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60" r:id="rId4"/>
    <p:sldId id="261" r:id="rId5"/>
    <p:sldId id="262" r:id="rId6"/>
    <p:sldId id="263" r:id="rId7"/>
    <p:sldId id="265" r:id="rId8"/>
    <p:sldId id="266" r:id="rId9"/>
    <p:sldId id="276" r:id="rId10"/>
    <p:sldId id="268" r:id="rId11"/>
    <p:sldId id="270" r:id="rId12"/>
    <p:sldId id="269" r:id="rId13"/>
    <p:sldId id="277" r:id="rId14"/>
    <p:sldId id="271" r:id="rId15"/>
    <p:sldId id="272" r:id="rId16"/>
    <p:sldId id="273" r:id="rId17"/>
    <p:sldId id="278" r:id="rId18"/>
    <p:sldId id="274" r:id="rId19"/>
    <p:sldId id="279" r:id="rId20"/>
    <p:sldId id="280" r:id="rId21"/>
    <p:sldId id="281" r:id="rId22"/>
    <p:sldId id="27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8C57"/>
    <a:srgbClr val="FFF36B"/>
    <a:srgbClr val="3041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1" d="100"/>
          <a:sy n="111" d="100"/>
        </p:scale>
        <p:origin x="594" y="114"/>
      </p:cViewPr>
      <p:guideLst>
        <p:guide orient="horz" pos="3022"/>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85989F3-B23D-40E6-9E5B-23EE722F7A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5E8580-A7BF-40AF-A562-E52B447FD0F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989F3-B23D-40E6-9E5B-23EE722F7A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E8580-A7BF-40AF-A562-E52B447FD0F1}" type="slidenum">
              <a:rPr lang="zh-CN" altLang="en-US" smtClean="0"/>
            </a:fld>
            <a:endParaRPr lang="zh-CN" altLang="en-US"/>
          </a:p>
        </p:txBody>
      </p:sp>
      <p:pic>
        <p:nvPicPr>
          <p:cNvPr id="13" name="图片 12" descr="图片包含 桌子, 游戏机, 房间&#10;&#10;描述已自动生成"/>
          <p:cNvPicPr>
            <a:picLocks noChangeAspect="1"/>
          </p:cNvPicPr>
          <p:nvPr userDrawn="1"/>
        </p:nvPicPr>
        <p:blipFill rotWithShape="1">
          <a:blip r:embed="rId12">
            <a:extLst>
              <a:ext uri="{28A0092B-C50C-407E-A947-70E740481C1C}">
                <a14:useLocalDpi xmlns:a14="http://schemas.microsoft.com/office/drawing/2010/main" val="0"/>
              </a:ext>
            </a:extLst>
          </a:blip>
          <a:srcRect l="19143" t="35898" r="4162"/>
          <a:stretch>
            <a:fillRect/>
          </a:stretch>
        </p:blipFill>
        <p:spPr>
          <a:xfrm>
            <a:off x="0" y="0"/>
            <a:ext cx="12192000" cy="68573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5989F3-B23D-40E6-9E5B-23EE722F7A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5E8580-A7BF-40AF-A562-E52B447FD0F1}" type="slidenum">
              <a:rPr lang="zh-CN" altLang="en-US" smtClean="0"/>
            </a:fld>
            <a:endParaRPr lang="zh-CN" altLang="en-US"/>
          </a:p>
        </p:txBody>
      </p:sp>
      <p:pic>
        <p:nvPicPr>
          <p:cNvPr id="13" name="图片 12" descr="图片包含 桌子, 游戏机, 房间&#10;&#10;描述已自动生成"/>
          <p:cNvPicPr>
            <a:picLocks noChangeAspect="1"/>
          </p:cNvPicPr>
          <p:nvPr userDrawn="1"/>
        </p:nvPicPr>
        <p:blipFill rotWithShape="1">
          <a:blip r:embed="rId12">
            <a:extLst>
              <a:ext uri="{28A0092B-C50C-407E-A947-70E740481C1C}">
                <a14:useLocalDpi xmlns:a14="http://schemas.microsoft.com/office/drawing/2010/main" val="0"/>
              </a:ext>
            </a:extLst>
          </a:blip>
          <a:srcRect l="19143" t="35898" r="4162"/>
          <a:stretch>
            <a:fillRect/>
          </a:stretch>
        </p:blipFill>
        <p:spPr>
          <a:xfrm>
            <a:off x="0" y="0"/>
            <a:ext cx="12192000" cy="6857365"/>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3.xml"/><Relationship Id="rId7" Type="http://schemas.openxmlformats.org/officeDocument/2006/relationships/image" Target="../media/image5.png"/><Relationship Id="rId6" Type="http://schemas.openxmlformats.org/officeDocument/2006/relationships/tags" Target="../tags/tag2.xml"/><Relationship Id="rId5" Type="http://schemas.openxmlformats.org/officeDocument/2006/relationships/tags" Target="../tags/tag1.xml"/><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1.jpeg"/><Relationship Id="rId11" Type="http://schemas.openxmlformats.org/officeDocument/2006/relationships/slideLayout" Target="../slideLayouts/slideLayout1.xml"/><Relationship Id="rId10" Type="http://schemas.openxmlformats.org/officeDocument/2006/relationships/image" Target="../media/image7.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9.wdp"/><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0.png"/><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9.wdp"/><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image12.wdp"/><Relationship Id="rId5" Type="http://schemas.openxmlformats.org/officeDocument/2006/relationships/image" Target="../media/image11.png"/><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9.wdp"/><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9.wdp"/><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9.wdp"/><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microsoft.com/office/2007/relationships/hdphoto" Target="../media/image14.wdp"/><Relationship Id="rId6" Type="http://schemas.openxmlformats.org/officeDocument/2006/relationships/image" Target="../media/image13.png"/><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9.wdp"/><Relationship Id="rId2" Type="http://schemas.openxmlformats.org/officeDocument/2006/relationships/image" Target="../media/image8.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9.wdp"/><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9.wdp"/><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9.wdp"/><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microsoft.com/office/2007/relationships/hdphoto" Target="../media/image9.wdp"/><Relationship Id="rId3" Type="http://schemas.openxmlformats.org/officeDocument/2006/relationships/image" Target="../media/image8.png"/><Relationship Id="rId2" Type="http://schemas.microsoft.com/office/2007/relationships/hdphoto" Target="../media/image4.wdp"/><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9.wdp"/><Relationship Id="rId1" Type="http://schemas.openxmlformats.org/officeDocument/2006/relationships/image" Target="../media/image8.png"/></Relationships>
</file>

<file path=ppt/slides/_rels/slide17.xml.rels><?xml version="1.0" encoding="UTF-8" standalone="yes"?>
<Relationships xmlns="http://schemas.openxmlformats.org/package/2006/relationships"><Relationship Id="rId9" Type="http://schemas.microsoft.com/office/2007/relationships/hdphoto" Target="../media/image14.wdp"/><Relationship Id="rId8" Type="http://schemas.openxmlformats.org/officeDocument/2006/relationships/image" Target="../media/image13.png"/><Relationship Id="rId7" Type="http://schemas.microsoft.com/office/2007/relationships/hdphoto" Target="../media/image16.wdp"/><Relationship Id="rId6" Type="http://schemas.openxmlformats.org/officeDocument/2006/relationships/image" Target="../media/image15.png"/><Relationship Id="rId5" Type="http://schemas.microsoft.com/office/2007/relationships/hdphoto" Target="../media/image4.wdp"/><Relationship Id="rId4" Type="http://schemas.openxmlformats.org/officeDocument/2006/relationships/image" Target="../media/image3.png"/><Relationship Id="rId3" Type="http://schemas.microsoft.com/office/2007/relationships/hdphoto" Target="../media/image9.wdp"/><Relationship Id="rId2" Type="http://schemas.openxmlformats.org/officeDocument/2006/relationships/image" Target="../media/image8.png"/><Relationship Id="rId10" Type="http://schemas.openxmlformats.org/officeDocument/2006/relationships/slideLayout" Target="../slideLayouts/slideLayout12.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hdphoto" Target="../media/image9.wdp"/><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9" Type="http://schemas.openxmlformats.org/officeDocument/2006/relationships/image" Target="../media/image6.png"/><Relationship Id="rId8" Type="http://schemas.openxmlformats.org/officeDocument/2006/relationships/tags" Target="../tags/tag6.xml"/><Relationship Id="rId7" Type="http://schemas.openxmlformats.org/officeDocument/2006/relationships/image" Target="../media/image5.png"/><Relationship Id="rId6" Type="http://schemas.openxmlformats.org/officeDocument/2006/relationships/tags" Target="../tags/tag5.xml"/><Relationship Id="rId5" Type="http://schemas.openxmlformats.org/officeDocument/2006/relationships/tags" Target="../tags/tag4.xml"/><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1.jpeg"/><Relationship Id="rId11" Type="http://schemas.openxmlformats.org/officeDocument/2006/relationships/slideLayout" Target="../slideLayouts/slideLayout12.xml"/><Relationship Id="rId10" Type="http://schemas.openxmlformats.org/officeDocument/2006/relationships/image" Target="../media/image7.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游戏机, 黑暗, 烟花, 黑色&#10;&#10;描述已自动生成"/>
          <p:cNvPicPr>
            <a:picLocks noChangeAspect="1"/>
          </p:cNvPicPr>
          <p:nvPr/>
        </p:nvPicPr>
        <p:blipFill rotWithShape="1">
          <a:blip r:embed="rId1">
            <a:extLst>
              <a:ext uri="{28A0092B-C50C-407E-A947-70E740481C1C}">
                <a14:useLocalDpi xmlns:a14="http://schemas.microsoft.com/office/drawing/2010/main" val="0"/>
              </a:ext>
            </a:extLst>
          </a:blip>
          <a:srcRect b="75741"/>
          <a:stretch>
            <a:fillRect/>
          </a:stretch>
        </p:blipFill>
        <p:spPr>
          <a:xfrm>
            <a:off x="3327400" y="4384348"/>
            <a:ext cx="5337535" cy="2295852"/>
          </a:xfrm>
          <a:prstGeom prst="rect">
            <a:avLst/>
          </a:prstGeom>
        </p:spPr>
      </p:pic>
      <p:pic>
        <p:nvPicPr>
          <p:cNvPr id="13" name="图片 12" descr="图片包含 桌子, 游戏机, 房间&#10;&#10;描述已自动生成"/>
          <p:cNvPicPr>
            <a:picLocks noChangeAspect="1"/>
          </p:cNvPicPr>
          <p:nvPr/>
        </p:nvPicPr>
        <p:blipFill rotWithShape="1">
          <a:blip r:embed="rId2">
            <a:extLst>
              <a:ext uri="{28A0092B-C50C-407E-A947-70E740481C1C}">
                <a14:useLocalDpi xmlns:a14="http://schemas.microsoft.com/office/drawing/2010/main" val="0"/>
              </a:ext>
            </a:extLst>
          </a:blip>
          <a:srcRect l="19143" t="35898" r="4162"/>
          <a:stretch>
            <a:fillRect/>
          </a:stretch>
        </p:blipFill>
        <p:spPr>
          <a:xfrm>
            <a:off x="0" y="0"/>
            <a:ext cx="12192000" cy="6857365"/>
          </a:xfrm>
          <a:prstGeom prst="rect">
            <a:avLst/>
          </a:prstGeom>
        </p:spPr>
      </p:pic>
      <p:pic>
        <p:nvPicPr>
          <p:cNvPr id="15" name="图片 14" descr="图片包含 游戏机, 画&#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19694" y="177800"/>
            <a:ext cx="4352221" cy="6691068"/>
          </a:xfrm>
          <a:prstGeom prst="rect">
            <a:avLst/>
          </a:prstGeom>
        </p:spPr>
      </p:pic>
      <p:pic>
        <p:nvPicPr>
          <p:cNvPr id="33" name="图片 32"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grpSp>
        <p:nvGrpSpPr>
          <p:cNvPr id="2" name="组合 1"/>
          <p:cNvGrpSpPr/>
          <p:nvPr/>
        </p:nvGrpSpPr>
        <p:grpSpPr>
          <a:xfrm>
            <a:off x="4322445" y="939611"/>
            <a:ext cx="7282570" cy="4473228"/>
            <a:chOff x="5914" y="1162"/>
            <a:chExt cx="7809" cy="4796"/>
          </a:xfrm>
        </p:grpSpPr>
        <p:sp>
          <p:nvSpPr>
            <p:cNvPr id="162" name="Freeform 5"/>
            <p:cNvSpPr>
              <a:spLocks noEditPoints="1"/>
            </p:cNvSpPr>
            <p:nvPr/>
          </p:nvSpPr>
          <p:spPr bwMode="auto">
            <a:xfrm>
              <a:off x="12372" y="1162"/>
              <a:ext cx="1351" cy="1632"/>
            </a:xfrm>
            <a:custGeom>
              <a:avLst/>
              <a:gdLst>
                <a:gd name="T0" fmla="*/ 274 w 803"/>
                <a:gd name="T1" fmla="*/ 26 h 970"/>
                <a:gd name="T2" fmla="*/ 283 w 803"/>
                <a:gd name="T3" fmla="*/ 124 h 970"/>
                <a:gd name="T4" fmla="*/ 691 w 803"/>
                <a:gd name="T5" fmla="*/ 335 h 970"/>
                <a:gd name="T6" fmla="*/ 138 w 803"/>
                <a:gd name="T7" fmla="*/ 195 h 970"/>
                <a:gd name="T8" fmla="*/ 129 w 803"/>
                <a:gd name="T9" fmla="*/ 205 h 970"/>
                <a:gd name="T10" fmla="*/ 741 w 803"/>
                <a:gd name="T11" fmla="*/ 497 h 970"/>
                <a:gd name="T12" fmla="*/ 783 w 803"/>
                <a:gd name="T13" fmla="*/ 529 h 970"/>
                <a:gd name="T14" fmla="*/ 45 w 803"/>
                <a:gd name="T15" fmla="*/ 374 h 970"/>
                <a:gd name="T16" fmla="*/ 452 w 803"/>
                <a:gd name="T17" fmla="*/ 114 h 970"/>
                <a:gd name="T18" fmla="*/ 494 w 803"/>
                <a:gd name="T19" fmla="*/ 9 h 970"/>
                <a:gd name="T20" fmla="*/ 643 w 803"/>
                <a:gd name="T21" fmla="*/ 197 h 970"/>
                <a:gd name="T22" fmla="*/ 619 w 803"/>
                <a:gd name="T23" fmla="*/ 199 h 970"/>
                <a:gd name="T24" fmla="*/ 206 w 803"/>
                <a:gd name="T25" fmla="*/ 295 h 970"/>
                <a:gd name="T26" fmla="*/ 176 w 803"/>
                <a:gd name="T27" fmla="*/ 404 h 970"/>
                <a:gd name="T28" fmla="*/ 160 w 803"/>
                <a:gd name="T29" fmla="*/ 450 h 970"/>
                <a:gd name="T30" fmla="*/ 242 w 803"/>
                <a:gd name="T31" fmla="*/ 896 h 970"/>
                <a:gd name="T32" fmla="*/ 255 w 803"/>
                <a:gd name="T33" fmla="*/ 677 h 970"/>
                <a:gd name="T34" fmla="*/ 340 w 803"/>
                <a:gd name="T35" fmla="*/ 469 h 970"/>
                <a:gd name="T36" fmla="*/ 343 w 803"/>
                <a:gd name="T37" fmla="*/ 443 h 970"/>
                <a:gd name="T38" fmla="*/ 638 w 803"/>
                <a:gd name="T39" fmla="*/ 375 h 970"/>
                <a:gd name="T40" fmla="*/ 434 w 803"/>
                <a:gd name="T41" fmla="*/ 436 h 970"/>
                <a:gd name="T42" fmla="*/ 359 w 803"/>
                <a:gd name="T43" fmla="*/ 406 h 970"/>
                <a:gd name="T44" fmla="*/ 361 w 803"/>
                <a:gd name="T45" fmla="*/ 543 h 970"/>
                <a:gd name="T46" fmla="*/ 342 w 803"/>
                <a:gd name="T47" fmla="*/ 667 h 970"/>
                <a:gd name="T48" fmla="*/ 368 w 803"/>
                <a:gd name="T49" fmla="*/ 569 h 970"/>
                <a:gd name="T50" fmla="*/ 374 w 803"/>
                <a:gd name="T51" fmla="*/ 567 h 970"/>
                <a:gd name="T52" fmla="*/ 415 w 803"/>
                <a:gd name="T53" fmla="*/ 499 h 970"/>
                <a:gd name="T54" fmla="*/ 381 w 803"/>
                <a:gd name="T55" fmla="*/ 521 h 970"/>
                <a:gd name="T56" fmla="*/ 394 w 803"/>
                <a:gd name="T57" fmla="*/ 489 h 970"/>
                <a:gd name="T58" fmla="*/ 430 w 803"/>
                <a:gd name="T59" fmla="*/ 445 h 970"/>
                <a:gd name="T60" fmla="*/ 432 w 803"/>
                <a:gd name="T61" fmla="*/ 455 h 970"/>
                <a:gd name="T62" fmla="*/ 405 w 803"/>
                <a:gd name="T63" fmla="*/ 464 h 970"/>
                <a:gd name="T64" fmla="*/ 354 w 803"/>
                <a:gd name="T65" fmla="*/ 423 h 970"/>
                <a:gd name="T66" fmla="*/ 361 w 803"/>
                <a:gd name="T67" fmla="*/ 409 h 970"/>
                <a:gd name="T68" fmla="*/ 373 w 803"/>
                <a:gd name="T69" fmla="*/ 414 h 970"/>
                <a:gd name="T70" fmla="*/ 373 w 803"/>
                <a:gd name="T71" fmla="*/ 418 h 970"/>
                <a:gd name="T72" fmla="*/ 362 w 803"/>
                <a:gd name="T73" fmla="*/ 563 h 970"/>
                <a:gd name="T74" fmla="*/ 360 w 803"/>
                <a:gd name="T75" fmla="*/ 509 h 970"/>
                <a:gd name="T76" fmla="*/ 383 w 803"/>
                <a:gd name="T77" fmla="*/ 527 h 970"/>
                <a:gd name="T78" fmla="*/ 389 w 803"/>
                <a:gd name="T79" fmla="*/ 516 h 970"/>
                <a:gd name="T80" fmla="*/ 346 w 803"/>
                <a:gd name="T81" fmla="*/ 910 h 970"/>
                <a:gd name="T82" fmla="*/ 371 w 803"/>
                <a:gd name="T83" fmla="*/ 411 h 970"/>
                <a:gd name="T84" fmla="*/ 627 w 803"/>
                <a:gd name="T85" fmla="*/ 349 h 970"/>
                <a:gd name="T86" fmla="*/ 284 w 803"/>
                <a:gd name="T87" fmla="*/ 201 h 970"/>
                <a:gd name="T88" fmla="*/ 183 w 803"/>
                <a:gd name="T89" fmla="*/ 300 h 970"/>
                <a:gd name="T90" fmla="*/ 262 w 803"/>
                <a:gd name="T91" fmla="*/ 238 h 970"/>
                <a:gd name="T92" fmla="*/ 590 w 803"/>
                <a:gd name="T93" fmla="*/ 342 h 970"/>
                <a:gd name="T94" fmla="*/ 513 w 803"/>
                <a:gd name="T95" fmla="*/ 622 h 970"/>
                <a:gd name="T96" fmla="*/ 283 w 803"/>
                <a:gd name="T97" fmla="*/ 749 h 970"/>
                <a:gd name="T98" fmla="*/ 330 w 803"/>
                <a:gd name="T99" fmla="*/ 769 h 970"/>
                <a:gd name="T100" fmla="*/ 244 w 803"/>
                <a:gd name="T101" fmla="*/ 760 h 970"/>
                <a:gd name="T102" fmla="*/ 318 w 803"/>
                <a:gd name="T103" fmla="*/ 796 h 970"/>
                <a:gd name="T104" fmla="*/ 229 w 803"/>
                <a:gd name="T105" fmla="*/ 793 h 970"/>
                <a:gd name="T106" fmla="*/ 294 w 803"/>
                <a:gd name="T107" fmla="*/ 850 h 970"/>
                <a:gd name="T108" fmla="*/ 249 w 803"/>
                <a:gd name="T109" fmla="*/ 857 h 970"/>
                <a:gd name="T110" fmla="*/ 322 w 803"/>
                <a:gd name="T111" fmla="*/ 870 h 970"/>
                <a:gd name="T112" fmla="*/ 408 w 803"/>
                <a:gd name="T113" fmla="*/ 818 h 970"/>
                <a:gd name="T114" fmla="*/ 482 w 803"/>
                <a:gd name="T115" fmla="*/ 675 h 970"/>
                <a:gd name="T116" fmla="*/ 612 w 803"/>
                <a:gd name="T117" fmla="*/ 535 h 970"/>
                <a:gd name="T118" fmla="*/ 286 w 803"/>
                <a:gd name="T119" fmla="*/ 72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3" h="970">
                  <a:moveTo>
                    <a:pt x="283" y="124"/>
                  </a:moveTo>
                  <a:cubicBezTo>
                    <a:pt x="285" y="129"/>
                    <a:pt x="289" y="137"/>
                    <a:pt x="293" y="136"/>
                  </a:cubicBezTo>
                  <a:cubicBezTo>
                    <a:pt x="297" y="135"/>
                    <a:pt x="295" y="124"/>
                    <a:pt x="295" y="122"/>
                  </a:cubicBezTo>
                  <a:cubicBezTo>
                    <a:pt x="294" y="116"/>
                    <a:pt x="293" y="111"/>
                    <a:pt x="292" y="107"/>
                  </a:cubicBezTo>
                  <a:cubicBezTo>
                    <a:pt x="284" y="77"/>
                    <a:pt x="279" y="54"/>
                    <a:pt x="274" y="26"/>
                  </a:cubicBezTo>
                  <a:cubicBezTo>
                    <a:pt x="273" y="21"/>
                    <a:pt x="272" y="12"/>
                    <a:pt x="269" y="10"/>
                  </a:cubicBezTo>
                  <a:cubicBezTo>
                    <a:pt x="265" y="5"/>
                    <a:pt x="253" y="10"/>
                    <a:pt x="246" y="12"/>
                  </a:cubicBezTo>
                  <a:cubicBezTo>
                    <a:pt x="244" y="14"/>
                    <a:pt x="244" y="17"/>
                    <a:pt x="242" y="19"/>
                  </a:cubicBezTo>
                  <a:cubicBezTo>
                    <a:pt x="247" y="35"/>
                    <a:pt x="255" y="54"/>
                    <a:pt x="263" y="72"/>
                  </a:cubicBezTo>
                  <a:cubicBezTo>
                    <a:pt x="272" y="92"/>
                    <a:pt x="276" y="109"/>
                    <a:pt x="283" y="124"/>
                  </a:cubicBezTo>
                  <a:close/>
                  <a:moveTo>
                    <a:pt x="795" y="300"/>
                  </a:moveTo>
                  <a:cubicBezTo>
                    <a:pt x="790" y="298"/>
                    <a:pt x="778" y="303"/>
                    <a:pt x="771" y="306"/>
                  </a:cubicBezTo>
                  <a:cubicBezTo>
                    <a:pt x="762" y="309"/>
                    <a:pt x="754" y="312"/>
                    <a:pt x="746" y="315"/>
                  </a:cubicBezTo>
                  <a:cubicBezTo>
                    <a:pt x="726" y="323"/>
                    <a:pt x="711" y="322"/>
                    <a:pt x="697" y="330"/>
                  </a:cubicBezTo>
                  <a:cubicBezTo>
                    <a:pt x="692" y="333"/>
                    <a:pt x="691" y="334"/>
                    <a:pt x="691" y="335"/>
                  </a:cubicBezTo>
                  <a:cubicBezTo>
                    <a:pt x="694" y="343"/>
                    <a:pt x="710" y="340"/>
                    <a:pt x="717" y="339"/>
                  </a:cubicBezTo>
                  <a:cubicBezTo>
                    <a:pt x="745" y="334"/>
                    <a:pt x="775" y="331"/>
                    <a:pt x="801" y="328"/>
                  </a:cubicBezTo>
                  <a:cubicBezTo>
                    <a:pt x="803" y="321"/>
                    <a:pt x="803" y="304"/>
                    <a:pt x="795" y="300"/>
                  </a:cubicBezTo>
                  <a:close/>
                  <a:moveTo>
                    <a:pt x="149" y="205"/>
                  </a:moveTo>
                  <a:cubicBezTo>
                    <a:pt x="145" y="202"/>
                    <a:pt x="141" y="198"/>
                    <a:pt x="138" y="195"/>
                  </a:cubicBezTo>
                  <a:cubicBezTo>
                    <a:pt x="121" y="182"/>
                    <a:pt x="107" y="170"/>
                    <a:pt x="91" y="156"/>
                  </a:cubicBezTo>
                  <a:cubicBezTo>
                    <a:pt x="87" y="152"/>
                    <a:pt x="73" y="136"/>
                    <a:pt x="67" y="138"/>
                  </a:cubicBezTo>
                  <a:cubicBezTo>
                    <a:pt x="63" y="139"/>
                    <a:pt x="53" y="149"/>
                    <a:pt x="53" y="154"/>
                  </a:cubicBezTo>
                  <a:cubicBezTo>
                    <a:pt x="53" y="160"/>
                    <a:pt x="61" y="163"/>
                    <a:pt x="66" y="166"/>
                  </a:cubicBezTo>
                  <a:cubicBezTo>
                    <a:pt x="87" y="180"/>
                    <a:pt x="110" y="192"/>
                    <a:pt x="129" y="205"/>
                  </a:cubicBezTo>
                  <a:cubicBezTo>
                    <a:pt x="137" y="211"/>
                    <a:pt x="146" y="218"/>
                    <a:pt x="156" y="218"/>
                  </a:cubicBezTo>
                  <a:cubicBezTo>
                    <a:pt x="158" y="213"/>
                    <a:pt x="152" y="209"/>
                    <a:pt x="149" y="205"/>
                  </a:cubicBezTo>
                  <a:close/>
                  <a:moveTo>
                    <a:pt x="789" y="506"/>
                  </a:moveTo>
                  <a:cubicBezTo>
                    <a:pt x="785" y="501"/>
                    <a:pt x="773" y="501"/>
                    <a:pt x="766" y="500"/>
                  </a:cubicBezTo>
                  <a:cubicBezTo>
                    <a:pt x="757" y="499"/>
                    <a:pt x="749" y="498"/>
                    <a:pt x="741" y="497"/>
                  </a:cubicBezTo>
                  <a:cubicBezTo>
                    <a:pt x="724" y="495"/>
                    <a:pt x="707" y="489"/>
                    <a:pt x="691" y="490"/>
                  </a:cubicBezTo>
                  <a:cubicBezTo>
                    <a:pt x="690" y="491"/>
                    <a:pt x="690" y="492"/>
                    <a:pt x="690" y="492"/>
                  </a:cubicBezTo>
                  <a:cubicBezTo>
                    <a:pt x="694" y="500"/>
                    <a:pt x="703" y="502"/>
                    <a:pt x="711" y="505"/>
                  </a:cubicBezTo>
                  <a:cubicBezTo>
                    <a:pt x="728" y="510"/>
                    <a:pt x="742" y="515"/>
                    <a:pt x="759" y="522"/>
                  </a:cubicBezTo>
                  <a:cubicBezTo>
                    <a:pt x="764" y="523"/>
                    <a:pt x="779" y="531"/>
                    <a:pt x="783" y="529"/>
                  </a:cubicBezTo>
                  <a:cubicBezTo>
                    <a:pt x="788" y="527"/>
                    <a:pt x="793" y="511"/>
                    <a:pt x="789" y="506"/>
                  </a:cubicBezTo>
                  <a:close/>
                  <a:moveTo>
                    <a:pt x="87" y="363"/>
                  </a:moveTo>
                  <a:cubicBezTo>
                    <a:pt x="60" y="359"/>
                    <a:pt x="30" y="355"/>
                    <a:pt x="6" y="350"/>
                  </a:cubicBezTo>
                  <a:cubicBezTo>
                    <a:pt x="0" y="354"/>
                    <a:pt x="1" y="364"/>
                    <a:pt x="1" y="370"/>
                  </a:cubicBezTo>
                  <a:cubicBezTo>
                    <a:pt x="7" y="377"/>
                    <a:pt x="31" y="375"/>
                    <a:pt x="45" y="374"/>
                  </a:cubicBezTo>
                  <a:cubicBezTo>
                    <a:pt x="62" y="373"/>
                    <a:pt x="78" y="374"/>
                    <a:pt x="91" y="375"/>
                  </a:cubicBezTo>
                  <a:cubicBezTo>
                    <a:pt x="98" y="375"/>
                    <a:pt x="105" y="375"/>
                    <a:pt x="109" y="371"/>
                  </a:cubicBezTo>
                  <a:cubicBezTo>
                    <a:pt x="105" y="365"/>
                    <a:pt x="95" y="364"/>
                    <a:pt x="87" y="363"/>
                  </a:cubicBezTo>
                  <a:close/>
                  <a:moveTo>
                    <a:pt x="459" y="68"/>
                  </a:moveTo>
                  <a:cubicBezTo>
                    <a:pt x="458" y="84"/>
                    <a:pt x="453" y="99"/>
                    <a:pt x="452" y="114"/>
                  </a:cubicBezTo>
                  <a:cubicBezTo>
                    <a:pt x="452" y="119"/>
                    <a:pt x="451" y="128"/>
                    <a:pt x="455" y="131"/>
                  </a:cubicBezTo>
                  <a:cubicBezTo>
                    <a:pt x="461" y="130"/>
                    <a:pt x="462" y="123"/>
                    <a:pt x="464" y="119"/>
                  </a:cubicBezTo>
                  <a:cubicBezTo>
                    <a:pt x="466" y="114"/>
                    <a:pt x="467" y="108"/>
                    <a:pt x="468" y="103"/>
                  </a:cubicBezTo>
                  <a:cubicBezTo>
                    <a:pt x="475" y="77"/>
                    <a:pt x="482" y="51"/>
                    <a:pt x="490" y="25"/>
                  </a:cubicBezTo>
                  <a:cubicBezTo>
                    <a:pt x="491" y="20"/>
                    <a:pt x="495" y="12"/>
                    <a:pt x="494" y="9"/>
                  </a:cubicBezTo>
                  <a:cubicBezTo>
                    <a:pt x="492" y="1"/>
                    <a:pt x="477" y="2"/>
                    <a:pt x="471" y="0"/>
                  </a:cubicBezTo>
                  <a:cubicBezTo>
                    <a:pt x="463" y="4"/>
                    <a:pt x="464" y="11"/>
                    <a:pt x="463" y="20"/>
                  </a:cubicBezTo>
                  <a:cubicBezTo>
                    <a:pt x="461" y="36"/>
                    <a:pt x="460" y="53"/>
                    <a:pt x="459" y="68"/>
                  </a:cubicBezTo>
                  <a:close/>
                  <a:moveTo>
                    <a:pt x="630" y="207"/>
                  </a:moveTo>
                  <a:cubicBezTo>
                    <a:pt x="634" y="204"/>
                    <a:pt x="639" y="200"/>
                    <a:pt x="643" y="197"/>
                  </a:cubicBezTo>
                  <a:cubicBezTo>
                    <a:pt x="663" y="179"/>
                    <a:pt x="685" y="162"/>
                    <a:pt x="707" y="146"/>
                  </a:cubicBezTo>
                  <a:cubicBezTo>
                    <a:pt x="711" y="143"/>
                    <a:pt x="717" y="140"/>
                    <a:pt x="718" y="135"/>
                  </a:cubicBezTo>
                  <a:cubicBezTo>
                    <a:pt x="716" y="125"/>
                    <a:pt x="704" y="111"/>
                    <a:pt x="696" y="118"/>
                  </a:cubicBezTo>
                  <a:cubicBezTo>
                    <a:pt x="680" y="131"/>
                    <a:pt x="667" y="149"/>
                    <a:pt x="653" y="165"/>
                  </a:cubicBezTo>
                  <a:cubicBezTo>
                    <a:pt x="642" y="177"/>
                    <a:pt x="629" y="187"/>
                    <a:pt x="619" y="199"/>
                  </a:cubicBezTo>
                  <a:cubicBezTo>
                    <a:pt x="617" y="203"/>
                    <a:pt x="612" y="208"/>
                    <a:pt x="614" y="213"/>
                  </a:cubicBezTo>
                  <a:cubicBezTo>
                    <a:pt x="620" y="214"/>
                    <a:pt x="626" y="210"/>
                    <a:pt x="630" y="207"/>
                  </a:cubicBezTo>
                  <a:close/>
                  <a:moveTo>
                    <a:pt x="176" y="404"/>
                  </a:moveTo>
                  <a:cubicBezTo>
                    <a:pt x="179" y="362"/>
                    <a:pt x="190" y="325"/>
                    <a:pt x="208" y="294"/>
                  </a:cubicBezTo>
                  <a:cubicBezTo>
                    <a:pt x="206" y="295"/>
                    <a:pt x="206" y="295"/>
                    <a:pt x="206" y="295"/>
                  </a:cubicBezTo>
                  <a:cubicBezTo>
                    <a:pt x="192" y="316"/>
                    <a:pt x="181" y="339"/>
                    <a:pt x="176" y="366"/>
                  </a:cubicBezTo>
                  <a:cubicBezTo>
                    <a:pt x="171" y="392"/>
                    <a:pt x="169" y="420"/>
                    <a:pt x="171" y="451"/>
                  </a:cubicBezTo>
                  <a:cubicBezTo>
                    <a:pt x="176" y="515"/>
                    <a:pt x="205" y="573"/>
                    <a:pt x="237" y="618"/>
                  </a:cubicBezTo>
                  <a:cubicBezTo>
                    <a:pt x="215" y="563"/>
                    <a:pt x="181" y="513"/>
                    <a:pt x="175" y="447"/>
                  </a:cubicBezTo>
                  <a:cubicBezTo>
                    <a:pt x="174" y="433"/>
                    <a:pt x="176" y="418"/>
                    <a:pt x="176" y="404"/>
                  </a:cubicBezTo>
                  <a:close/>
                  <a:moveTo>
                    <a:pt x="176" y="330"/>
                  </a:moveTo>
                  <a:cubicBezTo>
                    <a:pt x="168" y="343"/>
                    <a:pt x="162" y="363"/>
                    <a:pt x="158" y="382"/>
                  </a:cubicBezTo>
                  <a:cubicBezTo>
                    <a:pt x="152" y="410"/>
                    <a:pt x="154" y="441"/>
                    <a:pt x="159" y="475"/>
                  </a:cubicBezTo>
                  <a:cubicBezTo>
                    <a:pt x="161" y="492"/>
                    <a:pt x="164" y="511"/>
                    <a:pt x="174" y="526"/>
                  </a:cubicBezTo>
                  <a:cubicBezTo>
                    <a:pt x="168" y="503"/>
                    <a:pt x="157" y="470"/>
                    <a:pt x="160" y="450"/>
                  </a:cubicBezTo>
                  <a:cubicBezTo>
                    <a:pt x="156" y="403"/>
                    <a:pt x="165" y="366"/>
                    <a:pt x="176" y="330"/>
                  </a:cubicBezTo>
                  <a:close/>
                  <a:moveTo>
                    <a:pt x="244" y="889"/>
                  </a:moveTo>
                  <a:cubicBezTo>
                    <a:pt x="242" y="888"/>
                    <a:pt x="240" y="885"/>
                    <a:pt x="240" y="889"/>
                  </a:cubicBezTo>
                  <a:cubicBezTo>
                    <a:pt x="240" y="890"/>
                    <a:pt x="244" y="888"/>
                    <a:pt x="245" y="891"/>
                  </a:cubicBezTo>
                  <a:cubicBezTo>
                    <a:pt x="245" y="893"/>
                    <a:pt x="242" y="894"/>
                    <a:pt x="242" y="896"/>
                  </a:cubicBezTo>
                  <a:cubicBezTo>
                    <a:pt x="283" y="900"/>
                    <a:pt x="310" y="925"/>
                    <a:pt x="339" y="947"/>
                  </a:cubicBezTo>
                  <a:cubicBezTo>
                    <a:pt x="314" y="917"/>
                    <a:pt x="286" y="892"/>
                    <a:pt x="244" y="889"/>
                  </a:cubicBezTo>
                  <a:close/>
                  <a:moveTo>
                    <a:pt x="249" y="651"/>
                  </a:moveTo>
                  <a:cubicBezTo>
                    <a:pt x="246" y="643"/>
                    <a:pt x="243" y="636"/>
                    <a:pt x="239" y="632"/>
                  </a:cubicBezTo>
                  <a:cubicBezTo>
                    <a:pt x="242" y="648"/>
                    <a:pt x="256" y="661"/>
                    <a:pt x="255" y="677"/>
                  </a:cubicBezTo>
                  <a:cubicBezTo>
                    <a:pt x="259" y="672"/>
                    <a:pt x="253" y="659"/>
                    <a:pt x="249" y="651"/>
                  </a:cubicBezTo>
                  <a:close/>
                  <a:moveTo>
                    <a:pt x="343" y="443"/>
                  </a:moveTo>
                  <a:cubicBezTo>
                    <a:pt x="343" y="443"/>
                    <a:pt x="343" y="444"/>
                    <a:pt x="343" y="444"/>
                  </a:cubicBezTo>
                  <a:cubicBezTo>
                    <a:pt x="344" y="444"/>
                    <a:pt x="344" y="444"/>
                    <a:pt x="343" y="443"/>
                  </a:cubicBezTo>
                  <a:close/>
                  <a:moveTo>
                    <a:pt x="340" y="469"/>
                  </a:moveTo>
                  <a:cubicBezTo>
                    <a:pt x="340" y="466"/>
                    <a:pt x="341" y="463"/>
                    <a:pt x="341" y="460"/>
                  </a:cubicBezTo>
                  <a:cubicBezTo>
                    <a:pt x="338" y="492"/>
                    <a:pt x="359" y="536"/>
                    <a:pt x="357" y="568"/>
                  </a:cubicBezTo>
                  <a:cubicBezTo>
                    <a:pt x="359" y="548"/>
                    <a:pt x="355" y="528"/>
                    <a:pt x="348" y="506"/>
                  </a:cubicBezTo>
                  <a:cubicBezTo>
                    <a:pt x="340" y="483"/>
                    <a:pt x="343" y="462"/>
                    <a:pt x="343" y="444"/>
                  </a:cubicBezTo>
                  <a:cubicBezTo>
                    <a:pt x="343" y="444"/>
                    <a:pt x="343" y="444"/>
                    <a:pt x="343" y="443"/>
                  </a:cubicBezTo>
                  <a:cubicBezTo>
                    <a:pt x="344" y="442"/>
                    <a:pt x="343" y="441"/>
                    <a:pt x="344" y="442"/>
                  </a:cubicBezTo>
                  <a:cubicBezTo>
                    <a:pt x="343" y="431"/>
                    <a:pt x="349" y="418"/>
                    <a:pt x="353" y="409"/>
                  </a:cubicBezTo>
                  <a:cubicBezTo>
                    <a:pt x="343" y="426"/>
                    <a:pt x="339" y="447"/>
                    <a:pt x="340" y="469"/>
                  </a:cubicBezTo>
                  <a:close/>
                  <a:moveTo>
                    <a:pt x="636" y="486"/>
                  </a:moveTo>
                  <a:cubicBezTo>
                    <a:pt x="648" y="457"/>
                    <a:pt x="651" y="412"/>
                    <a:pt x="638" y="375"/>
                  </a:cubicBezTo>
                  <a:cubicBezTo>
                    <a:pt x="644" y="416"/>
                    <a:pt x="645" y="454"/>
                    <a:pt x="636" y="486"/>
                  </a:cubicBezTo>
                  <a:close/>
                  <a:moveTo>
                    <a:pt x="396" y="538"/>
                  </a:moveTo>
                  <a:cubicBezTo>
                    <a:pt x="402" y="528"/>
                    <a:pt x="410" y="519"/>
                    <a:pt x="415" y="508"/>
                  </a:cubicBezTo>
                  <a:cubicBezTo>
                    <a:pt x="423" y="493"/>
                    <a:pt x="429" y="475"/>
                    <a:pt x="433" y="456"/>
                  </a:cubicBezTo>
                  <a:cubicBezTo>
                    <a:pt x="434" y="451"/>
                    <a:pt x="437" y="441"/>
                    <a:pt x="434" y="436"/>
                  </a:cubicBezTo>
                  <a:cubicBezTo>
                    <a:pt x="429" y="427"/>
                    <a:pt x="417" y="440"/>
                    <a:pt x="414" y="444"/>
                  </a:cubicBezTo>
                  <a:cubicBezTo>
                    <a:pt x="403" y="459"/>
                    <a:pt x="395" y="476"/>
                    <a:pt x="386" y="489"/>
                  </a:cubicBezTo>
                  <a:cubicBezTo>
                    <a:pt x="384" y="479"/>
                    <a:pt x="385" y="468"/>
                    <a:pt x="384" y="457"/>
                  </a:cubicBezTo>
                  <a:cubicBezTo>
                    <a:pt x="383" y="439"/>
                    <a:pt x="378" y="412"/>
                    <a:pt x="367" y="405"/>
                  </a:cubicBezTo>
                  <a:cubicBezTo>
                    <a:pt x="364" y="405"/>
                    <a:pt x="361" y="406"/>
                    <a:pt x="359" y="406"/>
                  </a:cubicBezTo>
                  <a:cubicBezTo>
                    <a:pt x="352" y="411"/>
                    <a:pt x="348" y="421"/>
                    <a:pt x="346" y="430"/>
                  </a:cubicBezTo>
                  <a:cubicBezTo>
                    <a:pt x="344" y="448"/>
                    <a:pt x="343" y="472"/>
                    <a:pt x="345" y="493"/>
                  </a:cubicBezTo>
                  <a:cubicBezTo>
                    <a:pt x="347" y="499"/>
                    <a:pt x="347" y="499"/>
                    <a:pt x="347" y="499"/>
                  </a:cubicBezTo>
                  <a:cubicBezTo>
                    <a:pt x="347" y="494"/>
                    <a:pt x="345" y="487"/>
                    <a:pt x="346" y="483"/>
                  </a:cubicBezTo>
                  <a:cubicBezTo>
                    <a:pt x="346" y="504"/>
                    <a:pt x="362" y="522"/>
                    <a:pt x="361" y="543"/>
                  </a:cubicBezTo>
                  <a:cubicBezTo>
                    <a:pt x="359" y="535"/>
                    <a:pt x="357" y="522"/>
                    <a:pt x="353" y="514"/>
                  </a:cubicBezTo>
                  <a:cubicBezTo>
                    <a:pt x="359" y="535"/>
                    <a:pt x="361" y="556"/>
                    <a:pt x="360" y="574"/>
                  </a:cubicBezTo>
                  <a:cubicBezTo>
                    <a:pt x="356" y="578"/>
                    <a:pt x="352" y="582"/>
                    <a:pt x="348" y="587"/>
                  </a:cubicBezTo>
                  <a:cubicBezTo>
                    <a:pt x="353" y="585"/>
                    <a:pt x="356" y="579"/>
                    <a:pt x="360" y="578"/>
                  </a:cubicBezTo>
                  <a:cubicBezTo>
                    <a:pt x="356" y="609"/>
                    <a:pt x="349" y="640"/>
                    <a:pt x="342" y="667"/>
                  </a:cubicBezTo>
                  <a:cubicBezTo>
                    <a:pt x="352" y="639"/>
                    <a:pt x="359" y="608"/>
                    <a:pt x="362" y="575"/>
                  </a:cubicBezTo>
                  <a:cubicBezTo>
                    <a:pt x="362" y="610"/>
                    <a:pt x="351" y="642"/>
                    <a:pt x="343" y="670"/>
                  </a:cubicBezTo>
                  <a:cubicBezTo>
                    <a:pt x="349" y="655"/>
                    <a:pt x="352" y="639"/>
                    <a:pt x="358" y="624"/>
                  </a:cubicBezTo>
                  <a:cubicBezTo>
                    <a:pt x="353" y="648"/>
                    <a:pt x="344" y="670"/>
                    <a:pt x="334" y="692"/>
                  </a:cubicBezTo>
                  <a:cubicBezTo>
                    <a:pt x="356" y="658"/>
                    <a:pt x="366" y="616"/>
                    <a:pt x="368" y="569"/>
                  </a:cubicBezTo>
                  <a:cubicBezTo>
                    <a:pt x="386" y="551"/>
                    <a:pt x="398" y="526"/>
                    <a:pt x="409" y="506"/>
                  </a:cubicBezTo>
                  <a:cubicBezTo>
                    <a:pt x="401" y="523"/>
                    <a:pt x="391" y="542"/>
                    <a:pt x="380" y="557"/>
                  </a:cubicBezTo>
                  <a:cubicBezTo>
                    <a:pt x="379" y="559"/>
                    <a:pt x="374" y="563"/>
                    <a:pt x="376" y="562"/>
                  </a:cubicBezTo>
                  <a:cubicBezTo>
                    <a:pt x="377" y="562"/>
                    <a:pt x="377" y="561"/>
                    <a:pt x="378" y="561"/>
                  </a:cubicBezTo>
                  <a:cubicBezTo>
                    <a:pt x="378" y="564"/>
                    <a:pt x="375" y="565"/>
                    <a:pt x="374" y="567"/>
                  </a:cubicBezTo>
                  <a:cubicBezTo>
                    <a:pt x="382" y="559"/>
                    <a:pt x="389" y="549"/>
                    <a:pt x="396" y="538"/>
                  </a:cubicBezTo>
                  <a:close/>
                  <a:moveTo>
                    <a:pt x="413" y="500"/>
                  </a:moveTo>
                  <a:cubicBezTo>
                    <a:pt x="418" y="488"/>
                    <a:pt x="423" y="474"/>
                    <a:pt x="426" y="460"/>
                  </a:cubicBezTo>
                  <a:cubicBezTo>
                    <a:pt x="427" y="455"/>
                    <a:pt x="427" y="450"/>
                    <a:pt x="430" y="446"/>
                  </a:cubicBezTo>
                  <a:cubicBezTo>
                    <a:pt x="426" y="463"/>
                    <a:pt x="423" y="484"/>
                    <a:pt x="415" y="499"/>
                  </a:cubicBezTo>
                  <a:cubicBezTo>
                    <a:pt x="415" y="499"/>
                    <a:pt x="414" y="502"/>
                    <a:pt x="413" y="500"/>
                  </a:cubicBezTo>
                  <a:close/>
                  <a:moveTo>
                    <a:pt x="384" y="522"/>
                  </a:moveTo>
                  <a:cubicBezTo>
                    <a:pt x="377" y="523"/>
                    <a:pt x="373" y="516"/>
                    <a:pt x="380" y="515"/>
                  </a:cubicBezTo>
                  <a:cubicBezTo>
                    <a:pt x="381" y="517"/>
                    <a:pt x="379" y="517"/>
                    <a:pt x="379" y="519"/>
                  </a:cubicBezTo>
                  <a:cubicBezTo>
                    <a:pt x="379" y="521"/>
                    <a:pt x="380" y="520"/>
                    <a:pt x="381" y="521"/>
                  </a:cubicBezTo>
                  <a:cubicBezTo>
                    <a:pt x="383" y="520"/>
                    <a:pt x="382" y="519"/>
                    <a:pt x="383" y="517"/>
                  </a:cubicBezTo>
                  <a:cubicBezTo>
                    <a:pt x="383" y="516"/>
                    <a:pt x="384" y="517"/>
                    <a:pt x="385" y="516"/>
                  </a:cubicBezTo>
                  <a:cubicBezTo>
                    <a:pt x="385" y="519"/>
                    <a:pt x="384" y="520"/>
                    <a:pt x="384" y="522"/>
                  </a:cubicBezTo>
                  <a:close/>
                  <a:moveTo>
                    <a:pt x="388" y="500"/>
                  </a:moveTo>
                  <a:cubicBezTo>
                    <a:pt x="389" y="495"/>
                    <a:pt x="393" y="493"/>
                    <a:pt x="394" y="489"/>
                  </a:cubicBezTo>
                  <a:cubicBezTo>
                    <a:pt x="394" y="491"/>
                    <a:pt x="391" y="497"/>
                    <a:pt x="388" y="500"/>
                  </a:cubicBezTo>
                  <a:close/>
                  <a:moveTo>
                    <a:pt x="389" y="496"/>
                  </a:moveTo>
                  <a:cubicBezTo>
                    <a:pt x="394" y="484"/>
                    <a:pt x="404" y="468"/>
                    <a:pt x="413" y="454"/>
                  </a:cubicBezTo>
                  <a:cubicBezTo>
                    <a:pt x="416" y="448"/>
                    <a:pt x="422" y="441"/>
                    <a:pt x="429" y="438"/>
                  </a:cubicBezTo>
                  <a:cubicBezTo>
                    <a:pt x="431" y="439"/>
                    <a:pt x="430" y="443"/>
                    <a:pt x="430" y="445"/>
                  </a:cubicBezTo>
                  <a:cubicBezTo>
                    <a:pt x="426" y="445"/>
                    <a:pt x="430" y="442"/>
                    <a:pt x="428" y="439"/>
                  </a:cubicBezTo>
                  <a:cubicBezTo>
                    <a:pt x="410" y="455"/>
                    <a:pt x="401" y="477"/>
                    <a:pt x="389" y="496"/>
                  </a:cubicBezTo>
                  <a:close/>
                  <a:moveTo>
                    <a:pt x="415" y="445"/>
                  </a:moveTo>
                  <a:cubicBezTo>
                    <a:pt x="418" y="441"/>
                    <a:pt x="423" y="434"/>
                    <a:pt x="431" y="434"/>
                  </a:cubicBezTo>
                  <a:cubicBezTo>
                    <a:pt x="436" y="440"/>
                    <a:pt x="434" y="448"/>
                    <a:pt x="432" y="455"/>
                  </a:cubicBezTo>
                  <a:cubicBezTo>
                    <a:pt x="429" y="474"/>
                    <a:pt x="421" y="493"/>
                    <a:pt x="413" y="509"/>
                  </a:cubicBezTo>
                  <a:cubicBezTo>
                    <a:pt x="412" y="510"/>
                    <a:pt x="412" y="509"/>
                    <a:pt x="413" y="508"/>
                  </a:cubicBezTo>
                  <a:cubicBezTo>
                    <a:pt x="420" y="493"/>
                    <a:pt x="427" y="473"/>
                    <a:pt x="431" y="454"/>
                  </a:cubicBezTo>
                  <a:cubicBezTo>
                    <a:pt x="432" y="448"/>
                    <a:pt x="436" y="439"/>
                    <a:pt x="428" y="435"/>
                  </a:cubicBezTo>
                  <a:cubicBezTo>
                    <a:pt x="417" y="441"/>
                    <a:pt x="411" y="453"/>
                    <a:pt x="405" y="464"/>
                  </a:cubicBezTo>
                  <a:cubicBezTo>
                    <a:pt x="399" y="474"/>
                    <a:pt x="392" y="484"/>
                    <a:pt x="386" y="495"/>
                  </a:cubicBezTo>
                  <a:cubicBezTo>
                    <a:pt x="394" y="478"/>
                    <a:pt x="403" y="461"/>
                    <a:pt x="415" y="445"/>
                  </a:cubicBezTo>
                  <a:close/>
                  <a:moveTo>
                    <a:pt x="355" y="423"/>
                  </a:moveTo>
                  <a:cubicBezTo>
                    <a:pt x="350" y="438"/>
                    <a:pt x="350" y="455"/>
                    <a:pt x="348" y="472"/>
                  </a:cubicBezTo>
                  <a:cubicBezTo>
                    <a:pt x="348" y="456"/>
                    <a:pt x="350" y="437"/>
                    <a:pt x="354" y="423"/>
                  </a:cubicBezTo>
                  <a:cubicBezTo>
                    <a:pt x="355" y="422"/>
                    <a:pt x="355" y="423"/>
                    <a:pt x="355" y="423"/>
                  </a:cubicBezTo>
                  <a:close/>
                  <a:moveTo>
                    <a:pt x="359" y="413"/>
                  </a:moveTo>
                  <a:cubicBezTo>
                    <a:pt x="359" y="415"/>
                    <a:pt x="357" y="418"/>
                    <a:pt x="356" y="419"/>
                  </a:cubicBezTo>
                  <a:cubicBezTo>
                    <a:pt x="355" y="418"/>
                    <a:pt x="357" y="415"/>
                    <a:pt x="359" y="413"/>
                  </a:cubicBezTo>
                  <a:close/>
                  <a:moveTo>
                    <a:pt x="361" y="409"/>
                  </a:moveTo>
                  <a:cubicBezTo>
                    <a:pt x="352" y="413"/>
                    <a:pt x="351" y="428"/>
                    <a:pt x="349" y="437"/>
                  </a:cubicBezTo>
                  <a:cubicBezTo>
                    <a:pt x="347" y="449"/>
                    <a:pt x="346" y="459"/>
                    <a:pt x="346" y="469"/>
                  </a:cubicBezTo>
                  <a:cubicBezTo>
                    <a:pt x="344" y="460"/>
                    <a:pt x="346" y="451"/>
                    <a:pt x="347" y="442"/>
                  </a:cubicBezTo>
                  <a:cubicBezTo>
                    <a:pt x="349" y="428"/>
                    <a:pt x="351" y="415"/>
                    <a:pt x="361" y="406"/>
                  </a:cubicBezTo>
                  <a:cubicBezTo>
                    <a:pt x="367" y="406"/>
                    <a:pt x="371" y="408"/>
                    <a:pt x="373" y="414"/>
                  </a:cubicBezTo>
                  <a:cubicBezTo>
                    <a:pt x="372" y="414"/>
                    <a:pt x="373" y="411"/>
                    <a:pt x="371" y="411"/>
                  </a:cubicBezTo>
                  <a:cubicBezTo>
                    <a:pt x="370" y="413"/>
                    <a:pt x="373" y="414"/>
                    <a:pt x="374" y="415"/>
                  </a:cubicBezTo>
                  <a:cubicBezTo>
                    <a:pt x="380" y="438"/>
                    <a:pt x="382" y="462"/>
                    <a:pt x="384" y="482"/>
                  </a:cubicBezTo>
                  <a:cubicBezTo>
                    <a:pt x="384" y="487"/>
                    <a:pt x="386" y="493"/>
                    <a:pt x="383" y="496"/>
                  </a:cubicBezTo>
                  <a:cubicBezTo>
                    <a:pt x="381" y="474"/>
                    <a:pt x="380" y="441"/>
                    <a:pt x="373" y="418"/>
                  </a:cubicBezTo>
                  <a:cubicBezTo>
                    <a:pt x="371" y="413"/>
                    <a:pt x="368" y="407"/>
                    <a:pt x="361" y="409"/>
                  </a:cubicBezTo>
                  <a:close/>
                  <a:moveTo>
                    <a:pt x="371" y="419"/>
                  </a:moveTo>
                  <a:cubicBezTo>
                    <a:pt x="369" y="419"/>
                    <a:pt x="369" y="415"/>
                    <a:pt x="368" y="414"/>
                  </a:cubicBezTo>
                  <a:cubicBezTo>
                    <a:pt x="370" y="415"/>
                    <a:pt x="370" y="417"/>
                    <a:pt x="371" y="419"/>
                  </a:cubicBezTo>
                  <a:close/>
                  <a:moveTo>
                    <a:pt x="362" y="563"/>
                  </a:moveTo>
                  <a:cubicBezTo>
                    <a:pt x="363" y="563"/>
                    <a:pt x="363" y="569"/>
                    <a:pt x="362" y="571"/>
                  </a:cubicBezTo>
                  <a:cubicBezTo>
                    <a:pt x="360" y="569"/>
                    <a:pt x="363" y="566"/>
                    <a:pt x="362" y="563"/>
                  </a:cubicBezTo>
                  <a:close/>
                  <a:moveTo>
                    <a:pt x="368" y="564"/>
                  </a:moveTo>
                  <a:cubicBezTo>
                    <a:pt x="367" y="553"/>
                    <a:pt x="368" y="540"/>
                    <a:pt x="366" y="528"/>
                  </a:cubicBezTo>
                  <a:cubicBezTo>
                    <a:pt x="365" y="521"/>
                    <a:pt x="361" y="515"/>
                    <a:pt x="360" y="509"/>
                  </a:cubicBezTo>
                  <a:cubicBezTo>
                    <a:pt x="350" y="477"/>
                    <a:pt x="356" y="448"/>
                    <a:pt x="363" y="424"/>
                  </a:cubicBezTo>
                  <a:cubicBezTo>
                    <a:pt x="369" y="447"/>
                    <a:pt x="371" y="478"/>
                    <a:pt x="375" y="503"/>
                  </a:cubicBezTo>
                  <a:cubicBezTo>
                    <a:pt x="375" y="509"/>
                    <a:pt x="374" y="514"/>
                    <a:pt x="372" y="519"/>
                  </a:cubicBezTo>
                  <a:cubicBezTo>
                    <a:pt x="373" y="521"/>
                    <a:pt x="371" y="526"/>
                    <a:pt x="376" y="526"/>
                  </a:cubicBezTo>
                  <a:cubicBezTo>
                    <a:pt x="377" y="527"/>
                    <a:pt x="381" y="526"/>
                    <a:pt x="383" y="527"/>
                  </a:cubicBezTo>
                  <a:cubicBezTo>
                    <a:pt x="379" y="525"/>
                    <a:pt x="376" y="522"/>
                    <a:pt x="374" y="520"/>
                  </a:cubicBezTo>
                  <a:cubicBezTo>
                    <a:pt x="376" y="520"/>
                    <a:pt x="380" y="523"/>
                    <a:pt x="384" y="524"/>
                  </a:cubicBezTo>
                  <a:cubicBezTo>
                    <a:pt x="386" y="523"/>
                    <a:pt x="386" y="521"/>
                    <a:pt x="387" y="519"/>
                  </a:cubicBezTo>
                  <a:cubicBezTo>
                    <a:pt x="389" y="521"/>
                    <a:pt x="386" y="524"/>
                    <a:pt x="384" y="526"/>
                  </a:cubicBezTo>
                  <a:cubicBezTo>
                    <a:pt x="390" y="525"/>
                    <a:pt x="388" y="520"/>
                    <a:pt x="389" y="516"/>
                  </a:cubicBezTo>
                  <a:cubicBezTo>
                    <a:pt x="399" y="497"/>
                    <a:pt x="409" y="475"/>
                    <a:pt x="421" y="459"/>
                  </a:cubicBezTo>
                  <a:cubicBezTo>
                    <a:pt x="411" y="499"/>
                    <a:pt x="392" y="535"/>
                    <a:pt x="368" y="564"/>
                  </a:cubicBezTo>
                  <a:close/>
                  <a:moveTo>
                    <a:pt x="344" y="907"/>
                  </a:moveTo>
                  <a:cubicBezTo>
                    <a:pt x="333" y="911"/>
                    <a:pt x="322" y="911"/>
                    <a:pt x="311" y="911"/>
                  </a:cubicBezTo>
                  <a:cubicBezTo>
                    <a:pt x="319" y="915"/>
                    <a:pt x="335" y="913"/>
                    <a:pt x="346" y="910"/>
                  </a:cubicBezTo>
                  <a:cubicBezTo>
                    <a:pt x="349" y="909"/>
                    <a:pt x="355" y="907"/>
                    <a:pt x="356" y="904"/>
                  </a:cubicBezTo>
                  <a:cubicBezTo>
                    <a:pt x="352" y="908"/>
                    <a:pt x="343" y="910"/>
                    <a:pt x="339" y="910"/>
                  </a:cubicBezTo>
                  <a:cubicBezTo>
                    <a:pt x="340" y="908"/>
                    <a:pt x="345" y="910"/>
                    <a:pt x="344" y="907"/>
                  </a:cubicBezTo>
                  <a:close/>
                  <a:moveTo>
                    <a:pt x="366" y="408"/>
                  </a:moveTo>
                  <a:cubicBezTo>
                    <a:pt x="368" y="408"/>
                    <a:pt x="369" y="410"/>
                    <a:pt x="371" y="411"/>
                  </a:cubicBezTo>
                  <a:cubicBezTo>
                    <a:pt x="370" y="409"/>
                    <a:pt x="367" y="407"/>
                    <a:pt x="366" y="408"/>
                  </a:cubicBezTo>
                  <a:close/>
                  <a:moveTo>
                    <a:pt x="360" y="970"/>
                  </a:moveTo>
                  <a:cubicBezTo>
                    <a:pt x="356" y="965"/>
                    <a:pt x="351" y="958"/>
                    <a:pt x="347" y="956"/>
                  </a:cubicBezTo>
                  <a:cubicBezTo>
                    <a:pt x="352" y="960"/>
                    <a:pt x="353" y="969"/>
                    <a:pt x="360" y="970"/>
                  </a:cubicBezTo>
                  <a:close/>
                  <a:moveTo>
                    <a:pt x="627" y="349"/>
                  </a:moveTo>
                  <a:cubicBezTo>
                    <a:pt x="618" y="314"/>
                    <a:pt x="597" y="287"/>
                    <a:pt x="577" y="265"/>
                  </a:cubicBezTo>
                  <a:cubicBezTo>
                    <a:pt x="513" y="198"/>
                    <a:pt x="414" y="163"/>
                    <a:pt x="292" y="197"/>
                  </a:cubicBezTo>
                  <a:cubicBezTo>
                    <a:pt x="328" y="180"/>
                    <a:pt x="375" y="181"/>
                    <a:pt x="410" y="182"/>
                  </a:cubicBezTo>
                  <a:cubicBezTo>
                    <a:pt x="368" y="172"/>
                    <a:pt x="291" y="182"/>
                    <a:pt x="255" y="211"/>
                  </a:cubicBezTo>
                  <a:cubicBezTo>
                    <a:pt x="264" y="207"/>
                    <a:pt x="273" y="201"/>
                    <a:pt x="284" y="201"/>
                  </a:cubicBezTo>
                  <a:cubicBezTo>
                    <a:pt x="245" y="220"/>
                    <a:pt x="218" y="249"/>
                    <a:pt x="194" y="276"/>
                  </a:cubicBezTo>
                  <a:cubicBezTo>
                    <a:pt x="205" y="259"/>
                    <a:pt x="218" y="245"/>
                    <a:pt x="232" y="232"/>
                  </a:cubicBezTo>
                  <a:cubicBezTo>
                    <a:pt x="209" y="247"/>
                    <a:pt x="194" y="270"/>
                    <a:pt x="182" y="291"/>
                  </a:cubicBezTo>
                  <a:cubicBezTo>
                    <a:pt x="184" y="289"/>
                    <a:pt x="187" y="285"/>
                    <a:pt x="190" y="286"/>
                  </a:cubicBezTo>
                  <a:cubicBezTo>
                    <a:pt x="189" y="291"/>
                    <a:pt x="183" y="294"/>
                    <a:pt x="183" y="300"/>
                  </a:cubicBezTo>
                  <a:cubicBezTo>
                    <a:pt x="190" y="293"/>
                    <a:pt x="195" y="282"/>
                    <a:pt x="203" y="274"/>
                  </a:cubicBezTo>
                  <a:cubicBezTo>
                    <a:pt x="195" y="287"/>
                    <a:pt x="186" y="299"/>
                    <a:pt x="182" y="314"/>
                  </a:cubicBezTo>
                  <a:cubicBezTo>
                    <a:pt x="200" y="287"/>
                    <a:pt x="218" y="256"/>
                    <a:pt x="252" y="237"/>
                  </a:cubicBezTo>
                  <a:cubicBezTo>
                    <a:pt x="240" y="247"/>
                    <a:pt x="230" y="261"/>
                    <a:pt x="223" y="273"/>
                  </a:cubicBezTo>
                  <a:cubicBezTo>
                    <a:pt x="234" y="262"/>
                    <a:pt x="246" y="249"/>
                    <a:pt x="262" y="238"/>
                  </a:cubicBezTo>
                  <a:cubicBezTo>
                    <a:pt x="277" y="228"/>
                    <a:pt x="298" y="220"/>
                    <a:pt x="318" y="215"/>
                  </a:cubicBezTo>
                  <a:cubicBezTo>
                    <a:pt x="339" y="209"/>
                    <a:pt x="364" y="205"/>
                    <a:pt x="385" y="210"/>
                  </a:cubicBezTo>
                  <a:cubicBezTo>
                    <a:pt x="387" y="210"/>
                    <a:pt x="389" y="212"/>
                    <a:pt x="391" y="212"/>
                  </a:cubicBezTo>
                  <a:cubicBezTo>
                    <a:pt x="397" y="213"/>
                    <a:pt x="403" y="212"/>
                    <a:pt x="408" y="212"/>
                  </a:cubicBezTo>
                  <a:cubicBezTo>
                    <a:pt x="489" y="220"/>
                    <a:pt x="549" y="270"/>
                    <a:pt x="590" y="342"/>
                  </a:cubicBezTo>
                  <a:cubicBezTo>
                    <a:pt x="593" y="341"/>
                    <a:pt x="590" y="338"/>
                    <a:pt x="592" y="338"/>
                  </a:cubicBezTo>
                  <a:cubicBezTo>
                    <a:pt x="597" y="344"/>
                    <a:pt x="600" y="352"/>
                    <a:pt x="603" y="360"/>
                  </a:cubicBezTo>
                  <a:cubicBezTo>
                    <a:pt x="618" y="408"/>
                    <a:pt x="617" y="461"/>
                    <a:pt x="603" y="496"/>
                  </a:cubicBezTo>
                  <a:cubicBezTo>
                    <a:pt x="601" y="497"/>
                    <a:pt x="603" y="494"/>
                    <a:pt x="602" y="495"/>
                  </a:cubicBezTo>
                  <a:cubicBezTo>
                    <a:pt x="587" y="548"/>
                    <a:pt x="558" y="587"/>
                    <a:pt x="513" y="622"/>
                  </a:cubicBezTo>
                  <a:cubicBezTo>
                    <a:pt x="491" y="639"/>
                    <a:pt x="465" y="652"/>
                    <a:pt x="443" y="669"/>
                  </a:cubicBezTo>
                  <a:cubicBezTo>
                    <a:pt x="420" y="686"/>
                    <a:pt x="404" y="705"/>
                    <a:pt x="385" y="724"/>
                  </a:cubicBezTo>
                  <a:cubicBezTo>
                    <a:pt x="362" y="710"/>
                    <a:pt x="325" y="699"/>
                    <a:pt x="292" y="697"/>
                  </a:cubicBezTo>
                  <a:cubicBezTo>
                    <a:pt x="272" y="695"/>
                    <a:pt x="237" y="695"/>
                    <a:pt x="240" y="719"/>
                  </a:cubicBezTo>
                  <a:cubicBezTo>
                    <a:pt x="243" y="740"/>
                    <a:pt x="271" y="739"/>
                    <a:pt x="283" y="749"/>
                  </a:cubicBezTo>
                  <a:cubicBezTo>
                    <a:pt x="281" y="749"/>
                    <a:pt x="280" y="748"/>
                    <a:pt x="279" y="748"/>
                  </a:cubicBezTo>
                  <a:cubicBezTo>
                    <a:pt x="293" y="754"/>
                    <a:pt x="305" y="757"/>
                    <a:pt x="320" y="758"/>
                  </a:cubicBezTo>
                  <a:cubicBezTo>
                    <a:pt x="341" y="758"/>
                    <a:pt x="366" y="757"/>
                    <a:pt x="381" y="755"/>
                  </a:cubicBezTo>
                  <a:cubicBezTo>
                    <a:pt x="383" y="755"/>
                    <a:pt x="386" y="758"/>
                    <a:pt x="388" y="762"/>
                  </a:cubicBezTo>
                  <a:cubicBezTo>
                    <a:pt x="371" y="771"/>
                    <a:pt x="346" y="772"/>
                    <a:pt x="330" y="769"/>
                  </a:cubicBezTo>
                  <a:cubicBezTo>
                    <a:pt x="343" y="774"/>
                    <a:pt x="365" y="770"/>
                    <a:pt x="381" y="768"/>
                  </a:cubicBezTo>
                  <a:cubicBezTo>
                    <a:pt x="326" y="781"/>
                    <a:pt x="285" y="763"/>
                    <a:pt x="245" y="754"/>
                  </a:cubicBezTo>
                  <a:cubicBezTo>
                    <a:pt x="251" y="758"/>
                    <a:pt x="258" y="759"/>
                    <a:pt x="265" y="763"/>
                  </a:cubicBezTo>
                  <a:cubicBezTo>
                    <a:pt x="256" y="762"/>
                    <a:pt x="247" y="757"/>
                    <a:pt x="240" y="755"/>
                  </a:cubicBezTo>
                  <a:cubicBezTo>
                    <a:pt x="241" y="756"/>
                    <a:pt x="245" y="758"/>
                    <a:pt x="244" y="760"/>
                  </a:cubicBezTo>
                  <a:cubicBezTo>
                    <a:pt x="235" y="759"/>
                    <a:pt x="221" y="759"/>
                    <a:pt x="222" y="768"/>
                  </a:cubicBezTo>
                  <a:cubicBezTo>
                    <a:pt x="223" y="777"/>
                    <a:pt x="235" y="775"/>
                    <a:pt x="240" y="780"/>
                  </a:cubicBezTo>
                  <a:cubicBezTo>
                    <a:pt x="238" y="781"/>
                    <a:pt x="247" y="780"/>
                    <a:pt x="246" y="781"/>
                  </a:cubicBezTo>
                  <a:cubicBezTo>
                    <a:pt x="263" y="783"/>
                    <a:pt x="269" y="785"/>
                    <a:pt x="286" y="788"/>
                  </a:cubicBezTo>
                  <a:cubicBezTo>
                    <a:pt x="296" y="790"/>
                    <a:pt x="307" y="794"/>
                    <a:pt x="318" y="796"/>
                  </a:cubicBezTo>
                  <a:cubicBezTo>
                    <a:pt x="337" y="799"/>
                    <a:pt x="355" y="808"/>
                    <a:pt x="371" y="814"/>
                  </a:cubicBezTo>
                  <a:cubicBezTo>
                    <a:pt x="348" y="817"/>
                    <a:pt x="328" y="809"/>
                    <a:pt x="308" y="807"/>
                  </a:cubicBezTo>
                  <a:cubicBezTo>
                    <a:pt x="309" y="807"/>
                    <a:pt x="312" y="808"/>
                    <a:pt x="311" y="809"/>
                  </a:cubicBezTo>
                  <a:cubicBezTo>
                    <a:pt x="281" y="802"/>
                    <a:pt x="267" y="801"/>
                    <a:pt x="241" y="792"/>
                  </a:cubicBezTo>
                  <a:cubicBezTo>
                    <a:pt x="243" y="794"/>
                    <a:pt x="228" y="790"/>
                    <a:pt x="229" y="793"/>
                  </a:cubicBezTo>
                  <a:cubicBezTo>
                    <a:pt x="223" y="793"/>
                    <a:pt x="213" y="790"/>
                    <a:pt x="207" y="795"/>
                  </a:cubicBezTo>
                  <a:cubicBezTo>
                    <a:pt x="206" y="807"/>
                    <a:pt x="219" y="807"/>
                    <a:pt x="226" y="811"/>
                  </a:cubicBezTo>
                  <a:cubicBezTo>
                    <a:pt x="224" y="813"/>
                    <a:pt x="220" y="813"/>
                    <a:pt x="219" y="816"/>
                  </a:cubicBezTo>
                  <a:cubicBezTo>
                    <a:pt x="269" y="821"/>
                    <a:pt x="317" y="831"/>
                    <a:pt x="359" y="849"/>
                  </a:cubicBezTo>
                  <a:cubicBezTo>
                    <a:pt x="336" y="850"/>
                    <a:pt x="314" y="853"/>
                    <a:pt x="294" y="850"/>
                  </a:cubicBezTo>
                  <a:cubicBezTo>
                    <a:pt x="290" y="849"/>
                    <a:pt x="286" y="846"/>
                    <a:pt x="281" y="845"/>
                  </a:cubicBezTo>
                  <a:cubicBezTo>
                    <a:pt x="267" y="841"/>
                    <a:pt x="253" y="841"/>
                    <a:pt x="241" y="836"/>
                  </a:cubicBezTo>
                  <a:cubicBezTo>
                    <a:pt x="246" y="836"/>
                    <a:pt x="253" y="837"/>
                    <a:pt x="258" y="835"/>
                  </a:cubicBezTo>
                  <a:cubicBezTo>
                    <a:pt x="248" y="833"/>
                    <a:pt x="218" y="830"/>
                    <a:pt x="223" y="846"/>
                  </a:cubicBezTo>
                  <a:cubicBezTo>
                    <a:pt x="226" y="855"/>
                    <a:pt x="241" y="854"/>
                    <a:pt x="249" y="857"/>
                  </a:cubicBezTo>
                  <a:cubicBezTo>
                    <a:pt x="246" y="854"/>
                    <a:pt x="238" y="854"/>
                    <a:pt x="236" y="851"/>
                  </a:cubicBezTo>
                  <a:cubicBezTo>
                    <a:pt x="254" y="858"/>
                    <a:pt x="273" y="858"/>
                    <a:pt x="291" y="863"/>
                  </a:cubicBezTo>
                  <a:cubicBezTo>
                    <a:pt x="300" y="865"/>
                    <a:pt x="310" y="871"/>
                    <a:pt x="319" y="875"/>
                  </a:cubicBezTo>
                  <a:cubicBezTo>
                    <a:pt x="333" y="882"/>
                    <a:pt x="343" y="890"/>
                    <a:pt x="353" y="899"/>
                  </a:cubicBezTo>
                  <a:cubicBezTo>
                    <a:pt x="347" y="883"/>
                    <a:pt x="333" y="878"/>
                    <a:pt x="322" y="870"/>
                  </a:cubicBezTo>
                  <a:cubicBezTo>
                    <a:pt x="335" y="871"/>
                    <a:pt x="353" y="871"/>
                    <a:pt x="367" y="868"/>
                  </a:cubicBezTo>
                  <a:cubicBezTo>
                    <a:pt x="377" y="866"/>
                    <a:pt x="387" y="862"/>
                    <a:pt x="389" y="854"/>
                  </a:cubicBezTo>
                  <a:cubicBezTo>
                    <a:pt x="388" y="853"/>
                    <a:pt x="386" y="856"/>
                    <a:pt x="385" y="853"/>
                  </a:cubicBezTo>
                  <a:cubicBezTo>
                    <a:pt x="388" y="843"/>
                    <a:pt x="372" y="838"/>
                    <a:pt x="368" y="834"/>
                  </a:cubicBezTo>
                  <a:cubicBezTo>
                    <a:pt x="382" y="834"/>
                    <a:pt x="407" y="831"/>
                    <a:pt x="408" y="818"/>
                  </a:cubicBezTo>
                  <a:cubicBezTo>
                    <a:pt x="404" y="803"/>
                    <a:pt x="391" y="801"/>
                    <a:pt x="381" y="794"/>
                  </a:cubicBezTo>
                  <a:cubicBezTo>
                    <a:pt x="403" y="789"/>
                    <a:pt x="421" y="778"/>
                    <a:pt x="415" y="754"/>
                  </a:cubicBezTo>
                  <a:cubicBezTo>
                    <a:pt x="413" y="752"/>
                    <a:pt x="409" y="744"/>
                    <a:pt x="407" y="741"/>
                  </a:cubicBezTo>
                  <a:cubicBezTo>
                    <a:pt x="420" y="729"/>
                    <a:pt x="431" y="720"/>
                    <a:pt x="443" y="707"/>
                  </a:cubicBezTo>
                  <a:cubicBezTo>
                    <a:pt x="456" y="697"/>
                    <a:pt x="469" y="686"/>
                    <a:pt x="482" y="675"/>
                  </a:cubicBezTo>
                  <a:cubicBezTo>
                    <a:pt x="484" y="674"/>
                    <a:pt x="481" y="672"/>
                    <a:pt x="483" y="671"/>
                  </a:cubicBezTo>
                  <a:cubicBezTo>
                    <a:pt x="498" y="662"/>
                    <a:pt x="510" y="652"/>
                    <a:pt x="525" y="643"/>
                  </a:cubicBezTo>
                  <a:cubicBezTo>
                    <a:pt x="526" y="645"/>
                    <a:pt x="523" y="645"/>
                    <a:pt x="523" y="647"/>
                  </a:cubicBezTo>
                  <a:cubicBezTo>
                    <a:pt x="544" y="632"/>
                    <a:pt x="562" y="616"/>
                    <a:pt x="577" y="597"/>
                  </a:cubicBezTo>
                  <a:cubicBezTo>
                    <a:pt x="593" y="578"/>
                    <a:pt x="602" y="558"/>
                    <a:pt x="612" y="535"/>
                  </a:cubicBezTo>
                  <a:cubicBezTo>
                    <a:pt x="629" y="493"/>
                    <a:pt x="644" y="439"/>
                    <a:pt x="633" y="382"/>
                  </a:cubicBezTo>
                  <a:cubicBezTo>
                    <a:pt x="631" y="369"/>
                    <a:pt x="631" y="362"/>
                    <a:pt x="627" y="349"/>
                  </a:cubicBezTo>
                  <a:close/>
                  <a:moveTo>
                    <a:pt x="286" y="723"/>
                  </a:moveTo>
                  <a:cubicBezTo>
                    <a:pt x="307" y="723"/>
                    <a:pt x="328" y="729"/>
                    <a:pt x="346" y="735"/>
                  </a:cubicBezTo>
                  <a:cubicBezTo>
                    <a:pt x="325" y="736"/>
                    <a:pt x="304" y="730"/>
                    <a:pt x="286" y="723"/>
                  </a:cubicBezTo>
                  <a:close/>
                  <a:moveTo>
                    <a:pt x="230" y="840"/>
                  </a:moveTo>
                  <a:cubicBezTo>
                    <a:pt x="231" y="838"/>
                    <a:pt x="239" y="834"/>
                    <a:pt x="240" y="838"/>
                  </a:cubicBezTo>
                  <a:cubicBezTo>
                    <a:pt x="236" y="838"/>
                    <a:pt x="232" y="840"/>
                    <a:pt x="230" y="840"/>
                  </a:cubicBezTo>
                  <a:close/>
                </a:path>
              </a:pathLst>
            </a:custGeom>
            <a:solidFill>
              <a:srgbClr val="FFF36B"/>
            </a:solidFill>
            <a:ln>
              <a:noFill/>
            </a:ln>
          </p:spPr>
          <p:txBody>
            <a:bodyPr vert="horz" wrap="square" lIns="68580" tIns="34290" rIns="68580" bIns="34290" numCol="1" anchor="t" anchorCtr="0" compatLnSpc="1"/>
            <a:lstStyle/>
            <a:p>
              <a:endParaRPr lang="zh-CN" altLang="en-US" sz="1350" dirty="0">
                <a:solidFill>
                  <a:schemeClr val="bg1"/>
                </a:solidFill>
              </a:endParaRPr>
            </a:p>
          </p:txBody>
        </p:sp>
        <p:sp>
          <p:nvSpPr>
            <p:cNvPr id="98" name="PA_文本框 113"/>
            <p:cNvSpPr txBox="1"/>
            <p:nvPr>
              <p:custDataLst>
                <p:tags r:id="rId5"/>
              </p:custDataLst>
            </p:nvPr>
          </p:nvSpPr>
          <p:spPr>
            <a:xfrm>
              <a:off x="6126" y="2392"/>
              <a:ext cx="7035" cy="1418"/>
            </a:xfrm>
            <a:prstGeom prst="rect">
              <a:avLst/>
            </a:prstGeom>
            <a:noFill/>
            <a:ln>
              <a:noFill/>
            </a:ln>
          </p:spPr>
          <p:txBody>
            <a:bodyPr wrap="square" rtlCol="0">
              <a:spAutoFit/>
            </a:bodyPr>
            <a:lstStyle/>
            <a:p>
              <a:pPr algn="dist"/>
              <a:r>
                <a:rPr lang="zh-CN" altLang="en-US" sz="8000" b="1" dirty="0">
                  <a:solidFill>
                    <a:schemeClr val="bg1"/>
                  </a:solidFill>
                </a:rPr>
                <a:t>简约教学课件</a:t>
              </a:r>
              <a:endParaRPr lang="zh-CN" altLang="en-US" sz="8000" b="1" dirty="0">
                <a:solidFill>
                  <a:schemeClr val="bg1"/>
                </a:solidFill>
              </a:endParaRPr>
            </a:p>
          </p:txBody>
        </p:sp>
        <p:sp>
          <p:nvSpPr>
            <p:cNvPr id="99" name="PA_文本框 114"/>
            <p:cNvSpPr txBox="1"/>
            <p:nvPr>
              <p:custDataLst>
                <p:tags r:id="rId6"/>
              </p:custDataLst>
            </p:nvPr>
          </p:nvSpPr>
          <p:spPr>
            <a:xfrm>
              <a:off x="5914" y="4639"/>
              <a:ext cx="7193" cy="428"/>
            </a:xfrm>
            <a:prstGeom prst="rect">
              <a:avLst/>
            </a:prstGeom>
            <a:noFill/>
            <a:ln>
              <a:noFill/>
            </a:ln>
          </p:spPr>
          <p:txBody>
            <a:bodyPr wrap="square" rtlCol="0">
              <a:spAutoFit/>
            </a:bodyPr>
            <a:lstStyle>
              <a:defPPr>
                <a:defRPr lang="zh-CN"/>
              </a:defPPr>
              <a:lvl1pPr algn="ctr">
                <a:defRPr sz="2000">
                  <a:blipFill>
                    <a:blip r:embed="rId7"/>
                    <a:stretch>
                      <a:fillRect/>
                    </a:stretch>
                  </a:blipFill>
                </a:defRPr>
              </a:lvl1pPr>
            </a:lstStyle>
            <a:p>
              <a:pPr algn="dist"/>
              <a:r>
                <a:rPr lang="en-US" altLang="zh-CN" b="1" dirty="0">
                  <a:solidFill>
                    <a:schemeClr val="bg1"/>
                  </a:solidFill>
                  <a:latin typeface="+mj-ea"/>
                  <a:ea typeface="+mj-ea"/>
                </a:rPr>
                <a:t>【</a:t>
              </a:r>
              <a:r>
                <a:rPr lang="zh-CN" altLang="en-US" b="1" dirty="0">
                  <a:solidFill>
                    <a:schemeClr val="bg1"/>
                  </a:solidFill>
                  <a:latin typeface="+mj-ea"/>
                  <a:ea typeface="+mj-ea"/>
                </a:rPr>
                <a:t>教师试讲</a:t>
              </a:r>
              <a:r>
                <a:rPr lang="en-US" altLang="zh-CN" b="1" dirty="0">
                  <a:solidFill>
                    <a:schemeClr val="bg1"/>
                  </a:solidFill>
                  <a:latin typeface="+mj-ea"/>
                  <a:ea typeface="+mj-ea"/>
                </a:rPr>
                <a:t>】【</a:t>
              </a:r>
              <a:r>
                <a:rPr lang="zh-CN" altLang="en-US" b="1" dirty="0">
                  <a:solidFill>
                    <a:schemeClr val="bg1"/>
                  </a:solidFill>
                  <a:latin typeface="+mj-ea"/>
                  <a:ea typeface="+mj-ea"/>
                </a:rPr>
                <a:t>课堂演讲</a:t>
              </a:r>
              <a:r>
                <a:rPr lang="en-US" altLang="zh-CN" b="1" dirty="0">
                  <a:solidFill>
                    <a:schemeClr val="bg1"/>
                  </a:solidFill>
                  <a:latin typeface="+mj-ea"/>
                  <a:ea typeface="+mj-ea"/>
                </a:rPr>
                <a:t>】【</a:t>
              </a:r>
              <a:r>
                <a:rPr lang="zh-CN" altLang="en-US" b="1" dirty="0">
                  <a:solidFill>
                    <a:schemeClr val="bg1"/>
                  </a:solidFill>
                  <a:latin typeface="+mj-ea"/>
                  <a:ea typeface="+mj-ea"/>
                </a:rPr>
                <a:t>教学课件</a:t>
              </a:r>
              <a:r>
                <a:rPr lang="en-US" altLang="zh-CN" b="1" dirty="0">
                  <a:solidFill>
                    <a:schemeClr val="bg1"/>
                  </a:solidFill>
                  <a:latin typeface="+mj-ea"/>
                  <a:ea typeface="+mj-ea"/>
                </a:rPr>
                <a:t>】【</a:t>
              </a:r>
              <a:r>
                <a:rPr lang="zh-CN" altLang="en-US" b="1" dirty="0">
                  <a:solidFill>
                    <a:schemeClr val="bg1"/>
                  </a:solidFill>
                  <a:latin typeface="+mj-ea"/>
                  <a:ea typeface="+mj-ea"/>
                </a:rPr>
                <a:t>说课比赛</a:t>
              </a:r>
              <a:r>
                <a:rPr lang="en-US" altLang="zh-CN" b="1" dirty="0">
                  <a:solidFill>
                    <a:schemeClr val="bg1"/>
                  </a:solidFill>
                  <a:latin typeface="+mj-ea"/>
                  <a:ea typeface="+mj-ea"/>
                </a:rPr>
                <a:t>】</a:t>
              </a:r>
              <a:endParaRPr lang="en-US" altLang="zh-CN" b="1" dirty="0">
                <a:solidFill>
                  <a:schemeClr val="bg1"/>
                </a:solidFill>
                <a:latin typeface="+mj-ea"/>
                <a:ea typeface="+mj-ea"/>
              </a:endParaRPr>
            </a:p>
          </p:txBody>
        </p:sp>
        <p:grpSp>
          <p:nvGrpSpPr>
            <p:cNvPr id="100" name="PA_chenying0907 115"/>
            <p:cNvGrpSpPr/>
            <p:nvPr>
              <p:custDataLst>
                <p:tags r:id="rId8"/>
              </p:custDataLst>
            </p:nvPr>
          </p:nvGrpSpPr>
          <p:grpSpPr>
            <a:xfrm>
              <a:off x="6183" y="4010"/>
              <a:ext cx="7540" cy="384"/>
              <a:chOff x="2481804" y="4179888"/>
              <a:chExt cx="7313171" cy="325437"/>
            </a:xfrm>
            <a:solidFill>
              <a:schemeClr val="accent4"/>
            </a:solidFill>
          </p:grpSpPr>
          <p:sp>
            <p:nvSpPr>
              <p:cNvPr id="101" name="Freeform 35"/>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2" name="Freeform 41"/>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3" name="Freeform 47"/>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4" name="Freeform 52"/>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5" name="Freeform 56"/>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6" name="Freeform 59"/>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7" name="Freeform 61"/>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8" name="Freeform 68"/>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9" name="Freeform 73"/>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0" name="Freeform 74"/>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1" name="Freeform 76"/>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2" name="Freeform 79"/>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3" name="Freeform 80"/>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4" name="Freeform 81"/>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5" name="Freeform 83"/>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6" name="Freeform 85"/>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7" name="Freeform 87"/>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8" name="Freeform 88"/>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9" name="Freeform 92"/>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0" name="Freeform 93"/>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1" name="Freeform 94"/>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2" name="Freeform 95"/>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3" name="Freeform 96"/>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4" name="Freeform 100"/>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5" name="Freeform 101"/>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6" name="Freeform 102"/>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7" name="Freeform 103"/>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8" name="Freeform 105"/>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9" name="Freeform 107"/>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0" name="Freeform 108"/>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1" name="Freeform 109"/>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2" name="Freeform 110"/>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3" name="Freeform 111"/>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4" name="Freeform 112"/>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5" name="Freeform 113"/>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6" name="Freeform 114"/>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7" name="Freeform 115"/>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8" name="Freeform 116"/>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9" name="Freeform 117"/>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0" name="Freeform 118"/>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1" name="Freeform 120"/>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2" name="Freeform 127"/>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3" name="Freeform 128"/>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4" name="Freeform 130"/>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5" name="Freeform 133"/>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6" name="Freeform 135"/>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7"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8" name="Freeform 137"/>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9" name="Freeform 138"/>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0" name="Freeform 139"/>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1" name="Freeform 140"/>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2" name="Freeform 144"/>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3" name="Freeform 145"/>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4" name="Freeform 146"/>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5" name="Freeform 148"/>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6" name="Freeform 149"/>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7" name="Freeform 150"/>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8" name="Freeform 151"/>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9" name="Freeform 153"/>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60" name="Freeform 154"/>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61" name="Freeform 155"/>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grpSp>
        <p:grpSp>
          <p:nvGrpSpPr>
            <p:cNvPr id="163" name="组合 162"/>
            <p:cNvGrpSpPr/>
            <p:nvPr/>
          </p:nvGrpSpPr>
          <p:grpSpPr>
            <a:xfrm>
              <a:off x="6742" y="5466"/>
              <a:ext cx="492" cy="492"/>
              <a:chOff x="891974" y="4415843"/>
              <a:chExt cx="450443" cy="450443"/>
            </a:xfrm>
          </p:grpSpPr>
          <p:sp>
            <p:nvSpPr>
              <p:cNvPr id="164" name="椭圆 16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165"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B8C5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166" name="文本框 165"/>
            <p:cNvSpPr txBox="1"/>
            <p:nvPr/>
          </p:nvSpPr>
          <p:spPr>
            <a:xfrm>
              <a:off x="7298" y="5546"/>
              <a:ext cx="1429" cy="336"/>
            </a:xfrm>
            <a:prstGeom prst="rect">
              <a:avLst/>
            </a:prstGeom>
            <a:noFill/>
          </p:spPr>
          <p:txBody>
            <a:bodyPr wrap="square" lIns="68519" tIns="34289" rIns="68519" bIns="34289" rtlCol="0">
              <a:spAutoFit/>
              <a:scene3d>
                <a:camera prst="orthographicFront"/>
                <a:lightRig rig="threePt" dir="t"/>
              </a:scene3d>
              <a:sp3d contourW="12700"/>
            </a:bodyPr>
            <a:lstStyle/>
            <a:p>
              <a:pPr defTabSz="684530"/>
              <a:r>
                <a:rPr lang="zh-CN" altLang="en-US" sz="1600" b="1" dirty="0">
                  <a:solidFill>
                    <a:schemeClr val="bg1"/>
                  </a:solidFill>
                </a:rPr>
                <a:t>汇报人：</a:t>
              </a:r>
              <a:r>
                <a:rPr lang="en-US" altLang="zh-CN" sz="1600" b="1" dirty="0">
                  <a:solidFill>
                    <a:schemeClr val="bg1"/>
                  </a:solidFill>
                </a:rPr>
                <a:t>CN</a:t>
              </a:r>
              <a:endParaRPr lang="en-US" altLang="zh-CN" sz="1600" b="1" dirty="0">
                <a:solidFill>
                  <a:schemeClr val="bg1"/>
                </a:solidFill>
              </a:endParaRPr>
            </a:p>
          </p:txBody>
        </p:sp>
        <p:grpSp>
          <p:nvGrpSpPr>
            <p:cNvPr id="167" name="组合 166"/>
            <p:cNvGrpSpPr/>
            <p:nvPr/>
          </p:nvGrpSpPr>
          <p:grpSpPr>
            <a:xfrm>
              <a:off x="9639" y="5466"/>
              <a:ext cx="492" cy="492"/>
              <a:chOff x="891974" y="4415843"/>
              <a:chExt cx="450443" cy="450443"/>
            </a:xfrm>
          </p:grpSpPr>
          <p:sp>
            <p:nvSpPr>
              <p:cNvPr id="168" name="椭圆 167"/>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169"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FB8C5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170" name="文本框 169"/>
            <p:cNvSpPr txBox="1"/>
            <p:nvPr/>
          </p:nvSpPr>
          <p:spPr>
            <a:xfrm>
              <a:off x="10184" y="5546"/>
              <a:ext cx="2552" cy="336"/>
            </a:xfrm>
            <a:prstGeom prst="rect">
              <a:avLst/>
            </a:prstGeom>
            <a:noFill/>
          </p:spPr>
          <p:txBody>
            <a:bodyPr wrap="square" lIns="68519" tIns="34289" rIns="68519" bIns="34289" rtlCol="0">
              <a:spAutoFit/>
              <a:scene3d>
                <a:camera prst="orthographicFront"/>
                <a:lightRig rig="threePt" dir="t"/>
              </a:scene3d>
              <a:sp3d contourW="12700"/>
            </a:bodyPr>
            <a:lstStyle/>
            <a:p>
              <a:pPr defTabSz="684530"/>
              <a:r>
                <a:rPr lang="zh-CN" altLang="en-US" sz="1600" b="1" dirty="0">
                  <a:solidFill>
                    <a:schemeClr val="bg1"/>
                  </a:solidFill>
                </a:rPr>
                <a:t>时间：</a:t>
              </a:r>
              <a:r>
                <a:rPr lang="en-US" altLang="zh-CN" sz="1600" b="1" dirty="0">
                  <a:solidFill>
                    <a:schemeClr val="bg1"/>
                  </a:solidFill>
                </a:rPr>
                <a:t>2020</a:t>
              </a:r>
              <a:r>
                <a:rPr lang="zh-CN" altLang="en-US" sz="1600" b="1" dirty="0">
                  <a:solidFill>
                    <a:schemeClr val="bg1"/>
                  </a:solidFill>
                </a:rPr>
                <a:t>年 </a:t>
              </a:r>
              <a:r>
                <a:rPr lang="en-US" altLang="zh-CN" sz="1600" b="1" dirty="0">
                  <a:solidFill>
                    <a:schemeClr val="bg1"/>
                  </a:solidFill>
                </a:rPr>
                <a:t>11</a:t>
              </a:r>
              <a:r>
                <a:rPr lang="zh-CN" altLang="en-US" sz="1600" b="1" dirty="0">
                  <a:solidFill>
                    <a:schemeClr val="bg1"/>
                  </a:solidFill>
                </a:rPr>
                <a:t>月</a:t>
              </a:r>
              <a:r>
                <a:rPr lang="en-US" altLang="zh-CN" sz="1600" b="1" dirty="0">
                  <a:solidFill>
                    <a:schemeClr val="bg1"/>
                  </a:solidFill>
                </a:rPr>
                <a:t>1</a:t>
              </a:r>
              <a:r>
                <a:rPr lang="zh-CN" altLang="en-US" sz="1600" b="1" dirty="0">
                  <a:solidFill>
                    <a:schemeClr val="bg1"/>
                  </a:solidFill>
                </a:rPr>
                <a:t>日</a:t>
              </a:r>
              <a:endParaRPr lang="zh-CN" altLang="en-US" sz="1600" b="1" dirty="0">
                <a:solidFill>
                  <a:schemeClr val="bg1"/>
                </a:solidFill>
              </a:endParaRPr>
            </a:p>
          </p:txBody>
        </p:sp>
      </p:grpSp>
      <p:pic>
        <p:nvPicPr>
          <p:cNvPr id="4" name="图片 3" descr="23 刚好"/>
          <p:cNvPicPr>
            <a:picLocks noChangeAspect="1"/>
          </p:cNvPicPr>
          <p:nvPr/>
        </p:nvPicPr>
        <p:blipFill>
          <a:blip r:embed="rId9"/>
          <a:stretch>
            <a:fillRect/>
          </a:stretch>
        </p:blipFill>
        <p:spPr>
          <a:xfrm flipH="1">
            <a:off x="15240" y="0"/>
            <a:ext cx="4678680" cy="4678680"/>
          </a:xfrm>
          <a:prstGeom prst="rect">
            <a:avLst/>
          </a:prstGeom>
        </p:spPr>
      </p:pic>
      <p:pic>
        <p:nvPicPr>
          <p:cNvPr id="18" name="图片 17" descr="图片包含 室内, 桌子, 书, 黑色&#10;&#10;描述已自动生成"/>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8155" y="3679190"/>
            <a:ext cx="4215765" cy="30854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727491" y="783701"/>
            <a:ext cx="2033422" cy="829945"/>
          </a:xfrm>
          <a:prstGeom prst="rect">
            <a:avLst/>
          </a:prstGeom>
          <a:noFill/>
        </p:spPr>
        <p:txBody>
          <a:bodyPr wrap="square" rtlCol="0">
            <a:spAutoFit/>
          </a:bodyPr>
          <a:lstStyle/>
          <a:p>
            <a:pPr algn="dist"/>
            <a:r>
              <a:rPr lang="zh-CN" altLang="en-US" sz="4800">
                <a:solidFill>
                  <a:schemeClr val="bg1"/>
                </a:solidFill>
                <a:latin typeface="微软雅黑" panose="020B0503020204020204" pitchFamily="34" charset="-122"/>
                <a:ea typeface="微软雅黑" panose="020B0503020204020204" pitchFamily="34" charset="-122"/>
              </a:rPr>
              <a:t>目录</a:t>
            </a:r>
            <a:endParaRPr lang="zh-CN" altLang="en-US" sz="480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760913" y="1060700"/>
            <a:ext cx="2129790" cy="583565"/>
          </a:xfrm>
          <a:prstGeom prst="rect">
            <a:avLst/>
          </a:prstGeom>
        </p:spPr>
        <p:txBody>
          <a:bodyPr wrap="none">
            <a:spAutoFit/>
          </a:bodyPr>
          <a:lstStyle/>
          <a:p>
            <a:r>
              <a:rPr lang="en-US" altLang="zh-CN" sz="3200">
                <a:solidFill>
                  <a:schemeClr val="bg1"/>
                </a:solidFill>
                <a:latin typeface="微软雅黑" panose="020B0503020204020204" pitchFamily="34" charset="-122"/>
                <a:ea typeface="微软雅黑" panose="020B0503020204020204" pitchFamily="34" charset="-122"/>
              </a:rPr>
              <a:t>CONTENT</a:t>
            </a:r>
            <a:endParaRPr lang="en-US" altLang="zh-CN" sz="3200">
              <a:solidFill>
                <a:schemeClr val="bg1"/>
              </a:solidFill>
              <a:latin typeface="微软雅黑" panose="020B0503020204020204" pitchFamily="34" charset="-122"/>
              <a:ea typeface="微软雅黑" panose="020B0503020204020204" pitchFamily="34" charset="-122"/>
            </a:endParaRPr>
          </a:p>
        </p:txBody>
      </p:sp>
      <p:pic>
        <p:nvPicPr>
          <p:cNvPr id="7" name="图片 6" descr="图片包含 游戏机, 画&#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78154" y="166932"/>
            <a:ext cx="4352221" cy="6691068"/>
          </a:xfrm>
          <a:prstGeom prst="rect">
            <a:avLst/>
          </a:prstGeom>
        </p:spPr>
      </p:pic>
      <p:pic>
        <p:nvPicPr>
          <p:cNvPr id="8" name="图片 7" descr="图片包含 游戏机, 画, 桌子&#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pic>
        <p:nvPicPr>
          <p:cNvPr id="9" name="图片 8" descr="图片包含 游戏机, 画&#10;&#10;描述已自动生成"/>
          <p:cNvPicPr>
            <a:picLocks noChangeAspect="1"/>
          </p:cNvPicPr>
          <p:nvPr/>
        </p:nvPicPr>
        <p:blipFill rotWithShape="1">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grpSp>
        <p:nvGrpSpPr>
          <p:cNvPr id="15" name="组合 14"/>
          <p:cNvGrpSpPr/>
          <p:nvPr/>
        </p:nvGrpSpPr>
        <p:grpSpPr>
          <a:xfrm>
            <a:off x="2169851" y="2418047"/>
            <a:ext cx="5182123" cy="860298"/>
            <a:chOff x="3830829" y="2598782"/>
            <a:chExt cx="5182123" cy="860298"/>
          </a:xfrm>
        </p:grpSpPr>
        <p:sp>
          <p:nvSpPr>
            <p:cNvPr id="10" name="文本框 9"/>
            <p:cNvSpPr txBox="1"/>
            <p:nvPr/>
          </p:nvSpPr>
          <p:spPr>
            <a:xfrm>
              <a:off x="4950540" y="2645062"/>
              <a:ext cx="4062412" cy="460375"/>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点击此处添加文本信息</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950540" y="3121895"/>
              <a:ext cx="3455670" cy="337185"/>
            </a:xfrm>
            <a:prstGeom prst="rect">
              <a:avLst/>
            </a:prstGeom>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rPr>
                <a:t>Click here to add text information</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3830829" y="2598782"/>
              <a:ext cx="877700" cy="768350"/>
            </a:xfrm>
            <a:prstGeom prst="rect">
              <a:avLst/>
            </a:prstGeom>
            <a:noFill/>
          </p:spPr>
          <p:txBody>
            <a:bodyPr wrap="square" rtlCol="0">
              <a:spAutoFit/>
            </a:bodyPr>
            <a:lstStyle/>
            <a:p>
              <a:pPr algn="ctr"/>
              <a:r>
                <a:rPr lang="en-US" altLang="zh-CN" sz="4400" b="1" dirty="0">
                  <a:solidFill>
                    <a:srgbClr val="FFF36B"/>
                  </a:solidFill>
                  <a:latin typeface="微软雅黑" panose="020B0503020204020204" pitchFamily="34" charset="-122"/>
                  <a:ea typeface="微软雅黑" panose="020B0503020204020204" pitchFamily="34" charset="-122"/>
                </a:rPr>
                <a:t>01.</a:t>
              </a:r>
              <a:endParaRPr lang="en-US" altLang="zh-CN" sz="4400" b="1" dirty="0">
                <a:solidFill>
                  <a:srgbClr val="FFF36B"/>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169851" y="3550908"/>
            <a:ext cx="5182123" cy="860298"/>
            <a:chOff x="3830829" y="2598782"/>
            <a:chExt cx="5182123" cy="860298"/>
          </a:xfrm>
        </p:grpSpPr>
        <p:sp>
          <p:nvSpPr>
            <p:cNvPr id="17" name="文本框 16"/>
            <p:cNvSpPr txBox="1"/>
            <p:nvPr/>
          </p:nvSpPr>
          <p:spPr>
            <a:xfrm>
              <a:off x="4950540" y="2645062"/>
              <a:ext cx="4062412" cy="460375"/>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点击此处添加文本信息</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4950540" y="3121895"/>
              <a:ext cx="3455670" cy="337185"/>
            </a:xfrm>
            <a:prstGeom prst="rect">
              <a:avLst/>
            </a:prstGeom>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rPr>
                <a:t>Click here to add text information</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830829" y="2598782"/>
              <a:ext cx="877700" cy="768350"/>
            </a:xfrm>
            <a:prstGeom prst="rect">
              <a:avLst/>
            </a:prstGeom>
            <a:noFill/>
          </p:spPr>
          <p:txBody>
            <a:bodyPr wrap="square" rtlCol="0">
              <a:spAutoFit/>
            </a:bodyPr>
            <a:lstStyle/>
            <a:p>
              <a:pPr algn="ctr"/>
              <a:r>
                <a:rPr lang="en-US" altLang="zh-CN" sz="4400" b="1">
                  <a:solidFill>
                    <a:srgbClr val="FFF36B"/>
                  </a:solidFill>
                  <a:latin typeface="微软雅黑" panose="020B0503020204020204" pitchFamily="34" charset="-122"/>
                  <a:ea typeface="微软雅黑" panose="020B0503020204020204" pitchFamily="34" charset="-122"/>
                </a:rPr>
                <a:t>02.</a:t>
              </a:r>
              <a:endParaRPr lang="en-US" altLang="zh-CN" sz="4400" b="1">
                <a:solidFill>
                  <a:srgbClr val="FFF36B"/>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169851" y="4683769"/>
            <a:ext cx="5182123" cy="860298"/>
            <a:chOff x="3830829" y="2598782"/>
            <a:chExt cx="5182123" cy="860298"/>
          </a:xfrm>
        </p:grpSpPr>
        <p:sp>
          <p:nvSpPr>
            <p:cNvPr id="21" name="文本框 20"/>
            <p:cNvSpPr txBox="1"/>
            <p:nvPr/>
          </p:nvSpPr>
          <p:spPr>
            <a:xfrm>
              <a:off x="4950540" y="2645062"/>
              <a:ext cx="4062412" cy="460375"/>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点击此处添加文本信息</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4950540" y="3121895"/>
              <a:ext cx="3455670" cy="337185"/>
            </a:xfrm>
            <a:prstGeom prst="rect">
              <a:avLst/>
            </a:prstGeom>
          </p:spPr>
          <p:txBody>
            <a:bodyPr wrap="none">
              <a:spAutoFit/>
            </a:bodyPr>
            <a:lstStyle/>
            <a:p>
              <a:r>
                <a:rPr lang="en-US" altLang="zh-CN" sz="1600">
                  <a:solidFill>
                    <a:schemeClr val="bg1"/>
                  </a:solidFill>
                  <a:latin typeface="微软雅黑" panose="020B0503020204020204" pitchFamily="34" charset="-122"/>
                  <a:ea typeface="微软雅黑" panose="020B0503020204020204" pitchFamily="34" charset="-122"/>
                </a:rPr>
                <a:t>Click here to add text information</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830829" y="2598782"/>
              <a:ext cx="877700" cy="768350"/>
            </a:xfrm>
            <a:prstGeom prst="rect">
              <a:avLst/>
            </a:prstGeom>
            <a:noFill/>
          </p:spPr>
          <p:txBody>
            <a:bodyPr wrap="square" rtlCol="0">
              <a:spAutoFit/>
            </a:bodyPr>
            <a:lstStyle/>
            <a:p>
              <a:pPr algn="ctr"/>
              <a:r>
                <a:rPr lang="en-US" altLang="zh-CN" sz="4400" b="1">
                  <a:solidFill>
                    <a:srgbClr val="FFF36B"/>
                  </a:solidFill>
                  <a:latin typeface="微软雅黑" panose="020B0503020204020204" pitchFamily="34" charset="-122"/>
                  <a:ea typeface="微软雅黑" panose="020B0503020204020204" pitchFamily="34" charset="-122"/>
                </a:rPr>
                <a:t>03.</a:t>
              </a:r>
              <a:endParaRPr lang="en-US" altLang="zh-CN" sz="4400" b="1">
                <a:solidFill>
                  <a:srgbClr val="FFF36B"/>
                </a:solidFill>
                <a:latin typeface="微软雅黑" panose="020B0503020204020204" pitchFamily="34" charset="-122"/>
                <a:ea typeface="微软雅黑" panose="020B0503020204020204" pitchFamily="34" charset="-122"/>
              </a:endParaRPr>
            </a:p>
          </p:txBody>
        </p:sp>
      </p:grpSp>
      <p:sp>
        <p:nvSpPr>
          <p:cNvPr id="4" name="直角三角形 3"/>
          <p:cNvSpPr/>
          <p:nvPr/>
        </p:nvSpPr>
        <p:spPr>
          <a:xfrm flipH="1" flipV="1">
            <a:off x="7520940" y="167005"/>
            <a:ext cx="4671060" cy="649668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78153" y="166932"/>
            <a:ext cx="4352221" cy="6691068"/>
          </a:xfrm>
          <a:prstGeom prst="rect">
            <a:avLst/>
          </a:prstGeom>
        </p:spPr>
      </p:pic>
      <p:pic>
        <p:nvPicPr>
          <p:cNvPr id="4" name="图片 3" descr="图片包含 游戏机, 画, 桌子&#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pic>
        <p:nvPicPr>
          <p:cNvPr id="5" name="图片 4" descr="图片包含 游戏机, 画&#10;&#10;描述已自动生成"/>
          <p:cNvPicPr>
            <a:picLocks noChangeAspect="1"/>
          </p:cNvPicPr>
          <p:nvPr/>
        </p:nvPicPr>
        <p:blipFill rotWithShape="1">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sp>
        <p:nvSpPr>
          <p:cNvPr id="7" name="文本框 6"/>
          <p:cNvSpPr txBox="1"/>
          <p:nvPr/>
        </p:nvSpPr>
        <p:spPr>
          <a:xfrm>
            <a:off x="4231584" y="2770977"/>
            <a:ext cx="4675312" cy="521970"/>
          </a:xfrm>
          <a:prstGeom prst="rect">
            <a:avLst/>
          </a:prstGeom>
          <a:noFill/>
        </p:spPr>
        <p:txBody>
          <a:bodyPr wrap="square" rtlCol="0">
            <a:spAutoFit/>
          </a:bodyPr>
          <a:lstStyle/>
          <a:p>
            <a:pPr algn="dist"/>
            <a:r>
              <a:rPr lang="zh-CN" altLang="en-US" sz="2800">
                <a:solidFill>
                  <a:schemeClr val="bg1"/>
                </a:solidFill>
                <a:latin typeface="微软雅黑" panose="020B0503020204020204" pitchFamily="34" charset="-122"/>
                <a:ea typeface="微软雅黑" panose="020B0503020204020204" pitchFamily="34" charset="-122"/>
              </a:rPr>
              <a:t>点击此处添加文本信息</a:t>
            </a: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020497" y="3367692"/>
            <a:ext cx="7097487" cy="1665969"/>
          </a:xfrm>
          <a:prstGeom prst="rect">
            <a:avLst/>
          </a:prstGeom>
        </p:spPr>
        <p:txBody>
          <a:bodyPr wrap="square">
            <a:spAutoFit/>
          </a:bodyPr>
          <a:lstStyle/>
          <a:p>
            <a:pPr algn="ctr">
              <a:lnSpc>
                <a:spcPct val="130000"/>
              </a:lnSpc>
            </a:pPr>
            <a:r>
              <a:rPr lang="en-US" altLang="zh-CN" sz="1600">
                <a:solidFill>
                  <a:schemeClr val="bg1"/>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867892" y="1601690"/>
            <a:ext cx="3402697" cy="830997"/>
          </a:xfrm>
          <a:prstGeom prst="rect">
            <a:avLst/>
          </a:prstGeom>
          <a:noFill/>
        </p:spPr>
        <p:txBody>
          <a:bodyPr wrap="square" rtlCol="0">
            <a:spAutoFit/>
          </a:bodyPr>
          <a:lstStyle/>
          <a:p>
            <a:pPr algn="ctr"/>
            <a:r>
              <a:rPr lang="en-US" altLang="zh-CN" sz="4800" b="1">
                <a:solidFill>
                  <a:srgbClr val="FFF36B"/>
                </a:solidFill>
                <a:latin typeface="微软雅黑" panose="020B0503020204020204" pitchFamily="34" charset="-122"/>
                <a:ea typeface="微软雅黑" panose="020B0503020204020204" pitchFamily="34" charset="-122"/>
              </a:rPr>
              <a:t>PART ONE</a:t>
            </a:r>
            <a:endParaRPr lang="en-US" altLang="zh-CN" sz="4800" b="1">
              <a:solidFill>
                <a:srgbClr val="FFF36B"/>
              </a:solidFill>
              <a:latin typeface="微软雅黑" panose="020B0503020204020204" pitchFamily="34" charset="-122"/>
              <a:ea typeface="微软雅黑" panose="020B0503020204020204" pitchFamily="34" charset="-122"/>
            </a:endParaRPr>
          </a:p>
        </p:txBody>
      </p:sp>
      <p:sp>
        <p:nvSpPr>
          <p:cNvPr id="6" name="直角三角形 5"/>
          <p:cNvSpPr/>
          <p:nvPr/>
        </p:nvSpPr>
        <p:spPr>
          <a:xfrm rot="10800000" flipH="1" flipV="1">
            <a:off x="0" y="3477260"/>
            <a:ext cx="3762375" cy="337375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11" name="组合 10"/>
          <p:cNvGrpSpPr/>
          <p:nvPr/>
        </p:nvGrpSpPr>
        <p:grpSpPr>
          <a:xfrm>
            <a:off x="1429602" y="1636322"/>
            <a:ext cx="9649243" cy="4092843"/>
            <a:chOff x="2207" y="2168"/>
            <a:chExt cx="10154" cy="4307"/>
          </a:xfrm>
        </p:grpSpPr>
        <p:sp>
          <p:nvSpPr>
            <p:cNvPr id="31" name="文本框 30"/>
            <p:cNvSpPr txBox="1"/>
            <p:nvPr/>
          </p:nvSpPr>
          <p:spPr>
            <a:xfrm>
              <a:off x="3419" y="2284"/>
              <a:ext cx="1783" cy="549"/>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学习状况</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5523" y="2191"/>
              <a:ext cx="6730" cy="1232"/>
            </a:xfrm>
            <a:prstGeom prst="rect">
              <a:avLst/>
            </a:prstGeom>
            <a:noFill/>
          </p:spPr>
          <p:txBody>
            <a:bodyPr wrap="square" rtlCol="0">
              <a:spAutoFit/>
            </a:bodyPr>
            <a:lstStyle/>
            <a:p>
              <a:pPr>
                <a:lnSpc>
                  <a:spcPct val="130000"/>
                </a:lnSpc>
              </a:pPr>
              <a:r>
                <a:rPr lang="zh-CN" altLang="en-US" dirty="0">
                  <a:solidFill>
                    <a:schemeClr val="bg1"/>
                  </a:solidFill>
                  <a:latin typeface="微软雅黑 Light" panose="020B0502040204020203" pitchFamily="34" charset="-122"/>
                  <a:ea typeface="微软雅黑 Light" panose="020B0502040204020203" pitchFamily="34" charset="-122"/>
                  <a:sym typeface="+mn-ea"/>
                </a:rPr>
                <a:t>标题数字等都可以通过点击和重新输入进行</a:t>
              </a:r>
              <a:r>
                <a:rPr lang="zh-CN" altLang="en-US">
                  <a:solidFill>
                    <a:schemeClr val="bg1"/>
                  </a:solidFill>
                  <a:latin typeface="微软雅黑 Light" panose="020B0502040204020203" pitchFamily="34" charset="-122"/>
                  <a:ea typeface="微软雅黑 Light" panose="020B0502040204020203" pitchFamily="34" charset="-122"/>
                  <a:sym typeface="+mn-ea"/>
                </a:rPr>
                <a:t>更改，菜单开始栏设置中可以对字体、行距、大小、间距等</a:t>
              </a:r>
              <a:r>
                <a:rPr lang="zh-CN" altLang="en-US" dirty="0">
                  <a:solidFill>
                    <a:schemeClr val="bg1"/>
                  </a:solidFill>
                  <a:latin typeface="微软雅黑 Light" panose="020B0502040204020203" pitchFamily="34" charset="-122"/>
                  <a:ea typeface="微软雅黑 Light" panose="020B0502040204020203" pitchFamily="34" charset="-122"/>
                  <a:sym typeface="+mn-ea"/>
                </a:rPr>
                <a:t>进行</a:t>
              </a:r>
              <a:r>
                <a:rPr lang="zh-CN" altLang="en-US">
                  <a:solidFill>
                    <a:schemeClr val="bg1"/>
                  </a:solidFill>
                  <a:latin typeface="微软雅黑 Light" panose="020B0502040204020203" pitchFamily="34" charset="-122"/>
                  <a:ea typeface="微软雅黑 Light" panose="020B0502040204020203" pitchFamily="34" charset="-122"/>
                  <a:sym typeface="+mn-ea"/>
                </a:rPr>
                <a:t>修改。建议参考原模板的风格字体字号。</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419" y="4077"/>
              <a:ext cx="1783" cy="549"/>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学生情况</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5523" y="4018"/>
              <a:ext cx="6838" cy="1232"/>
            </a:xfrm>
            <a:prstGeom prst="rect">
              <a:avLst/>
            </a:prstGeom>
            <a:noFill/>
          </p:spPr>
          <p:txBody>
            <a:bodyPr wrap="square" rtlCol="0">
              <a:spAutoFit/>
            </a:bodyPr>
            <a:lstStyle>
              <a:defPPr>
                <a:defRPr lang="zh-CN"/>
              </a:defPPr>
              <a:lvl1pPr>
                <a:defRPr>
                  <a:solidFill>
                    <a:schemeClr val="bg1"/>
                  </a:solidFill>
                </a:defRPr>
              </a:lvl1pPr>
            </a:lstStyle>
            <a:p>
              <a:pPr>
                <a:lnSpc>
                  <a:spcPct val="130000"/>
                </a:lnSpc>
              </a:pPr>
              <a:r>
                <a:rPr lang="zh-CN" altLang="en-US" dirty="0">
                  <a:latin typeface="微软雅黑 Light" panose="020B0502040204020203" pitchFamily="34" charset="-122"/>
                  <a:ea typeface="微软雅黑 Light" panose="020B0502040204020203" pitchFamily="34" charset="-122"/>
                  <a:sym typeface="+mn-ea"/>
                </a:rPr>
                <a:t>标题数字等都可以通过点击和重新输入进行</a:t>
              </a:r>
              <a:r>
                <a:rPr lang="zh-CN" altLang="en-US">
                  <a:latin typeface="微软雅黑 Light" panose="020B0502040204020203" pitchFamily="34" charset="-122"/>
                  <a:ea typeface="微软雅黑 Light" panose="020B0502040204020203" pitchFamily="34" charset="-122"/>
                  <a:sym typeface="+mn-ea"/>
                </a:rPr>
                <a:t>更改，菜单开始栏设置中可以对字体、行距、大小、间距等</a:t>
              </a:r>
              <a:r>
                <a:rPr lang="zh-CN" altLang="en-US" dirty="0">
                  <a:latin typeface="微软雅黑 Light" panose="020B0502040204020203" pitchFamily="34" charset="-122"/>
                  <a:ea typeface="微软雅黑 Light" panose="020B0502040204020203" pitchFamily="34" charset="-122"/>
                  <a:sym typeface="+mn-ea"/>
                </a:rPr>
                <a:t>进行</a:t>
              </a:r>
              <a:r>
                <a:rPr lang="zh-CN" altLang="en-US">
                  <a:latin typeface="微软雅黑 Light" panose="020B0502040204020203" pitchFamily="34" charset="-122"/>
                  <a:ea typeface="微软雅黑 Light" panose="020B0502040204020203" pitchFamily="34" charset="-122"/>
                  <a:sym typeface="+mn-ea"/>
                </a:rPr>
                <a:t>修改。建议参考原模板的风格字体字号。</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3419" y="5818"/>
              <a:ext cx="1783" cy="549"/>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解决对策</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37" name="chenying0907 42"/>
            <p:cNvGrpSpPr/>
            <p:nvPr/>
          </p:nvGrpSpPr>
          <p:grpSpPr>
            <a:xfrm>
              <a:off x="2307" y="2168"/>
              <a:ext cx="254" cy="809"/>
              <a:chOff x="2022476" y="5602288"/>
              <a:chExt cx="500062" cy="1592263"/>
            </a:xfrm>
            <a:solidFill>
              <a:srgbClr val="FDBE00"/>
            </a:solidFill>
          </p:grpSpPr>
          <p:sp>
            <p:nvSpPr>
              <p:cNvPr id="38" name="Freeform 270"/>
              <p:cNvSpPr/>
              <p:nvPr/>
            </p:nvSpPr>
            <p:spPr bwMode="auto">
              <a:xfrm>
                <a:off x="2033588" y="6632575"/>
                <a:ext cx="488950" cy="446088"/>
              </a:xfrm>
              <a:custGeom>
                <a:avLst/>
                <a:gdLst>
                  <a:gd name="T0" fmla="*/ 121 w 151"/>
                  <a:gd name="T1" fmla="*/ 137 h 137"/>
                  <a:gd name="T2" fmla="*/ 121 w 151"/>
                  <a:gd name="T3" fmla="*/ 136 h 137"/>
                  <a:gd name="T4" fmla="*/ 117 w 151"/>
                  <a:gd name="T5" fmla="*/ 134 h 137"/>
                  <a:gd name="T6" fmla="*/ 144 w 151"/>
                  <a:gd name="T7" fmla="*/ 100 h 137"/>
                  <a:gd name="T8" fmla="*/ 105 w 151"/>
                  <a:gd name="T9" fmla="*/ 122 h 137"/>
                  <a:gd name="T10" fmla="*/ 105 w 151"/>
                  <a:gd name="T11" fmla="*/ 121 h 137"/>
                  <a:gd name="T12" fmla="*/ 71 w 151"/>
                  <a:gd name="T13" fmla="*/ 121 h 137"/>
                  <a:gd name="T14" fmla="*/ 146 w 151"/>
                  <a:gd name="T15" fmla="*/ 61 h 137"/>
                  <a:gd name="T16" fmla="*/ 24 w 151"/>
                  <a:gd name="T17" fmla="*/ 131 h 137"/>
                  <a:gd name="T18" fmla="*/ 19 w 151"/>
                  <a:gd name="T19" fmla="*/ 134 h 137"/>
                  <a:gd name="T20" fmla="*/ 135 w 151"/>
                  <a:gd name="T21" fmla="*/ 57 h 137"/>
                  <a:gd name="T22" fmla="*/ 24 w 151"/>
                  <a:gd name="T23" fmla="*/ 122 h 137"/>
                  <a:gd name="T24" fmla="*/ 24 w 151"/>
                  <a:gd name="T25" fmla="*/ 121 h 137"/>
                  <a:gd name="T26" fmla="*/ 114 w 151"/>
                  <a:gd name="T27" fmla="*/ 55 h 137"/>
                  <a:gd name="T28" fmla="*/ 24 w 151"/>
                  <a:gd name="T29" fmla="*/ 107 h 137"/>
                  <a:gd name="T30" fmla="*/ 24 w 151"/>
                  <a:gd name="T31" fmla="*/ 106 h 137"/>
                  <a:gd name="T32" fmla="*/ 107 w 151"/>
                  <a:gd name="T33" fmla="*/ 55 h 137"/>
                  <a:gd name="T34" fmla="*/ 1 w 151"/>
                  <a:gd name="T35" fmla="*/ 117 h 137"/>
                  <a:gd name="T36" fmla="*/ 0 w 151"/>
                  <a:gd name="T37" fmla="*/ 117 h 137"/>
                  <a:gd name="T38" fmla="*/ 16 w 151"/>
                  <a:gd name="T39" fmla="*/ 88 h 137"/>
                  <a:gd name="T40" fmla="*/ 29 w 151"/>
                  <a:gd name="T41" fmla="*/ 79 h 137"/>
                  <a:gd name="T42" fmla="*/ 30 w 151"/>
                  <a:gd name="T43" fmla="*/ 74 h 137"/>
                  <a:gd name="T44" fmla="*/ 30 w 151"/>
                  <a:gd name="T45" fmla="*/ 73 h 137"/>
                  <a:gd name="T46" fmla="*/ 33 w 151"/>
                  <a:gd name="T47" fmla="*/ 71 h 137"/>
                  <a:gd name="T48" fmla="*/ 61 w 151"/>
                  <a:gd name="T49" fmla="*/ 48 h 137"/>
                  <a:gd name="T50" fmla="*/ 26 w 151"/>
                  <a:gd name="T51" fmla="*/ 68 h 137"/>
                  <a:gd name="T52" fmla="*/ 25 w 151"/>
                  <a:gd name="T53" fmla="*/ 67 h 137"/>
                  <a:gd name="T54" fmla="*/ 13 w 151"/>
                  <a:gd name="T55" fmla="*/ 65 h 137"/>
                  <a:gd name="T56" fmla="*/ 15 w 151"/>
                  <a:gd name="T57" fmla="*/ 50 h 137"/>
                  <a:gd name="T58" fmla="*/ 14 w 151"/>
                  <a:gd name="T59" fmla="*/ 50 h 137"/>
                  <a:gd name="T60" fmla="*/ 15 w 151"/>
                  <a:gd name="T61" fmla="*/ 54 h 137"/>
                  <a:gd name="T62" fmla="*/ 123 w 151"/>
                  <a:gd name="T63" fmla="*/ 0 h 137"/>
                  <a:gd name="T64" fmla="*/ 75 w 151"/>
                  <a:gd name="T65" fmla="*/ 35 h 137"/>
                  <a:gd name="T66" fmla="*/ 110 w 151"/>
                  <a:gd name="T67" fmla="*/ 18 h 137"/>
                  <a:gd name="T68" fmla="*/ 86 w 151"/>
                  <a:gd name="T69" fmla="*/ 36 h 137"/>
                  <a:gd name="T70" fmla="*/ 101 w 151"/>
                  <a:gd name="T71" fmla="*/ 32 h 137"/>
                  <a:gd name="T72" fmla="*/ 24 w 151"/>
                  <a:gd name="T73" fmla="*/ 83 h 137"/>
                  <a:gd name="T74" fmla="*/ 117 w 151"/>
                  <a:gd name="T75" fmla="*/ 30 h 137"/>
                  <a:gd name="T76" fmla="*/ 117 w 151"/>
                  <a:gd name="T77" fmla="*/ 30 h 137"/>
                  <a:gd name="T78" fmla="*/ 53 w 151"/>
                  <a:gd name="T79" fmla="*/ 85 h 137"/>
                  <a:gd name="T80" fmla="*/ 129 w 151"/>
                  <a:gd name="T81" fmla="*/ 42 h 137"/>
                  <a:gd name="T82" fmla="*/ 129 w 151"/>
                  <a:gd name="T83" fmla="*/ 43 h 137"/>
                  <a:gd name="T84" fmla="*/ 118 w 151"/>
                  <a:gd name="T85" fmla="*/ 52 h 137"/>
                  <a:gd name="T86" fmla="*/ 118 w 151"/>
                  <a:gd name="T87" fmla="*/ 53 h 137"/>
                  <a:gd name="T88" fmla="*/ 144 w 151"/>
                  <a:gd name="T89" fmla="*/ 52 h 137"/>
                  <a:gd name="T90" fmla="*/ 145 w 151"/>
                  <a:gd name="T91" fmla="*/ 52 h 137"/>
                  <a:gd name="T92" fmla="*/ 80 w 151"/>
                  <a:gd name="T93" fmla="*/ 98 h 137"/>
                  <a:gd name="T94" fmla="*/ 150 w 151"/>
                  <a:gd name="T95" fmla="*/ 58 h 137"/>
                  <a:gd name="T96" fmla="*/ 151 w 151"/>
                  <a:gd name="T97" fmla="*/ 58 h 137"/>
                  <a:gd name="T98" fmla="*/ 147 w 151"/>
                  <a:gd name="T99" fmla="*/ 61 h 137"/>
                  <a:gd name="T100" fmla="*/ 131 w 151"/>
                  <a:gd name="T101" fmla="*/ 86 h 137"/>
                  <a:gd name="T102" fmla="*/ 107 w 151"/>
                  <a:gd name="T103" fmla="*/ 120 h 137"/>
                  <a:gd name="T104" fmla="*/ 146 w 151"/>
                  <a:gd name="T105" fmla="*/ 98 h 137"/>
                  <a:gd name="T106" fmla="*/ 146 w 151"/>
                  <a:gd name="T107" fmla="*/ 99 h 137"/>
                  <a:gd name="T108" fmla="*/ 134 w 151"/>
                  <a:gd name="T109" fmla="*/ 124 h 137"/>
                  <a:gd name="T110" fmla="*/ 134 w 151"/>
                  <a:gd name="T111" fmla="*/ 125 h 137"/>
                  <a:gd name="T112" fmla="*/ 135 w 151"/>
                  <a:gd name="T113" fmla="*/ 128 h 137"/>
                  <a:gd name="T114" fmla="*/ 130 w 151"/>
                  <a:gd name="T115" fmla="*/ 134 h 137"/>
                  <a:gd name="T116" fmla="*/ 126 w 151"/>
                  <a:gd name="T117" fmla="*/ 137 h 137"/>
                  <a:gd name="T118" fmla="*/ 131 w 151"/>
                  <a:gd name="T119" fmla="*/ 13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1" h="137">
                    <a:moveTo>
                      <a:pt x="121" y="137"/>
                    </a:moveTo>
                    <a:cubicBezTo>
                      <a:pt x="121" y="137"/>
                      <a:pt x="121" y="137"/>
                      <a:pt x="121" y="137"/>
                    </a:cubicBezTo>
                    <a:cubicBezTo>
                      <a:pt x="121" y="137"/>
                      <a:pt x="121" y="137"/>
                      <a:pt x="121" y="137"/>
                    </a:cubicBezTo>
                    <a:cubicBezTo>
                      <a:pt x="121" y="137"/>
                      <a:pt x="121" y="137"/>
                      <a:pt x="121" y="136"/>
                    </a:cubicBezTo>
                    <a:cubicBezTo>
                      <a:pt x="121" y="136"/>
                      <a:pt x="121" y="136"/>
                      <a:pt x="121" y="136"/>
                    </a:cubicBezTo>
                    <a:cubicBezTo>
                      <a:pt x="121" y="136"/>
                      <a:pt x="121" y="136"/>
                      <a:pt x="121" y="136"/>
                    </a:cubicBezTo>
                    <a:cubicBezTo>
                      <a:pt x="121" y="136"/>
                      <a:pt x="122" y="135"/>
                      <a:pt x="125" y="132"/>
                    </a:cubicBezTo>
                    <a:cubicBezTo>
                      <a:pt x="127" y="130"/>
                      <a:pt x="129" y="128"/>
                      <a:pt x="131" y="126"/>
                    </a:cubicBezTo>
                    <a:cubicBezTo>
                      <a:pt x="117" y="134"/>
                      <a:pt x="117" y="134"/>
                      <a:pt x="117" y="134"/>
                    </a:cubicBezTo>
                    <a:cubicBezTo>
                      <a:pt x="117" y="135"/>
                      <a:pt x="116" y="135"/>
                      <a:pt x="116" y="134"/>
                    </a:cubicBezTo>
                    <a:cubicBezTo>
                      <a:pt x="116" y="134"/>
                      <a:pt x="116" y="134"/>
                      <a:pt x="116" y="134"/>
                    </a:cubicBezTo>
                    <a:cubicBezTo>
                      <a:pt x="123" y="126"/>
                      <a:pt x="139" y="106"/>
                      <a:pt x="144" y="100"/>
                    </a:cubicBezTo>
                    <a:cubicBezTo>
                      <a:pt x="105" y="122"/>
                      <a:pt x="105" y="122"/>
                      <a:pt x="105" y="122"/>
                    </a:cubicBezTo>
                    <a:cubicBezTo>
                      <a:pt x="105" y="122"/>
                      <a:pt x="105" y="122"/>
                      <a:pt x="105" y="122"/>
                    </a:cubicBezTo>
                    <a:cubicBezTo>
                      <a:pt x="105" y="122"/>
                      <a:pt x="105" y="122"/>
                      <a:pt x="105" y="122"/>
                    </a:cubicBezTo>
                    <a:cubicBezTo>
                      <a:pt x="105" y="122"/>
                      <a:pt x="105" y="122"/>
                      <a:pt x="105" y="121"/>
                    </a:cubicBezTo>
                    <a:cubicBezTo>
                      <a:pt x="105" y="121"/>
                      <a:pt x="105" y="121"/>
                      <a:pt x="105" y="121"/>
                    </a:cubicBezTo>
                    <a:cubicBezTo>
                      <a:pt x="105" y="121"/>
                      <a:pt x="105" y="121"/>
                      <a:pt x="105" y="121"/>
                    </a:cubicBezTo>
                    <a:cubicBezTo>
                      <a:pt x="106" y="120"/>
                      <a:pt x="108" y="117"/>
                      <a:pt x="115" y="107"/>
                    </a:cubicBezTo>
                    <a:cubicBezTo>
                      <a:pt x="121" y="100"/>
                      <a:pt x="127" y="91"/>
                      <a:pt x="130" y="87"/>
                    </a:cubicBezTo>
                    <a:cubicBezTo>
                      <a:pt x="71" y="121"/>
                      <a:pt x="71" y="121"/>
                      <a:pt x="71" y="121"/>
                    </a:cubicBezTo>
                    <a:cubicBezTo>
                      <a:pt x="71" y="121"/>
                      <a:pt x="71" y="121"/>
                      <a:pt x="71" y="121"/>
                    </a:cubicBezTo>
                    <a:cubicBezTo>
                      <a:pt x="71" y="121"/>
                      <a:pt x="71" y="120"/>
                      <a:pt x="71" y="120"/>
                    </a:cubicBezTo>
                    <a:cubicBezTo>
                      <a:pt x="72" y="120"/>
                      <a:pt x="129" y="74"/>
                      <a:pt x="146" y="61"/>
                    </a:cubicBezTo>
                    <a:cubicBezTo>
                      <a:pt x="135" y="68"/>
                      <a:pt x="106" y="84"/>
                      <a:pt x="81" y="99"/>
                    </a:cubicBezTo>
                    <a:cubicBezTo>
                      <a:pt x="65" y="108"/>
                      <a:pt x="50" y="117"/>
                      <a:pt x="38" y="123"/>
                    </a:cubicBezTo>
                    <a:cubicBezTo>
                      <a:pt x="33" y="127"/>
                      <a:pt x="28" y="129"/>
                      <a:pt x="24" y="131"/>
                    </a:cubicBezTo>
                    <a:cubicBezTo>
                      <a:pt x="22" y="133"/>
                      <a:pt x="20" y="134"/>
                      <a:pt x="20" y="134"/>
                    </a:cubicBezTo>
                    <a:cubicBezTo>
                      <a:pt x="19" y="134"/>
                      <a:pt x="19" y="134"/>
                      <a:pt x="19" y="134"/>
                    </a:cubicBezTo>
                    <a:cubicBezTo>
                      <a:pt x="19" y="134"/>
                      <a:pt x="19" y="134"/>
                      <a:pt x="19" y="134"/>
                    </a:cubicBezTo>
                    <a:cubicBezTo>
                      <a:pt x="19" y="134"/>
                      <a:pt x="19" y="134"/>
                      <a:pt x="19" y="134"/>
                    </a:cubicBezTo>
                    <a:cubicBezTo>
                      <a:pt x="18" y="134"/>
                      <a:pt x="19" y="134"/>
                      <a:pt x="19" y="134"/>
                    </a:cubicBezTo>
                    <a:cubicBezTo>
                      <a:pt x="135" y="57"/>
                      <a:pt x="135" y="57"/>
                      <a:pt x="135" y="57"/>
                    </a:cubicBezTo>
                    <a:cubicBezTo>
                      <a:pt x="114" y="69"/>
                      <a:pt x="57" y="103"/>
                      <a:pt x="24" y="122"/>
                    </a:cubicBezTo>
                    <a:cubicBezTo>
                      <a:pt x="24" y="122"/>
                      <a:pt x="24" y="122"/>
                      <a:pt x="24" y="122"/>
                    </a:cubicBezTo>
                    <a:cubicBezTo>
                      <a:pt x="24" y="122"/>
                      <a:pt x="24" y="122"/>
                      <a:pt x="24" y="122"/>
                    </a:cubicBezTo>
                    <a:cubicBezTo>
                      <a:pt x="23" y="122"/>
                      <a:pt x="23" y="121"/>
                      <a:pt x="24" y="121"/>
                    </a:cubicBezTo>
                    <a:cubicBezTo>
                      <a:pt x="24" y="121"/>
                      <a:pt x="24" y="121"/>
                      <a:pt x="24" y="121"/>
                    </a:cubicBezTo>
                    <a:cubicBezTo>
                      <a:pt x="24" y="121"/>
                      <a:pt x="24" y="121"/>
                      <a:pt x="24" y="121"/>
                    </a:cubicBezTo>
                    <a:cubicBezTo>
                      <a:pt x="25" y="120"/>
                      <a:pt x="29" y="117"/>
                      <a:pt x="38" y="110"/>
                    </a:cubicBezTo>
                    <a:cubicBezTo>
                      <a:pt x="47" y="104"/>
                      <a:pt x="59" y="95"/>
                      <a:pt x="71" y="87"/>
                    </a:cubicBezTo>
                    <a:cubicBezTo>
                      <a:pt x="88" y="74"/>
                      <a:pt x="106" y="61"/>
                      <a:pt x="114" y="55"/>
                    </a:cubicBezTo>
                    <a:cubicBezTo>
                      <a:pt x="102" y="61"/>
                      <a:pt x="72" y="79"/>
                      <a:pt x="51" y="92"/>
                    </a:cubicBezTo>
                    <a:cubicBezTo>
                      <a:pt x="25" y="107"/>
                      <a:pt x="25" y="107"/>
                      <a:pt x="24" y="107"/>
                    </a:cubicBezTo>
                    <a:cubicBezTo>
                      <a:pt x="24" y="107"/>
                      <a:pt x="24" y="107"/>
                      <a:pt x="24" y="107"/>
                    </a:cubicBezTo>
                    <a:cubicBezTo>
                      <a:pt x="24" y="107"/>
                      <a:pt x="24" y="107"/>
                      <a:pt x="24" y="106"/>
                    </a:cubicBezTo>
                    <a:cubicBezTo>
                      <a:pt x="24" y="106"/>
                      <a:pt x="24" y="106"/>
                      <a:pt x="24" y="106"/>
                    </a:cubicBezTo>
                    <a:cubicBezTo>
                      <a:pt x="24" y="106"/>
                      <a:pt x="24" y="106"/>
                      <a:pt x="24" y="106"/>
                    </a:cubicBezTo>
                    <a:cubicBezTo>
                      <a:pt x="25" y="105"/>
                      <a:pt x="29" y="103"/>
                      <a:pt x="40" y="96"/>
                    </a:cubicBezTo>
                    <a:cubicBezTo>
                      <a:pt x="49" y="91"/>
                      <a:pt x="61" y="83"/>
                      <a:pt x="76" y="74"/>
                    </a:cubicBezTo>
                    <a:cubicBezTo>
                      <a:pt x="87" y="67"/>
                      <a:pt x="98" y="61"/>
                      <a:pt x="107" y="55"/>
                    </a:cubicBezTo>
                    <a:cubicBezTo>
                      <a:pt x="92" y="64"/>
                      <a:pt x="72" y="76"/>
                      <a:pt x="54" y="86"/>
                    </a:cubicBezTo>
                    <a:cubicBezTo>
                      <a:pt x="10" y="112"/>
                      <a:pt x="2" y="116"/>
                      <a:pt x="1" y="117"/>
                    </a:cubicBezTo>
                    <a:cubicBezTo>
                      <a:pt x="1" y="117"/>
                      <a:pt x="1" y="117"/>
                      <a:pt x="1" y="117"/>
                    </a:cubicBezTo>
                    <a:cubicBezTo>
                      <a:pt x="1" y="117"/>
                      <a:pt x="1" y="117"/>
                      <a:pt x="1" y="117"/>
                    </a:cubicBezTo>
                    <a:cubicBezTo>
                      <a:pt x="1" y="117"/>
                      <a:pt x="0" y="117"/>
                      <a:pt x="0" y="117"/>
                    </a:cubicBezTo>
                    <a:cubicBezTo>
                      <a:pt x="0" y="117"/>
                      <a:pt x="0" y="117"/>
                      <a:pt x="0" y="117"/>
                    </a:cubicBezTo>
                    <a:cubicBezTo>
                      <a:pt x="0" y="117"/>
                      <a:pt x="0" y="116"/>
                      <a:pt x="0" y="116"/>
                    </a:cubicBezTo>
                    <a:cubicBezTo>
                      <a:pt x="35" y="91"/>
                      <a:pt x="96" y="46"/>
                      <a:pt x="112" y="33"/>
                    </a:cubicBezTo>
                    <a:cubicBezTo>
                      <a:pt x="81" y="52"/>
                      <a:pt x="18" y="88"/>
                      <a:pt x="16" y="88"/>
                    </a:cubicBezTo>
                    <a:cubicBezTo>
                      <a:pt x="16" y="88"/>
                      <a:pt x="16" y="88"/>
                      <a:pt x="16" y="88"/>
                    </a:cubicBezTo>
                    <a:cubicBezTo>
                      <a:pt x="16" y="88"/>
                      <a:pt x="16" y="88"/>
                      <a:pt x="16" y="88"/>
                    </a:cubicBezTo>
                    <a:cubicBezTo>
                      <a:pt x="16" y="87"/>
                      <a:pt x="16" y="87"/>
                      <a:pt x="29" y="79"/>
                    </a:cubicBezTo>
                    <a:cubicBezTo>
                      <a:pt x="37" y="73"/>
                      <a:pt x="48" y="66"/>
                      <a:pt x="59" y="59"/>
                    </a:cubicBezTo>
                    <a:cubicBezTo>
                      <a:pt x="69" y="53"/>
                      <a:pt x="79" y="46"/>
                      <a:pt x="86" y="41"/>
                    </a:cubicBezTo>
                    <a:cubicBezTo>
                      <a:pt x="30" y="74"/>
                      <a:pt x="30" y="74"/>
                      <a:pt x="30" y="74"/>
                    </a:cubicBezTo>
                    <a:cubicBezTo>
                      <a:pt x="30" y="74"/>
                      <a:pt x="30" y="74"/>
                      <a:pt x="30" y="74"/>
                    </a:cubicBezTo>
                    <a:cubicBezTo>
                      <a:pt x="30" y="74"/>
                      <a:pt x="30" y="74"/>
                      <a:pt x="30" y="74"/>
                    </a:cubicBezTo>
                    <a:cubicBezTo>
                      <a:pt x="29" y="74"/>
                      <a:pt x="29" y="73"/>
                      <a:pt x="30" y="73"/>
                    </a:cubicBezTo>
                    <a:cubicBezTo>
                      <a:pt x="30" y="73"/>
                      <a:pt x="30" y="73"/>
                      <a:pt x="30" y="73"/>
                    </a:cubicBezTo>
                    <a:cubicBezTo>
                      <a:pt x="30" y="73"/>
                      <a:pt x="30" y="73"/>
                      <a:pt x="30" y="73"/>
                    </a:cubicBezTo>
                    <a:cubicBezTo>
                      <a:pt x="31" y="73"/>
                      <a:pt x="32" y="72"/>
                      <a:pt x="33" y="71"/>
                    </a:cubicBezTo>
                    <a:cubicBezTo>
                      <a:pt x="36" y="69"/>
                      <a:pt x="39" y="67"/>
                      <a:pt x="43" y="64"/>
                    </a:cubicBezTo>
                    <a:cubicBezTo>
                      <a:pt x="61" y="52"/>
                      <a:pt x="94" y="30"/>
                      <a:pt x="106" y="22"/>
                    </a:cubicBezTo>
                    <a:cubicBezTo>
                      <a:pt x="97" y="27"/>
                      <a:pt x="77" y="38"/>
                      <a:pt x="61" y="48"/>
                    </a:cubicBezTo>
                    <a:cubicBezTo>
                      <a:pt x="32" y="64"/>
                      <a:pt x="27" y="67"/>
                      <a:pt x="26" y="68"/>
                    </a:cubicBezTo>
                    <a:cubicBezTo>
                      <a:pt x="26" y="68"/>
                      <a:pt x="26" y="68"/>
                      <a:pt x="26" y="68"/>
                    </a:cubicBezTo>
                    <a:cubicBezTo>
                      <a:pt x="26" y="68"/>
                      <a:pt x="26" y="68"/>
                      <a:pt x="26" y="68"/>
                    </a:cubicBezTo>
                    <a:cubicBezTo>
                      <a:pt x="25" y="68"/>
                      <a:pt x="25" y="68"/>
                      <a:pt x="25" y="68"/>
                    </a:cubicBezTo>
                    <a:cubicBezTo>
                      <a:pt x="25" y="68"/>
                      <a:pt x="25" y="68"/>
                      <a:pt x="25" y="68"/>
                    </a:cubicBezTo>
                    <a:cubicBezTo>
                      <a:pt x="25" y="68"/>
                      <a:pt x="25" y="67"/>
                      <a:pt x="25" y="67"/>
                    </a:cubicBezTo>
                    <a:cubicBezTo>
                      <a:pt x="53" y="48"/>
                      <a:pt x="103" y="14"/>
                      <a:pt x="118" y="4"/>
                    </a:cubicBezTo>
                    <a:cubicBezTo>
                      <a:pt x="102" y="13"/>
                      <a:pt x="45" y="46"/>
                      <a:pt x="13" y="65"/>
                    </a:cubicBezTo>
                    <a:cubicBezTo>
                      <a:pt x="13" y="65"/>
                      <a:pt x="13" y="65"/>
                      <a:pt x="13" y="65"/>
                    </a:cubicBezTo>
                    <a:cubicBezTo>
                      <a:pt x="12" y="65"/>
                      <a:pt x="12" y="65"/>
                      <a:pt x="12" y="65"/>
                    </a:cubicBezTo>
                    <a:cubicBezTo>
                      <a:pt x="12" y="64"/>
                      <a:pt x="12" y="64"/>
                      <a:pt x="14" y="54"/>
                    </a:cubicBezTo>
                    <a:cubicBezTo>
                      <a:pt x="15" y="52"/>
                      <a:pt x="15" y="51"/>
                      <a:pt x="15" y="50"/>
                    </a:cubicBezTo>
                    <a:cubicBezTo>
                      <a:pt x="14" y="51"/>
                      <a:pt x="14" y="51"/>
                      <a:pt x="14" y="51"/>
                    </a:cubicBezTo>
                    <a:cubicBezTo>
                      <a:pt x="14" y="51"/>
                      <a:pt x="14" y="51"/>
                      <a:pt x="14" y="50"/>
                    </a:cubicBezTo>
                    <a:cubicBezTo>
                      <a:pt x="13" y="50"/>
                      <a:pt x="14" y="50"/>
                      <a:pt x="14" y="50"/>
                    </a:cubicBezTo>
                    <a:cubicBezTo>
                      <a:pt x="16" y="49"/>
                      <a:pt x="16" y="49"/>
                      <a:pt x="16" y="49"/>
                    </a:cubicBezTo>
                    <a:cubicBezTo>
                      <a:pt x="16" y="49"/>
                      <a:pt x="16" y="49"/>
                      <a:pt x="16" y="49"/>
                    </a:cubicBezTo>
                    <a:cubicBezTo>
                      <a:pt x="17" y="49"/>
                      <a:pt x="17" y="49"/>
                      <a:pt x="15" y="54"/>
                    </a:cubicBezTo>
                    <a:cubicBezTo>
                      <a:pt x="15" y="57"/>
                      <a:pt x="14" y="62"/>
                      <a:pt x="13" y="63"/>
                    </a:cubicBezTo>
                    <a:cubicBezTo>
                      <a:pt x="54" y="39"/>
                      <a:pt x="121" y="0"/>
                      <a:pt x="123" y="0"/>
                    </a:cubicBezTo>
                    <a:cubicBezTo>
                      <a:pt x="123" y="0"/>
                      <a:pt x="123" y="0"/>
                      <a:pt x="123" y="0"/>
                    </a:cubicBezTo>
                    <a:cubicBezTo>
                      <a:pt x="123" y="0"/>
                      <a:pt x="123" y="0"/>
                      <a:pt x="123" y="0"/>
                    </a:cubicBezTo>
                    <a:cubicBezTo>
                      <a:pt x="124" y="1"/>
                      <a:pt x="124" y="1"/>
                      <a:pt x="108" y="12"/>
                    </a:cubicBezTo>
                    <a:cubicBezTo>
                      <a:pt x="100" y="17"/>
                      <a:pt x="89" y="25"/>
                      <a:pt x="75" y="35"/>
                    </a:cubicBezTo>
                    <a:cubicBezTo>
                      <a:pt x="59" y="45"/>
                      <a:pt x="44" y="55"/>
                      <a:pt x="35" y="62"/>
                    </a:cubicBezTo>
                    <a:cubicBezTo>
                      <a:pt x="42" y="58"/>
                      <a:pt x="51" y="52"/>
                      <a:pt x="60" y="47"/>
                    </a:cubicBezTo>
                    <a:cubicBezTo>
                      <a:pt x="102" y="22"/>
                      <a:pt x="109" y="18"/>
                      <a:pt x="110" y="18"/>
                    </a:cubicBezTo>
                    <a:cubicBezTo>
                      <a:pt x="110" y="18"/>
                      <a:pt x="110" y="18"/>
                      <a:pt x="110" y="18"/>
                    </a:cubicBezTo>
                    <a:cubicBezTo>
                      <a:pt x="111" y="18"/>
                      <a:pt x="111" y="18"/>
                      <a:pt x="111" y="18"/>
                    </a:cubicBezTo>
                    <a:cubicBezTo>
                      <a:pt x="111" y="19"/>
                      <a:pt x="111" y="19"/>
                      <a:pt x="86" y="36"/>
                    </a:cubicBezTo>
                    <a:cubicBezTo>
                      <a:pt x="72" y="46"/>
                      <a:pt x="55" y="57"/>
                      <a:pt x="43" y="65"/>
                    </a:cubicBezTo>
                    <a:cubicBezTo>
                      <a:pt x="43" y="65"/>
                      <a:pt x="42" y="66"/>
                      <a:pt x="41" y="67"/>
                    </a:cubicBezTo>
                    <a:cubicBezTo>
                      <a:pt x="101" y="32"/>
                      <a:pt x="101" y="32"/>
                      <a:pt x="101" y="32"/>
                    </a:cubicBezTo>
                    <a:cubicBezTo>
                      <a:pt x="102" y="32"/>
                      <a:pt x="102" y="32"/>
                      <a:pt x="102" y="32"/>
                    </a:cubicBezTo>
                    <a:cubicBezTo>
                      <a:pt x="102" y="32"/>
                      <a:pt x="102" y="32"/>
                      <a:pt x="102" y="33"/>
                    </a:cubicBezTo>
                    <a:cubicBezTo>
                      <a:pt x="79" y="47"/>
                      <a:pt x="40" y="73"/>
                      <a:pt x="24" y="83"/>
                    </a:cubicBezTo>
                    <a:cubicBezTo>
                      <a:pt x="43" y="73"/>
                      <a:pt x="94" y="42"/>
                      <a:pt x="116" y="29"/>
                    </a:cubicBezTo>
                    <a:cubicBezTo>
                      <a:pt x="116" y="29"/>
                      <a:pt x="117" y="29"/>
                      <a:pt x="117" y="29"/>
                    </a:cubicBezTo>
                    <a:cubicBezTo>
                      <a:pt x="117" y="29"/>
                      <a:pt x="117" y="29"/>
                      <a:pt x="117" y="30"/>
                    </a:cubicBezTo>
                    <a:cubicBezTo>
                      <a:pt x="117" y="30"/>
                      <a:pt x="117" y="30"/>
                      <a:pt x="117" y="30"/>
                    </a:cubicBezTo>
                    <a:cubicBezTo>
                      <a:pt x="117" y="30"/>
                      <a:pt x="117" y="30"/>
                      <a:pt x="117" y="30"/>
                    </a:cubicBezTo>
                    <a:cubicBezTo>
                      <a:pt x="117" y="30"/>
                      <a:pt x="117" y="30"/>
                      <a:pt x="117" y="30"/>
                    </a:cubicBezTo>
                    <a:cubicBezTo>
                      <a:pt x="115" y="32"/>
                      <a:pt x="105" y="40"/>
                      <a:pt x="59" y="74"/>
                    </a:cubicBezTo>
                    <a:cubicBezTo>
                      <a:pt x="38" y="90"/>
                      <a:pt x="16" y="105"/>
                      <a:pt x="6" y="113"/>
                    </a:cubicBezTo>
                    <a:cubicBezTo>
                      <a:pt x="16" y="108"/>
                      <a:pt x="34" y="97"/>
                      <a:pt x="53" y="85"/>
                    </a:cubicBezTo>
                    <a:cubicBezTo>
                      <a:pt x="110" y="53"/>
                      <a:pt x="126" y="43"/>
                      <a:pt x="129" y="42"/>
                    </a:cubicBezTo>
                    <a:cubicBezTo>
                      <a:pt x="129" y="42"/>
                      <a:pt x="129" y="42"/>
                      <a:pt x="129" y="42"/>
                    </a:cubicBezTo>
                    <a:cubicBezTo>
                      <a:pt x="129" y="42"/>
                      <a:pt x="129" y="42"/>
                      <a:pt x="129" y="42"/>
                    </a:cubicBezTo>
                    <a:cubicBezTo>
                      <a:pt x="129" y="42"/>
                      <a:pt x="129" y="42"/>
                      <a:pt x="129" y="42"/>
                    </a:cubicBezTo>
                    <a:cubicBezTo>
                      <a:pt x="129" y="42"/>
                      <a:pt x="130" y="42"/>
                      <a:pt x="130" y="42"/>
                    </a:cubicBezTo>
                    <a:cubicBezTo>
                      <a:pt x="130" y="42"/>
                      <a:pt x="130" y="43"/>
                      <a:pt x="129" y="43"/>
                    </a:cubicBezTo>
                    <a:cubicBezTo>
                      <a:pt x="107" y="56"/>
                      <a:pt x="73" y="77"/>
                      <a:pt x="50" y="91"/>
                    </a:cubicBezTo>
                    <a:cubicBezTo>
                      <a:pt x="50" y="91"/>
                      <a:pt x="50" y="91"/>
                      <a:pt x="51" y="91"/>
                    </a:cubicBezTo>
                    <a:cubicBezTo>
                      <a:pt x="101" y="61"/>
                      <a:pt x="117" y="52"/>
                      <a:pt x="118" y="52"/>
                    </a:cubicBezTo>
                    <a:cubicBezTo>
                      <a:pt x="118" y="52"/>
                      <a:pt x="118" y="52"/>
                      <a:pt x="118" y="52"/>
                    </a:cubicBezTo>
                    <a:cubicBezTo>
                      <a:pt x="118" y="52"/>
                      <a:pt x="118" y="52"/>
                      <a:pt x="118" y="52"/>
                    </a:cubicBezTo>
                    <a:cubicBezTo>
                      <a:pt x="119" y="53"/>
                      <a:pt x="119" y="53"/>
                      <a:pt x="118" y="53"/>
                    </a:cubicBezTo>
                    <a:cubicBezTo>
                      <a:pt x="92" y="72"/>
                      <a:pt x="48" y="104"/>
                      <a:pt x="31" y="117"/>
                    </a:cubicBezTo>
                    <a:cubicBezTo>
                      <a:pt x="74" y="92"/>
                      <a:pt x="137" y="54"/>
                      <a:pt x="144" y="52"/>
                    </a:cubicBezTo>
                    <a:cubicBezTo>
                      <a:pt x="144" y="52"/>
                      <a:pt x="144" y="52"/>
                      <a:pt x="144" y="52"/>
                    </a:cubicBezTo>
                    <a:cubicBezTo>
                      <a:pt x="144" y="52"/>
                      <a:pt x="144" y="52"/>
                      <a:pt x="144" y="52"/>
                    </a:cubicBezTo>
                    <a:cubicBezTo>
                      <a:pt x="144" y="52"/>
                      <a:pt x="144" y="51"/>
                      <a:pt x="144" y="51"/>
                    </a:cubicBezTo>
                    <a:cubicBezTo>
                      <a:pt x="145" y="52"/>
                      <a:pt x="145" y="52"/>
                      <a:pt x="145" y="52"/>
                    </a:cubicBezTo>
                    <a:cubicBezTo>
                      <a:pt x="145" y="52"/>
                      <a:pt x="145" y="52"/>
                      <a:pt x="145" y="52"/>
                    </a:cubicBezTo>
                    <a:cubicBezTo>
                      <a:pt x="32" y="126"/>
                      <a:pt x="32" y="126"/>
                      <a:pt x="32" y="126"/>
                    </a:cubicBezTo>
                    <a:cubicBezTo>
                      <a:pt x="44" y="119"/>
                      <a:pt x="62" y="108"/>
                      <a:pt x="80" y="98"/>
                    </a:cubicBezTo>
                    <a:cubicBezTo>
                      <a:pt x="138" y="64"/>
                      <a:pt x="148" y="59"/>
                      <a:pt x="150" y="58"/>
                    </a:cubicBezTo>
                    <a:cubicBezTo>
                      <a:pt x="150" y="58"/>
                      <a:pt x="150" y="58"/>
                      <a:pt x="150" y="58"/>
                    </a:cubicBezTo>
                    <a:cubicBezTo>
                      <a:pt x="150" y="58"/>
                      <a:pt x="150" y="58"/>
                      <a:pt x="150" y="58"/>
                    </a:cubicBezTo>
                    <a:cubicBezTo>
                      <a:pt x="151" y="57"/>
                      <a:pt x="151" y="57"/>
                      <a:pt x="151" y="58"/>
                    </a:cubicBezTo>
                    <a:cubicBezTo>
                      <a:pt x="151" y="58"/>
                      <a:pt x="151" y="58"/>
                      <a:pt x="151" y="58"/>
                    </a:cubicBezTo>
                    <a:cubicBezTo>
                      <a:pt x="151" y="58"/>
                      <a:pt x="151" y="58"/>
                      <a:pt x="151" y="58"/>
                    </a:cubicBezTo>
                    <a:cubicBezTo>
                      <a:pt x="151" y="58"/>
                      <a:pt x="151" y="58"/>
                      <a:pt x="151" y="58"/>
                    </a:cubicBezTo>
                    <a:cubicBezTo>
                      <a:pt x="151" y="58"/>
                      <a:pt x="151" y="58"/>
                      <a:pt x="151" y="58"/>
                    </a:cubicBezTo>
                    <a:cubicBezTo>
                      <a:pt x="150" y="59"/>
                      <a:pt x="149" y="60"/>
                      <a:pt x="147" y="61"/>
                    </a:cubicBezTo>
                    <a:cubicBezTo>
                      <a:pt x="76" y="117"/>
                      <a:pt x="76" y="117"/>
                      <a:pt x="76" y="117"/>
                    </a:cubicBezTo>
                    <a:cubicBezTo>
                      <a:pt x="131" y="86"/>
                      <a:pt x="131" y="86"/>
                      <a:pt x="131" y="86"/>
                    </a:cubicBezTo>
                    <a:cubicBezTo>
                      <a:pt x="131" y="86"/>
                      <a:pt x="131" y="86"/>
                      <a:pt x="131" y="86"/>
                    </a:cubicBezTo>
                    <a:cubicBezTo>
                      <a:pt x="131" y="86"/>
                      <a:pt x="132" y="86"/>
                      <a:pt x="132" y="86"/>
                    </a:cubicBezTo>
                    <a:cubicBezTo>
                      <a:pt x="132" y="86"/>
                      <a:pt x="132" y="86"/>
                      <a:pt x="116" y="108"/>
                    </a:cubicBezTo>
                    <a:cubicBezTo>
                      <a:pt x="112" y="113"/>
                      <a:pt x="109" y="118"/>
                      <a:pt x="107" y="120"/>
                    </a:cubicBezTo>
                    <a:cubicBezTo>
                      <a:pt x="145" y="98"/>
                      <a:pt x="145" y="98"/>
                      <a:pt x="145" y="98"/>
                    </a:cubicBezTo>
                    <a:cubicBezTo>
                      <a:pt x="145" y="98"/>
                      <a:pt x="146" y="98"/>
                      <a:pt x="146" y="98"/>
                    </a:cubicBezTo>
                    <a:cubicBezTo>
                      <a:pt x="146" y="98"/>
                      <a:pt x="146" y="98"/>
                      <a:pt x="146" y="98"/>
                    </a:cubicBezTo>
                    <a:cubicBezTo>
                      <a:pt x="146" y="98"/>
                      <a:pt x="146" y="98"/>
                      <a:pt x="146" y="99"/>
                    </a:cubicBezTo>
                    <a:cubicBezTo>
                      <a:pt x="146" y="99"/>
                      <a:pt x="146" y="99"/>
                      <a:pt x="146" y="99"/>
                    </a:cubicBezTo>
                    <a:cubicBezTo>
                      <a:pt x="146" y="99"/>
                      <a:pt x="146" y="99"/>
                      <a:pt x="146" y="99"/>
                    </a:cubicBezTo>
                    <a:cubicBezTo>
                      <a:pt x="145" y="100"/>
                      <a:pt x="140" y="106"/>
                      <a:pt x="119" y="132"/>
                    </a:cubicBezTo>
                    <a:cubicBezTo>
                      <a:pt x="133" y="124"/>
                      <a:pt x="133" y="124"/>
                      <a:pt x="133" y="124"/>
                    </a:cubicBezTo>
                    <a:cubicBezTo>
                      <a:pt x="134" y="124"/>
                      <a:pt x="134" y="124"/>
                      <a:pt x="134" y="124"/>
                    </a:cubicBezTo>
                    <a:cubicBezTo>
                      <a:pt x="134" y="124"/>
                      <a:pt x="134" y="124"/>
                      <a:pt x="134" y="125"/>
                    </a:cubicBezTo>
                    <a:cubicBezTo>
                      <a:pt x="134" y="125"/>
                      <a:pt x="134" y="125"/>
                      <a:pt x="134" y="125"/>
                    </a:cubicBezTo>
                    <a:cubicBezTo>
                      <a:pt x="134" y="125"/>
                      <a:pt x="134" y="125"/>
                      <a:pt x="134" y="125"/>
                    </a:cubicBezTo>
                    <a:cubicBezTo>
                      <a:pt x="133" y="125"/>
                      <a:pt x="131" y="127"/>
                      <a:pt x="126" y="133"/>
                    </a:cubicBezTo>
                    <a:cubicBezTo>
                      <a:pt x="125" y="134"/>
                      <a:pt x="124" y="134"/>
                      <a:pt x="124" y="135"/>
                    </a:cubicBezTo>
                    <a:cubicBezTo>
                      <a:pt x="135" y="128"/>
                      <a:pt x="135" y="128"/>
                      <a:pt x="135" y="128"/>
                    </a:cubicBezTo>
                    <a:cubicBezTo>
                      <a:pt x="135" y="128"/>
                      <a:pt x="135" y="128"/>
                      <a:pt x="135" y="129"/>
                    </a:cubicBezTo>
                    <a:cubicBezTo>
                      <a:pt x="135" y="129"/>
                      <a:pt x="135" y="129"/>
                      <a:pt x="135" y="129"/>
                    </a:cubicBezTo>
                    <a:cubicBezTo>
                      <a:pt x="130" y="134"/>
                      <a:pt x="130" y="134"/>
                      <a:pt x="130" y="134"/>
                    </a:cubicBezTo>
                    <a:cubicBezTo>
                      <a:pt x="130" y="134"/>
                      <a:pt x="130" y="134"/>
                      <a:pt x="130" y="134"/>
                    </a:cubicBezTo>
                    <a:cubicBezTo>
                      <a:pt x="130" y="134"/>
                      <a:pt x="130" y="135"/>
                      <a:pt x="130" y="135"/>
                    </a:cubicBezTo>
                    <a:cubicBezTo>
                      <a:pt x="126" y="137"/>
                      <a:pt x="126" y="137"/>
                      <a:pt x="126" y="137"/>
                    </a:cubicBezTo>
                    <a:cubicBezTo>
                      <a:pt x="125" y="137"/>
                      <a:pt x="125" y="137"/>
                      <a:pt x="125" y="137"/>
                    </a:cubicBezTo>
                    <a:cubicBezTo>
                      <a:pt x="125" y="137"/>
                      <a:pt x="125" y="137"/>
                      <a:pt x="125" y="136"/>
                    </a:cubicBezTo>
                    <a:cubicBezTo>
                      <a:pt x="131" y="132"/>
                      <a:pt x="131" y="132"/>
                      <a:pt x="131" y="132"/>
                    </a:cubicBezTo>
                    <a:cubicBezTo>
                      <a:pt x="121" y="137"/>
                      <a:pt x="121" y="137"/>
                      <a:pt x="121" y="137"/>
                    </a:cubicBezTo>
                    <a:cubicBezTo>
                      <a:pt x="121" y="137"/>
                      <a:pt x="121" y="137"/>
                      <a:pt x="12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Freeform 271"/>
              <p:cNvSpPr/>
              <p:nvPr/>
            </p:nvSpPr>
            <p:spPr bwMode="auto">
              <a:xfrm>
                <a:off x="2022476" y="5624513"/>
                <a:ext cx="444500" cy="1190625"/>
              </a:xfrm>
              <a:custGeom>
                <a:avLst/>
                <a:gdLst>
                  <a:gd name="T0" fmla="*/ 35 w 137"/>
                  <a:gd name="T1" fmla="*/ 353 h 367"/>
                  <a:gd name="T2" fmla="*/ 37 w 137"/>
                  <a:gd name="T3" fmla="*/ 344 h 367"/>
                  <a:gd name="T4" fmla="*/ 32 w 137"/>
                  <a:gd name="T5" fmla="*/ 326 h 367"/>
                  <a:gd name="T6" fmla="*/ 31 w 137"/>
                  <a:gd name="T7" fmla="*/ 324 h 367"/>
                  <a:gd name="T8" fmla="*/ 130 w 137"/>
                  <a:gd name="T9" fmla="*/ 242 h 367"/>
                  <a:gd name="T10" fmla="*/ 88 w 137"/>
                  <a:gd name="T11" fmla="*/ 252 h 367"/>
                  <a:gd name="T12" fmla="*/ 52 w 137"/>
                  <a:gd name="T13" fmla="*/ 265 h 367"/>
                  <a:gd name="T14" fmla="*/ 30 w 137"/>
                  <a:gd name="T15" fmla="*/ 275 h 367"/>
                  <a:gd name="T16" fmla="*/ 40 w 137"/>
                  <a:gd name="T17" fmla="*/ 257 h 367"/>
                  <a:gd name="T18" fmla="*/ 36 w 137"/>
                  <a:gd name="T19" fmla="*/ 258 h 367"/>
                  <a:gd name="T20" fmla="*/ 48 w 137"/>
                  <a:gd name="T21" fmla="*/ 230 h 367"/>
                  <a:gd name="T22" fmla="*/ 28 w 137"/>
                  <a:gd name="T23" fmla="*/ 214 h 367"/>
                  <a:gd name="T24" fmla="*/ 52 w 137"/>
                  <a:gd name="T25" fmla="*/ 189 h 367"/>
                  <a:gd name="T26" fmla="*/ 35 w 137"/>
                  <a:gd name="T27" fmla="*/ 193 h 367"/>
                  <a:gd name="T28" fmla="*/ 42 w 137"/>
                  <a:gd name="T29" fmla="*/ 176 h 367"/>
                  <a:gd name="T30" fmla="*/ 56 w 137"/>
                  <a:gd name="T31" fmla="*/ 167 h 367"/>
                  <a:gd name="T32" fmla="*/ 32 w 137"/>
                  <a:gd name="T33" fmla="*/ 176 h 367"/>
                  <a:gd name="T34" fmla="*/ 25 w 137"/>
                  <a:gd name="T35" fmla="*/ 159 h 367"/>
                  <a:gd name="T36" fmla="*/ 57 w 137"/>
                  <a:gd name="T37" fmla="*/ 140 h 367"/>
                  <a:gd name="T38" fmla="*/ 122 w 137"/>
                  <a:gd name="T39" fmla="*/ 64 h 367"/>
                  <a:gd name="T40" fmla="*/ 129 w 137"/>
                  <a:gd name="T41" fmla="*/ 39 h 367"/>
                  <a:gd name="T42" fmla="*/ 12 w 137"/>
                  <a:gd name="T43" fmla="*/ 100 h 367"/>
                  <a:gd name="T44" fmla="*/ 25 w 137"/>
                  <a:gd name="T45" fmla="*/ 88 h 367"/>
                  <a:gd name="T46" fmla="*/ 27 w 137"/>
                  <a:gd name="T47" fmla="*/ 77 h 367"/>
                  <a:gd name="T48" fmla="*/ 2 w 137"/>
                  <a:gd name="T49" fmla="*/ 90 h 367"/>
                  <a:gd name="T50" fmla="*/ 72 w 137"/>
                  <a:gd name="T51" fmla="*/ 34 h 367"/>
                  <a:gd name="T52" fmla="*/ 19 w 137"/>
                  <a:gd name="T53" fmla="*/ 59 h 367"/>
                  <a:gd name="T54" fmla="*/ 68 w 137"/>
                  <a:gd name="T55" fmla="*/ 18 h 367"/>
                  <a:gd name="T56" fmla="*/ 72 w 137"/>
                  <a:gd name="T57" fmla="*/ 7 h 367"/>
                  <a:gd name="T58" fmla="*/ 93 w 137"/>
                  <a:gd name="T59" fmla="*/ 4 h 367"/>
                  <a:gd name="T60" fmla="*/ 82 w 137"/>
                  <a:gd name="T61" fmla="*/ 18 h 367"/>
                  <a:gd name="T62" fmla="*/ 62 w 137"/>
                  <a:gd name="T63" fmla="*/ 32 h 367"/>
                  <a:gd name="T64" fmla="*/ 106 w 137"/>
                  <a:gd name="T65" fmla="*/ 22 h 367"/>
                  <a:gd name="T66" fmla="*/ 28 w 137"/>
                  <a:gd name="T67" fmla="*/ 76 h 367"/>
                  <a:gd name="T68" fmla="*/ 128 w 137"/>
                  <a:gd name="T69" fmla="*/ 18 h 367"/>
                  <a:gd name="T70" fmla="*/ 73 w 137"/>
                  <a:gd name="T71" fmla="*/ 59 h 367"/>
                  <a:gd name="T72" fmla="*/ 38 w 137"/>
                  <a:gd name="T73" fmla="*/ 84 h 367"/>
                  <a:gd name="T74" fmla="*/ 21 w 137"/>
                  <a:gd name="T75" fmla="*/ 100 h 367"/>
                  <a:gd name="T76" fmla="*/ 128 w 137"/>
                  <a:gd name="T77" fmla="*/ 61 h 367"/>
                  <a:gd name="T78" fmla="*/ 119 w 137"/>
                  <a:gd name="T79" fmla="*/ 86 h 367"/>
                  <a:gd name="T80" fmla="*/ 106 w 137"/>
                  <a:gd name="T81" fmla="*/ 113 h 367"/>
                  <a:gd name="T82" fmla="*/ 84 w 137"/>
                  <a:gd name="T83" fmla="*/ 151 h 367"/>
                  <a:gd name="T84" fmla="*/ 128 w 137"/>
                  <a:gd name="T85" fmla="*/ 127 h 367"/>
                  <a:gd name="T86" fmla="*/ 133 w 137"/>
                  <a:gd name="T87" fmla="*/ 136 h 367"/>
                  <a:gd name="T88" fmla="*/ 119 w 137"/>
                  <a:gd name="T89" fmla="*/ 152 h 367"/>
                  <a:gd name="T90" fmla="*/ 120 w 137"/>
                  <a:gd name="T91" fmla="*/ 160 h 367"/>
                  <a:gd name="T92" fmla="*/ 83 w 137"/>
                  <a:gd name="T93" fmla="*/ 192 h 367"/>
                  <a:gd name="T94" fmla="*/ 118 w 137"/>
                  <a:gd name="T95" fmla="*/ 181 h 367"/>
                  <a:gd name="T96" fmla="*/ 128 w 137"/>
                  <a:gd name="T97" fmla="*/ 184 h 367"/>
                  <a:gd name="T98" fmla="*/ 109 w 137"/>
                  <a:gd name="T99" fmla="*/ 215 h 367"/>
                  <a:gd name="T100" fmla="*/ 113 w 137"/>
                  <a:gd name="T101" fmla="*/ 215 h 367"/>
                  <a:gd name="T102" fmla="*/ 137 w 137"/>
                  <a:gd name="T103" fmla="*/ 212 h 367"/>
                  <a:gd name="T104" fmla="*/ 102 w 137"/>
                  <a:gd name="T105" fmla="*/ 236 h 367"/>
                  <a:gd name="T106" fmla="*/ 137 w 137"/>
                  <a:gd name="T107" fmla="*/ 217 h 367"/>
                  <a:gd name="T108" fmla="*/ 40 w 137"/>
                  <a:gd name="T109" fmla="*/ 294 h 367"/>
                  <a:gd name="T110" fmla="*/ 136 w 137"/>
                  <a:gd name="T111" fmla="*/ 255 h 367"/>
                  <a:gd name="T112" fmla="*/ 84 w 137"/>
                  <a:gd name="T113" fmla="*/ 290 h 367"/>
                  <a:gd name="T114" fmla="*/ 121 w 137"/>
                  <a:gd name="T115" fmla="*/ 272 h 367"/>
                  <a:gd name="T116" fmla="*/ 129 w 137"/>
                  <a:gd name="T117" fmla="*/ 269 h 367"/>
                  <a:gd name="T118" fmla="*/ 128 w 137"/>
                  <a:gd name="T119" fmla="*/ 292 h 367"/>
                  <a:gd name="T120" fmla="*/ 111 w 137"/>
                  <a:gd name="T121" fmla="*/ 309 h 367"/>
                  <a:gd name="T122" fmla="*/ 110 w 137"/>
                  <a:gd name="T123" fmla="*/ 320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367">
                    <a:moveTo>
                      <a:pt x="29" y="367"/>
                    </a:moveTo>
                    <a:cubicBezTo>
                      <a:pt x="29" y="367"/>
                      <a:pt x="29" y="367"/>
                      <a:pt x="29" y="367"/>
                    </a:cubicBezTo>
                    <a:cubicBezTo>
                      <a:pt x="29" y="367"/>
                      <a:pt x="29" y="367"/>
                      <a:pt x="29" y="366"/>
                    </a:cubicBezTo>
                    <a:cubicBezTo>
                      <a:pt x="51" y="351"/>
                      <a:pt x="90" y="324"/>
                      <a:pt x="104" y="313"/>
                    </a:cubicBezTo>
                    <a:cubicBezTo>
                      <a:pt x="63" y="338"/>
                      <a:pt x="39" y="351"/>
                      <a:pt x="35" y="353"/>
                    </a:cubicBezTo>
                    <a:cubicBezTo>
                      <a:pt x="35" y="353"/>
                      <a:pt x="35" y="353"/>
                      <a:pt x="35" y="353"/>
                    </a:cubicBezTo>
                    <a:cubicBezTo>
                      <a:pt x="35" y="353"/>
                      <a:pt x="35" y="353"/>
                      <a:pt x="35" y="353"/>
                    </a:cubicBezTo>
                    <a:cubicBezTo>
                      <a:pt x="35" y="353"/>
                      <a:pt x="35" y="353"/>
                      <a:pt x="35" y="353"/>
                    </a:cubicBezTo>
                    <a:cubicBezTo>
                      <a:pt x="35" y="353"/>
                      <a:pt x="35" y="353"/>
                      <a:pt x="34" y="353"/>
                    </a:cubicBezTo>
                    <a:cubicBezTo>
                      <a:pt x="34" y="353"/>
                      <a:pt x="34" y="353"/>
                      <a:pt x="35" y="353"/>
                    </a:cubicBezTo>
                    <a:cubicBezTo>
                      <a:pt x="58" y="337"/>
                      <a:pt x="97" y="311"/>
                      <a:pt x="117" y="298"/>
                    </a:cubicBezTo>
                    <a:cubicBezTo>
                      <a:pt x="37" y="344"/>
                      <a:pt x="37" y="344"/>
                      <a:pt x="37" y="344"/>
                    </a:cubicBezTo>
                    <a:cubicBezTo>
                      <a:pt x="37" y="344"/>
                      <a:pt x="37" y="344"/>
                      <a:pt x="37" y="344"/>
                    </a:cubicBezTo>
                    <a:cubicBezTo>
                      <a:pt x="37" y="344"/>
                      <a:pt x="37" y="344"/>
                      <a:pt x="37" y="344"/>
                    </a:cubicBezTo>
                    <a:cubicBezTo>
                      <a:pt x="36" y="344"/>
                      <a:pt x="36" y="344"/>
                      <a:pt x="37" y="344"/>
                    </a:cubicBezTo>
                    <a:cubicBezTo>
                      <a:pt x="37" y="343"/>
                      <a:pt x="37" y="343"/>
                      <a:pt x="37" y="343"/>
                    </a:cubicBezTo>
                    <a:cubicBezTo>
                      <a:pt x="37" y="343"/>
                      <a:pt x="37" y="343"/>
                      <a:pt x="37" y="343"/>
                    </a:cubicBezTo>
                    <a:cubicBezTo>
                      <a:pt x="38" y="342"/>
                      <a:pt x="46" y="335"/>
                      <a:pt x="82" y="306"/>
                    </a:cubicBezTo>
                    <a:cubicBezTo>
                      <a:pt x="99" y="293"/>
                      <a:pt x="115" y="279"/>
                      <a:pt x="123" y="273"/>
                    </a:cubicBezTo>
                    <a:cubicBezTo>
                      <a:pt x="53" y="314"/>
                      <a:pt x="37" y="323"/>
                      <a:pt x="33" y="325"/>
                    </a:cubicBezTo>
                    <a:cubicBezTo>
                      <a:pt x="32" y="326"/>
                      <a:pt x="32" y="326"/>
                      <a:pt x="32" y="326"/>
                    </a:cubicBezTo>
                    <a:cubicBezTo>
                      <a:pt x="32" y="326"/>
                      <a:pt x="32" y="326"/>
                      <a:pt x="32" y="326"/>
                    </a:cubicBezTo>
                    <a:cubicBezTo>
                      <a:pt x="32" y="326"/>
                      <a:pt x="31" y="326"/>
                      <a:pt x="31" y="326"/>
                    </a:cubicBezTo>
                    <a:cubicBezTo>
                      <a:pt x="31" y="326"/>
                      <a:pt x="31" y="326"/>
                      <a:pt x="31" y="325"/>
                    </a:cubicBezTo>
                    <a:cubicBezTo>
                      <a:pt x="31" y="325"/>
                      <a:pt x="31" y="325"/>
                      <a:pt x="31" y="325"/>
                    </a:cubicBezTo>
                    <a:cubicBezTo>
                      <a:pt x="32" y="325"/>
                      <a:pt x="58" y="309"/>
                      <a:pt x="82" y="295"/>
                    </a:cubicBezTo>
                    <a:cubicBezTo>
                      <a:pt x="65" y="305"/>
                      <a:pt x="45" y="316"/>
                      <a:pt x="32" y="324"/>
                    </a:cubicBezTo>
                    <a:cubicBezTo>
                      <a:pt x="32" y="324"/>
                      <a:pt x="31" y="324"/>
                      <a:pt x="31" y="324"/>
                    </a:cubicBezTo>
                    <a:cubicBezTo>
                      <a:pt x="31" y="323"/>
                      <a:pt x="31" y="323"/>
                      <a:pt x="31" y="323"/>
                    </a:cubicBezTo>
                    <a:cubicBezTo>
                      <a:pt x="57" y="306"/>
                      <a:pt x="100" y="279"/>
                      <a:pt x="122" y="265"/>
                    </a:cubicBezTo>
                    <a:cubicBezTo>
                      <a:pt x="74" y="292"/>
                      <a:pt x="50" y="306"/>
                      <a:pt x="49" y="306"/>
                    </a:cubicBezTo>
                    <a:cubicBezTo>
                      <a:pt x="49" y="306"/>
                      <a:pt x="49" y="306"/>
                      <a:pt x="49" y="306"/>
                    </a:cubicBezTo>
                    <a:cubicBezTo>
                      <a:pt x="49" y="306"/>
                      <a:pt x="49" y="306"/>
                      <a:pt x="49" y="306"/>
                    </a:cubicBezTo>
                    <a:cubicBezTo>
                      <a:pt x="48" y="306"/>
                      <a:pt x="48" y="305"/>
                      <a:pt x="100" y="265"/>
                    </a:cubicBezTo>
                    <a:cubicBezTo>
                      <a:pt x="112" y="256"/>
                      <a:pt x="124" y="247"/>
                      <a:pt x="130" y="242"/>
                    </a:cubicBezTo>
                    <a:cubicBezTo>
                      <a:pt x="119" y="249"/>
                      <a:pt x="88" y="267"/>
                      <a:pt x="66" y="279"/>
                    </a:cubicBezTo>
                    <a:cubicBezTo>
                      <a:pt x="36" y="297"/>
                      <a:pt x="36" y="297"/>
                      <a:pt x="36" y="297"/>
                    </a:cubicBezTo>
                    <a:cubicBezTo>
                      <a:pt x="36" y="297"/>
                      <a:pt x="36" y="297"/>
                      <a:pt x="36" y="297"/>
                    </a:cubicBezTo>
                    <a:cubicBezTo>
                      <a:pt x="36" y="296"/>
                      <a:pt x="36" y="296"/>
                      <a:pt x="36" y="296"/>
                    </a:cubicBezTo>
                    <a:cubicBezTo>
                      <a:pt x="36" y="296"/>
                      <a:pt x="36" y="296"/>
                      <a:pt x="36" y="296"/>
                    </a:cubicBezTo>
                    <a:cubicBezTo>
                      <a:pt x="36" y="296"/>
                      <a:pt x="36" y="296"/>
                      <a:pt x="36" y="296"/>
                    </a:cubicBezTo>
                    <a:cubicBezTo>
                      <a:pt x="38" y="294"/>
                      <a:pt x="47" y="286"/>
                      <a:pt x="88" y="252"/>
                    </a:cubicBezTo>
                    <a:cubicBezTo>
                      <a:pt x="99" y="243"/>
                      <a:pt x="108" y="235"/>
                      <a:pt x="112" y="231"/>
                    </a:cubicBezTo>
                    <a:cubicBezTo>
                      <a:pt x="110" y="233"/>
                      <a:pt x="106" y="235"/>
                      <a:pt x="102" y="237"/>
                    </a:cubicBezTo>
                    <a:cubicBezTo>
                      <a:pt x="96" y="241"/>
                      <a:pt x="90" y="244"/>
                      <a:pt x="84" y="248"/>
                    </a:cubicBezTo>
                    <a:cubicBezTo>
                      <a:pt x="57" y="263"/>
                      <a:pt x="31" y="279"/>
                      <a:pt x="31" y="279"/>
                    </a:cubicBezTo>
                    <a:cubicBezTo>
                      <a:pt x="31" y="279"/>
                      <a:pt x="30" y="279"/>
                      <a:pt x="30" y="279"/>
                    </a:cubicBezTo>
                    <a:cubicBezTo>
                      <a:pt x="30" y="278"/>
                      <a:pt x="30" y="278"/>
                      <a:pt x="31" y="278"/>
                    </a:cubicBezTo>
                    <a:cubicBezTo>
                      <a:pt x="37" y="274"/>
                      <a:pt x="45" y="270"/>
                      <a:pt x="52" y="265"/>
                    </a:cubicBezTo>
                    <a:cubicBezTo>
                      <a:pt x="52" y="265"/>
                      <a:pt x="52" y="265"/>
                      <a:pt x="52" y="265"/>
                    </a:cubicBezTo>
                    <a:cubicBezTo>
                      <a:pt x="52" y="265"/>
                      <a:pt x="52" y="265"/>
                      <a:pt x="52" y="265"/>
                    </a:cubicBezTo>
                    <a:cubicBezTo>
                      <a:pt x="103" y="233"/>
                      <a:pt x="103" y="233"/>
                      <a:pt x="103" y="233"/>
                    </a:cubicBezTo>
                    <a:cubicBezTo>
                      <a:pt x="33" y="273"/>
                      <a:pt x="33" y="273"/>
                      <a:pt x="33" y="273"/>
                    </a:cubicBezTo>
                    <a:cubicBezTo>
                      <a:pt x="33" y="273"/>
                      <a:pt x="33" y="273"/>
                      <a:pt x="33" y="273"/>
                    </a:cubicBezTo>
                    <a:cubicBezTo>
                      <a:pt x="33" y="273"/>
                      <a:pt x="33" y="273"/>
                      <a:pt x="33" y="273"/>
                    </a:cubicBezTo>
                    <a:cubicBezTo>
                      <a:pt x="31" y="274"/>
                      <a:pt x="30" y="275"/>
                      <a:pt x="30" y="275"/>
                    </a:cubicBezTo>
                    <a:cubicBezTo>
                      <a:pt x="30" y="275"/>
                      <a:pt x="30" y="275"/>
                      <a:pt x="30" y="275"/>
                    </a:cubicBezTo>
                    <a:cubicBezTo>
                      <a:pt x="30" y="275"/>
                      <a:pt x="30" y="275"/>
                      <a:pt x="30" y="275"/>
                    </a:cubicBezTo>
                    <a:cubicBezTo>
                      <a:pt x="29" y="275"/>
                      <a:pt x="29" y="275"/>
                      <a:pt x="29" y="275"/>
                    </a:cubicBezTo>
                    <a:cubicBezTo>
                      <a:pt x="29" y="275"/>
                      <a:pt x="29" y="275"/>
                      <a:pt x="29" y="275"/>
                    </a:cubicBezTo>
                    <a:cubicBezTo>
                      <a:pt x="29" y="275"/>
                      <a:pt x="29" y="274"/>
                      <a:pt x="29" y="274"/>
                    </a:cubicBezTo>
                    <a:cubicBezTo>
                      <a:pt x="52" y="258"/>
                      <a:pt x="93" y="228"/>
                      <a:pt x="107" y="218"/>
                    </a:cubicBezTo>
                    <a:cubicBezTo>
                      <a:pt x="40" y="257"/>
                      <a:pt x="40" y="257"/>
                      <a:pt x="40" y="257"/>
                    </a:cubicBezTo>
                    <a:cubicBezTo>
                      <a:pt x="40" y="257"/>
                      <a:pt x="40" y="257"/>
                      <a:pt x="40" y="257"/>
                    </a:cubicBezTo>
                    <a:cubicBezTo>
                      <a:pt x="40" y="257"/>
                      <a:pt x="40" y="257"/>
                      <a:pt x="40" y="256"/>
                    </a:cubicBezTo>
                    <a:cubicBezTo>
                      <a:pt x="40" y="256"/>
                      <a:pt x="40" y="256"/>
                      <a:pt x="40" y="256"/>
                    </a:cubicBezTo>
                    <a:cubicBezTo>
                      <a:pt x="40" y="256"/>
                      <a:pt x="40" y="256"/>
                      <a:pt x="40" y="256"/>
                    </a:cubicBezTo>
                    <a:cubicBezTo>
                      <a:pt x="40" y="255"/>
                      <a:pt x="40" y="255"/>
                      <a:pt x="40" y="255"/>
                    </a:cubicBezTo>
                    <a:cubicBezTo>
                      <a:pt x="41" y="255"/>
                      <a:pt x="41" y="255"/>
                      <a:pt x="41" y="255"/>
                    </a:cubicBezTo>
                    <a:cubicBezTo>
                      <a:pt x="38" y="257"/>
                      <a:pt x="36" y="258"/>
                      <a:pt x="36" y="258"/>
                    </a:cubicBezTo>
                    <a:cubicBezTo>
                      <a:pt x="35" y="258"/>
                      <a:pt x="35" y="258"/>
                      <a:pt x="35" y="258"/>
                    </a:cubicBezTo>
                    <a:cubicBezTo>
                      <a:pt x="35" y="258"/>
                      <a:pt x="35" y="258"/>
                      <a:pt x="35" y="258"/>
                    </a:cubicBezTo>
                    <a:cubicBezTo>
                      <a:pt x="35" y="258"/>
                      <a:pt x="35" y="258"/>
                      <a:pt x="35" y="258"/>
                    </a:cubicBezTo>
                    <a:cubicBezTo>
                      <a:pt x="35" y="258"/>
                      <a:pt x="35" y="258"/>
                      <a:pt x="35" y="257"/>
                    </a:cubicBezTo>
                    <a:cubicBezTo>
                      <a:pt x="123" y="187"/>
                      <a:pt x="123" y="187"/>
                      <a:pt x="123" y="187"/>
                    </a:cubicBezTo>
                    <a:cubicBezTo>
                      <a:pt x="109" y="195"/>
                      <a:pt x="70" y="218"/>
                      <a:pt x="48" y="230"/>
                    </a:cubicBezTo>
                    <a:cubicBezTo>
                      <a:pt x="48" y="230"/>
                      <a:pt x="48" y="230"/>
                      <a:pt x="48" y="230"/>
                    </a:cubicBezTo>
                    <a:cubicBezTo>
                      <a:pt x="47" y="230"/>
                      <a:pt x="48" y="230"/>
                      <a:pt x="48" y="230"/>
                    </a:cubicBezTo>
                    <a:cubicBezTo>
                      <a:pt x="111" y="185"/>
                      <a:pt x="111" y="185"/>
                      <a:pt x="111" y="185"/>
                    </a:cubicBezTo>
                    <a:cubicBezTo>
                      <a:pt x="96" y="193"/>
                      <a:pt x="64" y="212"/>
                      <a:pt x="45" y="223"/>
                    </a:cubicBezTo>
                    <a:cubicBezTo>
                      <a:pt x="45" y="223"/>
                      <a:pt x="44" y="223"/>
                      <a:pt x="44" y="223"/>
                    </a:cubicBezTo>
                    <a:cubicBezTo>
                      <a:pt x="44" y="223"/>
                      <a:pt x="44" y="222"/>
                      <a:pt x="44" y="222"/>
                    </a:cubicBezTo>
                    <a:cubicBezTo>
                      <a:pt x="66" y="204"/>
                      <a:pt x="104" y="173"/>
                      <a:pt x="116" y="163"/>
                    </a:cubicBezTo>
                    <a:cubicBezTo>
                      <a:pt x="98" y="173"/>
                      <a:pt x="29" y="213"/>
                      <a:pt x="28" y="214"/>
                    </a:cubicBezTo>
                    <a:cubicBezTo>
                      <a:pt x="28" y="214"/>
                      <a:pt x="27" y="214"/>
                      <a:pt x="27" y="214"/>
                    </a:cubicBezTo>
                    <a:cubicBezTo>
                      <a:pt x="27" y="214"/>
                      <a:pt x="27" y="213"/>
                      <a:pt x="27" y="213"/>
                    </a:cubicBezTo>
                    <a:cubicBezTo>
                      <a:pt x="51" y="197"/>
                      <a:pt x="91" y="169"/>
                      <a:pt x="109" y="157"/>
                    </a:cubicBezTo>
                    <a:cubicBezTo>
                      <a:pt x="52" y="190"/>
                      <a:pt x="52" y="190"/>
                      <a:pt x="52" y="190"/>
                    </a:cubicBezTo>
                    <a:cubicBezTo>
                      <a:pt x="52" y="190"/>
                      <a:pt x="52" y="190"/>
                      <a:pt x="52" y="190"/>
                    </a:cubicBezTo>
                    <a:cubicBezTo>
                      <a:pt x="52" y="190"/>
                      <a:pt x="52" y="190"/>
                      <a:pt x="52" y="190"/>
                    </a:cubicBezTo>
                    <a:cubicBezTo>
                      <a:pt x="52" y="189"/>
                      <a:pt x="52" y="189"/>
                      <a:pt x="52" y="189"/>
                    </a:cubicBezTo>
                    <a:cubicBezTo>
                      <a:pt x="52" y="189"/>
                      <a:pt x="52" y="189"/>
                      <a:pt x="52" y="189"/>
                    </a:cubicBezTo>
                    <a:cubicBezTo>
                      <a:pt x="52" y="189"/>
                      <a:pt x="52" y="189"/>
                      <a:pt x="52" y="189"/>
                    </a:cubicBezTo>
                    <a:cubicBezTo>
                      <a:pt x="53" y="188"/>
                      <a:pt x="56" y="186"/>
                      <a:pt x="64" y="180"/>
                    </a:cubicBezTo>
                    <a:cubicBezTo>
                      <a:pt x="71" y="176"/>
                      <a:pt x="80" y="170"/>
                      <a:pt x="92" y="162"/>
                    </a:cubicBezTo>
                    <a:cubicBezTo>
                      <a:pt x="102" y="156"/>
                      <a:pt x="112" y="149"/>
                      <a:pt x="119" y="144"/>
                    </a:cubicBezTo>
                    <a:cubicBezTo>
                      <a:pt x="110" y="149"/>
                      <a:pt x="98" y="157"/>
                      <a:pt x="86" y="164"/>
                    </a:cubicBezTo>
                    <a:cubicBezTo>
                      <a:pt x="44" y="188"/>
                      <a:pt x="36" y="192"/>
                      <a:pt x="35"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34" y="193"/>
                      <a:pt x="34" y="193"/>
                      <a:pt x="34" y="193"/>
                    </a:cubicBezTo>
                    <a:cubicBezTo>
                      <a:pt x="120" y="131"/>
                      <a:pt x="120" y="131"/>
                      <a:pt x="120" y="131"/>
                    </a:cubicBezTo>
                    <a:cubicBezTo>
                      <a:pt x="99" y="144"/>
                      <a:pt x="43" y="176"/>
                      <a:pt x="42" y="176"/>
                    </a:cubicBezTo>
                    <a:cubicBezTo>
                      <a:pt x="42" y="176"/>
                      <a:pt x="42" y="176"/>
                      <a:pt x="42" y="176"/>
                    </a:cubicBezTo>
                    <a:cubicBezTo>
                      <a:pt x="42" y="176"/>
                      <a:pt x="42" y="176"/>
                      <a:pt x="42" y="176"/>
                    </a:cubicBezTo>
                    <a:cubicBezTo>
                      <a:pt x="42" y="176"/>
                      <a:pt x="42" y="176"/>
                      <a:pt x="42" y="175"/>
                    </a:cubicBezTo>
                    <a:cubicBezTo>
                      <a:pt x="42" y="175"/>
                      <a:pt x="42" y="175"/>
                      <a:pt x="42" y="175"/>
                    </a:cubicBezTo>
                    <a:cubicBezTo>
                      <a:pt x="42" y="175"/>
                      <a:pt x="42" y="175"/>
                      <a:pt x="42" y="175"/>
                    </a:cubicBezTo>
                    <a:cubicBezTo>
                      <a:pt x="43" y="175"/>
                      <a:pt x="44" y="174"/>
                      <a:pt x="46" y="173"/>
                    </a:cubicBezTo>
                    <a:cubicBezTo>
                      <a:pt x="48" y="171"/>
                      <a:pt x="51" y="169"/>
                      <a:pt x="56" y="167"/>
                    </a:cubicBezTo>
                    <a:cubicBezTo>
                      <a:pt x="64" y="161"/>
                      <a:pt x="75" y="154"/>
                      <a:pt x="86" y="147"/>
                    </a:cubicBezTo>
                    <a:cubicBezTo>
                      <a:pt x="95" y="142"/>
                      <a:pt x="104" y="136"/>
                      <a:pt x="111" y="131"/>
                    </a:cubicBezTo>
                    <a:cubicBezTo>
                      <a:pt x="32" y="177"/>
                      <a:pt x="32" y="177"/>
                      <a:pt x="32" y="177"/>
                    </a:cubicBezTo>
                    <a:cubicBezTo>
                      <a:pt x="32" y="177"/>
                      <a:pt x="31" y="177"/>
                      <a:pt x="31" y="177"/>
                    </a:cubicBezTo>
                    <a:cubicBezTo>
                      <a:pt x="31" y="177"/>
                      <a:pt x="31" y="177"/>
                      <a:pt x="32" y="176"/>
                    </a:cubicBezTo>
                    <a:cubicBezTo>
                      <a:pt x="32" y="176"/>
                      <a:pt x="32" y="176"/>
                      <a:pt x="32" y="176"/>
                    </a:cubicBezTo>
                    <a:cubicBezTo>
                      <a:pt x="32" y="176"/>
                      <a:pt x="32" y="176"/>
                      <a:pt x="32" y="176"/>
                    </a:cubicBezTo>
                    <a:cubicBezTo>
                      <a:pt x="33" y="175"/>
                      <a:pt x="39" y="169"/>
                      <a:pt x="68" y="144"/>
                    </a:cubicBezTo>
                    <a:cubicBezTo>
                      <a:pt x="81" y="133"/>
                      <a:pt x="95" y="121"/>
                      <a:pt x="102" y="115"/>
                    </a:cubicBezTo>
                    <a:cubicBezTo>
                      <a:pt x="88" y="123"/>
                      <a:pt x="72" y="132"/>
                      <a:pt x="58" y="141"/>
                    </a:cubicBezTo>
                    <a:cubicBezTo>
                      <a:pt x="33" y="155"/>
                      <a:pt x="27" y="159"/>
                      <a:pt x="25" y="159"/>
                    </a:cubicBezTo>
                    <a:cubicBezTo>
                      <a:pt x="25" y="159"/>
                      <a:pt x="25" y="159"/>
                      <a:pt x="25" y="159"/>
                    </a:cubicBezTo>
                    <a:cubicBezTo>
                      <a:pt x="25" y="159"/>
                      <a:pt x="25" y="159"/>
                      <a:pt x="25" y="159"/>
                    </a:cubicBezTo>
                    <a:cubicBezTo>
                      <a:pt x="25" y="159"/>
                      <a:pt x="25" y="159"/>
                      <a:pt x="25" y="159"/>
                    </a:cubicBezTo>
                    <a:cubicBezTo>
                      <a:pt x="25" y="159"/>
                      <a:pt x="24" y="159"/>
                      <a:pt x="24" y="159"/>
                    </a:cubicBezTo>
                    <a:cubicBezTo>
                      <a:pt x="24" y="159"/>
                      <a:pt x="24" y="159"/>
                      <a:pt x="24" y="159"/>
                    </a:cubicBezTo>
                    <a:cubicBezTo>
                      <a:pt x="24" y="159"/>
                      <a:pt x="24" y="159"/>
                      <a:pt x="25" y="159"/>
                    </a:cubicBezTo>
                    <a:cubicBezTo>
                      <a:pt x="34" y="153"/>
                      <a:pt x="45" y="147"/>
                      <a:pt x="56" y="140"/>
                    </a:cubicBezTo>
                    <a:cubicBezTo>
                      <a:pt x="56" y="140"/>
                      <a:pt x="56" y="140"/>
                      <a:pt x="57" y="140"/>
                    </a:cubicBezTo>
                    <a:cubicBezTo>
                      <a:pt x="57" y="140"/>
                      <a:pt x="57" y="140"/>
                      <a:pt x="57" y="140"/>
                    </a:cubicBezTo>
                    <a:cubicBezTo>
                      <a:pt x="57" y="140"/>
                      <a:pt x="57" y="140"/>
                      <a:pt x="57" y="140"/>
                    </a:cubicBezTo>
                    <a:cubicBezTo>
                      <a:pt x="58" y="138"/>
                      <a:pt x="64" y="133"/>
                      <a:pt x="87" y="112"/>
                    </a:cubicBezTo>
                    <a:cubicBezTo>
                      <a:pt x="98" y="103"/>
                      <a:pt x="109" y="93"/>
                      <a:pt x="115" y="89"/>
                    </a:cubicBezTo>
                    <a:cubicBezTo>
                      <a:pt x="112" y="90"/>
                      <a:pt x="109" y="92"/>
                      <a:pt x="105" y="94"/>
                    </a:cubicBezTo>
                    <a:cubicBezTo>
                      <a:pt x="43" y="130"/>
                      <a:pt x="43" y="130"/>
                      <a:pt x="42" y="130"/>
                    </a:cubicBezTo>
                    <a:cubicBezTo>
                      <a:pt x="42" y="130"/>
                      <a:pt x="42" y="130"/>
                      <a:pt x="42" y="130"/>
                    </a:cubicBezTo>
                    <a:cubicBezTo>
                      <a:pt x="42" y="129"/>
                      <a:pt x="42" y="129"/>
                      <a:pt x="85" y="95"/>
                    </a:cubicBezTo>
                    <a:cubicBezTo>
                      <a:pt x="99" y="82"/>
                      <a:pt x="115" y="70"/>
                      <a:pt x="122" y="64"/>
                    </a:cubicBezTo>
                    <a:cubicBezTo>
                      <a:pt x="49" y="107"/>
                      <a:pt x="37" y="114"/>
                      <a:pt x="34" y="115"/>
                    </a:cubicBezTo>
                    <a:cubicBezTo>
                      <a:pt x="34" y="115"/>
                      <a:pt x="34" y="115"/>
                      <a:pt x="34" y="115"/>
                    </a:cubicBezTo>
                    <a:cubicBezTo>
                      <a:pt x="34" y="115"/>
                      <a:pt x="34" y="115"/>
                      <a:pt x="34" y="115"/>
                    </a:cubicBezTo>
                    <a:cubicBezTo>
                      <a:pt x="34" y="115"/>
                      <a:pt x="34" y="115"/>
                      <a:pt x="34" y="115"/>
                    </a:cubicBezTo>
                    <a:cubicBezTo>
                      <a:pt x="34" y="115"/>
                      <a:pt x="34" y="115"/>
                      <a:pt x="34" y="115"/>
                    </a:cubicBezTo>
                    <a:cubicBezTo>
                      <a:pt x="33" y="115"/>
                      <a:pt x="34" y="114"/>
                      <a:pt x="34" y="114"/>
                    </a:cubicBezTo>
                    <a:cubicBezTo>
                      <a:pt x="129" y="39"/>
                      <a:pt x="129" y="39"/>
                      <a:pt x="129" y="39"/>
                    </a:cubicBezTo>
                    <a:cubicBezTo>
                      <a:pt x="1" y="113"/>
                      <a:pt x="1" y="113"/>
                      <a:pt x="1" y="113"/>
                    </a:cubicBezTo>
                    <a:cubicBezTo>
                      <a:pt x="1" y="113"/>
                      <a:pt x="0" y="113"/>
                      <a:pt x="0" y="113"/>
                    </a:cubicBezTo>
                    <a:cubicBezTo>
                      <a:pt x="0" y="112"/>
                      <a:pt x="0" y="112"/>
                      <a:pt x="0" y="112"/>
                    </a:cubicBezTo>
                    <a:cubicBezTo>
                      <a:pt x="30" y="93"/>
                      <a:pt x="82" y="60"/>
                      <a:pt x="102" y="48"/>
                    </a:cubicBezTo>
                    <a:cubicBezTo>
                      <a:pt x="89" y="55"/>
                      <a:pt x="64" y="70"/>
                      <a:pt x="45" y="81"/>
                    </a:cubicBezTo>
                    <a:cubicBezTo>
                      <a:pt x="18" y="97"/>
                      <a:pt x="13" y="100"/>
                      <a:pt x="12" y="100"/>
                    </a:cubicBezTo>
                    <a:cubicBezTo>
                      <a:pt x="12" y="100"/>
                      <a:pt x="12" y="100"/>
                      <a:pt x="12" y="100"/>
                    </a:cubicBezTo>
                    <a:cubicBezTo>
                      <a:pt x="12" y="100"/>
                      <a:pt x="12" y="100"/>
                      <a:pt x="12" y="100"/>
                    </a:cubicBezTo>
                    <a:cubicBezTo>
                      <a:pt x="11" y="100"/>
                      <a:pt x="11" y="100"/>
                      <a:pt x="11" y="100"/>
                    </a:cubicBezTo>
                    <a:cubicBezTo>
                      <a:pt x="11" y="100"/>
                      <a:pt x="11" y="100"/>
                      <a:pt x="11" y="100"/>
                    </a:cubicBezTo>
                    <a:cubicBezTo>
                      <a:pt x="11" y="100"/>
                      <a:pt x="11" y="100"/>
                      <a:pt x="11" y="100"/>
                    </a:cubicBezTo>
                    <a:cubicBezTo>
                      <a:pt x="105" y="42"/>
                      <a:pt x="105" y="42"/>
                      <a:pt x="105" y="42"/>
                    </a:cubicBezTo>
                    <a:cubicBezTo>
                      <a:pt x="95" y="47"/>
                      <a:pt x="84" y="53"/>
                      <a:pt x="74" y="60"/>
                    </a:cubicBezTo>
                    <a:cubicBezTo>
                      <a:pt x="25" y="88"/>
                      <a:pt x="25" y="88"/>
                      <a:pt x="25" y="88"/>
                    </a:cubicBezTo>
                    <a:cubicBezTo>
                      <a:pt x="25" y="88"/>
                      <a:pt x="25" y="88"/>
                      <a:pt x="25" y="87"/>
                    </a:cubicBezTo>
                    <a:cubicBezTo>
                      <a:pt x="25" y="87"/>
                      <a:pt x="24" y="87"/>
                      <a:pt x="25" y="87"/>
                    </a:cubicBezTo>
                    <a:cubicBezTo>
                      <a:pt x="25" y="87"/>
                      <a:pt x="25" y="87"/>
                      <a:pt x="25" y="87"/>
                    </a:cubicBezTo>
                    <a:cubicBezTo>
                      <a:pt x="25" y="87"/>
                      <a:pt x="25" y="87"/>
                      <a:pt x="25" y="87"/>
                    </a:cubicBezTo>
                    <a:cubicBezTo>
                      <a:pt x="26" y="85"/>
                      <a:pt x="35" y="79"/>
                      <a:pt x="74" y="53"/>
                    </a:cubicBezTo>
                    <a:cubicBezTo>
                      <a:pt x="88" y="44"/>
                      <a:pt x="102" y="35"/>
                      <a:pt x="111" y="28"/>
                    </a:cubicBezTo>
                    <a:cubicBezTo>
                      <a:pt x="27" y="77"/>
                      <a:pt x="27" y="77"/>
                      <a:pt x="27" y="77"/>
                    </a:cubicBezTo>
                    <a:cubicBezTo>
                      <a:pt x="27" y="77"/>
                      <a:pt x="27" y="77"/>
                      <a:pt x="27" y="77"/>
                    </a:cubicBezTo>
                    <a:cubicBezTo>
                      <a:pt x="9" y="88"/>
                      <a:pt x="4" y="90"/>
                      <a:pt x="3" y="91"/>
                    </a:cubicBezTo>
                    <a:cubicBezTo>
                      <a:pt x="3" y="91"/>
                      <a:pt x="3" y="91"/>
                      <a:pt x="3" y="91"/>
                    </a:cubicBezTo>
                    <a:cubicBezTo>
                      <a:pt x="3" y="91"/>
                      <a:pt x="3" y="91"/>
                      <a:pt x="3" y="91"/>
                    </a:cubicBezTo>
                    <a:cubicBezTo>
                      <a:pt x="3" y="91"/>
                      <a:pt x="3" y="91"/>
                      <a:pt x="3" y="91"/>
                    </a:cubicBezTo>
                    <a:cubicBezTo>
                      <a:pt x="2" y="91"/>
                      <a:pt x="2" y="91"/>
                      <a:pt x="2" y="91"/>
                    </a:cubicBezTo>
                    <a:cubicBezTo>
                      <a:pt x="2" y="90"/>
                      <a:pt x="2" y="90"/>
                      <a:pt x="2" y="90"/>
                    </a:cubicBezTo>
                    <a:cubicBezTo>
                      <a:pt x="31" y="72"/>
                      <a:pt x="79" y="40"/>
                      <a:pt x="98" y="27"/>
                    </a:cubicBezTo>
                    <a:cubicBezTo>
                      <a:pt x="93" y="30"/>
                      <a:pt x="87" y="34"/>
                      <a:pt x="81" y="38"/>
                    </a:cubicBezTo>
                    <a:cubicBezTo>
                      <a:pt x="34" y="65"/>
                      <a:pt x="25" y="70"/>
                      <a:pt x="24" y="70"/>
                    </a:cubicBezTo>
                    <a:cubicBezTo>
                      <a:pt x="24" y="70"/>
                      <a:pt x="24" y="70"/>
                      <a:pt x="24" y="70"/>
                    </a:cubicBezTo>
                    <a:cubicBezTo>
                      <a:pt x="24" y="70"/>
                      <a:pt x="24" y="70"/>
                      <a:pt x="24" y="70"/>
                    </a:cubicBezTo>
                    <a:cubicBezTo>
                      <a:pt x="23" y="69"/>
                      <a:pt x="23" y="69"/>
                      <a:pt x="39" y="58"/>
                    </a:cubicBezTo>
                    <a:cubicBezTo>
                      <a:pt x="48" y="52"/>
                      <a:pt x="60" y="43"/>
                      <a:pt x="72" y="34"/>
                    </a:cubicBezTo>
                    <a:cubicBezTo>
                      <a:pt x="88" y="23"/>
                      <a:pt x="103" y="12"/>
                      <a:pt x="113" y="6"/>
                    </a:cubicBezTo>
                    <a:cubicBezTo>
                      <a:pt x="23" y="58"/>
                      <a:pt x="19" y="60"/>
                      <a:pt x="19" y="60"/>
                    </a:cubicBezTo>
                    <a:cubicBezTo>
                      <a:pt x="19" y="60"/>
                      <a:pt x="19" y="60"/>
                      <a:pt x="19" y="60"/>
                    </a:cubicBezTo>
                    <a:cubicBezTo>
                      <a:pt x="19" y="60"/>
                      <a:pt x="19" y="60"/>
                      <a:pt x="19" y="60"/>
                    </a:cubicBezTo>
                    <a:cubicBezTo>
                      <a:pt x="19" y="59"/>
                      <a:pt x="18" y="59"/>
                      <a:pt x="19" y="59"/>
                    </a:cubicBezTo>
                    <a:cubicBezTo>
                      <a:pt x="19" y="59"/>
                      <a:pt x="19" y="59"/>
                      <a:pt x="19" y="59"/>
                    </a:cubicBezTo>
                    <a:cubicBezTo>
                      <a:pt x="19" y="59"/>
                      <a:pt x="19" y="59"/>
                      <a:pt x="19" y="59"/>
                    </a:cubicBezTo>
                    <a:cubicBezTo>
                      <a:pt x="21" y="57"/>
                      <a:pt x="28" y="52"/>
                      <a:pt x="62" y="31"/>
                    </a:cubicBezTo>
                    <a:cubicBezTo>
                      <a:pt x="46" y="41"/>
                      <a:pt x="44" y="41"/>
                      <a:pt x="44" y="41"/>
                    </a:cubicBezTo>
                    <a:cubicBezTo>
                      <a:pt x="44" y="41"/>
                      <a:pt x="44" y="41"/>
                      <a:pt x="44" y="41"/>
                    </a:cubicBezTo>
                    <a:cubicBezTo>
                      <a:pt x="44" y="41"/>
                      <a:pt x="44" y="40"/>
                      <a:pt x="44" y="40"/>
                    </a:cubicBezTo>
                    <a:cubicBezTo>
                      <a:pt x="56" y="31"/>
                      <a:pt x="78" y="15"/>
                      <a:pt x="87" y="7"/>
                    </a:cubicBezTo>
                    <a:cubicBezTo>
                      <a:pt x="69" y="18"/>
                      <a:pt x="69" y="18"/>
                      <a:pt x="69" y="18"/>
                    </a:cubicBezTo>
                    <a:cubicBezTo>
                      <a:pt x="69" y="18"/>
                      <a:pt x="68" y="18"/>
                      <a:pt x="68" y="18"/>
                    </a:cubicBezTo>
                    <a:cubicBezTo>
                      <a:pt x="68" y="18"/>
                      <a:pt x="68" y="18"/>
                      <a:pt x="69" y="14"/>
                    </a:cubicBezTo>
                    <a:cubicBezTo>
                      <a:pt x="70" y="12"/>
                      <a:pt x="70" y="9"/>
                      <a:pt x="71" y="8"/>
                    </a:cubicBezTo>
                    <a:cubicBezTo>
                      <a:pt x="69" y="9"/>
                      <a:pt x="65" y="12"/>
                      <a:pt x="65" y="12"/>
                    </a:cubicBezTo>
                    <a:cubicBezTo>
                      <a:pt x="64" y="12"/>
                      <a:pt x="64" y="12"/>
                      <a:pt x="64" y="11"/>
                    </a:cubicBezTo>
                    <a:cubicBezTo>
                      <a:pt x="64" y="11"/>
                      <a:pt x="64" y="11"/>
                      <a:pt x="64" y="11"/>
                    </a:cubicBezTo>
                    <a:cubicBezTo>
                      <a:pt x="71" y="7"/>
                      <a:pt x="71" y="7"/>
                      <a:pt x="71" y="7"/>
                    </a:cubicBezTo>
                    <a:cubicBezTo>
                      <a:pt x="72" y="7"/>
                      <a:pt x="72" y="7"/>
                      <a:pt x="72" y="7"/>
                    </a:cubicBezTo>
                    <a:cubicBezTo>
                      <a:pt x="72" y="7"/>
                      <a:pt x="72" y="7"/>
                      <a:pt x="70" y="14"/>
                    </a:cubicBezTo>
                    <a:cubicBezTo>
                      <a:pt x="70" y="15"/>
                      <a:pt x="70" y="16"/>
                      <a:pt x="69" y="17"/>
                    </a:cubicBezTo>
                    <a:cubicBezTo>
                      <a:pt x="92" y="3"/>
                      <a:pt x="92" y="3"/>
                      <a:pt x="92" y="3"/>
                    </a:cubicBezTo>
                    <a:cubicBezTo>
                      <a:pt x="92" y="3"/>
                      <a:pt x="93" y="3"/>
                      <a:pt x="93" y="3"/>
                    </a:cubicBezTo>
                    <a:cubicBezTo>
                      <a:pt x="93" y="3"/>
                      <a:pt x="93" y="3"/>
                      <a:pt x="93" y="3"/>
                    </a:cubicBezTo>
                    <a:cubicBezTo>
                      <a:pt x="93" y="4"/>
                      <a:pt x="93" y="4"/>
                      <a:pt x="93" y="4"/>
                    </a:cubicBezTo>
                    <a:cubicBezTo>
                      <a:pt x="93" y="4"/>
                      <a:pt x="93" y="4"/>
                      <a:pt x="93" y="4"/>
                    </a:cubicBezTo>
                    <a:cubicBezTo>
                      <a:pt x="93" y="4"/>
                      <a:pt x="93" y="4"/>
                      <a:pt x="93" y="4"/>
                    </a:cubicBezTo>
                    <a:cubicBezTo>
                      <a:pt x="91" y="6"/>
                      <a:pt x="86" y="9"/>
                      <a:pt x="69" y="23"/>
                    </a:cubicBezTo>
                    <a:cubicBezTo>
                      <a:pt x="61" y="28"/>
                      <a:pt x="54" y="34"/>
                      <a:pt x="49" y="37"/>
                    </a:cubicBezTo>
                    <a:cubicBezTo>
                      <a:pt x="56" y="34"/>
                      <a:pt x="67" y="27"/>
                      <a:pt x="74" y="23"/>
                    </a:cubicBezTo>
                    <a:cubicBezTo>
                      <a:pt x="77" y="21"/>
                      <a:pt x="79" y="20"/>
                      <a:pt x="80" y="19"/>
                    </a:cubicBezTo>
                    <a:cubicBezTo>
                      <a:pt x="81" y="19"/>
                      <a:pt x="82" y="18"/>
                      <a:pt x="82" y="18"/>
                    </a:cubicBezTo>
                    <a:cubicBezTo>
                      <a:pt x="82" y="18"/>
                      <a:pt x="82" y="18"/>
                      <a:pt x="82" y="18"/>
                    </a:cubicBezTo>
                    <a:cubicBezTo>
                      <a:pt x="82" y="18"/>
                      <a:pt x="82" y="18"/>
                      <a:pt x="82" y="18"/>
                    </a:cubicBezTo>
                    <a:cubicBezTo>
                      <a:pt x="83" y="18"/>
                      <a:pt x="83" y="18"/>
                      <a:pt x="83" y="18"/>
                    </a:cubicBezTo>
                    <a:cubicBezTo>
                      <a:pt x="83" y="18"/>
                      <a:pt x="83" y="18"/>
                      <a:pt x="83" y="19"/>
                    </a:cubicBezTo>
                    <a:cubicBezTo>
                      <a:pt x="83" y="19"/>
                      <a:pt x="83" y="19"/>
                      <a:pt x="83" y="19"/>
                    </a:cubicBezTo>
                    <a:cubicBezTo>
                      <a:pt x="83" y="19"/>
                      <a:pt x="83" y="19"/>
                      <a:pt x="83" y="19"/>
                    </a:cubicBezTo>
                    <a:cubicBezTo>
                      <a:pt x="82" y="19"/>
                      <a:pt x="81" y="20"/>
                      <a:pt x="77" y="23"/>
                    </a:cubicBezTo>
                    <a:cubicBezTo>
                      <a:pt x="73" y="25"/>
                      <a:pt x="68" y="28"/>
                      <a:pt x="62" y="32"/>
                    </a:cubicBezTo>
                    <a:cubicBezTo>
                      <a:pt x="52" y="39"/>
                      <a:pt x="38" y="47"/>
                      <a:pt x="29" y="53"/>
                    </a:cubicBezTo>
                    <a:cubicBezTo>
                      <a:pt x="49" y="42"/>
                      <a:pt x="94" y="15"/>
                      <a:pt x="121" y="0"/>
                    </a:cubicBezTo>
                    <a:cubicBezTo>
                      <a:pt x="121" y="0"/>
                      <a:pt x="122" y="0"/>
                      <a:pt x="122" y="0"/>
                    </a:cubicBezTo>
                    <a:cubicBezTo>
                      <a:pt x="122" y="0"/>
                      <a:pt x="122" y="0"/>
                      <a:pt x="122" y="1"/>
                    </a:cubicBezTo>
                    <a:cubicBezTo>
                      <a:pt x="93" y="21"/>
                      <a:pt x="43" y="56"/>
                      <a:pt x="29" y="67"/>
                    </a:cubicBezTo>
                    <a:cubicBezTo>
                      <a:pt x="39" y="61"/>
                      <a:pt x="63" y="47"/>
                      <a:pt x="80" y="37"/>
                    </a:cubicBezTo>
                    <a:cubicBezTo>
                      <a:pt x="106" y="21"/>
                      <a:pt x="106" y="21"/>
                      <a:pt x="106" y="22"/>
                    </a:cubicBezTo>
                    <a:cubicBezTo>
                      <a:pt x="107" y="22"/>
                      <a:pt x="107" y="22"/>
                      <a:pt x="107" y="22"/>
                    </a:cubicBezTo>
                    <a:cubicBezTo>
                      <a:pt x="107" y="22"/>
                      <a:pt x="107" y="22"/>
                      <a:pt x="106" y="22"/>
                    </a:cubicBezTo>
                    <a:cubicBezTo>
                      <a:pt x="106" y="22"/>
                      <a:pt x="106" y="22"/>
                      <a:pt x="106" y="22"/>
                    </a:cubicBezTo>
                    <a:cubicBezTo>
                      <a:pt x="106" y="22"/>
                      <a:pt x="106" y="22"/>
                      <a:pt x="106" y="23"/>
                    </a:cubicBezTo>
                    <a:cubicBezTo>
                      <a:pt x="105" y="24"/>
                      <a:pt x="96" y="30"/>
                      <a:pt x="55" y="57"/>
                    </a:cubicBezTo>
                    <a:cubicBezTo>
                      <a:pt x="40" y="67"/>
                      <a:pt x="25" y="76"/>
                      <a:pt x="15" y="83"/>
                    </a:cubicBezTo>
                    <a:cubicBezTo>
                      <a:pt x="19" y="81"/>
                      <a:pt x="23" y="78"/>
                      <a:pt x="28" y="76"/>
                    </a:cubicBezTo>
                    <a:cubicBezTo>
                      <a:pt x="31" y="73"/>
                      <a:pt x="45" y="65"/>
                      <a:pt x="98" y="35"/>
                    </a:cubicBezTo>
                    <a:cubicBezTo>
                      <a:pt x="120" y="22"/>
                      <a:pt x="126" y="18"/>
                      <a:pt x="127" y="18"/>
                    </a:cubicBezTo>
                    <a:cubicBezTo>
                      <a:pt x="127"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8"/>
                    </a:cubicBezTo>
                    <a:cubicBezTo>
                      <a:pt x="128" y="18"/>
                      <a:pt x="128" y="18"/>
                      <a:pt x="128" y="19"/>
                    </a:cubicBezTo>
                    <a:cubicBezTo>
                      <a:pt x="128" y="19"/>
                      <a:pt x="128" y="19"/>
                      <a:pt x="128" y="19"/>
                    </a:cubicBezTo>
                    <a:cubicBezTo>
                      <a:pt x="128" y="19"/>
                      <a:pt x="128" y="19"/>
                      <a:pt x="128" y="19"/>
                    </a:cubicBezTo>
                    <a:cubicBezTo>
                      <a:pt x="127" y="19"/>
                      <a:pt x="127" y="19"/>
                      <a:pt x="125" y="20"/>
                    </a:cubicBezTo>
                    <a:cubicBezTo>
                      <a:pt x="125" y="20"/>
                      <a:pt x="125" y="21"/>
                      <a:pt x="125" y="21"/>
                    </a:cubicBezTo>
                    <a:cubicBezTo>
                      <a:pt x="97" y="39"/>
                      <a:pt x="47" y="72"/>
                      <a:pt x="31" y="84"/>
                    </a:cubicBezTo>
                    <a:cubicBezTo>
                      <a:pt x="39" y="79"/>
                      <a:pt x="56" y="69"/>
                      <a:pt x="73" y="59"/>
                    </a:cubicBezTo>
                    <a:cubicBezTo>
                      <a:pt x="117" y="33"/>
                      <a:pt x="124" y="29"/>
                      <a:pt x="126" y="28"/>
                    </a:cubicBezTo>
                    <a:cubicBezTo>
                      <a:pt x="126" y="28"/>
                      <a:pt x="126" y="28"/>
                      <a:pt x="126" y="28"/>
                    </a:cubicBezTo>
                    <a:cubicBezTo>
                      <a:pt x="126" y="28"/>
                      <a:pt x="126" y="28"/>
                      <a:pt x="126" y="28"/>
                    </a:cubicBezTo>
                    <a:cubicBezTo>
                      <a:pt x="126" y="28"/>
                      <a:pt x="126" y="28"/>
                      <a:pt x="126" y="28"/>
                    </a:cubicBezTo>
                    <a:cubicBezTo>
                      <a:pt x="127" y="28"/>
                      <a:pt x="127" y="28"/>
                      <a:pt x="127" y="28"/>
                    </a:cubicBezTo>
                    <a:cubicBezTo>
                      <a:pt x="127" y="29"/>
                      <a:pt x="127" y="29"/>
                      <a:pt x="127" y="29"/>
                    </a:cubicBezTo>
                    <a:cubicBezTo>
                      <a:pt x="38" y="84"/>
                      <a:pt x="38" y="84"/>
                      <a:pt x="38" y="84"/>
                    </a:cubicBezTo>
                    <a:cubicBezTo>
                      <a:pt x="40" y="83"/>
                      <a:pt x="42" y="82"/>
                      <a:pt x="44" y="80"/>
                    </a:cubicBezTo>
                    <a:cubicBezTo>
                      <a:pt x="95" y="50"/>
                      <a:pt x="109" y="42"/>
                      <a:pt x="110" y="42"/>
                    </a:cubicBezTo>
                    <a:cubicBezTo>
                      <a:pt x="110" y="42"/>
                      <a:pt x="110" y="42"/>
                      <a:pt x="110" y="42"/>
                    </a:cubicBezTo>
                    <a:cubicBezTo>
                      <a:pt x="110" y="42"/>
                      <a:pt x="111" y="43"/>
                      <a:pt x="111" y="43"/>
                    </a:cubicBezTo>
                    <a:cubicBezTo>
                      <a:pt x="111" y="43"/>
                      <a:pt x="111" y="43"/>
                      <a:pt x="93" y="54"/>
                    </a:cubicBezTo>
                    <a:cubicBezTo>
                      <a:pt x="84" y="60"/>
                      <a:pt x="72" y="68"/>
                      <a:pt x="56" y="78"/>
                    </a:cubicBezTo>
                    <a:cubicBezTo>
                      <a:pt x="44" y="86"/>
                      <a:pt x="31" y="94"/>
                      <a:pt x="21" y="100"/>
                    </a:cubicBezTo>
                    <a:cubicBezTo>
                      <a:pt x="134" y="35"/>
                      <a:pt x="134" y="35"/>
                      <a:pt x="134" y="35"/>
                    </a:cubicBezTo>
                    <a:cubicBezTo>
                      <a:pt x="134" y="35"/>
                      <a:pt x="135" y="35"/>
                      <a:pt x="135" y="35"/>
                    </a:cubicBezTo>
                    <a:cubicBezTo>
                      <a:pt x="135" y="35"/>
                      <a:pt x="135" y="35"/>
                      <a:pt x="135" y="36"/>
                    </a:cubicBezTo>
                    <a:cubicBezTo>
                      <a:pt x="38" y="112"/>
                      <a:pt x="38" y="112"/>
                      <a:pt x="38" y="112"/>
                    </a:cubicBezTo>
                    <a:cubicBezTo>
                      <a:pt x="53" y="103"/>
                      <a:pt x="100" y="76"/>
                      <a:pt x="127" y="60"/>
                    </a:cubicBezTo>
                    <a:cubicBezTo>
                      <a:pt x="127" y="60"/>
                      <a:pt x="128" y="60"/>
                      <a:pt x="128" y="60"/>
                    </a:cubicBezTo>
                    <a:cubicBezTo>
                      <a:pt x="128" y="61"/>
                      <a:pt x="128" y="61"/>
                      <a:pt x="128" y="61"/>
                    </a:cubicBezTo>
                    <a:cubicBezTo>
                      <a:pt x="107" y="78"/>
                      <a:pt x="57" y="118"/>
                      <a:pt x="45" y="128"/>
                    </a:cubicBezTo>
                    <a:cubicBezTo>
                      <a:pt x="55" y="122"/>
                      <a:pt x="87" y="103"/>
                      <a:pt x="104" y="94"/>
                    </a:cubicBezTo>
                    <a:cubicBezTo>
                      <a:pt x="114" y="88"/>
                      <a:pt x="114" y="88"/>
                      <a:pt x="114" y="88"/>
                    </a:cubicBezTo>
                    <a:cubicBezTo>
                      <a:pt x="116" y="87"/>
                      <a:pt x="117" y="86"/>
                      <a:pt x="118" y="86"/>
                    </a:cubicBezTo>
                    <a:cubicBezTo>
                      <a:pt x="118" y="86"/>
                      <a:pt x="118" y="86"/>
                      <a:pt x="118" y="86"/>
                    </a:cubicBezTo>
                    <a:cubicBezTo>
                      <a:pt x="118" y="86"/>
                      <a:pt x="118" y="86"/>
                      <a:pt x="118" y="86"/>
                    </a:cubicBezTo>
                    <a:cubicBezTo>
                      <a:pt x="119" y="85"/>
                      <a:pt x="119" y="85"/>
                      <a:pt x="119" y="86"/>
                    </a:cubicBezTo>
                    <a:cubicBezTo>
                      <a:pt x="119" y="86"/>
                      <a:pt x="119" y="86"/>
                      <a:pt x="119" y="86"/>
                    </a:cubicBezTo>
                    <a:cubicBezTo>
                      <a:pt x="101" y="102"/>
                      <a:pt x="69" y="129"/>
                      <a:pt x="60" y="138"/>
                    </a:cubicBezTo>
                    <a:cubicBezTo>
                      <a:pt x="132" y="96"/>
                      <a:pt x="135" y="94"/>
                      <a:pt x="136" y="94"/>
                    </a:cubicBezTo>
                    <a:cubicBezTo>
                      <a:pt x="136" y="94"/>
                      <a:pt x="136" y="94"/>
                      <a:pt x="136" y="94"/>
                    </a:cubicBezTo>
                    <a:cubicBezTo>
                      <a:pt x="136" y="94"/>
                      <a:pt x="136" y="94"/>
                      <a:pt x="136" y="94"/>
                    </a:cubicBezTo>
                    <a:cubicBezTo>
                      <a:pt x="136" y="94"/>
                      <a:pt x="136" y="95"/>
                      <a:pt x="136" y="95"/>
                    </a:cubicBezTo>
                    <a:cubicBezTo>
                      <a:pt x="136" y="95"/>
                      <a:pt x="123" y="103"/>
                      <a:pt x="106" y="113"/>
                    </a:cubicBezTo>
                    <a:cubicBezTo>
                      <a:pt x="103" y="116"/>
                      <a:pt x="95" y="123"/>
                      <a:pt x="69" y="145"/>
                    </a:cubicBezTo>
                    <a:cubicBezTo>
                      <a:pt x="56" y="156"/>
                      <a:pt x="41" y="169"/>
                      <a:pt x="35" y="174"/>
                    </a:cubicBezTo>
                    <a:cubicBezTo>
                      <a:pt x="130" y="119"/>
                      <a:pt x="130" y="119"/>
                      <a:pt x="130" y="119"/>
                    </a:cubicBezTo>
                    <a:cubicBezTo>
                      <a:pt x="130" y="119"/>
                      <a:pt x="130" y="119"/>
                      <a:pt x="130" y="120"/>
                    </a:cubicBezTo>
                    <a:cubicBezTo>
                      <a:pt x="131" y="120"/>
                      <a:pt x="131" y="120"/>
                      <a:pt x="130" y="120"/>
                    </a:cubicBezTo>
                    <a:cubicBezTo>
                      <a:pt x="130" y="121"/>
                      <a:pt x="86" y="148"/>
                      <a:pt x="61" y="164"/>
                    </a:cubicBezTo>
                    <a:cubicBezTo>
                      <a:pt x="68" y="160"/>
                      <a:pt x="76" y="155"/>
                      <a:pt x="84" y="151"/>
                    </a:cubicBezTo>
                    <a:cubicBezTo>
                      <a:pt x="95" y="144"/>
                      <a:pt x="106" y="138"/>
                      <a:pt x="114" y="134"/>
                    </a:cubicBezTo>
                    <a:cubicBezTo>
                      <a:pt x="118" y="131"/>
                      <a:pt x="121" y="130"/>
                      <a:pt x="123" y="128"/>
                    </a:cubicBezTo>
                    <a:cubicBezTo>
                      <a:pt x="125" y="127"/>
                      <a:pt x="126" y="127"/>
                      <a:pt x="127" y="126"/>
                    </a:cubicBezTo>
                    <a:cubicBezTo>
                      <a:pt x="127" y="126"/>
                      <a:pt x="127" y="126"/>
                      <a:pt x="127" y="126"/>
                    </a:cubicBezTo>
                    <a:cubicBezTo>
                      <a:pt x="127" y="126"/>
                      <a:pt x="127" y="126"/>
                      <a:pt x="127" y="126"/>
                    </a:cubicBezTo>
                    <a:cubicBezTo>
                      <a:pt x="128" y="126"/>
                      <a:pt x="128" y="126"/>
                      <a:pt x="128" y="126"/>
                    </a:cubicBezTo>
                    <a:cubicBezTo>
                      <a:pt x="128" y="126"/>
                      <a:pt x="128" y="127"/>
                      <a:pt x="128" y="127"/>
                    </a:cubicBezTo>
                    <a:cubicBezTo>
                      <a:pt x="42" y="188"/>
                      <a:pt x="42" y="188"/>
                      <a:pt x="42" y="188"/>
                    </a:cubicBezTo>
                    <a:cubicBezTo>
                      <a:pt x="51" y="183"/>
                      <a:pt x="69" y="172"/>
                      <a:pt x="85" y="163"/>
                    </a:cubicBezTo>
                    <a:cubicBezTo>
                      <a:pt x="97" y="156"/>
                      <a:pt x="109" y="149"/>
                      <a:pt x="118" y="144"/>
                    </a:cubicBezTo>
                    <a:cubicBezTo>
                      <a:pt x="127" y="139"/>
                      <a:pt x="130" y="137"/>
                      <a:pt x="132" y="136"/>
                    </a:cubicBezTo>
                    <a:cubicBezTo>
                      <a:pt x="132" y="136"/>
                      <a:pt x="132" y="136"/>
                      <a:pt x="132" y="136"/>
                    </a:cubicBezTo>
                    <a:cubicBezTo>
                      <a:pt x="132" y="136"/>
                      <a:pt x="132" y="136"/>
                      <a:pt x="132" y="136"/>
                    </a:cubicBezTo>
                    <a:cubicBezTo>
                      <a:pt x="133" y="136"/>
                      <a:pt x="133" y="136"/>
                      <a:pt x="133" y="136"/>
                    </a:cubicBezTo>
                    <a:cubicBezTo>
                      <a:pt x="133" y="136"/>
                      <a:pt x="133" y="136"/>
                      <a:pt x="133" y="137"/>
                    </a:cubicBezTo>
                    <a:cubicBezTo>
                      <a:pt x="113" y="150"/>
                      <a:pt x="79" y="172"/>
                      <a:pt x="62" y="183"/>
                    </a:cubicBezTo>
                    <a:cubicBezTo>
                      <a:pt x="118" y="151"/>
                      <a:pt x="118" y="151"/>
                      <a:pt x="118" y="151"/>
                    </a:cubicBezTo>
                    <a:cubicBezTo>
                      <a:pt x="118" y="150"/>
                      <a:pt x="119" y="151"/>
                      <a:pt x="119" y="151"/>
                    </a:cubicBezTo>
                    <a:cubicBezTo>
                      <a:pt x="119" y="151"/>
                      <a:pt x="119" y="151"/>
                      <a:pt x="119" y="151"/>
                    </a:cubicBezTo>
                    <a:cubicBezTo>
                      <a:pt x="119" y="151"/>
                      <a:pt x="119" y="151"/>
                      <a:pt x="119" y="151"/>
                    </a:cubicBezTo>
                    <a:cubicBezTo>
                      <a:pt x="119" y="152"/>
                      <a:pt x="119" y="152"/>
                      <a:pt x="119" y="152"/>
                    </a:cubicBezTo>
                    <a:cubicBezTo>
                      <a:pt x="118" y="152"/>
                      <a:pt x="117" y="153"/>
                      <a:pt x="115" y="154"/>
                    </a:cubicBezTo>
                    <a:cubicBezTo>
                      <a:pt x="112" y="156"/>
                      <a:pt x="109" y="158"/>
                      <a:pt x="105" y="161"/>
                    </a:cubicBezTo>
                    <a:cubicBezTo>
                      <a:pt x="96" y="167"/>
                      <a:pt x="85" y="175"/>
                      <a:pt x="73" y="183"/>
                    </a:cubicBezTo>
                    <a:cubicBezTo>
                      <a:pt x="60" y="192"/>
                      <a:pt x="47" y="201"/>
                      <a:pt x="38" y="207"/>
                    </a:cubicBezTo>
                    <a:cubicBezTo>
                      <a:pt x="106" y="168"/>
                      <a:pt x="117" y="161"/>
                      <a:pt x="120" y="160"/>
                    </a:cubicBezTo>
                    <a:cubicBezTo>
                      <a:pt x="120" y="160"/>
                      <a:pt x="120" y="160"/>
                      <a:pt x="120" y="160"/>
                    </a:cubicBezTo>
                    <a:cubicBezTo>
                      <a:pt x="120" y="160"/>
                      <a:pt x="120" y="160"/>
                      <a:pt x="120" y="160"/>
                    </a:cubicBezTo>
                    <a:cubicBezTo>
                      <a:pt x="120" y="160"/>
                      <a:pt x="120" y="160"/>
                      <a:pt x="120" y="160"/>
                    </a:cubicBezTo>
                    <a:cubicBezTo>
                      <a:pt x="120" y="160"/>
                      <a:pt x="120" y="160"/>
                      <a:pt x="120" y="160"/>
                    </a:cubicBezTo>
                    <a:cubicBezTo>
                      <a:pt x="121" y="160"/>
                      <a:pt x="121" y="160"/>
                      <a:pt x="120" y="160"/>
                    </a:cubicBezTo>
                    <a:cubicBezTo>
                      <a:pt x="120" y="160"/>
                      <a:pt x="120" y="160"/>
                      <a:pt x="120" y="160"/>
                    </a:cubicBezTo>
                    <a:cubicBezTo>
                      <a:pt x="120" y="160"/>
                      <a:pt x="120" y="161"/>
                      <a:pt x="120" y="161"/>
                    </a:cubicBezTo>
                    <a:cubicBezTo>
                      <a:pt x="119" y="161"/>
                      <a:pt x="116" y="164"/>
                      <a:pt x="109" y="170"/>
                    </a:cubicBezTo>
                    <a:cubicBezTo>
                      <a:pt x="102" y="176"/>
                      <a:pt x="92" y="184"/>
                      <a:pt x="83" y="192"/>
                    </a:cubicBezTo>
                    <a:cubicBezTo>
                      <a:pt x="69" y="203"/>
                      <a:pt x="56" y="214"/>
                      <a:pt x="49" y="219"/>
                    </a:cubicBezTo>
                    <a:cubicBezTo>
                      <a:pt x="105" y="187"/>
                      <a:pt x="115" y="181"/>
                      <a:pt x="117" y="180"/>
                    </a:cubicBezTo>
                    <a:cubicBezTo>
                      <a:pt x="117" y="180"/>
                      <a:pt x="117" y="180"/>
                      <a:pt x="117" y="180"/>
                    </a:cubicBezTo>
                    <a:cubicBezTo>
                      <a:pt x="118" y="180"/>
                      <a:pt x="118" y="180"/>
                      <a:pt x="118" y="180"/>
                    </a:cubicBezTo>
                    <a:cubicBezTo>
                      <a:pt x="118" y="180"/>
                      <a:pt x="118" y="180"/>
                      <a:pt x="118" y="180"/>
                    </a:cubicBezTo>
                    <a:cubicBezTo>
                      <a:pt x="118" y="180"/>
                      <a:pt x="118" y="180"/>
                      <a:pt x="118" y="180"/>
                    </a:cubicBezTo>
                    <a:cubicBezTo>
                      <a:pt x="118" y="180"/>
                      <a:pt x="118" y="181"/>
                      <a:pt x="118" y="181"/>
                    </a:cubicBezTo>
                    <a:cubicBezTo>
                      <a:pt x="56" y="225"/>
                      <a:pt x="56" y="225"/>
                      <a:pt x="56" y="225"/>
                    </a:cubicBezTo>
                    <a:cubicBezTo>
                      <a:pt x="114" y="191"/>
                      <a:pt x="125" y="185"/>
                      <a:pt x="127" y="184"/>
                    </a:cubicBezTo>
                    <a:cubicBezTo>
                      <a:pt x="127" y="184"/>
                      <a:pt x="127" y="184"/>
                      <a:pt x="127" y="184"/>
                    </a:cubicBezTo>
                    <a:cubicBezTo>
                      <a:pt x="127" y="184"/>
                      <a:pt x="127" y="184"/>
                      <a:pt x="127" y="184"/>
                    </a:cubicBezTo>
                    <a:cubicBezTo>
                      <a:pt x="128" y="183"/>
                      <a:pt x="128" y="183"/>
                      <a:pt x="128" y="184"/>
                    </a:cubicBezTo>
                    <a:cubicBezTo>
                      <a:pt x="128" y="184"/>
                      <a:pt x="128" y="184"/>
                      <a:pt x="128" y="184"/>
                    </a:cubicBezTo>
                    <a:cubicBezTo>
                      <a:pt x="128" y="184"/>
                      <a:pt x="128" y="184"/>
                      <a:pt x="128" y="184"/>
                    </a:cubicBezTo>
                    <a:cubicBezTo>
                      <a:pt x="40" y="255"/>
                      <a:pt x="40" y="255"/>
                      <a:pt x="40" y="255"/>
                    </a:cubicBezTo>
                    <a:cubicBezTo>
                      <a:pt x="53" y="247"/>
                      <a:pt x="88" y="227"/>
                      <a:pt x="109" y="215"/>
                    </a:cubicBezTo>
                    <a:cubicBezTo>
                      <a:pt x="109" y="215"/>
                      <a:pt x="109" y="215"/>
                      <a:pt x="109" y="215"/>
                    </a:cubicBezTo>
                    <a:cubicBezTo>
                      <a:pt x="109" y="215"/>
                      <a:pt x="109" y="215"/>
                      <a:pt x="109" y="215"/>
                    </a:cubicBezTo>
                    <a:cubicBezTo>
                      <a:pt x="109" y="215"/>
                      <a:pt x="109" y="215"/>
                      <a:pt x="109" y="215"/>
                    </a:cubicBezTo>
                    <a:cubicBezTo>
                      <a:pt x="109" y="215"/>
                      <a:pt x="109" y="215"/>
                      <a:pt x="110" y="215"/>
                    </a:cubicBezTo>
                    <a:cubicBezTo>
                      <a:pt x="110" y="215"/>
                      <a:pt x="110" y="215"/>
                      <a:pt x="109" y="215"/>
                    </a:cubicBezTo>
                    <a:cubicBezTo>
                      <a:pt x="105" y="218"/>
                      <a:pt x="99" y="222"/>
                      <a:pt x="93" y="225"/>
                    </a:cubicBezTo>
                    <a:cubicBezTo>
                      <a:pt x="113" y="214"/>
                      <a:pt x="113" y="214"/>
                      <a:pt x="113" y="214"/>
                    </a:cubicBezTo>
                    <a:cubicBezTo>
                      <a:pt x="113" y="214"/>
                      <a:pt x="113" y="214"/>
                      <a:pt x="113" y="214"/>
                    </a:cubicBezTo>
                    <a:cubicBezTo>
                      <a:pt x="113" y="214"/>
                      <a:pt x="113" y="214"/>
                      <a:pt x="113" y="214"/>
                    </a:cubicBezTo>
                    <a:cubicBezTo>
                      <a:pt x="113" y="214"/>
                      <a:pt x="113" y="214"/>
                      <a:pt x="113" y="215"/>
                    </a:cubicBezTo>
                    <a:cubicBezTo>
                      <a:pt x="113" y="215"/>
                      <a:pt x="113" y="215"/>
                      <a:pt x="113" y="215"/>
                    </a:cubicBezTo>
                    <a:cubicBezTo>
                      <a:pt x="113" y="215"/>
                      <a:pt x="113" y="215"/>
                      <a:pt x="113" y="215"/>
                    </a:cubicBezTo>
                    <a:cubicBezTo>
                      <a:pt x="111" y="216"/>
                      <a:pt x="104" y="222"/>
                      <a:pt x="72" y="245"/>
                    </a:cubicBezTo>
                    <a:cubicBezTo>
                      <a:pt x="59" y="254"/>
                      <a:pt x="46" y="264"/>
                      <a:pt x="38" y="269"/>
                    </a:cubicBezTo>
                    <a:cubicBezTo>
                      <a:pt x="41" y="268"/>
                      <a:pt x="44" y="266"/>
                      <a:pt x="48" y="263"/>
                    </a:cubicBezTo>
                    <a:cubicBezTo>
                      <a:pt x="116" y="224"/>
                      <a:pt x="133" y="214"/>
                      <a:pt x="136" y="212"/>
                    </a:cubicBezTo>
                    <a:cubicBezTo>
                      <a:pt x="136" y="212"/>
                      <a:pt x="136" y="212"/>
                      <a:pt x="136" y="212"/>
                    </a:cubicBezTo>
                    <a:cubicBezTo>
                      <a:pt x="136" y="212"/>
                      <a:pt x="136" y="212"/>
                      <a:pt x="136" y="212"/>
                    </a:cubicBezTo>
                    <a:cubicBezTo>
                      <a:pt x="136" y="212"/>
                      <a:pt x="137" y="212"/>
                      <a:pt x="137" y="212"/>
                    </a:cubicBezTo>
                    <a:cubicBezTo>
                      <a:pt x="137" y="212"/>
                      <a:pt x="137" y="212"/>
                      <a:pt x="137" y="213"/>
                    </a:cubicBezTo>
                    <a:cubicBezTo>
                      <a:pt x="137" y="213"/>
                      <a:pt x="137" y="213"/>
                      <a:pt x="137" y="213"/>
                    </a:cubicBezTo>
                    <a:cubicBezTo>
                      <a:pt x="137" y="213"/>
                      <a:pt x="137" y="213"/>
                      <a:pt x="137" y="213"/>
                    </a:cubicBezTo>
                    <a:cubicBezTo>
                      <a:pt x="137" y="213"/>
                      <a:pt x="132" y="216"/>
                      <a:pt x="125" y="220"/>
                    </a:cubicBezTo>
                    <a:cubicBezTo>
                      <a:pt x="125" y="220"/>
                      <a:pt x="125" y="220"/>
                      <a:pt x="125" y="220"/>
                    </a:cubicBezTo>
                    <a:cubicBezTo>
                      <a:pt x="74" y="252"/>
                      <a:pt x="74" y="252"/>
                      <a:pt x="74" y="252"/>
                    </a:cubicBezTo>
                    <a:cubicBezTo>
                      <a:pt x="83" y="247"/>
                      <a:pt x="93" y="241"/>
                      <a:pt x="102" y="236"/>
                    </a:cubicBezTo>
                    <a:cubicBezTo>
                      <a:pt x="133" y="218"/>
                      <a:pt x="133" y="218"/>
                      <a:pt x="133" y="218"/>
                    </a:cubicBezTo>
                    <a:cubicBezTo>
                      <a:pt x="135" y="217"/>
                      <a:pt x="135" y="217"/>
                      <a:pt x="136" y="216"/>
                    </a:cubicBezTo>
                    <a:cubicBezTo>
                      <a:pt x="136" y="216"/>
                      <a:pt x="136" y="216"/>
                      <a:pt x="136" y="216"/>
                    </a:cubicBezTo>
                    <a:cubicBezTo>
                      <a:pt x="136" y="216"/>
                      <a:pt x="136" y="216"/>
                      <a:pt x="136" y="216"/>
                    </a:cubicBezTo>
                    <a:cubicBezTo>
                      <a:pt x="137" y="216"/>
                      <a:pt x="137" y="216"/>
                      <a:pt x="137" y="216"/>
                    </a:cubicBezTo>
                    <a:cubicBezTo>
                      <a:pt x="137" y="216"/>
                      <a:pt x="137" y="217"/>
                      <a:pt x="137" y="217"/>
                    </a:cubicBezTo>
                    <a:cubicBezTo>
                      <a:pt x="137" y="217"/>
                      <a:pt x="137" y="217"/>
                      <a:pt x="137" y="217"/>
                    </a:cubicBezTo>
                    <a:cubicBezTo>
                      <a:pt x="137" y="217"/>
                      <a:pt x="136" y="217"/>
                      <a:pt x="136" y="217"/>
                    </a:cubicBezTo>
                    <a:cubicBezTo>
                      <a:pt x="135" y="218"/>
                      <a:pt x="134" y="218"/>
                      <a:pt x="132" y="220"/>
                    </a:cubicBezTo>
                    <a:cubicBezTo>
                      <a:pt x="129" y="221"/>
                      <a:pt x="125" y="224"/>
                      <a:pt x="120" y="227"/>
                    </a:cubicBezTo>
                    <a:cubicBezTo>
                      <a:pt x="119" y="227"/>
                      <a:pt x="117" y="228"/>
                      <a:pt x="116" y="229"/>
                    </a:cubicBezTo>
                    <a:cubicBezTo>
                      <a:pt x="116" y="230"/>
                      <a:pt x="116" y="230"/>
                      <a:pt x="108" y="236"/>
                    </a:cubicBezTo>
                    <a:cubicBezTo>
                      <a:pt x="103" y="241"/>
                      <a:pt x="96" y="246"/>
                      <a:pt x="89" y="252"/>
                    </a:cubicBezTo>
                    <a:cubicBezTo>
                      <a:pt x="71" y="267"/>
                      <a:pt x="48" y="287"/>
                      <a:pt x="40" y="294"/>
                    </a:cubicBezTo>
                    <a:cubicBezTo>
                      <a:pt x="45" y="291"/>
                      <a:pt x="55" y="285"/>
                      <a:pt x="66" y="278"/>
                    </a:cubicBezTo>
                    <a:cubicBezTo>
                      <a:pt x="127" y="243"/>
                      <a:pt x="133" y="239"/>
                      <a:pt x="134" y="239"/>
                    </a:cubicBezTo>
                    <a:cubicBezTo>
                      <a:pt x="134" y="239"/>
                      <a:pt x="134" y="240"/>
                      <a:pt x="134" y="240"/>
                    </a:cubicBezTo>
                    <a:cubicBezTo>
                      <a:pt x="134" y="240"/>
                      <a:pt x="134" y="240"/>
                      <a:pt x="124" y="248"/>
                    </a:cubicBezTo>
                    <a:cubicBezTo>
                      <a:pt x="118" y="253"/>
                      <a:pt x="110" y="259"/>
                      <a:pt x="101" y="266"/>
                    </a:cubicBezTo>
                    <a:cubicBezTo>
                      <a:pt x="82" y="280"/>
                      <a:pt x="60" y="297"/>
                      <a:pt x="52" y="304"/>
                    </a:cubicBezTo>
                    <a:cubicBezTo>
                      <a:pt x="65" y="297"/>
                      <a:pt x="111" y="270"/>
                      <a:pt x="136" y="255"/>
                    </a:cubicBezTo>
                    <a:cubicBezTo>
                      <a:pt x="136" y="255"/>
                      <a:pt x="136" y="255"/>
                      <a:pt x="136" y="255"/>
                    </a:cubicBezTo>
                    <a:cubicBezTo>
                      <a:pt x="136" y="255"/>
                      <a:pt x="136" y="255"/>
                      <a:pt x="137" y="255"/>
                    </a:cubicBezTo>
                    <a:cubicBezTo>
                      <a:pt x="137" y="256"/>
                      <a:pt x="137" y="256"/>
                      <a:pt x="136" y="256"/>
                    </a:cubicBezTo>
                    <a:cubicBezTo>
                      <a:pt x="136" y="256"/>
                      <a:pt x="136" y="256"/>
                      <a:pt x="136" y="256"/>
                    </a:cubicBezTo>
                    <a:cubicBezTo>
                      <a:pt x="136" y="256"/>
                      <a:pt x="136" y="256"/>
                      <a:pt x="136" y="256"/>
                    </a:cubicBezTo>
                    <a:cubicBezTo>
                      <a:pt x="135" y="257"/>
                      <a:pt x="131" y="260"/>
                      <a:pt x="120" y="267"/>
                    </a:cubicBezTo>
                    <a:cubicBezTo>
                      <a:pt x="110" y="273"/>
                      <a:pt x="97" y="282"/>
                      <a:pt x="84" y="290"/>
                    </a:cubicBezTo>
                    <a:cubicBezTo>
                      <a:pt x="72" y="298"/>
                      <a:pt x="59" y="306"/>
                      <a:pt x="50" y="312"/>
                    </a:cubicBezTo>
                    <a:cubicBezTo>
                      <a:pt x="106" y="279"/>
                      <a:pt x="118" y="273"/>
                      <a:pt x="120" y="272"/>
                    </a:cubicBezTo>
                    <a:cubicBezTo>
                      <a:pt x="120" y="272"/>
                      <a:pt x="120" y="272"/>
                      <a:pt x="120"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1" y="272"/>
                      <a:pt x="121" y="272"/>
                      <a:pt x="121" y="272"/>
                    </a:cubicBezTo>
                    <a:cubicBezTo>
                      <a:pt x="120" y="273"/>
                      <a:pt x="119" y="273"/>
                      <a:pt x="117" y="275"/>
                    </a:cubicBezTo>
                    <a:cubicBezTo>
                      <a:pt x="115" y="276"/>
                      <a:pt x="111" y="278"/>
                      <a:pt x="107" y="281"/>
                    </a:cubicBezTo>
                    <a:cubicBezTo>
                      <a:pt x="100" y="285"/>
                      <a:pt x="90" y="291"/>
                      <a:pt x="81" y="297"/>
                    </a:cubicBezTo>
                    <a:cubicBezTo>
                      <a:pt x="97" y="287"/>
                      <a:pt x="115" y="277"/>
                      <a:pt x="128" y="269"/>
                    </a:cubicBezTo>
                    <a:cubicBezTo>
                      <a:pt x="128" y="269"/>
                      <a:pt x="129" y="269"/>
                      <a:pt x="129" y="269"/>
                    </a:cubicBezTo>
                    <a:cubicBezTo>
                      <a:pt x="129" y="269"/>
                      <a:pt x="129" y="270"/>
                      <a:pt x="129" y="270"/>
                    </a:cubicBezTo>
                    <a:cubicBezTo>
                      <a:pt x="102" y="292"/>
                      <a:pt x="53" y="330"/>
                      <a:pt x="41" y="341"/>
                    </a:cubicBezTo>
                    <a:cubicBezTo>
                      <a:pt x="128" y="291"/>
                      <a:pt x="128" y="291"/>
                      <a:pt x="128" y="291"/>
                    </a:cubicBezTo>
                    <a:cubicBezTo>
                      <a:pt x="128" y="291"/>
                      <a:pt x="128" y="291"/>
                      <a:pt x="128" y="291"/>
                    </a:cubicBezTo>
                    <a:cubicBezTo>
                      <a:pt x="128" y="291"/>
                      <a:pt x="128" y="291"/>
                      <a:pt x="128" y="291"/>
                    </a:cubicBezTo>
                    <a:cubicBezTo>
                      <a:pt x="128" y="291"/>
                      <a:pt x="129" y="291"/>
                      <a:pt x="128" y="292"/>
                    </a:cubicBezTo>
                    <a:cubicBezTo>
                      <a:pt x="128" y="292"/>
                      <a:pt x="128" y="292"/>
                      <a:pt x="128" y="292"/>
                    </a:cubicBezTo>
                    <a:cubicBezTo>
                      <a:pt x="128" y="292"/>
                      <a:pt x="128" y="292"/>
                      <a:pt x="128" y="292"/>
                    </a:cubicBezTo>
                    <a:cubicBezTo>
                      <a:pt x="126" y="293"/>
                      <a:pt x="123" y="295"/>
                      <a:pt x="114" y="301"/>
                    </a:cubicBezTo>
                    <a:cubicBezTo>
                      <a:pt x="105" y="307"/>
                      <a:pt x="93" y="315"/>
                      <a:pt x="82" y="323"/>
                    </a:cubicBezTo>
                    <a:cubicBezTo>
                      <a:pt x="68" y="332"/>
                      <a:pt x="53" y="341"/>
                      <a:pt x="45" y="347"/>
                    </a:cubicBezTo>
                    <a:cubicBezTo>
                      <a:pt x="60" y="338"/>
                      <a:pt x="92" y="320"/>
                      <a:pt x="111" y="309"/>
                    </a:cubicBezTo>
                    <a:cubicBezTo>
                      <a:pt x="111" y="309"/>
                      <a:pt x="111" y="309"/>
                      <a:pt x="111" y="309"/>
                    </a:cubicBezTo>
                    <a:cubicBezTo>
                      <a:pt x="111" y="309"/>
                      <a:pt x="111" y="309"/>
                      <a:pt x="111" y="309"/>
                    </a:cubicBezTo>
                    <a:cubicBezTo>
                      <a:pt x="111" y="309"/>
                      <a:pt x="111" y="309"/>
                      <a:pt x="111" y="309"/>
                    </a:cubicBezTo>
                    <a:cubicBezTo>
                      <a:pt x="111" y="310"/>
                      <a:pt x="111" y="310"/>
                      <a:pt x="111" y="310"/>
                    </a:cubicBezTo>
                    <a:cubicBezTo>
                      <a:pt x="111" y="310"/>
                      <a:pt x="111" y="310"/>
                      <a:pt x="111" y="310"/>
                    </a:cubicBezTo>
                    <a:cubicBezTo>
                      <a:pt x="109" y="311"/>
                      <a:pt x="102" y="317"/>
                      <a:pt x="70" y="339"/>
                    </a:cubicBezTo>
                    <a:cubicBezTo>
                      <a:pt x="59" y="347"/>
                      <a:pt x="46" y="355"/>
                      <a:pt x="39" y="361"/>
                    </a:cubicBezTo>
                    <a:cubicBezTo>
                      <a:pt x="110" y="319"/>
                      <a:pt x="110" y="319"/>
                      <a:pt x="111" y="319"/>
                    </a:cubicBezTo>
                    <a:cubicBezTo>
                      <a:pt x="110" y="320"/>
                      <a:pt x="110" y="320"/>
                      <a:pt x="110" y="320"/>
                    </a:cubicBezTo>
                    <a:cubicBezTo>
                      <a:pt x="110" y="320"/>
                      <a:pt x="110" y="320"/>
                      <a:pt x="110" y="320"/>
                    </a:cubicBezTo>
                    <a:cubicBezTo>
                      <a:pt x="110" y="320"/>
                      <a:pt x="110" y="320"/>
                      <a:pt x="110" y="320"/>
                    </a:cubicBezTo>
                    <a:cubicBezTo>
                      <a:pt x="111" y="320"/>
                      <a:pt x="111" y="320"/>
                      <a:pt x="111" y="320"/>
                    </a:cubicBezTo>
                    <a:cubicBezTo>
                      <a:pt x="109" y="321"/>
                      <a:pt x="30" y="367"/>
                      <a:pt x="29" y="367"/>
                    </a:cubicBezTo>
                    <a:cubicBezTo>
                      <a:pt x="29" y="367"/>
                      <a:pt x="29" y="367"/>
                      <a:pt x="29" y="3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0" name="Freeform 272"/>
              <p:cNvSpPr>
                <a:spLocks noEditPoints="1"/>
              </p:cNvSpPr>
              <p:nvPr/>
            </p:nvSpPr>
            <p:spPr bwMode="auto">
              <a:xfrm>
                <a:off x="2025651" y="5602288"/>
                <a:ext cx="487363" cy="1592263"/>
              </a:xfrm>
              <a:custGeom>
                <a:avLst/>
                <a:gdLst>
                  <a:gd name="T0" fmla="*/ 1 w 150"/>
                  <a:gd name="T1" fmla="*/ 416 h 491"/>
                  <a:gd name="T2" fmla="*/ 3 w 150"/>
                  <a:gd name="T3" fmla="*/ 378 h 491"/>
                  <a:gd name="T4" fmla="*/ 10 w 150"/>
                  <a:gd name="T5" fmla="*/ 380 h 491"/>
                  <a:gd name="T6" fmla="*/ 22 w 150"/>
                  <a:gd name="T7" fmla="*/ 340 h 491"/>
                  <a:gd name="T8" fmla="*/ 25 w 150"/>
                  <a:gd name="T9" fmla="*/ 285 h 491"/>
                  <a:gd name="T10" fmla="*/ 48 w 150"/>
                  <a:gd name="T11" fmla="*/ 179 h 491"/>
                  <a:gd name="T12" fmla="*/ 49 w 150"/>
                  <a:gd name="T13" fmla="*/ 115 h 491"/>
                  <a:gd name="T14" fmla="*/ 43 w 150"/>
                  <a:gd name="T15" fmla="*/ 116 h 491"/>
                  <a:gd name="T16" fmla="*/ 27 w 150"/>
                  <a:gd name="T17" fmla="*/ 124 h 491"/>
                  <a:gd name="T18" fmla="*/ 25 w 150"/>
                  <a:gd name="T19" fmla="*/ 75 h 491"/>
                  <a:gd name="T20" fmla="*/ 35 w 150"/>
                  <a:gd name="T21" fmla="*/ 58 h 491"/>
                  <a:gd name="T22" fmla="*/ 53 w 150"/>
                  <a:gd name="T23" fmla="*/ 50 h 491"/>
                  <a:gd name="T24" fmla="*/ 61 w 150"/>
                  <a:gd name="T25" fmla="*/ 27 h 491"/>
                  <a:gd name="T26" fmla="*/ 69 w 150"/>
                  <a:gd name="T27" fmla="*/ 18 h 491"/>
                  <a:gd name="T28" fmla="*/ 105 w 150"/>
                  <a:gd name="T29" fmla="*/ 9 h 491"/>
                  <a:gd name="T30" fmla="*/ 132 w 150"/>
                  <a:gd name="T31" fmla="*/ 67 h 491"/>
                  <a:gd name="T32" fmla="*/ 134 w 150"/>
                  <a:gd name="T33" fmla="*/ 73 h 491"/>
                  <a:gd name="T34" fmla="*/ 138 w 150"/>
                  <a:gd name="T35" fmla="*/ 112 h 491"/>
                  <a:gd name="T36" fmla="*/ 132 w 150"/>
                  <a:gd name="T37" fmla="*/ 154 h 491"/>
                  <a:gd name="T38" fmla="*/ 131 w 150"/>
                  <a:gd name="T39" fmla="*/ 199 h 491"/>
                  <a:gd name="T40" fmla="*/ 107 w 150"/>
                  <a:gd name="T41" fmla="*/ 332 h 491"/>
                  <a:gd name="T42" fmla="*/ 100 w 150"/>
                  <a:gd name="T43" fmla="*/ 361 h 491"/>
                  <a:gd name="T44" fmla="*/ 116 w 150"/>
                  <a:gd name="T45" fmla="*/ 396 h 491"/>
                  <a:gd name="T46" fmla="*/ 133 w 150"/>
                  <a:gd name="T47" fmla="*/ 386 h 491"/>
                  <a:gd name="T48" fmla="*/ 132 w 150"/>
                  <a:gd name="T49" fmla="*/ 430 h 491"/>
                  <a:gd name="T50" fmla="*/ 144 w 150"/>
                  <a:gd name="T51" fmla="*/ 472 h 491"/>
                  <a:gd name="T52" fmla="*/ 115 w 150"/>
                  <a:gd name="T53" fmla="*/ 473 h 491"/>
                  <a:gd name="T54" fmla="*/ 62 w 150"/>
                  <a:gd name="T55" fmla="*/ 469 h 491"/>
                  <a:gd name="T56" fmla="*/ 12 w 150"/>
                  <a:gd name="T57" fmla="*/ 490 h 491"/>
                  <a:gd name="T58" fmla="*/ 15 w 150"/>
                  <a:gd name="T59" fmla="*/ 459 h 491"/>
                  <a:gd name="T60" fmla="*/ 13 w 150"/>
                  <a:gd name="T61" fmla="*/ 459 h 491"/>
                  <a:gd name="T62" fmla="*/ 11 w 150"/>
                  <a:gd name="T63" fmla="*/ 490 h 491"/>
                  <a:gd name="T64" fmla="*/ 61 w 150"/>
                  <a:gd name="T65" fmla="*/ 469 h 491"/>
                  <a:gd name="T66" fmla="*/ 115 w 150"/>
                  <a:gd name="T67" fmla="*/ 473 h 491"/>
                  <a:gd name="T68" fmla="*/ 143 w 150"/>
                  <a:gd name="T69" fmla="*/ 473 h 491"/>
                  <a:gd name="T70" fmla="*/ 131 w 150"/>
                  <a:gd name="T71" fmla="*/ 430 h 491"/>
                  <a:gd name="T72" fmla="*/ 132 w 150"/>
                  <a:gd name="T73" fmla="*/ 386 h 491"/>
                  <a:gd name="T74" fmla="*/ 112 w 150"/>
                  <a:gd name="T75" fmla="*/ 398 h 491"/>
                  <a:gd name="T76" fmla="*/ 99 w 150"/>
                  <a:gd name="T77" fmla="*/ 361 h 491"/>
                  <a:gd name="T78" fmla="*/ 106 w 150"/>
                  <a:gd name="T79" fmla="*/ 331 h 491"/>
                  <a:gd name="T80" fmla="*/ 130 w 150"/>
                  <a:gd name="T81" fmla="*/ 188 h 491"/>
                  <a:gd name="T82" fmla="*/ 131 w 150"/>
                  <a:gd name="T83" fmla="*/ 154 h 491"/>
                  <a:gd name="T84" fmla="*/ 137 w 150"/>
                  <a:gd name="T85" fmla="*/ 112 h 491"/>
                  <a:gd name="T86" fmla="*/ 134 w 150"/>
                  <a:gd name="T87" fmla="*/ 75 h 491"/>
                  <a:gd name="T88" fmla="*/ 130 w 150"/>
                  <a:gd name="T89" fmla="*/ 57 h 491"/>
                  <a:gd name="T90" fmla="*/ 84 w 150"/>
                  <a:gd name="T91" fmla="*/ 19 h 491"/>
                  <a:gd name="T92" fmla="*/ 61 w 150"/>
                  <a:gd name="T93" fmla="*/ 19 h 491"/>
                  <a:gd name="T94" fmla="*/ 61 w 150"/>
                  <a:gd name="T95" fmla="*/ 39 h 491"/>
                  <a:gd name="T96" fmla="*/ 47 w 150"/>
                  <a:gd name="T97" fmla="*/ 56 h 491"/>
                  <a:gd name="T98" fmla="*/ 23 w 150"/>
                  <a:gd name="T99" fmla="*/ 59 h 491"/>
                  <a:gd name="T100" fmla="*/ 29 w 150"/>
                  <a:gd name="T101" fmla="*/ 108 h 491"/>
                  <a:gd name="T102" fmla="*/ 35 w 150"/>
                  <a:gd name="T103" fmla="*/ 121 h 491"/>
                  <a:gd name="T104" fmla="*/ 51 w 150"/>
                  <a:gd name="T105" fmla="*/ 110 h 491"/>
                  <a:gd name="T106" fmla="*/ 52 w 150"/>
                  <a:gd name="T107" fmla="*/ 158 h 491"/>
                  <a:gd name="T108" fmla="*/ 27 w 150"/>
                  <a:gd name="T109" fmla="*/ 285 h 491"/>
                  <a:gd name="T110" fmla="*/ 23 w 150"/>
                  <a:gd name="T111" fmla="*/ 312 h 491"/>
                  <a:gd name="T112" fmla="*/ 16 w 150"/>
                  <a:gd name="T113" fmla="*/ 386 h 491"/>
                  <a:gd name="T114" fmla="*/ 7 w 150"/>
                  <a:gd name="T115" fmla="*/ 366 h 491"/>
                  <a:gd name="T116" fmla="*/ 0 w 150"/>
                  <a:gd name="T117" fmla="*/ 403 h 491"/>
                  <a:gd name="T118" fmla="*/ 8 w 150"/>
                  <a:gd name="T119" fmla="*/ 459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491">
                    <a:moveTo>
                      <a:pt x="8" y="466"/>
                    </a:moveTo>
                    <a:cubicBezTo>
                      <a:pt x="8" y="464"/>
                      <a:pt x="8" y="462"/>
                      <a:pt x="8" y="459"/>
                    </a:cubicBezTo>
                    <a:cubicBezTo>
                      <a:pt x="8" y="457"/>
                      <a:pt x="8" y="455"/>
                      <a:pt x="8" y="453"/>
                    </a:cubicBezTo>
                    <a:cubicBezTo>
                      <a:pt x="7" y="449"/>
                      <a:pt x="7" y="445"/>
                      <a:pt x="6" y="441"/>
                    </a:cubicBezTo>
                    <a:cubicBezTo>
                      <a:pt x="5" y="437"/>
                      <a:pt x="4" y="432"/>
                      <a:pt x="3" y="428"/>
                    </a:cubicBezTo>
                    <a:cubicBezTo>
                      <a:pt x="2" y="424"/>
                      <a:pt x="2" y="420"/>
                      <a:pt x="1" y="416"/>
                    </a:cubicBezTo>
                    <a:cubicBezTo>
                      <a:pt x="1" y="414"/>
                      <a:pt x="0" y="412"/>
                      <a:pt x="0" y="410"/>
                    </a:cubicBezTo>
                    <a:cubicBezTo>
                      <a:pt x="0" y="407"/>
                      <a:pt x="0" y="405"/>
                      <a:pt x="0" y="403"/>
                    </a:cubicBezTo>
                    <a:cubicBezTo>
                      <a:pt x="0" y="401"/>
                      <a:pt x="0" y="399"/>
                      <a:pt x="0" y="397"/>
                    </a:cubicBezTo>
                    <a:cubicBezTo>
                      <a:pt x="0" y="395"/>
                      <a:pt x="0" y="393"/>
                      <a:pt x="0" y="391"/>
                    </a:cubicBezTo>
                    <a:cubicBezTo>
                      <a:pt x="0" y="388"/>
                      <a:pt x="1" y="386"/>
                      <a:pt x="1" y="384"/>
                    </a:cubicBezTo>
                    <a:cubicBezTo>
                      <a:pt x="2" y="382"/>
                      <a:pt x="2" y="380"/>
                      <a:pt x="3" y="378"/>
                    </a:cubicBezTo>
                    <a:cubicBezTo>
                      <a:pt x="3" y="376"/>
                      <a:pt x="4" y="374"/>
                      <a:pt x="4" y="372"/>
                    </a:cubicBezTo>
                    <a:cubicBezTo>
                      <a:pt x="6" y="366"/>
                      <a:pt x="6" y="366"/>
                      <a:pt x="6" y="366"/>
                    </a:cubicBezTo>
                    <a:cubicBezTo>
                      <a:pt x="7" y="365"/>
                      <a:pt x="7" y="365"/>
                      <a:pt x="7" y="365"/>
                    </a:cubicBezTo>
                    <a:cubicBezTo>
                      <a:pt x="7" y="366"/>
                      <a:pt x="7" y="366"/>
                      <a:pt x="7" y="366"/>
                    </a:cubicBezTo>
                    <a:cubicBezTo>
                      <a:pt x="7" y="369"/>
                      <a:pt x="8" y="372"/>
                      <a:pt x="8" y="376"/>
                    </a:cubicBezTo>
                    <a:cubicBezTo>
                      <a:pt x="9" y="377"/>
                      <a:pt x="9" y="379"/>
                      <a:pt x="10" y="380"/>
                    </a:cubicBezTo>
                    <a:cubicBezTo>
                      <a:pt x="10" y="382"/>
                      <a:pt x="11" y="383"/>
                      <a:pt x="13" y="383"/>
                    </a:cubicBezTo>
                    <a:cubicBezTo>
                      <a:pt x="14" y="384"/>
                      <a:pt x="15" y="384"/>
                      <a:pt x="17" y="385"/>
                    </a:cubicBezTo>
                    <a:cubicBezTo>
                      <a:pt x="18" y="386"/>
                      <a:pt x="19" y="387"/>
                      <a:pt x="20" y="388"/>
                    </a:cubicBezTo>
                    <a:cubicBezTo>
                      <a:pt x="23" y="391"/>
                      <a:pt x="25" y="393"/>
                      <a:pt x="26" y="396"/>
                    </a:cubicBezTo>
                    <a:cubicBezTo>
                      <a:pt x="26" y="396"/>
                      <a:pt x="26" y="396"/>
                      <a:pt x="26" y="396"/>
                    </a:cubicBezTo>
                    <a:cubicBezTo>
                      <a:pt x="23" y="378"/>
                      <a:pt x="22" y="359"/>
                      <a:pt x="22" y="340"/>
                    </a:cubicBezTo>
                    <a:cubicBezTo>
                      <a:pt x="22" y="331"/>
                      <a:pt x="22" y="322"/>
                      <a:pt x="22" y="312"/>
                    </a:cubicBezTo>
                    <a:cubicBezTo>
                      <a:pt x="22" y="308"/>
                      <a:pt x="23" y="303"/>
                      <a:pt x="23" y="298"/>
                    </a:cubicBezTo>
                    <a:cubicBezTo>
                      <a:pt x="23" y="296"/>
                      <a:pt x="24" y="294"/>
                      <a:pt x="24" y="291"/>
                    </a:cubicBezTo>
                    <a:cubicBezTo>
                      <a:pt x="24" y="290"/>
                      <a:pt x="24" y="289"/>
                      <a:pt x="24" y="288"/>
                    </a:cubicBezTo>
                    <a:cubicBezTo>
                      <a:pt x="25" y="287"/>
                      <a:pt x="25" y="287"/>
                      <a:pt x="25" y="286"/>
                    </a:cubicBezTo>
                    <a:cubicBezTo>
                      <a:pt x="25" y="286"/>
                      <a:pt x="25" y="286"/>
                      <a:pt x="25" y="285"/>
                    </a:cubicBezTo>
                    <a:cubicBezTo>
                      <a:pt x="25" y="285"/>
                      <a:pt x="26" y="285"/>
                      <a:pt x="26" y="284"/>
                    </a:cubicBezTo>
                    <a:cubicBezTo>
                      <a:pt x="26" y="285"/>
                      <a:pt x="26" y="285"/>
                      <a:pt x="26" y="285"/>
                    </a:cubicBezTo>
                    <a:cubicBezTo>
                      <a:pt x="27" y="278"/>
                      <a:pt x="28" y="271"/>
                      <a:pt x="30" y="264"/>
                    </a:cubicBezTo>
                    <a:cubicBezTo>
                      <a:pt x="31" y="256"/>
                      <a:pt x="32" y="249"/>
                      <a:pt x="34" y="242"/>
                    </a:cubicBezTo>
                    <a:cubicBezTo>
                      <a:pt x="37" y="228"/>
                      <a:pt x="41" y="214"/>
                      <a:pt x="44" y="200"/>
                    </a:cubicBezTo>
                    <a:cubicBezTo>
                      <a:pt x="45" y="193"/>
                      <a:pt x="47" y="186"/>
                      <a:pt x="48" y="179"/>
                    </a:cubicBezTo>
                    <a:cubicBezTo>
                      <a:pt x="49" y="176"/>
                      <a:pt x="50" y="172"/>
                      <a:pt x="50" y="169"/>
                    </a:cubicBezTo>
                    <a:cubicBezTo>
                      <a:pt x="50" y="165"/>
                      <a:pt x="51" y="162"/>
                      <a:pt x="51" y="158"/>
                    </a:cubicBezTo>
                    <a:cubicBezTo>
                      <a:pt x="51" y="154"/>
                      <a:pt x="52" y="151"/>
                      <a:pt x="52" y="147"/>
                    </a:cubicBezTo>
                    <a:cubicBezTo>
                      <a:pt x="52" y="144"/>
                      <a:pt x="52" y="140"/>
                      <a:pt x="52" y="136"/>
                    </a:cubicBezTo>
                    <a:cubicBezTo>
                      <a:pt x="51" y="133"/>
                      <a:pt x="51" y="129"/>
                      <a:pt x="51" y="126"/>
                    </a:cubicBezTo>
                    <a:cubicBezTo>
                      <a:pt x="49" y="115"/>
                      <a:pt x="49" y="115"/>
                      <a:pt x="49" y="115"/>
                    </a:cubicBezTo>
                    <a:cubicBezTo>
                      <a:pt x="49" y="115"/>
                      <a:pt x="49" y="115"/>
                      <a:pt x="49" y="115"/>
                    </a:cubicBezTo>
                    <a:cubicBezTo>
                      <a:pt x="49" y="115"/>
                      <a:pt x="49" y="115"/>
                      <a:pt x="49" y="115"/>
                    </a:cubicBezTo>
                    <a:cubicBezTo>
                      <a:pt x="50" y="113"/>
                      <a:pt x="50" y="112"/>
                      <a:pt x="50" y="110"/>
                    </a:cubicBezTo>
                    <a:cubicBezTo>
                      <a:pt x="50" y="110"/>
                      <a:pt x="50" y="109"/>
                      <a:pt x="50" y="109"/>
                    </a:cubicBezTo>
                    <a:cubicBezTo>
                      <a:pt x="50" y="109"/>
                      <a:pt x="49" y="109"/>
                      <a:pt x="49" y="109"/>
                    </a:cubicBezTo>
                    <a:cubicBezTo>
                      <a:pt x="47" y="111"/>
                      <a:pt x="45" y="114"/>
                      <a:pt x="43" y="116"/>
                    </a:cubicBezTo>
                    <a:cubicBezTo>
                      <a:pt x="41" y="118"/>
                      <a:pt x="39" y="121"/>
                      <a:pt x="36" y="122"/>
                    </a:cubicBezTo>
                    <a:cubicBezTo>
                      <a:pt x="35" y="123"/>
                      <a:pt x="34" y="124"/>
                      <a:pt x="32" y="125"/>
                    </a:cubicBezTo>
                    <a:cubicBezTo>
                      <a:pt x="31" y="125"/>
                      <a:pt x="31" y="125"/>
                      <a:pt x="30" y="125"/>
                    </a:cubicBezTo>
                    <a:cubicBezTo>
                      <a:pt x="29" y="125"/>
                      <a:pt x="28" y="125"/>
                      <a:pt x="28" y="125"/>
                    </a:cubicBezTo>
                    <a:cubicBezTo>
                      <a:pt x="27" y="125"/>
                      <a:pt x="27" y="125"/>
                      <a:pt x="27" y="125"/>
                    </a:cubicBezTo>
                    <a:cubicBezTo>
                      <a:pt x="27" y="124"/>
                      <a:pt x="27" y="124"/>
                      <a:pt x="27" y="124"/>
                    </a:cubicBezTo>
                    <a:cubicBezTo>
                      <a:pt x="27" y="116"/>
                      <a:pt x="27" y="116"/>
                      <a:pt x="27" y="116"/>
                    </a:cubicBezTo>
                    <a:cubicBezTo>
                      <a:pt x="27" y="113"/>
                      <a:pt x="28" y="111"/>
                      <a:pt x="27" y="108"/>
                    </a:cubicBezTo>
                    <a:cubicBezTo>
                      <a:pt x="27" y="100"/>
                      <a:pt x="27" y="100"/>
                      <a:pt x="27" y="100"/>
                    </a:cubicBezTo>
                    <a:cubicBezTo>
                      <a:pt x="27" y="97"/>
                      <a:pt x="27" y="94"/>
                      <a:pt x="27" y="91"/>
                    </a:cubicBezTo>
                    <a:cubicBezTo>
                      <a:pt x="26" y="83"/>
                      <a:pt x="26" y="83"/>
                      <a:pt x="26" y="83"/>
                    </a:cubicBezTo>
                    <a:cubicBezTo>
                      <a:pt x="25" y="80"/>
                      <a:pt x="25" y="77"/>
                      <a:pt x="25" y="75"/>
                    </a:cubicBezTo>
                    <a:cubicBezTo>
                      <a:pt x="22" y="58"/>
                      <a:pt x="22" y="58"/>
                      <a:pt x="22" y="58"/>
                    </a:cubicBezTo>
                    <a:cubicBezTo>
                      <a:pt x="22" y="57"/>
                      <a:pt x="22" y="57"/>
                      <a:pt x="22" y="57"/>
                    </a:cubicBezTo>
                    <a:cubicBezTo>
                      <a:pt x="23" y="57"/>
                      <a:pt x="23" y="57"/>
                      <a:pt x="23" y="57"/>
                    </a:cubicBezTo>
                    <a:cubicBezTo>
                      <a:pt x="27" y="58"/>
                      <a:pt x="27" y="58"/>
                      <a:pt x="27" y="58"/>
                    </a:cubicBezTo>
                    <a:cubicBezTo>
                      <a:pt x="31" y="58"/>
                      <a:pt x="31" y="58"/>
                      <a:pt x="31" y="58"/>
                    </a:cubicBezTo>
                    <a:cubicBezTo>
                      <a:pt x="33" y="58"/>
                      <a:pt x="34" y="58"/>
                      <a:pt x="35" y="58"/>
                    </a:cubicBezTo>
                    <a:cubicBezTo>
                      <a:pt x="37" y="58"/>
                      <a:pt x="38" y="58"/>
                      <a:pt x="39" y="57"/>
                    </a:cubicBezTo>
                    <a:cubicBezTo>
                      <a:pt x="41" y="57"/>
                      <a:pt x="42" y="57"/>
                      <a:pt x="43" y="56"/>
                    </a:cubicBezTo>
                    <a:cubicBezTo>
                      <a:pt x="44" y="56"/>
                      <a:pt x="46" y="55"/>
                      <a:pt x="47" y="54"/>
                    </a:cubicBezTo>
                    <a:cubicBezTo>
                      <a:pt x="49" y="53"/>
                      <a:pt x="49" y="53"/>
                      <a:pt x="49" y="53"/>
                    </a:cubicBezTo>
                    <a:cubicBezTo>
                      <a:pt x="50" y="52"/>
                      <a:pt x="50" y="52"/>
                      <a:pt x="50" y="52"/>
                    </a:cubicBezTo>
                    <a:cubicBezTo>
                      <a:pt x="51" y="51"/>
                      <a:pt x="52" y="50"/>
                      <a:pt x="53" y="50"/>
                    </a:cubicBezTo>
                    <a:cubicBezTo>
                      <a:pt x="54" y="49"/>
                      <a:pt x="55" y="47"/>
                      <a:pt x="56" y="46"/>
                    </a:cubicBezTo>
                    <a:cubicBezTo>
                      <a:pt x="56" y="45"/>
                      <a:pt x="57" y="44"/>
                      <a:pt x="58" y="43"/>
                    </a:cubicBezTo>
                    <a:cubicBezTo>
                      <a:pt x="58" y="42"/>
                      <a:pt x="59" y="40"/>
                      <a:pt x="59" y="39"/>
                    </a:cubicBezTo>
                    <a:cubicBezTo>
                      <a:pt x="60" y="38"/>
                      <a:pt x="60" y="36"/>
                      <a:pt x="60" y="35"/>
                    </a:cubicBezTo>
                    <a:cubicBezTo>
                      <a:pt x="61" y="34"/>
                      <a:pt x="61" y="32"/>
                      <a:pt x="61" y="31"/>
                    </a:cubicBezTo>
                    <a:cubicBezTo>
                      <a:pt x="61" y="29"/>
                      <a:pt x="61" y="28"/>
                      <a:pt x="61" y="27"/>
                    </a:cubicBezTo>
                    <a:cubicBezTo>
                      <a:pt x="61" y="25"/>
                      <a:pt x="61" y="24"/>
                      <a:pt x="61" y="22"/>
                    </a:cubicBezTo>
                    <a:cubicBezTo>
                      <a:pt x="61" y="18"/>
                      <a:pt x="61" y="18"/>
                      <a:pt x="61" y="18"/>
                    </a:cubicBezTo>
                    <a:cubicBezTo>
                      <a:pt x="60" y="17"/>
                      <a:pt x="60" y="17"/>
                      <a:pt x="60" y="17"/>
                    </a:cubicBezTo>
                    <a:cubicBezTo>
                      <a:pt x="61" y="17"/>
                      <a:pt x="61" y="17"/>
                      <a:pt x="61" y="17"/>
                    </a:cubicBezTo>
                    <a:cubicBezTo>
                      <a:pt x="65" y="18"/>
                      <a:pt x="65" y="18"/>
                      <a:pt x="65" y="18"/>
                    </a:cubicBezTo>
                    <a:cubicBezTo>
                      <a:pt x="66" y="18"/>
                      <a:pt x="68" y="18"/>
                      <a:pt x="69" y="18"/>
                    </a:cubicBezTo>
                    <a:cubicBezTo>
                      <a:pt x="70" y="19"/>
                      <a:pt x="72" y="19"/>
                      <a:pt x="73" y="19"/>
                    </a:cubicBezTo>
                    <a:cubicBezTo>
                      <a:pt x="74" y="19"/>
                      <a:pt x="75" y="19"/>
                      <a:pt x="77" y="18"/>
                    </a:cubicBezTo>
                    <a:cubicBezTo>
                      <a:pt x="78" y="18"/>
                      <a:pt x="79" y="18"/>
                      <a:pt x="80" y="18"/>
                    </a:cubicBezTo>
                    <a:cubicBezTo>
                      <a:pt x="84" y="17"/>
                      <a:pt x="84" y="17"/>
                      <a:pt x="84" y="17"/>
                    </a:cubicBezTo>
                    <a:cubicBezTo>
                      <a:pt x="87" y="17"/>
                      <a:pt x="89" y="16"/>
                      <a:pt x="92" y="15"/>
                    </a:cubicBezTo>
                    <a:cubicBezTo>
                      <a:pt x="96" y="14"/>
                      <a:pt x="101" y="11"/>
                      <a:pt x="105" y="9"/>
                    </a:cubicBezTo>
                    <a:cubicBezTo>
                      <a:pt x="110" y="6"/>
                      <a:pt x="114" y="3"/>
                      <a:pt x="119" y="1"/>
                    </a:cubicBezTo>
                    <a:cubicBezTo>
                      <a:pt x="120" y="0"/>
                      <a:pt x="120" y="0"/>
                      <a:pt x="120" y="0"/>
                    </a:cubicBezTo>
                    <a:cubicBezTo>
                      <a:pt x="120" y="1"/>
                      <a:pt x="120" y="1"/>
                      <a:pt x="120" y="1"/>
                    </a:cubicBezTo>
                    <a:cubicBezTo>
                      <a:pt x="126" y="12"/>
                      <a:pt x="129" y="25"/>
                      <a:pt x="130" y="38"/>
                    </a:cubicBezTo>
                    <a:cubicBezTo>
                      <a:pt x="131" y="44"/>
                      <a:pt x="132" y="51"/>
                      <a:pt x="132" y="57"/>
                    </a:cubicBezTo>
                    <a:cubicBezTo>
                      <a:pt x="132" y="67"/>
                      <a:pt x="132" y="67"/>
                      <a:pt x="132" y="67"/>
                    </a:cubicBezTo>
                    <a:cubicBezTo>
                      <a:pt x="132" y="69"/>
                      <a:pt x="132" y="70"/>
                      <a:pt x="133" y="72"/>
                    </a:cubicBezTo>
                    <a:cubicBezTo>
                      <a:pt x="133" y="73"/>
                      <a:pt x="133" y="73"/>
                      <a:pt x="133" y="74"/>
                    </a:cubicBezTo>
                    <a:cubicBezTo>
                      <a:pt x="133" y="74"/>
                      <a:pt x="133" y="75"/>
                      <a:pt x="133" y="75"/>
                    </a:cubicBezTo>
                    <a:cubicBezTo>
                      <a:pt x="133" y="75"/>
                      <a:pt x="133" y="74"/>
                      <a:pt x="133" y="75"/>
                    </a:cubicBezTo>
                    <a:cubicBezTo>
                      <a:pt x="133" y="74"/>
                      <a:pt x="133" y="74"/>
                      <a:pt x="133" y="74"/>
                    </a:cubicBezTo>
                    <a:cubicBezTo>
                      <a:pt x="134" y="73"/>
                      <a:pt x="134" y="73"/>
                      <a:pt x="134" y="73"/>
                    </a:cubicBezTo>
                    <a:cubicBezTo>
                      <a:pt x="135" y="75"/>
                      <a:pt x="135" y="75"/>
                      <a:pt x="135" y="75"/>
                    </a:cubicBezTo>
                    <a:cubicBezTo>
                      <a:pt x="136" y="85"/>
                      <a:pt x="136" y="85"/>
                      <a:pt x="136" y="85"/>
                    </a:cubicBezTo>
                    <a:cubicBezTo>
                      <a:pt x="137" y="88"/>
                      <a:pt x="137" y="91"/>
                      <a:pt x="137" y="95"/>
                    </a:cubicBezTo>
                    <a:cubicBezTo>
                      <a:pt x="138" y="98"/>
                      <a:pt x="138" y="101"/>
                      <a:pt x="138" y="105"/>
                    </a:cubicBezTo>
                    <a:cubicBezTo>
                      <a:pt x="138" y="110"/>
                      <a:pt x="138" y="110"/>
                      <a:pt x="138" y="110"/>
                    </a:cubicBezTo>
                    <a:cubicBezTo>
                      <a:pt x="138" y="112"/>
                      <a:pt x="138" y="112"/>
                      <a:pt x="138" y="112"/>
                    </a:cubicBezTo>
                    <a:cubicBezTo>
                      <a:pt x="138" y="115"/>
                      <a:pt x="138" y="115"/>
                      <a:pt x="138" y="115"/>
                    </a:cubicBezTo>
                    <a:cubicBezTo>
                      <a:pt x="138" y="120"/>
                      <a:pt x="138" y="120"/>
                      <a:pt x="138" y="120"/>
                    </a:cubicBezTo>
                    <a:cubicBezTo>
                      <a:pt x="138" y="121"/>
                      <a:pt x="137" y="123"/>
                      <a:pt x="137" y="125"/>
                    </a:cubicBezTo>
                    <a:cubicBezTo>
                      <a:pt x="137" y="128"/>
                      <a:pt x="136" y="131"/>
                      <a:pt x="135" y="135"/>
                    </a:cubicBezTo>
                    <a:cubicBezTo>
                      <a:pt x="135" y="138"/>
                      <a:pt x="134" y="141"/>
                      <a:pt x="134" y="145"/>
                    </a:cubicBezTo>
                    <a:cubicBezTo>
                      <a:pt x="132" y="154"/>
                      <a:pt x="132" y="154"/>
                      <a:pt x="132" y="154"/>
                    </a:cubicBezTo>
                    <a:cubicBezTo>
                      <a:pt x="132" y="154"/>
                      <a:pt x="132" y="154"/>
                      <a:pt x="132" y="154"/>
                    </a:cubicBezTo>
                    <a:cubicBezTo>
                      <a:pt x="132" y="158"/>
                      <a:pt x="133" y="162"/>
                      <a:pt x="133" y="165"/>
                    </a:cubicBezTo>
                    <a:cubicBezTo>
                      <a:pt x="133" y="171"/>
                      <a:pt x="133" y="171"/>
                      <a:pt x="133" y="171"/>
                    </a:cubicBezTo>
                    <a:cubicBezTo>
                      <a:pt x="133" y="177"/>
                      <a:pt x="133" y="177"/>
                      <a:pt x="133" y="177"/>
                    </a:cubicBezTo>
                    <a:cubicBezTo>
                      <a:pt x="133" y="180"/>
                      <a:pt x="132" y="184"/>
                      <a:pt x="132" y="188"/>
                    </a:cubicBezTo>
                    <a:cubicBezTo>
                      <a:pt x="132" y="192"/>
                      <a:pt x="131" y="195"/>
                      <a:pt x="131" y="199"/>
                    </a:cubicBezTo>
                    <a:cubicBezTo>
                      <a:pt x="130" y="206"/>
                      <a:pt x="128" y="214"/>
                      <a:pt x="127" y="221"/>
                    </a:cubicBezTo>
                    <a:cubicBezTo>
                      <a:pt x="126" y="228"/>
                      <a:pt x="124" y="236"/>
                      <a:pt x="123" y="243"/>
                    </a:cubicBezTo>
                    <a:cubicBezTo>
                      <a:pt x="120" y="257"/>
                      <a:pt x="117" y="272"/>
                      <a:pt x="114" y="287"/>
                    </a:cubicBezTo>
                    <a:cubicBezTo>
                      <a:pt x="113" y="294"/>
                      <a:pt x="112" y="301"/>
                      <a:pt x="110" y="309"/>
                    </a:cubicBezTo>
                    <a:cubicBezTo>
                      <a:pt x="109" y="316"/>
                      <a:pt x="108" y="323"/>
                      <a:pt x="107" y="331"/>
                    </a:cubicBezTo>
                    <a:cubicBezTo>
                      <a:pt x="107" y="332"/>
                      <a:pt x="107" y="332"/>
                      <a:pt x="107" y="332"/>
                    </a:cubicBezTo>
                    <a:cubicBezTo>
                      <a:pt x="106" y="331"/>
                      <a:pt x="106" y="331"/>
                      <a:pt x="106" y="331"/>
                    </a:cubicBezTo>
                    <a:cubicBezTo>
                      <a:pt x="105" y="331"/>
                      <a:pt x="105" y="330"/>
                      <a:pt x="104" y="330"/>
                    </a:cubicBezTo>
                    <a:cubicBezTo>
                      <a:pt x="103" y="330"/>
                      <a:pt x="102" y="330"/>
                      <a:pt x="102" y="331"/>
                    </a:cubicBezTo>
                    <a:cubicBezTo>
                      <a:pt x="101" y="332"/>
                      <a:pt x="101" y="334"/>
                      <a:pt x="100" y="336"/>
                    </a:cubicBezTo>
                    <a:cubicBezTo>
                      <a:pt x="100" y="340"/>
                      <a:pt x="100" y="345"/>
                      <a:pt x="100" y="349"/>
                    </a:cubicBezTo>
                    <a:cubicBezTo>
                      <a:pt x="100" y="353"/>
                      <a:pt x="100" y="357"/>
                      <a:pt x="100" y="361"/>
                    </a:cubicBezTo>
                    <a:cubicBezTo>
                      <a:pt x="100" y="365"/>
                      <a:pt x="101" y="370"/>
                      <a:pt x="101" y="374"/>
                    </a:cubicBezTo>
                    <a:cubicBezTo>
                      <a:pt x="101" y="374"/>
                      <a:pt x="101" y="374"/>
                      <a:pt x="101" y="374"/>
                    </a:cubicBezTo>
                    <a:cubicBezTo>
                      <a:pt x="102" y="379"/>
                      <a:pt x="104" y="384"/>
                      <a:pt x="106" y="388"/>
                    </a:cubicBezTo>
                    <a:cubicBezTo>
                      <a:pt x="107" y="391"/>
                      <a:pt x="108" y="393"/>
                      <a:pt x="109" y="395"/>
                    </a:cubicBezTo>
                    <a:cubicBezTo>
                      <a:pt x="110" y="396"/>
                      <a:pt x="111" y="396"/>
                      <a:pt x="112" y="396"/>
                    </a:cubicBezTo>
                    <a:cubicBezTo>
                      <a:pt x="113" y="397"/>
                      <a:pt x="115" y="396"/>
                      <a:pt x="116" y="396"/>
                    </a:cubicBezTo>
                    <a:cubicBezTo>
                      <a:pt x="118" y="394"/>
                      <a:pt x="119" y="392"/>
                      <a:pt x="121" y="390"/>
                    </a:cubicBezTo>
                    <a:cubicBezTo>
                      <a:pt x="123" y="388"/>
                      <a:pt x="124" y="386"/>
                      <a:pt x="125" y="384"/>
                    </a:cubicBezTo>
                    <a:cubicBezTo>
                      <a:pt x="128" y="380"/>
                      <a:pt x="131" y="376"/>
                      <a:pt x="134" y="371"/>
                    </a:cubicBezTo>
                    <a:cubicBezTo>
                      <a:pt x="135" y="370"/>
                      <a:pt x="135" y="370"/>
                      <a:pt x="135" y="370"/>
                    </a:cubicBezTo>
                    <a:cubicBezTo>
                      <a:pt x="135" y="372"/>
                      <a:pt x="135" y="372"/>
                      <a:pt x="135" y="372"/>
                    </a:cubicBezTo>
                    <a:cubicBezTo>
                      <a:pt x="133" y="386"/>
                      <a:pt x="133" y="386"/>
                      <a:pt x="133" y="386"/>
                    </a:cubicBezTo>
                    <a:cubicBezTo>
                      <a:pt x="133" y="389"/>
                      <a:pt x="132" y="391"/>
                      <a:pt x="132" y="394"/>
                    </a:cubicBezTo>
                    <a:cubicBezTo>
                      <a:pt x="131" y="401"/>
                      <a:pt x="131" y="401"/>
                      <a:pt x="131" y="401"/>
                    </a:cubicBezTo>
                    <a:cubicBezTo>
                      <a:pt x="131" y="403"/>
                      <a:pt x="131" y="406"/>
                      <a:pt x="131" y="408"/>
                    </a:cubicBezTo>
                    <a:cubicBezTo>
                      <a:pt x="131" y="416"/>
                      <a:pt x="131" y="416"/>
                      <a:pt x="131" y="416"/>
                    </a:cubicBezTo>
                    <a:cubicBezTo>
                      <a:pt x="131" y="418"/>
                      <a:pt x="131" y="421"/>
                      <a:pt x="131" y="423"/>
                    </a:cubicBezTo>
                    <a:cubicBezTo>
                      <a:pt x="132" y="430"/>
                      <a:pt x="132" y="430"/>
                      <a:pt x="132" y="430"/>
                    </a:cubicBezTo>
                    <a:cubicBezTo>
                      <a:pt x="132" y="434"/>
                      <a:pt x="132" y="434"/>
                      <a:pt x="132" y="434"/>
                    </a:cubicBezTo>
                    <a:cubicBezTo>
                      <a:pt x="133" y="437"/>
                      <a:pt x="133" y="437"/>
                      <a:pt x="133" y="437"/>
                    </a:cubicBezTo>
                    <a:cubicBezTo>
                      <a:pt x="134" y="445"/>
                      <a:pt x="134" y="445"/>
                      <a:pt x="134" y="445"/>
                    </a:cubicBezTo>
                    <a:cubicBezTo>
                      <a:pt x="135" y="447"/>
                      <a:pt x="136" y="449"/>
                      <a:pt x="136" y="452"/>
                    </a:cubicBezTo>
                    <a:cubicBezTo>
                      <a:pt x="138" y="459"/>
                      <a:pt x="138" y="459"/>
                      <a:pt x="138" y="459"/>
                    </a:cubicBezTo>
                    <a:cubicBezTo>
                      <a:pt x="140" y="463"/>
                      <a:pt x="142" y="468"/>
                      <a:pt x="144" y="472"/>
                    </a:cubicBezTo>
                    <a:cubicBezTo>
                      <a:pt x="149" y="486"/>
                      <a:pt x="149" y="486"/>
                      <a:pt x="149" y="486"/>
                    </a:cubicBezTo>
                    <a:cubicBezTo>
                      <a:pt x="150" y="487"/>
                      <a:pt x="150" y="487"/>
                      <a:pt x="150" y="487"/>
                    </a:cubicBezTo>
                    <a:cubicBezTo>
                      <a:pt x="149" y="486"/>
                      <a:pt x="149" y="486"/>
                      <a:pt x="149" y="486"/>
                    </a:cubicBezTo>
                    <a:cubicBezTo>
                      <a:pt x="143" y="484"/>
                      <a:pt x="138" y="482"/>
                      <a:pt x="132" y="479"/>
                    </a:cubicBezTo>
                    <a:cubicBezTo>
                      <a:pt x="129" y="478"/>
                      <a:pt x="126" y="477"/>
                      <a:pt x="124" y="476"/>
                    </a:cubicBezTo>
                    <a:cubicBezTo>
                      <a:pt x="121" y="475"/>
                      <a:pt x="118" y="474"/>
                      <a:pt x="115" y="473"/>
                    </a:cubicBezTo>
                    <a:cubicBezTo>
                      <a:pt x="112" y="472"/>
                      <a:pt x="109" y="472"/>
                      <a:pt x="106" y="471"/>
                    </a:cubicBezTo>
                    <a:cubicBezTo>
                      <a:pt x="103" y="470"/>
                      <a:pt x="100" y="470"/>
                      <a:pt x="97" y="469"/>
                    </a:cubicBezTo>
                    <a:cubicBezTo>
                      <a:pt x="94" y="469"/>
                      <a:pt x="91" y="468"/>
                      <a:pt x="88" y="468"/>
                    </a:cubicBezTo>
                    <a:cubicBezTo>
                      <a:pt x="85" y="468"/>
                      <a:pt x="82" y="468"/>
                      <a:pt x="79" y="468"/>
                    </a:cubicBezTo>
                    <a:cubicBezTo>
                      <a:pt x="76" y="468"/>
                      <a:pt x="73" y="468"/>
                      <a:pt x="70" y="468"/>
                    </a:cubicBezTo>
                    <a:cubicBezTo>
                      <a:pt x="67" y="469"/>
                      <a:pt x="64" y="469"/>
                      <a:pt x="62" y="469"/>
                    </a:cubicBezTo>
                    <a:cubicBezTo>
                      <a:pt x="59" y="470"/>
                      <a:pt x="56" y="471"/>
                      <a:pt x="53" y="472"/>
                    </a:cubicBezTo>
                    <a:cubicBezTo>
                      <a:pt x="50" y="472"/>
                      <a:pt x="47" y="473"/>
                      <a:pt x="44" y="474"/>
                    </a:cubicBezTo>
                    <a:cubicBezTo>
                      <a:pt x="41" y="475"/>
                      <a:pt x="38" y="476"/>
                      <a:pt x="36" y="478"/>
                    </a:cubicBezTo>
                    <a:cubicBezTo>
                      <a:pt x="33" y="479"/>
                      <a:pt x="30" y="480"/>
                      <a:pt x="28" y="482"/>
                    </a:cubicBezTo>
                    <a:cubicBezTo>
                      <a:pt x="25" y="483"/>
                      <a:pt x="22" y="484"/>
                      <a:pt x="19" y="486"/>
                    </a:cubicBezTo>
                    <a:cubicBezTo>
                      <a:pt x="12" y="490"/>
                      <a:pt x="12" y="490"/>
                      <a:pt x="12" y="490"/>
                    </a:cubicBezTo>
                    <a:cubicBezTo>
                      <a:pt x="11" y="491"/>
                      <a:pt x="11" y="491"/>
                      <a:pt x="11" y="491"/>
                    </a:cubicBezTo>
                    <a:cubicBezTo>
                      <a:pt x="11" y="490"/>
                      <a:pt x="11" y="490"/>
                      <a:pt x="11" y="490"/>
                    </a:cubicBezTo>
                    <a:cubicBezTo>
                      <a:pt x="13" y="483"/>
                      <a:pt x="15" y="476"/>
                      <a:pt x="16" y="469"/>
                    </a:cubicBezTo>
                    <a:cubicBezTo>
                      <a:pt x="16" y="467"/>
                      <a:pt x="16" y="465"/>
                      <a:pt x="16" y="464"/>
                    </a:cubicBezTo>
                    <a:cubicBezTo>
                      <a:pt x="16" y="463"/>
                      <a:pt x="16" y="462"/>
                      <a:pt x="16" y="461"/>
                    </a:cubicBezTo>
                    <a:cubicBezTo>
                      <a:pt x="16" y="460"/>
                      <a:pt x="16" y="459"/>
                      <a:pt x="15" y="459"/>
                    </a:cubicBezTo>
                    <a:cubicBezTo>
                      <a:pt x="14" y="458"/>
                      <a:pt x="13" y="459"/>
                      <a:pt x="13" y="459"/>
                    </a:cubicBezTo>
                    <a:cubicBezTo>
                      <a:pt x="12" y="460"/>
                      <a:pt x="11" y="461"/>
                      <a:pt x="11" y="461"/>
                    </a:cubicBezTo>
                    <a:cubicBezTo>
                      <a:pt x="10" y="463"/>
                      <a:pt x="9" y="464"/>
                      <a:pt x="8" y="466"/>
                    </a:cubicBezTo>
                    <a:close/>
                    <a:moveTo>
                      <a:pt x="8" y="466"/>
                    </a:moveTo>
                    <a:cubicBezTo>
                      <a:pt x="9" y="464"/>
                      <a:pt x="10" y="463"/>
                      <a:pt x="11" y="461"/>
                    </a:cubicBezTo>
                    <a:cubicBezTo>
                      <a:pt x="11" y="461"/>
                      <a:pt x="12" y="460"/>
                      <a:pt x="13" y="459"/>
                    </a:cubicBezTo>
                    <a:cubicBezTo>
                      <a:pt x="13" y="459"/>
                      <a:pt x="14" y="458"/>
                      <a:pt x="15" y="459"/>
                    </a:cubicBezTo>
                    <a:cubicBezTo>
                      <a:pt x="16" y="459"/>
                      <a:pt x="16" y="460"/>
                      <a:pt x="16" y="461"/>
                    </a:cubicBezTo>
                    <a:cubicBezTo>
                      <a:pt x="16" y="462"/>
                      <a:pt x="16" y="463"/>
                      <a:pt x="16" y="464"/>
                    </a:cubicBezTo>
                    <a:cubicBezTo>
                      <a:pt x="16" y="465"/>
                      <a:pt x="16" y="467"/>
                      <a:pt x="16" y="469"/>
                    </a:cubicBezTo>
                    <a:cubicBezTo>
                      <a:pt x="15" y="476"/>
                      <a:pt x="13" y="483"/>
                      <a:pt x="12" y="490"/>
                    </a:cubicBezTo>
                    <a:cubicBezTo>
                      <a:pt x="11" y="490"/>
                      <a:pt x="11" y="490"/>
                      <a:pt x="11" y="490"/>
                    </a:cubicBezTo>
                    <a:cubicBezTo>
                      <a:pt x="19" y="486"/>
                      <a:pt x="19" y="486"/>
                      <a:pt x="19" y="486"/>
                    </a:cubicBezTo>
                    <a:cubicBezTo>
                      <a:pt x="22" y="484"/>
                      <a:pt x="25" y="483"/>
                      <a:pt x="27" y="481"/>
                    </a:cubicBezTo>
                    <a:cubicBezTo>
                      <a:pt x="30" y="480"/>
                      <a:pt x="33" y="479"/>
                      <a:pt x="36" y="477"/>
                    </a:cubicBezTo>
                    <a:cubicBezTo>
                      <a:pt x="38" y="476"/>
                      <a:pt x="41" y="475"/>
                      <a:pt x="44" y="474"/>
                    </a:cubicBezTo>
                    <a:cubicBezTo>
                      <a:pt x="47" y="473"/>
                      <a:pt x="50" y="472"/>
                      <a:pt x="53" y="471"/>
                    </a:cubicBezTo>
                    <a:cubicBezTo>
                      <a:pt x="56" y="470"/>
                      <a:pt x="58" y="470"/>
                      <a:pt x="61" y="469"/>
                    </a:cubicBezTo>
                    <a:cubicBezTo>
                      <a:pt x="64" y="468"/>
                      <a:pt x="67" y="468"/>
                      <a:pt x="70" y="468"/>
                    </a:cubicBezTo>
                    <a:cubicBezTo>
                      <a:pt x="73" y="467"/>
                      <a:pt x="76" y="467"/>
                      <a:pt x="79" y="467"/>
                    </a:cubicBezTo>
                    <a:cubicBezTo>
                      <a:pt x="82" y="467"/>
                      <a:pt x="85" y="467"/>
                      <a:pt x="88" y="467"/>
                    </a:cubicBezTo>
                    <a:cubicBezTo>
                      <a:pt x="91" y="468"/>
                      <a:pt x="94" y="468"/>
                      <a:pt x="97" y="469"/>
                    </a:cubicBezTo>
                    <a:cubicBezTo>
                      <a:pt x="100" y="469"/>
                      <a:pt x="103" y="469"/>
                      <a:pt x="106" y="470"/>
                    </a:cubicBezTo>
                    <a:cubicBezTo>
                      <a:pt x="109" y="471"/>
                      <a:pt x="112" y="472"/>
                      <a:pt x="115" y="473"/>
                    </a:cubicBezTo>
                    <a:cubicBezTo>
                      <a:pt x="118" y="474"/>
                      <a:pt x="121" y="474"/>
                      <a:pt x="124" y="475"/>
                    </a:cubicBezTo>
                    <a:cubicBezTo>
                      <a:pt x="127" y="476"/>
                      <a:pt x="129" y="477"/>
                      <a:pt x="132" y="479"/>
                    </a:cubicBezTo>
                    <a:cubicBezTo>
                      <a:pt x="135" y="480"/>
                      <a:pt x="138" y="481"/>
                      <a:pt x="141" y="482"/>
                    </a:cubicBezTo>
                    <a:cubicBezTo>
                      <a:pt x="149" y="486"/>
                      <a:pt x="149" y="486"/>
                      <a:pt x="149" y="486"/>
                    </a:cubicBezTo>
                    <a:cubicBezTo>
                      <a:pt x="149" y="486"/>
                      <a:pt x="149" y="486"/>
                      <a:pt x="149" y="486"/>
                    </a:cubicBezTo>
                    <a:cubicBezTo>
                      <a:pt x="143" y="473"/>
                      <a:pt x="143" y="473"/>
                      <a:pt x="143" y="473"/>
                    </a:cubicBezTo>
                    <a:cubicBezTo>
                      <a:pt x="141" y="468"/>
                      <a:pt x="139" y="464"/>
                      <a:pt x="138" y="459"/>
                    </a:cubicBezTo>
                    <a:cubicBezTo>
                      <a:pt x="135" y="452"/>
                      <a:pt x="135" y="452"/>
                      <a:pt x="135" y="452"/>
                    </a:cubicBezTo>
                    <a:cubicBezTo>
                      <a:pt x="135" y="450"/>
                      <a:pt x="134" y="447"/>
                      <a:pt x="134" y="445"/>
                    </a:cubicBezTo>
                    <a:cubicBezTo>
                      <a:pt x="132" y="438"/>
                      <a:pt x="132" y="438"/>
                      <a:pt x="132" y="438"/>
                    </a:cubicBezTo>
                    <a:cubicBezTo>
                      <a:pt x="131" y="434"/>
                      <a:pt x="131" y="434"/>
                      <a:pt x="131" y="434"/>
                    </a:cubicBezTo>
                    <a:cubicBezTo>
                      <a:pt x="131" y="430"/>
                      <a:pt x="131" y="430"/>
                      <a:pt x="131" y="430"/>
                    </a:cubicBezTo>
                    <a:cubicBezTo>
                      <a:pt x="130" y="423"/>
                      <a:pt x="130" y="423"/>
                      <a:pt x="130" y="423"/>
                    </a:cubicBezTo>
                    <a:cubicBezTo>
                      <a:pt x="130" y="421"/>
                      <a:pt x="130" y="418"/>
                      <a:pt x="130" y="416"/>
                    </a:cubicBezTo>
                    <a:cubicBezTo>
                      <a:pt x="130" y="408"/>
                      <a:pt x="130" y="408"/>
                      <a:pt x="130" y="408"/>
                    </a:cubicBezTo>
                    <a:cubicBezTo>
                      <a:pt x="130" y="406"/>
                      <a:pt x="130" y="403"/>
                      <a:pt x="130" y="401"/>
                    </a:cubicBezTo>
                    <a:cubicBezTo>
                      <a:pt x="131" y="394"/>
                      <a:pt x="131" y="394"/>
                      <a:pt x="131" y="394"/>
                    </a:cubicBezTo>
                    <a:cubicBezTo>
                      <a:pt x="131" y="391"/>
                      <a:pt x="131" y="389"/>
                      <a:pt x="132" y="386"/>
                    </a:cubicBezTo>
                    <a:cubicBezTo>
                      <a:pt x="134" y="372"/>
                      <a:pt x="134" y="372"/>
                      <a:pt x="134" y="372"/>
                    </a:cubicBezTo>
                    <a:cubicBezTo>
                      <a:pt x="135" y="372"/>
                      <a:pt x="135" y="372"/>
                      <a:pt x="135" y="372"/>
                    </a:cubicBezTo>
                    <a:cubicBezTo>
                      <a:pt x="132" y="376"/>
                      <a:pt x="129" y="381"/>
                      <a:pt x="126" y="385"/>
                    </a:cubicBezTo>
                    <a:cubicBezTo>
                      <a:pt x="125" y="387"/>
                      <a:pt x="123" y="389"/>
                      <a:pt x="122" y="391"/>
                    </a:cubicBezTo>
                    <a:cubicBezTo>
                      <a:pt x="120" y="393"/>
                      <a:pt x="118" y="395"/>
                      <a:pt x="116" y="397"/>
                    </a:cubicBezTo>
                    <a:cubicBezTo>
                      <a:pt x="115" y="397"/>
                      <a:pt x="114" y="398"/>
                      <a:pt x="112" y="398"/>
                    </a:cubicBezTo>
                    <a:cubicBezTo>
                      <a:pt x="111" y="397"/>
                      <a:pt x="110" y="396"/>
                      <a:pt x="109" y="396"/>
                    </a:cubicBezTo>
                    <a:cubicBezTo>
                      <a:pt x="107" y="394"/>
                      <a:pt x="106" y="391"/>
                      <a:pt x="105" y="389"/>
                    </a:cubicBezTo>
                    <a:cubicBezTo>
                      <a:pt x="103" y="384"/>
                      <a:pt x="101" y="379"/>
                      <a:pt x="100" y="374"/>
                    </a:cubicBezTo>
                    <a:cubicBezTo>
                      <a:pt x="100" y="374"/>
                      <a:pt x="100" y="374"/>
                      <a:pt x="100" y="374"/>
                    </a:cubicBezTo>
                    <a:cubicBezTo>
                      <a:pt x="100" y="374"/>
                      <a:pt x="100" y="374"/>
                      <a:pt x="100" y="374"/>
                    </a:cubicBezTo>
                    <a:cubicBezTo>
                      <a:pt x="100" y="370"/>
                      <a:pt x="99" y="366"/>
                      <a:pt x="99" y="361"/>
                    </a:cubicBezTo>
                    <a:cubicBezTo>
                      <a:pt x="99" y="357"/>
                      <a:pt x="99" y="353"/>
                      <a:pt x="99" y="349"/>
                    </a:cubicBezTo>
                    <a:cubicBezTo>
                      <a:pt x="98" y="345"/>
                      <a:pt x="98" y="340"/>
                      <a:pt x="99" y="336"/>
                    </a:cubicBezTo>
                    <a:cubicBezTo>
                      <a:pt x="99" y="334"/>
                      <a:pt x="100" y="332"/>
                      <a:pt x="101" y="330"/>
                    </a:cubicBezTo>
                    <a:cubicBezTo>
                      <a:pt x="101" y="329"/>
                      <a:pt x="103" y="328"/>
                      <a:pt x="104" y="328"/>
                    </a:cubicBezTo>
                    <a:cubicBezTo>
                      <a:pt x="105" y="329"/>
                      <a:pt x="106" y="329"/>
                      <a:pt x="107" y="330"/>
                    </a:cubicBezTo>
                    <a:cubicBezTo>
                      <a:pt x="106" y="331"/>
                      <a:pt x="106" y="331"/>
                      <a:pt x="106" y="331"/>
                    </a:cubicBezTo>
                    <a:cubicBezTo>
                      <a:pt x="107" y="323"/>
                      <a:pt x="108" y="316"/>
                      <a:pt x="109" y="308"/>
                    </a:cubicBezTo>
                    <a:cubicBezTo>
                      <a:pt x="110" y="301"/>
                      <a:pt x="111" y="294"/>
                      <a:pt x="113" y="286"/>
                    </a:cubicBezTo>
                    <a:cubicBezTo>
                      <a:pt x="116" y="272"/>
                      <a:pt x="118" y="257"/>
                      <a:pt x="121" y="243"/>
                    </a:cubicBezTo>
                    <a:cubicBezTo>
                      <a:pt x="123" y="235"/>
                      <a:pt x="124" y="228"/>
                      <a:pt x="126" y="221"/>
                    </a:cubicBezTo>
                    <a:cubicBezTo>
                      <a:pt x="127" y="213"/>
                      <a:pt x="128" y="206"/>
                      <a:pt x="129" y="199"/>
                    </a:cubicBezTo>
                    <a:cubicBezTo>
                      <a:pt x="130" y="195"/>
                      <a:pt x="130" y="191"/>
                      <a:pt x="130" y="188"/>
                    </a:cubicBezTo>
                    <a:cubicBezTo>
                      <a:pt x="131" y="184"/>
                      <a:pt x="131" y="180"/>
                      <a:pt x="131" y="177"/>
                    </a:cubicBezTo>
                    <a:cubicBezTo>
                      <a:pt x="131" y="171"/>
                      <a:pt x="131" y="171"/>
                      <a:pt x="131" y="171"/>
                    </a:cubicBezTo>
                    <a:cubicBezTo>
                      <a:pt x="131" y="165"/>
                      <a:pt x="131" y="165"/>
                      <a:pt x="131" y="165"/>
                    </a:cubicBezTo>
                    <a:cubicBezTo>
                      <a:pt x="131" y="162"/>
                      <a:pt x="131" y="158"/>
                      <a:pt x="131" y="154"/>
                    </a:cubicBezTo>
                    <a:cubicBezTo>
                      <a:pt x="131" y="154"/>
                      <a:pt x="131" y="154"/>
                      <a:pt x="131" y="154"/>
                    </a:cubicBezTo>
                    <a:cubicBezTo>
                      <a:pt x="131" y="154"/>
                      <a:pt x="131" y="154"/>
                      <a:pt x="131" y="154"/>
                    </a:cubicBezTo>
                    <a:cubicBezTo>
                      <a:pt x="132" y="144"/>
                      <a:pt x="132" y="144"/>
                      <a:pt x="132" y="144"/>
                    </a:cubicBezTo>
                    <a:cubicBezTo>
                      <a:pt x="133" y="141"/>
                      <a:pt x="133" y="138"/>
                      <a:pt x="134" y="134"/>
                    </a:cubicBezTo>
                    <a:cubicBezTo>
                      <a:pt x="135" y="131"/>
                      <a:pt x="135" y="128"/>
                      <a:pt x="136" y="125"/>
                    </a:cubicBezTo>
                    <a:cubicBezTo>
                      <a:pt x="136" y="123"/>
                      <a:pt x="136" y="121"/>
                      <a:pt x="136" y="120"/>
                    </a:cubicBezTo>
                    <a:cubicBezTo>
                      <a:pt x="137" y="115"/>
                      <a:pt x="137" y="115"/>
                      <a:pt x="137" y="115"/>
                    </a:cubicBezTo>
                    <a:cubicBezTo>
                      <a:pt x="137" y="112"/>
                      <a:pt x="137" y="112"/>
                      <a:pt x="137" y="112"/>
                    </a:cubicBezTo>
                    <a:cubicBezTo>
                      <a:pt x="137" y="110"/>
                      <a:pt x="137" y="110"/>
                      <a:pt x="137" y="110"/>
                    </a:cubicBezTo>
                    <a:cubicBezTo>
                      <a:pt x="137" y="105"/>
                      <a:pt x="137" y="105"/>
                      <a:pt x="137" y="105"/>
                    </a:cubicBezTo>
                    <a:cubicBezTo>
                      <a:pt x="137" y="101"/>
                      <a:pt x="136" y="98"/>
                      <a:pt x="136" y="95"/>
                    </a:cubicBezTo>
                    <a:cubicBezTo>
                      <a:pt x="135" y="91"/>
                      <a:pt x="135" y="88"/>
                      <a:pt x="134" y="85"/>
                    </a:cubicBezTo>
                    <a:cubicBezTo>
                      <a:pt x="133" y="75"/>
                      <a:pt x="133" y="75"/>
                      <a:pt x="133" y="75"/>
                    </a:cubicBezTo>
                    <a:cubicBezTo>
                      <a:pt x="134" y="75"/>
                      <a:pt x="134" y="75"/>
                      <a:pt x="134" y="75"/>
                    </a:cubicBezTo>
                    <a:cubicBezTo>
                      <a:pt x="134" y="76"/>
                      <a:pt x="134" y="76"/>
                      <a:pt x="134" y="76"/>
                    </a:cubicBezTo>
                    <a:cubicBezTo>
                      <a:pt x="133" y="76"/>
                      <a:pt x="133" y="76"/>
                      <a:pt x="132" y="76"/>
                    </a:cubicBezTo>
                    <a:cubicBezTo>
                      <a:pt x="131" y="76"/>
                      <a:pt x="132" y="75"/>
                      <a:pt x="131" y="75"/>
                    </a:cubicBezTo>
                    <a:cubicBezTo>
                      <a:pt x="131" y="74"/>
                      <a:pt x="131" y="73"/>
                      <a:pt x="131" y="72"/>
                    </a:cubicBezTo>
                    <a:cubicBezTo>
                      <a:pt x="131" y="70"/>
                      <a:pt x="131" y="69"/>
                      <a:pt x="131" y="67"/>
                    </a:cubicBezTo>
                    <a:cubicBezTo>
                      <a:pt x="130" y="57"/>
                      <a:pt x="130" y="57"/>
                      <a:pt x="130" y="57"/>
                    </a:cubicBezTo>
                    <a:cubicBezTo>
                      <a:pt x="130" y="51"/>
                      <a:pt x="130" y="45"/>
                      <a:pt x="129" y="38"/>
                    </a:cubicBezTo>
                    <a:cubicBezTo>
                      <a:pt x="127" y="26"/>
                      <a:pt x="124" y="13"/>
                      <a:pt x="119" y="2"/>
                    </a:cubicBezTo>
                    <a:cubicBezTo>
                      <a:pt x="120" y="2"/>
                      <a:pt x="120" y="2"/>
                      <a:pt x="120" y="2"/>
                    </a:cubicBezTo>
                    <a:cubicBezTo>
                      <a:pt x="115" y="4"/>
                      <a:pt x="111" y="7"/>
                      <a:pt x="106" y="10"/>
                    </a:cubicBezTo>
                    <a:cubicBezTo>
                      <a:pt x="102" y="13"/>
                      <a:pt x="97" y="15"/>
                      <a:pt x="92" y="17"/>
                    </a:cubicBezTo>
                    <a:cubicBezTo>
                      <a:pt x="90" y="18"/>
                      <a:pt x="87" y="18"/>
                      <a:pt x="84" y="19"/>
                    </a:cubicBezTo>
                    <a:cubicBezTo>
                      <a:pt x="81" y="20"/>
                      <a:pt x="81" y="20"/>
                      <a:pt x="81" y="20"/>
                    </a:cubicBezTo>
                    <a:cubicBezTo>
                      <a:pt x="79" y="20"/>
                      <a:pt x="78" y="20"/>
                      <a:pt x="77" y="20"/>
                    </a:cubicBezTo>
                    <a:cubicBezTo>
                      <a:pt x="75" y="20"/>
                      <a:pt x="74" y="20"/>
                      <a:pt x="73" y="20"/>
                    </a:cubicBezTo>
                    <a:cubicBezTo>
                      <a:pt x="71" y="20"/>
                      <a:pt x="70" y="20"/>
                      <a:pt x="69" y="20"/>
                    </a:cubicBezTo>
                    <a:cubicBezTo>
                      <a:pt x="68" y="20"/>
                      <a:pt x="66" y="20"/>
                      <a:pt x="65" y="20"/>
                    </a:cubicBezTo>
                    <a:cubicBezTo>
                      <a:pt x="61" y="19"/>
                      <a:pt x="61" y="19"/>
                      <a:pt x="61" y="19"/>
                    </a:cubicBezTo>
                    <a:cubicBezTo>
                      <a:pt x="62" y="18"/>
                      <a:pt x="62" y="18"/>
                      <a:pt x="62" y="18"/>
                    </a:cubicBezTo>
                    <a:cubicBezTo>
                      <a:pt x="62" y="22"/>
                      <a:pt x="62" y="22"/>
                      <a:pt x="62" y="22"/>
                    </a:cubicBezTo>
                    <a:cubicBezTo>
                      <a:pt x="63" y="24"/>
                      <a:pt x="62" y="25"/>
                      <a:pt x="62" y="27"/>
                    </a:cubicBezTo>
                    <a:cubicBezTo>
                      <a:pt x="62" y="28"/>
                      <a:pt x="62" y="29"/>
                      <a:pt x="62" y="31"/>
                    </a:cubicBezTo>
                    <a:cubicBezTo>
                      <a:pt x="62" y="32"/>
                      <a:pt x="62" y="34"/>
                      <a:pt x="62" y="35"/>
                    </a:cubicBezTo>
                    <a:cubicBezTo>
                      <a:pt x="61" y="37"/>
                      <a:pt x="61" y="38"/>
                      <a:pt x="61" y="39"/>
                    </a:cubicBezTo>
                    <a:cubicBezTo>
                      <a:pt x="60" y="41"/>
                      <a:pt x="60" y="42"/>
                      <a:pt x="59" y="43"/>
                    </a:cubicBezTo>
                    <a:cubicBezTo>
                      <a:pt x="58" y="45"/>
                      <a:pt x="58" y="46"/>
                      <a:pt x="57" y="47"/>
                    </a:cubicBezTo>
                    <a:cubicBezTo>
                      <a:pt x="56" y="48"/>
                      <a:pt x="55" y="50"/>
                      <a:pt x="54" y="51"/>
                    </a:cubicBezTo>
                    <a:cubicBezTo>
                      <a:pt x="53" y="52"/>
                      <a:pt x="52" y="53"/>
                      <a:pt x="51" y="53"/>
                    </a:cubicBezTo>
                    <a:cubicBezTo>
                      <a:pt x="49" y="55"/>
                      <a:pt x="49" y="55"/>
                      <a:pt x="49" y="55"/>
                    </a:cubicBezTo>
                    <a:cubicBezTo>
                      <a:pt x="47" y="56"/>
                      <a:pt x="47" y="56"/>
                      <a:pt x="47" y="56"/>
                    </a:cubicBezTo>
                    <a:cubicBezTo>
                      <a:pt x="46" y="57"/>
                      <a:pt x="45" y="57"/>
                      <a:pt x="44" y="58"/>
                    </a:cubicBezTo>
                    <a:cubicBezTo>
                      <a:pt x="42" y="58"/>
                      <a:pt x="41" y="58"/>
                      <a:pt x="40" y="59"/>
                    </a:cubicBezTo>
                    <a:cubicBezTo>
                      <a:pt x="38" y="59"/>
                      <a:pt x="37" y="59"/>
                      <a:pt x="35" y="59"/>
                    </a:cubicBezTo>
                    <a:cubicBezTo>
                      <a:pt x="34" y="60"/>
                      <a:pt x="33" y="60"/>
                      <a:pt x="31" y="60"/>
                    </a:cubicBezTo>
                    <a:cubicBezTo>
                      <a:pt x="27" y="59"/>
                      <a:pt x="27" y="59"/>
                      <a:pt x="27" y="59"/>
                    </a:cubicBezTo>
                    <a:cubicBezTo>
                      <a:pt x="23" y="59"/>
                      <a:pt x="23" y="59"/>
                      <a:pt x="23" y="59"/>
                    </a:cubicBezTo>
                    <a:cubicBezTo>
                      <a:pt x="24" y="58"/>
                      <a:pt x="24" y="58"/>
                      <a:pt x="24" y="58"/>
                    </a:cubicBezTo>
                    <a:cubicBezTo>
                      <a:pt x="26" y="74"/>
                      <a:pt x="26" y="74"/>
                      <a:pt x="26" y="74"/>
                    </a:cubicBezTo>
                    <a:cubicBezTo>
                      <a:pt x="27" y="77"/>
                      <a:pt x="27" y="80"/>
                      <a:pt x="27" y="83"/>
                    </a:cubicBezTo>
                    <a:cubicBezTo>
                      <a:pt x="28" y="91"/>
                      <a:pt x="28" y="91"/>
                      <a:pt x="28" y="91"/>
                    </a:cubicBezTo>
                    <a:cubicBezTo>
                      <a:pt x="28" y="94"/>
                      <a:pt x="28" y="97"/>
                      <a:pt x="28" y="99"/>
                    </a:cubicBezTo>
                    <a:cubicBezTo>
                      <a:pt x="29" y="108"/>
                      <a:pt x="29" y="108"/>
                      <a:pt x="29" y="108"/>
                    </a:cubicBezTo>
                    <a:cubicBezTo>
                      <a:pt x="29" y="111"/>
                      <a:pt x="29" y="113"/>
                      <a:pt x="29" y="116"/>
                    </a:cubicBezTo>
                    <a:cubicBezTo>
                      <a:pt x="28" y="125"/>
                      <a:pt x="28" y="125"/>
                      <a:pt x="28" y="125"/>
                    </a:cubicBezTo>
                    <a:cubicBezTo>
                      <a:pt x="28" y="124"/>
                      <a:pt x="28" y="124"/>
                      <a:pt x="28" y="124"/>
                    </a:cubicBezTo>
                    <a:cubicBezTo>
                      <a:pt x="28" y="124"/>
                      <a:pt x="29" y="124"/>
                      <a:pt x="30" y="124"/>
                    </a:cubicBezTo>
                    <a:cubicBezTo>
                      <a:pt x="30" y="124"/>
                      <a:pt x="31" y="124"/>
                      <a:pt x="32" y="123"/>
                    </a:cubicBezTo>
                    <a:cubicBezTo>
                      <a:pt x="33" y="123"/>
                      <a:pt x="34" y="122"/>
                      <a:pt x="35" y="121"/>
                    </a:cubicBezTo>
                    <a:cubicBezTo>
                      <a:pt x="38" y="120"/>
                      <a:pt x="40" y="117"/>
                      <a:pt x="42" y="115"/>
                    </a:cubicBezTo>
                    <a:cubicBezTo>
                      <a:pt x="44" y="113"/>
                      <a:pt x="46" y="111"/>
                      <a:pt x="48" y="108"/>
                    </a:cubicBezTo>
                    <a:cubicBezTo>
                      <a:pt x="48" y="108"/>
                      <a:pt x="48" y="108"/>
                      <a:pt x="49" y="108"/>
                    </a:cubicBezTo>
                    <a:cubicBezTo>
                      <a:pt x="49" y="108"/>
                      <a:pt x="49" y="107"/>
                      <a:pt x="50" y="107"/>
                    </a:cubicBezTo>
                    <a:cubicBezTo>
                      <a:pt x="50" y="107"/>
                      <a:pt x="50" y="107"/>
                      <a:pt x="51" y="108"/>
                    </a:cubicBezTo>
                    <a:cubicBezTo>
                      <a:pt x="51" y="109"/>
                      <a:pt x="51" y="110"/>
                      <a:pt x="51" y="110"/>
                    </a:cubicBezTo>
                    <a:cubicBezTo>
                      <a:pt x="51" y="112"/>
                      <a:pt x="51" y="113"/>
                      <a:pt x="51" y="115"/>
                    </a:cubicBezTo>
                    <a:cubicBezTo>
                      <a:pt x="51" y="115"/>
                      <a:pt x="51" y="115"/>
                      <a:pt x="51" y="115"/>
                    </a:cubicBezTo>
                    <a:cubicBezTo>
                      <a:pt x="52" y="126"/>
                      <a:pt x="52" y="126"/>
                      <a:pt x="52" y="126"/>
                    </a:cubicBezTo>
                    <a:cubicBezTo>
                      <a:pt x="52" y="129"/>
                      <a:pt x="53" y="133"/>
                      <a:pt x="53" y="136"/>
                    </a:cubicBezTo>
                    <a:cubicBezTo>
                      <a:pt x="53" y="140"/>
                      <a:pt x="53" y="144"/>
                      <a:pt x="53" y="147"/>
                    </a:cubicBezTo>
                    <a:cubicBezTo>
                      <a:pt x="53" y="151"/>
                      <a:pt x="53" y="154"/>
                      <a:pt x="52" y="158"/>
                    </a:cubicBezTo>
                    <a:cubicBezTo>
                      <a:pt x="52" y="162"/>
                      <a:pt x="52" y="165"/>
                      <a:pt x="51" y="169"/>
                    </a:cubicBezTo>
                    <a:cubicBezTo>
                      <a:pt x="51" y="172"/>
                      <a:pt x="50" y="176"/>
                      <a:pt x="49" y="179"/>
                    </a:cubicBezTo>
                    <a:cubicBezTo>
                      <a:pt x="48" y="187"/>
                      <a:pt x="47" y="194"/>
                      <a:pt x="45" y="201"/>
                    </a:cubicBezTo>
                    <a:cubicBezTo>
                      <a:pt x="42" y="215"/>
                      <a:pt x="38" y="229"/>
                      <a:pt x="35" y="243"/>
                    </a:cubicBezTo>
                    <a:cubicBezTo>
                      <a:pt x="33" y="250"/>
                      <a:pt x="32" y="257"/>
                      <a:pt x="31" y="264"/>
                    </a:cubicBezTo>
                    <a:cubicBezTo>
                      <a:pt x="29" y="271"/>
                      <a:pt x="28" y="278"/>
                      <a:pt x="27" y="285"/>
                    </a:cubicBezTo>
                    <a:cubicBezTo>
                      <a:pt x="27" y="285"/>
                      <a:pt x="27" y="285"/>
                      <a:pt x="27" y="285"/>
                    </a:cubicBezTo>
                    <a:cubicBezTo>
                      <a:pt x="26" y="285"/>
                      <a:pt x="26" y="285"/>
                      <a:pt x="26" y="285"/>
                    </a:cubicBezTo>
                    <a:cubicBezTo>
                      <a:pt x="26" y="286"/>
                      <a:pt x="26" y="287"/>
                      <a:pt x="25" y="288"/>
                    </a:cubicBezTo>
                    <a:cubicBezTo>
                      <a:pt x="25" y="289"/>
                      <a:pt x="25" y="290"/>
                      <a:pt x="25" y="292"/>
                    </a:cubicBezTo>
                    <a:cubicBezTo>
                      <a:pt x="24" y="294"/>
                      <a:pt x="24" y="296"/>
                      <a:pt x="24" y="298"/>
                    </a:cubicBezTo>
                    <a:cubicBezTo>
                      <a:pt x="24" y="303"/>
                      <a:pt x="23" y="308"/>
                      <a:pt x="23" y="312"/>
                    </a:cubicBezTo>
                    <a:cubicBezTo>
                      <a:pt x="23" y="322"/>
                      <a:pt x="23" y="331"/>
                      <a:pt x="23" y="340"/>
                    </a:cubicBezTo>
                    <a:cubicBezTo>
                      <a:pt x="23" y="359"/>
                      <a:pt x="24" y="377"/>
                      <a:pt x="26" y="396"/>
                    </a:cubicBezTo>
                    <a:cubicBezTo>
                      <a:pt x="27" y="397"/>
                      <a:pt x="27" y="397"/>
                      <a:pt x="27" y="397"/>
                    </a:cubicBezTo>
                    <a:cubicBezTo>
                      <a:pt x="26" y="396"/>
                      <a:pt x="26" y="396"/>
                      <a:pt x="26" y="396"/>
                    </a:cubicBezTo>
                    <a:cubicBezTo>
                      <a:pt x="24" y="394"/>
                      <a:pt x="22" y="391"/>
                      <a:pt x="20" y="389"/>
                    </a:cubicBezTo>
                    <a:cubicBezTo>
                      <a:pt x="19" y="388"/>
                      <a:pt x="18" y="387"/>
                      <a:pt x="16" y="386"/>
                    </a:cubicBezTo>
                    <a:cubicBezTo>
                      <a:pt x="15" y="385"/>
                      <a:pt x="14" y="384"/>
                      <a:pt x="12" y="384"/>
                    </a:cubicBezTo>
                    <a:cubicBezTo>
                      <a:pt x="12" y="383"/>
                      <a:pt x="11" y="383"/>
                      <a:pt x="10" y="382"/>
                    </a:cubicBezTo>
                    <a:cubicBezTo>
                      <a:pt x="10" y="382"/>
                      <a:pt x="9" y="381"/>
                      <a:pt x="9" y="380"/>
                    </a:cubicBezTo>
                    <a:cubicBezTo>
                      <a:pt x="8" y="379"/>
                      <a:pt x="8" y="377"/>
                      <a:pt x="8" y="376"/>
                    </a:cubicBezTo>
                    <a:cubicBezTo>
                      <a:pt x="7" y="373"/>
                      <a:pt x="7" y="369"/>
                      <a:pt x="6" y="366"/>
                    </a:cubicBezTo>
                    <a:cubicBezTo>
                      <a:pt x="7" y="366"/>
                      <a:pt x="7" y="366"/>
                      <a:pt x="7" y="366"/>
                    </a:cubicBezTo>
                    <a:cubicBezTo>
                      <a:pt x="5" y="372"/>
                      <a:pt x="5" y="372"/>
                      <a:pt x="5" y="372"/>
                    </a:cubicBezTo>
                    <a:cubicBezTo>
                      <a:pt x="4" y="374"/>
                      <a:pt x="3" y="376"/>
                      <a:pt x="3" y="378"/>
                    </a:cubicBezTo>
                    <a:cubicBezTo>
                      <a:pt x="2" y="380"/>
                      <a:pt x="2" y="382"/>
                      <a:pt x="2" y="384"/>
                    </a:cubicBezTo>
                    <a:cubicBezTo>
                      <a:pt x="1" y="386"/>
                      <a:pt x="1" y="389"/>
                      <a:pt x="1" y="391"/>
                    </a:cubicBezTo>
                    <a:cubicBezTo>
                      <a:pt x="0" y="393"/>
                      <a:pt x="0" y="395"/>
                      <a:pt x="0" y="397"/>
                    </a:cubicBezTo>
                    <a:cubicBezTo>
                      <a:pt x="0" y="399"/>
                      <a:pt x="0" y="401"/>
                      <a:pt x="0" y="403"/>
                    </a:cubicBezTo>
                    <a:cubicBezTo>
                      <a:pt x="0" y="405"/>
                      <a:pt x="0" y="407"/>
                      <a:pt x="0" y="410"/>
                    </a:cubicBezTo>
                    <a:cubicBezTo>
                      <a:pt x="1" y="412"/>
                      <a:pt x="1" y="414"/>
                      <a:pt x="1" y="416"/>
                    </a:cubicBezTo>
                    <a:cubicBezTo>
                      <a:pt x="2" y="420"/>
                      <a:pt x="2" y="424"/>
                      <a:pt x="3" y="428"/>
                    </a:cubicBezTo>
                    <a:cubicBezTo>
                      <a:pt x="4" y="432"/>
                      <a:pt x="5" y="437"/>
                      <a:pt x="6" y="441"/>
                    </a:cubicBezTo>
                    <a:cubicBezTo>
                      <a:pt x="7" y="445"/>
                      <a:pt x="7" y="449"/>
                      <a:pt x="8" y="453"/>
                    </a:cubicBezTo>
                    <a:cubicBezTo>
                      <a:pt x="8" y="455"/>
                      <a:pt x="8" y="457"/>
                      <a:pt x="8" y="459"/>
                    </a:cubicBezTo>
                    <a:cubicBezTo>
                      <a:pt x="8" y="462"/>
                      <a:pt x="8" y="464"/>
                      <a:pt x="8" y="4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Freeform 273"/>
              <p:cNvSpPr>
                <a:spLocks noEditPoints="1"/>
              </p:cNvSpPr>
              <p:nvPr/>
            </p:nvSpPr>
            <p:spPr bwMode="auto">
              <a:xfrm>
                <a:off x="2025651" y="5618163"/>
                <a:ext cx="473075" cy="1504950"/>
              </a:xfrm>
              <a:custGeom>
                <a:avLst/>
                <a:gdLst>
                  <a:gd name="T0" fmla="*/ 4 w 146"/>
                  <a:gd name="T1" fmla="*/ 416 h 464"/>
                  <a:gd name="T2" fmla="*/ 1 w 146"/>
                  <a:gd name="T3" fmla="*/ 380 h 464"/>
                  <a:gd name="T4" fmla="*/ 21 w 146"/>
                  <a:gd name="T5" fmla="*/ 368 h 464"/>
                  <a:gd name="T6" fmla="*/ 20 w 146"/>
                  <a:gd name="T7" fmla="*/ 315 h 464"/>
                  <a:gd name="T8" fmla="*/ 30 w 146"/>
                  <a:gd name="T9" fmla="*/ 263 h 464"/>
                  <a:gd name="T10" fmla="*/ 52 w 146"/>
                  <a:gd name="T11" fmla="*/ 172 h 464"/>
                  <a:gd name="T12" fmla="*/ 56 w 146"/>
                  <a:gd name="T13" fmla="*/ 120 h 464"/>
                  <a:gd name="T14" fmla="*/ 42 w 146"/>
                  <a:gd name="T15" fmla="*/ 101 h 464"/>
                  <a:gd name="T16" fmla="*/ 34 w 146"/>
                  <a:gd name="T17" fmla="*/ 99 h 464"/>
                  <a:gd name="T18" fmla="*/ 29 w 146"/>
                  <a:gd name="T19" fmla="*/ 82 h 464"/>
                  <a:gd name="T20" fmla="*/ 28 w 146"/>
                  <a:gd name="T21" fmla="*/ 56 h 464"/>
                  <a:gd name="T22" fmla="*/ 41 w 146"/>
                  <a:gd name="T23" fmla="*/ 44 h 464"/>
                  <a:gd name="T24" fmla="*/ 62 w 146"/>
                  <a:gd name="T25" fmla="*/ 17 h 464"/>
                  <a:gd name="T26" fmla="*/ 68 w 146"/>
                  <a:gd name="T27" fmla="*/ 0 h 464"/>
                  <a:gd name="T28" fmla="*/ 131 w 146"/>
                  <a:gd name="T29" fmla="*/ 22 h 464"/>
                  <a:gd name="T30" fmla="*/ 139 w 146"/>
                  <a:gd name="T31" fmla="*/ 92 h 464"/>
                  <a:gd name="T32" fmla="*/ 139 w 146"/>
                  <a:gd name="T33" fmla="*/ 148 h 464"/>
                  <a:gd name="T34" fmla="*/ 129 w 146"/>
                  <a:gd name="T35" fmla="*/ 206 h 464"/>
                  <a:gd name="T36" fmla="*/ 107 w 146"/>
                  <a:gd name="T37" fmla="*/ 292 h 464"/>
                  <a:gd name="T38" fmla="*/ 100 w 146"/>
                  <a:gd name="T39" fmla="*/ 343 h 464"/>
                  <a:gd name="T40" fmla="*/ 105 w 146"/>
                  <a:gd name="T41" fmla="*/ 379 h 464"/>
                  <a:gd name="T42" fmla="*/ 129 w 146"/>
                  <a:gd name="T43" fmla="*/ 382 h 464"/>
                  <a:gd name="T44" fmla="*/ 132 w 146"/>
                  <a:gd name="T45" fmla="*/ 413 h 464"/>
                  <a:gd name="T46" fmla="*/ 146 w 146"/>
                  <a:gd name="T47" fmla="*/ 463 h 464"/>
                  <a:gd name="T48" fmla="*/ 121 w 146"/>
                  <a:gd name="T49" fmla="*/ 464 h 464"/>
                  <a:gd name="T50" fmla="*/ 47 w 146"/>
                  <a:gd name="T51" fmla="*/ 459 h 464"/>
                  <a:gd name="T52" fmla="*/ 14 w 146"/>
                  <a:gd name="T53" fmla="*/ 463 h 464"/>
                  <a:gd name="T54" fmla="*/ 55 w 146"/>
                  <a:gd name="T55" fmla="*/ 459 h 464"/>
                  <a:gd name="T56" fmla="*/ 129 w 146"/>
                  <a:gd name="T57" fmla="*/ 463 h 464"/>
                  <a:gd name="T58" fmla="*/ 138 w 146"/>
                  <a:gd name="T59" fmla="*/ 444 h 464"/>
                  <a:gd name="T60" fmla="*/ 128 w 146"/>
                  <a:gd name="T61" fmla="*/ 393 h 464"/>
                  <a:gd name="T62" fmla="*/ 107 w 146"/>
                  <a:gd name="T63" fmla="*/ 382 h 464"/>
                  <a:gd name="T64" fmla="*/ 101 w 146"/>
                  <a:gd name="T65" fmla="*/ 365 h 464"/>
                  <a:gd name="T66" fmla="*/ 100 w 146"/>
                  <a:gd name="T67" fmla="*/ 321 h 464"/>
                  <a:gd name="T68" fmla="*/ 120 w 146"/>
                  <a:gd name="T69" fmla="*/ 234 h 464"/>
                  <a:gd name="T70" fmla="*/ 135 w 146"/>
                  <a:gd name="T71" fmla="*/ 170 h 464"/>
                  <a:gd name="T72" fmla="*/ 138 w 146"/>
                  <a:gd name="T73" fmla="*/ 92 h 464"/>
                  <a:gd name="T74" fmla="*/ 129 w 146"/>
                  <a:gd name="T75" fmla="*/ 23 h 464"/>
                  <a:gd name="T76" fmla="*/ 69 w 146"/>
                  <a:gd name="T77" fmla="*/ 1 h 464"/>
                  <a:gd name="T78" fmla="*/ 60 w 146"/>
                  <a:gd name="T79" fmla="*/ 26 h 464"/>
                  <a:gd name="T80" fmla="*/ 28 w 146"/>
                  <a:gd name="T81" fmla="*/ 54 h 464"/>
                  <a:gd name="T82" fmla="*/ 31 w 146"/>
                  <a:gd name="T83" fmla="*/ 65 h 464"/>
                  <a:gd name="T84" fmla="*/ 32 w 146"/>
                  <a:gd name="T85" fmla="*/ 94 h 464"/>
                  <a:gd name="T86" fmla="*/ 39 w 146"/>
                  <a:gd name="T87" fmla="*/ 100 h 464"/>
                  <a:gd name="T88" fmla="*/ 55 w 146"/>
                  <a:gd name="T89" fmla="*/ 99 h 464"/>
                  <a:gd name="T90" fmla="*/ 56 w 146"/>
                  <a:gd name="T91" fmla="*/ 151 h 464"/>
                  <a:gd name="T92" fmla="*/ 36 w 146"/>
                  <a:gd name="T93" fmla="*/ 243 h 464"/>
                  <a:gd name="T94" fmla="*/ 28 w 146"/>
                  <a:gd name="T95" fmla="*/ 276 h 464"/>
                  <a:gd name="T96" fmla="*/ 20 w 146"/>
                  <a:gd name="T97" fmla="*/ 342 h 464"/>
                  <a:gd name="T98" fmla="*/ 4 w 146"/>
                  <a:gd name="T99" fmla="*/ 369 h 464"/>
                  <a:gd name="T100" fmla="*/ 1 w 146"/>
                  <a:gd name="T101" fmla="*/ 392 h 464"/>
                  <a:gd name="T102" fmla="*/ 12 w 146"/>
                  <a:gd name="T103" fmla="*/ 451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6" h="464">
                    <a:moveTo>
                      <a:pt x="14" y="463"/>
                    </a:moveTo>
                    <a:cubicBezTo>
                      <a:pt x="13" y="457"/>
                      <a:pt x="13" y="457"/>
                      <a:pt x="13" y="457"/>
                    </a:cubicBezTo>
                    <a:cubicBezTo>
                      <a:pt x="12" y="451"/>
                      <a:pt x="12" y="451"/>
                      <a:pt x="12" y="451"/>
                    </a:cubicBezTo>
                    <a:cubicBezTo>
                      <a:pt x="11" y="447"/>
                      <a:pt x="10" y="443"/>
                      <a:pt x="9" y="440"/>
                    </a:cubicBezTo>
                    <a:cubicBezTo>
                      <a:pt x="8" y="432"/>
                      <a:pt x="5" y="424"/>
                      <a:pt x="4" y="416"/>
                    </a:cubicBezTo>
                    <a:cubicBezTo>
                      <a:pt x="3" y="412"/>
                      <a:pt x="2" y="408"/>
                      <a:pt x="2" y="404"/>
                    </a:cubicBezTo>
                    <a:cubicBezTo>
                      <a:pt x="1" y="398"/>
                      <a:pt x="1" y="398"/>
                      <a:pt x="1" y="398"/>
                    </a:cubicBezTo>
                    <a:cubicBezTo>
                      <a:pt x="0" y="392"/>
                      <a:pt x="0" y="392"/>
                      <a:pt x="0" y="392"/>
                    </a:cubicBezTo>
                    <a:cubicBezTo>
                      <a:pt x="0" y="386"/>
                      <a:pt x="0" y="386"/>
                      <a:pt x="0" y="386"/>
                    </a:cubicBezTo>
                    <a:cubicBezTo>
                      <a:pt x="1" y="380"/>
                      <a:pt x="1" y="380"/>
                      <a:pt x="1" y="380"/>
                    </a:cubicBezTo>
                    <a:cubicBezTo>
                      <a:pt x="2" y="374"/>
                      <a:pt x="2" y="374"/>
                      <a:pt x="2" y="374"/>
                    </a:cubicBezTo>
                    <a:cubicBezTo>
                      <a:pt x="4" y="369"/>
                      <a:pt x="4" y="369"/>
                      <a:pt x="4" y="369"/>
                    </a:cubicBezTo>
                    <a:cubicBezTo>
                      <a:pt x="4" y="368"/>
                      <a:pt x="4" y="368"/>
                      <a:pt x="4" y="368"/>
                    </a:cubicBezTo>
                    <a:cubicBezTo>
                      <a:pt x="4" y="368"/>
                      <a:pt x="4" y="368"/>
                      <a:pt x="4" y="368"/>
                    </a:cubicBezTo>
                    <a:cubicBezTo>
                      <a:pt x="21" y="368"/>
                      <a:pt x="21" y="368"/>
                      <a:pt x="21" y="368"/>
                    </a:cubicBezTo>
                    <a:cubicBezTo>
                      <a:pt x="20" y="369"/>
                      <a:pt x="20" y="369"/>
                      <a:pt x="20" y="369"/>
                    </a:cubicBezTo>
                    <a:cubicBezTo>
                      <a:pt x="19" y="355"/>
                      <a:pt x="19" y="355"/>
                      <a:pt x="19" y="355"/>
                    </a:cubicBezTo>
                    <a:cubicBezTo>
                      <a:pt x="19" y="342"/>
                      <a:pt x="19" y="342"/>
                      <a:pt x="19" y="342"/>
                    </a:cubicBezTo>
                    <a:cubicBezTo>
                      <a:pt x="19" y="329"/>
                      <a:pt x="19" y="329"/>
                      <a:pt x="19" y="329"/>
                    </a:cubicBezTo>
                    <a:cubicBezTo>
                      <a:pt x="20" y="324"/>
                      <a:pt x="20" y="320"/>
                      <a:pt x="20" y="315"/>
                    </a:cubicBezTo>
                    <a:cubicBezTo>
                      <a:pt x="21" y="311"/>
                      <a:pt x="21" y="307"/>
                      <a:pt x="22" y="302"/>
                    </a:cubicBezTo>
                    <a:cubicBezTo>
                      <a:pt x="24" y="289"/>
                      <a:pt x="24" y="289"/>
                      <a:pt x="24" y="289"/>
                    </a:cubicBezTo>
                    <a:cubicBezTo>
                      <a:pt x="27" y="276"/>
                      <a:pt x="27" y="276"/>
                      <a:pt x="27" y="276"/>
                    </a:cubicBezTo>
                    <a:cubicBezTo>
                      <a:pt x="30" y="263"/>
                      <a:pt x="30" y="263"/>
                      <a:pt x="30" y="263"/>
                    </a:cubicBezTo>
                    <a:cubicBezTo>
                      <a:pt x="30" y="263"/>
                      <a:pt x="30" y="263"/>
                      <a:pt x="30" y="263"/>
                    </a:cubicBezTo>
                    <a:cubicBezTo>
                      <a:pt x="32" y="253"/>
                      <a:pt x="32" y="253"/>
                      <a:pt x="32" y="253"/>
                    </a:cubicBezTo>
                    <a:cubicBezTo>
                      <a:pt x="35" y="243"/>
                      <a:pt x="35" y="243"/>
                      <a:pt x="35" y="243"/>
                    </a:cubicBezTo>
                    <a:cubicBezTo>
                      <a:pt x="36" y="236"/>
                      <a:pt x="38" y="229"/>
                      <a:pt x="39" y="223"/>
                    </a:cubicBezTo>
                    <a:cubicBezTo>
                      <a:pt x="43" y="209"/>
                      <a:pt x="46" y="196"/>
                      <a:pt x="49" y="182"/>
                    </a:cubicBezTo>
                    <a:cubicBezTo>
                      <a:pt x="52" y="172"/>
                      <a:pt x="52" y="172"/>
                      <a:pt x="52" y="172"/>
                    </a:cubicBezTo>
                    <a:cubicBezTo>
                      <a:pt x="53" y="161"/>
                      <a:pt x="53" y="161"/>
                      <a:pt x="53" y="161"/>
                    </a:cubicBezTo>
                    <a:cubicBezTo>
                      <a:pt x="55" y="151"/>
                      <a:pt x="55" y="151"/>
                      <a:pt x="55" y="151"/>
                    </a:cubicBezTo>
                    <a:cubicBezTo>
                      <a:pt x="56" y="141"/>
                      <a:pt x="56" y="141"/>
                      <a:pt x="56" y="141"/>
                    </a:cubicBezTo>
                    <a:cubicBezTo>
                      <a:pt x="56" y="130"/>
                      <a:pt x="56" y="130"/>
                      <a:pt x="56" y="130"/>
                    </a:cubicBezTo>
                    <a:cubicBezTo>
                      <a:pt x="56" y="120"/>
                      <a:pt x="56" y="120"/>
                      <a:pt x="56" y="120"/>
                    </a:cubicBezTo>
                    <a:cubicBezTo>
                      <a:pt x="55" y="109"/>
                      <a:pt x="55" y="109"/>
                      <a:pt x="55" y="109"/>
                    </a:cubicBezTo>
                    <a:cubicBezTo>
                      <a:pt x="54" y="99"/>
                      <a:pt x="54" y="99"/>
                      <a:pt x="54" y="99"/>
                    </a:cubicBezTo>
                    <a:cubicBezTo>
                      <a:pt x="55" y="100"/>
                      <a:pt x="55" y="100"/>
                      <a:pt x="55" y="100"/>
                    </a:cubicBezTo>
                    <a:cubicBezTo>
                      <a:pt x="51" y="100"/>
                      <a:pt x="48" y="101"/>
                      <a:pt x="44" y="101"/>
                    </a:cubicBezTo>
                    <a:cubicBezTo>
                      <a:pt x="43" y="101"/>
                      <a:pt x="43" y="101"/>
                      <a:pt x="42" y="101"/>
                    </a:cubicBezTo>
                    <a:cubicBezTo>
                      <a:pt x="41" y="101"/>
                      <a:pt x="40" y="101"/>
                      <a:pt x="39" y="101"/>
                    </a:cubicBezTo>
                    <a:cubicBezTo>
                      <a:pt x="38" y="101"/>
                      <a:pt x="37" y="101"/>
                      <a:pt x="36" y="100"/>
                    </a:cubicBezTo>
                    <a:cubicBezTo>
                      <a:pt x="34" y="99"/>
                      <a:pt x="34" y="99"/>
                      <a:pt x="34" y="99"/>
                    </a:cubicBezTo>
                    <a:cubicBezTo>
                      <a:pt x="34" y="99"/>
                      <a:pt x="34" y="99"/>
                      <a:pt x="34" y="99"/>
                    </a:cubicBezTo>
                    <a:cubicBezTo>
                      <a:pt x="34" y="99"/>
                      <a:pt x="34" y="99"/>
                      <a:pt x="34" y="99"/>
                    </a:cubicBezTo>
                    <a:cubicBezTo>
                      <a:pt x="33" y="99"/>
                      <a:pt x="32" y="98"/>
                      <a:pt x="32" y="97"/>
                    </a:cubicBezTo>
                    <a:cubicBezTo>
                      <a:pt x="31" y="96"/>
                      <a:pt x="31" y="95"/>
                      <a:pt x="30" y="94"/>
                    </a:cubicBezTo>
                    <a:cubicBezTo>
                      <a:pt x="30" y="93"/>
                      <a:pt x="30" y="92"/>
                      <a:pt x="30" y="91"/>
                    </a:cubicBezTo>
                    <a:cubicBezTo>
                      <a:pt x="29" y="90"/>
                      <a:pt x="29" y="89"/>
                      <a:pt x="29" y="88"/>
                    </a:cubicBezTo>
                    <a:cubicBezTo>
                      <a:pt x="29" y="86"/>
                      <a:pt x="29" y="84"/>
                      <a:pt x="29" y="82"/>
                    </a:cubicBezTo>
                    <a:cubicBezTo>
                      <a:pt x="29" y="80"/>
                      <a:pt x="29" y="78"/>
                      <a:pt x="29" y="76"/>
                    </a:cubicBezTo>
                    <a:cubicBezTo>
                      <a:pt x="29" y="73"/>
                      <a:pt x="29" y="69"/>
                      <a:pt x="29" y="65"/>
                    </a:cubicBezTo>
                    <a:cubicBezTo>
                      <a:pt x="29" y="62"/>
                      <a:pt x="29" y="62"/>
                      <a:pt x="29" y="62"/>
                    </a:cubicBezTo>
                    <a:cubicBezTo>
                      <a:pt x="29" y="59"/>
                      <a:pt x="29" y="59"/>
                      <a:pt x="29" y="59"/>
                    </a:cubicBezTo>
                    <a:cubicBezTo>
                      <a:pt x="28" y="56"/>
                      <a:pt x="28" y="56"/>
                      <a:pt x="28" y="56"/>
                    </a:cubicBezTo>
                    <a:cubicBezTo>
                      <a:pt x="27" y="54"/>
                      <a:pt x="27" y="54"/>
                      <a:pt x="27" y="54"/>
                    </a:cubicBezTo>
                    <a:cubicBezTo>
                      <a:pt x="27" y="53"/>
                      <a:pt x="27" y="53"/>
                      <a:pt x="27" y="53"/>
                    </a:cubicBezTo>
                    <a:cubicBezTo>
                      <a:pt x="27" y="53"/>
                      <a:pt x="27" y="53"/>
                      <a:pt x="27" y="53"/>
                    </a:cubicBezTo>
                    <a:cubicBezTo>
                      <a:pt x="34" y="48"/>
                      <a:pt x="34" y="48"/>
                      <a:pt x="34" y="48"/>
                    </a:cubicBezTo>
                    <a:cubicBezTo>
                      <a:pt x="41" y="44"/>
                      <a:pt x="41" y="44"/>
                      <a:pt x="41" y="44"/>
                    </a:cubicBezTo>
                    <a:cubicBezTo>
                      <a:pt x="48" y="38"/>
                      <a:pt x="48" y="38"/>
                      <a:pt x="48" y="38"/>
                    </a:cubicBezTo>
                    <a:cubicBezTo>
                      <a:pt x="53" y="32"/>
                      <a:pt x="53" y="32"/>
                      <a:pt x="53" y="32"/>
                    </a:cubicBezTo>
                    <a:cubicBezTo>
                      <a:pt x="55" y="29"/>
                      <a:pt x="57" y="27"/>
                      <a:pt x="58" y="25"/>
                    </a:cubicBezTo>
                    <a:cubicBezTo>
                      <a:pt x="60" y="21"/>
                      <a:pt x="60" y="21"/>
                      <a:pt x="60" y="21"/>
                    </a:cubicBezTo>
                    <a:cubicBezTo>
                      <a:pt x="61" y="20"/>
                      <a:pt x="62" y="19"/>
                      <a:pt x="62" y="17"/>
                    </a:cubicBezTo>
                    <a:cubicBezTo>
                      <a:pt x="64" y="13"/>
                      <a:pt x="64" y="13"/>
                      <a:pt x="64" y="13"/>
                    </a:cubicBezTo>
                    <a:cubicBezTo>
                      <a:pt x="64" y="12"/>
                      <a:pt x="65" y="10"/>
                      <a:pt x="65" y="9"/>
                    </a:cubicBezTo>
                    <a:cubicBezTo>
                      <a:pt x="67" y="1"/>
                      <a:pt x="67" y="1"/>
                      <a:pt x="67" y="1"/>
                    </a:cubicBezTo>
                    <a:cubicBezTo>
                      <a:pt x="67" y="0"/>
                      <a:pt x="67" y="0"/>
                      <a:pt x="67" y="0"/>
                    </a:cubicBezTo>
                    <a:cubicBezTo>
                      <a:pt x="68" y="0"/>
                      <a:pt x="68" y="0"/>
                      <a:pt x="68" y="0"/>
                    </a:cubicBezTo>
                    <a:cubicBezTo>
                      <a:pt x="122" y="0"/>
                      <a:pt x="122" y="0"/>
                      <a:pt x="122" y="0"/>
                    </a:cubicBezTo>
                    <a:cubicBezTo>
                      <a:pt x="122" y="0"/>
                      <a:pt x="122" y="0"/>
                      <a:pt x="122" y="0"/>
                    </a:cubicBezTo>
                    <a:cubicBezTo>
                      <a:pt x="123" y="0"/>
                      <a:pt x="123" y="0"/>
                      <a:pt x="123" y="0"/>
                    </a:cubicBezTo>
                    <a:cubicBezTo>
                      <a:pt x="127" y="11"/>
                      <a:pt x="127" y="11"/>
                      <a:pt x="127" y="11"/>
                    </a:cubicBezTo>
                    <a:cubicBezTo>
                      <a:pt x="131" y="22"/>
                      <a:pt x="131" y="22"/>
                      <a:pt x="131" y="22"/>
                    </a:cubicBezTo>
                    <a:cubicBezTo>
                      <a:pt x="133" y="34"/>
                      <a:pt x="133" y="34"/>
                      <a:pt x="133" y="34"/>
                    </a:cubicBezTo>
                    <a:cubicBezTo>
                      <a:pt x="135" y="45"/>
                      <a:pt x="135" y="45"/>
                      <a:pt x="135" y="45"/>
                    </a:cubicBezTo>
                    <a:cubicBezTo>
                      <a:pt x="136" y="57"/>
                      <a:pt x="136" y="57"/>
                      <a:pt x="136" y="57"/>
                    </a:cubicBezTo>
                    <a:cubicBezTo>
                      <a:pt x="137" y="69"/>
                      <a:pt x="137" y="69"/>
                      <a:pt x="137" y="69"/>
                    </a:cubicBezTo>
                    <a:cubicBezTo>
                      <a:pt x="138" y="76"/>
                      <a:pt x="139" y="84"/>
                      <a:pt x="139" y="92"/>
                    </a:cubicBezTo>
                    <a:cubicBezTo>
                      <a:pt x="139" y="92"/>
                      <a:pt x="139" y="92"/>
                      <a:pt x="139" y="92"/>
                    </a:cubicBezTo>
                    <a:cubicBezTo>
                      <a:pt x="139" y="92"/>
                      <a:pt x="139" y="92"/>
                      <a:pt x="139" y="92"/>
                    </a:cubicBezTo>
                    <a:cubicBezTo>
                      <a:pt x="139" y="148"/>
                      <a:pt x="139" y="148"/>
                      <a:pt x="139" y="148"/>
                    </a:cubicBezTo>
                    <a:cubicBezTo>
                      <a:pt x="139" y="148"/>
                      <a:pt x="139" y="148"/>
                      <a:pt x="139" y="148"/>
                    </a:cubicBezTo>
                    <a:cubicBezTo>
                      <a:pt x="139" y="148"/>
                      <a:pt x="139" y="148"/>
                      <a:pt x="139" y="148"/>
                    </a:cubicBezTo>
                    <a:cubicBezTo>
                      <a:pt x="137" y="163"/>
                      <a:pt x="137" y="163"/>
                      <a:pt x="137" y="163"/>
                    </a:cubicBezTo>
                    <a:cubicBezTo>
                      <a:pt x="136" y="170"/>
                      <a:pt x="136" y="170"/>
                      <a:pt x="136" y="170"/>
                    </a:cubicBezTo>
                    <a:cubicBezTo>
                      <a:pt x="135" y="177"/>
                      <a:pt x="135" y="177"/>
                      <a:pt x="135" y="177"/>
                    </a:cubicBezTo>
                    <a:cubicBezTo>
                      <a:pt x="132" y="192"/>
                      <a:pt x="132" y="192"/>
                      <a:pt x="132" y="192"/>
                    </a:cubicBezTo>
                    <a:cubicBezTo>
                      <a:pt x="129" y="206"/>
                      <a:pt x="129" y="206"/>
                      <a:pt x="129" y="206"/>
                    </a:cubicBezTo>
                    <a:cubicBezTo>
                      <a:pt x="128" y="211"/>
                      <a:pt x="126" y="216"/>
                      <a:pt x="125" y="220"/>
                    </a:cubicBezTo>
                    <a:cubicBezTo>
                      <a:pt x="121" y="235"/>
                      <a:pt x="121" y="235"/>
                      <a:pt x="121" y="235"/>
                    </a:cubicBezTo>
                    <a:cubicBezTo>
                      <a:pt x="119" y="244"/>
                      <a:pt x="116" y="254"/>
                      <a:pt x="114" y="263"/>
                    </a:cubicBezTo>
                    <a:cubicBezTo>
                      <a:pt x="113" y="268"/>
                      <a:pt x="111" y="273"/>
                      <a:pt x="110" y="277"/>
                    </a:cubicBezTo>
                    <a:cubicBezTo>
                      <a:pt x="107" y="292"/>
                      <a:pt x="107" y="292"/>
                      <a:pt x="107" y="292"/>
                    </a:cubicBezTo>
                    <a:cubicBezTo>
                      <a:pt x="106" y="297"/>
                      <a:pt x="105" y="301"/>
                      <a:pt x="104" y="306"/>
                    </a:cubicBezTo>
                    <a:cubicBezTo>
                      <a:pt x="103" y="311"/>
                      <a:pt x="102" y="316"/>
                      <a:pt x="101" y="321"/>
                    </a:cubicBezTo>
                    <a:cubicBezTo>
                      <a:pt x="101" y="323"/>
                      <a:pt x="101" y="326"/>
                      <a:pt x="101" y="328"/>
                    </a:cubicBezTo>
                    <a:cubicBezTo>
                      <a:pt x="100" y="331"/>
                      <a:pt x="100" y="333"/>
                      <a:pt x="100" y="335"/>
                    </a:cubicBezTo>
                    <a:cubicBezTo>
                      <a:pt x="100" y="338"/>
                      <a:pt x="100" y="340"/>
                      <a:pt x="100" y="343"/>
                    </a:cubicBezTo>
                    <a:cubicBezTo>
                      <a:pt x="100" y="345"/>
                      <a:pt x="100" y="348"/>
                      <a:pt x="100" y="350"/>
                    </a:cubicBezTo>
                    <a:cubicBezTo>
                      <a:pt x="100" y="355"/>
                      <a:pt x="101" y="360"/>
                      <a:pt x="102" y="365"/>
                    </a:cubicBezTo>
                    <a:cubicBezTo>
                      <a:pt x="102" y="367"/>
                      <a:pt x="103" y="369"/>
                      <a:pt x="103" y="372"/>
                    </a:cubicBezTo>
                    <a:cubicBezTo>
                      <a:pt x="105" y="379"/>
                      <a:pt x="105" y="379"/>
                      <a:pt x="105" y="379"/>
                    </a:cubicBezTo>
                    <a:cubicBezTo>
                      <a:pt x="105" y="379"/>
                      <a:pt x="105" y="379"/>
                      <a:pt x="105" y="379"/>
                    </a:cubicBezTo>
                    <a:cubicBezTo>
                      <a:pt x="106" y="379"/>
                      <a:pt x="106" y="380"/>
                      <a:pt x="106" y="380"/>
                    </a:cubicBezTo>
                    <a:cubicBezTo>
                      <a:pt x="106" y="380"/>
                      <a:pt x="107" y="380"/>
                      <a:pt x="107" y="381"/>
                    </a:cubicBezTo>
                    <a:cubicBezTo>
                      <a:pt x="108" y="381"/>
                      <a:pt x="109" y="381"/>
                      <a:pt x="110" y="381"/>
                    </a:cubicBezTo>
                    <a:cubicBezTo>
                      <a:pt x="112" y="382"/>
                      <a:pt x="114" y="382"/>
                      <a:pt x="116" y="382"/>
                    </a:cubicBezTo>
                    <a:cubicBezTo>
                      <a:pt x="120" y="382"/>
                      <a:pt x="124" y="382"/>
                      <a:pt x="129" y="382"/>
                    </a:cubicBezTo>
                    <a:cubicBezTo>
                      <a:pt x="129" y="382"/>
                      <a:pt x="129" y="382"/>
                      <a:pt x="129" y="382"/>
                    </a:cubicBezTo>
                    <a:cubicBezTo>
                      <a:pt x="129" y="383"/>
                      <a:pt x="129" y="383"/>
                      <a:pt x="129" y="383"/>
                    </a:cubicBezTo>
                    <a:cubicBezTo>
                      <a:pt x="129" y="393"/>
                      <a:pt x="129" y="393"/>
                      <a:pt x="129" y="393"/>
                    </a:cubicBezTo>
                    <a:cubicBezTo>
                      <a:pt x="130" y="403"/>
                      <a:pt x="130" y="403"/>
                      <a:pt x="130" y="403"/>
                    </a:cubicBezTo>
                    <a:cubicBezTo>
                      <a:pt x="132" y="413"/>
                      <a:pt x="132" y="413"/>
                      <a:pt x="132" y="413"/>
                    </a:cubicBezTo>
                    <a:cubicBezTo>
                      <a:pt x="134" y="424"/>
                      <a:pt x="134" y="424"/>
                      <a:pt x="134" y="424"/>
                    </a:cubicBezTo>
                    <a:cubicBezTo>
                      <a:pt x="136" y="434"/>
                      <a:pt x="136" y="434"/>
                      <a:pt x="136" y="434"/>
                    </a:cubicBezTo>
                    <a:cubicBezTo>
                      <a:pt x="137" y="437"/>
                      <a:pt x="138" y="440"/>
                      <a:pt x="139" y="444"/>
                    </a:cubicBezTo>
                    <a:cubicBezTo>
                      <a:pt x="142" y="453"/>
                      <a:pt x="142" y="453"/>
                      <a:pt x="142" y="453"/>
                    </a:cubicBezTo>
                    <a:cubicBezTo>
                      <a:pt x="146" y="463"/>
                      <a:pt x="146" y="463"/>
                      <a:pt x="146" y="463"/>
                    </a:cubicBezTo>
                    <a:cubicBezTo>
                      <a:pt x="146" y="464"/>
                      <a:pt x="146" y="464"/>
                      <a:pt x="146" y="464"/>
                    </a:cubicBezTo>
                    <a:cubicBezTo>
                      <a:pt x="145" y="464"/>
                      <a:pt x="145" y="464"/>
                      <a:pt x="145" y="464"/>
                    </a:cubicBezTo>
                    <a:cubicBezTo>
                      <a:pt x="137" y="464"/>
                      <a:pt x="137" y="464"/>
                      <a:pt x="137" y="464"/>
                    </a:cubicBezTo>
                    <a:cubicBezTo>
                      <a:pt x="129" y="464"/>
                      <a:pt x="129" y="464"/>
                      <a:pt x="129" y="464"/>
                    </a:cubicBezTo>
                    <a:cubicBezTo>
                      <a:pt x="121" y="464"/>
                      <a:pt x="121" y="464"/>
                      <a:pt x="121" y="464"/>
                    </a:cubicBezTo>
                    <a:cubicBezTo>
                      <a:pt x="112" y="463"/>
                      <a:pt x="112" y="463"/>
                      <a:pt x="112" y="463"/>
                    </a:cubicBezTo>
                    <a:cubicBezTo>
                      <a:pt x="101" y="463"/>
                      <a:pt x="91" y="462"/>
                      <a:pt x="80" y="461"/>
                    </a:cubicBezTo>
                    <a:cubicBezTo>
                      <a:pt x="74" y="460"/>
                      <a:pt x="69" y="460"/>
                      <a:pt x="63" y="460"/>
                    </a:cubicBezTo>
                    <a:cubicBezTo>
                      <a:pt x="55" y="459"/>
                      <a:pt x="55" y="459"/>
                      <a:pt x="55" y="459"/>
                    </a:cubicBezTo>
                    <a:cubicBezTo>
                      <a:pt x="47" y="459"/>
                      <a:pt x="47" y="459"/>
                      <a:pt x="47" y="459"/>
                    </a:cubicBezTo>
                    <a:cubicBezTo>
                      <a:pt x="38" y="460"/>
                      <a:pt x="38" y="460"/>
                      <a:pt x="38" y="460"/>
                    </a:cubicBezTo>
                    <a:cubicBezTo>
                      <a:pt x="30" y="460"/>
                      <a:pt x="30" y="460"/>
                      <a:pt x="30" y="460"/>
                    </a:cubicBezTo>
                    <a:cubicBezTo>
                      <a:pt x="22" y="462"/>
                      <a:pt x="22" y="462"/>
                      <a:pt x="22" y="462"/>
                    </a:cubicBezTo>
                    <a:lnTo>
                      <a:pt x="14" y="463"/>
                    </a:lnTo>
                    <a:close/>
                    <a:moveTo>
                      <a:pt x="14" y="463"/>
                    </a:moveTo>
                    <a:cubicBezTo>
                      <a:pt x="22" y="461"/>
                      <a:pt x="22" y="461"/>
                      <a:pt x="22" y="461"/>
                    </a:cubicBezTo>
                    <a:cubicBezTo>
                      <a:pt x="30" y="460"/>
                      <a:pt x="30" y="460"/>
                      <a:pt x="30" y="460"/>
                    </a:cubicBezTo>
                    <a:cubicBezTo>
                      <a:pt x="38" y="460"/>
                      <a:pt x="38" y="460"/>
                      <a:pt x="38" y="460"/>
                    </a:cubicBezTo>
                    <a:cubicBezTo>
                      <a:pt x="47" y="459"/>
                      <a:pt x="47" y="459"/>
                      <a:pt x="47" y="459"/>
                    </a:cubicBezTo>
                    <a:cubicBezTo>
                      <a:pt x="55" y="459"/>
                      <a:pt x="55" y="459"/>
                      <a:pt x="55" y="459"/>
                    </a:cubicBezTo>
                    <a:cubicBezTo>
                      <a:pt x="63" y="459"/>
                      <a:pt x="63" y="459"/>
                      <a:pt x="63" y="459"/>
                    </a:cubicBezTo>
                    <a:cubicBezTo>
                      <a:pt x="69" y="460"/>
                      <a:pt x="74" y="460"/>
                      <a:pt x="80" y="460"/>
                    </a:cubicBezTo>
                    <a:cubicBezTo>
                      <a:pt x="91" y="461"/>
                      <a:pt x="102" y="462"/>
                      <a:pt x="112" y="463"/>
                    </a:cubicBezTo>
                    <a:cubicBezTo>
                      <a:pt x="121" y="463"/>
                      <a:pt x="121" y="463"/>
                      <a:pt x="121" y="463"/>
                    </a:cubicBezTo>
                    <a:cubicBezTo>
                      <a:pt x="129" y="463"/>
                      <a:pt x="129" y="463"/>
                      <a:pt x="129" y="463"/>
                    </a:cubicBezTo>
                    <a:cubicBezTo>
                      <a:pt x="137" y="463"/>
                      <a:pt x="137" y="463"/>
                      <a:pt x="137" y="463"/>
                    </a:cubicBezTo>
                    <a:cubicBezTo>
                      <a:pt x="145" y="463"/>
                      <a:pt x="145" y="463"/>
                      <a:pt x="145" y="463"/>
                    </a:cubicBezTo>
                    <a:cubicBezTo>
                      <a:pt x="145" y="463"/>
                      <a:pt x="145" y="463"/>
                      <a:pt x="145" y="463"/>
                    </a:cubicBezTo>
                    <a:cubicBezTo>
                      <a:pt x="141" y="454"/>
                      <a:pt x="141" y="454"/>
                      <a:pt x="141" y="454"/>
                    </a:cubicBezTo>
                    <a:cubicBezTo>
                      <a:pt x="138" y="444"/>
                      <a:pt x="138" y="444"/>
                      <a:pt x="138" y="444"/>
                    </a:cubicBezTo>
                    <a:cubicBezTo>
                      <a:pt x="137" y="441"/>
                      <a:pt x="136" y="437"/>
                      <a:pt x="135" y="434"/>
                    </a:cubicBezTo>
                    <a:cubicBezTo>
                      <a:pt x="133" y="424"/>
                      <a:pt x="133" y="424"/>
                      <a:pt x="133" y="424"/>
                    </a:cubicBezTo>
                    <a:cubicBezTo>
                      <a:pt x="131" y="414"/>
                      <a:pt x="131" y="414"/>
                      <a:pt x="131" y="414"/>
                    </a:cubicBezTo>
                    <a:cubicBezTo>
                      <a:pt x="129" y="403"/>
                      <a:pt x="129" y="403"/>
                      <a:pt x="129" y="403"/>
                    </a:cubicBezTo>
                    <a:cubicBezTo>
                      <a:pt x="128" y="393"/>
                      <a:pt x="128" y="393"/>
                      <a:pt x="128" y="393"/>
                    </a:cubicBezTo>
                    <a:cubicBezTo>
                      <a:pt x="128" y="383"/>
                      <a:pt x="128" y="383"/>
                      <a:pt x="128" y="383"/>
                    </a:cubicBezTo>
                    <a:cubicBezTo>
                      <a:pt x="129" y="383"/>
                      <a:pt x="129" y="383"/>
                      <a:pt x="129" y="383"/>
                    </a:cubicBezTo>
                    <a:cubicBezTo>
                      <a:pt x="124" y="383"/>
                      <a:pt x="120" y="383"/>
                      <a:pt x="116" y="383"/>
                    </a:cubicBezTo>
                    <a:cubicBezTo>
                      <a:pt x="114" y="383"/>
                      <a:pt x="112" y="383"/>
                      <a:pt x="110" y="382"/>
                    </a:cubicBezTo>
                    <a:cubicBezTo>
                      <a:pt x="109" y="382"/>
                      <a:pt x="108" y="382"/>
                      <a:pt x="107" y="382"/>
                    </a:cubicBezTo>
                    <a:cubicBezTo>
                      <a:pt x="106" y="381"/>
                      <a:pt x="106" y="381"/>
                      <a:pt x="105" y="381"/>
                    </a:cubicBezTo>
                    <a:cubicBezTo>
                      <a:pt x="105" y="380"/>
                      <a:pt x="105" y="380"/>
                      <a:pt x="104" y="379"/>
                    </a:cubicBezTo>
                    <a:cubicBezTo>
                      <a:pt x="104" y="379"/>
                      <a:pt x="104" y="379"/>
                      <a:pt x="104" y="379"/>
                    </a:cubicBezTo>
                    <a:cubicBezTo>
                      <a:pt x="102" y="372"/>
                      <a:pt x="102" y="372"/>
                      <a:pt x="102" y="372"/>
                    </a:cubicBezTo>
                    <a:cubicBezTo>
                      <a:pt x="102" y="370"/>
                      <a:pt x="101" y="367"/>
                      <a:pt x="101" y="365"/>
                    </a:cubicBezTo>
                    <a:cubicBezTo>
                      <a:pt x="100" y="360"/>
                      <a:pt x="99" y="355"/>
                      <a:pt x="99" y="350"/>
                    </a:cubicBezTo>
                    <a:cubicBezTo>
                      <a:pt x="99" y="348"/>
                      <a:pt x="99" y="345"/>
                      <a:pt x="99" y="343"/>
                    </a:cubicBezTo>
                    <a:cubicBezTo>
                      <a:pt x="99" y="340"/>
                      <a:pt x="99" y="338"/>
                      <a:pt x="99" y="335"/>
                    </a:cubicBezTo>
                    <a:cubicBezTo>
                      <a:pt x="99" y="333"/>
                      <a:pt x="99" y="330"/>
                      <a:pt x="100" y="328"/>
                    </a:cubicBezTo>
                    <a:cubicBezTo>
                      <a:pt x="100" y="325"/>
                      <a:pt x="100" y="323"/>
                      <a:pt x="100" y="321"/>
                    </a:cubicBezTo>
                    <a:cubicBezTo>
                      <a:pt x="101" y="316"/>
                      <a:pt x="102" y="311"/>
                      <a:pt x="103" y="306"/>
                    </a:cubicBezTo>
                    <a:cubicBezTo>
                      <a:pt x="104" y="301"/>
                      <a:pt x="105" y="296"/>
                      <a:pt x="106" y="292"/>
                    </a:cubicBezTo>
                    <a:cubicBezTo>
                      <a:pt x="109" y="277"/>
                      <a:pt x="109" y="277"/>
                      <a:pt x="109" y="277"/>
                    </a:cubicBezTo>
                    <a:cubicBezTo>
                      <a:pt x="110" y="272"/>
                      <a:pt x="111" y="268"/>
                      <a:pt x="113" y="263"/>
                    </a:cubicBezTo>
                    <a:cubicBezTo>
                      <a:pt x="115" y="253"/>
                      <a:pt x="118" y="244"/>
                      <a:pt x="120" y="234"/>
                    </a:cubicBezTo>
                    <a:cubicBezTo>
                      <a:pt x="124" y="220"/>
                      <a:pt x="124" y="220"/>
                      <a:pt x="124" y="220"/>
                    </a:cubicBezTo>
                    <a:cubicBezTo>
                      <a:pt x="125" y="215"/>
                      <a:pt x="126" y="211"/>
                      <a:pt x="127" y="206"/>
                    </a:cubicBezTo>
                    <a:cubicBezTo>
                      <a:pt x="131" y="191"/>
                      <a:pt x="131" y="191"/>
                      <a:pt x="131" y="191"/>
                    </a:cubicBezTo>
                    <a:cubicBezTo>
                      <a:pt x="133" y="177"/>
                      <a:pt x="133" y="177"/>
                      <a:pt x="133" y="177"/>
                    </a:cubicBezTo>
                    <a:cubicBezTo>
                      <a:pt x="135" y="170"/>
                      <a:pt x="135" y="170"/>
                      <a:pt x="135" y="170"/>
                    </a:cubicBezTo>
                    <a:cubicBezTo>
                      <a:pt x="136" y="162"/>
                      <a:pt x="136" y="162"/>
                      <a:pt x="136" y="162"/>
                    </a:cubicBezTo>
                    <a:cubicBezTo>
                      <a:pt x="138" y="148"/>
                      <a:pt x="138" y="148"/>
                      <a:pt x="138" y="148"/>
                    </a:cubicBezTo>
                    <a:cubicBezTo>
                      <a:pt x="138" y="148"/>
                      <a:pt x="138" y="148"/>
                      <a:pt x="138" y="148"/>
                    </a:cubicBezTo>
                    <a:cubicBezTo>
                      <a:pt x="138" y="92"/>
                      <a:pt x="138" y="92"/>
                      <a:pt x="138" y="92"/>
                    </a:cubicBezTo>
                    <a:cubicBezTo>
                      <a:pt x="138" y="92"/>
                      <a:pt x="138" y="92"/>
                      <a:pt x="138" y="92"/>
                    </a:cubicBezTo>
                    <a:cubicBezTo>
                      <a:pt x="137" y="84"/>
                      <a:pt x="136" y="76"/>
                      <a:pt x="136" y="69"/>
                    </a:cubicBezTo>
                    <a:cubicBezTo>
                      <a:pt x="135" y="57"/>
                      <a:pt x="135" y="57"/>
                      <a:pt x="135" y="57"/>
                    </a:cubicBezTo>
                    <a:cubicBezTo>
                      <a:pt x="133" y="46"/>
                      <a:pt x="133" y="46"/>
                      <a:pt x="133" y="46"/>
                    </a:cubicBezTo>
                    <a:cubicBezTo>
                      <a:pt x="131" y="34"/>
                      <a:pt x="131" y="34"/>
                      <a:pt x="131" y="34"/>
                    </a:cubicBezTo>
                    <a:cubicBezTo>
                      <a:pt x="129" y="23"/>
                      <a:pt x="129" y="23"/>
                      <a:pt x="129" y="23"/>
                    </a:cubicBezTo>
                    <a:cubicBezTo>
                      <a:pt x="126" y="12"/>
                      <a:pt x="126" y="12"/>
                      <a:pt x="126" y="12"/>
                    </a:cubicBezTo>
                    <a:cubicBezTo>
                      <a:pt x="121" y="1"/>
                      <a:pt x="121" y="1"/>
                      <a:pt x="121" y="1"/>
                    </a:cubicBezTo>
                    <a:cubicBezTo>
                      <a:pt x="122" y="2"/>
                      <a:pt x="122" y="2"/>
                      <a:pt x="122" y="2"/>
                    </a:cubicBezTo>
                    <a:cubicBezTo>
                      <a:pt x="68" y="2"/>
                      <a:pt x="68" y="2"/>
                      <a:pt x="68" y="2"/>
                    </a:cubicBezTo>
                    <a:cubicBezTo>
                      <a:pt x="69" y="1"/>
                      <a:pt x="69" y="1"/>
                      <a:pt x="69" y="1"/>
                    </a:cubicBezTo>
                    <a:cubicBezTo>
                      <a:pt x="67" y="10"/>
                      <a:pt x="67" y="10"/>
                      <a:pt x="67" y="10"/>
                    </a:cubicBezTo>
                    <a:cubicBezTo>
                      <a:pt x="66" y="11"/>
                      <a:pt x="66" y="12"/>
                      <a:pt x="65" y="14"/>
                    </a:cubicBezTo>
                    <a:cubicBezTo>
                      <a:pt x="64" y="18"/>
                      <a:pt x="64" y="18"/>
                      <a:pt x="64" y="18"/>
                    </a:cubicBezTo>
                    <a:cubicBezTo>
                      <a:pt x="63" y="19"/>
                      <a:pt x="62" y="20"/>
                      <a:pt x="62" y="22"/>
                    </a:cubicBezTo>
                    <a:cubicBezTo>
                      <a:pt x="60" y="26"/>
                      <a:pt x="60" y="26"/>
                      <a:pt x="60" y="26"/>
                    </a:cubicBezTo>
                    <a:cubicBezTo>
                      <a:pt x="58" y="28"/>
                      <a:pt x="56" y="30"/>
                      <a:pt x="55" y="33"/>
                    </a:cubicBezTo>
                    <a:cubicBezTo>
                      <a:pt x="49" y="39"/>
                      <a:pt x="49" y="39"/>
                      <a:pt x="49" y="39"/>
                    </a:cubicBezTo>
                    <a:cubicBezTo>
                      <a:pt x="42" y="45"/>
                      <a:pt x="42" y="45"/>
                      <a:pt x="42" y="45"/>
                    </a:cubicBezTo>
                    <a:cubicBezTo>
                      <a:pt x="35" y="50"/>
                      <a:pt x="35" y="50"/>
                      <a:pt x="35" y="50"/>
                    </a:cubicBezTo>
                    <a:cubicBezTo>
                      <a:pt x="28" y="54"/>
                      <a:pt x="28" y="54"/>
                      <a:pt x="28" y="54"/>
                    </a:cubicBezTo>
                    <a:cubicBezTo>
                      <a:pt x="28" y="53"/>
                      <a:pt x="28" y="53"/>
                      <a:pt x="28" y="53"/>
                    </a:cubicBezTo>
                    <a:cubicBezTo>
                      <a:pt x="29" y="56"/>
                      <a:pt x="29" y="56"/>
                      <a:pt x="29" y="56"/>
                    </a:cubicBezTo>
                    <a:cubicBezTo>
                      <a:pt x="30" y="59"/>
                      <a:pt x="30" y="59"/>
                      <a:pt x="30" y="59"/>
                    </a:cubicBezTo>
                    <a:cubicBezTo>
                      <a:pt x="30" y="62"/>
                      <a:pt x="30" y="62"/>
                      <a:pt x="30" y="62"/>
                    </a:cubicBezTo>
                    <a:cubicBezTo>
                      <a:pt x="31" y="65"/>
                      <a:pt x="31" y="65"/>
                      <a:pt x="31" y="65"/>
                    </a:cubicBezTo>
                    <a:cubicBezTo>
                      <a:pt x="31" y="69"/>
                      <a:pt x="30" y="73"/>
                      <a:pt x="30" y="77"/>
                    </a:cubicBezTo>
                    <a:cubicBezTo>
                      <a:pt x="30" y="79"/>
                      <a:pt x="30" y="80"/>
                      <a:pt x="30" y="82"/>
                    </a:cubicBezTo>
                    <a:cubicBezTo>
                      <a:pt x="30" y="84"/>
                      <a:pt x="30" y="86"/>
                      <a:pt x="30" y="88"/>
                    </a:cubicBezTo>
                    <a:cubicBezTo>
                      <a:pt x="30" y="89"/>
                      <a:pt x="31" y="90"/>
                      <a:pt x="31" y="91"/>
                    </a:cubicBezTo>
                    <a:cubicBezTo>
                      <a:pt x="31" y="92"/>
                      <a:pt x="31" y="93"/>
                      <a:pt x="32" y="94"/>
                    </a:cubicBezTo>
                    <a:cubicBezTo>
                      <a:pt x="32" y="95"/>
                      <a:pt x="33" y="95"/>
                      <a:pt x="33" y="96"/>
                    </a:cubicBezTo>
                    <a:cubicBezTo>
                      <a:pt x="33" y="97"/>
                      <a:pt x="34" y="98"/>
                      <a:pt x="35" y="98"/>
                    </a:cubicBezTo>
                    <a:cubicBezTo>
                      <a:pt x="34" y="98"/>
                      <a:pt x="34" y="98"/>
                      <a:pt x="34" y="98"/>
                    </a:cubicBezTo>
                    <a:cubicBezTo>
                      <a:pt x="37" y="99"/>
                      <a:pt x="37" y="99"/>
                      <a:pt x="37" y="99"/>
                    </a:cubicBezTo>
                    <a:cubicBezTo>
                      <a:pt x="38" y="99"/>
                      <a:pt x="38" y="99"/>
                      <a:pt x="39" y="100"/>
                    </a:cubicBezTo>
                    <a:cubicBezTo>
                      <a:pt x="40" y="100"/>
                      <a:pt x="41" y="100"/>
                      <a:pt x="42" y="100"/>
                    </a:cubicBezTo>
                    <a:cubicBezTo>
                      <a:pt x="43" y="100"/>
                      <a:pt x="43" y="100"/>
                      <a:pt x="44" y="100"/>
                    </a:cubicBezTo>
                    <a:cubicBezTo>
                      <a:pt x="48" y="100"/>
                      <a:pt x="51" y="99"/>
                      <a:pt x="54" y="98"/>
                    </a:cubicBezTo>
                    <a:cubicBezTo>
                      <a:pt x="55" y="98"/>
                      <a:pt x="55" y="98"/>
                      <a:pt x="55" y="98"/>
                    </a:cubicBezTo>
                    <a:cubicBezTo>
                      <a:pt x="55" y="99"/>
                      <a:pt x="55" y="99"/>
                      <a:pt x="55" y="99"/>
                    </a:cubicBezTo>
                    <a:cubicBezTo>
                      <a:pt x="57" y="109"/>
                      <a:pt x="57" y="109"/>
                      <a:pt x="57" y="109"/>
                    </a:cubicBezTo>
                    <a:cubicBezTo>
                      <a:pt x="57" y="120"/>
                      <a:pt x="57" y="120"/>
                      <a:pt x="57" y="120"/>
                    </a:cubicBezTo>
                    <a:cubicBezTo>
                      <a:pt x="57" y="130"/>
                      <a:pt x="57" y="130"/>
                      <a:pt x="57" y="130"/>
                    </a:cubicBezTo>
                    <a:cubicBezTo>
                      <a:pt x="57" y="141"/>
                      <a:pt x="57" y="141"/>
                      <a:pt x="57" y="141"/>
                    </a:cubicBezTo>
                    <a:cubicBezTo>
                      <a:pt x="56" y="151"/>
                      <a:pt x="56" y="151"/>
                      <a:pt x="56" y="151"/>
                    </a:cubicBezTo>
                    <a:cubicBezTo>
                      <a:pt x="54" y="162"/>
                      <a:pt x="54" y="162"/>
                      <a:pt x="54" y="162"/>
                    </a:cubicBezTo>
                    <a:cubicBezTo>
                      <a:pt x="53" y="172"/>
                      <a:pt x="53" y="172"/>
                      <a:pt x="53" y="172"/>
                    </a:cubicBezTo>
                    <a:cubicBezTo>
                      <a:pt x="51" y="182"/>
                      <a:pt x="51" y="182"/>
                      <a:pt x="51" y="182"/>
                    </a:cubicBezTo>
                    <a:cubicBezTo>
                      <a:pt x="48" y="196"/>
                      <a:pt x="44" y="209"/>
                      <a:pt x="40" y="223"/>
                    </a:cubicBezTo>
                    <a:cubicBezTo>
                      <a:pt x="39" y="230"/>
                      <a:pt x="37" y="236"/>
                      <a:pt x="36" y="243"/>
                    </a:cubicBezTo>
                    <a:cubicBezTo>
                      <a:pt x="33" y="253"/>
                      <a:pt x="33" y="253"/>
                      <a:pt x="33" y="253"/>
                    </a:cubicBezTo>
                    <a:cubicBezTo>
                      <a:pt x="31" y="264"/>
                      <a:pt x="31" y="264"/>
                      <a:pt x="31" y="264"/>
                    </a:cubicBezTo>
                    <a:cubicBezTo>
                      <a:pt x="31" y="264"/>
                      <a:pt x="31" y="264"/>
                      <a:pt x="31" y="264"/>
                    </a:cubicBezTo>
                    <a:cubicBezTo>
                      <a:pt x="31" y="264"/>
                      <a:pt x="31" y="264"/>
                      <a:pt x="31" y="264"/>
                    </a:cubicBezTo>
                    <a:cubicBezTo>
                      <a:pt x="28" y="276"/>
                      <a:pt x="28" y="276"/>
                      <a:pt x="28" y="276"/>
                    </a:cubicBezTo>
                    <a:cubicBezTo>
                      <a:pt x="25" y="289"/>
                      <a:pt x="25" y="289"/>
                      <a:pt x="25" y="289"/>
                    </a:cubicBezTo>
                    <a:cubicBezTo>
                      <a:pt x="23" y="302"/>
                      <a:pt x="23" y="302"/>
                      <a:pt x="23" y="302"/>
                    </a:cubicBezTo>
                    <a:cubicBezTo>
                      <a:pt x="22" y="307"/>
                      <a:pt x="22" y="311"/>
                      <a:pt x="21" y="316"/>
                    </a:cubicBezTo>
                    <a:cubicBezTo>
                      <a:pt x="20" y="329"/>
                      <a:pt x="20" y="329"/>
                      <a:pt x="20" y="329"/>
                    </a:cubicBezTo>
                    <a:cubicBezTo>
                      <a:pt x="20" y="342"/>
                      <a:pt x="20" y="342"/>
                      <a:pt x="20" y="342"/>
                    </a:cubicBezTo>
                    <a:cubicBezTo>
                      <a:pt x="20" y="355"/>
                      <a:pt x="20" y="355"/>
                      <a:pt x="20" y="355"/>
                    </a:cubicBezTo>
                    <a:cubicBezTo>
                      <a:pt x="21" y="369"/>
                      <a:pt x="21" y="369"/>
                      <a:pt x="21" y="369"/>
                    </a:cubicBezTo>
                    <a:cubicBezTo>
                      <a:pt x="21" y="369"/>
                      <a:pt x="21" y="369"/>
                      <a:pt x="21" y="369"/>
                    </a:cubicBezTo>
                    <a:cubicBezTo>
                      <a:pt x="21" y="369"/>
                      <a:pt x="21" y="369"/>
                      <a:pt x="21" y="369"/>
                    </a:cubicBezTo>
                    <a:cubicBezTo>
                      <a:pt x="4" y="369"/>
                      <a:pt x="4" y="369"/>
                      <a:pt x="4" y="369"/>
                    </a:cubicBezTo>
                    <a:cubicBezTo>
                      <a:pt x="4" y="369"/>
                      <a:pt x="4" y="369"/>
                      <a:pt x="4" y="369"/>
                    </a:cubicBezTo>
                    <a:cubicBezTo>
                      <a:pt x="2" y="374"/>
                      <a:pt x="2" y="374"/>
                      <a:pt x="2" y="374"/>
                    </a:cubicBezTo>
                    <a:cubicBezTo>
                      <a:pt x="1" y="380"/>
                      <a:pt x="1" y="380"/>
                      <a:pt x="1" y="380"/>
                    </a:cubicBezTo>
                    <a:cubicBezTo>
                      <a:pt x="1" y="386"/>
                      <a:pt x="1" y="386"/>
                      <a:pt x="1" y="386"/>
                    </a:cubicBezTo>
                    <a:cubicBezTo>
                      <a:pt x="1" y="392"/>
                      <a:pt x="1" y="392"/>
                      <a:pt x="1" y="392"/>
                    </a:cubicBezTo>
                    <a:cubicBezTo>
                      <a:pt x="1" y="398"/>
                      <a:pt x="1" y="398"/>
                      <a:pt x="1" y="398"/>
                    </a:cubicBezTo>
                    <a:cubicBezTo>
                      <a:pt x="2" y="404"/>
                      <a:pt x="2" y="404"/>
                      <a:pt x="2" y="404"/>
                    </a:cubicBezTo>
                    <a:cubicBezTo>
                      <a:pt x="2" y="408"/>
                      <a:pt x="3" y="412"/>
                      <a:pt x="4" y="416"/>
                    </a:cubicBezTo>
                    <a:cubicBezTo>
                      <a:pt x="6" y="424"/>
                      <a:pt x="8" y="432"/>
                      <a:pt x="10" y="440"/>
                    </a:cubicBezTo>
                    <a:cubicBezTo>
                      <a:pt x="10" y="443"/>
                      <a:pt x="11" y="447"/>
                      <a:pt x="12" y="451"/>
                    </a:cubicBezTo>
                    <a:cubicBezTo>
                      <a:pt x="13" y="457"/>
                      <a:pt x="13" y="457"/>
                      <a:pt x="13" y="457"/>
                    </a:cubicBezTo>
                    <a:lnTo>
                      <a:pt x="14" y="4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Freeform 274"/>
              <p:cNvSpPr>
                <a:spLocks noEditPoints="1"/>
              </p:cNvSpPr>
              <p:nvPr/>
            </p:nvSpPr>
            <p:spPr bwMode="auto">
              <a:xfrm>
                <a:off x="2071688" y="5618163"/>
                <a:ext cx="420688" cy="1498600"/>
              </a:xfrm>
              <a:custGeom>
                <a:avLst/>
                <a:gdLst>
                  <a:gd name="T0" fmla="*/ 1 w 130"/>
                  <a:gd name="T1" fmla="*/ 377 h 462"/>
                  <a:gd name="T2" fmla="*/ 1 w 130"/>
                  <a:gd name="T3" fmla="*/ 376 h 462"/>
                  <a:gd name="T4" fmla="*/ 24 w 130"/>
                  <a:gd name="T5" fmla="*/ 377 h 462"/>
                  <a:gd name="T6" fmla="*/ 24 w 130"/>
                  <a:gd name="T7" fmla="*/ 106 h 462"/>
                  <a:gd name="T8" fmla="*/ 0 w 130"/>
                  <a:gd name="T9" fmla="*/ 106 h 462"/>
                  <a:gd name="T10" fmla="*/ 0 w 130"/>
                  <a:gd name="T11" fmla="*/ 59 h 462"/>
                  <a:gd name="T12" fmla="*/ 1 w 130"/>
                  <a:gd name="T13" fmla="*/ 58 h 462"/>
                  <a:gd name="T14" fmla="*/ 16 w 130"/>
                  <a:gd name="T15" fmla="*/ 46 h 462"/>
                  <a:gd name="T16" fmla="*/ 29 w 130"/>
                  <a:gd name="T17" fmla="*/ 33 h 462"/>
                  <a:gd name="T18" fmla="*/ 35 w 130"/>
                  <a:gd name="T19" fmla="*/ 25 h 462"/>
                  <a:gd name="T20" fmla="*/ 41 w 130"/>
                  <a:gd name="T21" fmla="*/ 17 h 462"/>
                  <a:gd name="T22" fmla="*/ 51 w 130"/>
                  <a:gd name="T23" fmla="*/ 1 h 462"/>
                  <a:gd name="T24" fmla="*/ 51 w 130"/>
                  <a:gd name="T25" fmla="*/ 0 h 462"/>
                  <a:gd name="T26" fmla="*/ 107 w 130"/>
                  <a:gd name="T27" fmla="*/ 0 h 462"/>
                  <a:gd name="T28" fmla="*/ 107 w 130"/>
                  <a:gd name="T29" fmla="*/ 377 h 462"/>
                  <a:gd name="T30" fmla="*/ 130 w 130"/>
                  <a:gd name="T31" fmla="*/ 376 h 462"/>
                  <a:gd name="T32" fmla="*/ 130 w 130"/>
                  <a:gd name="T33" fmla="*/ 377 h 462"/>
                  <a:gd name="T34" fmla="*/ 130 w 130"/>
                  <a:gd name="T35" fmla="*/ 462 h 462"/>
                  <a:gd name="T36" fmla="*/ 1 w 130"/>
                  <a:gd name="T37" fmla="*/ 462 h 462"/>
                  <a:gd name="T38" fmla="*/ 130 w 130"/>
                  <a:gd name="T39" fmla="*/ 461 h 462"/>
                  <a:gd name="T40" fmla="*/ 129 w 130"/>
                  <a:gd name="T41" fmla="*/ 377 h 462"/>
                  <a:gd name="T42" fmla="*/ 106 w 130"/>
                  <a:gd name="T43" fmla="*/ 377 h 462"/>
                  <a:gd name="T44" fmla="*/ 106 w 130"/>
                  <a:gd name="T45" fmla="*/ 377 h 462"/>
                  <a:gd name="T46" fmla="*/ 106 w 130"/>
                  <a:gd name="T47" fmla="*/ 2 h 462"/>
                  <a:gd name="T48" fmla="*/ 52 w 130"/>
                  <a:gd name="T49" fmla="*/ 1 h 462"/>
                  <a:gd name="T50" fmla="*/ 42 w 130"/>
                  <a:gd name="T51" fmla="*/ 18 h 462"/>
                  <a:gd name="T52" fmla="*/ 36 w 130"/>
                  <a:gd name="T53" fmla="*/ 26 h 462"/>
                  <a:gd name="T54" fmla="*/ 30 w 130"/>
                  <a:gd name="T55" fmla="*/ 34 h 462"/>
                  <a:gd name="T56" fmla="*/ 17 w 130"/>
                  <a:gd name="T57" fmla="*/ 47 h 462"/>
                  <a:gd name="T58" fmla="*/ 1 w 130"/>
                  <a:gd name="T59" fmla="*/ 59 h 462"/>
                  <a:gd name="T60" fmla="*/ 2 w 130"/>
                  <a:gd name="T61" fmla="*/ 106 h 462"/>
                  <a:gd name="T62" fmla="*/ 24 w 130"/>
                  <a:gd name="T63" fmla="*/ 105 h 462"/>
                  <a:gd name="T64" fmla="*/ 25 w 130"/>
                  <a:gd name="T65" fmla="*/ 106 h 462"/>
                  <a:gd name="T66" fmla="*/ 25 w 130"/>
                  <a:gd name="T67" fmla="*/ 377 h 462"/>
                  <a:gd name="T68" fmla="*/ 1 w 130"/>
                  <a:gd name="T69" fmla="*/ 377 h 462"/>
                  <a:gd name="T70" fmla="*/ 1 w 130"/>
                  <a:gd name="T71"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0" h="462">
                    <a:moveTo>
                      <a:pt x="1" y="462"/>
                    </a:moveTo>
                    <a:cubicBezTo>
                      <a:pt x="1" y="377"/>
                      <a:pt x="1" y="377"/>
                      <a:pt x="1" y="377"/>
                    </a:cubicBezTo>
                    <a:cubicBezTo>
                      <a:pt x="1" y="376"/>
                      <a:pt x="1" y="376"/>
                      <a:pt x="1" y="376"/>
                    </a:cubicBezTo>
                    <a:cubicBezTo>
                      <a:pt x="1" y="376"/>
                      <a:pt x="1" y="376"/>
                      <a:pt x="1" y="376"/>
                    </a:cubicBezTo>
                    <a:cubicBezTo>
                      <a:pt x="24" y="376"/>
                      <a:pt x="24" y="376"/>
                      <a:pt x="24" y="376"/>
                    </a:cubicBezTo>
                    <a:cubicBezTo>
                      <a:pt x="24" y="377"/>
                      <a:pt x="24" y="377"/>
                      <a:pt x="24" y="377"/>
                    </a:cubicBezTo>
                    <a:cubicBezTo>
                      <a:pt x="24" y="106"/>
                      <a:pt x="24" y="106"/>
                      <a:pt x="24" y="106"/>
                    </a:cubicBezTo>
                    <a:cubicBezTo>
                      <a:pt x="24" y="106"/>
                      <a:pt x="24" y="106"/>
                      <a:pt x="24" y="106"/>
                    </a:cubicBezTo>
                    <a:cubicBezTo>
                      <a:pt x="1" y="106"/>
                      <a:pt x="1" y="106"/>
                      <a:pt x="1" y="106"/>
                    </a:cubicBezTo>
                    <a:cubicBezTo>
                      <a:pt x="0" y="106"/>
                      <a:pt x="0" y="106"/>
                      <a:pt x="0" y="106"/>
                    </a:cubicBezTo>
                    <a:cubicBezTo>
                      <a:pt x="0" y="106"/>
                      <a:pt x="0" y="106"/>
                      <a:pt x="0" y="106"/>
                    </a:cubicBezTo>
                    <a:cubicBezTo>
                      <a:pt x="0" y="59"/>
                      <a:pt x="0" y="59"/>
                      <a:pt x="0" y="59"/>
                    </a:cubicBezTo>
                    <a:cubicBezTo>
                      <a:pt x="0" y="58"/>
                      <a:pt x="0" y="58"/>
                      <a:pt x="0" y="58"/>
                    </a:cubicBezTo>
                    <a:cubicBezTo>
                      <a:pt x="1" y="58"/>
                      <a:pt x="1" y="58"/>
                      <a:pt x="1" y="58"/>
                    </a:cubicBezTo>
                    <a:cubicBezTo>
                      <a:pt x="8" y="52"/>
                      <a:pt x="8" y="52"/>
                      <a:pt x="8" y="52"/>
                    </a:cubicBezTo>
                    <a:cubicBezTo>
                      <a:pt x="11" y="50"/>
                      <a:pt x="13" y="48"/>
                      <a:pt x="16" y="46"/>
                    </a:cubicBezTo>
                    <a:cubicBezTo>
                      <a:pt x="18" y="44"/>
                      <a:pt x="20" y="42"/>
                      <a:pt x="23" y="40"/>
                    </a:cubicBezTo>
                    <a:cubicBezTo>
                      <a:pt x="25" y="37"/>
                      <a:pt x="27" y="35"/>
                      <a:pt x="29" y="33"/>
                    </a:cubicBezTo>
                    <a:cubicBezTo>
                      <a:pt x="32" y="29"/>
                      <a:pt x="32" y="29"/>
                      <a:pt x="32" y="29"/>
                    </a:cubicBezTo>
                    <a:cubicBezTo>
                      <a:pt x="33" y="28"/>
                      <a:pt x="34" y="26"/>
                      <a:pt x="35" y="25"/>
                    </a:cubicBezTo>
                    <a:cubicBezTo>
                      <a:pt x="38" y="21"/>
                      <a:pt x="38" y="21"/>
                      <a:pt x="38" y="21"/>
                    </a:cubicBezTo>
                    <a:cubicBezTo>
                      <a:pt x="39" y="20"/>
                      <a:pt x="40" y="18"/>
                      <a:pt x="41" y="17"/>
                    </a:cubicBezTo>
                    <a:cubicBezTo>
                      <a:pt x="42" y="14"/>
                      <a:pt x="44" y="12"/>
                      <a:pt x="46" y="9"/>
                    </a:cubicBezTo>
                    <a:cubicBezTo>
                      <a:pt x="51" y="1"/>
                      <a:pt x="51" y="1"/>
                      <a:pt x="51" y="1"/>
                    </a:cubicBezTo>
                    <a:cubicBezTo>
                      <a:pt x="51" y="0"/>
                      <a:pt x="51" y="0"/>
                      <a:pt x="51" y="0"/>
                    </a:cubicBezTo>
                    <a:cubicBezTo>
                      <a:pt x="51" y="0"/>
                      <a:pt x="51" y="0"/>
                      <a:pt x="51" y="0"/>
                    </a:cubicBezTo>
                    <a:cubicBezTo>
                      <a:pt x="106" y="0"/>
                      <a:pt x="106" y="0"/>
                      <a:pt x="106" y="0"/>
                    </a:cubicBezTo>
                    <a:cubicBezTo>
                      <a:pt x="107" y="0"/>
                      <a:pt x="107" y="0"/>
                      <a:pt x="107" y="0"/>
                    </a:cubicBezTo>
                    <a:cubicBezTo>
                      <a:pt x="107" y="1"/>
                      <a:pt x="107" y="1"/>
                      <a:pt x="107" y="1"/>
                    </a:cubicBezTo>
                    <a:cubicBezTo>
                      <a:pt x="107" y="377"/>
                      <a:pt x="107" y="377"/>
                      <a:pt x="107" y="377"/>
                    </a:cubicBezTo>
                    <a:cubicBezTo>
                      <a:pt x="106" y="376"/>
                      <a:pt x="106" y="376"/>
                      <a:pt x="106" y="376"/>
                    </a:cubicBezTo>
                    <a:cubicBezTo>
                      <a:pt x="130" y="376"/>
                      <a:pt x="130" y="376"/>
                      <a:pt x="130" y="376"/>
                    </a:cubicBezTo>
                    <a:cubicBezTo>
                      <a:pt x="130" y="376"/>
                      <a:pt x="130" y="376"/>
                      <a:pt x="130" y="376"/>
                    </a:cubicBezTo>
                    <a:cubicBezTo>
                      <a:pt x="130" y="377"/>
                      <a:pt x="130" y="377"/>
                      <a:pt x="130" y="377"/>
                    </a:cubicBezTo>
                    <a:cubicBezTo>
                      <a:pt x="130" y="462"/>
                      <a:pt x="130" y="462"/>
                      <a:pt x="130" y="462"/>
                    </a:cubicBezTo>
                    <a:cubicBezTo>
                      <a:pt x="130" y="462"/>
                      <a:pt x="130" y="462"/>
                      <a:pt x="130" y="462"/>
                    </a:cubicBezTo>
                    <a:cubicBezTo>
                      <a:pt x="130" y="462"/>
                      <a:pt x="130" y="462"/>
                      <a:pt x="130" y="462"/>
                    </a:cubicBezTo>
                    <a:lnTo>
                      <a:pt x="1" y="462"/>
                    </a:lnTo>
                    <a:close/>
                    <a:moveTo>
                      <a:pt x="1" y="462"/>
                    </a:moveTo>
                    <a:cubicBezTo>
                      <a:pt x="130" y="461"/>
                      <a:pt x="130" y="461"/>
                      <a:pt x="130" y="461"/>
                    </a:cubicBezTo>
                    <a:cubicBezTo>
                      <a:pt x="129" y="462"/>
                      <a:pt x="129" y="462"/>
                      <a:pt x="129" y="462"/>
                    </a:cubicBezTo>
                    <a:cubicBezTo>
                      <a:pt x="129" y="377"/>
                      <a:pt x="129" y="377"/>
                      <a:pt x="129" y="377"/>
                    </a:cubicBezTo>
                    <a:cubicBezTo>
                      <a:pt x="130" y="377"/>
                      <a:pt x="130" y="377"/>
                      <a:pt x="130" y="377"/>
                    </a:cubicBezTo>
                    <a:cubicBezTo>
                      <a:pt x="106" y="377"/>
                      <a:pt x="106" y="377"/>
                      <a:pt x="106" y="377"/>
                    </a:cubicBezTo>
                    <a:cubicBezTo>
                      <a:pt x="106" y="377"/>
                      <a:pt x="106" y="377"/>
                      <a:pt x="106" y="377"/>
                    </a:cubicBezTo>
                    <a:cubicBezTo>
                      <a:pt x="106" y="377"/>
                      <a:pt x="106" y="377"/>
                      <a:pt x="106" y="377"/>
                    </a:cubicBezTo>
                    <a:cubicBezTo>
                      <a:pt x="105" y="1"/>
                      <a:pt x="105" y="1"/>
                      <a:pt x="105" y="1"/>
                    </a:cubicBezTo>
                    <a:cubicBezTo>
                      <a:pt x="106" y="2"/>
                      <a:pt x="106" y="2"/>
                      <a:pt x="106" y="2"/>
                    </a:cubicBezTo>
                    <a:cubicBezTo>
                      <a:pt x="51" y="2"/>
                      <a:pt x="51" y="2"/>
                      <a:pt x="51" y="2"/>
                    </a:cubicBezTo>
                    <a:cubicBezTo>
                      <a:pt x="52" y="1"/>
                      <a:pt x="52" y="1"/>
                      <a:pt x="52" y="1"/>
                    </a:cubicBezTo>
                    <a:cubicBezTo>
                      <a:pt x="47" y="10"/>
                      <a:pt x="47" y="10"/>
                      <a:pt x="47" y="10"/>
                    </a:cubicBezTo>
                    <a:cubicBezTo>
                      <a:pt x="45" y="13"/>
                      <a:pt x="44" y="15"/>
                      <a:pt x="42" y="18"/>
                    </a:cubicBezTo>
                    <a:cubicBezTo>
                      <a:pt x="41" y="19"/>
                      <a:pt x="40" y="21"/>
                      <a:pt x="39" y="22"/>
                    </a:cubicBezTo>
                    <a:cubicBezTo>
                      <a:pt x="36" y="26"/>
                      <a:pt x="36" y="26"/>
                      <a:pt x="36" y="26"/>
                    </a:cubicBezTo>
                    <a:cubicBezTo>
                      <a:pt x="35" y="27"/>
                      <a:pt x="34" y="29"/>
                      <a:pt x="33" y="30"/>
                    </a:cubicBezTo>
                    <a:cubicBezTo>
                      <a:pt x="30" y="34"/>
                      <a:pt x="30" y="34"/>
                      <a:pt x="30" y="34"/>
                    </a:cubicBezTo>
                    <a:cubicBezTo>
                      <a:pt x="28" y="36"/>
                      <a:pt x="26" y="38"/>
                      <a:pt x="24" y="41"/>
                    </a:cubicBezTo>
                    <a:cubicBezTo>
                      <a:pt x="21" y="43"/>
                      <a:pt x="19" y="45"/>
                      <a:pt x="17" y="47"/>
                    </a:cubicBezTo>
                    <a:cubicBezTo>
                      <a:pt x="14" y="49"/>
                      <a:pt x="12" y="51"/>
                      <a:pt x="9" y="53"/>
                    </a:cubicBezTo>
                    <a:cubicBezTo>
                      <a:pt x="1" y="59"/>
                      <a:pt x="1" y="59"/>
                      <a:pt x="1" y="59"/>
                    </a:cubicBezTo>
                    <a:cubicBezTo>
                      <a:pt x="2" y="59"/>
                      <a:pt x="2" y="59"/>
                      <a:pt x="2" y="59"/>
                    </a:cubicBezTo>
                    <a:cubicBezTo>
                      <a:pt x="2" y="106"/>
                      <a:pt x="2" y="106"/>
                      <a:pt x="2" y="106"/>
                    </a:cubicBezTo>
                    <a:cubicBezTo>
                      <a:pt x="1" y="105"/>
                      <a:pt x="1" y="105"/>
                      <a:pt x="1" y="105"/>
                    </a:cubicBezTo>
                    <a:cubicBezTo>
                      <a:pt x="24" y="105"/>
                      <a:pt x="24" y="105"/>
                      <a:pt x="24" y="105"/>
                    </a:cubicBezTo>
                    <a:cubicBezTo>
                      <a:pt x="25" y="105"/>
                      <a:pt x="25" y="105"/>
                      <a:pt x="25" y="105"/>
                    </a:cubicBezTo>
                    <a:cubicBezTo>
                      <a:pt x="25" y="106"/>
                      <a:pt x="25" y="106"/>
                      <a:pt x="25" y="106"/>
                    </a:cubicBezTo>
                    <a:cubicBezTo>
                      <a:pt x="25" y="377"/>
                      <a:pt x="25" y="377"/>
                      <a:pt x="25" y="377"/>
                    </a:cubicBezTo>
                    <a:cubicBezTo>
                      <a:pt x="25" y="377"/>
                      <a:pt x="25" y="377"/>
                      <a:pt x="25" y="377"/>
                    </a:cubicBezTo>
                    <a:cubicBezTo>
                      <a:pt x="24" y="377"/>
                      <a:pt x="24" y="377"/>
                      <a:pt x="24" y="377"/>
                    </a:cubicBezTo>
                    <a:cubicBezTo>
                      <a:pt x="1" y="377"/>
                      <a:pt x="1" y="377"/>
                      <a:pt x="1" y="377"/>
                    </a:cubicBezTo>
                    <a:cubicBezTo>
                      <a:pt x="1" y="377"/>
                      <a:pt x="1" y="377"/>
                      <a:pt x="1" y="377"/>
                    </a:cubicBezTo>
                    <a:lnTo>
                      <a:pt x="1" y="4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Freeform 275"/>
              <p:cNvSpPr>
                <a:spLocks noEditPoints="1"/>
              </p:cNvSpPr>
              <p:nvPr/>
            </p:nvSpPr>
            <p:spPr bwMode="auto">
              <a:xfrm>
                <a:off x="2065338" y="5640388"/>
                <a:ext cx="430213" cy="1417638"/>
              </a:xfrm>
              <a:custGeom>
                <a:avLst/>
                <a:gdLst>
                  <a:gd name="T0" fmla="*/ 4 w 133"/>
                  <a:gd name="T1" fmla="*/ 395 h 437"/>
                  <a:gd name="T2" fmla="*/ 3 w 133"/>
                  <a:gd name="T3" fmla="*/ 354 h 437"/>
                  <a:gd name="T4" fmla="*/ 28 w 133"/>
                  <a:gd name="T5" fmla="*/ 354 h 437"/>
                  <a:gd name="T6" fmla="*/ 25 w 133"/>
                  <a:gd name="T7" fmla="*/ 292 h 437"/>
                  <a:gd name="T8" fmla="*/ 23 w 133"/>
                  <a:gd name="T9" fmla="*/ 102 h 437"/>
                  <a:gd name="T10" fmla="*/ 5 w 133"/>
                  <a:gd name="T11" fmla="*/ 107 h 437"/>
                  <a:gd name="T12" fmla="*/ 0 w 133"/>
                  <a:gd name="T13" fmla="*/ 102 h 437"/>
                  <a:gd name="T14" fmla="*/ 0 w 133"/>
                  <a:gd name="T15" fmla="*/ 56 h 437"/>
                  <a:gd name="T16" fmla="*/ 10 w 133"/>
                  <a:gd name="T17" fmla="*/ 49 h 437"/>
                  <a:gd name="T18" fmla="*/ 16 w 133"/>
                  <a:gd name="T19" fmla="*/ 44 h 437"/>
                  <a:gd name="T20" fmla="*/ 26 w 133"/>
                  <a:gd name="T21" fmla="*/ 35 h 437"/>
                  <a:gd name="T22" fmla="*/ 29 w 133"/>
                  <a:gd name="T23" fmla="*/ 31 h 437"/>
                  <a:gd name="T24" fmla="*/ 35 w 133"/>
                  <a:gd name="T25" fmla="*/ 24 h 437"/>
                  <a:gd name="T26" fmla="*/ 40 w 133"/>
                  <a:gd name="T27" fmla="*/ 17 h 437"/>
                  <a:gd name="T28" fmla="*/ 50 w 133"/>
                  <a:gd name="T29" fmla="*/ 2 h 437"/>
                  <a:gd name="T30" fmla="*/ 54 w 133"/>
                  <a:gd name="T31" fmla="*/ 0 h 437"/>
                  <a:gd name="T32" fmla="*/ 112 w 133"/>
                  <a:gd name="T33" fmla="*/ 0 h 437"/>
                  <a:gd name="T34" fmla="*/ 112 w 133"/>
                  <a:gd name="T35" fmla="*/ 180 h 437"/>
                  <a:gd name="T36" fmla="*/ 110 w 133"/>
                  <a:gd name="T37" fmla="*/ 355 h 437"/>
                  <a:gd name="T38" fmla="*/ 130 w 133"/>
                  <a:gd name="T39" fmla="*/ 352 h 437"/>
                  <a:gd name="T40" fmla="*/ 133 w 133"/>
                  <a:gd name="T41" fmla="*/ 355 h 437"/>
                  <a:gd name="T42" fmla="*/ 132 w 133"/>
                  <a:gd name="T43" fmla="*/ 437 h 437"/>
                  <a:gd name="T44" fmla="*/ 67 w 133"/>
                  <a:gd name="T45" fmla="*/ 436 h 437"/>
                  <a:gd name="T46" fmla="*/ 5 w 133"/>
                  <a:gd name="T47" fmla="*/ 435 h 437"/>
                  <a:gd name="T48" fmla="*/ 36 w 133"/>
                  <a:gd name="T49" fmla="*/ 434 h 437"/>
                  <a:gd name="T50" fmla="*/ 130 w 133"/>
                  <a:gd name="T51" fmla="*/ 433 h 437"/>
                  <a:gd name="T52" fmla="*/ 127 w 133"/>
                  <a:gd name="T53" fmla="*/ 355 h 437"/>
                  <a:gd name="T54" fmla="*/ 107 w 133"/>
                  <a:gd name="T55" fmla="*/ 359 h 437"/>
                  <a:gd name="T56" fmla="*/ 104 w 133"/>
                  <a:gd name="T57" fmla="*/ 355 h 437"/>
                  <a:gd name="T58" fmla="*/ 102 w 133"/>
                  <a:gd name="T59" fmla="*/ 180 h 437"/>
                  <a:gd name="T60" fmla="*/ 107 w 133"/>
                  <a:gd name="T61" fmla="*/ 9 h 437"/>
                  <a:gd name="T62" fmla="*/ 58 w 133"/>
                  <a:gd name="T63" fmla="*/ 7 h 437"/>
                  <a:gd name="T64" fmla="*/ 48 w 133"/>
                  <a:gd name="T65" fmla="*/ 23 h 437"/>
                  <a:gd name="T66" fmla="*/ 42 w 133"/>
                  <a:gd name="T67" fmla="*/ 30 h 437"/>
                  <a:gd name="T68" fmla="*/ 36 w 133"/>
                  <a:gd name="T69" fmla="*/ 38 h 437"/>
                  <a:gd name="T70" fmla="*/ 33 w 133"/>
                  <a:gd name="T71" fmla="*/ 41 h 437"/>
                  <a:gd name="T72" fmla="*/ 23 w 133"/>
                  <a:gd name="T73" fmla="*/ 51 h 437"/>
                  <a:gd name="T74" fmla="*/ 7 w 133"/>
                  <a:gd name="T75" fmla="*/ 62 h 437"/>
                  <a:gd name="T76" fmla="*/ 9 w 133"/>
                  <a:gd name="T77" fmla="*/ 102 h 437"/>
                  <a:gd name="T78" fmla="*/ 28 w 133"/>
                  <a:gd name="T79" fmla="*/ 98 h 437"/>
                  <a:gd name="T80" fmla="*/ 32 w 133"/>
                  <a:gd name="T81" fmla="*/ 102 h 437"/>
                  <a:gd name="T82" fmla="*/ 30 w 133"/>
                  <a:gd name="T83" fmla="*/ 292 h 437"/>
                  <a:gd name="T84" fmla="*/ 29 w 133"/>
                  <a:gd name="T85" fmla="*/ 357 h 437"/>
                  <a:gd name="T86" fmla="*/ 5 w 133"/>
                  <a:gd name="T87" fmla="*/ 357 h 437"/>
                  <a:gd name="T88" fmla="*/ 6 w 133"/>
                  <a:gd name="T89" fmla="*/ 395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3" h="437">
                    <a:moveTo>
                      <a:pt x="5" y="435"/>
                    </a:moveTo>
                    <a:cubicBezTo>
                      <a:pt x="4" y="395"/>
                      <a:pt x="4" y="395"/>
                      <a:pt x="4" y="395"/>
                    </a:cubicBezTo>
                    <a:cubicBezTo>
                      <a:pt x="3" y="355"/>
                      <a:pt x="3" y="355"/>
                      <a:pt x="3" y="355"/>
                    </a:cubicBezTo>
                    <a:cubicBezTo>
                      <a:pt x="3" y="354"/>
                      <a:pt x="3" y="354"/>
                      <a:pt x="3" y="354"/>
                    </a:cubicBezTo>
                    <a:cubicBezTo>
                      <a:pt x="5" y="354"/>
                      <a:pt x="5" y="354"/>
                      <a:pt x="5" y="354"/>
                    </a:cubicBezTo>
                    <a:cubicBezTo>
                      <a:pt x="28" y="354"/>
                      <a:pt x="28" y="354"/>
                      <a:pt x="28" y="354"/>
                    </a:cubicBezTo>
                    <a:cubicBezTo>
                      <a:pt x="26" y="355"/>
                      <a:pt x="26" y="355"/>
                      <a:pt x="26" y="355"/>
                    </a:cubicBezTo>
                    <a:cubicBezTo>
                      <a:pt x="25" y="334"/>
                      <a:pt x="25" y="313"/>
                      <a:pt x="25" y="292"/>
                    </a:cubicBezTo>
                    <a:cubicBezTo>
                      <a:pt x="24" y="229"/>
                      <a:pt x="24" y="229"/>
                      <a:pt x="24" y="229"/>
                    </a:cubicBezTo>
                    <a:cubicBezTo>
                      <a:pt x="24" y="187"/>
                      <a:pt x="23" y="144"/>
                      <a:pt x="23" y="102"/>
                    </a:cubicBezTo>
                    <a:cubicBezTo>
                      <a:pt x="28" y="107"/>
                      <a:pt x="28" y="107"/>
                      <a:pt x="28" y="107"/>
                    </a:cubicBezTo>
                    <a:cubicBezTo>
                      <a:pt x="5" y="107"/>
                      <a:pt x="5" y="107"/>
                      <a:pt x="5" y="107"/>
                    </a:cubicBezTo>
                    <a:cubicBezTo>
                      <a:pt x="0" y="107"/>
                      <a:pt x="0" y="107"/>
                      <a:pt x="0" y="107"/>
                    </a:cubicBezTo>
                    <a:cubicBezTo>
                      <a:pt x="0" y="102"/>
                      <a:pt x="0" y="102"/>
                      <a:pt x="0" y="102"/>
                    </a:cubicBezTo>
                    <a:cubicBezTo>
                      <a:pt x="0" y="58"/>
                      <a:pt x="0" y="58"/>
                      <a:pt x="0" y="58"/>
                    </a:cubicBezTo>
                    <a:cubicBezTo>
                      <a:pt x="0" y="56"/>
                      <a:pt x="0" y="56"/>
                      <a:pt x="0" y="56"/>
                    </a:cubicBezTo>
                    <a:cubicBezTo>
                      <a:pt x="2" y="54"/>
                      <a:pt x="2" y="54"/>
                      <a:pt x="2" y="54"/>
                    </a:cubicBezTo>
                    <a:cubicBezTo>
                      <a:pt x="10" y="49"/>
                      <a:pt x="10" y="49"/>
                      <a:pt x="10" y="49"/>
                    </a:cubicBezTo>
                    <a:cubicBezTo>
                      <a:pt x="13" y="46"/>
                      <a:pt x="13" y="46"/>
                      <a:pt x="13" y="46"/>
                    </a:cubicBezTo>
                    <a:cubicBezTo>
                      <a:pt x="14" y="45"/>
                      <a:pt x="15" y="45"/>
                      <a:pt x="16" y="44"/>
                    </a:cubicBezTo>
                    <a:cubicBezTo>
                      <a:pt x="19" y="42"/>
                      <a:pt x="21" y="40"/>
                      <a:pt x="23" y="38"/>
                    </a:cubicBezTo>
                    <a:cubicBezTo>
                      <a:pt x="26" y="35"/>
                      <a:pt x="26" y="35"/>
                      <a:pt x="26" y="35"/>
                    </a:cubicBezTo>
                    <a:cubicBezTo>
                      <a:pt x="27" y="34"/>
                      <a:pt x="27" y="33"/>
                      <a:pt x="28" y="33"/>
                    </a:cubicBezTo>
                    <a:cubicBezTo>
                      <a:pt x="29" y="31"/>
                      <a:pt x="29" y="31"/>
                      <a:pt x="29" y="31"/>
                    </a:cubicBezTo>
                    <a:cubicBezTo>
                      <a:pt x="32" y="28"/>
                      <a:pt x="32" y="28"/>
                      <a:pt x="32" y="28"/>
                    </a:cubicBezTo>
                    <a:cubicBezTo>
                      <a:pt x="33" y="27"/>
                      <a:pt x="34" y="25"/>
                      <a:pt x="35" y="24"/>
                    </a:cubicBezTo>
                    <a:cubicBezTo>
                      <a:pt x="37" y="21"/>
                      <a:pt x="37" y="21"/>
                      <a:pt x="37" y="21"/>
                    </a:cubicBezTo>
                    <a:cubicBezTo>
                      <a:pt x="38" y="20"/>
                      <a:pt x="39" y="18"/>
                      <a:pt x="40" y="17"/>
                    </a:cubicBezTo>
                    <a:cubicBezTo>
                      <a:pt x="42" y="15"/>
                      <a:pt x="43" y="12"/>
                      <a:pt x="45" y="10"/>
                    </a:cubicBezTo>
                    <a:cubicBezTo>
                      <a:pt x="50" y="2"/>
                      <a:pt x="50" y="2"/>
                      <a:pt x="50" y="2"/>
                    </a:cubicBezTo>
                    <a:cubicBezTo>
                      <a:pt x="51" y="0"/>
                      <a:pt x="51" y="0"/>
                      <a:pt x="51" y="0"/>
                    </a:cubicBezTo>
                    <a:cubicBezTo>
                      <a:pt x="54" y="0"/>
                      <a:pt x="54" y="0"/>
                      <a:pt x="54" y="0"/>
                    </a:cubicBezTo>
                    <a:cubicBezTo>
                      <a:pt x="107" y="0"/>
                      <a:pt x="107" y="0"/>
                      <a:pt x="107" y="0"/>
                    </a:cubicBezTo>
                    <a:cubicBezTo>
                      <a:pt x="112" y="0"/>
                      <a:pt x="112" y="0"/>
                      <a:pt x="112" y="0"/>
                    </a:cubicBezTo>
                    <a:cubicBezTo>
                      <a:pt x="112" y="4"/>
                      <a:pt x="112" y="4"/>
                      <a:pt x="112" y="4"/>
                    </a:cubicBezTo>
                    <a:cubicBezTo>
                      <a:pt x="112" y="180"/>
                      <a:pt x="112" y="180"/>
                      <a:pt x="112" y="180"/>
                    </a:cubicBezTo>
                    <a:cubicBezTo>
                      <a:pt x="111" y="268"/>
                      <a:pt x="111" y="268"/>
                      <a:pt x="111" y="268"/>
                    </a:cubicBezTo>
                    <a:cubicBezTo>
                      <a:pt x="110" y="355"/>
                      <a:pt x="110" y="355"/>
                      <a:pt x="110" y="355"/>
                    </a:cubicBezTo>
                    <a:cubicBezTo>
                      <a:pt x="107" y="352"/>
                      <a:pt x="107" y="352"/>
                      <a:pt x="107" y="352"/>
                    </a:cubicBezTo>
                    <a:cubicBezTo>
                      <a:pt x="130" y="352"/>
                      <a:pt x="130" y="352"/>
                      <a:pt x="130" y="352"/>
                    </a:cubicBezTo>
                    <a:cubicBezTo>
                      <a:pt x="133" y="352"/>
                      <a:pt x="133" y="352"/>
                      <a:pt x="133" y="352"/>
                    </a:cubicBezTo>
                    <a:cubicBezTo>
                      <a:pt x="133" y="355"/>
                      <a:pt x="133" y="355"/>
                      <a:pt x="133" y="355"/>
                    </a:cubicBezTo>
                    <a:cubicBezTo>
                      <a:pt x="132" y="382"/>
                      <a:pt x="132" y="408"/>
                      <a:pt x="132" y="435"/>
                    </a:cubicBezTo>
                    <a:cubicBezTo>
                      <a:pt x="132" y="437"/>
                      <a:pt x="132" y="437"/>
                      <a:pt x="132" y="437"/>
                    </a:cubicBezTo>
                    <a:cubicBezTo>
                      <a:pt x="130" y="437"/>
                      <a:pt x="130" y="437"/>
                      <a:pt x="130" y="437"/>
                    </a:cubicBezTo>
                    <a:cubicBezTo>
                      <a:pt x="67" y="436"/>
                      <a:pt x="67" y="436"/>
                      <a:pt x="67" y="436"/>
                    </a:cubicBezTo>
                    <a:cubicBezTo>
                      <a:pt x="36" y="436"/>
                      <a:pt x="36" y="436"/>
                      <a:pt x="36" y="436"/>
                    </a:cubicBezTo>
                    <a:lnTo>
                      <a:pt x="5" y="435"/>
                    </a:lnTo>
                    <a:close/>
                    <a:moveTo>
                      <a:pt x="5" y="435"/>
                    </a:moveTo>
                    <a:cubicBezTo>
                      <a:pt x="36" y="434"/>
                      <a:pt x="36" y="434"/>
                      <a:pt x="36" y="434"/>
                    </a:cubicBezTo>
                    <a:cubicBezTo>
                      <a:pt x="67" y="434"/>
                      <a:pt x="67" y="434"/>
                      <a:pt x="67" y="434"/>
                    </a:cubicBezTo>
                    <a:cubicBezTo>
                      <a:pt x="130" y="433"/>
                      <a:pt x="130" y="433"/>
                      <a:pt x="130" y="433"/>
                    </a:cubicBezTo>
                    <a:cubicBezTo>
                      <a:pt x="128" y="435"/>
                      <a:pt x="128" y="435"/>
                      <a:pt x="128" y="435"/>
                    </a:cubicBezTo>
                    <a:cubicBezTo>
                      <a:pt x="127" y="408"/>
                      <a:pt x="127" y="382"/>
                      <a:pt x="127" y="355"/>
                    </a:cubicBezTo>
                    <a:cubicBezTo>
                      <a:pt x="130" y="358"/>
                      <a:pt x="130" y="358"/>
                      <a:pt x="130" y="358"/>
                    </a:cubicBezTo>
                    <a:cubicBezTo>
                      <a:pt x="107" y="359"/>
                      <a:pt x="107" y="359"/>
                      <a:pt x="107" y="359"/>
                    </a:cubicBezTo>
                    <a:cubicBezTo>
                      <a:pt x="104" y="359"/>
                      <a:pt x="104" y="359"/>
                      <a:pt x="104" y="359"/>
                    </a:cubicBezTo>
                    <a:cubicBezTo>
                      <a:pt x="104" y="355"/>
                      <a:pt x="104" y="355"/>
                      <a:pt x="104" y="355"/>
                    </a:cubicBezTo>
                    <a:cubicBezTo>
                      <a:pt x="103" y="268"/>
                      <a:pt x="103" y="268"/>
                      <a:pt x="103" y="268"/>
                    </a:cubicBezTo>
                    <a:cubicBezTo>
                      <a:pt x="102" y="180"/>
                      <a:pt x="102" y="180"/>
                      <a:pt x="102" y="180"/>
                    </a:cubicBezTo>
                    <a:cubicBezTo>
                      <a:pt x="102" y="4"/>
                      <a:pt x="102" y="4"/>
                      <a:pt x="102" y="4"/>
                    </a:cubicBezTo>
                    <a:cubicBezTo>
                      <a:pt x="107" y="9"/>
                      <a:pt x="107" y="9"/>
                      <a:pt x="107" y="9"/>
                    </a:cubicBezTo>
                    <a:cubicBezTo>
                      <a:pt x="54" y="9"/>
                      <a:pt x="54" y="9"/>
                      <a:pt x="54" y="9"/>
                    </a:cubicBezTo>
                    <a:cubicBezTo>
                      <a:pt x="58" y="7"/>
                      <a:pt x="58" y="7"/>
                      <a:pt x="58" y="7"/>
                    </a:cubicBezTo>
                    <a:cubicBezTo>
                      <a:pt x="53" y="15"/>
                      <a:pt x="53" y="15"/>
                      <a:pt x="53" y="15"/>
                    </a:cubicBezTo>
                    <a:cubicBezTo>
                      <a:pt x="51" y="17"/>
                      <a:pt x="50" y="20"/>
                      <a:pt x="48" y="23"/>
                    </a:cubicBezTo>
                    <a:cubicBezTo>
                      <a:pt x="47" y="24"/>
                      <a:pt x="46" y="25"/>
                      <a:pt x="45" y="26"/>
                    </a:cubicBezTo>
                    <a:cubicBezTo>
                      <a:pt x="42" y="30"/>
                      <a:pt x="42" y="30"/>
                      <a:pt x="42" y="30"/>
                    </a:cubicBezTo>
                    <a:cubicBezTo>
                      <a:pt x="41" y="32"/>
                      <a:pt x="40" y="33"/>
                      <a:pt x="39" y="34"/>
                    </a:cubicBezTo>
                    <a:cubicBezTo>
                      <a:pt x="36" y="38"/>
                      <a:pt x="36" y="38"/>
                      <a:pt x="36" y="38"/>
                    </a:cubicBezTo>
                    <a:cubicBezTo>
                      <a:pt x="35" y="39"/>
                      <a:pt x="35" y="39"/>
                      <a:pt x="35" y="39"/>
                    </a:cubicBezTo>
                    <a:cubicBezTo>
                      <a:pt x="34" y="40"/>
                      <a:pt x="34" y="40"/>
                      <a:pt x="33" y="41"/>
                    </a:cubicBezTo>
                    <a:cubicBezTo>
                      <a:pt x="30" y="44"/>
                      <a:pt x="30" y="44"/>
                      <a:pt x="30" y="44"/>
                    </a:cubicBezTo>
                    <a:cubicBezTo>
                      <a:pt x="27" y="47"/>
                      <a:pt x="25" y="49"/>
                      <a:pt x="23" y="51"/>
                    </a:cubicBezTo>
                    <a:cubicBezTo>
                      <a:pt x="20" y="53"/>
                      <a:pt x="18" y="55"/>
                      <a:pt x="15" y="57"/>
                    </a:cubicBezTo>
                    <a:cubicBezTo>
                      <a:pt x="7" y="62"/>
                      <a:pt x="7" y="62"/>
                      <a:pt x="7" y="62"/>
                    </a:cubicBezTo>
                    <a:cubicBezTo>
                      <a:pt x="9" y="58"/>
                      <a:pt x="9" y="58"/>
                      <a:pt x="9" y="58"/>
                    </a:cubicBezTo>
                    <a:cubicBezTo>
                      <a:pt x="9" y="102"/>
                      <a:pt x="9" y="102"/>
                      <a:pt x="9" y="102"/>
                    </a:cubicBezTo>
                    <a:cubicBezTo>
                      <a:pt x="5" y="98"/>
                      <a:pt x="5" y="98"/>
                      <a:pt x="5" y="98"/>
                    </a:cubicBezTo>
                    <a:cubicBezTo>
                      <a:pt x="28" y="98"/>
                      <a:pt x="28" y="98"/>
                      <a:pt x="28" y="98"/>
                    </a:cubicBezTo>
                    <a:cubicBezTo>
                      <a:pt x="32" y="98"/>
                      <a:pt x="32" y="98"/>
                      <a:pt x="32" y="98"/>
                    </a:cubicBezTo>
                    <a:cubicBezTo>
                      <a:pt x="32" y="102"/>
                      <a:pt x="32" y="102"/>
                      <a:pt x="32" y="102"/>
                    </a:cubicBezTo>
                    <a:cubicBezTo>
                      <a:pt x="32" y="144"/>
                      <a:pt x="31" y="187"/>
                      <a:pt x="31" y="229"/>
                    </a:cubicBezTo>
                    <a:cubicBezTo>
                      <a:pt x="30" y="292"/>
                      <a:pt x="30" y="292"/>
                      <a:pt x="30" y="292"/>
                    </a:cubicBezTo>
                    <a:cubicBezTo>
                      <a:pt x="30" y="313"/>
                      <a:pt x="30" y="334"/>
                      <a:pt x="29" y="355"/>
                    </a:cubicBezTo>
                    <a:cubicBezTo>
                      <a:pt x="29" y="357"/>
                      <a:pt x="29" y="357"/>
                      <a:pt x="29" y="357"/>
                    </a:cubicBezTo>
                    <a:cubicBezTo>
                      <a:pt x="28" y="357"/>
                      <a:pt x="28" y="357"/>
                      <a:pt x="28" y="357"/>
                    </a:cubicBezTo>
                    <a:cubicBezTo>
                      <a:pt x="5" y="357"/>
                      <a:pt x="5" y="357"/>
                      <a:pt x="5" y="357"/>
                    </a:cubicBezTo>
                    <a:cubicBezTo>
                      <a:pt x="6" y="355"/>
                      <a:pt x="6" y="355"/>
                      <a:pt x="6" y="355"/>
                    </a:cubicBezTo>
                    <a:cubicBezTo>
                      <a:pt x="6" y="395"/>
                      <a:pt x="6" y="395"/>
                      <a:pt x="6" y="395"/>
                    </a:cubicBezTo>
                    <a:lnTo>
                      <a:pt x="5" y="435"/>
                    </a:lnTo>
                    <a:close/>
                  </a:path>
                </a:pathLst>
              </a:custGeom>
              <a:solidFill>
                <a:srgbClr val="FFF36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4" name="chenying0907 49"/>
            <p:cNvGrpSpPr/>
            <p:nvPr/>
          </p:nvGrpSpPr>
          <p:grpSpPr>
            <a:xfrm>
              <a:off x="2209" y="3876"/>
              <a:ext cx="451" cy="831"/>
              <a:chOff x="2665413" y="5559425"/>
              <a:chExt cx="887413" cy="1635125"/>
            </a:xfrm>
            <a:solidFill>
              <a:srgbClr val="F26F61"/>
            </a:solidFill>
          </p:grpSpPr>
          <p:sp>
            <p:nvSpPr>
              <p:cNvPr id="45" name="Freeform 276"/>
              <p:cNvSpPr/>
              <p:nvPr/>
            </p:nvSpPr>
            <p:spPr bwMode="auto">
              <a:xfrm>
                <a:off x="3192463" y="6653213"/>
                <a:ext cx="260350" cy="149225"/>
              </a:xfrm>
              <a:custGeom>
                <a:avLst/>
                <a:gdLst>
                  <a:gd name="T0" fmla="*/ 12 w 80"/>
                  <a:gd name="T1" fmla="*/ 46 h 46"/>
                  <a:gd name="T2" fmla="*/ 12 w 80"/>
                  <a:gd name="T3" fmla="*/ 46 h 46"/>
                  <a:gd name="T4" fmla="*/ 11 w 80"/>
                  <a:gd name="T5" fmla="*/ 45 h 46"/>
                  <a:gd name="T6" fmla="*/ 36 w 80"/>
                  <a:gd name="T7" fmla="*/ 28 h 46"/>
                  <a:gd name="T8" fmla="*/ 56 w 80"/>
                  <a:gd name="T9" fmla="*/ 14 h 46"/>
                  <a:gd name="T10" fmla="*/ 32 w 80"/>
                  <a:gd name="T11" fmla="*/ 28 h 46"/>
                  <a:gd name="T12" fmla="*/ 30 w 80"/>
                  <a:gd name="T13" fmla="*/ 29 h 46"/>
                  <a:gd name="T14" fmla="*/ 30 w 80"/>
                  <a:gd name="T15" fmla="*/ 29 h 46"/>
                  <a:gd name="T16" fmla="*/ 27 w 80"/>
                  <a:gd name="T17" fmla="*/ 18 h 46"/>
                  <a:gd name="T18" fmla="*/ 15 w 80"/>
                  <a:gd name="T19" fmla="*/ 25 h 46"/>
                  <a:gd name="T20" fmla="*/ 14 w 80"/>
                  <a:gd name="T21" fmla="*/ 25 h 46"/>
                  <a:gd name="T22" fmla="*/ 32 w 80"/>
                  <a:gd name="T23" fmla="*/ 2 h 46"/>
                  <a:gd name="T24" fmla="*/ 28 w 80"/>
                  <a:gd name="T25" fmla="*/ 4 h 46"/>
                  <a:gd name="T26" fmla="*/ 25 w 80"/>
                  <a:gd name="T27" fmla="*/ 3 h 46"/>
                  <a:gd name="T28" fmla="*/ 1 w 80"/>
                  <a:gd name="T29" fmla="*/ 18 h 46"/>
                  <a:gd name="T30" fmla="*/ 1 w 80"/>
                  <a:gd name="T31" fmla="*/ 17 h 46"/>
                  <a:gd name="T32" fmla="*/ 0 w 80"/>
                  <a:gd name="T33" fmla="*/ 17 h 46"/>
                  <a:gd name="T34" fmla="*/ 25 w 80"/>
                  <a:gd name="T35" fmla="*/ 3 h 46"/>
                  <a:gd name="T36" fmla="*/ 26 w 80"/>
                  <a:gd name="T37" fmla="*/ 2 h 46"/>
                  <a:gd name="T38" fmla="*/ 28 w 80"/>
                  <a:gd name="T39" fmla="*/ 3 h 46"/>
                  <a:gd name="T40" fmla="*/ 33 w 80"/>
                  <a:gd name="T41" fmla="*/ 0 h 46"/>
                  <a:gd name="T42" fmla="*/ 34 w 80"/>
                  <a:gd name="T43" fmla="*/ 0 h 46"/>
                  <a:gd name="T44" fmla="*/ 34 w 80"/>
                  <a:gd name="T45" fmla="*/ 1 h 46"/>
                  <a:gd name="T46" fmla="*/ 16 w 80"/>
                  <a:gd name="T47" fmla="*/ 23 h 46"/>
                  <a:gd name="T48" fmla="*/ 27 w 80"/>
                  <a:gd name="T49" fmla="*/ 17 h 46"/>
                  <a:gd name="T50" fmla="*/ 28 w 80"/>
                  <a:gd name="T51" fmla="*/ 17 h 46"/>
                  <a:gd name="T52" fmla="*/ 28 w 80"/>
                  <a:gd name="T53" fmla="*/ 17 h 46"/>
                  <a:gd name="T54" fmla="*/ 31 w 80"/>
                  <a:gd name="T55" fmla="*/ 28 h 46"/>
                  <a:gd name="T56" fmla="*/ 32 w 80"/>
                  <a:gd name="T57" fmla="*/ 28 h 46"/>
                  <a:gd name="T58" fmla="*/ 66 w 80"/>
                  <a:gd name="T59" fmla="*/ 8 h 46"/>
                  <a:gd name="T60" fmla="*/ 66 w 80"/>
                  <a:gd name="T61" fmla="*/ 7 h 46"/>
                  <a:gd name="T62" fmla="*/ 66 w 80"/>
                  <a:gd name="T63" fmla="*/ 7 h 46"/>
                  <a:gd name="T64" fmla="*/ 67 w 80"/>
                  <a:gd name="T65" fmla="*/ 7 h 46"/>
                  <a:gd name="T66" fmla="*/ 67 w 80"/>
                  <a:gd name="T67" fmla="*/ 8 h 46"/>
                  <a:gd name="T68" fmla="*/ 67 w 80"/>
                  <a:gd name="T69" fmla="*/ 8 h 46"/>
                  <a:gd name="T70" fmla="*/ 66 w 80"/>
                  <a:gd name="T71" fmla="*/ 9 h 46"/>
                  <a:gd name="T72" fmla="*/ 17 w 80"/>
                  <a:gd name="T73" fmla="*/ 42 h 46"/>
                  <a:gd name="T74" fmla="*/ 79 w 80"/>
                  <a:gd name="T75" fmla="*/ 6 h 46"/>
                  <a:gd name="T76" fmla="*/ 80 w 80"/>
                  <a:gd name="T77" fmla="*/ 6 h 46"/>
                  <a:gd name="T78" fmla="*/ 80 w 80"/>
                  <a:gd name="T79" fmla="*/ 6 h 46"/>
                  <a:gd name="T80" fmla="*/ 12 w 80"/>
                  <a:gd name="T81"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0" h="46">
                    <a:moveTo>
                      <a:pt x="12" y="46"/>
                    </a:moveTo>
                    <a:cubicBezTo>
                      <a:pt x="12" y="46"/>
                      <a:pt x="12" y="46"/>
                      <a:pt x="12" y="46"/>
                    </a:cubicBezTo>
                    <a:cubicBezTo>
                      <a:pt x="11" y="46"/>
                      <a:pt x="11" y="45"/>
                      <a:pt x="11" y="45"/>
                    </a:cubicBezTo>
                    <a:cubicBezTo>
                      <a:pt x="11" y="45"/>
                      <a:pt x="11" y="45"/>
                      <a:pt x="36" y="28"/>
                    </a:cubicBezTo>
                    <a:cubicBezTo>
                      <a:pt x="42" y="24"/>
                      <a:pt x="48" y="19"/>
                      <a:pt x="56" y="14"/>
                    </a:cubicBezTo>
                    <a:cubicBezTo>
                      <a:pt x="51" y="17"/>
                      <a:pt x="43" y="22"/>
                      <a:pt x="32" y="28"/>
                    </a:cubicBezTo>
                    <a:cubicBezTo>
                      <a:pt x="31" y="29"/>
                      <a:pt x="31" y="29"/>
                      <a:pt x="30" y="29"/>
                    </a:cubicBezTo>
                    <a:cubicBezTo>
                      <a:pt x="30" y="29"/>
                      <a:pt x="30" y="29"/>
                      <a:pt x="30" y="29"/>
                    </a:cubicBezTo>
                    <a:cubicBezTo>
                      <a:pt x="30" y="29"/>
                      <a:pt x="30" y="29"/>
                      <a:pt x="27" y="18"/>
                    </a:cubicBezTo>
                    <a:cubicBezTo>
                      <a:pt x="15" y="25"/>
                      <a:pt x="15" y="25"/>
                      <a:pt x="15" y="25"/>
                    </a:cubicBezTo>
                    <a:cubicBezTo>
                      <a:pt x="15" y="25"/>
                      <a:pt x="15" y="25"/>
                      <a:pt x="14" y="25"/>
                    </a:cubicBezTo>
                    <a:cubicBezTo>
                      <a:pt x="14" y="24"/>
                      <a:pt x="14" y="24"/>
                      <a:pt x="32" y="2"/>
                    </a:cubicBezTo>
                    <a:cubicBezTo>
                      <a:pt x="28" y="4"/>
                      <a:pt x="28" y="4"/>
                      <a:pt x="28" y="4"/>
                    </a:cubicBezTo>
                    <a:cubicBezTo>
                      <a:pt x="25" y="3"/>
                      <a:pt x="25" y="3"/>
                      <a:pt x="25" y="3"/>
                    </a:cubicBezTo>
                    <a:cubicBezTo>
                      <a:pt x="1" y="18"/>
                      <a:pt x="1" y="18"/>
                      <a:pt x="1" y="18"/>
                    </a:cubicBezTo>
                    <a:cubicBezTo>
                      <a:pt x="1" y="17"/>
                      <a:pt x="1" y="17"/>
                      <a:pt x="1" y="17"/>
                    </a:cubicBezTo>
                    <a:cubicBezTo>
                      <a:pt x="0" y="17"/>
                      <a:pt x="0" y="17"/>
                      <a:pt x="0" y="17"/>
                    </a:cubicBezTo>
                    <a:cubicBezTo>
                      <a:pt x="1" y="17"/>
                      <a:pt x="25" y="3"/>
                      <a:pt x="25" y="3"/>
                    </a:cubicBezTo>
                    <a:cubicBezTo>
                      <a:pt x="25" y="2"/>
                      <a:pt x="25" y="2"/>
                      <a:pt x="26" y="2"/>
                    </a:cubicBezTo>
                    <a:cubicBezTo>
                      <a:pt x="28" y="3"/>
                      <a:pt x="28" y="3"/>
                      <a:pt x="28" y="3"/>
                    </a:cubicBezTo>
                    <a:cubicBezTo>
                      <a:pt x="28" y="3"/>
                      <a:pt x="31" y="1"/>
                      <a:pt x="33" y="0"/>
                    </a:cubicBezTo>
                    <a:cubicBezTo>
                      <a:pt x="33" y="0"/>
                      <a:pt x="34" y="0"/>
                      <a:pt x="34" y="0"/>
                    </a:cubicBezTo>
                    <a:cubicBezTo>
                      <a:pt x="34" y="0"/>
                      <a:pt x="34" y="1"/>
                      <a:pt x="34" y="1"/>
                    </a:cubicBezTo>
                    <a:cubicBezTo>
                      <a:pt x="28" y="8"/>
                      <a:pt x="19" y="19"/>
                      <a:pt x="16" y="23"/>
                    </a:cubicBezTo>
                    <a:cubicBezTo>
                      <a:pt x="19" y="22"/>
                      <a:pt x="24" y="19"/>
                      <a:pt x="27" y="17"/>
                    </a:cubicBezTo>
                    <a:cubicBezTo>
                      <a:pt x="27" y="17"/>
                      <a:pt x="27" y="17"/>
                      <a:pt x="28" y="17"/>
                    </a:cubicBezTo>
                    <a:cubicBezTo>
                      <a:pt x="28" y="17"/>
                      <a:pt x="28" y="17"/>
                      <a:pt x="28" y="17"/>
                    </a:cubicBezTo>
                    <a:cubicBezTo>
                      <a:pt x="29" y="20"/>
                      <a:pt x="30" y="26"/>
                      <a:pt x="31" y="28"/>
                    </a:cubicBezTo>
                    <a:cubicBezTo>
                      <a:pt x="31" y="28"/>
                      <a:pt x="31" y="28"/>
                      <a:pt x="32" y="28"/>
                    </a:cubicBezTo>
                    <a:cubicBezTo>
                      <a:pt x="59" y="11"/>
                      <a:pt x="65" y="8"/>
                      <a:pt x="66" y="8"/>
                    </a:cubicBezTo>
                    <a:cubicBezTo>
                      <a:pt x="66" y="7"/>
                      <a:pt x="66" y="7"/>
                      <a:pt x="66" y="7"/>
                    </a:cubicBezTo>
                    <a:cubicBezTo>
                      <a:pt x="66" y="7"/>
                      <a:pt x="66" y="7"/>
                      <a:pt x="66" y="7"/>
                    </a:cubicBezTo>
                    <a:cubicBezTo>
                      <a:pt x="67" y="7"/>
                      <a:pt x="67" y="7"/>
                      <a:pt x="67" y="7"/>
                    </a:cubicBezTo>
                    <a:cubicBezTo>
                      <a:pt x="67" y="7"/>
                      <a:pt x="67" y="7"/>
                      <a:pt x="67" y="8"/>
                    </a:cubicBezTo>
                    <a:cubicBezTo>
                      <a:pt x="67" y="8"/>
                      <a:pt x="67" y="8"/>
                      <a:pt x="67" y="8"/>
                    </a:cubicBezTo>
                    <a:cubicBezTo>
                      <a:pt x="67" y="8"/>
                      <a:pt x="67" y="8"/>
                      <a:pt x="66" y="9"/>
                    </a:cubicBezTo>
                    <a:cubicBezTo>
                      <a:pt x="42" y="25"/>
                      <a:pt x="25" y="36"/>
                      <a:pt x="17" y="42"/>
                    </a:cubicBezTo>
                    <a:cubicBezTo>
                      <a:pt x="31" y="34"/>
                      <a:pt x="64" y="14"/>
                      <a:pt x="79" y="6"/>
                    </a:cubicBezTo>
                    <a:cubicBezTo>
                      <a:pt x="79" y="5"/>
                      <a:pt x="80" y="6"/>
                      <a:pt x="80" y="6"/>
                    </a:cubicBezTo>
                    <a:cubicBezTo>
                      <a:pt x="80" y="6"/>
                      <a:pt x="80" y="6"/>
                      <a:pt x="80" y="6"/>
                    </a:cubicBezTo>
                    <a:cubicBezTo>
                      <a:pt x="16" y="44"/>
                      <a:pt x="12" y="46"/>
                      <a:pt x="12"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Freeform 277"/>
              <p:cNvSpPr/>
              <p:nvPr/>
            </p:nvSpPr>
            <p:spPr bwMode="auto">
              <a:xfrm>
                <a:off x="2982913" y="6192838"/>
                <a:ext cx="554038" cy="320675"/>
              </a:xfrm>
              <a:custGeom>
                <a:avLst/>
                <a:gdLst>
                  <a:gd name="T0" fmla="*/ 53 w 171"/>
                  <a:gd name="T1" fmla="*/ 98 h 99"/>
                  <a:gd name="T2" fmla="*/ 53 w 171"/>
                  <a:gd name="T3" fmla="*/ 98 h 99"/>
                  <a:gd name="T4" fmla="*/ 114 w 171"/>
                  <a:gd name="T5" fmla="*/ 58 h 99"/>
                  <a:gd name="T6" fmla="*/ 114 w 171"/>
                  <a:gd name="T7" fmla="*/ 55 h 99"/>
                  <a:gd name="T8" fmla="*/ 41 w 171"/>
                  <a:gd name="T9" fmla="*/ 97 h 99"/>
                  <a:gd name="T10" fmla="*/ 41 w 171"/>
                  <a:gd name="T11" fmla="*/ 97 h 99"/>
                  <a:gd name="T12" fmla="*/ 41 w 171"/>
                  <a:gd name="T13" fmla="*/ 96 h 99"/>
                  <a:gd name="T14" fmla="*/ 24 w 171"/>
                  <a:gd name="T15" fmla="*/ 95 h 99"/>
                  <a:gd name="T16" fmla="*/ 24 w 171"/>
                  <a:gd name="T17" fmla="*/ 95 h 99"/>
                  <a:gd name="T18" fmla="*/ 24 w 171"/>
                  <a:gd name="T19" fmla="*/ 94 h 99"/>
                  <a:gd name="T20" fmla="*/ 44 w 171"/>
                  <a:gd name="T21" fmla="*/ 79 h 99"/>
                  <a:gd name="T22" fmla="*/ 145 w 171"/>
                  <a:gd name="T23" fmla="*/ 6 h 99"/>
                  <a:gd name="T24" fmla="*/ 1 w 171"/>
                  <a:gd name="T25" fmla="*/ 89 h 99"/>
                  <a:gd name="T26" fmla="*/ 1 w 171"/>
                  <a:gd name="T27" fmla="*/ 88 h 99"/>
                  <a:gd name="T28" fmla="*/ 1 w 171"/>
                  <a:gd name="T29" fmla="*/ 88 h 99"/>
                  <a:gd name="T30" fmla="*/ 152 w 171"/>
                  <a:gd name="T31" fmla="*/ 0 h 99"/>
                  <a:gd name="T32" fmla="*/ 153 w 171"/>
                  <a:gd name="T33" fmla="*/ 0 h 99"/>
                  <a:gd name="T34" fmla="*/ 153 w 171"/>
                  <a:gd name="T35" fmla="*/ 0 h 99"/>
                  <a:gd name="T36" fmla="*/ 31 w 171"/>
                  <a:gd name="T37" fmla="*/ 90 h 99"/>
                  <a:gd name="T38" fmla="*/ 144 w 171"/>
                  <a:gd name="T39" fmla="*/ 25 h 99"/>
                  <a:gd name="T40" fmla="*/ 144 w 171"/>
                  <a:gd name="T41" fmla="*/ 25 h 99"/>
                  <a:gd name="T42" fmla="*/ 144 w 171"/>
                  <a:gd name="T43" fmla="*/ 26 h 99"/>
                  <a:gd name="T44" fmla="*/ 114 w 171"/>
                  <a:gd name="T45" fmla="*/ 54 h 99"/>
                  <a:gd name="T46" fmla="*/ 170 w 171"/>
                  <a:gd name="T47" fmla="*/ 21 h 99"/>
                  <a:gd name="T48" fmla="*/ 114 w 171"/>
                  <a:gd name="T49" fmla="*/ 59 h 99"/>
                  <a:gd name="T50" fmla="*/ 158 w 171"/>
                  <a:gd name="T51" fmla="*/ 37 h 99"/>
                  <a:gd name="T52" fmla="*/ 158 w 171"/>
                  <a:gd name="T53" fmla="*/ 38 h 99"/>
                  <a:gd name="T54" fmla="*/ 118 w 171"/>
                  <a:gd name="T55" fmla="*/ 77 h 99"/>
                  <a:gd name="T56" fmla="*/ 119 w 171"/>
                  <a:gd name="T57" fmla="*/ 78 h 99"/>
                  <a:gd name="T58" fmla="*/ 117 w 171"/>
                  <a:gd name="T59" fmla="*/ 82 h 99"/>
                  <a:gd name="T60" fmla="*/ 117 w 171"/>
                  <a:gd name="T61" fmla="*/ 82 h 99"/>
                  <a:gd name="T62" fmla="*/ 109 w 171"/>
                  <a:gd name="T63" fmla="*/ 89 h 99"/>
                  <a:gd name="T64" fmla="*/ 105 w 171"/>
                  <a:gd name="T65" fmla="*/ 90 h 99"/>
                  <a:gd name="T66" fmla="*/ 106 w 171"/>
                  <a:gd name="T67" fmla="*/ 90 h 99"/>
                  <a:gd name="T68" fmla="*/ 112 w 171"/>
                  <a:gd name="T69" fmla="*/ 85 h 99"/>
                  <a:gd name="T70" fmla="*/ 116 w 171"/>
                  <a:gd name="T71" fmla="*/ 79 h 99"/>
                  <a:gd name="T72" fmla="*/ 99 w 171"/>
                  <a:gd name="T73" fmla="*/ 89 h 99"/>
                  <a:gd name="T74" fmla="*/ 98 w 171"/>
                  <a:gd name="T75" fmla="*/ 89 h 99"/>
                  <a:gd name="T76" fmla="*/ 154 w 171"/>
                  <a:gd name="T77" fmla="*/ 41 h 99"/>
                  <a:gd name="T78" fmla="*/ 53 w 171"/>
                  <a:gd name="T79" fmla="*/ 9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99">
                    <a:moveTo>
                      <a:pt x="53" y="99"/>
                    </a:moveTo>
                    <a:cubicBezTo>
                      <a:pt x="53" y="99"/>
                      <a:pt x="53" y="99"/>
                      <a:pt x="53" y="98"/>
                    </a:cubicBezTo>
                    <a:cubicBezTo>
                      <a:pt x="53" y="98"/>
                      <a:pt x="53" y="98"/>
                      <a:pt x="53" y="98"/>
                    </a:cubicBezTo>
                    <a:cubicBezTo>
                      <a:pt x="53" y="98"/>
                      <a:pt x="53" y="98"/>
                      <a:pt x="53" y="98"/>
                    </a:cubicBezTo>
                    <a:cubicBezTo>
                      <a:pt x="53" y="98"/>
                      <a:pt x="53" y="98"/>
                      <a:pt x="53" y="98"/>
                    </a:cubicBezTo>
                    <a:cubicBezTo>
                      <a:pt x="55" y="96"/>
                      <a:pt x="64" y="90"/>
                      <a:pt x="114" y="58"/>
                    </a:cubicBezTo>
                    <a:cubicBezTo>
                      <a:pt x="134" y="45"/>
                      <a:pt x="154" y="32"/>
                      <a:pt x="164" y="26"/>
                    </a:cubicBezTo>
                    <a:cubicBezTo>
                      <a:pt x="154" y="31"/>
                      <a:pt x="134" y="43"/>
                      <a:pt x="114" y="55"/>
                    </a:cubicBezTo>
                    <a:cubicBezTo>
                      <a:pt x="60" y="86"/>
                      <a:pt x="44" y="96"/>
                      <a:pt x="41" y="97"/>
                    </a:cubicBezTo>
                    <a:cubicBezTo>
                      <a:pt x="41" y="97"/>
                      <a:pt x="41" y="97"/>
                      <a:pt x="41" y="97"/>
                    </a:cubicBezTo>
                    <a:cubicBezTo>
                      <a:pt x="41" y="97"/>
                      <a:pt x="41" y="97"/>
                      <a:pt x="41" y="97"/>
                    </a:cubicBezTo>
                    <a:cubicBezTo>
                      <a:pt x="41" y="97"/>
                      <a:pt x="41" y="97"/>
                      <a:pt x="41" y="97"/>
                    </a:cubicBezTo>
                    <a:cubicBezTo>
                      <a:pt x="41" y="97"/>
                      <a:pt x="41" y="97"/>
                      <a:pt x="41" y="96"/>
                    </a:cubicBezTo>
                    <a:cubicBezTo>
                      <a:pt x="40" y="96"/>
                      <a:pt x="40" y="96"/>
                      <a:pt x="41" y="96"/>
                    </a:cubicBezTo>
                    <a:cubicBezTo>
                      <a:pt x="137" y="30"/>
                      <a:pt x="137" y="30"/>
                      <a:pt x="137" y="30"/>
                    </a:cubicBezTo>
                    <a:cubicBezTo>
                      <a:pt x="116" y="41"/>
                      <a:pt x="58" y="75"/>
                      <a:pt x="24" y="95"/>
                    </a:cubicBezTo>
                    <a:cubicBezTo>
                      <a:pt x="24" y="95"/>
                      <a:pt x="24" y="95"/>
                      <a:pt x="24" y="95"/>
                    </a:cubicBezTo>
                    <a:cubicBezTo>
                      <a:pt x="24" y="95"/>
                      <a:pt x="24" y="95"/>
                      <a:pt x="24" y="95"/>
                    </a:cubicBezTo>
                    <a:cubicBezTo>
                      <a:pt x="24" y="94"/>
                      <a:pt x="24" y="94"/>
                      <a:pt x="24" y="94"/>
                    </a:cubicBezTo>
                    <a:cubicBezTo>
                      <a:pt x="24" y="94"/>
                      <a:pt x="24" y="94"/>
                      <a:pt x="24" y="94"/>
                    </a:cubicBezTo>
                    <a:cubicBezTo>
                      <a:pt x="24" y="94"/>
                      <a:pt x="24" y="94"/>
                      <a:pt x="24" y="94"/>
                    </a:cubicBezTo>
                    <a:cubicBezTo>
                      <a:pt x="25" y="93"/>
                      <a:pt x="30" y="89"/>
                      <a:pt x="44" y="79"/>
                    </a:cubicBezTo>
                    <a:cubicBezTo>
                      <a:pt x="55" y="71"/>
                      <a:pt x="70" y="60"/>
                      <a:pt x="88" y="47"/>
                    </a:cubicBezTo>
                    <a:cubicBezTo>
                      <a:pt x="111" y="30"/>
                      <a:pt x="134" y="14"/>
                      <a:pt x="145" y="6"/>
                    </a:cubicBezTo>
                    <a:cubicBezTo>
                      <a:pt x="142" y="7"/>
                      <a:pt x="138" y="10"/>
                      <a:pt x="134" y="12"/>
                    </a:cubicBezTo>
                    <a:cubicBezTo>
                      <a:pt x="41" y="67"/>
                      <a:pt x="3" y="89"/>
                      <a:pt x="1" y="89"/>
                    </a:cubicBezTo>
                    <a:cubicBezTo>
                      <a:pt x="1" y="89"/>
                      <a:pt x="1" y="89"/>
                      <a:pt x="1" y="89"/>
                    </a:cubicBezTo>
                    <a:cubicBezTo>
                      <a:pt x="1" y="89"/>
                      <a:pt x="1" y="89"/>
                      <a:pt x="1" y="88"/>
                    </a:cubicBezTo>
                    <a:cubicBezTo>
                      <a:pt x="0" y="88"/>
                      <a:pt x="0" y="88"/>
                      <a:pt x="1" y="88"/>
                    </a:cubicBezTo>
                    <a:cubicBezTo>
                      <a:pt x="1" y="88"/>
                      <a:pt x="1" y="88"/>
                      <a:pt x="1" y="88"/>
                    </a:cubicBezTo>
                    <a:cubicBezTo>
                      <a:pt x="5" y="87"/>
                      <a:pt x="95" y="34"/>
                      <a:pt x="134" y="11"/>
                    </a:cubicBezTo>
                    <a:cubicBezTo>
                      <a:pt x="147" y="3"/>
                      <a:pt x="151" y="1"/>
                      <a:pt x="152" y="0"/>
                    </a:cubicBezTo>
                    <a:cubicBezTo>
                      <a:pt x="153" y="0"/>
                      <a:pt x="153" y="0"/>
                      <a:pt x="153" y="0"/>
                    </a:cubicBezTo>
                    <a:cubicBezTo>
                      <a:pt x="153" y="0"/>
                      <a:pt x="153" y="0"/>
                      <a:pt x="153" y="0"/>
                    </a:cubicBezTo>
                    <a:cubicBezTo>
                      <a:pt x="153" y="0"/>
                      <a:pt x="153" y="0"/>
                      <a:pt x="153" y="0"/>
                    </a:cubicBezTo>
                    <a:cubicBezTo>
                      <a:pt x="153" y="0"/>
                      <a:pt x="153" y="0"/>
                      <a:pt x="153" y="0"/>
                    </a:cubicBezTo>
                    <a:cubicBezTo>
                      <a:pt x="153" y="1"/>
                      <a:pt x="153" y="1"/>
                      <a:pt x="153" y="1"/>
                    </a:cubicBezTo>
                    <a:cubicBezTo>
                      <a:pt x="116" y="28"/>
                      <a:pt x="51" y="75"/>
                      <a:pt x="31" y="90"/>
                    </a:cubicBezTo>
                    <a:cubicBezTo>
                      <a:pt x="81" y="61"/>
                      <a:pt x="137" y="28"/>
                      <a:pt x="143" y="25"/>
                    </a:cubicBezTo>
                    <a:cubicBezTo>
                      <a:pt x="144" y="25"/>
                      <a:pt x="144" y="25"/>
                      <a:pt x="144" y="25"/>
                    </a:cubicBezTo>
                    <a:cubicBezTo>
                      <a:pt x="144" y="25"/>
                      <a:pt x="144" y="25"/>
                      <a:pt x="144" y="25"/>
                    </a:cubicBezTo>
                    <a:cubicBezTo>
                      <a:pt x="144" y="25"/>
                      <a:pt x="144" y="25"/>
                      <a:pt x="144" y="25"/>
                    </a:cubicBezTo>
                    <a:cubicBezTo>
                      <a:pt x="144" y="25"/>
                      <a:pt x="144" y="25"/>
                      <a:pt x="144" y="25"/>
                    </a:cubicBezTo>
                    <a:cubicBezTo>
                      <a:pt x="144" y="25"/>
                      <a:pt x="144" y="25"/>
                      <a:pt x="144" y="26"/>
                    </a:cubicBezTo>
                    <a:cubicBezTo>
                      <a:pt x="48" y="92"/>
                      <a:pt x="48" y="92"/>
                      <a:pt x="48" y="92"/>
                    </a:cubicBezTo>
                    <a:cubicBezTo>
                      <a:pt x="60" y="85"/>
                      <a:pt x="89" y="68"/>
                      <a:pt x="114" y="54"/>
                    </a:cubicBezTo>
                    <a:cubicBezTo>
                      <a:pt x="163" y="25"/>
                      <a:pt x="170" y="21"/>
                      <a:pt x="170" y="21"/>
                    </a:cubicBezTo>
                    <a:cubicBezTo>
                      <a:pt x="170" y="21"/>
                      <a:pt x="170" y="21"/>
                      <a:pt x="170" y="21"/>
                    </a:cubicBezTo>
                    <a:cubicBezTo>
                      <a:pt x="170" y="21"/>
                      <a:pt x="171" y="21"/>
                      <a:pt x="171" y="21"/>
                    </a:cubicBezTo>
                    <a:cubicBezTo>
                      <a:pt x="171" y="22"/>
                      <a:pt x="171" y="22"/>
                      <a:pt x="114" y="59"/>
                    </a:cubicBezTo>
                    <a:cubicBezTo>
                      <a:pt x="94" y="72"/>
                      <a:pt x="73" y="85"/>
                      <a:pt x="61" y="93"/>
                    </a:cubicBezTo>
                    <a:cubicBezTo>
                      <a:pt x="158" y="37"/>
                      <a:pt x="158" y="37"/>
                      <a:pt x="158" y="37"/>
                    </a:cubicBezTo>
                    <a:cubicBezTo>
                      <a:pt x="158" y="37"/>
                      <a:pt x="158" y="37"/>
                      <a:pt x="158" y="37"/>
                    </a:cubicBezTo>
                    <a:cubicBezTo>
                      <a:pt x="159" y="38"/>
                      <a:pt x="159" y="38"/>
                      <a:pt x="158" y="38"/>
                    </a:cubicBezTo>
                    <a:cubicBezTo>
                      <a:pt x="102" y="86"/>
                      <a:pt x="102" y="86"/>
                      <a:pt x="102" y="86"/>
                    </a:cubicBezTo>
                    <a:cubicBezTo>
                      <a:pt x="106" y="84"/>
                      <a:pt x="113" y="80"/>
                      <a:pt x="118" y="77"/>
                    </a:cubicBezTo>
                    <a:cubicBezTo>
                      <a:pt x="118" y="77"/>
                      <a:pt x="118" y="77"/>
                      <a:pt x="119" y="77"/>
                    </a:cubicBezTo>
                    <a:cubicBezTo>
                      <a:pt x="119" y="77"/>
                      <a:pt x="119" y="77"/>
                      <a:pt x="119" y="78"/>
                    </a:cubicBezTo>
                    <a:cubicBezTo>
                      <a:pt x="114" y="83"/>
                      <a:pt x="114" y="83"/>
                      <a:pt x="114" y="83"/>
                    </a:cubicBezTo>
                    <a:cubicBezTo>
                      <a:pt x="117" y="82"/>
                      <a:pt x="117" y="82"/>
                      <a:pt x="117" y="82"/>
                    </a:cubicBezTo>
                    <a:cubicBezTo>
                      <a:pt x="117" y="82"/>
                      <a:pt x="117" y="82"/>
                      <a:pt x="117" y="82"/>
                    </a:cubicBezTo>
                    <a:cubicBezTo>
                      <a:pt x="118" y="82"/>
                      <a:pt x="117" y="82"/>
                      <a:pt x="117" y="82"/>
                    </a:cubicBezTo>
                    <a:cubicBezTo>
                      <a:pt x="115" y="84"/>
                      <a:pt x="112" y="86"/>
                      <a:pt x="109" y="88"/>
                    </a:cubicBezTo>
                    <a:cubicBezTo>
                      <a:pt x="109" y="88"/>
                      <a:pt x="109" y="88"/>
                      <a:pt x="109" y="89"/>
                    </a:cubicBezTo>
                    <a:cubicBezTo>
                      <a:pt x="106" y="90"/>
                      <a:pt x="106" y="90"/>
                      <a:pt x="106" y="90"/>
                    </a:cubicBezTo>
                    <a:cubicBezTo>
                      <a:pt x="106" y="90"/>
                      <a:pt x="105" y="90"/>
                      <a:pt x="105" y="90"/>
                    </a:cubicBezTo>
                    <a:cubicBezTo>
                      <a:pt x="105" y="90"/>
                      <a:pt x="105" y="90"/>
                      <a:pt x="106" y="90"/>
                    </a:cubicBezTo>
                    <a:cubicBezTo>
                      <a:pt x="106" y="90"/>
                      <a:pt x="106" y="90"/>
                      <a:pt x="106" y="90"/>
                    </a:cubicBezTo>
                    <a:cubicBezTo>
                      <a:pt x="106" y="89"/>
                      <a:pt x="106" y="89"/>
                      <a:pt x="106" y="89"/>
                    </a:cubicBezTo>
                    <a:cubicBezTo>
                      <a:pt x="107" y="89"/>
                      <a:pt x="108" y="88"/>
                      <a:pt x="112" y="85"/>
                    </a:cubicBezTo>
                    <a:cubicBezTo>
                      <a:pt x="111" y="85"/>
                      <a:pt x="111" y="85"/>
                      <a:pt x="112" y="85"/>
                    </a:cubicBezTo>
                    <a:cubicBezTo>
                      <a:pt x="116" y="79"/>
                      <a:pt x="116" y="79"/>
                      <a:pt x="116" y="79"/>
                    </a:cubicBezTo>
                    <a:cubicBezTo>
                      <a:pt x="103" y="87"/>
                      <a:pt x="100" y="89"/>
                      <a:pt x="99" y="89"/>
                    </a:cubicBezTo>
                    <a:cubicBezTo>
                      <a:pt x="99" y="89"/>
                      <a:pt x="99" y="89"/>
                      <a:pt x="99" y="89"/>
                    </a:cubicBezTo>
                    <a:cubicBezTo>
                      <a:pt x="98" y="89"/>
                      <a:pt x="98" y="89"/>
                      <a:pt x="98" y="89"/>
                    </a:cubicBezTo>
                    <a:cubicBezTo>
                      <a:pt x="98" y="89"/>
                      <a:pt x="98" y="89"/>
                      <a:pt x="98" y="89"/>
                    </a:cubicBezTo>
                    <a:cubicBezTo>
                      <a:pt x="98" y="89"/>
                      <a:pt x="98" y="89"/>
                      <a:pt x="98" y="88"/>
                    </a:cubicBezTo>
                    <a:cubicBezTo>
                      <a:pt x="154" y="41"/>
                      <a:pt x="154" y="41"/>
                      <a:pt x="154" y="41"/>
                    </a:cubicBezTo>
                    <a:cubicBezTo>
                      <a:pt x="54" y="99"/>
                      <a:pt x="54" y="99"/>
                      <a:pt x="54" y="99"/>
                    </a:cubicBezTo>
                    <a:cubicBezTo>
                      <a:pt x="53" y="99"/>
                      <a:pt x="53" y="99"/>
                      <a:pt x="53"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Freeform 278"/>
              <p:cNvSpPr/>
              <p:nvPr/>
            </p:nvSpPr>
            <p:spPr bwMode="auto">
              <a:xfrm>
                <a:off x="2674938" y="6084888"/>
                <a:ext cx="874713" cy="1000125"/>
              </a:xfrm>
              <a:custGeom>
                <a:avLst/>
                <a:gdLst>
                  <a:gd name="T0" fmla="*/ 185 w 270"/>
                  <a:gd name="T1" fmla="*/ 299 h 308"/>
                  <a:gd name="T2" fmla="*/ 259 w 270"/>
                  <a:gd name="T3" fmla="*/ 250 h 308"/>
                  <a:gd name="T4" fmla="*/ 257 w 270"/>
                  <a:gd name="T5" fmla="*/ 239 h 308"/>
                  <a:gd name="T6" fmla="*/ 167 w 270"/>
                  <a:gd name="T7" fmla="*/ 290 h 308"/>
                  <a:gd name="T8" fmla="*/ 139 w 270"/>
                  <a:gd name="T9" fmla="*/ 290 h 308"/>
                  <a:gd name="T10" fmla="*/ 123 w 270"/>
                  <a:gd name="T11" fmla="*/ 291 h 308"/>
                  <a:gd name="T12" fmla="*/ 97 w 270"/>
                  <a:gd name="T13" fmla="*/ 283 h 308"/>
                  <a:gd name="T14" fmla="*/ 90 w 270"/>
                  <a:gd name="T15" fmla="*/ 268 h 308"/>
                  <a:gd name="T16" fmla="*/ 59 w 270"/>
                  <a:gd name="T17" fmla="*/ 268 h 308"/>
                  <a:gd name="T18" fmla="*/ 14 w 270"/>
                  <a:gd name="T19" fmla="*/ 283 h 308"/>
                  <a:gd name="T20" fmla="*/ 114 w 270"/>
                  <a:gd name="T21" fmla="*/ 216 h 308"/>
                  <a:gd name="T22" fmla="*/ 4 w 270"/>
                  <a:gd name="T23" fmla="*/ 271 h 308"/>
                  <a:gd name="T24" fmla="*/ 19 w 270"/>
                  <a:gd name="T25" fmla="*/ 257 h 308"/>
                  <a:gd name="T26" fmla="*/ 83 w 270"/>
                  <a:gd name="T27" fmla="*/ 214 h 308"/>
                  <a:gd name="T28" fmla="*/ 7 w 270"/>
                  <a:gd name="T29" fmla="*/ 244 h 308"/>
                  <a:gd name="T30" fmla="*/ 13 w 270"/>
                  <a:gd name="T31" fmla="*/ 226 h 308"/>
                  <a:gd name="T32" fmla="*/ 68 w 270"/>
                  <a:gd name="T33" fmla="*/ 182 h 308"/>
                  <a:gd name="T34" fmla="*/ 11 w 270"/>
                  <a:gd name="T35" fmla="*/ 208 h 308"/>
                  <a:gd name="T36" fmla="*/ 22 w 270"/>
                  <a:gd name="T37" fmla="*/ 195 h 308"/>
                  <a:gd name="T38" fmla="*/ 23 w 270"/>
                  <a:gd name="T39" fmla="*/ 175 h 308"/>
                  <a:gd name="T40" fmla="*/ 12 w 270"/>
                  <a:gd name="T41" fmla="*/ 177 h 308"/>
                  <a:gd name="T42" fmla="*/ 11 w 270"/>
                  <a:gd name="T43" fmla="*/ 174 h 308"/>
                  <a:gd name="T44" fmla="*/ 165 w 270"/>
                  <a:gd name="T45" fmla="*/ 67 h 308"/>
                  <a:gd name="T46" fmla="*/ 20 w 270"/>
                  <a:gd name="T47" fmla="*/ 133 h 308"/>
                  <a:gd name="T48" fmla="*/ 21 w 270"/>
                  <a:gd name="T49" fmla="*/ 114 h 308"/>
                  <a:gd name="T50" fmla="*/ 19 w 270"/>
                  <a:gd name="T51" fmla="*/ 101 h 308"/>
                  <a:gd name="T52" fmla="*/ 92 w 270"/>
                  <a:gd name="T53" fmla="*/ 53 h 308"/>
                  <a:gd name="T54" fmla="*/ 19 w 270"/>
                  <a:gd name="T55" fmla="*/ 84 h 308"/>
                  <a:gd name="T56" fmla="*/ 77 w 270"/>
                  <a:gd name="T57" fmla="*/ 37 h 308"/>
                  <a:gd name="T58" fmla="*/ 110 w 270"/>
                  <a:gd name="T59" fmla="*/ 41 h 308"/>
                  <a:gd name="T60" fmla="*/ 23 w 270"/>
                  <a:gd name="T61" fmla="*/ 97 h 308"/>
                  <a:gd name="T62" fmla="*/ 131 w 270"/>
                  <a:gd name="T63" fmla="*/ 35 h 308"/>
                  <a:gd name="T64" fmla="*/ 24 w 270"/>
                  <a:gd name="T65" fmla="*/ 130 h 308"/>
                  <a:gd name="T66" fmla="*/ 251 w 270"/>
                  <a:gd name="T67" fmla="*/ 16 h 308"/>
                  <a:gd name="T68" fmla="*/ 173 w 270"/>
                  <a:gd name="T69" fmla="*/ 68 h 308"/>
                  <a:gd name="T70" fmla="*/ 89 w 270"/>
                  <a:gd name="T71" fmla="*/ 132 h 308"/>
                  <a:gd name="T72" fmla="*/ 84 w 270"/>
                  <a:gd name="T73" fmla="*/ 139 h 308"/>
                  <a:gd name="T74" fmla="*/ 85 w 270"/>
                  <a:gd name="T75" fmla="*/ 160 h 308"/>
                  <a:gd name="T76" fmla="*/ 107 w 270"/>
                  <a:gd name="T77" fmla="*/ 171 h 308"/>
                  <a:gd name="T78" fmla="*/ 83 w 270"/>
                  <a:gd name="T79" fmla="*/ 187 h 308"/>
                  <a:gd name="T80" fmla="*/ 110 w 270"/>
                  <a:gd name="T81" fmla="*/ 185 h 308"/>
                  <a:gd name="T82" fmla="*/ 105 w 270"/>
                  <a:gd name="T83" fmla="*/ 201 h 308"/>
                  <a:gd name="T84" fmla="*/ 104 w 270"/>
                  <a:gd name="T85" fmla="*/ 207 h 308"/>
                  <a:gd name="T86" fmla="*/ 102 w 270"/>
                  <a:gd name="T87" fmla="*/ 213 h 308"/>
                  <a:gd name="T88" fmla="*/ 64 w 270"/>
                  <a:gd name="T89" fmla="*/ 244 h 308"/>
                  <a:gd name="T90" fmla="*/ 126 w 270"/>
                  <a:gd name="T91" fmla="*/ 209 h 308"/>
                  <a:gd name="T92" fmla="*/ 128 w 270"/>
                  <a:gd name="T93" fmla="*/ 227 h 308"/>
                  <a:gd name="T94" fmla="*/ 159 w 270"/>
                  <a:gd name="T95" fmla="*/ 223 h 308"/>
                  <a:gd name="T96" fmla="*/ 247 w 270"/>
                  <a:gd name="T97" fmla="*/ 182 h 308"/>
                  <a:gd name="T98" fmla="*/ 256 w 270"/>
                  <a:gd name="T99" fmla="*/ 194 h 308"/>
                  <a:gd name="T100" fmla="*/ 157 w 270"/>
                  <a:gd name="T101" fmla="*/ 279 h 308"/>
                  <a:gd name="T102" fmla="*/ 203 w 270"/>
                  <a:gd name="T103" fmla="*/ 269 h 308"/>
                  <a:gd name="T104" fmla="*/ 270 w 270"/>
                  <a:gd name="T105" fmla="*/ 243 h 308"/>
                  <a:gd name="T106" fmla="*/ 249 w 270"/>
                  <a:gd name="T107" fmla="*/ 263 h 308"/>
                  <a:gd name="T108" fmla="*/ 229 w 270"/>
                  <a:gd name="T109" fmla="*/ 290 h 308"/>
                  <a:gd name="T110" fmla="*/ 264 w 270"/>
                  <a:gd name="T111" fmla="*/ 279 h 308"/>
                  <a:gd name="T112" fmla="*/ 261 w 270"/>
                  <a:gd name="T113" fmla="*/ 293 h 308"/>
                  <a:gd name="T114" fmla="*/ 239 w 270"/>
                  <a:gd name="T115" fmla="*/ 298 h 308"/>
                  <a:gd name="T116" fmla="*/ 201 w 270"/>
                  <a:gd name="T117" fmla="*/ 30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0" h="308">
                    <a:moveTo>
                      <a:pt x="201" y="308"/>
                    </a:moveTo>
                    <a:cubicBezTo>
                      <a:pt x="201" y="308"/>
                      <a:pt x="201" y="308"/>
                      <a:pt x="200" y="307"/>
                    </a:cubicBezTo>
                    <a:cubicBezTo>
                      <a:pt x="200" y="307"/>
                      <a:pt x="200" y="307"/>
                      <a:pt x="201" y="307"/>
                    </a:cubicBezTo>
                    <a:cubicBezTo>
                      <a:pt x="218" y="292"/>
                      <a:pt x="249" y="267"/>
                      <a:pt x="259" y="258"/>
                    </a:cubicBezTo>
                    <a:cubicBezTo>
                      <a:pt x="185" y="300"/>
                      <a:pt x="185" y="300"/>
                      <a:pt x="185" y="300"/>
                    </a:cubicBezTo>
                    <a:cubicBezTo>
                      <a:pt x="185" y="300"/>
                      <a:pt x="185" y="300"/>
                      <a:pt x="185" y="300"/>
                    </a:cubicBezTo>
                    <a:cubicBezTo>
                      <a:pt x="185" y="300"/>
                      <a:pt x="185" y="300"/>
                      <a:pt x="185" y="300"/>
                    </a:cubicBezTo>
                    <a:cubicBezTo>
                      <a:pt x="185" y="300"/>
                      <a:pt x="185" y="300"/>
                      <a:pt x="185" y="299"/>
                    </a:cubicBezTo>
                    <a:cubicBezTo>
                      <a:pt x="185" y="299"/>
                      <a:pt x="185" y="299"/>
                      <a:pt x="185" y="299"/>
                    </a:cubicBezTo>
                    <a:cubicBezTo>
                      <a:pt x="185" y="299"/>
                      <a:pt x="185" y="299"/>
                      <a:pt x="185" y="299"/>
                    </a:cubicBezTo>
                    <a:cubicBezTo>
                      <a:pt x="186" y="299"/>
                      <a:pt x="188" y="298"/>
                      <a:pt x="192" y="295"/>
                    </a:cubicBezTo>
                    <a:cubicBezTo>
                      <a:pt x="194" y="294"/>
                      <a:pt x="196" y="293"/>
                      <a:pt x="198" y="292"/>
                    </a:cubicBezTo>
                    <a:cubicBezTo>
                      <a:pt x="198" y="292"/>
                      <a:pt x="198" y="292"/>
                      <a:pt x="198" y="292"/>
                    </a:cubicBezTo>
                    <a:cubicBezTo>
                      <a:pt x="197" y="292"/>
                      <a:pt x="197" y="292"/>
                      <a:pt x="198" y="291"/>
                    </a:cubicBezTo>
                    <a:cubicBezTo>
                      <a:pt x="198" y="291"/>
                      <a:pt x="198" y="291"/>
                      <a:pt x="198" y="291"/>
                    </a:cubicBezTo>
                    <a:cubicBezTo>
                      <a:pt x="198" y="291"/>
                      <a:pt x="198" y="291"/>
                      <a:pt x="198" y="291"/>
                    </a:cubicBezTo>
                    <a:cubicBezTo>
                      <a:pt x="199" y="290"/>
                      <a:pt x="207" y="285"/>
                      <a:pt x="239" y="263"/>
                    </a:cubicBezTo>
                    <a:cubicBezTo>
                      <a:pt x="246" y="258"/>
                      <a:pt x="254" y="253"/>
                      <a:pt x="259" y="250"/>
                    </a:cubicBezTo>
                    <a:cubicBezTo>
                      <a:pt x="208" y="280"/>
                      <a:pt x="179" y="296"/>
                      <a:pt x="175" y="298"/>
                    </a:cubicBezTo>
                    <a:cubicBezTo>
                      <a:pt x="175" y="298"/>
                      <a:pt x="175" y="298"/>
                      <a:pt x="175" y="298"/>
                    </a:cubicBezTo>
                    <a:cubicBezTo>
                      <a:pt x="175" y="298"/>
                      <a:pt x="175" y="298"/>
                      <a:pt x="175" y="298"/>
                    </a:cubicBezTo>
                    <a:cubicBezTo>
                      <a:pt x="175" y="298"/>
                      <a:pt x="175" y="298"/>
                      <a:pt x="175" y="298"/>
                    </a:cubicBezTo>
                    <a:cubicBezTo>
                      <a:pt x="175" y="298"/>
                      <a:pt x="174" y="298"/>
                      <a:pt x="174" y="298"/>
                    </a:cubicBezTo>
                    <a:cubicBezTo>
                      <a:pt x="174" y="298"/>
                      <a:pt x="174" y="298"/>
                      <a:pt x="178" y="295"/>
                    </a:cubicBezTo>
                    <a:cubicBezTo>
                      <a:pt x="181" y="293"/>
                      <a:pt x="184" y="290"/>
                      <a:pt x="188" y="287"/>
                    </a:cubicBezTo>
                    <a:cubicBezTo>
                      <a:pt x="197" y="281"/>
                      <a:pt x="208" y="274"/>
                      <a:pt x="219" y="266"/>
                    </a:cubicBezTo>
                    <a:cubicBezTo>
                      <a:pt x="234" y="255"/>
                      <a:pt x="249" y="245"/>
                      <a:pt x="257" y="239"/>
                    </a:cubicBezTo>
                    <a:cubicBezTo>
                      <a:pt x="246" y="245"/>
                      <a:pt x="223" y="259"/>
                      <a:pt x="204" y="270"/>
                    </a:cubicBezTo>
                    <a:cubicBezTo>
                      <a:pt x="174" y="287"/>
                      <a:pt x="168" y="290"/>
                      <a:pt x="167" y="291"/>
                    </a:cubicBezTo>
                    <a:cubicBezTo>
                      <a:pt x="167" y="291"/>
                      <a:pt x="167" y="291"/>
                      <a:pt x="167" y="291"/>
                    </a:cubicBezTo>
                    <a:cubicBezTo>
                      <a:pt x="167" y="291"/>
                      <a:pt x="167" y="291"/>
                      <a:pt x="167" y="291"/>
                    </a:cubicBezTo>
                    <a:cubicBezTo>
                      <a:pt x="167" y="291"/>
                      <a:pt x="167" y="291"/>
                      <a:pt x="167" y="291"/>
                    </a:cubicBezTo>
                    <a:cubicBezTo>
                      <a:pt x="167" y="291"/>
                      <a:pt x="166" y="291"/>
                      <a:pt x="166" y="291"/>
                    </a:cubicBezTo>
                    <a:cubicBezTo>
                      <a:pt x="166" y="291"/>
                      <a:pt x="166" y="291"/>
                      <a:pt x="167" y="290"/>
                    </a:cubicBezTo>
                    <a:cubicBezTo>
                      <a:pt x="167" y="290"/>
                      <a:pt x="167" y="290"/>
                      <a:pt x="167" y="290"/>
                    </a:cubicBezTo>
                    <a:cubicBezTo>
                      <a:pt x="167" y="290"/>
                      <a:pt x="167" y="290"/>
                      <a:pt x="167" y="290"/>
                    </a:cubicBezTo>
                    <a:cubicBezTo>
                      <a:pt x="167" y="290"/>
                      <a:pt x="168" y="289"/>
                      <a:pt x="171" y="287"/>
                    </a:cubicBezTo>
                    <a:cubicBezTo>
                      <a:pt x="173" y="285"/>
                      <a:pt x="177" y="282"/>
                      <a:pt x="182" y="279"/>
                    </a:cubicBezTo>
                    <a:cubicBezTo>
                      <a:pt x="191" y="272"/>
                      <a:pt x="204" y="262"/>
                      <a:pt x="216" y="253"/>
                    </a:cubicBezTo>
                    <a:cubicBezTo>
                      <a:pt x="235" y="239"/>
                      <a:pt x="253" y="225"/>
                      <a:pt x="262" y="219"/>
                    </a:cubicBezTo>
                    <a:cubicBezTo>
                      <a:pt x="247" y="228"/>
                      <a:pt x="199" y="255"/>
                      <a:pt x="169" y="273"/>
                    </a:cubicBezTo>
                    <a:cubicBezTo>
                      <a:pt x="160" y="278"/>
                      <a:pt x="153" y="282"/>
                      <a:pt x="148" y="286"/>
                    </a:cubicBezTo>
                    <a:cubicBezTo>
                      <a:pt x="143" y="288"/>
                      <a:pt x="141" y="290"/>
                      <a:pt x="140" y="290"/>
                    </a:cubicBezTo>
                    <a:cubicBezTo>
                      <a:pt x="139" y="290"/>
                      <a:pt x="139" y="290"/>
                      <a:pt x="139" y="290"/>
                    </a:cubicBezTo>
                    <a:cubicBezTo>
                      <a:pt x="139" y="290"/>
                      <a:pt x="139" y="290"/>
                      <a:pt x="139" y="290"/>
                    </a:cubicBezTo>
                    <a:cubicBezTo>
                      <a:pt x="139" y="291"/>
                      <a:pt x="139" y="290"/>
                      <a:pt x="138" y="290"/>
                    </a:cubicBezTo>
                    <a:cubicBezTo>
                      <a:pt x="138" y="290"/>
                      <a:pt x="138" y="290"/>
                      <a:pt x="139" y="290"/>
                    </a:cubicBezTo>
                    <a:cubicBezTo>
                      <a:pt x="170" y="270"/>
                      <a:pt x="225" y="234"/>
                      <a:pt x="243" y="222"/>
                    </a:cubicBezTo>
                    <a:cubicBezTo>
                      <a:pt x="223" y="234"/>
                      <a:pt x="159" y="271"/>
                      <a:pt x="123" y="292"/>
                    </a:cubicBezTo>
                    <a:cubicBezTo>
                      <a:pt x="123" y="292"/>
                      <a:pt x="123" y="292"/>
                      <a:pt x="123" y="292"/>
                    </a:cubicBezTo>
                    <a:cubicBezTo>
                      <a:pt x="123" y="292"/>
                      <a:pt x="122" y="292"/>
                      <a:pt x="122" y="292"/>
                    </a:cubicBezTo>
                    <a:cubicBezTo>
                      <a:pt x="122" y="291"/>
                      <a:pt x="122" y="291"/>
                      <a:pt x="123" y="291"/>
                    </a:cubicBezTo>
                    <a:cubicBezTo>
                      <a:pt x="123" y="291"/>
                      <a:pt x="123" y="291"/>
                      <a:pt x="123" y="291"/>
                    </a:cubicBezTo>
                    <a:cubicBezTo>
                      <a:pt x="123" y="291"/>
                      <a:pt x="123" y="291"/>
                      <a:pt x="123" y="291"/>
                    </a:cubicBezTo>
                    <a:cubicBezTo>
                      <a:pt x="125" y="289"/>
                      <a:pt x="135" y="281"/>
                      <a:pt x="189" y="242"/>
                    </a:cubicBezTo>
                    <a:cubicBezTo>
                      <a:pt x="212" y="225"/>
                      <a:pt x="236" y="207"/>
                      <a:pt x="248" y="199"/>
                    </a:cubicBezTo>
                    <a:cubicBezTo>
                      <a:pt x="79" y="297"/>
                      <a:pt x="79" y="297"/>
                      <a:pt x="79" y="297"/>
                    </a:cubicBezTo>
                    <a:cubicBezTo>
                      <a:pt x="78" y="297"/>
                      <a:pt x="78" y="297"/>
                      <a:pt x="78" y="297"/>
                    </a:cubicBezTo>
                    <a:cubicBezTo>
                      <a:pt x="78" y="297"/>
                      <a:pt x="78" y="297"/>
                      <a:pt x="78" y="296"/>
                    </a:cubicBezTo>
                    <a:cubicBezTo>
                      <a:pt x="78" y="296"/>
                      <a:pt x="78" y="296"/>
                      <a:pt x="78" y="296"/>
                    </a:cubicBezTo>
                    <a:cubicBezTo>
                      <a:pt x="78" y="296"/>
                      <a:pt x="78" y="296"/>
                      <a:pt x="78" y="296"/>
                    </a:cubicBezTo>
                    <a:cubicBezTo>
                      <a:pt x="79" y="296"/>
                      <a:pt x="79" y="296"/>
                      <a:pt x="79" y="296"/>
                    </a:cubicBezTo>
                    <a:cubicBezTo>
                      <a:pt x="80" y="294"/>
                      <a:pt x="84" y="292"/>
                      <a:pt x="97" y="283"/>
                    </a:cubicBezTo>
                    <a:cubicBezTo>
                      <a:pt x="109" y="275"/>
                      <a:pt x="125" y="264"/>
                      <a:pt x="142" y="253"/>
                    </a:cubicBezTo>
                    <a:cubicBezTo>
                      <a:pt x="179" y="228"/>
                      <a:pt x="224" y="198"/>
                      <a:pt x="240" y="187"/>
                    </a:cubicBezTo>
                    <a:cubicBezTo>
                      <a:pt x="206" y="206"/>
                      <a:pt x="39" y="303"/>
                      <a:pt x="38" y="304"/>
                    </a:cubicBezTo>
                    <a:cubicBezTo>
                      <a:pt x="37" y="304"/>
                      <a:pt x="37" y="304"/>
                      <a:pt x="37" y="304"/>
                    </a:cubicBezTo>
                    <a:cubicBezTo>
                      <a:pt x="37" y="304"/>
                      <a:pt x="37" y="304"/>
                      <a:pt x="37" y="304"/>
                    </a:cubicBezTo>
                    <a:cubicBezTo>
                      <a:pt x="37" y="304"/>
                      <a:pt x="37" y="303"/>
                      <a:pt x="37" y="303"/>
                    </a:cubicBezTo>
                    <a:cubicBezTo>
                      <a:pt x="37" y="303"/>
                      <a:pt x="37" y="303"/>
                      <a:pt x="37" y="303"/>
                    </a:cubicBezTo>
                    <a:cubicBezTo>
                      <a:pt x="37" y="303"/>
                      <a:pt x="37" y="303"/>
                      <a:pt x="37" y="303"/>
                    </a:cubicBezTo>
                    <a:cubicBezTo>
                      <a:pt x="39" y="301"/>
                      <a:pt x="49" y="295"/>
                      <a:pt x="90" y="268"/>
                    </a:cubicBezTo>
                    <a:cubicBezTo>
                      <a:pt x="112" y="254"/>
                      <a:pt x="138" y="237"/>
                      <a:pt x="151" y="228"/>
                    </a:cubicBezTo>
                    <a:cubicBezTo>
                      <a:pt x="59" y="282"/>
                      <a:pt x="43" y="291"/>
                      <a:pt x="40" y="292"/>
                    </a:cubicBezTo>
                    <a:cubicBezTo>
                      <a:pt x="40" y="292"/>
                      <a:pt x="39" y="292"/>
                      <a:pt x="39" y="292"/>
                    </a:cubicBezTo>
                    <a:cubicBezTo>
                      <a:pt x="39" y="292"/>
                      <a:pt x="39" y="292"/>
                      <a:pt x="39" y="292"/>
                    </a:cubicBezTo>
                    <a:cubicBezTo>
                      <a:pt x="39" y="293"/>
                      <a:pt x="39" y="293"/>
                      <a:pt x="39" y="293"/>
                    </a:cubicBezTo>
                    <a:cubicBezTo>
                      <a:pt x="39" y="293"/>
                      <a:pt x="39" y="292"/>
                      <a:pt x="39" y="292"/>
                    </a:cubicBezTo>
                    <a:cubicBezTo>
                      <a:pt x="39" y="292"/>
                      <a:pt x="39" y="292"/>
                      <a:pt x="39" y="292"/>
                    </a:cubicBezTo>
                    <a:cubicBezTo>
                      <a:pt x="65" y="273"/>
                      <a:pt x="110" y="240"/>
                      <a:pt x="124" y="230"/>
                    </a:cubicBezTo>
                    <a:cubicBezTo>
                      <a:pt x="113" y="236"/>
                      <a:pt x="84" y="253"/>
                      <a:pt x="59" y="268"/>
                    </a:cubicBezTo>
                    <a:cubicBezTo>
                      <a:pt x="18" y="292"/>
                      <a:pt x="11" y="296"/>
                      <a:pt x="9" y="297"/>
                    </a:cubicBezTo>
                    <a:cubicBezTo>
                      <a:pt x="9" y="297"/>
                      <a:pt x="9" y="297"/>
                      <a:pt x="9" y="297"/>
                    </a:cubicBezTo>
                    <a:cubicBezTo>
                      <a:pt x="9" y="297"/>
                      <a:pt x="9" y="297"/>
                      <a:pt x="9" y="297"/>
                    </a:cubicBezTo>
                    <a:cubicBezTo>
                      <a:pt x="9" y="297"/>
                      <a:pt x="9" y="297"/>
                      <a:pt x="9" y="297"/>
                    </a:cubicBezTo>
                    <a:cubicBezTo>
                      <a:pt x="9" y="297"/>
                      <a:pt x="9" y="297"/>
                      <a:pt x="9" y="297"/>
                    </a:cubicBezTo>
                    <a:cubicBezTo>
                      <a:pt x="8" y="296"/>
                      <a:pt x="8" y="296"/>
                      <a:pt x="9" y="296"/>
                    </a:cubicBezTo>
                    <a:cubicBezTo>
                      <a:pt x="122" y="221"/>
                      <a:pt x="122" y="221"/>
                      <a:pt x="122" y="221"/>
                    </a:cubicBezTo>
                    <a:cubicBezTo>
                      <a:pt x="32" y="273"/>
                      <a:pt x="17" y="282"/>
                      <a:pt x="14" y="283"/>
                    </a:cubicBezTo>
                    <a:cubicBezTo>
                      <a:pt x="14" y="283"/>
                      <a:pt x="14" y="283"/>
                      <a:pt x="14" y="283"/>
                    </a:cubicBezTo>
                    <a:cubicBezTo>
                      <a:pt x="14" y="283"/>
                      <a:pt x="14" y="283"/>
                      <a:pt x="14" y="283"/>
                    </a:cubicBezTo>
                    <a:cubicBezTo>
                      <a:pt x="14" y="283"/>
                      <a:pt x="14" y="283"/>
                      <a:pt x="14" y="283"/>
                    </a:cubicBezTo>
                    <a:cubicBezTo>
                      <a:pt x="13" y="283"/>
                      <a:pt x="13" y="283"/>
                      <a:pt x="13" y="283"/>
                    </a:cubicBezTo>
                    <a:cubicBezTo>
                      <a:pt x="13" y="283"/>
                      <a:pt x="13" y="283"/>
                      <a:pt x="14" y="282"/>
                    </a:cubicBezTo>
                    <a:cubicBezTo>
                      <a:pt x="14" y="282"/>
                      <a:pt x="14" y="282"/>
                      <a:pt x="14" y="282"/>
                    </a:cubicBezTo>
                    <a:cubicBezTo>
                      <a:pt x="14" y="282"/>
                      <a:pt x="14" y="282"/>
                      <a:pt x="14" y="282"/>
                    </a:cubicBezTo>
                    <a:cubicBezTo>
                      <a:pt x="15" y="281"/>
                      <a:pt x="20" y="278"/>
                      <a:pt x="37" y="266"/>
                    </a:cubicBezTo>
                    <a:cubicBezTo>
                      <a:pt x="51" y="257"/>
                      <a:pt x="69" y="245"/>
                      <a:pt x="86" y="235"/>
                    </a:cubicBezTo>
                    <a:cubicBezTo>
                      <a:pt x="97" y="227"/>
                      <a:pt x="107" y="221"/>
                      <a:pt x="114" y="216"/>
                    </a:cubicBezTo>
                    <a:cubicBezTo>
                      <a:pt x="83" y="234"/>
                      <a:pt x="2" y="281"/>
                      <a:pt x="1" y="281"/>
                    </a:cubicBezTo>
                    <a:cubicBezTo>
                      <a:pt x="1" y="281"/>
                      <a:pt x="1" y="281"/>
                      <a:pt x="1" y="281"/>
                    </a:cubicBezTo>
                    <a:cubicBezTo>
                      <a:pt x="1" y="281"/>
                      <a:pt x="1" y="280"/>
                      <a:pt x="1" y="280"/>
                    </a:cubicBezTo>
                    <a:cubicBezTo>
                      <a:pt x="27" y="263"/>
                      <a:pt x="74" y="232"/>
                      <a:pt x="89" y="222"/>
                    </a:cubicBezTo>
                    <a:cubicBezTo>
                      <a:pt x="74" y="230"/>
                      <a:pt x="30" y="256"/>
                      <a:pt x="4" y="271"/>
                    </a:cubicBezTo>
                    <a:cubicBezTo>
                      <a:pt x="4" y="271"/>
                      <a:pt x="4" y="271"/>
                      <a:pt x="4" y="271"/>
                    </a:cubicBezTo>
                    <a:cubicBezTo>
                      <a:pt x="4" y="271"/>
                      <a:pt x="4" y="271"/>
                      <a:pt x="4" y="271"/>
                    </a:cubicBezTo>
                    <a:cubicBezTo>
                      <a:pt x="4" y="271"/>
                      <a:pt x="4" y="271"/>
                      <a:pt x="4" y="271"/>
                    </a:cubicBezTo>
                    <a:cubicBezTo>
                      <a:pt x="4" y="271"/>
                      <a:pt x="4" y="271"/>
                      <a:pt x="4" y="271"/>
                    </a:cubicBezTo>
                    <a:cubicBezTo>
                      <a:pt x="4" y="270"/>
                      <a:pt x="4" y="270"/>
                      <a:pt x="4" y="270"/>
                    </a:cubicBezTo>
                    <a:cubicBezTo>
                      <a:pt x="4" y="270"/>
                      <a:pt x="8" y="268"/>
                      <a:pt x="13" y="264"/>
                    </a:cubicBezTo>
                    <a:cubicBezTo>
                      <a:pt x="13" y="264"/>
                      <a:pt x="13" y="264"/>
                      <a:pt x="13" y="265"/>
                    </a:cubicBezTo>
                    <a:cubicBezTo>
                      <a:pt x="13" y="264"/>
                      <a:pt x="13" y="264"/>
                      <a:pt x="13" y="264"/>
                    </a:cubicBezTo>
                    <a:cubicBezTo>
                      <a:pt x="13" y="264"/>
                      <a:pt x="13" y="264"/>
                      <a:pt x="13" y="264"/>
                    </a:cubicBezTo>
                    <a:cubicBezTo>
                      <a:pt x="33" y="251"/>
                      <a:pt x="67" y="230"/>
                      <a:pt x="85" y="218"/>
                    </a:cubicBezTo>
                    <a:cubicBezTo>
                      <a:pt x="31" y="250"/>
                      <a:pt x="21" y="256"/>
                      <a:pt x="19" y="257"/>
                    </a:cubicBezTo>
                    <a:cubicBezTo>
                      <a:pt x="19" y="257"/>
                      <a:pt x="19" y="257"/>
                      <a:pt x="19" y="257"/>
                    </a:cubicBezTo>
                    <a:cubicBezTo>
                      <a:pt x="19" y="257"/>
                      <a:pt x="19" y="257"/>
                      <a:pt x="19" y="257"/>
                    </a:cubicBezTo>
                    <a:cubicBezTo>
                      <a:pt x="19" y="257"/>
                      <a:pt x="19" y="257"/>
                      <a:pt x="19" y="257"/>
                    </a:cubicBezTo>
                    <a:cubicBezTo>
                      <a:pt x="19" y="257"/>
                      <a:pt x="18" y="257"/>
                      <a:pt x="18" y="257"/>
                    </a:cubicBezTo>
                    <a:cubicBezTo>
                      <a:pt x="18" y="257"/>
                      <a:pt x="18" y="257"/>
                      <a:pt x="18" y="257"/>
                    </a:cubicBezTo>
                    <a:cubicBezTo>
                      <a:pt x="18" y="257"/>
                      <a:pt x="18" y="257"/>
                      <a:pt x="18" y="257"/>
                    </a:cubicBezTo>
                    <a:cubicBezTo>
                      <a:pt x="18" y="257"/>
                      <a:pt x="18" y="257"/>
                      <a:pt x="18" y="257"/>
                    </a:cubicBezTo>
                    <a:cubicBezTo>
                      <a:pt x="18" y="257"/>
                      <a:pt x="18" y="257"/>
                      <a:pt x="18" y="257"/>
                    </a:cubicBezTo>
                    <a:cubicBezTo>
                      <a:pt x="17" y="256"/>
                      <a:pt x="18" y="256"/>
                      <a:pt x="18" y="256"/>
                    </a:cubicBezTo>
                    <a:cubicBezTo>
                      <a:pt x="88" y="211"/>
                      <a:pt x="88" y="211"/>
                      <a:pt x="88" y="211"/>
                    </a:cubicBezTo>
                    <a:cubicBezTo>
                      <a:pt x="86" y="212"/>
                      <a:pt x="85" y="213"/>
                      <a:pt x="83" y="214"/>
                    </a:cubicBezTo>
                    <a:cubicBezTo>
                      <a:pt x="17" y="252"/>
                      <a:pt x="6" y="259"/>
                      <a:pt x="4" y="259"/>
                    </a:cubicBezTo>
                    <a:cubicBezTo>
                      <a:pt x="4" y="259"/>
                      <a:pt x="4" y="259"/>
                      <a:pt x="4" y="259"/>
                    </a:cubicBezTo>
                    <a:cubicBezTo>
                      <a:pt x="4" y="259"/>
                      <a:pt x="4" y="259"/>
                      <a:pt x="4" y="259"/>
                    </a:cubicBezTo>
                    <a:cubicBezTo>
                      <a:pt x="3" y="260"/>
                      <a:pt x="3" y="260"/>
                      <a:pt x="3" y="260"/>
                    </a:cubicBezTo>
                    <a:cubicBezTo>
                      <a:pt x="3" y="259"/>
                      <a:pt x="3" y="259"/>
                      <a:pt x="3" y="259"/>
                    </a:cubicBezTo>
                    <a:cubicBezTo>
                      <a:pt x="3" y="259"/>
                      <a:pt x="3" y="259"/>
                      <a:pt x="3" y="259"/>
                    </a:cubicBezTo>
                    <a:cubicBezTo>
                      <a:pt x="4" y="258"/>
                      <a:pt x="77" y="207"/>
                      <a:pt x="101" y="189"/>
                    </a:cubicBezTo>
                    <a:cubicBezTo>
                      <a:pt x="95" y="193"/>
                      <a:pt x="84" y="199"/>
                      <a:pt x="73" y="206"/>
                    </a:cubicBezTo>
                    <a:cubicBezTo>
                      <a:pt x="20" y="237"/>
                      <a:pt x="9" y="243"/>
                      <a:pt x="7" y="244"/>
                    </a:cubicBezTo>
                    <a:cubicBezTo>
                      <a:pt x="7" y="244"/>
                      <a:pt x="7" y="244"/>
                      <a:pt x="7" y="244"/>
                    </a:cubicBezTo>
                    <a:cubicBezTo>
                      <a:pt x="7" y="244"/>
                      <a:pt x="7" y="244"/>
                      <a:pt x="7" y="244"/>
                    </a:cubicBezTo>
                    <a:cubicBezTo>
                      <a:pt x="6" y="244"/>
                      <a:pt x="6" y="244"/>
                      <a:pt x="6" y="244"/>
                    </a:cubicBezTo>
                    <a:cubicBezTo>
                      <a:pt x="6" y="244"/>
                      <a:pt x="6" y="244"/>
                      <a:pt x="6" y="244"/>
                    </a:cubicBezTo>
                    <a:cubicBezTo>
                      <a:pt x="6" y="244"/>
                      <a:pt x="6" y="244"/>
                      <a:pt x="6" y="243"/>
                    </a:cubicBezTo>
                    <a:cubicBezTo>
                      <a:pt x="76" y="190"/>
                      <a:pt x="76" y="190"/>
                      <a:pt x="76" y="190"/>
                    </a:cubicBezTo>
                    <a:cubicBezTo>
                      <a:pt x="68" y="195"/>
                      <a:pt x="57" y="201"/>
                      <a:pt x="44" y="209"/>
                    </a:cubicBezTo>
                    <a:cubicBezTo>
                      <a:pt x="21" y="222"/>
                      <a:pt x="15" y="225"/>
                      <a:pt x="14" y="226"/>
                    </a:cubicBezTo>
                    <a:cubicBezTo>
                      <a:pt x="14" y="226"/>
                      <a:pt x="14" y="226"/>
                      <a:pt x="13" y="226"/>
                    </a:cubicBezTo>
                    <a:cubicBezTo>
                      <a:pt x="13" y="226"/>
                      <a:pt x="13" y="226"/>
                      <a:pt x="13" y="226"/>
                    </a:cubicBezTo>
                    <a:cubicBezTo>
                      <a:pt x="13" y="227"/>
                      <a:pt x="13" y="227"/>
                      <a:pt x="13" y="226"/>
                    </a:cubicBezTo>
                    <a:cubicBezTo>
                      <a:pt x="13" y="226"/>
                      <a:pt x="13" y="226"/>
                      <a:pt x="13" y="226"/>
                    </a:cubicBezTo>
                    <a:cubicBezTo>
                      <a:pt x="12" y="227"/>
                      <a:pt x="12" y="227"/>
                      <a:pt x="12" y="227"/>
                    </a:cubicBezTo>
                    <a:cubicBezTo>
                      <a:pt x="12" y="227"/>
                      <a:pt x="12" y="226"/>
                      <a:pt x="12" y="226"/>
                    </a:cubicBezTo>
                    <a:cubicBezTo>
                      <a:pt x="12" y="226"/>
                      <a:pt x="12" y="226"/>
                      <a:pt x="12" y="226"/>
                    </a:cubicBezTo>
                    <a:cubicBezTo>
                      <a:pt x="12" y="226"/>
                      <a:pt x="12" y="226"/>
                      <a:pt x="12" y="226"/>
                    </a:cubicBezTo>
                    <a:cubicBezTo>
                      <a:pt x="12" y="226"/>
                      <a:pt x="12" y="226"/>
                      <a:pt x="12" y="226"/>
                    </a:cubicBezTo>
                    <a:cubicBezTo>
                      <a:pt x="14" y="224"/>
                      <a:pt x="23" y="217"/>
                      <a:pt x="68" y="182"/>
                    </a:cubicBezTo>
                    <a:cubicBezTo>
                      <a:pt x="83" y="171"/>
                      <a:pt x="97" y="159"/>
                      <a:pt x="103" y="155"/>
                    </a:cubicBezTo>
                    <a:cubicBezTo>
                      <a:pt x="94" y="160"/>
                      <a:pt x="70" y="174"/>
                      <a:pt x="51" y="185"/>
                    </a:cubicBezTo>
                    <a:cubicBezTo>
                      <a:pt x="24" y="201"/>
                      <a:pt x="18" y="204"/>
                      <a:pt x="17" y="205"/>
                    </a:cubicBezTo>
                    <a:cubicBezTo>
                      <a:pt x="17" y="205"/>
                      <a:pt x="17" y="205"/>
                      <a:pt x="17" y="205"/>
                    </a:cubicBezTo>
                    <a:cubicBezTo>
                      <a:pt x="17" y="205"/>
                      <a:pt x="17" y="205"/>
                      <a:pt x="17" y="205"/>
                    </a:cubicBezTo>
                    <a:cubicBezTo>
                      <a:pt x="17" y="205"/>
                      <a:pt x="17" y="205"/>
                      <a:pt x="17" y="205"/>
                    </a:cubicBezTo>
                    <a:cubicBezTo>
                      <a:pt x="17" y="205"/>
                      <a:pt x="17" y="205"/>
                      <a:pt x="16" y="204"/>
                    </a:cubicBezTo>
                    <a:cubicBezTo>
                      <a:pt x="16" y="204"/>
                      <a:pt x="16" y="204"/>
                      <a:pt x="16" y="204"/>
                    </a:cubicBezTo>
                    <a:cubicBezTo>
                      <a:pt x="11" y="208"/>
                      <a:pt x="11" y="208"/>
                      <a:pt x="11" y="208"/>
                    </a:cubicBezTo>
                    <a:cubicBezTo>
                      <a:pt x="10" y="208"/>
                      <a:pt x="10" y="208"/>
                      <a:pt x="10" y="207"/>
                    </a:cubicBezTo>
                    <a:cubicBezTo>
                      <a:pt x="10" y="207"/>
                      <a:pt x="10" y="207"/>
                      <a:pt x="10" y="207"/>
                    </a:cubicBezTo>
                    <a:cubicBezTo>
                      <a:pt x="63" y="173"/>
                      <a:pt x="63" y="173"/>
                      <a:pt x="63" y="173"/>
                    </a:cubicBezTo>
                    <a:cubicBezTo>
                      <a:pt x="31" y="192"/>
                      <a:pt x="25" y="195"/>
                      <a:pt x="23" y="196"/>
                    </a:cubicBezTo>
                    <a:cubicBezTo>
                      <a:pt x="23" y="196"/>
                      <a:pt x="23" y="196"/>
                      <a:pt x="23" y="196"/>
                    </a:cubicBezTo>
                    <a:cubicBezTo>
                      <a:pt x="23" y="196"/>
                      <a:pt x="23" y="196"/>
                      <a:pt x="23" y="196"/>
                    </a:cubicBezTo>
                    <a:cubicBezTo>
                      <a:pt x="23" y="196"/>
                      <a:pt x="23" y="196"/>
                      <a:pt x="23" y="196"/>
                    </a:cubicBezTo>
                    <a:cubicBezTo>
                      <a:pt x="22" y="196"/>
                      <a:pt x="22" y="196"/>
                      <a:pt x="22" y="196"/>
                    </a:cubicBezTo>
                    <a:cubicBezTo>
                      <a:pt x="22" y="196"/>
                      <a:pt x="22" y="196"/>
                      <a:pt x="22" y="195"/>
                    </a:cubicBezTo>
                    <a:cubicBezTo>
                      <a:pt x="81" y="155"/>
                      <a:pt x="81" y="155"/>
                      <a:pt x="81" y="155"/>
                    </a:cubicBezTo>
                    <a:cubicBezTo>
                      <a:pt x="1" y="201"/>
                      <a:pt x="1" y="201"/>
                      <a:pt x="0" y="201"/>
                    </a:cubicBezTo>
                    <a:cubicBezTo>
                      <a:pt x="0" y="201"/>
                      <a:pt x="0" y="201"/>
                      <a:pt x="0" y="201"/>
                    </a:cubicBezTo>
                    <a:cubicBezTo>
                      <a:pt x="0" y="200"/>
                      <a:pt x="0" y="200"/>
                      <a:pt x="42" y="169"/>
                    </a:cubicBezTo>
                    <a:cubicBezTo>
                      <a:pt x="55" y="160"/>
                      <a:pt x="68" y="150"/>
                      <a:pt x="76" y="144"/>
                    </a:cubicBezTo>
                    <a:cubicBezTo>
                      <a:pt x="33" y="169"/>
                      <a:pt x="25" y="174"/>
                      <a:pt x="23" y="175"/>
                    </a:cubicBezTo>
                    <a:cubicBezTo>
                      <a:pt x="23" y="175"/>
                      <a:pt x="23" y="175"/>
                      <a:pt x="23" y="175"/>
                    </a:cubicBezTo>
                    <a:cubicBezTo>
                      <a:pt x="23" y="175"/>
                      <a:pt x="23" y="175"/>
                      <a:pt x="23" y="175"/>
                    </a:cubicBezTo>
                    <a:cubicBezTo>
                      <a:pt x="23" y="175"/>
                      <a:pt x="23" y="175"/>
                      <a:pt x="23" y="175"/>
                    </a:cubicBezTo>
                    <a:cubicBezTo>
                      <a:pt x="23" y="175"/>
                      <a:pt x="22" y="175"/>
                      <a:pt x="22" y="175"/>
                    </a:cubicBezTo>
                    <a:cubicBezTo>
                      <a:pt x="22" y="174"/>
                      <a:pt x="22" y="174"/>
                      <a:pt x="23" y="174"/>
                    </a:cubicBezTo>
                    <a:cubicBezTo>
                      <a:pt x="23" y="174"/>
                      <a:pt x="23" y="174"/>
                      <a:pt x="23" y="174"/>
                    </a:cubicBezTo>
                    <a:cubicBezTo>
                      <a:pt x="23" y="174"/>
                      <a:pt x="23" y="174"/>
                      <a:pt x="23" y="174"/>
                    </a:cubicBezTo>
                    <a:cubicBezTo>
                      <a:pt x="24" y="173"/>
                      <a:pt x="27" y="171"/>
                      <a:pt x="35" y="166"/>
                    </a:cubicBezTo>
                    <a:cubicBezTo>
                      <a:pt x="43" y="161"/>
                      <a:pt x="53" y="155"/>
                      <a:pt x="62" y="149"/>
                    </a:cubicBezTo>
                    <a:cubicBezTo>
                      <a:pt x="64" y="148"/>
                      <a:pt x="66" y="147"/>
                      <a:pt x="67" y="146"/>
                    </a:cubicBezTo>
                    <a:cubicBezTo>
                      <a:pt x="13" y="177"/>
                      <a:pt x="13" y="177"/>
                      <a:pt x="13" y="177"/>
                    </a:cubicBezTo>
                    <a:cubicBezTo>
                      <a:pt x="13" y="177"/>
                      <a:pt x="12" y="177"/>
                      <a:pt x="12" y="177"/>
                    </a:cubicBezTo>
                    <a:cubicBezTo>
                      <a:pt x="12" y="177"/>
                      <a:pt x="12" y="177"/>
                      <a:pt x="12" y="177"/>
                    </a:cubicBezTo>
                    <a:cubicBezTo>
                      <a:pt x="12" y="177"/>
                      <a:pt x="12" y="177"/>
                      <a:pt x="12" y="177"/>
                    </a:cubicBezTo>
                    <a:cubicBezTo>
                      <a:pt x="13" y="176"/>
                      <a:pt x="13" y="176"/>
                      <a:pt x="13" y="176"/>
                    </a:cubicBezTo>
                    <a:cubicBezTo>
                      <a:pt x="13" y="176"/>
                      <a:pt x="14" y="175"/>
                      <a:pt x="16" y="174"/>
                    </a:cubicBezTo>
                    <a:cubicBezTo>
                      <a:pt x="18" y="173"/>
                      <a:pt x="22" y="170"/>
                      <a:pt x="26" y="168"/>
                    </a:cubicBezTo>
                    <a:cubicBezTo>
                      <a:pt x="34" y="163"/>
                      <a:pt x="45" y="156"/>
                      <a:pt x="56" y="149"/>
                    </a:cubicBezTo>
                    <a:cubicBezTo>
                      <a:pt x="64" y="144"/>
                      <a:pt x="71" y="139"/>
                      <a:pt x="78" y="135"/>
                    </a:cubicBezTo>
                    <a:cubicBezTo>
                      <a:pt x="59" y="146"/>
                      <a:pt x="30" y="163"/>
                      <a:pt x="12" y="174"/>
                    </a:cubicBezTo>
                    <a:cubicBezTo>
                      <a:pt x="12" y="174"/>
                      <a:pt x="11" y="174"/>
                      <a:pt x="11" y="174"/>
                    </a:cubicBezTo>
                    <a:cubicBezTo>
                      <a:pt x="11" y="174"/>
                      <a:pt x="11" y="174"/>
                      <a:pt x="11" y="174"/>
                    </a:cubicBezTo>
                    <a:cubicBezTo>
                      <a:pt x="11" y="173"/>
                      <a:pt x="11" y="173"/>
                      <a:pt x="11" y="173"/>
                    </a:cubicBezTo>
                    <a:cubicBezTo>
                      <a:pt x="11" y="173"/>
                      <a:pt x="11" y="173"/>
                      <a:pt x="11" y="173"/>
                    </a:cubicBezTo>
                    <a:cubicBezTo>
                      <a:pt x="11" y="173"/>
                      <a:pt x="11" y="173"/>
                      <a:pt x="11" y="173"/>
                    </a:cubicBezTo>
                    <a:cubicBezTo>
                      <a:pt x="12" y="172"/>
                      <a:pt x="16" y="170"/>
                      <a:pt x="26" y="163"/>
                    </a:cubicBezTo>
                    <a:cubicBezTo>
                      <a:pt x="35" y="157"/>
                      <a:pt x="48" y="148"/>
                      <a:pt x="65" y="137"/>
                    </a:cubicBezTo>
                    <a:cubicBezTo>
                      <a:pt x="97" y="117"/>
                      <a:pt x="137" y="90"/>
                      <a:pt x="172" y="68"/>
                    </a:cubicBezTo>
                    <a:cubicBezTo>
                      <a:pt x="200" y="49"/>
                      <a:pt x="226" y="32"/>
                      <a:pt x="240" y="23"/>
                    </a:cubicBezTo>
                    <a:cubicBezTo>
                      <a:pt x="225" y="32"/>
                      <a:pt x="196" y="49"/>
                      <a:pt x="165" y="67"/>
                    </a:cubicBezTo>
                    <a:cubicBezTo>
                      <a:pt x="66" y="125"/>
                      <a:pt x="22" y="151"/>
                      <a:pt x="17" y="152"/>
                    </a:cubicBezTo>
                    <a:cubicBezTo>
                      <a:pt x="17" y="152"/>
                      <a:pt x="17" y="152"/>
                      <a:pt x="17" y="152"/>
                    </a:cubicBezTo>
                    <a:cubicBezTo>
                      <a:pt x="17" y="152"/>
                      <a:pt x="17" y="152"/>
                      <a:pt x="17" y="152"/>
                    </a:cubicBezTo>
                    <a:cubicBezTo>
                      <a:pt x="16" y="152"/>
                      <a:pt x="16" y="152"/>
                      <a:pt x="16" y="152"/>
                    </a:cubicBezTo>
                    <a:cubicBezTo>
                      <a:pt x="16" y="152"/>
                      <a:pt x="16" y="152"/>
                      <a:pt x="16" y="152"/>
                    </a:cubicBezTo>
                    <a:cubicBezTo>
                      <a:pt x="16" y="152"/>
                      <a:pt x="16" y="152"/>
                      <a:pt x="16" y="152"/>
                    </a:cubicBezTo>
                    <a:cubicBezTo>
                      <a:pt x="242" y="4"/>
                      <a:pt x="242" y="4"/>
                      <a:pt x="242" y="4"/>
                    </a:cubicBezTo>
                    <a:cubicBezTo>
                      <a:pt x="222" y="15"/>
                      <a:pt x="164" y="49"/>
                      <a:pt x="116" y="77"/>
                    </a:cubicBezTo>
                    <a:cubicBezTo>
                      <a:pt x="42" y="121"/>
                      <a:pt x="22" y="133"/>
                      <a:pt x="20" y="133"/>
                    </a:cubicBezTo>
                    <a:cubicBezTo>
                      <a:pt x="20" y="133"/>
                      <a:pt x="20" y="133"/>
                      <a:pt x="20" y="133"/>
                    </a:cubicBezTo>
                    <a:cubicBezTo>
                      <a:pt x="20" y="133"/>
                      <a:pt x="20" y="133"/>
                      <a:pt x="20" y="132"/>
                    </a:cubicBezTo>
                    <a:cubicBezTo>
                      <a:pt x="20" y="132"/>
                      <a:pt x="19" y="131"/>
                      <a:pt x="104" y="72"/>
                    </a:cubicBezTo>
                    <a:cubicBezTo>
                      <a:pt x="120" y="60"/>
                      <a:pt x="134" y="50"/>
                      <a:pt x="140" y="45"/>
                    </a:cubicBezTo>
                    <a:cubicBezTo>
                      <a:pt x="123" y="55"/>
                      <a:pt x="58" y="93"/>
                      <a:pt x="21" y="115"/>
                    </a:cubicBezTo>
                    <a:cubicBezTo>
                      <a:pt x="21" y="115"/>
                      <a:pt x="21" y="115"/>
                      <a:pt x="21" y="115"/>
                    </a:cubicBezTo>
                    <a:cubicBezTo>
                      <a:pt x="21" y="115"/>
                      <a:pt x="20" y="115"/>
                      <a:pt x="20" y="115"/>
                    </a:cubicBezTo>
                    <a:cubicBezTo>
                      <a:pt x="20" y="114"/>
                      <a:pt x="20" y="114"/>
                      <a:pt x="21" y="114"/>
                    </a:cubicBezTo>
                    <a:cubicBezTo>
                      <a:pt x="21" y="114"/>
                      <a:pt x="21" y="114"/>
                      <a:pt x="21" y="114"/>
                    </a:cubicBezTo>
                    <a:cubicBezTo>
                      <a:pt x="21" y="114"/>
                      <a:pt x="21" y="114"/>
                      <a:pt x="21" y="114"/>
                    </a:cubicBezTo>
                    <a:cubicBezTo>
                      <a:pt x="22" y="113"/>
                      <a:pt x="23" y="112"/>
                      <a:pt x="25" y="111"/>
                    </a:cubicBezTo>
                    <a:cubicBezTo>
                      <a:pt x="38" y="102"/>
                      <a:pt x="38" y="102"/>
                      <a:pt x="38" y="102"/>
                    </a:cubicBezTo>
                    <a:cubicBezTo>
                      <a:pt x="48" y="94"/>
                      <a:pt x="62" y="85"/>
                      <a:pt x="76" y="75"/>
                    </a:cubicBezTo>
                    <a:cubicBezTo>
                      <a:pt x="123" y="41"/>
                      <a:pt x="123" y="41"/>
                      <a:pt x="123" y="41"/>
                    </a:cubicBezTo>
                    <a:cubicBezTo>
                      <a:pt x="61" y="78"/>
                      <a:pt x="26" y="97"/>
                      <a:pt x="20" y="100"/>
                    </a:cubicBezTo>
                    <a:cubicBezTo>
                      <a:pt x="20" y="101"/>
                      <a:pt x="20" y="101"/>
                      <a:pt x="20" y="101"/>
                    </a:cubicBezTo>
                    <a:cubicBezTo>
                      <a:pt x="20" y="101"/>
                      <a:pt x="20" y="101"/>
                      <a:pt x="20" y="101"/>
                    </a:cubicBezTo>
                    <a:cubicBezTo>
                      <a:pt x="20" y="101"/>
                      <a:pt x="20" y="101"/>
                      <a:pt x="19" y="101"/>
                    </a:cubicBezTo>
                    <a:cubicBezTo>
                      <a:pt x="19" y="101"/>
                      <a:pt x="19" y="101"/>
                      <a:pt x="19" y="101"/>
                    </a:cubicBezTo>
                    <a:cubicBezTo>
                      <a:pt x="19" y="100"/>
                      <a:pt x="19" y="100"/>
                      <a:pt x="19" y="100"/>
                    </a:cubicBezTo>
                    <a:cubicBezTo>
                      <a:pt x="8" y="107"/>
                      <a:pt x="4" y="109"/>
                      <a:pt x="3" y="109"/>
                    </a:cubicBezTo>
                    <a:cubicBezTo>
                      <a:pt x="2" y="109"/>
                      <a:pt x="2" y="109"/>
                      <a:pt x="2" y="109"/>
                    </a:cubicBezTo>
                    <a:cubicBezTo>
                      <a:pt x="2" y="109"/>
                      <a:pt x="2" y="109"/>
                      <a:pt x="2" y="109"/>
                    </a:cubicBezTo>
                    <a:cubicBezTo>
                      <a:pt x="2" y="110"/>
                      <a:pt x="2" y="110"/>
                      <a:pt x="2" y="110"/>
                    </a:cubicBezTo>
                    <a:cubicBezTo>
                      <a:pt x="2" y="109"/>
                      <a:pt x="2" y="109"/>
                      <a:pt x="2" y="109"/>
                    </a:cubicBezTo>
                    <a:cubicBezTo>
                      <a:pt x="2" y="109"/>
                      <a:pt x="2" y="109"/>
                      <a:pt x="2" y="109"/>
                    </a:cubicBezTo>
                    <a:cubicBezTo>
                      <a:pt x="27" y="93"/>
                      <a:pt x="69" y="67"/>
                      <a:pt x="92" y="53"/>
                    </a:cubicBezTo>
                    <a:cubicBezTo>
                      <a:pt x="67" y="67"/>
                      <a:pt x="26" y="91"/>
                      <a:pt x="25" y="92"/>
                    </a:cubicBezTo>
                    <a:cubicBezTo>
                      <a:pt x="25" y="92"/>
                      <a:pt x="24" y="92"/>
                      <a:pt x="24" y="92"/>
                    </a:cubicBezTo>
                    <a:cubicBezTo>
                      <a:pt x="24" y="91"/>
                      <a:pt x="24" y="91"/>
                      <a:pt x="24" y="91"/>
                    </a:cubicBezTo>
                    <a:cubicBezTo>
                      <a:pt x="74" y="53"/>
                      <a:pt x="74" y="53"/>
                      <a:pt x="74" y="53"/>
                    </a:cubicBezTo>
                    <a:cubicBezTo>
                      <a:pt x="19" y="85"/>
                      <a:pt x="19" y="85"/>
                      <a:pt x="19" y="85"/>
                    </a:cubicBezTo>
                    <a:cubicBezTo>
                      <a:pt x="19" y="85"/>
                      <a:pt x="19" y="85"/>
                      <a:pt x="19" y="85"/>
                    </a:cubicBezTo>
                    <a:cubicBezTo>
                      <a:pt x="19" y="85"/>
                      <a:pt x="19" y="85"/>
                      <a:pt x="19" y="85"/>
                    </a:cubicBezTo>
                    <a:cubicBezTo>
                      <a:pt x="19" y="85"/>
                      <a:pt x="19" y="85"/>
                      <a:pt x="19" y="84"/>
                    </a:cubicBezTo>
                    <a:cubicBezTo>
                      <a:pt x="19" y="84"/>
                      <a:pt x="19" y="84"/>
                      <a:pt x="19" y="84"/>
                    </a:cubicBezTo>
                    <a:cubicBezTo>
                      <a:pt x="19" y="84"/>
                      <a:pt x="19" y="84"/>
                      <a:pt x="19" y="84"/>
                    </a:cubicBezTo>
                    <a:cubicBezTo>
                      <a:pt x="20" y="83"/>
                      <a:pt x="26" y="78"/>
                      <a:pt x="46" y="61"/>
                    </a:cubicBezTo>
                    <a:cubicBezTo>
                      <a:pt x="56" y="53"/>
                      <a:pt x="68" y="44"/>
                      <a:pt x="73" y="39"/>
                    </a:cubicBezTo>
                    <a:cubicBezTo>
                      <a:pt x="66" y="43"/>
                      <a:pt x="49" y="53"/>
                      <a:pt x="49" y="53"/>
                    </a:cubicBezTo>
                    <a:cubicBezTo>
                      <a:pt x="49" y="52"/>
                      <a:pt x="49" y="52"/>
                      <a:pt x="49" y="52"/>
                    </a:cubicBezTo>
                    <a:cubicBezTo>
                      <a:pt x="77" y="36"/>
                      <a:pt x="77" y="36"/>
                      <a:pt x="77" y="36"/>
                    </a:cubicBezTo>
                    <a:cubicBezTo>
                      <a:pt x="77" y="36"/>
                      <a:pt x="77" y="36"/>
                      <a:pt x="77" y="36"/>
                    </a:cubicBezTo>
                    <a:cubicBezTo>
                      <a:pt x="77" y="36"/>
                      <a:pt x="77" y="36"/>
                      <a:pt x="77" y="37"/>
                    </a:cubicBezTo>
                    <a:cubicBezTo>
                      <a:pt x="77" y="37"/>
                      <a:pt x="77" y="37"/>
                      <a:pt x="77" y="37"/>
                    </a:cubicBezTo>
                    <a:cubicBezTo>
                      <a:pt x="77" y="37"/>
                      <a:pt x="77" y="37"/>
                      <a:pt x="77" y="37"/>
                    </a:cubicBezTo>
                    <a:cubicBezTo>
                      <a:pt x="76" y="38"/>
                      <a:pt x="70" y="43"/>
                      <a:pt x="47" y="62"/>
                    </a:cubicBezTo>
                    <a:cubicBezTo>
                      <a:pt x="37" y="70"/>
                      <a:pt x="28" y="78"/>
                      <a:pt x="23" y="82"/>
                    </a:cubicBezTo>
                    <a:cubicBezTo>
                      <a:pt x="80" y="49"/>
                      <a:pt x="80" y="49"/>
                      <a:pt x="80" y="49"/>
                    </a:cubicBezTo>
                    <a:cubicBezTo>
                      <a:pt x="80" y="49"/>
                      <a:pt x="80" y="49"/>
                      <a:pt x="80" y="49"/>
                    </a:cubicBezTo>
                    <a:cubicBezTo>
                      <a:pt x="81" y="49"/>
                      <a:pt x="81" y="50"/>
                      <a:pt x="80" y="50"/>
                    </a:cubicBezTo>
                    <a:cubicBezTo>
                      <a:pt x="31" y="87"/>
                      <a:pt x="31" y="87"/>
                      <a:pt x="31" y="87"/>
                    </a:cubicBezTo>
                    <a:cubicBezTo>
                      <a:pt x="107" y="43"/>
                      <a:pt x="107" y="43"/>
                      <a:pt x="107" y="43"/>
                    </a:cubicBezTo>
                    <a:cubicBezTo>
                      <a:pt x="109" y="42"/>
                      <a:pt x="110" y="42"/>
                      <a:pt x="110" y="41"/>
                    </a:cubicBezTo>
                    <a:cubicBezTo>
                      <a:pt x="111" y="41"/>
                      <a:pt x="111" y="41"/>
                      <a:pt x="111" y="41"/>
                    </a:cubicBezTo>
                    <a:cubicBezTo>
                      <a:pt x="111" y="41"/>
                      <a:pt x="111" y="41"/>
                      <a:pt x="111" y="41"/>
                    </a:cubicBezTo>
                    <a:cubicBezTo>
                      <a:pt x="111" y="41"/>
                      <a:pt x="111" y="41"/>
                      <a:pt x="111" y="41"/>
                    </a:cubicBezTo>
                    <a:cubicBezTo>
                      <a:pt x="111" y="41"/>
                      <a:pt x="111" y="42"/>
                      <a:pt x="111" y="42"/>
                    </a:cubicBezTo>
                    <a:cubicBezTo>
                      <a:pt x="111" y="42"/>
                      <a:pt x="111" y="42"/>
                      <a:pt x="111" y="42"/>
                    </a:cubicBezTo>
                    <a:cubicBezTo>
                      <a:pt x="111" y="42"/>
                      <a:pt x="111" y="42"/>
                      <a:pt x="111" y="42"/>
                    </a:cubicBezTo>
                    <a:cubicBezTo>
                      <a:pt x="110" y="43"/>
                      <a:pt x="106" y="45"/>
                      <a:pt x="94" y="53"/>
                    </a:cubicBezTo>
                    <a:cubicBezTo>
                      <a:pt x="85" y="58"/>
                      <a:pt x="73" y="66"/>
                      <a:pt x="57" y="76"/>
                    </a:cubicBezTo>
                    <a:cubicBezTo>
                      <a:pt x="45" y="83"/>
                      <a:pt x="33" y="91"/>
                      <a:pt x="23" y="97"/>
                    </a:cubicBezTo>
                    <a:cubicBezTo>
                      <a:pt x="40" y="87"/>
                      <a:pt x="63" y="73"/>
                      <a:pt x="81" y="63"/>
                    </a:cubicBezTo>
                    <a:cubicBezTo>
                      <a:pt x="104" y="50"/>
                      <a:pt x="110" y="46"/>
                      <a:pt x="112"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113" y="45"/>
                      <a:pt x="113" y="45"/>
                      <a:pt x="113" y="45"/>
                    </a:cubicBezTo>
                    <a:cubicBezTo>
                      <a:pt x="74" y="69"/>
                      <a:pt x="74" y="69"/>
                      <a:pt x="74" y="69"/>
                    </a:cubicBezTo>
                    <a:cubicBezTo>
                      <a:pt x="94" y="57"/>
                      <a:pt x="115" y="45"/>
                      <a:pt x="131" y="35"/>
                    </a:cubicBezTo>
                    <a:cubicBezTo>
                      <a:pt x="131" y="35"/>
                      <a:pt x="132" y="35"/>
                      <a:pt x="132" y="36"/>
                    </a:cubicBezTo>
                    <a:cubicBezTo>
                      <a:pt x="132" y="36"/>
                      <a:pt x="132" y="36"/>
                      <a:pt x="132" y="36"/>
                    </a:cubicBezTo>
                    <a:cubicBezTo>
                      <a:pt x="131" y="37"/>
                      <a:pt x="56" y="90"/>
                      <a:pt x="30" y="109"/>
                    </a:cubicBezTo>
                    <a:cubicBezTo>
                      <a:pt x="70" y="85"/>
                      <a:pt x="143" y="42"/>
                      <a:pt x="145" y="42"/>
                    </a:cubicBezTo>
                    <a:cubicBezTo>
                      <a:pt x="145" y="42"/>
                      <a:pt x="145" y="42"/>
                      <a:pt x="145" y="42"/>
                    </a:cubicBezTo>
                    <a:cubicBezTo>
                      <a:pt x="145" y="42"/>
                      <a:pt x="145" y="43"/>
                      <a:pt x="145" y="43"/>
                    </a:cubicBezTo>
                    <a:cubicBezTo>
                      <a:pt x="145" y="43"/>
                      <a:pt x="145" y="43"/>
                      <a:pt x="133" y="52"/>
                    </a:cubicBezTo>
                    <a:cubicBezTo>
                      <a:pt x="126" y="57"/>
                      <a:pt x="116" y="64"/>
                      <a:pt x="104" y="72"/>
                    </a:cubicBezTo>
                    <a:cubicBezTo>
                      <a:pt x="74" y="94"/>
                      <a:pt x="34" y="122"/>
                      <a:pt x="24" y="130"/>
                    </a:cubicBezTo>
                    <a:cubicBezTo>
                      <a:pt x="35" y="124"/>
                      <a:pt x="74" y="101"/>
                      <a:pt x="115" y="77"/>
                    </a:cubicBezTo>
                    <a:cubicBezTo>
                      <a:pt x="207" y="23"/>
                      <a:pt x="246" y="0"/>
                      <a:pt x="249" y="0"/>
                    </a:cubicBezTo>
                    <a:cubicBezTo>
                      <a:pt x="249" y="0"/>
                      <a:pt x="249" y="0"/>
                      <a:pt x="249" y="0"/>
                    </a:cubicBezTo>
                    <a:cubicBezTo>
                      <a:pt x="249" y="0"/>
                      <a:pt x="249" y="0"/>
                      <a:pt x="249" y="0"/>
                    </a:cubicBezTo>
                    <a:cubicBezTo>
                      <a:pt x="249" y="1"/>
                      <a:pt x="249" y="1"/>
                      <a:pt x="249" y="1"/>
                    </a:cubicBezTo>
                    <a:cubicBezTo>
                      <a:pt x="25" y="147"/>
                      <a:pt x="25" y="147"/>
                      <a:pt x="25" y="147"/>
                    </a:cubicBezTo>
                    <a:cubicBezTo>
                      <a:pt x="47" y="135"/>
                      <a:pt x="111" y="97"/>
                      <a:pt x="165" y="66"/>
                    </a:cubicBezTo>
                    <a:cubicBezTo>
                      <a:pt x="234" y="25"/>
                      <a:pt x="248" y="18"/>
                      <a:pt x="250" y="16"/>
                    </a:cubicBezTo>
                    <a:cubicBezTo>
                      <a:pt x="250" y="16"/>
                      <a:pt x="251" y="16"/>
                      <a:pt x="251" y="16"/>
                    </a:cubicBezTo>
                    <a:cubicBezTo>
                      <a:pt x="251" y="16"/>
                      <a:pt x="251" y="16"/>
                      <a:pt x="251" y="16"/>
                    </a:cubicBezTo>
                    <a:cubicBezTo>
                      <a:pt x="251" y="16"/>
                      <a:pt x="251" y="16"/>
                      <a:pt x="251" y="16"/>
                    </a:cubicBezTo>
                    <a:cubicBezTo>
                      <a:pt x="251" y="16"/>
                      <a:pt x="251" y="16"/>
                      <a:pt x="251" y="16"/>
                    </a:cubicBezTo>
                    <a:cubicBezTo>
                      <a:pt x="251" y="17"/>
                      <a:pt x="251" y="17"/>
                      <a:pt x="251" y="17"/>
                    </a:cubicBezTo>
                    <a:cubicBezTo>
                      <a:pt x="251" y="17"/>
                      <a:pt x="251" y="17"/>
                      <a:pt x="251" y="17"/>
                    </a:cubicBezTo>
                    <a:cubicBezTo>
                      <a:pt x="251" y="17"/>
                      <a:pt x="251" y="17"/>
                      <a:pt x="251" y="17"/>
                    </a:cubicBezTo>
                    <a:cubicBezTo>
                      <a:pt x="250" y="18"/>
                      <a:pt x="249" y="19"/>
                      <a:pt x="245" y="21"/>
                    </a:cubicBezTo>
                    <a:cubicBezTo>
                      <a:pt x="241" y="24"/>
                      <a:pt x="235" y="27"/>
                      <a:pt x="228" y="32"/>
                    </a:cubicBezTo>
                    <a:cubicBezTo>
                      <a:pt x="214" y="41"/>
                      <a:pt x="194" y="54"/>
                      <a:pt x="173" y="68"/>
                    </a:cubicBezTo>
                    <a:cubicBezTo>
                      <a:pt x="119" y="103"/>
                      <a:pt x="49" y="149"/>
                      <a:pt x="23" y="166"/>
                    </a:cubicBezTo>
                    <a:cubicBezTo>
                      <a:pt x="82" y="132"/>
                      <a:pt x="95" y="124"/>
                      <a:pt x="99" y="123"/>
                    </a:cubicBezTo>
                    <a:cubicBezTo>
                      <a:pt x="99" y="122"/>
                      <a:pt x="99" y="122"/>
                      <a:pt x="99" y="122"/>
                    </a:cubicBezTo>
                    <a:cubicBezTo>
                      <a:pt x="99" y="122"/>
                      <a:pt x="99" y="122"/>
                      <a:pt x="99" y="122"/>
                    </a:cubicBezTo>
                    <a:cubicBezTo>
                      <a:pt x="99" y="122"/>
                      <a:pt x="100" y="122"/>
                      <a:pt x="100" y="122"/>
                    </a:cubicBezTo>
                    <a:cubicBezTo>
                      <a:pt x="100" y="122"/>
                      <a:pt x="100" y="122"/>
                      <a:pt x="100" y="122"/>
                    </a:cubicBezTo>
                    <a:cubicBezTo>
                      <a:pt x="100" y="123"/>
                      <a:pt x="100" y="123"/>
                      <a:pt x="100" y="123"/>
                    </a:cubicBezTo>
                    <a:cubicBezTo>
                      <a:pt x="81" y="134"/>
                      <a:pt x="52" y="153"/>
                      <a:pt x="33" y="165"/>
                    </a:cubicBezTo>
                    <a:cubicBezTo>
                      <a:pt x="89" y="132"/>
                      <a:pt x="89" y="132"/>
                      <a:pt x="89" y="132"/>
                    </a:cubicBezTo>
                    <a:cubicBezTo>
                      <a:pt x="89" y="132"/>
                      <a:pt x="89" y="132"/>
                      <a:pt x="89" y="133"/>
                    </a:cubicBezTo>
                    <a:cubicBezTo>
                      <a:pt x="89" y="133"/>
                      <a:pt x="89" y="133"/>
                      <a:pt x="89" y="133"/>
                    </a:cubicBezTo>
                    <a:cubicBezTo>
                      <a:pt x="89" y="133"/>
                      <a:pt x="89" y="133"/>
                      <a:pt x="89" y="133"/>
                    </a:cubicBezTo>
                    <a:cubicBezTo>
                      <a:pt x="89" y="134"/>
                      <a:pt x="89" y="134"/>
                      <a:pt x="89" y="134"/>
                    </a:cubicBezTo>
                    <a:cubicBezTo>
                      <a:pt x="88" y="134"/>
                      <a:pt x="86" y="136"/>
                      <a:pt x="81" y="138"/>
                    </a:cubicBezTo>
                    <a:cubicBezTo>
                      <a:pt x="76" y="141"/>
                      <a:pt x="70" y="145"/>
                      <a:pt x="63" y="150"/>
                    </a:cubicBezTo>
                    <a:cubicBezTo>
                      <a:pt x="55" y="155"/>
                      <a:pt x="46" y="160"/>
                      <a:pt x="38" y="165"/>
                    </a:cubicBezTo>
                    <a:cubicBezTo>
                      <a:pt x="52" y="157"/>
                      <a:pt x="71" y="146"/>
                      <a:pt x="83" y="139"/>
                    </a:cubicBezTo>
                    <a:cubicBezTo>
                      <a:pt x="84" y="139"/>
                      <a:pt x="84" y="139"/>
                      <a:pt x="84" y="139"/>
                    </a:cubicBezTo>
                    <a:cubicBezTo>
                      <a:pt x="84" y="139"/>
                      <a:pt x="84" y="139"/>
                      <a:pt x="84" y="140"/>
                    </a:cubicBezTo>
                    <a:cubicBezTo>
                      <a:pt x="64" y="154"/>
                      <a:pt x="17" y="188"/>
                      <a:pt x="4" y="198"/>
                    </a:cubicBezTo>
                    <a:cubicBezTo>
                      <a:pt x="17" y="191"/>
                      <a:pt x="65" y="163"/>
                      <a:pt x="91" y="148"/>
                    </a:cubicBezTo>
                    <a:cubicBezTo>
                      <a:pt x="91" y="148"/>
                      <a:pt x="92" y="148"/>
                      <a:pt x="92" y="148"/>
                    </a:cubicBezTo>
                    <a:cubicBezTo>
                      <a:pt x="92" y="148"/>
                      <a:pt x="92" y="148"/>
                      <a:pt x="92" y="148"/>
                    </a:cubicBezTo>
                    <a:cubicBezTo>
                      <a:pt x="30" y="191"/>
                      <a:pt x="30" y="191"/>
                      <a:pt x="30" y="191"/>
                    </a:cubicBezTo>
                    <a:cubicBezTo>
                      <a:pt x="43" y="184"/>
                      <a:pt x="72" y="167"/>
                      <a:pt x="85" y="159"/>
                    </a:cubicBezTo>
                    <a:cubicBezTo>
                      <a:pt x="85" y="159"/>
                      <a:pt x="85" y="159"/>
                      <a:pt x="85" y="160"/>
                    </a:cubicBezTo>
                    <a:cubicBezTo>
                      <a:pt x="85" y="160"/>
                      <a:pt x="85" y="160"/>
                      <a:pt x="85" y="160"/>
                    </a:cubicBezTo>
                    <a:cubicBezTo>
                      <a:pt x="29" y="196"/>
                      <a:pt x="29" y="196"/>
                      <a:pt x="29" y="196"/>
                    </a:cubicBezTo>
                    <a:cubicBezTo>
                      <a:pt x="104" y="153"/>
                      <a:pt x="104" y="153"/>
                      <a:pt x="104" y="153"/>
                    </a:cubicBezTo>
                    <a:cubicBezTo>
                      <a:pt x="104" y="153"/>
                      <a:pt x="104" y="153"/>
                      <a:pt x="104" y="153"/>
                    </a:cubicBezTo>
                    <a:cubicBezTo>
                      <a:pt x="106" y="152"/>
                      <a:pt x="107" y="152"/>
                      <a:pt x="107" y="152"/>
                    </a:cubicBezTo>
                    <a:cubicBezTo>
                      <a:pt x="107" y="152"/>
                      <a:pt x="107" y="152"/>
                      <a:pt x="107" y="152"/>
                    </a:cubicBezTo>
                    <a:cubicBezTo>
                      <a:pt x="108" y="152"/>
                      <a:pt x="108" y="152"/>
                      <a:pt x="69" y="183"/>
                    </a:cubicBezTo>
                    <a:cubicBezTo>
                      <a:pt x="49" y="198"/>
                      <a:pt x="25" y="217"/>
                      <a:pt x="16" y="224"/>
                    </a:cubicBezTo>
                    <a:cubicBezTo>
                      <a:pt x="27" y="217"/>
                      <a:pt x="62" y="197"/>
                      <a:pt x="84" y="185"/>
                    </a:cubicBezTo>
                    <a:cubicBezTo>
                      <a:pt x="101" y="174"/>
                      <a:pt x="106" y="172"/>
                      <a:pt x="107" y="171"/>
                    </a:cubicBezTo>
                    <a:cubicBezTo>
                      <a:pt x="107" y="171"/>
                      <a:pt x="107" y="171"/>
                      <a:pt x="107" y="171"/>
                    </a:cubicBezTo>
                    <a:cubicBezTo>
                      <a:pt x="107" y="171"/>
                      <a:pt x="107" y="171"/>
                      <a:pt x="107" y="171"/>
                    </a:cubicBezTo>
                    <a:cubicBezTo>
                      <a:pt x="108" y="171"/>
                      <a:pt x="108" y="171"/>
                      <a:pt x="108" y="171"/>
                    </a:cubicBezTo>
                    <a:cubicBezTo>
                      <a:pt x="108" y="171"/>
                      <a:pt x="108" y="171"/>
                      <a:pt x="108" y="171"/>
                    </a:cubicBezTo>
                    <a:cubicBezTo>
                      <a:pt x="108" y="171"/>
                      <a:pt x="108" y="171"/>
                      <a:pt x="108" y="171"/>
                    </a:cubicBezTo>
                    <a:cubicBezTo>
                      <a:pt x="108" y="171"/>
                      <a:pt x="108" y="171"/>
                      <a:pt x="108" y="172"/>
                    </a:cubicBezTo>
                    <a:cubicBezTo>
                      <a:pt x="108" y="172"/>
                      <a:pt x="108" y="172"/>
                      <a:pt x="108" y="172"/>
                    </a:cubicBezTo>
                    <a:cubicBezTo>
                      <a:pt x="108" y="172"/>
                      <a:pt x="108" y="172"/>
                      <a:pt x="107" y="172"/>
                    </a:cubicBezTo>
                    <a:cubicBezTo>
                      <a:pt x="106" y="173"/>
                      <a:pt x="101" y="176"/>
                      <a:pt x="83" y="187"/>
                    </a:cubicBezTo>
                    <a:cubicBezTo>
                      <a:pt x="11" y="241"/>
                      <a:pt x="11" y="241"/>
                      <a:pt x="11" y="241"/>
                    </a:cubicBezTo>
                    <a:cubicBezTo>
                      <a:pt x="23" y="234"/>
                      <a:pt x="51" y="218"/>
                      <a:pt x="73" y="205"/>
                    </a:cubicBezTo>
                    <a:cubicBezTo>
                      <a:pt x="83" y="199"/>
                      <a:pt x="92" y="194"/>
                      <a:pt x="99" y="190"/>
                    </a:cubicBezTo>
                    <a:cubicBezTo>
                      <a:pt x="105" y="186"/>
                      <a:pt x="108" y="185"/>
                      <a:pt x="109" y="184"/>
                    </a:cubicBezTo>
                    <a:cubicBezTo>
                      <a:pt x="109" y="184"/>
                      <a:pt x="109" y="184"/>
                      <a:pt x="109" y="184"/>
                    </a:cubicBezTo>
                    <a:cubicBezTo>
                      <a:pt x="109" y="184"/>
                      <a:pt x="109" y="184"/>
                      <a:pt x="109" y="184"/>
                    </a:cubicBezTo>
                    <a:cubicBezTo>
                      <a:pt x="110" y="184"/>
                      <a:pt x="110" y="184"/>
                      <a:pt x="110" y="184"/>
                    </a:cubicBezTo>
                    <a:cubicBezTo>
                      <a:pt x="110" y="184"/>
                      <a:pt x="110" y="184"/>
                      <a:pt x="110" y="185"/>
                    </a:cubicBezTo>
                    <a:cubicBezTo>
                      <a:pt x="110" y="185"/>
                      <a:pt x="110" y="185"/>
                      <a:pt x="110" y="185"/>
                    </a:cubicBezTo>
                    <a:cubicBezTo>
                      <a:pt x="110" y="185"/>
                      <a:pt x="110" y="185"/>
                      <a:pt x="110" y="185"/>
                    </a:cubicBezTo>
                    <a:cubicBezTo>
                      <a:pt x="109" y="185"/>
                      <a:pt x="108" y="186"/>
                      <a:pt x="105" y="188"/>
                    </a:cubicBezTo>
                    <a:cubicBezTo>
                      <a:pt x="10" y="255"/>
                      <a:pt x="10" y="255"/>
                      <a:pt x="10" y="255"/>
                    </a:cubicBezTo>
                    <a:cubicBezTo>
                      <a:pt x="25" y="247"/>
                      <a:pt x="61" y="225"/>
                      <a:pt x="82" y="213"/>
                    </a:cubicBezTo>
                    <a:cubicBezTo>
                      <a:pt x="98" y="204"/>
                      <a:pt x="102" y="201"/>
                      <a:pt x="104" y="201"/>
                    </a:cubicBezTo>
                    <a:cubicBezTo>
                      <a:pt x="104" y="200"/>
                      <a:pt x="104" y="200"/>
                      <a:pt x="104" y="200"/>
                    </a:cubicBezTo>
                    <a:cubicBezTo>
                      <a:pt x="104" y="200"/>
                      <a:pt x="104" y="200"/>
                      <a:pt x="104" y="200"/>
                    </a:cubicBezTo>
                    <a:cubicBezTo>
                      <a:pt x="104" y="200"/>
                      <a:pt x="104" y="200"/>
                      <a:pt x="104" y="200"/>
                    </a:cubicBezTo>
                    <a:cubicBezTo>
                      <a:pt x="105" y="200"/>
                      <a:pt x="105" y="200"/>
                      <a:pt x="105" y="201"/>
                    </a:cubicBezTo>
                    <a:cubicBezTo>
                      <a:pt x="105" y="201"/>
                      <a:pt x="105" y="201"/>
                      <a:pt x="105" y="201"/>
                    </a:cubicBezTo>
                    <a:cubicBezTo>
                      <a:pt x="36" y="245"/>
                      <a:pt x="36" y="245"/>
                      <a:pt x="36" y="245"/>
                    </a:cubicBezTo>
                    <a:cubicBezTo>
                      <a:pt x="41" y="242"/>
                      <a:pt x="49" y="238"/>
                      <a:pt x="58" y="233"/>
                    </a:cubicBezTo>
                    <a:cubicBezTo>
                      <a:pt x="95" y="211"/>
                      <a:pt x="102" y="207"/>
                      <a:pt x="104" y="207"/>
                    </a:cubicBezTo>
                    <a:cubicBezTo>
                      <a:pt x="104" y="207"/>
                      <a:pt x="104" y="207"/>
                      <a:pt x="104" y="207"/>
                    </a:cubicBezTo>
                    <a:cubicBezTo>
                      <a:pt x="104" y="207"/>
                      <a:pt x="104" y="207"/>
                      <a:pt x="104" y="207"/>
                    </a:cubicBezTo>
                    <a:cubicBezTo>
                      <a:pt x="104" y="206"/>
                      <a:pt x="104" y="206"/>
                      <a:pt x="104" y="207"/>
                    </a:cubicBezTo>
                    <a:cubicBezTo>
                      <a:pt x="104" y="207"/>
                      <a:pt x="104" y="207"/>
                      <a:pt x="104" y="207"/>
                    </a:cubicBezTo>
                    <a:cubicBezTo>
                      <a:pt x="104" y="207"/>
                      <a:pt x="104" y="207"/>
                      <a:pt x="104" y="207"/>
                    </a:cubicBezTo>
                    <a:cubicBezTo>
                      <a:pt x="104" y="207"/>
                      <a:pt x="104" y="207"/>
                      <a:pt x="100" y="210"/>
                    </a:cubicBezTo>
                    <a:cubicBezTo>
                      <a:pt x="100" y="210"/>
                      <a:pt x="100" y="210"/>
                      <a:pt x="100" y="210"/>
                    </a:cubicBezTo>
                    <a:cubicBezTo>
                      <a:pt x="100" y="210"/>
                      <a:pt x="100" y="210"/>
                      <a:pt x="100" y="210"/>
                    </a:cubicBezTo>
                    <a:cubicBezTo>
                      <a:pt x="98" y="212"/>
                      <a:pt x="89" y="217"/>
                      <a:pt x="57" y="237"/>
                    </a:cubicBezTo>
                    <a:cubicBezTo>
                      <a:pt x="46" y="244"/>
                      <a:pt x="36" y="250"/>
                      <a:pt x="28" y="256"/>
                    </a:cubicBezTo>
                    <a:cubicBezTo>
                      <a:pt x="48" y="244"/>
                      <a:pt x="84" y="223"/>
                      <a:pt x="101" y="213"/>
                    </a:cubicBezTo>
                    <a:cubicBezTo>
                      <a:pt x="101" y="213"/>
                      <a:pt x="101" y="213"/>
                      <a:pt x="102" y="213"/>
                    </a:cubicBezTo>
                    <a:cubicBezTo>
                      <a:pt x="102" y="213"/>
                      <a:pt x="102" y="213"/>
                      <a:pt x="102" y="213"/>
                    </a:cubicBezTo>
                    <a:cubicBezTo>
                      <a:pt x="102" y="213"/>
                      <a:pt x="102" y="213"/>
                      <a:pt x="102" y="213"/>
                    </a:cubicBezTo>
                    <a:cubicBezTo>
                      <a:pt x="102" y="214"/>
                      <a:pt x="102" y="214"/>
                      <a:pt x="102" y="214"/>
                    </a:cubicBezTo>
                    <a:cubicBezTo>
                      <a:pt x="101" y="214"/>
                      <a:pt x="101" y="214"/>
                      <a:pt x="101" y="214"/>
                    </a:cubicBezTo>
                    <a:cubicBezTo>
                      <a:pt x="100" y="214"/>
                      <a:pt x="99" y="215"/>
                      <a:pt x="97" y="216"/>
                    </a:cubicBezTo>
                    <a:cubicBezTo>
                      <a:pt x="97" y="217"/>
                      <a:pt x="96" y="217"/>
                      <a:pt x="95" y="218"/>
                    </a:cubicBezTo>
                    <a:cubicBezTo>
                      <a:pt x="95" y="218"/>
                      <a:pt x="95" y="218"/>
                      <a:pt x="95" y="218"/>
                    </a:cubicBezTo>
                    <a:cubicBezTo>
                      <a:pt x="95" y="218"/>
                      <a:pt x="95" y="218"/>
                      <a:pt x="95" y="218"/>
                    </a:cubicBezTo>
                    <a:cubicBezTo>
                      <a:pt x="95" y="219"/>
                      <a:pt x="95" y="219"/>
                      <a:pt x="48" y="250"/>
                    </a:cubicBezTo>
                    <a:cubicBezTo>
                      <a:pt x="36" y="258"/>
                      <a:pt x="24" y="266"/>
                      <a:pt x="15" y="272"/>
                    </a:cubicBezTo>
                    <a:cubicBezTo>
                      <a:pt x="27" y="265"/>
                      <a:pt x="45" y="255"/>
                      <a:pt x="64" y="244"/>
                    </a:cubicBezTo>
                    <a:cubicBezTo>
                      <a:pt x="79" y="235"/>
                      <a:pt x="95" y="226"/>
                      <a:pt x="107" y="219"/>
                    </a:cubicBezTo>
                    <a:cubicBezTo>
                      <a:pt x="113" y="216"/>
                      <a:pt x="117" y="213"/>
                      <a:pt x="121" y="211"/>
                    </a:cubicBezTo>
                    <a:cubicBezTo>
                      <a:pt x="124" y="209"/>
                      <a:pt x="125" y="208"/>
                      <a:pt x="126" y="208"/>
                    </a:cubicBezTo>
                    <a:cubicBezTo>
                      <a:pt x="126" y="208"/>
                      <a:pt x="126" y="208"/>
                      <a:pt x="126" y="208"/>
                    </a:cubicBezTo>
                    <a:cubicBezTo>
                      <a:pt x="126" y="208"/>
                      <a:pt x="126" y="208"/>
                      <a:pt x="126" y="208"/>
                    </a:cubicBezTo>
                    <a:cubicBezTo>
                      <a:pt x="127" y="208"/>
                      <a:pt x="127" y="208"/>
                      <a:pt x="127" y="208"/>
                    </a:cubicBezTo>
                    <a:cubicBezTo>
                      <a:pt x="127" y="208"/>
                      <a:pt x="127" y="208"/>
                      <a:pt x="127" y="209"/>
                    </a:cubicBezTo>
                    <a:cubicBezTo>
                      <a:pt x="127" y="209"/>
                      <a:pt x="127" y="209"/>
                      <a:pt x="127" y="209"/>
                    </a:cubicBezTo>
                    <a:cubicBezTo>
                      <a:pt x="127" y="209"/>
                      <a:pt x="127" y="209"/>
                      <a:pt x="126" y="209"/>
                    </a:cubicBezTo>
                    <a:cubicBezTo>
                      <a:pt x="125" y="210"/>
                      <a:pt x="122" y="212"/>
                      <a:pt x="115" y="217"/>
                    </a:cubicBezTo>
                    <a:cubicBezTo>
                      <a:pt x="107" y="221"/>
                      <a:pt x="97" y="228"/>
                      <a:pt x="86" y="235"/>
                    </a:cubicBezTo>
                    <a:cubicBezTo>
                      <a:pt x="65" y="250"/>
                      <a:pt x="37" y="267"/>
                      <a:pt x="23" y="277"/>
                    </a:cubicBezTo>
                    <a:cubicBezTo>
                      <a:pt x="52" y="260"/>
                      <a:pt x="134" y="213"/>
                      <a:pt x="135" y="212"/>
                    </a:cubicBezTo>
                    <a:cubicBezTo>
                      <a:pt x="135" y="212"/>
                      <a:pt x="136" y="212"/>
                      <a:pt x="136" y="212"/>
                    </a:cubicBezTo>
                    <a:cubicBezTo>
                      <a:pt x="136" y="212"/>
                      <a:pt x="136" y="213"/>
                      <a:pt x="136" y="213"/>
                    </a:cubicBezTo>
                    <a:cubicBezTo>
                      <a:pt x="20" y="290"/>
                      <a:pt x="20" y="290"/>
                      <a:pt x="20" y="290"/>
                    </a:cubicBezTo>
                    <a:cubicBezTo>
                      <a:pt x="29" y="284"/>
                      <a:pt x="44" y="276"/>
                      <a:pt x="59" y="267"/>
                    </a:cubicBezTo>
                    <a:cubicBezTo>
                      <a:pt x="114" y="235"/>
                      <a:pt x="127" y="227"/>
                      <a:pt x="128" y="227"/>
                    </a:cubicBezTo>
                    <a:cubicBezTo>
                      <a:pt x="128" y="227"/>
                      <a:pt x="128" y="227"/>
                      <a:pt x="128" y="227"/>
                    </a:cubicBezTo>
                    <a:cubicBezTo>
                      <a:pt x="128" y="227"/>
                      <a:pt x="129" y="227"/>
                      <a:pt x="129" y="227"/>
                    </a:cubicBezTo>
                    <a:cubicBezTo>
                      <a:pt x="129" y="228"/>
                      <a:pt x="129" y="228"/>
                      <a:pt x="115" y="238"/>
                    </a:cubicBezTo>
                    <a:cubicBezTo>
                      <a:pt x="107" y="243"/>
                      <a:pt x="97" y="251"/>
                      <a:pt x="84" y="260"/>
                    </a:cubicBezTo>
                    <a:cubicBezTo>
                      <a:pt x="69" y="271"/>
                      <a:pt x="54" y="282"/>
                      <a:pt x="46" y="288"/>
                    </a:cubicBezTo>
                    <a:cubicBezTo>
                      <a:pt x="66" y="276"/>
                      <a:pt x="125" y="242"/>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9" y="223"/>
                      <a:pt x="159" y="223"/>
                      <a:pt x="159" y="223"/>
                    </a:cubicBezTo>
                    <a:cubicBezTo>
                      <a:pt x="157" y="225"/>
                      <a:pt x="147" y="232"/>
                      <a:pt x="91" y="269"/>
                    </a:cubicBezTo>
                    <a:cubicBezTo>
                      <a:pt x="74" y="279"/>
                      <a:pt x="58" y="290"/>
                      <a:pt x="47" y="297"/>
                    </a:cubicBezTo>
                    <a:cubicBezTo>
                      <a:pt x="173" y="224"/>
                      <a:pt x="240" y="186"/>
                      <a:pt x="246" y="182"/>
                    </a:cubicBezTo>
                    <a:cubicBezTo>
                      <a:pt x="246" y="182"/>
                      <a:pt x="246" y="182"/>
                      <a:pt x="246" y="182"/>
                    </a:cubicBezTo>
                    <a:cubicBezTo>
                      <a:pt x="246" y="182"/>
                      <a:pt x="246" y="182"/>
                      <a:pt x="246" y="182"/>
                    </a:cubicBezTo>
                    <a:cubicBezTo>
                      <a:pt x="246" y="182"/>
                      <a:pt x="247" y="182"/>
                      <a:pt x="247" y="182"/>
                    </a:cubicBezTo>
                    <a:cubicBezTo>
                      <a:pt x="247" y="182"/>
                      <a:pt x="247" y="182"/>
                      <a:pt x="247" y="182"/>
                    </a:cubicBezTo>
                    <a:cubicBezTo>
                      <a:pt x="247" y="183"/>
                      <a:pt x="247" y="183"/>
                      <a:pt x="247" y="183"/>
                    </a:cubicBezTo>
                    <a:cubicBezTo>
                      <a:pt x="247" y="183"/>
                      <a:pt x="247" y="183"/>
                      <a:pt x="247" y="183"/>
                    </a:cubicBezTo>
                    <a:cubicBezTo>
                      <a:pt x="247" y="183"/>
                      <a:pt x="247" y="183"/>
                      <a:pt x="247" y="183"/>
                    </a:cubicBezTo>
                    <a:cubicBezTo>
                      <a:pt x="245" y="185"/>
                      <a:pt x="239" y="189"/>
                      <a:pt x="212" y="207"/>
                    </a:cubicBezTo>
                    <a:cubicBezTo>
                      <a:pt x="192" y="220"/>
                      <a:pt x="166" y="238"/>
                      <a:pt x="142" y="254"/>
                    </a:cubicBezTo>
                    <a:cubicBezTo>
                      <a:pt x="121" y="268"/>
                      <a:pt x="100" y="282"/>
                      <a:pt x="88" y="290"/>
                    </a:cubicBezTo>
                    <a:cubicBezTo>
                      <a:pt x="256" y="193"/>
                      <a:pt x="256" y="193"/>
                      <a:pt x="256" y="193"/>
                    </a:cubicBezTo>
                    <a:cubicBezTo>
                      <a:pt x="256" y="193"/>
                      <a:pt x="256" y="193"/>
                      <a:pt x="256" y="194"/>
                    </a:cubicBezTo>
                    <a:cubicBezTo>
                      <a:pt x="256" y="194"/>
                      <a:pt x="256" y="194"/>
                      <a:pt x="256" y="194"/>
                    </a:cubicBezTo>
                    <a:cubicBezTo>
                      <a:pt x="216" y="223"/>
                      <a:pt x="145" y="274"/>
                      <a:pt x="127" y="288"/>
                    </a:cubicBezTo>
                    <a:cubicBezTo>
                      <a:pt x="207" y="242"/>
                      <a:pt x="248" y="218"/>
                      <a:pt x="249" y="218"/>
                    </a:cubicBezTo>
                    <a:cubicBezTo>
                      <a:pt x="249" y="218"/>
                      <a:pt x="249" y="218"/>
                      <a:pt x="249" y="218"/>
                    </a:cubicBezTo>
                    <a:cubicBezTo>
                      <a:pt x="249" y="218"/>
                      <a:pt x="249" y="218"/>
                      <a:pt x="249" y="218"/>
                    </a:cubicBezTo>
                    <a:cubicBezTo>
                      <a:pt x="249" y="218"/>
                      <a:pt x="250" y="218"/>
                      <a:pt x="249" y="219"/>
                    </a:cubicBezTo>
                    <a:cubicBezTo>
                      <a:pt x="249" y="219"/>
                      <a:pt x="249" y="219"/>
                      <a:pt x="249" y="219"/>
                    </a:cubicBezTo>
                    <a:cubicBezTo>
                      <a:pt x="249" y="219"/>
                      <a:pt x="249" y="219"/>
                      <a:pt x="249" y="219"/>
                    </a:cubicBezTo>
                    <a:cubicBezTo>
                      <a:pt x="247" y="221"/>
                      <a:pt x="238" y="227"/>
                      <a:pt x="194" y="255"/>
                    </a:cubicBezTo>
                    <a:cubicBezTo>
                      <a:pt x="181" y="264"/>
                      <a:pt x="167" y="272"/>
                      <a:pt x="157" y="279"/>
                    </a:cubicBezTo>
                    <a:cubicBezTo>
                      <a:pt x="161" y="277"/>
                      <a:pt x="165" y="275"/>
                      <a:pt x="169" y="272"/>
                    </a:cubicBezTo>
                    <a:cubicBezTo>
                      <a:pt x="238" y="231"/>
                      <a:pt x="262" y="217"/>
                      <a:pt x="266" y="216"/>
                    </a:cubicBezTo>
                    <a:cubicBezTo>
                      <a:pt x="266" y="216"/>
                      <a:pt x="266" y="216"/>
                      <a:pt x="266" y="216"/>
                    </a:cubicBezTo>
                    <a:cubicBezTo>
                      <a:pt x="266" y="216"/>
                      <a:pt x="266" y="216"/>
                      <a:pt x="266" y="216"/>
                    </a:cubicBezTo>
                    <a:cubicBezTo>
                      <a:pt x="266" y="216"/>
                      <a:pt x="266" y="216"/>
                      <a:pt x="266" y="216"/>
                    </a:cubicBezTo>
                    <a:cubicBezTo>
                      <a:pt x="266" y="216"/>
                      <a:pt x="266" y="216"/>
                      <a:pt x="267" y="216"/>
                    </a:cubicBezTo>
                    <a:cubicBezTo>
                      <a:pt x="267" y="216"/>
                      <a:pt x="267" y="217"/>
                      <a:pt x="266" y="217"/>
                    </a:cubicBezTo>
                    <a:cubicBezTo>
                      <a:pt x="266" y="218"/>
                      <a:pt x="194" y="271"/>
                      <a:pt x="173" y="287"/>
                    </a:cubicBezTo>
                    <a:cubicBezTo>
                      <a:pt x="180" y="283"/>
                      <a:pt x="191" y="276"/>
                      <a:pt x="203" y="269"/>
                    </a:cubicBezTo>
                    <a:cubicBezTo>
                      <a:pt x="253" y="240"/>
                      <a:pt x="262" y="235"/>
                      <a:pt x="264" y="234"/>
                    </a:cubicBezTo>
                    <a:cubicBezTo>
                      <a:pt x="264" y="234"/>
                      <a:pt x="264" y="234"/>
                      <a:pt x="264" y="234"/>
                    </a:cubicBezTo>
                    <a:cubicBezTo>
                      <a:pt x="264" y="234"/>
                      <a:pt x="264" y="234"/>
                      <a:pt x="264" y="234"/>
                    </a:cubicBezTo>
                    <a:cubicBezTo>
                      <a:pt x="264" y="234"/>
                      <a:pt x="264" y="234"/>
                      <a:pt x="264" y="234"/>
                    </a:cubicBezTo>
                    <a:cubicBezTo>
                      <a:pt x="264" y="234"/>
                      <a:pt x="264" y="234"/>
                      <a:pt x="264" y="234"/>
                    </a:cubicBezTo>
                    <a:cubicBezTo>
                      <a:pt x="264" y="234"/>
                      <a:pt x="264" y="235"/>
                      <a:pt x="264" y="235"/>
                    </a:cubicBezTo>
                    <a:cubicBezTo>
                      <a:pt x="263" y="235"/>
                      <a:pt x="200" y="280"/>
                      <a:pt x="181" y="294"/>
                    </a:cubicBezTo>
                    <a:cubicBezTo>
                      <a:pt x="197" y="285"/>
                      <a:pt x="243" y="258"/>
                      <a:pt x="269" y="243"/>
                    </a:cubicBezTo>
                    <a:cubicBezTo>
                      <a:pt x="269" y="243"/>
                      <a:pt x="269" y="243"/>
                      <a:pt x="270" y="243"/>
                    </a:cubicBezTo>
                    <a:cubicBezTo>
                      <a:pt x="270" y="243"/>
                      <a:pt x="270" y="243"/>
                      <a:pt x="270" y="243"/>
                    </a:cubicBezTo>
                    <a:cubicBezTo>
                      <a:pt x="270" y="243"/>
                      <a:pt x="270" y="243"/>
                      <a:pt x="270" y="243"/>
                    </a:cubicBezTo>
                    <a:cubicBezTo>
                      <a:pt x="270" y="243"/>
                      <a:pt x="270" y="243"/>
                      <a:pt x="270" y="243"/>
                    </a:cubicBezTo>
                    <a:cubicBezTo>
                      <a:pt x="270" y="243"/>
                      <a:pt x="270" y="243"/>
                      <a:pt x="270" y="244"/>
                    </a:cubicBezTo>
                    <a:cubicBezTo>
                      <a:pt x="268" y="245"/>
                      <a:pt x="262" y="249"/>
                      <a:pt x="240" y="264"/>
                    </a:cubicBezTo>
                    <a:cubicBezTo>
                      <a:pt x="228" y="272"/>
                      <a:pt x="214" y="281"/>
                      <a:pt x="206" y="286"/>
                    </a:cubicBezTo>
                    <a:cubicBezTo>
                      <a:pt x="248" y="262"/>
                      <a:pt x="248" y="262"/>
                      <a:pt x="248" y="262"/>
                    </a:cubicBezTo>
                    <a:cubicBezTo>
                      <a:pt x="249" y="262"/>
                      <a:pt x="249" y="262"/>
                      <a:pt x="249" y="262"/>
                    </a:cubicBezTo>
                    <a:cubicBezTo>
                      <a:pt x="249" y="262"/>
                      <a:pt x="249" y="262"/>
                      <a:pt x="249" y="263"/>
                    </a:cubicBezTo>
                    <a:cubicBezTo>
                      <a:pt x="263" y="255"/>
                      <a:pt x="263" y="255"/>
                      <a:pt x="263" y="255"/>
                    </a:cubicBezTo>
                    <a:cubicBezTo>
                      <a:pt x="263" y="254"/>
                      <a:pt x="263" y="254"/>
                      <a:pt x="263" y="255"/>
                    </a:cubicBezTo>
                    <a:cubicBezTo>
                      <a:pt x="263" y="255"/>
                      <a:pt x="263" y="255"/>
                      <a:pt x="263" y="255"/>
                    </a:cubicBezTo>
                    <a:cubicBezTo>
                      <a:pt x="263" y="255"/>
                      <a:pt x="263" y="255"/>
                      <a:pt x="263" y="255"/>
                    </a:cubicBezTo>
                    <a:cubicBezTo>
                      <a:pt x="263" y="255"/>
                      <a:pt x="263" y="255"/>
                      <a:pt x="263" y="255"/>
                    </a:cubicBezTo>
                    <a:cubicBezTo>
                      <a:pt x="262" y="256"/>
                      <a:pt x="260" y="258"/>
                      <a:pt x="254" y="264"/>
                    </a:cubicBezTo>
                    <a:cubicBezTo>
                      <a:pt x="248" y="268"/>
                      <a:pt x="240" y="275"/>
                      <a:pt x="232" y="282"/>
                    </a:cubicBezTo>
                    <a:cubicBezTo>
                      <a:pt x="222" y="290"/>
                      <a:pt x="211" y="299"/>
                      <a:pt x="205" y="304"/>
                    </a:cubicBezTo>
                    <a:cubicBezTo>
                      <a:pt x="211" y="301"/>
                      <a:pt x="220" y="296"/>
                      <a:pt x="229" y="290"/>
                    </a:cubicBezTo>
                    <a:cubicBezTo>
                      <a:pt x="236" y="286"/>
                      <a:pt x="244" y="282"/>
                      <a:pt x="249" y="279"/>
                    </a:cubicBezTo>
                    <a:cubicBezTo>
                      <a:pt x="254" y="276"/>
                      <a:pt x="257" y="275"/>
                      <a:pt x="258" y="274"/>
                    </a:cubicBezTo>
                    <a:cubicBezTo>
                      <a:pt x="258" y="274"/>
                      <a:pt x="258" y="274"/>
                      <a:pt x="258" y="274"/>
                    </a:cubicBezTo>
                    <a:cubicBezTo>
                      <a:pt x="258" y="274"/>
                      <a:pt x="258" y="274"/>
                      <a:pt x="258" y="274"/>
                    </a:cubicBezTo>
                    <a:cubicBezTo>
                      <a:pt x="258" y="274"/>
                      <a:pt x="258" y="274"/>
                      <a:pt x="259" y="274"/>
                    </a:cubicBezTo>
                    <a:cubicBezTo>
                      <a:pt x="259" y="274"/>
                      <a:pt x="259" y="274"/>
                      <a:pt x="258" y="275"/>
                    </a:cubicBezTo>
                    <a:cubicBezTo>
                      <a:pt x="233" y="297"/>
                      <a:pt x="233" y="297"/>
                      <a:pt x="233" y="297"/>
                    </a:cubicBezTo>
                    <a:cubicBezTo>
                      <a:pt x="240" y="293"/>
                      <a:pt x="255" y="285"/>
                      <a:pt x="264" y="279"/>
                    </a:cubicBezTo>
                    <a:cubicBezTo>
                      <a:pt x="264" y="279"/>
                      <a:pt x="264" y="279"/>
                      <a:pt x="264" y="279"/>
                    </a:cubicBezTo>
                    <a:cubicBezTo>
                      <a:pt x="264" y="279"/>
                      <a:pt x="264" y="280"/>
                      <a:pt x="264" y="280"/>
                    </a:cubicBezTo>
                    <a:cubicBezTo>
                      <a:pt x="264" y="280"/>
                      <a:pt x="264" y="280"/>
                      <a:pt x="264" y="280"/>
                    </a:cubicBezTo>
                    <a:cubicBezTo>
                      <a:pt x="264" y="280"/>
                      <a:pt x="264" y="280"/>
                      <a:pt x="264" y="280"/>
                    </a:cubicBezTo>
                    <a:cubicBezTo>
                      <a:pt x="264" y="280"/>
                      <a:pt x="264" y="280"/>
                      <a:pt x="264" y="280"/>
                    </a:cubicBezTo>
                    <a:cubicBezTo>
                      <a:pt x="263" y="281"/>
                      <a:pt x="259" y="284"/>
                      <a:pt x="246" y="294"/>
                    </a:cubicBezTo>
                    <a:cubicBezTo>
                      <a:pt x="255" y="289"/>
                      <a:pt x="255" y="289"/>
                      <a:pt x="255" y="289"/>
                    </a:cubicBezTo>
                    <a:cubicBezTo>
                      <a:pt x="255" y="289"/>
                      <a:pt x="255" y="289"/>
                      <a:pt x="255" y="289"/>
                    </a:cubicBezTo>
                    <a:cubicBezTo>
                      <a:pt x="260" y="294"/>
                      <a:pt x="260" y="294"/>
                      <a:pt x="260" y="294"/>
                    </a:cubicBezTo>
                    <a:cubicBezTo>
                      <a:pt x="261" y="293"/>
                      <a:pt x="261" y="293"/>
                      <a:pt x="261" y="293"/>
                    </a:cubicBezTo>
                    <a:cubicBezTo>
                      <a:pt x="261" y="294"/>
                      <a:pt x="261" y="294"/>
                      <a:pt x="261" y="294"/>
                    </a:cubicBezTo>
                    <a:cubicBezTo>
                      <a:pt x="261" y="294"/>
                      <a:pt x="261" y="294"/>
                      <a:pt x="261" y="294"/>
                    </a:cubicBezTo>
                    <a:cubicBezTo>
                      <a:pt x="261" y="294"/>
                      <a:pt x="261" y="294"/>
                      <a:pt x="261" y="294"/>
                    </a:cubicBezTo>
                    <a:cubicBezTo>
                      <a:pt x="261" y="294"/>
                      <a:pt x="260" y="295"/>
                      <a:pt x="260" y="295"/>
                    </a:cubicBezTo>
                    <a:cubicBezTo>
                      <a:pt x="260" y="295"/>
                      <a:pt x="260" y="295"/>
                      <a:pt x="260" y="294"/>
                    </a:cubicBezTo>
                    <a:cubicBezTo>
                      <a:pt x="255" y="290"/>
                      <a:pt x="255" y="290"/>
                      <a:pt x="255" y="290"/>
                    </a:cubicBezTo>
                    <a:cubicBezTo>
                      <a:pt x="240" y="299"/>
                      <a:pt x="240" y="299"/>
                      <a:pt x="240" y="299"/>
                    </a:cubicBezTo>
                    <a:cubicBezTo>
                      <a:pt x="240" y="299"/>
                      <a:pt x="239" y="299"/>
                      <a:pt x="239" y="299"/>
                    </a:cubicBezTo>
                    <a:cubicBezTo>
                      <a:pt x="239" y="298"/>
                      <a:pt x="239" y="298"/>
                      <a:pt x="239" y="298"/>
                    </a:cubicBezTo>
                    <a:cubicBezTo>
                      <a:pt x="245" y="293"/>
                      <a:pt x="253" y="287"/>
                      <a:pt x="259" y="284"/>
                    </a:cubicBezTo>
                    <a:cubicBezTo>
                      <a:pt x="236" y="297"/>
                      <a:pt x="231" y="300"/>
                      <a:pt x="229" y="300"/>
                    </a:cubicBezTo>
                    <a:cubicBezTo>
                      <a:pt x="229" y="300"/>
                      <a:pt x="229" y="300"/>
                      <a:pt x="229" y="300"/>
                    </a:cubicBezTo>
                    <a:cubicBezTo>
                      <a:pt x="229" y="300"/>
                      <a:pt x="229" y="300"/>
                      <a:pt x="229" y="300"/>
                    </a:cubicBezTo>
                    <a:cubicBezTo>
                      <a:pt x="229" y="301"/>
                      <a:pt x="229" y="300"/>
                      <a:pt x="229" y="300"/>
                    </a:cubicBezTo>
                    <a:cubicBezTo>
                      <a:pt x="229" y="300"/>
                      <a:pt x="229" y="300"/>
                      <a:pt x="229" y="300"/>
                    </a:cubicBezTo>
                    <a:cubicBezTo>
                      <a:pt x="229" y="300"/>
                      <a:pt x="229" y="300"/>
                      <a:pt x="229" y="300"/>
                    </a:cubicBezTo>
                    <a:cubicBezTo>
                      <a:pt x="254" y="277"/>
                      <a:pt x="254" y="277"/>
                      <a:pt x="254" y="277"/>
                    </a:cubicBezTo>
                    <a:cubicBezTo>
                      <a:pt x="242" y="284"/>
                      <a:pt x="202" y="307"/>
                      <a:pt x="201" y="308"/>
                    </a:cubicBezTo>
                    <a:cubicBezTo>
                      <a:pt x="201" y="308"/>
                      <a:pt x="201" y="308"/>
                      <a:pt x="20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Freeform 279"/>
              <p:cNvSpPr/>
              <p:nvPr/>
            </p:nvSpPr>
            <p:spPr bwMode="auto">
              <a:xfrm>
                <a:off x="2982913" y="5695950"/>
                <a:ext cx="557213" cy="534988"/>
              </a:xfrm>
              <a:custGeom>
                <a:avLst/>
                <a:gdLst>
                  <a:gd name="T0" fmla="*/ 76 w 172"/>
                  <a:gd name="T1" fmla="*/ 165 h 165"/>
                  <a:gd name="T2" fmla="*/ 132 w 172"/>
                  <a:gd name="T3" fmla="*/ 129 h 165"/>
                  <a:gd name="T4" fmla="*/ 89 w 172"/>
                  <a:gd name="T5" fmla="*/ 154 h 165"/>
                  <a:gd name="T6" fmla="*/ 75 w 172"/>
                  <a:gd name="T7" fmla="*/ 162 h 165"/>
                  <a:gd name="T8" fmla="*/ 135 w 172"/>
                  <a:gd name="T9" fmla="*/ 115 h 165"/>
                  <a:gd name="T10" fmla="*/ 85 w 172"/>
                  <a:gd name="T11" fmla="*/ 143 h 165"/>
                  <a:gd name="T12" fmla="*/ 158 w 172"/>
                  <a:gd name="T13" fmla="*/ 81 h 165"/>
                  <a:gd name="T14" fmla="*/ 77 w 172"/>
                  <a:gd name="T15" fmla="*/ 126 h 165"/>
                  <a:gd name="T16" fmla="*/ 146 w 172"/>
                  <a:gd name="T17" fmla="*/ 73 h 165"/>
                  <a:gd name="T18" fmla="*/ 126 w 172"/>
                  <a:gd name="T19" fmla="*/ 81 h 165"/>
                  <a:gd name="T20" fmla="*/ 81 w 172"/>
                  <a:gd name="T21" fmla="*/ 106 h 165"/>
                  <a:gd name="T22" fmla="*/ 141 w 172"/>
                  <a:gd name="T23" fmla="*/ 56 h 165"/>
                  <a:gd name="T24" fmla="*/ 80 w 172"/>
                  <a:gd name="T25" fmla="*/ 91 h 165"/>
                  <a:gd name="T26" fmla="*/ 118 w 172"/>
                  <a:gd name="T27" fmla="*/ 62 h 165"/>
                  <a:gd name="T28" fmla="*/ 80 w 172"/>
                  <a:gd name="T29" fmla="*/ 77 h 165"/>
                  <a:gd name="T30" fmla="*/ 117 w 172"/>
                  <a:gd name="T31" fmla="*/ 49 h 165"/>
                  <a:gd name="T32" fmla="*/ 83 w 172"/>
                  <a:gd name="T33" fmla="*/ 63 h 165"/>
                  <a:gd name="T34" fmla="*/ 58 w 172"/>
                  <a:gd name="T35" fmla="*/ 63 h 165"/>
                  <a:gd name="T36" fmla="*/ 71 w 172"/>
                  <a:gd name="T37" fmla="*/ 55 h 165"/>
                  <a:gd name="T38" fmla="*/ 72 w 172"/>
                  <a:gd name="T39" fmla="*/ 53 h 165"/>
                  <a:gd name="T40" fmla="*/ 56 w 172"/>
                  <a:gd name="T41" fmla="*/ 61 h 165"/>
                  <a:gd name="T42" fmla="*/ 24 w 172"/>
                  <a:gd name="T43" fmla="*/ 72 h 165"/>
                  <a:gd name="T44" fmla="*/ 24 w 172"/>
                  <a:gd name="T45" fmla="*/ 71 h 165"/>
                  <a:gd name="T46" fmla="*/ 31 w 172"/>
                  <a:gd name="T47" fmla="*/ 67 h 165"/>
                  <a:gd name="T48" fmla="*/ 75 w 172"/>
                  <a:gd name="T49" fmla="*/ 37 h 165"/>
                  <a:gd name="T50" fmla="*/ 0 w 172"/>
                  <a:gd name="T51" fmla="*/ 77 h 165"/>
                  <a:gd name="T52" fmla="*/ 57 w 172"/>
                  <a:gd name="T53" fmla="*/ 38 h 165"/>
                  <a:gd name="T54" fmla="*/ 1 w 172"/>
                  <a:gd name="T55" fmla="*/ 66 h 165"/>
                  <a:gd name="T56" fmla="*/ 115 w 172"/>
                  <a:gd name="T57" fmla="*/ 0 h 165"/>
                  <a:gd name="T58" fmla="*/ 55 w 172"/>
                  <a:gd name="T59" fmla="*/ 45 h 165"/>
                  <a:gd name="T60" fmla="*/ 120 w 172"/>
                  <a:gd name="T61" fmla="*/ 7 h 165"/>
                  <a:gd name="T62" fmla="*/ 74 w 172"/>
                  <a:gd name="T63" fmla="*/ 42 h 165"/>
                  <a:gd name="T64" fmla="*/ 126 w 172"/>
                  <a:gd name="T65" fmla="*/ 12 h 165"/>
                  <a:gd name="T66" fmla="*/ 103 w 172"/>
                  <a:gd name="T67" fmla="*/ 33 h 165"/>
                  <a:gd name="T68" fmla="*/ 137 w 172"/>
                  <a:gd name="T69" fmla="*/ 14 h 165"/>
                  <a:gd name="T70" fmla="*/ 136 w 172"/>
                  <a:gd name="T71" fmla="*/ 18 h 165"/>
                  <a:gd name="T72" fmla="*/ 154 w 172"/>
                  <a:gd name="T73" fmla="*/ 22 h 165"/>
                  <a:gd name="T74" fmla="*/ 156 w 172"/>
                  <a:gd name="T75" fmla="*/ 33 h 165"/>
                  <a:gd name="T76" fmla="*/ 158 w 172"/>
                  <a:gd name="T77" fmla="*/ 33 h 165"/>
                  <a:gd name="T78" fmla="*/ 145 w 172"/>
                  <a:gd name="T79" fmla="*/ 53 h 165"/>
                  <a:gd name="T80" fmla="*/ 85 w 172"/>
                  <a:gd name="T81" fmla="*/ 103 h 165"/>
                  <a:gd name="T82" fmla="*/ 144 w 172"/>
                  <a:gd name="T83" fmla="*/ 69 h 165"/>
                  <a:gd name="T84" fmla="*/ 88 w 172"/>
                  <a:gd name="T85" fmla="*/ 106 h 165"/>
                  <a:gd name="T86" fmla="*/ 152 w 172"/>
                  <a:gd name="T87" fmla="*/ 70 h 165"/>
                  <a:gd name="T88" fmla="*/ 83 w 172"/>
                  <a:gd name="T89" fmla="*/ 123 h 165"/>
                  <a:gd name="T90" fmla="*/ 162 w 172"/>
                  <a:gd name="T91" fmla="*/ 78 h 165"/>
                  <a:gd name="T92" fmla="*/ 135 w 172"/>
                  <a:gd name="T93" fmla="*/ 115 h 165"/>
                  <a:gd name="T94" fmla="*/ 172 w 172"/>
                  <a:gd name="T95" fmla="*/ 93 h 165"/>
                  <a:gd name="T96" fmla="*/ 166 w 172"/>
                  <a:gd name="T97" fmla="*/ 108 h 165"/>
                  <a:gd name="T98" fmla="*/ 167 w 172"/>
                  <a:gd name="T99" fmla="*/ 109 h 165"/>
                  <a:gd name="T100" fmla="*/ 144 w 172"/>
                  <a:gd name="T101" fmla="*/ 123 h 165"/>
                  <a:gd name="T102" fmla="*/ 171 w 172"/>
                  <a:gd name="T103" fmla="*/ 11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165">
                    <a:moveTo>
                      <a:pt x="76" y="165"/>
                    </a:moveTo>
                    <a:cubicBezTo>
                      <a:pt x="76" y="165"/>
                      <a:pt x="76" y="165"/>
                      <a:pt x="76" y="165"/>
                    </a:cubicBezTo>
                    <a:cubicBezTo>
                      <a:pt x="76" y="165"/>
                      <a:pt x="76" y="165"/>
                      <a:pt x="76" y="165"/>
                    </a:cubicBezTo>
                    <a:cubicBezTo>
                      <a:pt x="75" y="165"/>
                      <a:pt x="75" y="165"/>
                      <a:pt x="76" y="165"/>
                    </a:cubicBezTo>
                    <a:cubicBezTo>
                      <a:pt x="76" y="164"/>
                      <a:pt x="76" y="164"/>
                      <a:pt x="76" y="164"/>
                    </a:cubicBezTo>
                    <a:cubicBezTo>
                      <a:pt x="76" y="164"/>
                      <a:pt x="76" y="164"/>
                      <a:pt x="76" y="164"/>
                    </a:cubicBezTo>
                    <a:cubicBezTo>
                      <a:pt x="78" y="163"/>
                      <a:pt x="87" y="157"/>
                      <a:pt x="129" y="131"/>
                    </a:cubicBezTo>
                    <a:cubicBezTo>
                      <a:pt x="130" y="130"/>
                      <a:pt x="131" y="130"/>
                      <a:pt x="132" y="129"/>
                    </a:cubicBezTo>
                    <a:cubicBezTo>
                      <a:pt x="131" y="130"/>
                      <a:pt x="129" y="131"/>
                      <a:pt x="128" y="131"/>
                    </a:cubicBezTo>
                    <a:cubicBezTo>
                      <a:pt x="109" y="143"/>
                      <a:pt x="90" y="154"/>
                      <a:pt x="90" y="154"/>
                    </a:cubicBezTo>
                    <a:cubicBezTo>
                      <a:pt x="89" y="154"/>
                      <a:pt x="89" y="154"/>
                      <a:pt x="89" y="154"/>
                    </a:cubicBezTo>
                    <a:cubicBezTo>
                      <a:pt x="89" y="154"/>
                      <a:pt x="89" y="154"/>
                      <a:pt x="89" y="154"/>
                    </a:cubicBezTo>
                    <a:cubicBezTo>
                      <a:pt x="79" y="159"/>
                      <a:pt x="76" y="161"/>
                      <a:pt x="75" y="161"/>
                    </a:cubicBezTo>
                    <a:cubicBezTo>
                      <a:pt x="75" y="162"/>
                      <a:pt x="75" y="162"/>
                      <a:pt x="75" y="162"/>
                    </a:cubicBezTo>
                    <a:cubicBezTo>
                      <a:pt x="75" y="162"/>
                      <a:pt x="75" y="162"/>
                      <a:pt x="75" y="162"/>
                    </a:cubicBezTo>
                    <a:cubicBezTo>
                      <a:pt x="75" y="162"/>
                      <a:pt x="75" y="162"/>
                      <a:pt x="75" y="162"/>
                    </a:cubicBezTo>
                    <a:cubicBezTo>
                      <a:pt x="74" y="162"/>
                      <a:pt x="74" y="162"/>
                      <a:pt x="74" y="161"/>
                    </a:cubicBezTo>
                    <a:cubicBezTo>
                      <a:pt x="74" y="161"/>
                      <a:pt x="74" y="161"/>
                      <a:pt x="74" y="161"/>
                    </a:cubicBezTo>
                    <a:cubicBezTo>
                      <a:pt x="163" y="99"/>
                      <a:pt x="163" y="99"/>
                      <a:pt x="163" y="99"/>
                    </a:cubicBezTo>
                    <a:cubicBezTo>
                      <a:pt x="156" y="103"/>
                      <a:pt x="146" y="109"/>
                      <a:pt x="135" y="115"/>
                    </a:cubicBezTo>
                    <a:cubicBezTo>
                      <a:pt x="88" y="143"/>
                      <a:pt x="85" y="144"/>
                      <a:pt x="85" y="144"/>
                    </a:cubicBezTo>
                    <a:cubicBezTo>
                      <a:pt x="85" y="144"/>
                      <a:pt x="85" y="144"/>
                      <a:pt x="85" y="144"/>
                    </a:cubicBezTo>
                    <a:cubicBezTo>
                      <a:pt x="84" y="144"/>
                      <a:pt x="84" y="144"/>
                      <a:pt x="85" y="143"/>
                    </a:cubicBezTo>
                    <a:cubicBezTo>
                      <a:pt x="85" y="143"/>
                      <a:pt x="85" y="143"/>
                      <a:pt x="85" y="143"/>
                    </a:cubicBezTo>
                    <a:cubicBezTo>
                      <a:pt x="85" y="143"/>
                      <a:pt x="85" y="143"/>
                      <a:pt x="85" y="143"/>
                    </a:cubicBezTo>
                    <a:cubicBezTo>
                      <a:pt x="86" y="143"/>
                      <a:pt x="88" y="140"/>
                      <a:pt x="97" y="133"/>
                    </a:cubicBezTo>
                    <a:cubicBezTo>
                      <a:pt x="104" y="127"/>
                      <a:pt x="114" y="119"/>
                      <a:pt x="123" y="111"/>
                    </a:cubicBezTo>
                    <a:cubicBezTo>
                      <a:pt x="137" y="98"/>
                      <a:pt x="152" y="86"/>
                      <a:pt x="158" y="81"/>
                    </a:cubicBezTo>
                    <a:cubicBezTo>
                      <a:pt x="145" y="88"/>
                      <a:pt x="102" y="113"/>
                      <a:pt x="78" y="127"/>
                    </a:cubicBezTo>
                    <a:cubicBezTo>
                      <a:pt x="78" y="127"/>
                      <a:pt x="78" y="127"/>
                      <a:pt x="78" y="127"/>
                    </a:cubicBezTo>
                    <a:cubicBezTo>
                      <a:pt x="77" y="127"/>
                      <a:pt x="77" y="127"/>
                      <a:pt x="77" y="127"/>
                    </a:cubicBezTo>
                    <a:cubicBezTo>
                      <a:pt x="77" y="127"/>
                      <a:pt x="77" y="127"/>
                      <a:pt x="77" y="126"/>
                    </a:cubicBezTo>
                    <a:cubicBezTo>
                      <a:pt x="77" y="126"/>
                      <a:pt x="77" y="126"/>
                      <a:pt x="77" y="126"/>
                    </a:cubicBezTo>
                    <a:cubicBezTo>
                      <a:pt x="77" y="126"/>
                      <a:pt x="78" y="126"/>
                      <a:pt x="78" y="126"/>
                    </a:cubicBezTo>
                    <a:cubicBezTo>
                      <a:pt x="79" y="125"/>
                      <a:pt x="87" y="119"/>
                      <a:pt x="118" y="95"/>
                    </a:cubicBezTo>
                    <a:cubicBezTo>
                      <a:pt x="129" y="87"/>
                      <a:pt x="140" y="78"/>
                      <a:pt x="146" y="73"/>
                    </a:cubicBezTo>
                    <a:cubicBezTo>
                      <a:pt x="70" y="117"/>
                      <a:pt x="70" y="117"/>
                      <a:pt x="70" y="117"/>
                    </a:cubicBezTo>
                    <a:cubicBezTo>
                      <a:pt x="70" y="118"/>
                      <a:pt x="69" y="118"/>
                      <a:pt x="69" y="117"/>
                    </a:cubicBezTo>
                    <a:cubicBezTo>
                      <a:pt x="69" y="117"/>
                      <a:pt x="69" y="117"/>
                      <a:pt x="69" y="117"/>
                    </a:cubicBezTo>
                    <a:cubicBezTo>
                      <a:pt x="126" y="81"/>
                      <a:pt x="126" y="81"/>
                      <a:pt x="126" y="81"/>
                    </a:cubicBezTo>
                    <a:cubicBezTo>
                      <a:pt x="112" y="89"/>
                      <a:pt x="94" y="99"/>
                      <a:pt x="82" y="106"/>
                    </a:cubicBezTo>
                    <a:cubicBezTo>
                      <a:pt x="81" y="106"/>
                      <a:pt x="81" y="106"/>
                      <a:pt x="81" y="106"/>
                    </a:cubicBezTo>
                    <a:cubicBezTo>
                      <a:pt x="81" y="106"/>
                      <a:pt x="81" y="106"/>
                      <a:pt x="81" y="106"/>
                    </a:cubicBezTo>
                    <a:cubicBezTo>
                      <a:pt x="81" y="106"/>
                      <a:pt x="81" y="106"/>
                      <a:pt x="81" y="106"/>
                    </a:cubicBezTo>
                    <a:cubicBezTo>
                      <a:pt x="81" y="106"/>
                      <a:pt x="81" y="106"/>
                      <a:pt x="81" y="106"/>
                    </a:cubicBezTo>
                    <a:cubicBezTo>
                      <a:pt x="81" y="106"/>
                      <a:pt x="81" y="106"/>
                      <a:pt x="81" y="105"/>
                    </a:cubicBezTo>
                    <a:cubicBezTo>
                      <a:pt x="83" y="104"/>
                      <a:pt x="92" y="96"/>
                      <a:pt x="137" y="60"/>
                    </a:cubicBezTo>
                    <a:cubicBezTo>
                      <a:pt x="139" y="58"/>
                      <a:pt x="140" y="57"/>
                      <a:pt x="141" y="56"/>
                    </a:cubicBezTo>
                    <a:cubicBezTo>
                      <a:pt x="132" y="61"/>
                      <a:pt x="108" y="76"/>
                      <a:pt x="93" y="84"/>
                    </a:cubicBezTo>
                    <a:cubicBezTo>
                      <a:pt x="80" y="92"/>
                      <a:pt x="80" y="92"/>
                      <a:pt x="80" y="92"/>
                    </a:cubicBezTo>
                    <a:cubicBezTo>
                      <a:pt x="79" y="92"/>
                      <a:pt x="79" y="92"/>
                      <a:pt x="79" y="92"/>
                    </a:cubicBezTo>
                    <a:cubicBezTo>
                      <a:pt x="79" y="91"/>
                      <a:pt x="79" y="91"/>
                      <a:pt x="80" y="91"/>
                    </a:cubicBezTo>
                    <a:cubicBezTo>
                      <a:pt x="80" y="91"/>
                      <a:pt x="80" y="91"/>
                      <a:pt x="80" y="91"/>
                    </a:cubicBezTo>
                    <a:cubicBezTo>
                      <a:pt x="80" y="91"/>
                      <a:pt x="80" y="91"/>
                      <a:pt x="80" y="91"/>
                    </a:cubicBezTo>
                    <a:cubicBezTo>
                      <a:pt x="80" y="90"/>
                      <a:pt x="83" y="88"/>
                      <a:pt x="91" y="82"/>
                    </a:cubicBezTo>
                    <a:cubicBezTo>
                      <a:pt x="99" y="76"/>
                      <a:pt x="108" y="69"/>
                      <a:pt x="118" y="62"/>
                    </a:cubicBezTo>
                    <a:cubicBezTo>
                      <a:pt x="131" y="52"/>
                      <a:pt x="143" y="43"/>
                      <a:pt x="151" y="37"/>
                    </a:cubicBezTo>
                    <a:cubicBezTo>
                      <a:pt x="132" y="48"/>
                      <a:pt x="81" y="77"/>
                      <a:pt x="81" y="78"/>
                    </a:cubicBezTo>
                    <a:cubicBezTo>
                      <a:pt x="80" y="78"/>
                      <a:pt x="80" y="78"/>
                      <a:pt x="80" y="77"/>
                    </a:cubicBezTo>
                    <a:cubicBezTo>
                      <a:pt x="80" y="77"/>
                      <a:pt x="80" y="77"/>
                      <a:pt x="80" y="77"/>
                    </a:cubicBezTo>
                    <a:cubicBezTo>
                      <a:pt x="80" y="77"/>
                      <a:pt x="80" y="77"/>
                      <a:pt x="80" y="77"/>
                    </a:cubicBezTo>
                    <a:cubicBezTo>
                      <a:pt x="80" y="77"/>
                      <a:pt x="80" y="77"/>
                      <a:pt x="80" y="77"/>
                    </a:cubicBezTo>
                    <a:cubicBezTo>
                      <a:pt x="81" y="76"/>
                      <a:pt x="84" y="74"/>
                      <a:pt x="92" y="68"/>
                    </a:cubicBezTo>
                    <a:cubicBezTo>
                      <a:pt x="99" y="63"/>
                      <a:pt x="108" y="56"/>
                      <a:pt x="117" y="49"/>
                    </a:cubicBezTo>
                    <a:cubicBezTo>
                      <a:pt x="129" y="40"/>
                      <a:pt x="141" y="32"/>
                      <a:pt x="148" y="27"/>
                    </a:cubicBezTo>
                    <a:cubicBezTo>
                      <a:pt x="84" y="64"/>
                      <a:pt x="84" y="64"/>
                      <a:pt x="84" y="64"/>
                    </a:cubicBezTo>
                    <a:cubicBezTo>
                      <a:pt x="83" y="64"/>
                      <a:pt x="83" y="64"/>
                      <a:pt x="83" y="63"/>
                    </a:cubicBezTo>
                    <a:cubicBezTo>
                      <a:pt x="83" y="63"/>
                      <a:pt x="83" y="63"/>
                      <a:pt x="83" y="63"/>
                    </a:cubicBezTo>
                    <a:cubicBezTo>
                      <a:pt x="95" y="53"/>
                      <a:pt x="125" y="28"/>
                      <a:pt x="134" y="20"/>
                    </a:cubicBezTo>
                    <a:cubicBezTo>
                      <a:pt x="122" y="27"/>
                      <a:pt x="82" y="50"/>
                      <a:pt x="59" y="64"/>
                    </a:cubicBezTo>
                    <a:cubicBezTo>
                      <a:pt x="59" y="64"/>
                      <a:pt x="58" y="64"/>
                      <a:pt x="58" y="64"/>
                    </a:cubicBezTo>
                    <a:cubicBezTo>
                      <a:pt x="58" y="63"/>
                      <a:pt x="58" y="63"/>
                      <a:pt x="58" y="63"/>
                    </a:cubicBezTo>
                    <a:cubicBezTo>
                      <a:pt x="58" y="63"/>
                      <a:pt x="58" y="63"/>
                      <a:pt x="58" y="63"/>
                    </a:cubicBezTo>
                    <a:cubicBezTo>
                      <a:pt x="59" y="63"/>
                      <a:pt x="59" y="63"/>
                      <a:pt x="59" y="63"/>
                    </a:cubicBezTo>
                    <a:cubicBezTo>
                      <a:pt x="59" y="62"/>
                      <a:pt x="60" y="62"/>
                      <a:pt x="62" y="61"/>
                    </a:cubicBezTo>
                    <a:cubicBezTo>
                      <a:pt x="64" y="59"/>
                      <a:pt x="67" y="58"/>
                      <a:pt x="71" y="55"/>
                    </a:cubicBezTo>
                    <a:cubicBezTo>
                      <a:pt x="78" y="51"/>
                      <a:pt x="88" y="45"/>
                      <a:pt x="98" y="38"/>
                    </a:cubicBezTo>
                    <a:cubicBezTo>
                      <a:pt x="103" y="35"/>
                      <a:pt x="108" y="32"/>
                      <a:pt x="113" y="29"/>
                    </a:cubicBezTo>
                    <a:cubicBezTo>
                      <a:pt x="110" y="31"/>
                      <a:pt x="107" y="33"/>
                      <a:pt x="104" y="34"/>
                    </a:cubicBezTo>
                    <a:cubicBezTo>
                      <a:pt x="93" y="41"/>
                      <a:pt x="81" y="48"/>
                      <a:pt x="72" y="53"/>
                    </a:cubicBezTo>
                    <a:cubicBezTo>
                      <a:pt x="62" y="59"/>
                      <a:pt x="59" y="61"/>
                      <a:pt x="57" y="61"/>
                    </a:cubicBezTo>
                    <a:cubicBezTo>
                      <a:pt x="57" y="61"/>
                      <a:pt x="57" y="61"/>
                      <a:pt x="57" y="61"/>
                    </a:cubicBezTo>
                    <a:cubicBezTo>
                      <a:pt x="57" y="61"/>
                      <a:pt x="57" y="61"/>
                      <a:pt x="57" y="61"/>
                    </a:cubicBezTo>
                    <a:cubicBezTo>
                      <a:pt x="57" y="61"/>
                      <a:pt x="56" y="61"/>
                      <a:pt x="56" y="61"/>
                    </a:cubicBezTo>
                    <a:cubicBezTo>
                      <a:pt x="56" y="61"/>
                      <a:pt x="56" y="61"/>
                      <a:pt x="57" y="61"/>
                    </a:cubicBezTo>
                    <a:cubicBezTo>
                      <a:pt x="120" y="17"/>
                      <a:pt x="120" y="17"/>
                      <a:pt x="120" y="17"/>
                    </a:cubicBezTo>
                    <a:cubicBezTo>
                      <a:pt x="59" y="52"/>
                      <a:pt x="59" y="52"/>
                      <a:pt x="59" y="52"/>
                    </a:cubicBezTo>
                    <a:cubicBezTo>
                      <a:pt x="46" y="59"/>
                      <a:pt x="34" y="66"/>
                      <a:pt x="24" y="72"/>
                    </a:cubicBezTo>
                    <a:cubicBezTo>
                      <a:pt x="24" y="72"/>
                      <a:pt x="24" y="72"/>
                      <a:pt x="24" y="72"/>
                    </a:cubicBezTo>
                    <a:cubicBezTo>
                      <a:pt x="24" y="72"/>
                      <a:pt x="24" y="72"/>
                      <a:pt x="24" y="72"/>
                    </a:cubicBezTo>
                    <a:cubicBezTo>
                      <a:pt x="24" y="72"/>
                      <a:pt x="24" y="72"/>
                      <a:pt x="24" y="72"/>
                    </a:cubicBezTo>
                    <a:cubicBezTo>
                      <a:pt x="24" y="72"/>
                      <a:pt x="24" y="71"/>
                      <a:pt x="24" y="71"/>
                    </a:cubicBezTo>
                    <a:cubicBezTo>
                      <a:pt x="24" y="71"/>
                      <a:pt x="24" y="71"/>
                      <a:pt x="24" y="71"/>
                    </a:cubicBezTo>
                    <a:cubicBezTo>
                      <a:pt x="24" y="71"/>
                      <a:pt x="24" y="71"/>
                      <a:pt x="25" y="71"/>
                    </a:cubicBezTo>
                    <a:cubicBezTo>
                      <a:pt x="26" y="70"/>
                      <a:pt x="28" y="69"/>
                      <a:pt x="31" y="67"/>
                    </a:cubicBezTo>
                    <a:cubicBezTo>
                      <a:pt x="31" y="67"/>
                      <a:pt x="31" y="67"/>
                      <a:pt x="31" y="67"/>
                    </a:cubicBezTo>
                    <a:cubicBezTo>
                      <a:pt x="31" y="67"/>
                      <a:pt x="31" y="67"/>
                      <a:pt x="31" y="67"/>
                    </a:cubicBezTo>
                    <a:cubicBezTo>
                      <a:pt x="31" y="67"/>
                      <a:pt x="31" y="67"/>
                      <a:pt x="31" y="67"/>
                    </a:cubicBezTo>
                    <a:cubicBezTo>
                      <a:pt x="33" y="66"/>
                      <a:pt x="36" y="63"/>
                      <a:pt x="45" y="58"/>
                    </a:cubicBezTo>
                    <a:cubicBezTo>
                      <a:pt x="53" y="52"/>
                      <a:pt x="64" y="44"/>
                      <a:pt x="75" y="37"/>
                    </a:cubicBezTo>
                    <a:cubicBezTo>
                      <a:pt x="88" y="28"/>
                      <a:pt x="101" y="20"/>
                      <a:pt x="109" y="14"/>
                    </a:cubicBezTo>
                    <a:cubicBezTo>
                      <a:pt x="97" y="21"/>
                      <a:pt x="75" y="34"/>
                      <a:pt x="55" y="45"/>
                    </a:cubicBezTo>
                    <a:cubicBezTo>
                      <a:pt x="1" y="77"/>
                      <a:pt x="1" y="77"/>
                      <a:pt x="0" y="77"/>
                    </a:cubicBezTo>
                    <a:cubicBezTo>
                      <a:pt x="0" y="77"/>
                      <a:pt x="0" y="77"/>
                      <a:pt x="0" y="77"/>
                    </a:cubicBezTo>
                    <a:cubicBezTo>
                      <a:pt x="0" y="77"/>
                      <a:pt x="0" y="77"/>
                      <a:pt x="0" y="76"/>
                    </a:cubicBezTo>
                    <a:cubicBezTo>
                      <a:pt x="0" y="76"/>
                      <a:pt x="0" y="76"/>
                      <a:pt x="0" y="76"/>
                    </a:cubicBezTo>
                    <a:cubicBezTo>
                      <a:pt x="0" y="76"/>
                      <a:pt x="0" y="76"/>
                      <a:pt x="0" y="76"/>
                    </a:cubicBezTo>
                    <a:cubicBezTo>
                      <a:pt x="2" y="74"/>
                      <a:pt x="12" y="68"/>
                      <a:pt x="57" y="38"/>
                    </a:cubicBezTo>
                    <a:cubicBezTo>
                      <a:pt x="76" y="25"/>
                      <a:pt x="95" y="13"/>
                      <a:pt x="106" y="6"/>
                    </a:cubicBezTo>
                    <a:cubicBezTo>
                      <a:pt x="85" y="17"/>
                      <a:pt x="32" y="48"/>
                      <a:pt x="1" y="67"/>
                    </a:cubicBezTo>
                    <a:cubicBezTo>
                      <a:pt x="1" y="67"/>
                      <a:pt x="1" y="67"/>
                      <a:pt x="0" y="66"/>
                    </a:cubicBezTo>
                    <a:cubicBezTo>
                      <a:pt x="0" y="66"/>
                      <a:pt x="0" y="66"/>
                      <a:pt x="1" y="66"/>
                    </a:cubicBezTo>
                    <a:cubicBezTo>
                      <a:pt x="41" y="42"/>
                      <a:pt x="108" y="3"/>
                      <a:pt x="114" y="0"/>
                    </a:cubicBezTo>
                    <a:cubicBezTo>
                      <a:pt x="114" y="0"/>
                      <a:pt x="114" y="0"/>
                      <a:pt x="114" y="0"/>
                    </a:cubicBezTo>
                    <a:cubicBezTo>
                      <a:pt x="115" y="0"/>
                      <a:pt x="115" y="0"/>
                      <a:pt x="115" y="0"/>
                    </a:cubicBezTo>
                    <a:cubicBezTo>
                      <a:pt x="115" y="0"/>
                      <a:pt x="115" y="0"/>
                      <a:pt x="115" y="0"/>
                    </a:cubicBezTo>
                    <a:cubicBezTo>
                      <a:pt x="115" y="0"/>
                      <a:pt x="115" y="0"/>
                      <a:pt x="115" y="0"/>
                    </a:cubicBezTo>
                    <a:cubicBezTo>
                      <a:pt x="115" y="0"/>
                      <a:pt x="115" y="1"/>
                      <a:pt x="115" y="1"/>
                    </a:cubicBezTo>
                    <a:cubicBezTo>
                      <a:pt x="82" y="22"/>
                      <a:pt x="25" y="60"/>
                      <a:pt x="7" y="72"/>
                    </a:cubicBezTo>
                    <a:cubicBezTo>
                      <a:pt x="17" y="67"/>
                      <a:pt x="36" y="55"/>
                      <a:pt x="55" y="45"/>
                    </a:cubicBezTo>
                    <a:cubicBezTo>
                      <a:pt x="108" y="14"/>
                      <a:pt x="117" y="8"/>
                      <a:pt x="119" y="7"/>
                    </a:cubicBezTo>
                    <a:cubicBezTo>
                      <a:pt x="119" y="7"/>
                      <a:pt x="119" y="7"/>
                      <a:pt x="119" y="7"/>
                    </a:cubicBezTo>
                    <a:cubicBezTo>
                      <a:pt x="119" y="7"/>
                      <a:pt x="119" y="7"/>
                      <a:pt x="119" y="7"/>
                    </a:cubicBezTo>
                    <a:cubicBezTo>
                      <a:pt x="120" y="7"/>
                      <a:pt x="120" y="7"/>
                      <a:pt x="120" y="7"/>
                    </a:cubicBezTo>
                    <a:cubicBezTo>
                      <a:pt x="120" y="7"/>
                      <a:pt x="120" y="7"/>
                      <a:pt x="120" y="8"/>
                    </a:cubicBezTo>
                    <a:cubicBezTo>
                      <a:pt x="120" y="8"/>
                      <a:pt x="120" y="8"/>
                      <a:pt x="120" y="8"/>
                    </a:cubicBezTo>
                    <a:cubicBezTo>
                      <a:pt x="97" y="23"/>
                      <a:pt x="60" y="48"/>
                      <a:pt x="42" y="61"/>
                    </a:cubicBezTo>
                    <a:cubicBezTo>
                      <a:pt x="50" y="56"/>
                      <a:pt x="60" y="50"/>
                      <a:pt x="74" y="42"/>
                    </a:cubicBezTo>
                    <a:cubicBezTo>
                      <a:pt x="92" y="32"/>
                      <a:pt x="109" y="22"/>
                      <a:pt x="118" y="16"/>
                    </a:cubicBezTo>
                    <a:cubicBezTo>
                      <a:pt x="121" y="15"/>
                      <a:pt x="123" y="13"/>
                      <a:pt x="126" y="12"/>
                    </a:cubicBezTo>
                    <a:cubicBezTo>
                      <a:pt x="126" y="12"/>
                      <a:pt x="126" y="12"/>
                      <a:pt x="126" y="12"/>
                    </a:cubicBezTo>
                    <a:cubicBezTo>
                      <a:pt x="126" y="12"/>
                      <a:pt x="126" y="12"/>
                      <a:pt x="126" y="12"/>
                    </a:cubicBezTo>
                    <a:cubicBezTo>
                      <a:pt x="127" y="12"/>
                      <a:pt x="127" y="13"/>
                      <a:pt x="127" y="13"/>
                    </a:cubicBezTo>
                    <a:cubicBezTo>
                      <a:pt x="127" y="13"/>
                      <a:pt x="127" y="13"/>
                      <a:pt x="126" y="13"/>
                    </a:cubicBezTo>
                    <a:cubicBezTo>
                      <a:pt x="65" y="56"/>
                      <a:pt x="65" y="56"/>
                      <a:pt x="65" y="56"/>
                    </a:cubicBezTo>
                    <a:cubicBezTo>
                      <a:pt x="74" y="50"/>
                      <a:pt x="90" y="41"/>
                      <a:pt x="103" y="33"/>
                    </a:cubicBezTo>
                    <a:cubicBezTo>
                      <a:pt x="129" y="18"/>
                      <a:pt x="135" y="15"/>
                      <a:pt x="137" y="14"/>
                    </a:cubicBezTo>
                    <a:cubicBezTo>
                      <a:pt x="137" y="14"/>
                      <a:pt x="137" y="14"/>
                      <a:pt x="137" y="14"/>
                    </a:cubicBezTo>
                    <a:cubicBezTo>
                      <a:pt x="137" y="14"/>
                      <a:pt x="137" y="14"/>
                      <a:pt x="137" y="14"/>
                    </a:cubicBezTo>
                    <a:cubicBezTo>
                      <a:pt x="137" y="14"/>
                      <a:pt x="137" y="14"/>
                      <a:pt x="137" y="14"/>
                    </a:cubicBezTo>
                    <a:cubicBezTo>
                      <a:pt x="138" y="14"/>
                      <a:pt x="138" y="14"/>
                      <a:pt x="138" y="14"/>
                    </a:cubicBezTo>
                    <a:cubicBezTo>
                      <a:pt x="138" y="15"/>
                      <a:pt x="138" y="15"/>
                      <a:pt x="138" y="15"/>
                    </a:cubicBezTo>
                    <a:cubicBezTo>
                      <a:pt x="137" y="15"/>
                      <a:pt x="108" y="33"/>
                      <a:pt x="85" y="47"/>
                    </a:cubicBezTo>
                    <a:cubicBezTo>
                      <a:pt x="136" y="18"/>
                      <a:pt x="136" y="18"/>
                      <a:pt x="136" y="18"/>
                    </a:cubicBezTo>
                    <a:cubicBezTo>
                      <a:pt x="137" y="18"/>
                      <a:pt x="137" y="18"/>
                      <a:pt x="137" y="18"/>
                    </a:cubicBezTo>
                    <a:cubicBezTo>
                      <a:pt x="137" y="19"/>
                      <a:pt x="137" y="19"/>
                      <a:pt x="110" y="41"/>
                    </a:cubicBezTo>
                    <a:cubicBezTo>
                      <a:pt x="102" y="49"/>
                      <a:pt x="93" y="56"/>
                      <a:pt x="88" y="60"/>
                    </a:cubicBezTo>
                    <a:cubicBezTo>
                      <a:pt x="154" y="22"/>
                      <a:pt x="154" y="22"/>
                      <a:pt x="154" y="22"/>
                    </a:cubicBezTo>
                    <a:cubicBezTo>
                      <a:pt x="154" y="22"/>
                      <a:pt x="155" y="22"/>
                      <a:pt x="155" y="22"/>
                    </a:cubicBezTo>
                    <a:cubicBezTo>
                      <a:pt x="155" y="22"/>
                      <a:pt x="155" y="22"/>
                      <a:pt x="155" y="22"/>
                    </a:cubicBezTo>
                    <a:cubicBezTo>
                      <a:pt x="135" y="37"/>
                      <a:pt x="100" y="63"/>
                      <a:pt x="86" y="73"/>
                    </a:cubicBezTo>
                    <a:cubicBezTo>
                      <a:pt x="142" y="41"/>
                      <a:pt x="154" y="34"/>
                      <a:pt x="156" y="33"/>
                    </a:cubicBezTo>
                    <a:cubicBezTo>
                      <a:pt x="157" y="33"/>
                      <a:pt x="157" y="33"/>
                      <a:pt x="157" y="33"/>
                    </a:cubicBezTo>
                    <a:cubicBezTo>
                      <a:pt x="157" y="33"/>
                      <a:pt x="157" y="33"/>
                      <a:pt x="157" y="33"/>
                    </a:cubicBezTo>
                    <a:cubicBezTo>
                      <a:pt x="157" y="32"/>
                      <a:pt x="157" y="32"/>
                      <a:pt x="157" y="32"/>
                    </a:cubicBezTo>
                    <a:cubicBezTo>
                      <a:pt x="157" y="33"/>
                      <a:pt x="158" y="33"/>
                      <a:pt x="158" y="33"/>
                    </a:cubicBezTo>
                    <a:cubicBezTo>
                      <a:pt x="158" y="33"/>
                      <a:pt x="158" y="33"/>
                      <a:pt x="157" y="33"/>
                    </a:cubicBezTo>
                    <a:cubicBezTo>
                      <a:pt x="136" y="49"/>
                      <a:pt x="99" y="77"/>
                      <a:pt x="85" y="88"/>
                    </a:cubicBezTo>
                    <a:cubicBezTo>
                      <a:pt x="87" y="86"/>
                      <a:pt x="90" y="85"/>
                      <a:pt x="93" y="83"/>
                    </a:cubicBezTo>
                    <a:cubicBezTo>
                      <a:pt x="136" y="58"/>
                      <a:pt x="144" y="53"/>
                      <a:pt x="145" y="53"/>
                    </a:cubicBezTo>
                    <a:cubicBezTo>
                      <a:pt x="145" y="53"/>
                      <a:pt x="145" y="53"/>
                      <a:pt x="145" y="53"/>
                    </a:cubicBezTo>
                    <a:cubicBezTo>
                      <a:pt x="145" y="53"/>
                      <a:pt x="145" y="53"/>
                      <a:pt x="145" y="53"/>
                    </a:cubicBezTo>
                    <a:cubicBezTo>
                      <a:pt x="146" y="54"/>
                      <a:pt x="146" y="54"/>
                      <a:pt x="138" y="60"/>
                    </a:cubicBezTo>
                    <a:cubicBezTo>
                      <a:pt x="125" y="70"/>
                      <a:pt x="95" y="95"/>
                      <a:pt x="85" y="103"/>
                    </a:cubicBezTo>
                    <a:cubicBezTo>
                      <a:pt x="91" y="100"/>
                      <a:pt x="101" y="94"/>
                      <a:pt x="112" y="87"/>
                    </a:cubicBezTo>
                    <a:cubicBezTo>
                      <a:pt x="120" y="83"/>
                      <a:pt x="128" y="78"/>
                      <a:pt x="134" y="75"/>
                    </a:cubicBezTo>
                    <a:cubicBezTo>
                      <a:pt x="139" y="72"/>
                      <a:pt x="142" y="71"/>
                      <a:pt x="143" y="70"/>
                    </a:cubicBezTo>
                    <a:cubicBezTo>
                      <a:pt x="144" y="69"/>
                      <a:pt x="144" y="69"/>
                      <a:pt x="144" y="69"/>
                    </a:cubicBezTo>
                    <a:cubicBezTo>
                      <a:pt x="144" y="70"/>
                      <a:pt x="144" y="70"/>
                      <a:pt x="144" y="70"/>
                    </a:cubicBezTo>
                    <a:cubicBezTo>
                      <a:pt x="144" y="69"/>
                      <a:pt x="144" y="69"/>
                      <a:pt x="144" y="70"/>
                    </a:cubicBezTo>
                    <a:cubicBezTo>
                      <a:pt x="144" y="70"/>
                      <a:pt x="144" y="70"/>
                      <a:pt x="144" y="70"/>
                    </a:cubicBezTo>
                    <a:cubicBezTo>
                      <a:pt x="88" y="106"/>
                      <a:pt x="88" y="106"/>
                      <a:pt x="88" y="106"/>
                    </a:cubicBezTo>
                    <a:cubicBezTo>
                      <a:pt x="151" y="69"/>
                      <a:pt x="151" y="69"/>
                      <a:pt x="151" y="69"/>
                    </a:cubicBezTo>
                    <a:cubicBezTo>
                      <a:pt x="151" y="69"/>
                      <a:pt x="152" y="69"/>
                      <a:pt x="152" y="70"/>
                    </a:cubicBezTo>
                    <a:cubicBezTo>
                      <a:pt x="152" y="70"/>
                      <a:pt x="152" y="70"/>
                      <a:pt x="152" y="70"/>
                    </a:cubicBezTo>
                    <a:cubicBezTo>
                      <a:pt x="152" y="70"/>
                      <a:pt x="152" y="70"/>
                      <a:pt x="152" y="70"/>
                    </a:cubicBezTo>
                    <a:cubicBezTo>
                      <a:pt x="151" y="70"/>
                      <a:pt x="151" y="70"/>
                      <a:pt x="151" y="70"/>
                    </a:cubicBezTo>
                    <a:cubicBezTo>
                      <a:pt x="151" y="71"/>
                      <a:pt x="148" y="73"/>
                      <a:pt x="142" y="78"/>
                    </a:cubicBezTo>
                    <a:cubicBezTo>
                      <a:pt x="136" y="83"/>
                      <a:pt x="127" y="89"/>
                      <a:pt x="119" y="95"/>
                    </a:cubicBezTo>
                    <a:cubicBezTo>
                      <a:pt x="105" y="106"/>
                      <a:pt x="90" y="118"/>
                      <a:pt x="83" y="123"/>
                    </a:cubicBezTo>
                    <a:cubicBezTo>
                      <a:pt x="148" y="86"/>
                      <a:pt x="159" y="79"/>
                      <a:pt x="162" y="78"/>
                    </a:cubicBezTo>
                    <a:cubicBezTo>
                      <a:pt x="162" y="78"/>
                      <a:pt x="162" y="78"/>
                      <a:pt x="162" y="78"/>
                    </a:cubicBezTo>
                    <a:cubicBezTo>
                      <a:pt x="162" y="78"/>
                      <a:pt x="162" y="78"/>
                      <a:pt x="162" y="78"/>
                    </a:cubicBezTo>
                    <a:cubicBezTo>
                      <a:pt x="162" y="78"/>
                      <a:pt x="162" y="78"/>
                      <a:pt x="162" y="78"/>
                    </a:cubicBezTo>
                    <a:cubicBezTo>
                      <a:pt x="162" y="78"/>
                      <a:pt x="162" y="78"/>
                      <a:pt x="163" y="78"/>
                    </a:cubicBezTo>
                    <a:cubicBezTo>
                      <a:pt x="163" y="78"/>
                      <a:pt x="163" y="78"/>
                      <a:pt x="162" y="78"/>
                    </a:cubicBezTo>
                    <a:cubicBezTo>
                      <a:pt x="140" y="98"/>
                      <a:pt x="100" y="132"/>
                      <a:pt x="88" y="142"/>
                    </a:cubicBezTo>
                    <a:cubicBezTo>
                      <a:pt x="96" y="137"/>
                      <a:pt x="117" y="125"/>
                      <a:pt x="135" y="115"/>
                    </a:cubicBezTo>
                    <a:cubicBezTo>
                      <a:pt x="164" y="98"/>
                      <a:pt x="170" y="94"/>
                      <a:pt x="171" y="93"/>
                    </a:cubicBezTo>
                    <a:cubicBezTo>
                      <a:pt x="171" y="93"/>
                      <a:pt x="171" y="93"/>
                      <a:pt x="171" y="93"/>
                    </a:cubicBezTo>
                    <a:cubicBezTo>
                      <a:pt x="171" y="93"/>
                      <a:pt x="171" y="93"/>
                      <a:pt x="171" y="93"/>
                    </a:cubicBezTo>
                    <a:cubicBezTo>
                      <a:pt x="172" y="93"/>
                      <a:pt x="172" y="93"/>
                      <a:pt x="172" y="93"/>
                    </a:cubicBezTo>
                    <a:cubicBezTo>
                      <a:pt x="172" y="93"/>
                      <a:pt x="172" y="94"/>
                      <a:pt x="172" y="94"/>
                    </a:cubicBezTo>
                    <a:cubicBezTo>
                      <a:pt x="172" y="94"/>
                      <a:pt x="172" y="94"/>
                      <a:pt x="172" y="94"/>
                    </a:cubicBezTo>
                    <a:cubicBezTo>
                      <a:pt x="82" y="157"/>
                      <a:pt x="82" y="157"/>
                      <a:pt x="82" y="157"/>
                    </a:cubicBezTo>
                    <a:cubicBezTo>
                      <a:pt x="99" y="147"/>
                      <a:pt x="142" y="122"/>
                      <a:pt x="166" y="108"/>
                    </a:cubicBezTo>
                    <a:cubicBezTo>
                      <a:pt x="166" y="108"/>
                      <a:pt x="166" y="108"/>
                      <a:pt x="167" y="108"/>
                    </a:cubicBezTo>
                    <a:cubicBezTo>
                      <a:pt x="167" y="108"/>
                      <a:pt x="167" y="108"/>
                      <a:pt x="167" y="108"/>
                    </a:cubicBezTo>
                    <a:cubicBezTo>
                      <a:pt x="167" y="108"/>
                      <a:pt x="167" y="108"/>
                      <a:pt x="167" y="109"/>
                    </a:cubicBezTo>
                    <a:cubicBezTo>
                      <a:pt x="167" y="109"/>
                      <a:pt x="167" y="109"/>
                      <a:pt x="167" y="109"/>
                    </a:cubicBezTo>
                    <a:cubicBezTo>
                      <a:pt x="167" y="109"/>
                      <a:pt x="166" y="109"/>
                      <a:pt x="166" y="109"/>
                    </a:cubicBezTo>
                    <a:cubicBezTo>
                      <a:pt x="165" y="110"/>
                      <a:pt x="162" y="111"/>
                      <a:pt x="155" y="116"/>
                    </a:cubicBezTo>
                    <a:cubicBezTo>
                      <a:pt x="153" y="117"/>
                      <a:pt x="152" y="118"/>
                      <a:pt x="150" y="119"/>
                    </a:cubicBezTo>
                    <a:cubicBezTo>
                      <a:pt x="150" y="119"/>
                      <a:pt x="150" y="119"/>
                      <a:pt x="144" y="123"/>
                    </a:cubicBezTo>
                    <a:cubicBezTo>
                      <a:pt x="140" y="125"/>
                      <a:pt x="135" y="128"/>
                      <a:pt x="129" y="132"/>
                    </a:cubicBezTo>
                    <a:cubicBezTo>
                      <a:pt x="117" y="139"/>
                      <a:pt x="102" y="149"/>
                      <a:pt x="91" y="156"/>
                    </a:cubicBezTo>
                    <a:cubicBezTo>
                      <a:pt x="171" y="110"/>
                      <a:pt x="171" y="110"/>
                      <a:pt x="171" y="110"/>
                    </a:cubicBezTo>
                    <a:cubicBezTo>
                      <a:pt x="171" y="110"/>
                      <a:pt x="171" y="110"/>
                      <a:pt x="171" y="110"/>
                    </a:cubicBezTo>
                    <a:cubicBezTo>
                      <a:pt x="171" y="110"/>
                      <a:pt x="171" y="110"/>
                      <a:pt x="171" y="110"/>
                    </a:cubicBezTo>
                    <a:cubicBezTo>
                      <a:pt x="76" y="165"/>
                      <a:pt x="76" y="165"/>
                      <a:pt x="76" y="165"/>
                    </a:cubicBezTo>
                    <a:cubicBezTo>
                      <a:pt x="76" y="165"/>
                      <a:pt x="76" y="165"/>
                      <a:pt x="7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Freeform 280"/>
              <p:cNvSpPr/>
              <p:nvPr/>
            </p:nvSpPr>
            <p:spPr bwMode="auto">
              <a:xfrm>
                <a:off x="2940051" y="5630863"/>
                <a:ext cx="168275" cy="120650"/>
              </a:xfrm>
              <a:custGeom>
                <a:avLst/>
                <a:gdLst>
                  <a:gd name="T0" fmla="*/ 1 w 52"/>
                  <a:gd name="T1" fmla="*/ 37 h 37"/>
                  <a:gd name="T2" fmla="*/ 0 w 52"/>
                  <a:gd name="T3" fmla="*/ 37 h 37"/>
                  <a:gd name="T4" fmla="*/ 0 w 52"/>
                  <a:gd name="T5" fmla="*/ 37 h 37"/>
                  <a:gd name="T6" fmla="*/ 0 w 52"/>
                  <a:gd name="T7" fmla="*/ 36 h 37"/>
                  <a:gd name="T8" fmla="*/ 0 w 52"/>
                  <a:gd name="T9" fmla="*/ 36 h 37"/>
                  <a:gd name="T10" fmla="*/ 1 w 52"/>
                  <a:gd name="T11" fmla="*/ 36 h 37"/>
                  <a:gd name="T12" fmla="*/ 15 w 52"/>
                  <a:gd name="T13" fmla="*/ 27 h 37"/>
                  <a:gd name="T14" fmla="*/ 15 w 52"/>
                  <a:gd name="T15" fmla="*/ 27 h 37"/>
                  <a:gd name="T16" fmla="*/ 15 w 52"/>
                  <a:gd name="T17" fmla="*/ 27 h 37"/>
                  <a:gd name="T18" fmla="*/ 15 w 52"/>
                  <a:gd name="T19" fmla="*/ 27 h 37"/>
                  <a:gd name="T20" fmla="*/ 14 w 52"/>
                  <a:gd name="T21" fmla="*/ 27 h 37"/>
                  <a:gd name="T22" fmla="*/ 14 w 52"/>
                  <a:gd name="T23" fmla="*/ 27 h 37"/>
                  <a:gd name="T24" fmla="*/ 14 w 52"/>
                  <a:gd name="T25" fmla="*/ 26 h 37"/>
                  <a:gd name="T26" fmla="*/ 44 w 52"/>
                  <a:gd name="T27" fmla="*/ 5 h 37"/>
                  <a:gd name="T28" fmla="*/ 21 w 52"/>
                  <a:gd name="T29" fmla="*/ 18 h 37"/>
                  <a:gd name="T30" fmla="*/ 20 w 52"/>
                  <a:gd name="T31" fmla="*/ 18 h 37"/>
                  <a:gd name="T32" fmla="*/ 21 w 52"/>
                  <a:gd name="T33" fmla="*/ 17 h 37"/>
                  <a:gd name="T34" fmla="*/ 51 w 52"/>
                  <a:gd name="T35" fmla="*/ 0 h 37"/>
                  <a:gd name="T36" fmla="*/ 52 w 52"/>
                  <a:gd name="T37" fmla="*/ 0 h 37"/>
                  <a:gd name="T38" fmla="*/ 51 w 52"/>
                  <a:gd name="T39" fmla="*/ 0 h 37"/>
                  <a:gd name="T40" fmla="*/ 51 w 52"/>
                  <a:gd name="T41" fmla="*/ 1 h 37"/>
                  <a:gd name="T42" fmla="*/ 51 w 52"/>
                  <a:gd name="T43" fmla="*/ 1 h 37"/>
                  <a:gd name="T44" fmla="*/ 46 w 52"/>
                  <a:gd name="T45" fmla="*/ 5 h 37"/>
                  <a:gd name="T46" fmla="*/ 21 w 52"/>
                  <a:gd name="T47" fmla="*/ 23 h 37"/>
                  <a:gd name="T48" fmla="*/ 45 w 52"/>
                  <a:gd name="T49" fmla="*/ 9 h 37"/>
                  <a:gd name="T50" fmla="*/ 45 w 52"/>
                  <a:gd name="T51" fmla="*/ 9 h 37"/>
                  <a:gd name="T52" fmla="*/ 45 w 52"/>
                  <a:gd name="T53" fmla="*/ 9 h 37"/>
                  <a:gd name="T54" fmla="*/ 45 w 52"/>
                  <a:gd name="T55" fmla="*/ 9 h 37"/>
                  <a:gd name="T56" fmla="*/ 45 w 52"/>
                  <a:gd name="T57" fmla="*/ 10 h 37"/>
                  <a:gd name="T58" fmla="*/ 45 w 52"/>
                  <a:gd name="T59" fmla="*/ 10 h 37"/>
                  <a:gd name="T60" fmla="*/ 35 w 52"/>
                  <a:gd name="T61" fmla="*/ 16 h 37"/>
                  <a:gd name="T62" fmla="*/ 36 w 52"/>
                  <a:gd name="T63" fmla="*/ 16 h 37"/>
                  <a:gd name="T64" fmla="*/ 36 w 52"/>
                  <a:gd name="T65" fmla="*/ 16 h 37"/>
                  <a:gd name="T66" fmla="*/ 36 w 52"/>
                  <a:gd name="T67" fmla="*/ 17 h 37"/>
                  <a:gd name="T68" fmla="*/ 36 w 52"/>
                  <a:gd name="T69" fmla="*/ 17 h 37"/>
                  <a:gd name="T70" fmla="*/ 1 w 52"/>
                  <a:gd name="T71" fmla="*/ 37 h 37"/>
                  <a:gd name="T72" fmla="*/ 1 w 52"/>
                  <a:gd name="T7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2" h="37">
                    <a:moveTo>
                      <a:pt x="1" y="37"/>
                    </a:moveTo>
                    <a:cubicBezTo>
                      <a:pt x="1" y="37"/>
                      <a:pt x="0" y="37"/>
                      <a:pt x="0" y="37"/>
                    </a:cubicBezTo>
                    <a:cubicBezTo>
                      <a:pt x="0" y="37"/>
                      <a:pt x="0" y="37"/>
                      <a:pt x="0" y="37"/>
                    </a:cubicBezTo>
                    <a:cubicBezTo>
                      <a:pt x="0" y="37"/>
                      <a:pt x="0" y="36"/>
                      <a:pt x="0" y="36"/>
                    </a:cubicBezTo>
                    <a:cubicBezTo>
                      <a:pt x="0" y="36"/>
                      <a:pt x="0" y="36"/>
                      <a:pt x="0" y="36"/>
                    </a:cubicBezTo>
                    <a:cubicBezTo>
                      <a:pt x="0" y="36"/>
                      <a:pt x="1" y="36"/>
                      <a:pt x="1" y="36"/>
                    </a:cubicBezTo>
                    <a:cubicBezTo>
                      <a:pt x="2" y="35"/>
                      <a:pt x="6" y="33"/>
                      <a:pt x="15" y="27"/>
                    </a:cubicBezTo>
                    <a:cubicBezTo>
                      <a:pt x="15" y="27"/>
                      <a:pt x="15" y="27"/>
                      <a:pt x="15" y="27"/>
                    </a:cubicBezTo>
                    <a:cubicBezTo>
                      <a:pt x="15" y="27"/>
                      <a:pt x="15" y="27"/>
                      <a:pt x="15" y="27"/>
                    </a:cubicBezTo>
                    <a:cubicBezTo>
                      <a:pt x="15" y="27"/>
                      <a:pt x="15" y="27"/>
                      <a:pt x="15" y="27"/>
                    </a:cubicBezTo>
                    <a:cubicBezTo>
                      <a:pt x="14" y="27"/>
                      <a:pt x="14" y="27"/>
                      <a:pt x="14" y="27"/>
                    </a:cubicBezTo>
                    <a:cubicBezTo>
                      <a:pt x="14" y="27"/>
                      <a:pt x="14" y="27"/>
                      <a:pt x="14" y="27"/>
                    </a:cubicBezTo>
                    <a:cubicBezTo>
                      <a:pt x="14" y="27"/>
                      <a:pt x="14" y="27"/>
                      <a:pt x="14" y="26"/>
                    </a:cubicBezTo>
                    <a:cubicBezTo>
                      <a:pt x="14" y="26"/>
                      <a:pt x="33" y="13"/>
                      <a:pt x="44" y="5"/>
                    </a:cubicBezTo>
                    <a:cubicBezTo>
                      <a:pt x="21" y="18"/>
                      <a:pt x="21" y="18"/>
                      <a:pt x="21" y="18"/>
                    </a:cubicBezTo>
                    <a:cubicBezTo>
                      <a:pt x="21" y="18"/>
                      <a:pt x="20" y="18"/>
                      <a:pt x="20" y="18"/>
                    </a:cubicBezTo>
                    <a:cubicBezTo>
                      <a:pt x="20" y="18"/>
                      <a:pt x="20" y="17"/>
                      <a:pt x="21" y="17"/>
                    </a:cubicBezTo>
                    <a:cubicBezTo>
                      <a:pt x="51" y="0"/>
                      <a:pt x="51" y="0"/>
                      <a:pt x="51" y="0"/>
                    </a:cubicBezTo>
                    <a:cubicBezTo>
                      <a:pt x="51" y="0"/>
                      <a:pt x="51" y="0"/>
                      <a:pt x="52" y="0"/>
                    </a:cubicBezTo>
                    <a:cubicBezTo>
                      <a:pt x="52" y="0"/>
                      <a:pt x="52" y="0"/>
                      <a:pt x="51" y="0"/>
                    </a:cubicBezTo>
                    <a:cubicBezTo>
                      <a:pt x="51" y="1"/>
                      <a:pt x="51" y="1"/>
                      <a:pt x="51" y="1"/>
                    </a:cubicBezTo>
                    <a:cubicBezTo>
                      <a:pt x="51" y="1"/>
                      <a:pt x="51" y="1"/>
                      <a:pt x="51" y="1"/>
                    </a:cubicBezTo>
                    <a:cubicBezTo>
                      <a:pt x="50" y="1"/>
                      <a:pt x="49" y="2"/>
                      <a:pt x="46" y="5"/>
                    </a:cubicBezTo>
                    <a:cubicBezTo>
                      <a:pt x="21" y="23"/>
                      <a:pt x="21" y="23"/>
                      <a:pt x="21" y="23"/>
                    </a:cubicBezTo>
                    <a:cubicBezTo>
                      <a:pt x="27" y="19"/>
                      <a:pt x="37" y="13"/>
                      <a:pt x="45" y="9"/>
                    </a:cubicBezTo>
                    <a:cubicBezTo>
                      <a:pt x="45" y="9"/>
                      <a:pt x="45" y="9"/>
                      <a:pt x="45" y="9"/>
                    </a:cubicBezTo>
                    <a:cubicBezTo>
                      <a:pt x="45" y="9"/>
                      <a:pt x="45" y="9"/>
                      <a:pt x="45" y="9"/>
                    </a:cubicBezTo>
                    <a:cubicBezTo>
                      <a:pt x="46" y="9"/>
                      <a:pt x="46" y="9"/>
                      <a:pt x="45" y="9"/>
                    </a:cubicBezTo>
                    <a:cubicBezTo>
                      <a:pt x="45" y="10"/>
                      <a:pt x="45" y="10"/>
                      <a:pt x="45" y="10"/>
                    </a:cubicBezTo>
                    <a:cubicBezTo>
                      <a:pt x="45" y="10"/>
                      <a:pt x="45" y="10"/>
                      <a:pt x="45" y="10"/>
                    </a:cubicBezTo>
                    <a:cubicBezTo>
                      <a:pt x="44" y="10"/>
                      <a:pt x="42" y="12"/>
                      <a:pt x="35" y="16"/>
                    </a:cubicBezTo>
                    <a:cubicBezTo>
                      <a:pt x="36" y="16"/>
                      <a:pt x="36" y="16"/>
                      <a:pt x="36" y="16"/>
                    </a:cubicBezTo>
                    <a:cubicBezTo>
                      <a:pt x="36" y="16"/>
                      <a:pt x="36" y="16"/>
                      <a:pt x="36" y="16"/>
                    </a:cubicBezTo>
                    <a:cubicBezTo>
                      <a:pt x="36" y="16"/>
                      <a:pt x="36" y="17"/>
                      <a:pt x="36" y="17"/>
                    </a:cubicBezTo>
                    <a:cubicBezTo>
                      <a:pt x="36" y="17"/>
                      <a:pt x="36" y="17"/>
                      <a:pt x="36" y="17"/>
                    </a:cubicBezTo>
                    <a:cubicBezTo>
                      <a:pt x="34" y="17"/>
                      <a:pt x="14" y="29"/>
                      <a:pt x="1" y="37"/>
                    </a:cubicBezTo>
                    <a:cubicBezTo>
                      <a:pt x="1" y="37"/>
                      <a:pt x="1" y="37"/>
                      <a:pt x="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Freeform 281"/>
              <p:cNvSpPr/>
              <p:nvPr/>
            </p:nvSpPr>
            <p:spPr bwMode="auto">
              <a:xfrm>
                <a:off x="2671763" y="5630863"/>
                <a:ext cx="698500" cy="415925"/>
              </a:xfrm>
              <a:custGeom>
                <a:avLst/>
                <a:gdLst>
                  <a:gd name="T0" fmla="*/ 192 w 216"/>
                  <a:gd name="T1" fmla="*/ 11 h 128"/>
                  <a:gd name="T2" fmla="*/ 3 w 216"/>
                  <a:gd name="T3" fmla="*/ 119 h 128"/>
                  <a:gd name="T4" fmla="*/ 6 w 216"/>
                  <a:gd name="T5" fmla="*/ 117 h 128"/>
                  <a:gd name="T6" fmla="*/ 12 w 216"/>
                  <a:gd name="T7" fmla="*/ 111 h 128"/>
                  <a:gd name="T8" fmla="*/ 103 w 216"/>
                  <a:gd name="T9" fmla="*/ 54 h 128"/>
                  <a:gd name="T10" fmla="*/ 1 w 216"/>
                  <a:gd name="T11" fmla="*/ 113 h 128"/>
                  <a:gd name="T12" fmla="*/ 0 w 216"/>
                  <a:gd name="T13" fmla="*/ 112 h 128"/>
                  <a:gd name="T14" fmla="*/ 0 w 216"/>
                  <a:gd name="T15" fmla="*/ 97 h 128"/>
                  <a:gd name="T16" fmla="*/ 70 w 216"/>
                  <a:gd name="T17" fmla="*/ 52 h 128"/>
                  <a:gd name="T18" fmla="*/ 21 w 216"/>
                  <a:gd name="T19" fmla="*/ 78 h 128"/>
                  <a:gd name="T20" fmla="*/ 19 w 216"/>
                  <a:gd name="T21" fmla="*/ 64 h 128"/>
                  <a:gd name="T22" fmla="*/ 54 w 216"/>
                  <a:gd name="T23" fmla="*/ 41 h 128"/>
                  <a:gd name="T24" fmla="*/ 11 w 216"/>
                  <a:gd name="T25" fmla="*/ 63 h 128"/>
                  <a:gd name="T26" fmla="*/ 21 w 216"/>
                  <a:gd name="T27" fmla="*/ 56 h 128"/>
                  <a:gd name="T28" fmla="*/ 71 w 216"/>
                  <a:gd name="T29" fmla="*/ 20 h 128"/>
                  <a:gd name="T30" fmla="*/ 19 w 216"/>
                  <a:gd name="T31" fmla="*/ 49 h 128"/>
                  <a:gd name="T32" fmla="*/ 75 w 216"/>
                  <a:gd name="T33" fmla="*/ 15 h 128"/>
                  <a:gd name="T34" fmla="*/ 0 w 216"/>
                  <a:gd name="T35" fmla="*/ 58 h 128"/>
                  <a:gd name="T36" fmla="*/ 23 w 216"/>
                  <a:gd name="T37" fmla="*/ 23 h 128"/>
                  <a:gd name="T38" fmla="*/ 35 w 216"/>
                  <a:gd name="T39" fmla="*/ 3 h 128"/>
                  <a:gd name="T40" fmla="*/ 14 w 216"/>
                  <a:gd name="T41" fmla="*/ 9 h 128"/>
                  <a:gd name="T42" fmla="*/ 14 w 216"/>
                  <a:gd name="T43" fmla="*/ 9 h 128"/>
                  <a:gd name="T44" fmla="*/ 17 w 216"/>
                  <a:gd name="T45" fmla="*/ 7 h 128"/>
                  <a:gd name="T46" fmla="*/ 25 w 216"/>
                  <a:gd name="T47" fmla="*/ 8 h 128"/>
                  <a:gd name="T48" fmla="*/ 15 w 216"/>
                  <a:gd name="T49" fmla="*/ 27 h 128"/>
                  <a:gd name="T50" fmla="*/ 38 w 216"/>
                  <a:gd name="T51" fmla="*/ 15 h 128"/>
                  <a:gd name="T52" fmla="*/ 94 w 216"/>
                  <a:gd name="T53" fmla="*/ 3 h 128"/>
                  <a:gd name="T54" fmla="*/ 94 w 216"/>
                  <a:gd name="T55" fmla="*/ 4 h 128"/>
                  <a:gd name="T56" fmla="*/ 80 w 216"/>
                  <a:gd name="T57" fmla="*/ 15 h 128"/>
                  <a:gd name="T58" fmla="*/ 71 w 216"/>
                  <a:gd name="T59" fmla="*/ 22 h 128"/>
                  <a:gd name="T60" fmla="*/ 85 w 216"/>
                  <a:gd name="T61" fmla="*/ 18 h 128"/>
                  <a:gd name="T62" fmla="*/ 85 w 216"/>
                  <a:gd name="T63" fmla="*/ 20 h 128"/>
                  <a:gd name="T64" fmla="*/ 97 w 216"/>
                  <a:gd name="T65" fmla="*/ 14 h 128"/>
                  <a:gd name="T66" fmla="*/ 55 w 216"/>
                  <a:gd name="T67" fmla="*/ 41 h 128"/>
                  <a:gd name="T68" fmla="*/ 108 w 216"/>
                  <a:gd name="T69" fmla="*/ 12 h 128"/>
                  <a:gd name="T70" fmla="*/ 65 w 216"/>
                  <a:gd name="T71" fmla="*/ 46 h 128"/>
                  <a:gd name="T72" fmla="*/ 140 w 216"/>
                  <a:gd name="T73" fmla="*/ 9 h 128"/>
                  <a:gd name="T74" fmla="*/ 11 w 216"/>
                  <a:gd name="T75" fmla="*/ 90 h 128"/>
                  <a:gd name="T76" fmla="*/ 151 w 216"/>
                  <a:gd name="T77" fmla="*/ 10 h 128"/>
                  <a:gd name="T78" fmla="*/ 69 w 216"/>
                  <a:gd name="T79" fmla="*/ 73 h 128"/>
                  <a:gd name="T80" fmla="*/ 195 w 216"/>
                  <a:gd name="T81" fmla="*/ 0 h 128"/>
                  <a:gd name="T82" fmla="*/ 175 w 216"/>
                  <a:gd name="T83" fmla="*/ 15 h 128"/>
                  <a:gd name="T84" fmla="*/ 175 w 216"/>
                  <a:gd name="T85" fmla="*/ 16 h 128"/>
                  <a:gd name="T86" fmla="*/ 196 w 216"/>
                  <a:gd name="T87" fmla="*/ 7 h 128"/>
                  <a:gd name="T88" fmla="*/ 196 w 216"/>
                  <a:gd name="T89" fmla="*/ 8 h 128"/>
                  <a:gd name="T90" fmla="*/ 209 w 216"/>
                  <a:gd name="T91" fmla="*/ 0 h 128"/>
                  <a:gd name="T92" fmla="*/ 215 w 216"/>
                  <a:gd name="T93" fmla="*/ 8 h 128"/>
                  <a:gd name="T94" fmla="*/ 83 w 216"/>
                  <a:gd name="T95" fmla="*/ 100 h 128"/>
                  <a:gd name="T96" fmla="*/ 108 w 216"/>
                  <a:gd name="T97" fmla="*/ 100 h 128"/>
                  <a:gd name="T98" fmla="*/ 108 w 216"/>
                  <a:gd name="T99" fmla="*/ 100 h 128"/>
                  <a:gd name="T100" fmla="*/ 82 w 216"/>
                  <a:gd name="T101" fmla="*/ 121 h 128"/>
                  <a:gd name="T102" fmla="*/ 96 w 216"/>
                  <a:gd name="T103" fmla="*/ 119 h 128"/>
                  <a:gd name="T104" fmla="*/ 96 w 216"/>
                  <a:gd name="T105" fmla="*/ 121 h 128"/>
                  <a:gd name="T106" fmla="*/ 94 w 216"/>
                  <a:gd name="T107" fmla="*/ 122 h 128"/>
                  <a:gd name="T108" fmla="*/ 90 w 216"/>
                  <a:gd name="T109" fmla="*/ 118 h 128"/>
                  <a:gd name="T110" fmla="*/ 75 w 216"/>
                  <a:gd name="T111" fmla="*/ 125 h 128"/>
                  <a:gd name="T112" fmla="*/ 103 w 216"/>
                  <a:gd name="T113" fmla="*/ 103 h 128"/>
                  <a:gd name="T114" fmla="*/ 64 w 216"/>
                  <a:gd name="T115" fmla="*/ 126 h 128"/>
                  <a:gd name="T116" fmla="*/ 47 w 216"/>
                  <a:gd name="T117" fmla="*/ 122 h 128"/>
                  <a:gd name="T118" fmla="*/ 10 w 216"/>
                  <a:gd name="T119"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 h="128">
                    <a:moveTo>
                      <a:pt x="10" y="128"/>
                    </a:moveTo>
                    <a:cubicBezTo>
                      <a:pt x="10" y="128"/>
                      <a:pt x="9" y="128"/>
                      <a:pt x="9" y="127"/>
                    </a:cubicBezTo>
                    <a:cubicBezTo>
                      <a:pt x="9" y="127"/>
                      <a:pt x="9" y="127"/>
                      <a:pt x="9" y="127"/>
                    </a:cubicBezTo>
                    <a:cubicBezTo>
                      <a:pt x="192" y="11"/>
                      <a:pt x="192" y="11"/>
                      <a:pt x="192" y="11"/>
                    </a:cubicBezTo>
                    <a:cubicBezTo>
                      <a:pt x="187" y="14"/>
                      <a:pt x="181" y="17"/>
                      <a:pt x="175" y="21"/>
                    </a:cubicBezTo>
                    <a:cubicBezTo>
                      <a:pt x="130" y="48"/>
                      <a:pt x="28" y="106"/>
                      <a:pt x="3" y="120"/>
                    </a:cubicBezTo>
                    <a:cubicBezTo>
                      <a:pt x="3" y="120"/>
                      <a:pt x="3" y="120"/>
                      <a:pt x="3" y="120"/>
                    </a:cubicBezTo>
                    <a:cubicBezTo>
                      <a:pt x="3" y="120"/>
                      <a:pt x="3" y="120"/>
                      <a:pt x="3" y="119"/>
                    </a:cubicBezTo>
                    <a:cubicBezTo>
                      <a:pt x="3" y="119"/>
                      <a:pt x="3" y="119"/>
                      <a:pt x="3" y="119"/>
                    </a:cubicBezTo>
                    <a:cubicBezTo>
                      <a:pt x="97" y="65"/>
                      <a:pt x="148" y="35"/>
                      <a:pt x="176" y="19"/>
                    </a:cubicBezTo>
                    <a:cubicBezTo>
                      <a:pt x="181" y="16"/>
                      <a:pt x="185" y="14"/>
                      <a:pt x="189" y="12"/>
                    </a:cubicBezTo>
                    <a:cubicBezTo>
                      <a:pt x="161" y="27"/>
                      <a:pt x="62" y="85"/>
                      <a:pt x="6" y="117"/>
                    </a:cubicBezTo>
                    <a:cubicBezTo>
                      <a:pt x="6" y="118"/>
                      <a:pt x="5" y="118"/>
                      <a:pt x="5" y="117"/>
                    </a:cubicBezTo>
                    <a:cubicBezTo>
                      <a:pt x="5" y="117"/>
                      <a:pt x="5" y="117"/>
                      <a:pt x="6" y="117"/>
                    </a:cubicBezTo>
                    <a:cubicBezTo>
                      <a:pt x="43" y="95"/>
                      <a:pt x="102" y="60"/>
                      <a:pt x="140" y="37"/>
                    </a:cubicBezTo>
                    <a:cubicBezTo>
                      <a:pt x="76" y="74"/>
                      <a:pt x="13" y="111"/>
                      <a:pt x="12" y="111"/>
                    </a:cubicBezTo>
                    <a:cubicBezTo>
                      <a:pt x="12" y="111"/>
                      <a:pt x="12" y="111"/>
                      <a:pt x="12" y="111"/>
                    </a:cubicBezTo>
                    <a:cubicBezTo>
                      <a:pt x="12" y="111"/>
                      <a:pt x="12" y="110"/>
                      <a:pt x="12" y="110"/>
                    </a:cubicBezTo>
                    <a:cubicBezTo>
                      <a:pt x="11" y="110"/>
                      <a:pt x="11" y="109"/>
                      <a:pt x="40" y="92"/>
                    </a:cubicBezTo>
                    <a:cubicBezTo>
                      <a:pt x="55" y="83"/>
                      <a:pt x="76" y="70"/>
                      <a:pt x="103" y="54"/>
                    </a:cubicBezTo>
                    <a:cubicBezTo>
                      <a:pt x="107" y="52"/>
                      <a:pt x="111" y="49"/>
                      <a:pt x="115" y="47"/>
                    </a:cubicBezTo>
                    <a:cubicBezTo>
                      <a:pt x="100" y="56"/>
                      <a:pt x="84" y="65"/>
                      <a:pt x="69" y="74"/>
                    </a:cubicBezTo>
                    <a:cubicBezTo>
                      <a:pt x="15" y="105"/>
                      <a:pt x="4" y="112"/>
                      <a:pt x="1" y="113"/>
                    </a:cubicBezTo>
                    <a:cubicBezTo>
                      <a:pt x="1" y="113"/>
                      <a:pt x="1" y="113"/>
                      <a:pt x="1" y="113"/>
                    </a:cubicBezTo>
                    <a:cubicBezTo>
                      <a:pt x="1" y="113"/>
                      <a:pt x="1" y="113"/>
                      <a:pt x="1" y="113"/>
                    </a:cubicBezTo>
                    <a:cubicBezTo>
                      <a:pt x="1" y="113"/>
                      <a:pt x="1" y="113"/>
                      <a:pt x="0" y="113"/>
                    </a:cubicBezTo>
                    <a:cubicBezTo>
                      <a:pt x="0" y="113"/>
                      <a:pt x="0" y="113"/>
                      <a:pt x="0" y="113"/>
                    </a:cubicBezTo>
                    <a:cubicBezTo>
                      <a:pt x="0" y="113"/>
                      <a:pt x="0" y="113"/>
                      <a:pt x="0" y="112"/>
                    </a:cubicBezTo>
                    <a:cubicBezTo>
                      <a:pt x="142" y="15"/>
                      <a:pt x="142" y="15"/>
                      <a:pt x="142" y="15"/>
                    </a:cubicBezTo>
                    <a:cubicBezTo>
                      <a:pt x="110" y="34"/>
                      <a:pt x="2" y="97"/>
                      <a:pt x="0" y="97"/>
                    </a:cubicBezTo>
                    <a:cubicBezTo>
                      <a:pt x="0" y="97"/>
                      <a:pt x="0" y="97"/>
                      <a:pt x="0" y="97"/>
                    </a:cubicBezTo>
                    <a:cubicBezTo>
                      <a:pt x="0" y="97"/>
                      <a:pt x="0" y="97"/>
                      <a:pt x="0" y="97"/>
                    </a:cubicBezTo>
                    <a:cubicBezTo>
                      <a:pt x="0" y="97"/>
                      <a:pt x="0" y="97"/>
                      <a:pt x="0" y="97"/>
                    </a:cubicBezTo>
                    <a:cubicBezTo>
                      <a:pt x="0" y="97"/>
                      <a:pt x="0" y="97"/>
                      <a:pt x="0" y="97"/>
                    </a:cubicBezTo>
                    <a:cubicBezTo>
                      <a:pt x="0" y="96"/>
                      <a:pt x="0" y="96"/>
                      <a:pt x="0" y="96"/>
                    </a:cubicBezTo>
                    <a:cubicBezTo>
                      <a:pt x="2" y="94"/>
                      <a:pt x="14" y="87"/>
                      <a:pt x="70" y="52"/>
                    </a:cubicBezTo>
                    <a:cubicBezTo>
                      <a:pt x="89" y="40"/>
                      <a:pt x="109" y="28"/>
                      <a:pt x="123" y="20"/>
                    </a:cubicBezTo>
                    <a:cubicBezTo>
                      <a:pt x="97" y="34"/>
                      <a:pt x="50" y="62"/>
                      <a:pt x="22" y="79"/>
                    </a:cubicBezTo>
                    <a:cubicBezTo>
                      <a:pt x="22" y="79"/>
                      <a:pt x="21" y="79"/>
                      <a:pt x="21" y="78"/>
                    </a:cubicBezTo>
                    <a:cubicBezTo>
                      <a:pt x="21" y="78"/>
                      <a:pt x="21" y="78"/>
                      <a:pt x="21" y="78"/>
                    </a:cubicBezTo>
                    <a:cubicBezTo>
                      <a:pt x="46" y="59"/>
                      <a:pt x="91" y="25"/>
                      <a:pt x="104" y="15"/>
                    </a:cubicBezTo>
                    <a:cubicBezTo>
                      <a:pt x="97" y="19"/>
                      <a:pt x="83" y="27"/>
                      <a:pt x="70" y="35"/>
                    </a:cubicBezTo>
                    <a:cubicBezTo>
                      <a:pt x="20" y="64"/>
                      <a:pt x="20" y="64"/>
                      <a:pt x="19" y="64"/>
                    </a:cubicBezTo>
                    <a:cubicBezTo>
                      <a:pt x="19" y="64"/>
                      <a:pt x="19" y="64"/>
                      <a:pt x="19" y="64"/>
                    </a:cubicBezTo>
                    <a:cubicBezTo>
                      <a:pt x="19" y="63"/>
                      <a:pt x="19" y="63"/>
                      <a:pt x="19" y="63"/>
                    </a:cubicBezTo>
                    <a:cubicBezTo>
                      <a:pt x="19" y="63"/>
                      <a:pt x="19" y="63"/>
                      <a:pt x="19" y="63"/>
                    </a:cubicBezTo>
                    <a:cubicBezTo>
                      <a:pt x="19" y="63"/>
                      <a:pt x="19" y="63"/>
                      <a:pt x="19" y="63"/>
                    </a:cubicBezTo>
                    <a:cubicBezTo>
                      <a:pt x="21" y="62"/>
                      <a:pt x="28" y="57"/>
                      <a:pt x="54" y="41"/>
                    </a:cubicBezTo>
                    <a:cubicBezTo>
                      <a:pt x="64" y="35"/>
                      <a:pt x="74" y="29"/>
                      <a:pt x="81" y="24"/>
                    </a:cubicBezTo>
                    <a:cubicBezTo>
                      <a:pt x="12" y="64"/>
                      <a:pt x="12" y="64"/>
                      <a:pt x="12" y="64"/>
                    </a:cubicBezTo>
                    <a:cubicBezTo>
                      <a:pt x="12" y="64"/>
                      <a:pt x="11" y="64"/>
                      <a:pt x="11" y="64"/>
                    </a:cubicBezTo>
                    <a:cubicBezTo>
                      <a:pt x="11" y="64"/>
                      <a:pt x="11" y="63"/>
                      <a:pt x="11" y="63"/>
                    </a:cubicBezTo>
                    <a:cubicBezTo>
                      <a:pt x="19" y="58"/>
                      <a:pt x="30" y="52"/>
                      <a:pt x="40" y="46"/>
                    </a:cubicBezTo>
                    <a:cubicBezTo>
                      <a:pt x="30" y="51"/>
                      <a:pt x="23" y="56"/>
                      <a:pt x="21" y="56"/>
                    </a:cubicBezTo>
                    <a:cubicBezTo>
                      <a:pt x="21" y="56"/>
                      <a:pt x="21" y="56"/>
                      <a:pt x="21" y="56"/>
                    </a:cubicBezTo>
                    <a:cubicBezTo>
                      <a:pt x="21" y="56"/>
                      <a:pt x="21" y="56"/>
                      <a:pt x="21" y="56"/>
                    </a:cubicBezTo>
                    <a:cubicBezTo>
                      <a:pt x="21" y="56"/>
                      <a:pt x="21" y="56"/>
                      <a:pt x="21" y="56"/>
                    </a:cubicBezTo>
                    <a:cubicBezTo>
                      <a:pt x="21" y="56"/>
                      <a:pt x="20" y="56"/>
                      <a:pt x="20" y="56"/>
                    </a:cubicBezTo>
                    <a:cubicBezTo>
                      <a:pt x="20" y="56"/>
                      <a:pt x="20" y="56"/>
                      <a:pt x="20" y="56"/>
                    </a:cubicBezTo>
                    <a:cubicBezTo>
                      <a:pt x="35" y="46"/>
                      <a:pt x="58" y="29"/>
                      <a:pt x="71" y="20"/>
                    </a:cubicBezTo>
                    <a:cubicBezTo>
                      <a:pt x="19" y="50"/>
                      <a:pt x="19" y="50"/>
                      <a:pt x="19" y="50"/>
                    </a:cubicBezTo>
                    <a:cubicBezTo>
                      <a:pt x="19" y="50"/>
                      <a:pt x="19" y="50"/>
                      <a:pt x="19" y="50"/>
                    </a:cubicBezTo>
                    <a:cubicBezTo>
                      <a:pt x="19" y="50"/>
                      <a:pt x="19" y="50"/>
                      <a:pt x="19" y="49"/>
                    </a:cubicBezTo>
                    <a:cubicBezTo>
                      <a:pt x="19" y="49"/>
                      <a:pt x="19" y="49"/>
                      <a:pt x="19" y="49"/>
                    </a:cubicBezTo>
                    <a:cubicBezTo>
                      <a:pt x="20" y="49"/>
                      <a:pt x="20" y="49"/>
                      <a:pt x="20" y="49"/>
                    </a:cubicBezTo>
                    <a:cubicBezTo>
                      <a:pt x="21" y="48"/>
                      <a:pt x="24" y="46"/>
                      <a:pt x="31" y="42"/>
                    </a:cubicBezTo>
                    <a:cubicBezTo>
                      <a:pt x="38" y="38"/>
                      <a:pt x="47" y="32"/>
                      <a:pt x="56" y="26"/>
                    </a:cubicBezTo>
                    <a:cubicBezTo>
                      <a:pt x="63" y="22"/>
                      <a:pt x="69" y="18"/>
                      <a:pt x="75" y="15"/>
                    </a:cubicBezTo>
                    <a:cubicBezTo>
                      <a:pt x="61" y="23"/>
                      <a:pt x="38" y="36"/>
                      <a:pt x="6" y="55"/>
                    </a:cubicBezTo>
                    <a:cubicBezTo>
                      <a:pt x="3" y="57"/>
                      <a:pt x="1" y="58"/>
                      <a:pt x="1" y="58"/>
                    </a:cubicBezTo>
                    <a:cubicBezTo>
                      <a:pt x="1" y="58"/>
                      <a:pt x="1" y="58"/>
                      <a:pt x="1" y="58"/>
                    </a:cubicBezTo>
                    <a:cubicBezTo>
                      <a:pt x="0" y="58"/>
                      <a:pt x="0" y="58"/>
                      <a:pt x="0" y="58"/>
                    </a:cubicBezTo>
                    <a:cubicBezTo>
                      <a:pt x="0" y="58"/>
                      <a:pt x="0" y="58"/>
                      <a:pt x="0" y="58"/>
                    </a:cubicBezTo>
                    <a:cubicBezTo>
                      <a:pt x="0" y="58"/>
                      <a:pt x="0" y="58"/>
                      <a:pt x="0" y="58"/>
                    </a:cubicBezTo>
                    <a:cubicBezTo>
                      <a:pt x="36" y="16"/>
                      <a:pt x="36" y="16"/>
                      <a:pt x="36" y="16"/>
                    </a:cubicBezTo>
                    <a:cubicBezTo>
                      <a:pt x="33" y="18"/>
                      <a:pt x="27" y="21"/>
                      <a:pt x="23" y="23"/>
                    </a:cubicBezTo>
                    <a:cubicBezTo>
                      <a:pt x="13" y="29"/>
                      <a:pt x="13" y="29"/>
                      <a:pt x="13" y="29"/>
                    </a:cubicBezTo>
                    <a:cubicBezTo>
                      <a:pt x="13" y="29"/>
                      <a:pt x="13" y="29"/>
                      <a:pt x="13" y="29"/>
                    </a:cubicBezTo>
                    <a:cubicBezTo>
                      <a:pt x="13" y="29"/>
                      <a:pt x="13" y="29"/>
                      <a:pt x="18" y="22"/>
                    </a:cubicBezTo>
                    <a:cubicBezTo>
                      <a:pt x="23" y="17"/>
                      <a:pt x="31" y="7"/>
                      <a:pt x="35" y="3"/>
                    </a:cubicBezTo>
                    <a:cubicBezTo>
                      <a:pt x="33" y="4"/>
                      <a:pt x="32" y="5"/>
                      <a:pt x="30" y="6"/>
                    </a:cubicBezTo>
                    <a:cubicBezTo>
                      <a:pt x="25" y="9"/>
                      <a:pt x="25" y="9"/>
                      <a:pt x="25" y="9"/>
                    </a:cubicBezTo>
                    <a:cubicBezTo>
                      <a:pt x="20" y="8"/>
                      <a:pt x="18" y="8"/>
                      <a:pt x="18" y="8"/>
                    </a:cubicBezTo>
                    <a:cubicBezTo>
                      <a:pt x="14" y="9"/>
                      <a:pt x="14" y="9"/>
                      <a:pt x="14" y="9"/>
                    </a:cubicBezTo>
                    <a:cubicBezTo>
                      <a:pt x="14" y="10"/>
                      <a:pt x="14" y="10"/>
                      <a:pt x="14" y="9"/>
                    </a:cubicBezTo>
                    <a:cubicBezTo>
                      <a:pt x="14" y="9"/>
                      <a:pt x="14" y="9"/>
                      <a:pt x="14" y="9"/>
                    </a:cubicBezTo>
                    <a:cubicBezTo>
                      <a:pt x="14" y="9"/>
                      <a:pt x="14" y="9"/>
                      <a:pt x="14" y="9"/>
                    </a:cubicBezTo>
                    <a:cubicBezTo>
                      <a:pt x="14" y="9"/>
                      <a:pt x="14" y="9"/>
                      <a:pt x="14" y="9"/>
                    </a:cubicBezTo>
                    <a:cubicBezTo>
                      <a:pt x="14" y="8"/>
                      <a:pt x="14" y="8"/>
                      <a:pt x="14" y="8"/>
                    </a:cubicBezTo>
                    <a:cubicBezTo>
                      <a:pt x="16" y="7"/>
                      <a:pt x="16" y="7"/>
                      <a:pt x="16" y="7"/>
                    </a:cubicBezTo>
                    <a:cubicBezTo>
                      <a:pt x="16" y="7"/>
                      <a:pt x="16" y="7"/>
                      <a:pt x="17" y="7"/>
                    </a:cubicBezTo>
                    <a:cubicBezTo>
                      <a:pt x="17" y="7"/>
                      <a:pt x="17" y="7"/>
                      <a:pt x="17" y="7"/>
                    </a:cubicBezTo>
                    <a:cubicBezTo>
                      <a:pt x="17" y="7"/>
                      <a:pt x="17" y="7"/>
                      <a:pt x="17" y="7"/>
                    </a:cubicBezTo>
                    <a:cubicBezTo>
                      <a:pt x="17" y="7"/>
                      <a:pt x="18" y="7"/>
                      <a:pt x="18" y="7"/>
                    </a:cubicBezTo>
                    <a:cubicBezTo>
                      <a:pt x="18" y="7"/>
                      <a:pt x="18" y="7"/>
                      <a:pt x="18" y="7"/>
                    </a:cubicBezTo>
                    <a:cubicBezTo>
                      <a:pt x="18" y="7"/>
                      <a:pt x="22" y="7"/>
                      <a:pt x="25" y="8"/>
                    </a:cubicBezTo>
                    <a:cubicBezTo>
                      <a:pt x="25" y="7"/>
                      <a:pt x="28" y="6"/>
                      <a:pt x="30" y="5"/>
                    </a:cubicBezTo>
                    <a:cubicBezTo>
                      <a:pt x="37" y="1"/>
                      <a:pt x="37" y="1"/>
                      <a:pt x="37" y="1"/>
                    </a:cubicBezTo>
                    <a:cubicBezTo>
                      <a:pt x="37" y="2"/>
                      <a:pt x="37" y="2"/>
                      <a:pt x="19" y="23"/>
                    </a:cubicBezTo>
                    <a:cubicBezTo>
                      <a:pt x="18" y="24"/>
                      <a:pt x="16" y="26"/>
                      <a:pt x="15" y="27"/>
                    </a:cubicBezTo>
                    <a:cubicBezTo>
                      <a:pt x="17" y="26"/>
                      <a:pt x="20" y="24"/>
                      <a:pt x="23" y="23"/>
                    </a:cubicBezTo>
                    <a:cubicBezTo>
                      <a:pt x="38" y="14"/>
                      <a:pt x="38" y="14"/>
                      <a:pt x="38" y="14"/>
                    </a:cubicBezTo>
                    <a:cubicBezTo>
                      <a:pt x="38" y="14"/>
                      <a:pt x="38" y="14"/>
                      <a:pt x="38" y="14"/>
                    </a:cubicBezTo>
                    <a:cubicBezTo>
                      <a:pt x="38" y="14"/>
                      <a:pt x="38" y="15"/>
                      <a:pt x="38" y="15"/>
                    </a:cubicBezTo>
                    <a:cubicBezTo>
                      <a:pt x="2" y="56"/>
                      <a:pt x="2" y="56"/>
                      <a:pt x="2" y="56"/>
                    </a:cubicBezTo>
                    <a:cubicBezTo>
                      <a:pt x="3" y="55"/>
                      <a:pt x="5" y="55"/>
                      <a:pt x="6" y="54"/>
                    </a:cubicBezTo>
                    <a:cubicBezTo>
                      <a:pt x="82" y="9"/>
                      <a:pt x="92" y="4"/>
                      <a:pt x="94" y="3"/>
                    </a:cubicBezTo>
                    <a:cubicBezTo>
                      <a:pt x="94" y="3"/>
                      <a:pt x="94" y="3"/>
                      <a:pt x="94" y="3"/>
                    </a:cubicBezTo>
                    <a:cubicBezTo>
                      <a:pt x="94" y="3"/>
                      <a:pt x="94" y="3"/>
                      <a:pt x="94" y="3"/>
                    </a:cubicBezTo>
                    <a:cubicBezTo>
                      <a:pt x="94" y="3"/>
                      <a:pt x="94" y="3"/>
                      <a:pt x="94" y="3"/>
                    </a:cubicBezTo>
                    <a:cubicBezTo>
                      <a:pt x="94" y="3"/>
                      <a:pt x="95" y="3"/>
                      <a:pt x="95" y="3"/>
                    </a:cubicBezTo>
                    <a:cubicBezTo>
                      <a:pt x="95" y="4"/>
                      <a:pt x="95" y="4"/>
                      <a:pt x="94" y="4"/>
                    </a:cubicBezTo>
                    <a:cubicBezTo>
                      <a:pt x="81" y="12"/>
                      <a:pt x="60" y="25"/>
                      <a:pt x="44" y="35"/>
                    </a:cubicBezTo>
                    <a:cubicBezTo>
                      <a:pt x="79" y="15"/>
                      <a:pt x="79" y="15"/>
                      <a:pt x="79" y="15"/>
                    </a:cubicBezTo>
                    <a:cubicBezTo>
                      <a:pt x="79" y="14"/>
                      <a:pt x="80" y="14"/>
                      <a:pt x="80" y="14"/>
                    </a:cubicBezTo>
                    <a:cubicBezTo>
                      <a:pt x="80" y="15"/>
                      <a:pt x="80" y="15"/>
                      <a:pt x="80" y="15"/>
                    </a:cubicBezTo>
                    <a:cubicBezTo>
                      <a:pt x="80" y="15"/>
                      <a:pt x="80" y="15"/>
                      <a:pt x="80" y="15"/>
                    </a:cubicBezTo>
                    <a:cubicBezTo>
                      <a:pt x="80" y="15"/>
                      <a:pt x="80" y="15"/>
                      <a:pt x="80" y="15"/>
                    </a:cubicBezTo>
                    <a:cubicBezTo>
                      <a:pt x="79" y="16"/>
                      <a:pt x="79" y="16"/>
                      <a:pt x="79" y="16"/>
                    </a:cubicBezTo>
                    <a:cubicBezTo>
                      <a:pt x="78" y="16"/>
                      <a:pt x="76" y="18"/>
                      <a:pt x="71" y="22"/>
                    </a:cubicBezTo>
                    <a:cubicBezTo>
                      <a:pt x="65" y="26"/>
                      <a:pt x="58" y="31"/>
                      <a:pt x="50" y="36"/>
                    </a:cubicBezTo>
                    <a:cubicBezTo>
                      <a:pt x="41" y="42"/>
                      <a:pt x="32" y="48"/>
                      <a:pt x="27" y="52"/>
                    </a:cubicBezTo>
                    <a:cubicBezTo>
                      <a:pt x="39" y="46"/>
                      <a:pt x="66" y="30"/>
                      <a:pt x="85" y="18"/>
                    </a:cubicBezTo>
                    <a:cubicBezTo>
                      <a:pt x="85" y="18"/>
                      <a:pt x="85" y="18"/>
                      <a:pt x="85" y="18"/>
                    </a:cubicBezTo>
                    <a:cubicBezTo>
                      <a:pt x="85" y="18"/>
                      <a:pt x="85" y="19"/>
                      <a:pt x="85" y="19"/>
                    </a:cubicBezTo>
                    <a:cubicBezTo>
                      <a:pt x="85" y="19"/>
                      <a:pt x="86" y="19"/>
                      <a:pt x="85" y="19"/>
                    </a:cubicBezTo>
                    <a:cubicBezTo>
                      <a:pt x="85" y="19"/>
                      <a:pt x="85" y="19"/>
                      <a:pt x="85" y="19"/>
                    </a:cubicBezTo>
                    <a:cubicBezTo>
                      <a:pt x="85" y="19"/>
                      <a:pt x="85" y="19"/>
                      <a:pt x="85" y="20"/>
                    </a:cubicBezTo>
                    <a:cubicBezTo>
                      <a:pt x="83" y="21"/>
                      <a:pt x="77" y="25"/>
                      <a:pt x="56" y="37"/>
                    </a:cubicBezTo>
                    <a:cubicBezTo>
                      <a:pt x="97" y="14"/>
                      <a:pt x="97" y="14"/>
                      <a:pt x="97" y="14"/>
                    </a:cubicBezTo>
                    <a:cubicBezTo>
                      <a:pt x="97" y="14"/>
                      <a:pt x="97" y="14"/>
                      <a:pt x="97" y="14"/>
                    </a:cubicBezTo>
                    <a:cubicBezTo>
                      <a:pt x="97" y="14"/>
                      <a:pt x="97" y="14"/>
                      <a:pt x="97" y="14"/>
                    </a:cubicBezTo>
                    <a:cubicBezTo>
                      <a:pt x="97" y="14"/>
                      <a:pt x="97" y="14"/>
                      <a:pt x="97" y="15"/>
                    </a:cubicBezTo>
                    <a:cubicBezTo>
                      <a:pt x="97" y="15"/>
                      <a:pt x="97" y="15"/>
                      <a:pt x="97" y="15"/>
                    </a:cubicBezTo>
                    <a:cubicBezTo>
                      <a:pt x="97" y="15"/>
                      <a:pt x="97" y="15"/>
                      <a:pt x="97" y="15"/>
                    </a:cubicBezTo>
                    <a:cubicBezTo>
                      <a:pt x="95" y="16"/>
                      <a:pt x="87" y="21"/>
                      <a:pt x="55" y="41"/>
                    </a:cubicBezTo>
                    <a:cubicBezTo>
                      <a:pt x="47" y="46"/>
                      <a:pt x="40" y="51"/>
                      <a:pt x="33" y="55"/>
                    </a:cubicBezTo>
                    <a:cubicBezTo>
                      <a:pt x="43" y="49"/>
                      <a:pt x="57" y="41"/>
                      <a:pt x="69" y="34"/>
                    </a:cubicBezTo>
                    <a:cubicBezTo>
                      <a:pt x="107" y="12"/>
                      <a:pt x="107" y="12"/>
                      <a:pt x="108" y="12"/>
                    </a:cubicBezTo>
                    <a:cubicBezTo>
                      <a:pt x="108" y="12"/>
                      <a:pt x="108" y="12"/>
                      <a:pt x="108" y="12"/>
                    </a:cubicBezTo>
                    <a:cubicBezTo>
                      <a:pt x="108" y="12"/>
                      <a:pt x="108" y="12"/>
                      <a:pt x="108" y="13"/>
                    </a:cubicBezTo>
                    <a:cubicBezTo>
                      <a:pt x="108" y="13"/>
                      <a:pt x="108" y="13"/>
                      <a:pt x="108" y="13"/>
                    </a:cubicBezTo>
                    <a:cubicBezTo>
                      <a:pt x="108" y="13"/>
                      <a:pt x="108" y="13"/>
                      <a:pt x="108" y="13"/>
                    </a:cubicBezTo>
                    <a:cubicBezTo>
                      <a:pt x="106" y="14"/>
                      <a:pt x="99" y="20"/>
                      <a:pt x="65" y="46"/>
                    </a:cubicBezTo>
                    <a:cubicBezTo>
                      <a:pt x="51" y="57"/>
                      <a:pt x="36" y="68"/>
                      <a:pt x="28" y="74"/>
                    </a:cubicBezTo>
                    <a:cubicBezTo>
                      <a:pt x="70" y="49"/>
                      <a:pt x="133" y="12"/>
                      <a:pt x="140" y="9"/>
                    </a:cubicBezTo>
                    <a:cubicBezTo>
                      <a:pt x="140" y="9"/>
                      <a:pt x="140" y="9"/>
                      <a:pt x="140" y="9"/>
                    </a:cubicBezTo>
                    <a:cubicBezTo>
                      <a:pt x="140" y="9"/>
                      <a:pt x="140" y="9"/>
                      <a:pt x="140" y="9"/>
                    </a:cubicBezTo>
                    <a:cubicBezTo>
                      <a:pt x="140" y="9"/>
                      <a:pt x="140" y="9"/>
                      <a:pt x="140" y="9"/>
                    </a:cubicBezTo>
                    <a:cubicBezTo>
                      <a:pt x="140" y="9"/>
                      <a:pt x="140" y="9"/>
                      <a:pt x="140" y="9"/>
                    </a:cubicBezTo>
                    <a:cubicBezTo>
                      <a:pt x="141" y="10"/>
                      <a:pt x="141" y="10"/>
                      <a:pt x="140" y="10"/>
                    </a:cubicBezTo>
                    <a:cubicBezTo>
                      <a:pt x="102" y="33"/>
                      <a:pt x="37" y="74"/>
                      <a:pt x="11" y="90"/>
                    </a:cubicBezTo>
                    <a:cubicBezTo>
                      <a:pt x="127" y="23"/>
                      <a:pt x="147" y="12"/>
                      <a:pt x="150" y="10"/>
                    </a:cubicBezTo>
                    <a:cubicBezTo>
                      <a:pt x="150" y="10"/>
                      <a:pt x="150" y="10"/>
                      <a:pt x="150" y="10"/>
                    </a:cubicBezTo>
                    <a:cubicBezTo>
                      <a:pt x="150" y="10"/>
                      <a:pt x="150" y="10"/>
                      <a:pt x="150" y="10"/>
                    </a:cubicBezTo>
                    <a:cubicBezTo>
                      <a:pt x="151" y="10"/>
                      <a:pt x="151" y="10"/>
                      <a:pt x="151" y="10"/>
                    </a:cubicBezTo>
                    <a:cubicBezTo>
                      <a:pt x="151" y="10"/>
                      <a:pt x="151" y="10"/>
                      <a:pt x="151" y="10"/>
                    </a:cubicBezTo>
                    <a:cubicBezTo>
                      <a:pt x="151" y="10"/>
                      <a:pt x="151" y="10"/>
                      <a:pt x="151" y="10"/>
                    </a:cubicBezTo>
                    <a:cubicBezTo>
                      <a:pt x="10" y="107"/>
                      <a:pt x="10" y="107"/>
                      <a:pt x="10" y="107"/>
                    </a:cubicBezTo>
                    <a:cubicBezTo>
                      <a:pt x="23" y="100"/>
                      <a:pt x="44" y="87"/>
                      <a:pt x="69" y="73"/>
                    </a:cubicBezTo>
                    <a:cubicBezTo>
                      <a:pt x="173" y="13"/>
                      <a:pt x="191" y="2"/>
                      <a:pt x="194" y="0"/>
                    </a:cubicBezTo>
                    <a:cubicBezTo>
                      <a:pt x="195" y="0"/>
                      <a:pt x="195" y="0"/>
                      <a:pt x="195" y="0"/>
                    </a:cubicBezTo>
                    <a:cubicBezTo>
                      <a:pt x="195" y="0"/>
                      <a:pt x="195" y="0"/>
                      <a:pt x="195" y="0"/>
                    </a:cubicBezTo>
                    <a:cubicBezTo>
                      <a:pt x="195" y="0"/>
                      <a:pt x="195" y="0"/>
                      <a:pt x="195" y="0"/>
                    </a:cubicBezTo>
                    <a:cubicBezTo>
                      <a:pt x="196" y="0"/>
                      <a:pt x="196" y="0"/>
                      <a:pt x="196" y="0"/>
                    </a:cubicBezTo>
                    <a:cubicBezTo>
                      <a:pt x="196" y="1"/>
                      <a:pt x="196" y="1"/>
                      <a:pt x="195" y="1"/>
                    </a:cubicBezTo>
                    <a:cubicBezTo>
                      <a:pt x="142" y="32"/>
                      <a:pt x="48" y="88"/>
                      <a:pt x="20" y="105"/>
                    </a:cubicBezTo>
                    <a:cubicBezTo>
                      <a:pt x="46" y="90"/>
                      <a:pt x="128" y="43"/>
                      <a:pt x="175" y="15"/>
                    </a:cubicBezTo>
                    <a:cubicBezTo>
                      <a:pt x="175" y="15"/>
                      <a:pt x="175" y="15"/>
                      <a:pt x="175" y="15"/>
                    </a:cubicBezTo>
                    <a:cubicBezTo>
                      <a:pt x="175" y="15"/>
                      <a:pt x="176" y="16"/>
                      <a:pt x="176" y="16"/>
                    </a:cubicBezTo>
                    <a:cubicBezTo>
                      <a:pt x="176" y="16"/>
                      <a:pt x="176" y="16"/>
                      <a:pt x="175" y="16"/>
                    </a:cubicBezTo>
                    <a:cubicBezTo>
                      <a:pt x="175" y="16"/>
                      <a:pt x="175" y="16"/>
                      <a:pt x="175" y="16"/>
                    </a:cubicBezTo>
                    <a:cubicBezTo>
                      <a:pt x="175" y="16"/>
                      <a:pt x="175" y="16"/>
                      <a:pt x="175" y="16"/>
                    </a:cubicBezTo>
                    <a:cubicBezTo>
                      <a:pt x="174" y="18"/>
                      <a:pt x="168" y="21"/>
                      <a:pt x="149" y="32"/>
                    </a:cubicBezTo>
                    <a:cubicBezTo>
                      <a:pt x="140" y="38"/>
                      <a:pt x="127" y="46"/>
                      <a:pt x="113" y="54"/>
                    </a:cubicBezTo>
                    <a:cubicBezTo>
                      <a:pt x="157" y="29"/>
                      <a:pt x="195" y="7"/>
                      <a:pt x="196" y="7"/>
                    </a:cubicBezTo>
                    <a:cubicBezTo>
                      <a:pt x="196" y="7"/>
                      <a:pt x="196" y="7"/>
                      <a:pt x="196" y="7"/>
                    </a:cubicBezTo>
                    <a:cubicBezTo>
                      <a:pt x="196" y="7"/>
                      <a:pt x="196" y="7"/>
                      <a:pt x="196" y="7"/>
                    </a:cubicBezTo>
                    <a:cubicBezTo>
                      <a:pt x="196" y="7"/>
                      <a:pt x="196" y="7"/>
                      <a:pt x="196" y="8"/>
                    </a:cubicBezTo>
                    <a:cubicBezTo>
                      <a:pt x="196" y="8"/>
                      <a:pt x="196" y="8"/>
                      <a:pt x="196" y="8"/>
                    </a:cubicBezTo>
                    <a:cubicBezTo>
                      <a:pt x="204" y="4"/>
                      <a:pt x="207" y="2"/>
                      <a:pt x="208" y="1"/>
                    </a:cubicBezTo>
                    <a:cubicBezTo>
                      <a:pt x="209" y="0"/>
                      <a:pt x="209" y="0"/>
                      <a:pt x="209" y="0"/>
                    </a:cubicBezTo>
                    <a:cubicBezTo>
                      <a:pt x="209" y="0"/>
                      <a:pt x="209" y="0"/>
                      <a:pt x="209" y="0"/>
                    </a:cubicBezTo>
                    <a:cubicBezTo>
                      <a:pt x="209" y="0"/>
                      <a:pt x="209" y="0"/>
                      <a:pt x="209" y="0"/>
                    </a:cubicBezTo>
                    <a:cubicBezTo>
                      <a:pt x="210" y="0"/>
                      <a:pt x="210" y="1"/>
                      <a:pt x="210" y="1"/>
                    </a:cubicBezTo>
                    <a:cubicBezTo>
                      <a:pt x="210" y="1"/>
                      <a:pt x="210" y="1"/>
                      <a:pt x="209" y="1"/>
                    </a:cubicBezTo>
                    <a:cubicBezTo>
                      <a:pt x="29" y="115"/>
                      <a:pt x="29" y="115"/>
                      <a:pt x="29" y="115"/>
                    </a:cubicBezTo>
                    <a:cubicBezTo>
                      <a:pt x="215" y="8"/>
                      <a:pt x="215" y="8"/>
                      <a:pt x="215" y="8"/>
                    </a:cubicBezTo>
                    <a:cubicBezTo>
                      <a:pt x="216" y="8"/>
                      <a:pt x="216" y="8"/>
                      <a:pt x="216" y="8"/>
                    </a:cubicBezTo>
                    <a:cubicBezTo>
                      <a:pt x="216" y="8"/>
                      <a:pt x="216" y="8"/>
                      <a:pt x="216" y="9"/>
                    </a:cubicBezTo>
                    <a:cubicBezTo>
                      <a:pt x="61" y="113"/>
                      <a:pt x="61" y="113"/>
                      <a:pt x="61" y="113"/>
                    </a:cubicBezTo>
                    <a:cubicBezTo>
                      <a:pt x="82" y="100"/>
                      <a:pt x="83" y="100"/>
                      <a:pt x="83" y="100"/>
                    </a:cubicBezTo>
                    <a:cubicBezTo>
                      <a:pt x="83" y="100"/>
                      <a:pt x="83" y="100"/>
                      <a:pt x="83" y="100"/>
                    </a:cubicBezTo>
                    <a:cubicBezTo>
                      <a:pt x="83" y="101"/>
                      <a:pt x="83" y="101"/>
                      <a:pt x="83" y="101"/>
                    </a:cubicBezTo>
                    <a:cubicBezTo>
                      <a:pt x="65" y="124"/>
                      <a:pt x="65" y="124"/>
                      <a:pt x="65" y="124"/>
                    </a:cubicBezTo>
                    <a:cubicBezTo>
                      <a:pt x="72" y="120"/>
                      <a:pt x="95" y="107"/>
                      <a:pt x="108" y="100"/>
                    </a:cubicBezTo>
                    <a:cubicBezTo>
                      <a:pt x="108" y="99"/>
                      <a:pt x="108" y="99"/>
                      <a:pt x="108" y="99"/>
                    </a:cubicBezTo>
                    <a:cubicBezTo>
                      <a:pt x="108" y="100"/>
                      <a:pt x="108" y="100"/>
                      <a:pt x="108" y="100"/>
                    </a:cubicBezTo>
                    <a:cubicBezTo>
                      <a:pt x="108" y="100"/>
                      <a:pt x="108" y="100"/>
                      <a:pt x="108" y="100"/>
                    </a:cubicBezTo>
                    <a:cubicBezTo>
                      <a:pt x="108" y="100"/>
                      <a:pt x="108" y="100"/>
                      <a:pt x="108" y="100"/>
                    </a:cubicBezTo>
                    <a:cubicBezTo>
                      <a:pt x="108" y="100"/>
                      <a:pt x="108" y="100"/>
                      <a:pt x="108" y="100"/>
                    </a:cubicBezTo>
                    <a:cubicBezTo>
                      <a:pt x="107" y="101"/>
                      <a:pt x="103" y="104"/>
                      <a:pt x="89" y="116"/>
                    </a:cubicBezTo>
                    <a:cubicBezTo>
                      <a:pt x="86" y="118"/>
                      <a:pt x="82" y="121"/>
                      <a:pt x="80" y="122"/>
                    </a:cubicBezTo>
                    <a:cubicBezTo>
                      <a:pt x="81" y="122"/>
                      <a:pt x="82" y="122"/>
                      <a:pt x="82" y="121"/>
                    </a:cubicBezTo>
                    <a:cubicBezTo>
                      <a:pt x="90" y="116"/>
                      <a:pt x="90" y="116"/>
                      <a:pt x="91" y="116"/>
                    </a:cubicBezTo>
                    <a:cubicBezTo>
                      <a:pt x="91" y="117"/>
                      <a:pt x="91" y="117"/>
                      <a:pt x="91" y="117"/>
                    </a:cubicBezTo>
                    <a:cubicBezTo>
                      <a:pt x="92" y="121"/>
                      <a:pt x="92" y="121"/>
                      <a:pt x="92" y="121"/>
                    </a:cubicBezTo>
                    <a:cubicBezTo>
                      <a:pt x="96" y="119"/>
                      <a:pt x="96" y="119"/>
                      <a:pt x="96" y="119"/>
                    </a:cubicBezTo>
                    <a:cubicBezTo>
                      <a:pt x="96" y="119"/>
                      <a:pt x="96" y="119"/>
                      <a:pt x="96" y="119"/>
                    </a:cubicBezTo>
                    <a:cubicBezTo>
                      <a:pt x="96" y="120"/>
                      <a:pt x="96" y="120"/>
                      <a:pt x="96" y="120"/>
                    </a:cubicBezTo>
                    <a:cubicBezTo>
                      <a:pt x="96" y="120"/>
                      <a:pt x="96" y="120"/>
                      <a:pt x="96" y="120"/>
                    </a:cubicBezTo>
                    <a:cubicBezTo>
                      <a:pt x="96" y="120"/>
                      <a:pt x="96" y="121"/>
                      <a:pt x="96" y="121"/>
                    </a:cubicBezTo>
                    <a:cubicBezTo>
                      <a:pt x="96" y="121"/>
                      <a:pt x="96" y="121"/>
                      <a:pt x="96" y="121"/>
                    </a:cubicBezTo>
                    <a:cubicBezTo>
                      <a:pt x="94" y="122"/>
                      <a:pt x="94" y="122"/>
                      <a:pt x="94" y="122"/>
                    </a:cubicBezTo>
                    <a:cubicBezTo>
                      <a:pt x="94" y="123"/>
                      <a:pt x="94" y="123"/>
                      <a:pt x="93" y="122"/>
                    </a:cubicBezTo>
                    <a:cubicBezTo>
                      <a:pt x="93" y="122"/>
                      <a:pt x="93" y="122"/>
                      <a:pt x="94" y="122"/>
                    </a:cubicBezTo>
                    <a:cubicBezTo>
                      <a:pt x="92" y="122"/>
                      <a:pt x="92" y="122"/>
                      <a:pt x="92" y="122"/>
                    </a:cubicBezTo>
                    <a:cubicBezTo>
                      <a:pt x="92" y="123"/>
                      <a:pt x="92" y="123"/>
                      <a:pt x="92" y="123"/>
                    </a:cubicBezTo>
                    <a:cubicBezTo>
                      <a:pt x="92" y="122"/>
                      <a:pt x="91" y="122"/>
                      <a:pt x="91" y="122"/>
                    </a:cubicBezTo>
                    <a:cubicBezTo>
                      <a:pt x="90" y="118"/>
                      <a:pt x="90" y="118"/>
                      <a:pt x="90" y="118"/>
                    </a:cubicBezTo>
                    <a:cubicBezTo>
                      <a:pt x="89" y="118"/>
                      <a:pt x="86" y="120"/>
                      <a:pt x="83" y="122"/>
                    </a:cubicBezTo>
                    <a:cubicBezTo>
                      <a:pt x="75" y="126"/>
                      <a:pt x="75" y="126"/>
                      <a:pt x="75" y="126"/>
                    </a:cubicBezTo>
                    <a:cubicBezTo>
                      <a:pt x="75" y="126"/>
                      <a:pt x="75" y="126"/>
                      <a:pt x="75" y="126"/>
                    </a:cubicBezTo>
                    <a:cubicBezTo>
                      <a:pt x="75" y="126"/>
                      <a:pt x="75" y="126"/>
                      <a:pt x="75" y="125"/>
                    </a:cubicBezTo>
                    <a:cubicBezTo>
                      <a:pt x="75" y="125"/>
                      <a:pt x="75" y="125"/>
                      <a:pt x="75" y="125"/>
                    </a:cubicBezTo>
                    <a:cubicBezTo>
                      <a:pt x="75" y="125"/>
                      <a:pt x="75" y="125"/>
                      <a:pt x="75" y="125"/>
                    </a:cubicBezTo>
                    <a:cubicBezTo>
                      <a:pt x="76" y="124"/>
                      <a:pt x="79" y="122"/>
                      <a:pt x="88" y="115"/>
                    </a:cubicBezTo>
                    <a:cubicBezTo>
                      <a:pt x="93" y="111"/>
                      <a:pt x="99" y="106"/>
                      <a:pt x="103" y="103"/>
                    </a:cubicBezTo>
                    <a:cubicBezTo>
                      <a:pt x="72" y="121"/>
                      <a:pt x="66" y="125"/>
                      <a:pt x="64" y="126"/>
                    </a:cubicBezTo>
                    <a:cubicBezTo>
                      <a:pt x="64" y="126"/>
                      <a:pt x="64" y="126"/>
                      <a:pt x="64" y="126"/>
                    </a:cubicBezTo>
                    <a:cubicBezTo>
                      <a:pt x="64" y="126"/>
                      <a:pt x="64" y="126"/>
                      <a:pt x="64" y="126"/>
                    </a:cubicBezTo>
                    <a:cubicBezTo>
                      <a:pt x="64" y="126"/>
                      <a:pt x="64" y="126"/>
                      <a:pt x="64" y="126"/>
                    </a:cubicBezTo>
                    <a:cubicBezTo>
                      <a:pt x="63" y="126"/>
                      <a:pt x="63" y="126"/>
                      <a:pt x="63" y="126"/>
                    </a:cubicBezTo>
                    <a:cubicBezTo>
                      <a:pt x="63" y="125"/>
                      <a:pt x="63" y="125"/>
                      <a:pt x="63" y="125"/>
                    </a:cubicBezTo>
                    <a:cubicBezTo>
                      <a:pt x="81" y="102"/>
                      <a:pt x="81" y="102"/>
                      <a:pt x="81" y="102"/>
                    </a:cubicBezTo>
                    <a:cubicBezTo>
                      <a:pt x="76" y="105"/>
                      <a:pt x="59" y="115"/>
                      <a:pt x="47" y="122"/>
                    </a:cubicBezTo>
                    <a:cubicBezTo>
                      <a:pt x="47" y="122"/>
                      <a:pt x="47" y="122"/>
                      <a:pt x="47" y="122"/>
                    </a:cubicBezTo>
                    <a:cubicBezTo>
                      <a:pt x="46" y="121"/>
                      <a:pt x="47" y="121"/>
                      <a:pt x="47" y="121"/>
                    </a:cubicBezTo>
                    <a:cubicBezTo>
                      <a:pt x="204" y="16"/>
                      <a:pt x="204" y="16"/>
                      <a:pt x="204" y="16"/>
                    </a:cubicBezTo>
                    <a:cubicBezTo>
                      <a:pt x="10" y="128"/>
                      <a:pt x="10" y="128"/>
                      <a:pt x="10" y="128"/>
                    </a:cubicBezTo>
                    <a:cubicBezTo>
                      <a:pt x="10" y="128"/>
                      <a:pt x="10" y="128"/>
                      <a:pt x="10"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Freeform 282"/>
              <p:cNvSpPr>
                <a:spLocks noEditPoints="1"/>
              </p:cNvSpPr>
              <p:nvPr/>
            </p:nvSpPr>
            <p:spPr bwMode="auto">
              <a:xfrm>
                <a:off x="2681288" y="5559425"/>
                <a:ext cx="855663" cy="1635125"/>
              </a:xfrm>
              <a:custGeom>
                <a:avLst/>
                <a:gdLst>
                  <a:gd name="T0" fmla="*/ 224 w 264"/>
                  <a:gd name="T1" fmla="*/ 293 h 504"/>
                  <a:gd name="T2" fmla="*/ 164 w 264"/>
                  <a:gd name="T3" fmla="*/ 305 h 504"/>
                  <a:gd name="T4" fmla="*/ 107 w 264"/>
                  <a:gd name="T5" fmla="*/ 288 h 504"/>
                  <a:gd name="T6" fmla="*/ 73 w 264"/>
                  <a:gd name="T7" fmla="*/ 379 h 504"/>
                  <a:gd name="T8" fmla="*/ 95 w 264"/>
                  <a:gd name="T9" fmla="*/ 399 h 504"/>
                  <a:gd name="T10" fmla="*/ 142 w 264"/>
                  <a:gd name="T11" fmla="*/ 386 h 504"/>
                  <a:gd name="T12" fmla="*/ 168 w 264"/>
                  <a:gd name="T13" fmla="*/ 372 h 504"/>
                  <a:gd name="T14" fmla="*/ 253 w 264"/>
                  <a:gd name="T15" fmla="*/ 395 h 504"/>
                  <a:gd name="T16" fmla="*/ 256 w 264"/>
                  <a:gd name="T17" fmla="*/ 465 h 504"/>
                  <a:gd name="T18" fmla="*/ 129 w 264"/>
                  <a:gd name="T19" fmla="*/ 491 h 504"/>
                  <a:gd name="T20" fmla="*/ 0 w 264"/>
                  <a:gd name="T21" fmla="*/ 400 h 504"/>
                  <a:gd name="T22" fmla="*/ 12 w 264"/>
                  <a:gd name="T23" fmla="*/ 271 h 504"/>
                  <a:gd name="T24" fmla="*/ 37 w 264"/>
                  <a:gd name="T25" fmla="*/ 219 h 504"/>
                  <a:gd name="T26" fmla="*/ 86 w 264"/>
                  <a:gd name="T27" fmla="*/ 198 h 504"/>
                  <a:gd name="T28" fmla="*/ 145 w 264"/>
                  <a:gd name="T29" fmla="*/ 198 h 504"/>
                  <a:gd name="T30" fmla="*/ 190 w 264"/>
                  <a:gd name="T31" fmla="*/ 192 h 504"/>
                  <a:gd name="T32" fmla="*/ 199 w 264"/>
                  <a:gd name="T33" fmla="*/ 145 h 504"/>
                  <a:gd name="T34" fmla="*/ 177 w 264"/>
                  <a:gd name="T35" fmla="*/ 113 h 504"/>
                  <a:gd name="T36" fmla="*/ 105 w 264"/>
                  <a:gd name="T37" fmla="*/ 78 h 504"/>
                  <a:gd name="T38" fmla="*/ 101 w 264"/>
                  <a:gd name="T39" fmla="*/ 120 h 504"/>
                  <a:gd name="T40" fmla="*/ 50 w 264"/>
                  <a:gd name="T41" fmla="*/ 134 h 504"/>
                  <a:gd name="T42" fmla="*/ 20 w 264"/>
                  <a:gd name="T43" fmla="*/ 104 h 504"/>
                  <a:gd name="T44" fmla="*/ 30 w 264"/>
                  <a:gd name="T45" fmla="*/ 12 h 504"/>
                  <a:gd name="T46" fmla="*/ 67 w 264"/>
                  <a:gd name="T47" fmla="*/ 28 h 504"/>
                  <a:gd name="T48" fmla="*/ 104 w 264"/>
                  <a:gd name="T49" fmla="*/ 15 h 504"/>
                  <a:gd name="T50" fmla="*/ 109 w 264"/>
                  <a:gd name="T51" fmla="*/ 20 h 504"/>
                  <a:gd name="T52" fmla="*/ 191 w 264"/>
                  <a:gd name="T53" fmla="*/ 41 h 504"/>
                  <a:gd name="T54" fmla="*/ 260 w 264"/>
                  <a:gd name="T55" fmla="*/ 72 h 504"/>
                  <a:gd name="T56" fmla="*/ 260 w 264"/>
                  <a:gd name="T57" fmla="*/ 195 h 504"/>
                  <a:gd name="T58" fmla="*/ 262 w 264"/>
                  <a:gd name="T59" fmla="*/ 279 h 504"/>
                  <a:gd name="T60" fmla="*/ 255 w 264"/>
                  <a:gd name="T61" fmla="*/ 269 h 504"/>
                  <a:gd name="T62" fmla="*/ 262 w 264"/>
                  <a:gd name="T63" fmla="*/ 115 h 504"/>
                  <a:gd name="T64" fmla="*/ 205 w 264"/>
                  <a:gd name="T65" fmla="*/ 43 h 504"/>
                  <a:gd name="T66" fmla="*/ 137 w 264"/>
                  <a:gd name="T67" fmla="*/ 25 h 504"/>
                  <a:gd name="T68" fmla="*/ 99 w 264"/>
                  <a:gd name="T69" fmla="*/ 17 h 504"/>
                  <a:gd name="T70" fmla="*/ 98 w 264"/>
                  <a:gd name="T71" fmla="*/ 23 h 504"/>
                  <a:gd name="T72" fmla="*/ 56 w 264"/>
                  <a:gd name="T73" fmla="*/ 27 h 504"/>
                  <a:gd name="T74" fmla="*/ 22 w 264"/>
                  <a:gd name="T75" fmla="*/ 1 h 504"/>
                  <a:gd name="T76" fmla="*/ 18 w 264"/>
                  <a:gd name="T77" fmla="*/ 138 h 504"/>
                  <a:gd name="T78" fmla="*/ 76 w 264"/>
                  <a:gd name="T79" fmla="*/ 130 h 504"/>
                  <a:gd name="T80" fmla="*/ 109 w 264"/>
                  <a:gd name="T81" fmla="*/ 126 h 504"/>
                  <a:gd name="T82" fmla="*/ 123 w 264"/>
                  <a:gd name="T83" fmla="*/ 82 h 504"/>
                  <a:gd name="T84" fmla="*/ 194 w 264"/>
                  <a:gd name="T85" fmla="*/ 118 h 504"/>
                  <a:gd name="T86" fmla="*/ 200 w 264"/>
                  <a:gd name="T87" fmla="*/ 156 h 504"/>
                  <a:gd name="T88" fmla="*/ 186 w 264"/>
                  <a:gd name="T89" fmla="*/ 202 h 504"/>
                  <a:gd name="T90" fmla="*/ 132 w 264"/>
                  <a:gd name="T91" fmla="*/ 196 h 504"/>
                  <a:gd name="T92" fmla="*/ 81 w 264"/>
                  <a:gd name="T93" fmla="*/ 203 h 504"/>
                  <a:gd name="T94" fmla="*/ 38 w 264"/>
                  <a:gd name="T95" fmla="*/ 221 h 504"/>
                  <a:gd name="T96" fmla="*/ 13 w 264"/>
                  <a:gd name="T97" fmla="*/ 272 h 504"/>
                  <a:gd name="T98" fmla="*/ 1 w 264"/>
                  <a:gd name="T99" fmla="*/ 400 h 504"/>
                  <a:gd name="T100" fmla="*/ 145 w 264"/>
                  <a:gd name="T101" fmla="*/ 488 h 504"/>
                  <a:gd name="T102" fmla="*/ 252 w 264"/>
                  <a:gd name="T103" fmla="*/ 451 h 504"/>
                  <a:gd name="T104" fmla="*/ 253 w 264"/>
                  <a:gd name="T105" fmla="*/ 390 h 504"/>
                  <a:gd name="T106" fmla="*/ 153 w 264"/>
                  <a:gd name="T107" fmla="*/ 376 h 504"/>
                  <a:gd name="T108" fmla="*/ 139 w 264"/>
                  <a:gd name="T109" fmla="*/ 389 h 504"/>
                  <a:gd name="T110" fmla="*/ 91 w 264"/>
                  <a:gd name="T111" fmla="*/ 400 h 504"/>
                  <a:gd name="T112" fmla="*/ 73 w 264"/>
                  <a:gd name="T113" fmla="*/ 379 h 504"/>
                  <a:gd name="T114" fmla="*/ 101 w 264"/>
                  <a:gd name="T115" fmla="*/ 287 h 504"/>
                  <a:gd name="T116" fmla="*/ 158 w 264"/>
                  <a:gd name="T117" fmla="*/ 304 h 504"/>
                  <a:gd name="T118" fmla="*/ 202 w 264"/>
                  <a:gd name="T119" fmla="*/ 294 h 504"/>
                  <a:gd name="T120" fmla="*/ 264 w 264"/>
                  <a:gd name="T121" fmla="*/ 278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504">
                    <a:moveTo>
                      <a:pt x="264" y="278"/>
                    </a:moveTo>
                    <a:cubicBezTo>
                      <a:pt x="259" y="281"/>
                      <a:pt x="259" y="281"/>
                      <a:pt x="259" y="281"/>
                    </a:cubicBezTo>
                    <a:cubicBezTo>
                      <a:pt x="257" y="282"/>
                      <a:pt x="256" y="283"/>
                      <a:pt x="254" y="283"/>
                    </a:cubicBezTo>
                    <a:cubicBezTo>
                      <a:pt x="253" y="284"/>
                      <a:pt x="251" y="285"/>
                      <a:pt x="249" y="286"/>
                    </a:cubicBezTo>
                    <a:cubicBezTo>
                      <a:pt x="248" y="287"/>
                      <a:pt x="246" y="287"/>
                      <a:pt x="244" y="288"/>
                    </a:cubicBezTo>
                    <a:cubicBezTo>
                      <a:pt x="243" y="288"/>
                      <a:pt x="241" y="289"/>
                      <a:pt x="239" y="290"/>
                    </a:cubicBezTo>
                    <a:cubicBezTo>
                      <a:pt x="234" y="291"/>
                      <a:pt x="234" y="291"/>
                      <a:pt x="234" y="291"/>
                    </a:cubicBezTo>
                    <a:cubicBezTo>
                      <a:pt x="229" y="292"/>
                      <a:pt x="229" y="292"/>
                      <a:pt x="229" y="292"/>
                    </a:cubicBezTo>
                    <a:cubicBezTo>
                      <a:pt x="224" y="293"/>
                      <a:pt x="224" y="293"/>
                      <a:pt x="224" y="293"/>
                    </a:cubicBezTo>
                    <a:cubicBezTo>
                      <a:pt x="216" y="293"/>
                      <a:pt x="209" y="293"/>
                      <a:pt x="202" y="294"/>
                    </a:cubicBezTo>
                    <a:cubicBezTo>
                      <a:pt x="200" y="294"/>
                      <a:pt x="199" y="294"/>
                      <a:pt x="197" y="294"/>
                    </a:cubicBezTo>
                    <a:cubicBezTo>
                      <a:pt x="195" y="295"/>
                      <a:pt x="193" y="295"/>
                      <a:pt x="192" y="295"/>
                    </a:cubicBezTo>
                    <a:cubicBezTo>
                      <a:pt x="190" y="296"/>
                      <a:pt x="188" y="296"/>
                      <a:pt x="186" y="297"/>
                    </a:cubicBezTo>
                    <a:cubicBezTo>
                      <a:pt x="185" y="297"/>
                      <a:pt x="183" y="298"/>
                      <a:pt x="181" y="299"/>
                    </a:cubicBezTo>
                    <a:cubicBezTo>
                      <a:pt x="181" y="299"/>
                      <a:pt x="181" y="299"/>
                      <a:pt x="181" y="299"/>
                    </a:cubicBezTo>
                    <a:cubicBezTo>
                      <a:pt x="176" y="301"/>
                      <a:pt x="176" y="301"/>
                      <a:pt x="176" y="301"/>
                    </a:cubicBezTo>
                    <a:cubicBezTo>
                      <a:pt x="174" y="302"/>
                      <a:pt x="172" y="303"/>
                      <a:pt x="170" y="304"/>
                    </a:cubicBezTo>
                    <a:cubicBezTo>
                      <a:pt x="168" y="304"/>
                      <a:pt x="166" y="304"/>
                      <a:pt x="164" y="305"/>
                    </a:cubicBezTo>
                    <a:cubicBezTo>
                      <a:pt x="162" y="305"/>
                      <a:pt x="160" y="305"/>
                      <a:pt x="158" y="305"/>
                    </a:cubicBezTo>
                    <a:cubicBezTo>
                      <a:pt x="156" y="305"/>
                      <a:pt x="154" y="304"/>
                      <a:pt x="152" y="304"/>
                    </a:cubicBezTo>
                    <a:cubicBezTo>
                      <a:pt x="151" y="303"/>
                      <a:pt x="149" y="303"/>
                      <a:pt x="147" y="302"/>
                    </a:cubicBezTo>
                    <a:cubicBezTo>
                      <a:pt x="141" y="300"/>
                      <a:pt x="141" y="300"/>
                      <a:pt x="141" y="300"/>
                    </a:cubicBezTo>
                    <a:cubicBezTo>
                      <a:pt x="135" y="298"/>
                      <a:pt x="135" y="298"/>
                      <a:pt x="135" y="298"/>
                    </a:cubicBezTo>
                    <a:cubicBezTo>
                      <a:pt x="132" y="296"/>
                      <a:pt x="128" y="294"/>
                      <a:pt x="124" y="293"/>
                    </a:cubicBezTo>
                    <a:cubicBezTo>
                      <a:pt x="119" y="291"/>
                      <a:pt x="119" y="291"/>
                      <a:pt x="119" y="291"/>
                    </a:cubicBezTo>
                    <a:cubicBezTo>
                      <a:pt x="117" y="290"/>
                      <a:pt x="115" y="289"/>
                      <a:pt x="113" y="289"/>
                    </a:cubicBezTo>
                    <a:cubicBezTo>
                      <a:pt x="111" y="289"/>
                      <a:pt x="109" y="288"/>
                      <a:pt x="107" y="288"/>
                    </a:cubicBezTo>
                    <a:cubicBezTo>
                      <a:pt x="105" y="288"/>
                      <a:pt x="103" y="287"/>
                      <a:pt x="101" y="287"/>
                    </a:cubicBezTo>
                    <a:cubicBezTo>
                      <a:pt x="99" y="288"/>
                      <a:pt x="97" y="288"/>
                      <a:pt x="95" y="288"/>
                    </a:cubicBezTo>
                    <a:cubicBezTo>
                      <a:pt x="89" y="289"/>
                      <a:pt x="89" y="289"/>
                      <a:pt x="89" y="289"/>
                    </a:cubicBezTo>
                    <a:cubicBezTo>
                      <a:pt x="89" y="289"/>
                      <a:pt x="89" y="289"/>
                      <a:pt x="89" y="289"/>
                    </a:cubicBezTo>
                    <a:cubicBezTo>
                      <a:pt x="87" y="291"/>
                      <a:pt x="86" y="293"/>
                      <a:pt x="84" y="295"/>
                    </a:cubicBezTo>
                    <a:cubicBezTo>
                      <a:pt x="82" y="297"/>
                      <a:pt x="81" y="299"/>
                      <a:pt x="80" y="302"/>
                    </a:cubicBezTo>
                    <a:cubicBezTo>
                      <a:pt x="78" y="306"/>
                      <a:pt x="76" y="311"/>
                      <a:pt x="75" y="316"/>
                    </a:cubicBezTo>
                    <a:cubicBezTo>
                      <a:pt x="72" y="327"/>
                      <a:pt x="71" y="337"/>
                      <a:pt x="71" y="348"/>
                    </a:cubicBezTo>
                    <a:cubicBezTo>
                      <a:pt x="70" y="358"/>
                      <a:pt x="71" y="369"/>
                      <a:pt x="73" y="379"/>
                    </a:cubicBezTo>
                    <a:cubicBezTo>
                      <a:pt x="75" y="390"/>
                      <a:pt x="78" y="400"/>
                      <a:pt x="82" y="409"/>
                    </a:cubicBezTo>
                    <a:cubicBezTo>
                      <a:pt x="82" y="409"/>
                      <a:pt x="82" y="409"/>
                      <a:pt x="82" y="409"/>
                    </a:cubicBezTo>
                    <a:cubicBezTo>
                      <a:pt x="82" y="407"/>
                      <a:pt x="82" y="407"/>
                      <a:pt x="82" y="407"/>
                    </a:cubicBezTo>
                    <a:cubicBezTo>
                      <a:pt x="83" y="406"/>
                      <a:pt x="83" y="406"/>
                      <a:pt x="83" y="405"/>
                    </a:cubicBezTo>
                    <a:cubicBezTo>
                      <a:pt x="84" y="404"/>
                      <a:pt x="84" y="404"/>
                      <a:pt x="85" y="403"/>
                    </a:cubicBezTo>
                    <a:cubicBezTo>
                      <a:pt x="87" y="402"/>
                      <a:pt x="87" y="402"/>
                      <a:pt x="87" y="402"/>
                    </a:cubicBezTo>
                    <a:cubicBezTo>
                      <a:pt x="87" y="401"/>
                      <a:pt x="88" y="401"/>
                      <a:pt x="89" y="400"/>
                    </a:cubicBezTo>
                    <a:cubicBezTo>
                      <a:pt x="89" y="400"/>
                      <a:pt x="90" y="400"/>
                      <a:pt x="91" y="400"/>
                    </a:cubicBezTo>
                    <a:cubicBezTo>
                      <a:pt x="92" y="399"/>
                      <a:pt x="94" y="399"/>
                      <a:pt x="95" y="399"/>
                    </a:cubicBezTo>
                    <a:cubicBezTo>
                      <a:pt x="98" y="398"/>
                      <a:pt x="101" y="398"/>
                      <a:pt x="104" y="398"/>
                    </a:cubicBezTo>
                    <a:cubicBezTo>
                      <a:pt x="107" y="398"/>
                      <a:pt x="110" y="397"/>
                      <a:pt x="113" y="397"/>
                    </a:cubicBezTo>
                    <a:cubicBezTo>
                      <a:pt x="117" y="396"/>
                      <a:pt x="117" y="396"/>
                      <a:pt x="117" y="396"/>
                    </a:cubicBezTo>
                    <a:cubicBezTo>
                      <a:pt x="122" y="395"/>
                      <a:pt x="122" y="395"/>
                      <a:pt x="122" y="395"/>
                    </a:cubicBezTo>
                    <a:cubicBezTo>
                      <a:pt x="123" y="395"/>
                      <a:pt x="125" y="394"/>
                      <a:pt x="126" y="394"/>
                    </a:cubicBezTo>
                    <a:cubicBezTo>
                      <a:pt x="128" y="393"/>
                      <a:pt x="129" y="393"/>
                      <a:pt x="130" y="392"/>
                    </a:cubicBezTo>
                    <a:cubicBezTo>
                      <a:pt x="132" y="392"/>
                      <a:pt x="133" y="391"/>
                      <a:pt x="134" y="390"/>
                    </a:cubicBezTo>
                    <a:cubicBezTo>
                      <a:pt x="138" y="388"/>
                      <a:pt x="138" y="388"/>
                      <a:pt x="138" y="388"/>
                    </a:cubicBezTo>
                    <a:cubicBezTo>
                      <a:pt x="140" y="388"/>
                      <a:pt x="141" y="387"/>
                      <a:pt x="142" y="386"/>
                    </a:cubicBezTo>
                    <a:cubicBezTo>
                      <a:pt x="146" y="383"/>
                      <a:pt x="146" y="383"/>
                      <a:pt x="146" y="383"/>
                    </a:cubicBezTo>
                    <a:cubicBezTo>
                      <a:pt x="146" y="383"/>
                      <a:pt x="146" y="383"/>
                      <a:pt x="146" y="383"/>
                    </a:cubicBezTo>
                    <a:cubicBezTo>
                      <a:pt x="146" y="381"/>
                      <a:pt x="146" y="378"/>
                      <a:pt x="146" y="375"/>
                    </a:cubicBezTo>
                    <a:cubicBezTo>
                      <a:pt x="146" y="375"/>
                      <a:pt x="146" y="374"/>
                      <a:pt x="146" y="374"/>
                    </a:cubicBezTo>
                    <a:cubicBezTo>
                      <a:pt x="147" y="374"/>
                      <a:pt x="147" y="374"/>
                      <a:pt x="147" y="374"/>
                    </a:cubicBezTo>
                    <a:cubicBezTo>
                      <a:pt x="148" y="374"/>
                      <a:pt x="148" y="375"/>
                      <a:pt x="149" y="375"/>
                    </a:cubicBezTo>
                    <a:cubicBezTo>
                      <a:pt x="150" y="375"/>
                      <a:pt x="152" y="375"/>
                      <a:pt x="153" y="375"/>
                    </a:cubicBezTo>
                    <a:cubicBezTo>
                      <a:pt x="156" y="375"/>
                      <a:pt x="158" y="375"/>
                      <a:pt x="161" y="374"/>
                    </a:cubicBezTo>
                    <a:cubicBezTo>
                      <a:pt x="163" y="373"/>
                      <a:pt x="166" y="373"/>
                      <a:pt x="168" y="372"/>
                    </a:cubicBezTo>
                    <a:cubicBezTo>
                      <a:pt x="168" y="372"/>
                      <a:pt x="168" y="372"/>
                      <a:pt x="168" y="372"/>
                    </a:cubicBezTo>
                    <a:cubicBezTo>
                      <a:pt x="168" y="370"/>
                      <a:pt x="169" y="368"/>
                      <a:pt x="171" y="366"/>
                    </a:cubicBezTo>
                    <a:cubicBezTo>
                      <a:pt x="172" y="364"/>
                      <a:pt x="173" y="363"/>
                      <a:pt x="175" y="362"/>
                    </a:cubicBezTo>
                    <a:cubicBezTo>
                      <a:pt x="179" y="360"/>
                      <a:pt x="183" y="359"/>
                      <a:pt x="187" y="359"/>
                    </a:cubicBezTo>
                    <a:cubicBezTo>
                      <a:pt x="196" y="359"/>
                      <a:pt x="204" y="361"/>
                      <a:pt x="211" y="364"/>
                    </a:cubicBezTo>
                    <a:cubicBezTo>
                      <a:pt x="227" y="370"/>
                      <a:pt x="241" y="379"/>
                      <a:pt x="254" y="390"/>
                    </a:cubicBezTo>
                    <a:cubicBezTo>
                      <a:pt x="254" y="390"/>
                      <a:pt x="254" y="390"/>
                      <a:pt x="254" y="390"/>
                    </a:cubicBezTo>
                    <a:cubicBezTo>
                      <a:pt x="254" y="390"/>
                      <a:pt x="254" y="390"/>
                      <a:pt x="254" y="390"/>
                    </a:cubicBezTo>
                    <a:cubicBezTo>
                      <a:pt x="253" y="395"/>
                      <a:pt x="253" y="395"/>
                      <a:pt x="253" y="395"/>
                    </a:cubicBezTo>
                    <a:cubicBezTo>
                      <a:pt x="253" y="396"/>
                      <a:pt x="252" y="398"/>
                      <a:pt x="252" y="399"/>
                    </a:cubicBezTo>
                    <a:cubicBezTo>
                      <a:pt x="252" y="403"/>
                      <a:pt x="251" y="406"/>
                      <a:pt x="251" y="409"/>
                    </a:cubicBezTo>
                    <a:cubicBezTo>
                      <a:pt x="251" y="412"/>
                      <a:pt x="251" y="415"/>
                      <a:pt x="251" y="418"/>
                    </a:cubicBezTo>
                    <a:cubicBezTo>
                      <a:pt x="251" y="421"/>
                      <a:pt x="250" y="424"/>
                      <a:pt x="251" y="428"/>
                    </a:cubicBezTo>
                    <a:cubicBezTo>
                      <a:pt x="251" y="431"/>
                      <a:pt x="251" y="434"/>
                      <a:pt x="251" y="437"/>
                    </a:cubicBezTo>
                    <a:cubicBezTo>
                      <a:pt x="251" y="440"/>
                      <a:pt x="252" y="443"/>
                      <a:pt x="252" y="446"/>
                    </a:cubicBezTo>
                    <a:cubicBezTo>
                      <a:pt x="253" y="451"/>
                      <a:pt x="253" y="451"/>
                      <a:pt x="253" y="451"/>
                    </a:cubicBezTo>
                    <a:cubicBezTo>
                      <a:pt x="253" y="452"/>
                      <a:pt x="253" y="454"/>
                      <a:pt x="254" y="455"/>
                    </a:cubicBezTo>
                    <a:cubicBezTo>
                      <a:pt x="256" y="465"/>
                      <a:pt x="256" y="465"/>
                      <a:pt x="256" y="465"/>
                    </a:cubicBezTo>
                    <a:cubicBezTo>
                      <a:pt x="256" y="465"/>
                      <a:pt x="256" y="465"/>
                      <a:pt x="256" y="465"/>
                    </a:cubicBezTo>
                    <a:cubicBezTo>
                      <a:pt x="256" y="465"/>
                      <a:pt x="256" y="465"/>
                      <a:pt x="256" y="465"/>
                    </a:cubicBezTo>
                    <a:cubicBezTo>
                      <a:pt x="225" y="475"/>
                      <a:pt x="225" y="475"/>
                      <a:pt x="225" y="475"/>
                    </a:cubicBezTo>
                    <a:cubicBezTo>
                      <a:pt x="219" y="476"/>
                      <a:pt x="214" y="477"/>
                      <a:pt x="209" y="478"/>
                    </a:cubicBezTo>
                    <a:cubicBezTo>
                      <a:pt x="193" y="482"/>
                      <a:pt x="193" y="482"/>
                      <a:pt x="193" y="482"/>
                    </a:cubicBezTo>
                    <a:cubicBezTo>
                      <a:pt x="188" y="483"/>
                      <a:pt x="182" y="484"/>
                      <a:pt x="177" y="485"/>
                    </a:cubicBezTo>
                    <a:cubicBezTo>
                      <a:pt x="161" y="487"/>
                      <a:pt x="161" y="487"/>
                      <a:pt x="161" y="487"/>
                    </a:cubicBezTo>
                    <a:cubicBezTo>
                      <a:pt x="145" y="489"/>
                      <a:pt x="145" y="489"/>
                      <a:pt x="145" y="489"/>
                    </a:cubicBezTo>
                    <a:cubicBezTo>
                      <a:pt x="140" y="490"/>
                      <a:pt x="134" y="491"/>
                      <a:pt x="129" y="491"/>
                    </a:cubicBezTo>
                    <a:cubicBezTo>
                      <a:pt x="97" y="494"/>
                      <a:pt x="97" y="494"/>
                      <a:pt x="97" y="494"/>
                    </a:cubicBezTo>
                    <a:cubicBezTo>
                      <a:pt x="86" y="495"/>
                      <a:pt x="75" y="496"/>
                      <a:pt x="65" y="497"/>
                    </a:cubicBezTo>
                    <a:cubicBezTo>
                      <a:pt x="49" y="499"/>
                      <a:pt x="49" y="499"/>
                      <a:pt x="49" y="499"/>
                    </a:cubicBezTo>
                    <a:cubicBezTo>
                      <a:pt x="43" y="499"/>
                      <a:pt x="38" y="500"/>
                      <a:pt x="33" y="500"/>
                    </a:cubicBezTo>
                    <a:cubicBezTo>
                      <a:pt x="1" y="504"/>
                      <a:pt x="1" y="504"/>
                      <a:pt x="1" y="504"/>
                    </a:cubicBezTo>
                    <a:cubicBezTo>
                      <a:pt x="0" y="504"/>
                      <a:pt x="0" y="504"/>
                      <a:pt x="0" y="504"/>
                    </a:cubicBezTo>
                    <a:cubicBezTo>
                      <a:pt x="0" y="504"/>
                      <a:pt x="0" y="504"/>
                      <a:pt x="0" y="504"/>
                    </a:cubicBezTo>
                    <a:cubicBezTo>
                      <a:pt x="0" y="481"/>
                      <a:pt x="0" y="458"/>
                      <a:pt x="0" y="435"/>
                    </a:cubicBezTo>
                    <a:cubicBezTo>
                      <a:pt x="0" y="400"/>
                      <a:pt x="0" y="400"/>
                      <a:pt x="0" y="400"/>
                    </a:cubicBezTo>
                    <a:cubicBezTo>
                      <a:pt x="0" y="383"/>
                      <a:pt x="0" y="383"/>
                      <a:pt x="0" y="383"/>
                    </a:cubicBezTo>
                    <a:cubicBezTo>
                      <a:pt x="0" y="377"/>
                      <a:pt x="0" y="371"/>
                      <a:pt x="0" y="365"/>
                    </a:cubicBezTo>
                    <a:cubicBezTo>
                      <a:pt x="2" y="348"/>
                      <a:pt x="2" y="348"/>
                      <a:pt x="2" y="348"/>
                    </a:cubicBezTo>
                    <a:cubicBezTo>
                      <a:pt x="2" y="340"/>
                      <a:pt x="2" y="340"/>
                      <a:pt x="2" y="340"/>
                    </a:cubicBezTo>
                    <a:cubicBezTo>
                      <a:pt x="2" y="337"/>
                      <a:pt x="2" y="334"/>
                      <a:pt x="3" y="331"/>
                    </a:cubicBezTo>
                    <a:cubicBezTo>
                      <a:pt x="5" y="314"/>
                      <a:pt x="5" y="314"/>
                      <a:pt x="5" y="314"/>
                    </a:cubicBezTo>
                    <a:cubicBezTo>
                      <a:pt x="6" y="308"/>
                      <a:pt x="6" y="302"/>
                      <a:pt x="7" y="297"/>
                    </a:cubicBezTo>
                    <a:cubicBezTo>
                      <a:pt x="10" y="280"/>
                      <a:pt x="10" y="280"/>
                      <a:pt x="10" y="280"/>
                    </a:cubicBezTo>
                    <a:cubicBezTo>
                      <a:pt x="12" y="271"/>
                      <a:pt x="12" y="271"/>
                      <a:pt x="12" y="271"/>
                    </a:cubicBezTo>
                    <a:cubicBezTo>
                      <a:pt x="13" y="267"/>
                      <a:pt x="13" y="267"/>
                      <a:pt x="13" y="267"/>
                    </a:cubicBezTo>
                    <a:cubicBezTo>
                      <a:pt x="14" y="263"/>
                      <a:pt x="14" y="263"/>
                      <a:pt x="14" y="263"/>
                    </a:cubicBezTo>
                    <a:cubicBezTo>
                      <a:pt x="22" y="229"/>
                      <a:pt x="22" y="229"/>
                      <a:pt x="22" y="229"/>
                    </a:cubicBezTo>
                    <a:cubicBezTo>
                      <a:pt x="22" y="230"/>
                      <a:pt x="22" y="230"/>
                      <a:pt x="22" y="230"/>
                    </a:cubicBezTo>
                    <a:cubicBezTo>
                      <a:pt x="22" y="228"/>
                      <a:pt x="22" y="228"/>
                      <a:pt x="22" y="228"/>
                    </a:cubicBezTo>
                    <a:cubicBezTo>
                      <a:pt x="21" y="228"/>
                      <a:pt x="22" y="227"/>
                      <a:pt x="22" y="227"/>
                    </a:cubicBezTo>
                    <a:cubicBezTo>
                      <a:pt x="23" y="226"/>
                      <a:pt x="23" y="225"/>
                      <a:pt x="24" y="225"/>
                    </a:cubicBezTo>
                    <a:cubicBezTo>
                      <a:pt x="26" y="224"/>
                      <a:pt x="27" y="223"/>
                      <a:pt x="28" y="223"/>
                    </a:cubicBezTo>
                    <a:cubicBezTo>
                      <a:pt x="37" y="219"/>
                      <a:pt x="37" y="219"/>
                      <a:pt x="37" y="219"/>
                    </a:cubicBezTo>
                    <a:cubicBezTo>
                      <a:pt x="55" y="212"/>
                      <a:pt x="55" y="212"/>
                      <a:pt x="55" y="212"/>
                    </a:cubicBezTo>
                    <a:cubicBezTo>
                      <a:pt x="55" y="212"/>
                      <a:pt x="55" y="212"/>
                      <a:pt x="55" y="212"/>
                    </a:cubicBezTo>
                    <a:cubicBezTo>
                      <a:pt x="59" y="206"/>
                      <a:pt x="62" y="200"/>
                      <a:pt x="67" y="194"/>
                    </a:cubicBezTo>
                    <a:cubicBezTo>
                      <a:pt x="68" y="193"/>
                      <a:pt x="69" y="192"/>
                      <a:pt x="71" y="191"/>
                    </a:cubicBezTo>
                    <a:cubicBezTo>
                      <a:pt x="72" y="190"/>
                      <a:pt x="73" y="190"/>
                      <a:pt x="74" y="191"/>
                    </a:cubicBezTo>
                    <a:cubicBezTo>
                      <a:pt x="75" y="191"/>
                      <a:pt x="76" y="192"/>
                      <a:pt x="77" y="192"/>
                    </a:cubicBezTo>
                    <a:cubicBezTo>
                      <a:pt x="79" y="195"/>
                      <a:pt x="80" y="199"/>
                      <a:pt x="81" y="203"/>
                    </a:cubicBezTo>
                    <a:cubicBezTo>
                      <a:pt x="80" y="202"/>
                      <a:pt x="80" y="202"/>
                      <a:pt x="80" y="202"/>
                    </a:cubicBezTo>
                    <a:cubicBezTo>
                      <a:pt x="86" y="198"/>
                      <a:pt x="86" y="198"/>
                      <a:pt x="86" y="198"/>
                    </a:cubicBezTo>
                    <a:cubicBezTo>
                      <a:pt x="87" y="197"/>
                      <a:pt x="90" y="196"/>
                      <a:pt x="92" y="195"/>
                    </a:cubicBezTo>
                    <a:cubicBezTo>
                      <a:pt x="93" y="194"/>
                      <a:pt x="94" y="194"/>
                      <a:pt x="95" y="193"/>
                    </a:cubicBezTo>
                    <a:cubicBezTo>
                      <a:pt x="98" y="192"/>
                      <a:pt x="98" y="192"/>
                      <a:pt x="98" y="192"/>
                    </a:cubicBezTo>
                    <a:cubicBezTo>
                      <a:pt x="100" y="191"/>
                      <a:pt x="103" y="191"/>
                      <a:pt x="105" y="191"/>
                    </a:cubicBezTo>
                    <a:cubicBezTo>
                      <a:pt x="107" y="191"/>
                      <a:pt x="110" y="191"/>
                      <a:pt x="112" y="191"/>
                    </a:cubicBezTo>
                    <a:cubicBezTo>
                      <a:pt x="114" y="191"/>
                      <a:pt x="117" y="191"/>
                      <a:pt x="119" y="192"/>
                    </a:cubicBezTo>
                    <a:cubicBezTo>
                      <a:pt x="126" y="193"/>
                      <a:pt x="126" y="193"/>
                      <a:pt x="126" y="193"/>
                    </a:cubicBezTo>
                    <a:cubicBezTo>
                      <a:pt x="132" y="195"/>
                      <a:pt x="132" y="195"/>
                      <a:pt x="132" y="195"/>
                    </a:cubicBezTo>
                    <a:cubicBezTo>
                      <a:pt x="145" y="198"/>
                      <a:pt x="145" y="198"/>
                      <a:pt x="145" y="198"/>
                    </a:cubicBezTo>
                    <a:cubicBezTo>
                      <a:pt x="152" y="200"/>
                      <a:pt x="152" y="200"/>
                      <a:pt x="152" y="200"/>
                    </a:cubicBezTo>
                    <a:cubicBezTo>
                      <a:pt x="159" y="202"/>
                      <a:pt x="159" y="202"/>
                      <a:pt x="159" y="202"/>
                    </a:cubicBezTo>
                    <a:cubicBezTo>
                      <a:pt x="161" y="202"/>
                      <a:pt x="163" y="202"/>
                      <a:pt x="165" y="203"/>
                    </a:cubicBezTo>
                    <a:cubicBezTo>
                      <a:pt x="168" y="203"/>
                      <a:pt x="170" y="203"/>
                      <a:pt x="172" y="203"/>
                    </a:cubicBezTo>
                    <a:cubicBezTo>
                      <a:pt x="174" y="203"/>
                      <a:pt x="177" y="203"/>
                      <a:pt x="179" y="202"/>
                    </a:cubicBezTo>
                    <a:cubicBezTo>
                      <a:pt x="185" y="201"/>
                      <a:pt x="185" y="201"/>
                      <a:pt x="185" y="201"/>
                    </a:cubicBezTo>
                    <a:cubicBezTo>
                      <a:pt x="185" y="201"/>
                      <a:pt x="185" y="201"/>
                      <a:pt x="185" y="201"/>
                    </a:cubicBezTo>
                    <a:cubicBezTo>
                      <a:pt x="186" y="200"/>
                      <a:pt x="187" y="198"/>
                      <a:pt x="188" y="197"/>
                    </a:cubicBezTo>
                    <a:cubicBezTo>
                      <a:pt x="189" y="195"/>
                      <a:pt x="190" y="194"/>
                      <a:pt x="190" y="192"/>
                    </a:cubicBezTo>
                    <a:cubicBezTo>
                      <a:pt x="191" y="190"/>
                      <a:pt x="192" y="189"/>
                      <a:pt x="192" y="187"/>
                    </a:cubicBezTo>
                    <a:cubicBezTo>
                      <a:pt x="193" y="185"/>
                      <a:pt x="194" y="184"/>
                      <a:pt x="194" y="182"/>
                    </a:cubicBezTo>
                    <a:cubicBezTo>
                      <a:pt x="195" y="180"/>
                      <a:pt x="195" y="179"/>
                      <a:pt x="196" y="177"/>
                    </a:cubicBezTo>
                    <a:cubicBezTo>
                      <a:pt x="196" y="175"/>
                      <a:pt x="197" y="173"/>
                      <a:pt x="197" y="172"/>
                    </a:cubicBezTo>
                    <a:cubicBezTo>
                      <a:pt x="197" y="170"/>
                      <a:pt x="198" y="168"/>
                      <a:pt x="198" y="166"/>
                    </a:cubicBezTo>
                    <a:cubicBezTo>
                      <a:pt x="198" y="165"/>
                      <a:pt x="198" y="163"/>
                      <a:pt x="199" y="161"/>
                    </a:cubicBezTo>
                    <a:cubicBezTo>
                      <a:pt x="199" y="156"/>
                      <a:pt x="199" y="156"/>
                      <a:pt x="199" y="156"/>
                    </a:cubicBezTo>
                    <a:cubicBezTo>
                      <a:pt x="199" y="150"/>
                      <a:pt x="199" y="150"/>
                      <a:pt x="199" y="150"/>
                    </a:cubicBezTo>
                    <a:cubicBezTo>
                      <a:pt x="199" y="145"/>
                      <a:pt x="199" y="145"/>
                      <a:pt x="199" y="145"/>
                    </a:cubicBezTo>
                    <a:cubicBezTo>
                      <a:pt x="199" y="143"/>
                      <a:pt x="199" y="141"/>
                      <a:pt x="199" y="139"/>
                    </a:cubicBezTo>
                    <a:cubicBezTo>
                      <a:pt x="199" y="138"/>
                      <a:pt x="199" y="136"/>
                      <a:pt x="198" y="134"/>
                    </a:cubicBezTo>
                    <a:cubicBezTo>
                      <a:pt x="198" y="132"/>
                      <a:pt x="198" y="131"/>
                      <a:pt x="197" y="129"/>
                    </a:cubicBezTo>
                    <a:cubicBezTo>
                      <a:pt x="197" y="127"/>
                      <a:pt x="196" y="125"/>
                      <a:pt x="196" y="124"/>
                    </a:cubicBezTo>
                    <a:cubicBezTo>
                      <a:pt x="195" y="122"/>
                      <a:pt x="194" y="121"/>
                      <a:pt x="194" y="119"/>
                    </a:cubicBezTo>
                    <a:cubicBezTo>
                      <a:pt x="194" y="119"/>
                      <a:pt x="194" y="119"/>
                      <a:pt x="194" y="119"/>
                    </a:cubicBezTo>
                    <a:cubicBezTo>
                      <a:pt x="192" y="119"/>
                      <a:pt x="190" y="118"/>
                      <a:pt x="188" y="118"/>
                    </a:cubicBezTo>
                    <a:cubicBezTo>
                      <a:pt x="186" y="117"/>
                      <a:pt x="184" y="116"/>
                      <a:pt x="182" y="115"/>
                    </a:cubicBezTo>
                    <a:cubicBezTo>
                      <a:pt x="181" y="115"/>
                      <a:pt x="179" y="114"/>
                      <a:pt x="177" y="113"/>
                    </a:cubicBezTo>
                    <a:cubicBezTo>
                      <a:pt x="175" y="112"/>
                      <a:pt x="173" y="111"/>
                      <a:pt x="171" y="110"/>
                    </a:cubicBezTo>
                    <a:cubicBezTo>
                      <a:pt x="164" y="106"/>
                      <a:pt x="157" y="101"/>
                      <a:pt x="150" y="97"/>
                    </a:cubicBezTo>
                    <a:cubicBezTo>
                      <a:pt x="146" y="95"/>
                      <a:pt x="143" y="93"/>
                      <a:pt x="139" y="91"/>
                    </a:cubicBezTo>
                    <a:cubicBezTo>
                      <a:pt x="137" y="90"/>
                      <a:pt x="136" y="89"/>
                      <a:pt x="134" y="88"/>
                    </a:cubicBezTo>
                    <a:cubicBezTo>
                      <a:pt x="132" y="87"/>
                      <a:pt x="130" y="86"/>
                      <a:pt x="128" y="85"/>
                    </a:cubicBezTo>
                    <a:cubicBezTo>
                      <a:pt x="123" y="83"/>
                      <a:pt x="123" y="83"/>
                      <a:pt x="123" y="83"/>
                    </a:cubicBezTo>
                    <a:cubicBezTo>
                      <a:pt x="117" y="81"/>
                      <a:pt x="117" y="81"/>
                      <a:pt x="117" y="81"/>
                    </a:cubicBezTo>
                    <a:cubicBezTo>
                      <a:pt x="111" y="79"/>
                      <a:pt x="111" y="79"/>
                      <a:pt x="111" y="79"/>
                    </a:cubicBezTo>
                    <a:cubicBezTo>
                      <a:pt x="105" y="78"/>
                      <a:pt x="105" y="78"/>
                      <a:pt x="105" y="78"/>
                    </a:cubicBezTo>
                    <a:cubicBezTo>
                      <a:pt x="106" y="77"/>
                      <a:pt x="106" y="77"/>
                      <a:pt x="106" y="77"/>
                    </a:cubicBezTo>
                    <a:cubicBezTo>
                      <a:pt x="111" y="86"/>
                      <a:pt x="115" y="97"/>
                      <a:pt x="116" y="108"/>
                    </a:cubicBezTo>
                    <a:cubicBezTo>
                      <a:pt x="116" y="111"/>
                      <a:pt x="116" y="114"/>
                      <a:pt x="115" y="116"/>
                    </a:cubicBezTo>
                    <a:cubicBezTo>
                      <a:pt x="115" y="119"/>
                      <a:pt x="114" y="122"/>
                      <a:pt x="113" y="124"/>
                    </a:cubicBezTo>
                    <a:cubicBezTo>
                      <a:pt x="112" y="126"/>
                      <a:pt x="111" y="127"/>
                      <a:pt x="110" y="127"/>
                    </a:cubicBezTo>
                    <a:cubicBezTo>
                      <a:pt x="108" y="128"/>
                      <a:pt x="107" y="127"/>
                      <a:pt x="106" y="126"/>
                    </a:cubicBezTo>
                    <a:cubicBezTo>
                      <a:pt x="104" y="126"/>
                      <a:pt x="104" y="124"/>
                      <a:pt x="103" y="123"/>
                    </a:cubicBezTo>
                    <a:cubicBezTo>
                      <a:pt x="102" y="122"/>
                      <a:pt x="101" y="121"/>
                      <a:pt x="101" y="120"/>
                    </a:cubicBezTo>
                    <a:cubicBezTo>
                      <a:pt x="101" y="120"/>
                      <a:pt x="101" y="120"/>
                      <a:pt x="101" y="120"/>
                    </a:cubicBezTo>
                    <a:cubicBezTo>
                      <a:pt x="92" y="126"/>
                      <a:pt x="92" y="126"/>
                      <a:pt x="92" y="126"/>
                    </a:cubicBezTo>
                    <a:cubicBezTo>
                      <a:pt x="90" y="127"/>
                      <a:pt x="89" y="127"/>
                      <a:pt x="87" y="128"/>
                    </a:cubicBezTo>
                    <a:cubicBezTo>
                      <a:pt x="85" y="129"/>
                      <a:pt x="84" y="130"/>
                      <a:pt x="82" y="130"/>
                    </a:cubicBezTo>
                    <a:cubicBezTo>
                      <a:pt x="77" y="131"/>
                      <a:pt x="77" y="131"/>
                      <a:pt x="77" y="131"/>
                    </a:cubicBezTo>
                    <a:cubicBezTo>
                      <a:pt x="76" y="132"/>
                      <a:pt x="75" y="132"/>
                      <a:pt x="74" y="132"/>
                    </a:cubicBezTo>
                    <a:cubicBezTo>
                      <a:pt x="71" y="132"/>
                      <a:pt x="71" y="132"/>
                      <a:pt x="71" y="132"/>
                    </a:cubicBezTo>
                    <a:cubicBezTo>
                      <a:pt x="66" y="133"/>
                      <a:pt x="66" y="133"/>
                      <a:pt x="66" y="133"/>
                    </a:cubicBezTo>
                    <a:cubicBezTo>
                      <a:pt x="60" y="134"/>
                      <a:pt x="60" y="134"/>
                      <a:pt x="60" y="134"/>
                    </a:cubicBezTo>
                    <a:cubicBezTo>
                      <a:pt x="50" y="134"/>
                      <a:pt x="50" y="134"/>
                      <a:pt x="50" y="134"/>
                    </a:cubicBezTo>
                    <a:cubicBezTo>
                      <a:pt x="46" y="135"/>
                      <a:pt x="42" y="135"/>
                      <a:pt x="39" y="135"/>
                    </a:cubicBezTo>
                    <a:cubicBezTo>
                      <a:pt x="35" y="136"/>
                      <a:pt x="32" y="136"/>
                      <a:pt x="28" y="137"/>
                    </a:cubicBezTo>
                    <a:cubicBezTo>
                      <a:pt x="17" y="139"/>
                      <a:pt x="17" y="139"/>
                      <a:pt x="17" y="139"/>
                    </a:cubicBezTo>
                    <a:cubicBezTo>
                      <a:pt x="17" y="139"/>
                      <a:pt x="17" y="139"/>
                      <a:pt x="17" y="139"/>
                    </a:cubicBezTo>
                    <a:cubicBezTo>
                      <a:pt x="17" y="138"/>
                      <a:pt x="17" y="138"/>
                      <a:pt x="17" y="138"/>
                    </a:cubicBezTo>
                    <a:cubicBezTo>
                      <a:pt x="18" y="130"/>
                      <a:pt x="18" y="130"/>
                      <a:pt x="18" y="130"/>
                    </a:cubicBezTo>
                    <a:cubicBezTo>
                      <a:pt x="18" y="127"/>
                      <a:pt x="19" y="124"/>
                      <a:pt x="19" y="121"/>
                    </a:cubicBezTo>
                    <a:cubicBezTo>
                      <a:pt x="19" y="112"/>
                      <a:pt x="19" y="112"/>
                      <a:pt x="19" y="112"/>
                    </a:cubicBezTo>
                    <a:cubicBezTo>
                      <a:pt x="20" y="104"/>
                      <a:pt x="20" y="104"/>
                      <a:pt x="20" y="104"/>
                    </a:cubicBezTo>
                    <a:cubicBezTo>
                      <a:pt x="20" y="98"/>
                      <a:pt x="20" y="93"/>
                      <a:pt x="20" y="87"/>
                    </a:cubicBezTo>
                    <a:cubicBezTo>
                      <a:pt x="20" y="70"/>
                      <a:pt x="20" y="70"/>
                      <a:pt x="20" y="70"/>
                    </a:cubicBezTo>
                    <a:cubicBezTo>
                      <a:pt x="21" y="35"/>
                      <a:pt x="21" y="35"/>
                      <a:pt x="21" y="35"/>
                    </a:cubicBezTo>
                    <a:cubicBezTo>
                      <a:pt x="21" y="24"/>
                      <a:pt x="21" y="12"/>
                      <a:pt x="22" y="1"/>
                    </a:cubicBezTo>
                    <a:cubicBezTo>
                      <a:pt x="22" y="0"/>
                      <a:pt x="22" y="0"/>
                      <a:pt x="22" y="0"/>
                    </a:cubicBezTo>
                    <a:cubicBezTo>
                      <a:pt x="22" y="1"/>
                      <a:pt x="22" y="1"/>
                      <a:pt x="22" y="1"/>
                    </a:cubicBezTo>
                    <a:cubicBezTo>
                      <a:pt x="23" y="2"/>
                      <a:pt x="24" y="4"/>
                      <a:pt x="25" y="6"/>
                    </a:cubicBezTo>
                    <a:cubicBezTo>
                      <a:pt x="26" y="7"/>
                      <a:pt x="27" y="9"/>
                      <a:pt x="29" y="10"/>
                    </a:cubicBezTo>
                    <a:cubicBezTo>
                      <a:pt x="30" y="12"/>
                      <a:pt x="30" y="12"/>
                      <a:pt x="30" y="12"/>
                    </a:cubicBezTo>
                    <a:cubicBezTo>
                      <a:pt x="32" y="14"/>
                      <a:pt x="32" y="14"/>
                      <a:pt x="32" y="14"/>
                    </a:cubicBezTo>
                    <a:cubicBezTo>
                      <a:pt x="34" y="15"/>
                      <a:pt x="35" y="16"/>
                      <a:pt x="37" y="17"/>
                    </a:cubicBezTo>
                    <a:cubicBezTo>
                      <a:pt x="38" y="18"/>
                      <a:pt x="40" y="19"/>
                      <a:pt x="41" y="20"/>
                    </a:cubicBezTo>
                    <a:cubicBezTo>
                      <a:pt x="43" y="21"/>
                      <a:pt x="45" y="22"/>
                      <a:pt x="46" y="23"/>
                    </a:cubicBezTo>
                    <a:cubicBezTo>
                      <a:pt x="48" y="23"/>
                      <a:pt x="49" y="24"/>
                      <a:pt x="51" y="25"/>
                    </a:cubicBezTo>
                    <a:cubicBezTo>
                      <a:pt x="53" y="25"/>
                      <a:pt x="55" y="26"/>
                      <a:pt x="56" y="26"/>
                    </a:cubicBezTo>
                    <a:cubicBezTo>
                      <a:pt x="58" y="27"/>
                      <a:pt x="60" y="27"/>
                      <a:pt x="62" y="27"/>
                    </a:cubicBezTo>
                    <a:cubicBezTo>
                      <a:pt x="64" y="28"/>
                      <a:pt x="64" y="28"/>
                      <a:pt x="64" y="28"/>
                    </a:cubicBezTo>
                    <a:cubicBezTo>
                      <a:pt x="67" y="28"/>
                      <a:pt x="67" y="28"/>
                      <a:pt x="67" y="28"/>
                    </a:cubicBezTo>
                    <a:cubicBezTo>
                      <a:pt x="69" y="28"/>
                      <a:pt x="70" y="28"/>
                      <a:pt x="72" y="28"/>
                    </a:cubicBezTo>
                    <a:cubicBezTo>
                      <a:pt x="74" y="28"/>
                      <a:pt x="76" y="28"/>
                      <a:pt x="78" y="28"/>
                    </a:cubicBezTo>
                    <a:cubicBezTo>
                      <a:pt x="79" y="28"/>
                      <a:pt x="81" y="28"/>
                      <a:pt x="83" y="27"/>
                    </a:cubicBezTo>
                    <a:cubicBezTo>
                      <a:pt x="85" y="27"/>
                      <a:pt x="87" y="27"/>
                      <a:pt x="88" y="26"/>
                    </a:cubicBezTo>
                    <a:cubicBezTo>
                      <a:pt x="90" y="26"/>
                      <a:pt x="92" y="25"/>
                      <a:pt x="93" y="24"/>
                    </a:cubicBezTo>
                    <a:cubicBezTo>
                      <a:pt x="98" y="22"/>
                      <a:pt x="98" y="22"/>
                      <a:pt x="98" y="22"/>
                    </a:cubicBezTo>
                    <a:cubicBezTo>
                      <a:pt x="98" y="22"/>
                      <a:pt x="98" y="22"/>
                      <a:pt x="98" y="22"/>
                    </a:cubicBezTo>
                    <a:cubicBezTo>
                      <a:pt x="99" y="20"/>
                      <a:pt x="101" y="19"/>
                      <a:pt x="102" y="17"/>
                    </a:cubicBezTo>
                    <a:cubicBezTo>
                      <a:pt x="102" y="16"/>
                      <a:pt x="103" y="15"/>
                      <a:pt x="104" y="15"/>
                    </a:cubicBezTo>
                    <a:cubicBezTo>
                      <a:pt x="104" y="14"/>
                      <a:pt x="104" y="14"/>
                      <a:pt x="104" y="13"/>
                    </a:cubicBezTo>
                    <a:cubicBezTo>
                      <a:pt x="104" y="13"/>
                      <a:pt x="104" y="13"/>
                      <a:pt x="104" y="13"/>
                    </a:cubicBezTo>
                    <a:cubicBezTo>
                      <a:pt x="104" y="13"/>
                      <a:pt x="105" y="13"/>
                      <a:pt x="104" y="13"/>
                    </a:cubicBezTo>
                    <a:cubicBezTo>
                      <a:pt x="104" y="13"/>
                      <a:pt x="104" y="13"/>
                      <a:pt x="104" y="13"/>
                    </a:cubicBezTo>
                    <a:cubicBezTo>
                      <a:pt x="102" y="15"/>
                      <a:pt x="101" y="16"/>
                      <a:pt x="99" y="17"/>
                    </a:cubicBezTo>
                    <a:cubicBezTo>
                      <a:pt x="98" y="19"/>
                      <a:pt x="96" y="20"/>
                      <a:pt x="95" y="22"/>
                    </a:cubicBezTo>
                    <a:cubicBezTo>
                      <a:pt x="95" y="21"/>
                      <a:pt x="95" y="21"/>
                      <a:pt x="95" y="21"/>
                    </a:cubicBezTo>
                    <a:cubicBezTo>
                      <a:pt x="102" y="21"/>
                      <a:pt x="102" y="21"/>
                      <a:pt x="102" y="21"/>
                    </a:cubicBezTo>
                    <a:cubicBezTo>
                      <a:pt x="104" y="20"/>
                      <a:pt x="106" y="20"/>
                      <a:pt x="109" y="20"/>
                    </a:cubicBezTo>
                    <a:cubicBezTo>
                      <a:pt x="111" y="20"/>
                      <a:pt x="114" y="20"/>
                      <a:pt x="116" y="20"/>
                    </a:cubicBezTo>
                    <a:cubicBezTo>
                      <a:pt x="118" y="21"/>
                      <a:pt x="121" y="21"/>
                      <a:pt x="123" y="21"/>
                    </a:cubicBezTo>
                    <a:cubicBezTo>
                      <a:pt x="125" y="22"/>
                      <a:pt x="128" y="22"/>
                      <a:pt x="130" y="23"/>
                    </a:cubicBezTo>
                    <a:cubicBezTo>
                      <a:pt x="132" y="23"/>
                      <a:pt x="134" y="24"/>
                      <a:pt x="137" y="24"/>
                    </a:cubicBezTo>
                    <a:cubicBezTo>
                      <a:pt x="141" y="25"/>
                      <a:pt x="146" y="27"/>
                      <a:pt x="150" y="28"/>
                    </a:cubicBezTo>
                    <a:cubicBezTo>
                      <a:pt x="164" y="33"/>
                      <a:pt x="164" y="33"/>
                      <a:pt x="164" y="33"/>
                    </a:cubicBezTo>
                    <a:cubicBezTo>
                      <a:pt x="168" y="35"/>
                      <a:pt x="173" y="36"/>
                      <a:pt x="177" y="37"/>
                    </a:cubicBezTo>
                    <a:cubicBezTo>
                      <a:pt x="184" y="39"/>
                      <a:pt x="184" y="39"/>
                      <a:pt x="184" y="39"/>
                    </a:cubicBezTo>
                    <a:cubicBezTo>
                      <a:pt x="186" y="40"/>
                      <a:pt x="188" y="40"/>
                      <a:pt x="191" y="41"/>
                    </a:cubicBezTo>
                    <a:cubicBezTo>
                      <a:pt x="198" y="42"/>
                      <a:pt x="198" y="42"/>
                      <a:pt x="198" y="42"/>
                    </a:cubicBezTo>
                    <a:cubicBezTo>
                      <a:pt x="205" y="42"/>
                      <a:pt x="205" y="42"/>
                      <a:pt x="205" y="42"/>
                    </a:cubicBezTo>
                    <a:cubicBezTo>
                      <a:pt x="205" y="42"/>
                      <a:pt x="205" y="42"/>
                      <a:pt x="205" y="42"/>
                    </a:cubicBezTo>
                    <a:cubicBezTo>
                      <a:pt x="205" y="41"/>
                      <a:pt x="206" y="40"/>
                      <a:pt x="208" y="39"/>
                    </a:cubicBezTo>
                    <a:cubicBezTo>
                      <a:pt x="209" y="38"/>
                      <a:pt x="210" y="37"/>
                      <a:pt x="212" y="37"/>
                    </a:cubicBezTo>
                    <a:cubicBezTo>
                      <a:pt x="214" y="36"/>
                      <a:pt x="217" y="36"/>
                      <a:pt x="220" y="37"/>
                    </a:cubicBezTo>
                    <a:cubicBezTo>
                      <a:pt x="226" y="39"/>
                      <a:pt x="231" y="42"/>
                      <a:pt x="235" y="46"/>
                    </a:cubicBezTo>
                    <a:cubicBezTo>
                      <a:pt x="244" y="54"/>
                      <a:pt x="252" y="63"/>
                      <a:pt x="260" y="72"/>
                    </a:cubicBezTo>
                    <a:cubicBezTo>
                      <a:pt x="260" y="72"/>
                      <a:pt x="260" y="72"/>
                      <a:pt x="260" y="72"/>
                    </a:cubicBezTo>
                    <a:cubicBezTo>
                      <a:pt x="260" y="72"/>
                      <a:pt x="260" y="72"/>
                      <a:pt x="260" y="72"/>
                    </a:cubicBezTo>
                    <a:cubicBezTo>
                      <a:pt x="261" y="97"/>
                      <a:pt x="261" y="97"/>
                      <a:pt x="261" y="97"/>
                    </a:cubicBezTo>
                    <a:cubicBezTo>
                      <a:pt x="262" y="109"/>
                      <a:pt x="262" y="109"/>
                      <a:pt x="262" y="109"/>
                    </a:cubicBezTo>
                    <a:cubicBezTo>
                      <a:pt x="262" y="115"/>
                      <a:pt x="262" y="115"/>
                      <a:pt x="262" y="115"/>
                    </a:cubicBezTo>
                    <a:cubicBezTo>
                      <a:pt x="262" y="121"/>
                      <a:pt x="262" y="121"/>
                      <a:pt x="262" y="121"/>
                    </a:cubicBezTo>
                    <a:cubicBezTo>
                      <a:pt x="262" y="146"/>
                      <a:pt x="262" y="146"/>
                      <a:pt x="262" y="146"/>
                    </a:cubicBezTo>
                    <a:cubicBezTo>
                      <a:pt x="262" y="158"/>
                      <a:pt x="262" y="158"/>
                      <a:pt x="262" y="158"/>
                    </a:cubicBezTo>
                    <a:cubicBezTo>
                      <a:pt x="262" y="162"/>
                      <a:pt x="262" y="166"/>
                      <a:pt x="261" y="170"/>
                    </a:cubicBezTo>
                    <a:cubicBezTo>
                      <a:pt x="260" y="195"/>
                      <a:pt x="260" y="195"/>
                      <a:pt x="260" y="195"/>
                    </a:cubicBezTo>
                    <a:cubicBezTo>
                      <a:pt x="260" y="207"/>
                      <a:pt x="260" y="207"/>
                      <a:pt x="260" y="207"/>
                    </a:cubicBezTo>
                    <a:cubicBezTo>
                      <a:pt x="260" y="211"/>
                      <a:pt x="259" y="216"/>
                      <a:pt x="259" y="220"/>
                    </a:cubicBezTo>
                    <a:cubicBezTo>
                      <a:pt x="255" y="269"/>
                      <a:pt x="255" y="269"/>
                      <a:pt x="255" y="269"/>
                    </a:cubicBezTo>
                    <a:cubicBezTo>
                      <a:pt x="255" y="269"/>
                      <a:pt x="255" y="269"/>
                      <a:pt x="255" y="269"/>
                    </a:cubicBezTo>
                    <a:cubicBezTo>
                      <a:pt x="257" y="269"/>
                      <a:pt x="258" y="270"/>
                      <a:pt x="259" y="271"/>
                    </a:cubicBezTo>
                    <a:cubicBezTo>
                      <a:pt x="260" y="272"/>
                      <a:pt x="261" y="274"/>
                      <a:pt x="261" y="275"/>
                    </a:cubicBezTo>
                    <a:cubicBezTo>
                      <a:pt x="261" y="277"/>
                      <a:pt x="260" y="278"/>
                      <a:pt x="260" y="280"/>
                    </a:cubicBezTo>
                    <a:cubicBezTo>
                      <a:pt x="260" y="281"/>
                      <a:pt x="261" y="280"/>
                      <a:pt x="261" y="280"/>
                    </a:cubicBezTo>
                    <a:cubicBezTo>
                      <a:pt x="261" y="280"/>
                      <a:pt x="261" y="280"/>
                      <a:pt x="262" y="279"/>
                    </a:cubicBezTo>
                    <a:lnTo>
                      <a:pt x="264" y="278"/>
                    </a:lnTo>
                    <a:close/>
                    <a:moveTo>
                      <a:pt x="264" y="278"/>
                    </a:moveTo>
                    <a:cubicBezTo>
                      <a:pt x="262" y="279"/>
                      <a:pt x="262" y="279"/>
                      <a:pt x="262" y="279"/>
                    </a:cubicBezTo>
                    <a:cubicBezTo>
                      <a:pt x="261" y="280"/>
                      <a:pt x="261" y="280"/>
                      <a:pt x="261" y="280"/>
                    </a:cubicBezTo>
                    <a:cubicBezTo>
                      <a:pt x="261" y="280"/>
                      <a:pt x="260" y="281"/>
                      <a:pt x="260" y="280"/>
                    </a:cubicBezTo>
                    <a:cubicBezTo>
                      <a:pt x="260" y="278"/>
                      <a:pt x="261" y="277"/>
                      <a:pt x="261" y="275"/>
                    </a:cubicBezTo>
                    <a:cubicBezTo>
                      <a:pt x="261" y="274"/>
                      <a:pt x="260" y="272"/>
                      <a:pt x="259" y="271"/>
                    </a:cubicBezTo>
                    <a:cubicBezTo>
                      <a:pt x="258" y="270"/>
                      <a:pt x="257" y="269"/>
                      <a:pt x="255" y="269"/>
                    </a:cubicBezTo>
                    <a:cubicBezTo>
                      <a:pt x="255" y="269"/>
                      <a:pt x="255" y="269"/>
                      <a:pt x="255" y="269"/>
                    </a:cubicBezTo>
                    <a:cubicBezTo>
                      <a:pt x="255" y="269"/>
                      <a:pt x="255" y="269"/>
                      <a:pt x="255" y="269"/>
                    </a:cubicBezTo>
                    <a:cubicBezTo>
                      <a:pt x="259" y="220"/>
                      <a:pt x="259" y="220"/>
                      <a:pt x="259" y="220"/>
                    </a:cubicBezTo>
                    <a:cubicBezTo>
                      <a:pt x="259" y="216"/>
                      <a:pt x="260" y="211"/>
                      <a:pt x="260" y="207"/>
                    </a:cubicBezTo>
                    <a:cubicBezTo>
                      <a:pt x="260" y="195"/>
                      <a:pt x="260" y="195"/>
                      <a:pt x="260" y="195"/>
                    </a:cubicBezTo>
                    <a:cubicBezTo>
                      <a:pt x="261" y="170"/>
                      <a:pt x="261" y="170"/>
                      <a:pt x="261" y="170"/>
                    </a:cubicBezTo>
                    <a:cubicBezTo>
                      <a:pt x="261" y="166"/>
                      <a:pt x="262" y="162"/>
                      <a:pt x="262" y="158"/>
                    </a:cubicBezTo>
                    <a:cubicBezTo>
                      <a:pt x="262" y="146"/>
                      <a:pt x="262" y="146"/>
                      <a:pt x="262" y="146"/>
                    </a:cubicBezTo>
                    <a:cubicBezTo>
                      <a:pt x="262" y="121"/>
                      <a:pt x="262" y="121"/>
                      <a:pt x="262" y="121"/>
                    </a:cubicBezTo>
                    <a:cubicBezTo>
                      <a:pt x="262" y="115"/>
                      <a:pt x="262" y="115"/>
                      <a:pt x="262" y="115"/>
                    </a:cubicBezTo>
                    <a:cubicBezTo>
                      <a:pt x="262" y="109"/>
                      <a:pt x="262" y="109"/>
                      <a:pt x="262" y="109"/>
                    </a:cubicBezTo>
                    <a:cubicBezTo>
                      <a:pt x="261" y="97"/>
                      <a:pt x="261" y="97"/>
                      <a:pt x="261" y="97"/>
                    </a:cubicBezTo>
                    <a:cubicBezTo>
                      <a:pt x="260" y="72"/>
                      <a:pt x="260" y="72"/>
                      <a:pt x="260" y="72"/>
                    </a:cubicBezTo>
                    <a:cubicBezTo>
                      <a:pt x="260" y="72"/>
                      <a:pt x="260" y="72"/>
                      <a:pt x="260" y="72"/>
                    </a:cubicBezTo>
                    <a:cubicBezTo>
                      <a:pt x="252" y="63"/>
                      <a:pt x="244" y="54"/>
                      <a:pt x="235" y="46"/>
                    </a:cubicBezTo>
                    <a:cubicBezTo>
                      <a:pt x="231" y="43"/>
                      <a:pt x="226" y="39"/>
                      <a:pt x="220" y="37"/>
                    </a:cubicBezTo>
                    <a:cubicBezTo>
                      <a:pt x="217" y="36"/>
                      <a:pt x="214" y="36"/>
                      <a:pt x="212" y="37"/>
                    </a:cubicBezTo>
                    <a:cubicBezTo>
                      <a:pt x="210" y="38"/>
                      <a:pt x="209" y="38"/>
                      <a:pt x="208" y="39"/>
                    </a:cubicBezTo>
                    <a:cubicBezTo>
                      <a:pt x="207" y="40"/>
                      <a:pt x="206" y="41"/>
                      <a:pt x="205" y="43"/>
                    </a:cubicBezTo>
                    <a:cubicBezTo>
                      <a:pt x="205" y="43"/>
                      <a:pt x="205" y="43"/>
                      <a:pt x="205" y="43"/>
                    </a:cubicBezTo>
                    <a:cubicBezTo>
                      <a:pt x="205" y="43"/>
                      <a:pt x="205" y="43"/>
                      <a:pt x="205" y="43"/>
                    </a:cubicBezTo>
                    <a:cubicBezTo>
                      <a:pt x="198" y="42"/>
                      <a:pt x="198" y="42"/>
                      <a:pt x="198" y="42"/>
                    </a:cubicBezTo>
                    <a:cubicBezTo>
                      <a:pt x="191" y="41"/>
                      <a:pt x="191" y="41"/>
                      <a:pt x="191" y="41"/>
                    </a:cubicBezTo>
                    <a:cubicBezTo>
                      <a:pt x="188" y="41"/>
                      <a:pt x="186" y="40"/>
                      <a:pt x="184" y="40"/>
                    </a:cubicBezTo>
                    <a:cubicBezTo>
                      <a:pt x="177" y="38"/>
                      <a:pt x="177" y="38"/>
                      <a:pt x="177" y="38"/>
                    </a:cubicBezTo>
                    <a:cubicBezTo>
                      <a:pt x="172" y="36"/>
                      <a:pt x="168" y="35"/>
                      <a:pt x="163" y="33"/>
                    </a:cubicBezTo>
                    <a:cubicBezTo>
                      <a:pt x="150" y="29"/>
                      <a:pt x="150" y="29"/>
                      <a:pt x="150" y="29"/>
                    </a:cubicBezTo>
                    <a:cubicBezTo>
                      <a:pt x="146" y="27"/>
                      <a:pt x="141" y="26"/>
                      <a:pt x="137" y="25"/>
                    </a:cubicBezTo>
                    <a:cubicBezTo>
                      <a:pt x="134" y="24"/>
                      <a:pt x="132" y="23"/>
                      <a:pt x="130" y="23"/>
                    </a:cubicBezTo>
                    <a:cubicBezTo>
                      <a:pt x="127" y="23"/>
                      <a:pt x="125" y="22"/>
                      <a:pt x="123" y="22"/>
                    </a:cubicBezTo>
                    <a:cubicBezTo>
                      <a:pt x="120" y="22"/>
                      <a:pt x="118" y="21"/>
                      <a:pt x="116" y="21"/>
                    </a:cubicBezTo>
                    <a:cubicBezTo>
                      <a:pt x="113" y="21"/>
                      <a:pt x="111" y="21"/>
                      <a:pt x="109" y="21"/>
                    </a:cubicBezTo>
                    <a:cubicBezTo>
                      <a:pt x="106" y="21"/>
                      <a:pt x="104" y="21"/>
                      <a:pt x="102" y="21"/>
                    </a:cubicBezTo>
                    <a:cubicBezTo>
                      <a:pt x="95" y="22"/>
                      <a:pt x="95" y="22"/>
                      <a:pt x="95" y="22"/>
                    </a:cubicBezTo>
                    <a:cubicBezTo>
                      <a:pt x="94" y="22"/>
                      <a:pt x="94" y="22"/>
                      <a:pt x="94" y="22"/>
                    </a:cubicBezTo>
                    <a:cubicBezTo>
                      <a:pt x="95" y="21"/>
                      <a:pt x="95" y="21"/>
                      <a:pt x="95" y="21"/>
                    </a:cubicBezTo>
                    <a:cubicBezTo>
                      <a:pt x="96" y="20"/>
                      <a:pt x="97" y="18"/>
                      <a:pt x="99" y="17"/>
                    </a:cubicBezTo>
                    <a:cubicBezTo>
                      <a:pt x="100" y="16"/>
                      <a:pt x="102" y="14"/>
                      <a:pt x="104" y="13"/>
                    </a:cubicBezTo>
                    <a:cubicBezTo>
                      <a:pt x="104" y="13"/>
                      <a:pt x="104" y="13"/>
                      <a:pt x="104" y="13"/>
                    </a:cubicBezTo>
                    <a:cubicBezTo>
                      <a:pt x="104" y="12"/>
                      <a:pt x="105" y="13"/>
                      <a:pt x="105" y="13"/>
                    </a:cubicBezTo>
                    <a:cubicBezTo>
                      <a:pt x="105" y="13"/>
                      <a:pt x="105" y="13"/>
                      <a:pt x="105" y="14"/>
                    </a:cubicBezTo>
                    <a:cubicBezTo>
                      <a:pt x="105" y="14"/>
                      <a:pt x="104" y="15"/>
                      <a:pt x="104" y="15"/>
                    </a:cubicBezTo>
                    <a:cubicBezTo>
                      <a:pt x="103" y="16"/>
                      <a:pt x="103" y="17"/>
                      <a:pt x="102" y="18"/>
                    </a:cubicBezTo>
                    <a:cubicBezTo>
                      <a:pt x="101" y="19"/>
                      <a:pt x="100" y="21"/>
                      <a:pt x="99" y="22"/>
                    </a:cubicBezTo>
                    <a:cubicBezTo>
                      <a:pt x="98" y="23"/>
                      <a:pt x="98" y="23"/>
                      <a:pt x="98" y="23"/>
                    </a:cubicBezTo>
                    <a:cubicBezTo>
                      <a:pt x="98" y="23"/>
                      <a:pt x="98" y="23"/>
                      <a:pt x="98" y="23"/>
                    </a:cubicBezTo>
                    <a:cubicBezTo>
                      <a:pt x="94" y="25"/>
                      <a:pt x="94" y="25"/>
                      <a:pt x="94" y="25"/>
                    </a:cubicBezTo>
                    <a:cubicBezTo>
                      <a:pt x="92" y="26"/>
                      <a:pt x="90" y="26"/>
                      <a:pt x="88" y="27"/>
                    </a:cubicBezTo>
                    <a:cubicBezTo>
                      <a:pt x="87" y="27"/>
                      <a:pt x="85" y="28"/>
                      <a:pt x="83" y="28"/>
                    </a:cubicBezTo>
                    <a:cubicBezTo>
                      <a:pt x="81" y="29"/>
                      <a:pt x="79" y="29"/>
                      <a:pt x="78" y="29"/>
                    </a:cubicBezTo>
                    <a:cubicBezTo>
                      <a:pt x="76" y="29"/>
                      <a:pt x="74" y="29"/>
                      <a:pt x="72" y="29"/>
                    </a:cubicBezTo>
                    <a:cubicBezTo>
                      <a:pt x="70" y="29"/>
                      <a:pt x="69" y="29"/>
                      <a:pt x="67" y="29"/>
                    </a:cubicBezTo>
                    <a:cubicBezTo>
                      <a:pt x="64" y="29"/>
                      <a:pt x="64" y="29"/>
                      <a:pt x="64" y="29"/>
                    </a:cubicBezTo>
                    <a:cubicBezTo>
                      <a:pt x="61" y="28"/>
                      <a:pt x="61" y="28"/>
                      <a:pt x="61" y="28"/>
                    </a:cubicBezTo>
                    <a:cubicBezTo>
                      <a:pt x="60" y="28"/>
                      <a:pt x="58" y="27"/>
                      <a:pt x="56" y="27"/>
                    </a:cubicBezTo>
                    <a:cubicBezTo>
                      <a:pt x="54" y="26"/>
                      <a:pt x="53" y="26"/>
                      <a:pt x="51" y="25"/>
                    </a:cubicBezTo>
                    <a:cubicBezTo>
                      <a:pt x="49" y="25"/>
                      <a:pt x="47" y="24"/>
                      <a:pt x="46" y="23"/>
                    </a:cubicBezTo>
                    <a:cubicBezTo>
                      <a:pt x="44" y="22"/>
                      <a:pt x="43" y="22"/>
                      <a:pt x="41" y="21"/>
                    </a:cubicBezTo>
                    <a:cubicBezTo>
                      <a:pt x="39" y="20"/>
                      <a:pt x="38" y="19"/>
                      <a:pt x="36" y="18"/>
                    </a:cubicBezTo>
                    <a:cubicBezTo>
                      <a:pt x="35" y="17"/>
                      <a:pt x="33" y="16"/>
                      <a:pt x="32" y="14"/>
                    </a:cubicBezTo>
                    <a:cubicBezTo>
                      <a:pt x="30" y="13"/>
                      <a:pt x="30" y="13"/>
                      <a:pt x="30" y="13"/>
                    </a:cubicBezTo>
                    <a:cubicBezTo>
                      <a:pt x="28" y="11"/>
                      <a:pt x="28" y="11"/>
                      <a:pt x="28" y="11"/>
                    </a:cubicBezTo>
                    <a:cubicBezTo>
                      <a:pt x="27" y="9"/>
                      <a:pt x="26" y="8"/>
                      <a:pt x="25" y="6"/>
                    </a:cubicBezTo>
                    <a:cubicBezTo>
                      <a:pt x="23" y="5"/>
                      <a:pt x="23" y="3"/>
                      <a:pt x="22" y="1"/>
                    </a:cubicBezTo>
                    <a:cubicBezTo>
                      <a:pt x="23" y="1"/>
                      <a:pt x="23" y="1"/>
                      <a:pt x="23" y="1"/>
                    </a:cubicBezTo>
                    <a:cubicBezTo>
                      <a:pt x="22" y="13"/>
                      <a:pt x="22" y="24"/>
                      <a:pt x="22" y="35"/>
                    </a:cubicBezTo>
                    <a:cubicBezTo>
                      <a:pt x="21" y="70"/>
                      <a:pt x="21" y="70"/>
                      <a:pt x="21" y="70"/>
                    </a:cubicBezTo>
                    <a:cubicBezTo>
                      <a:pt x="21" y="87"/>
                      <a:pt x="21" y="87"/>
                      <a:pt x="21" y="87"/>
                    </a:cubicBezTo>
                    <a:cubicBezTo>
                      <a:pt x="21" y="93"/>
                      <a:pt x="21" y="98"/>
                      <a:pt x="21" y="104"/>
                    </a:cubicBezTo>
                    <a:cubicBezTo>
                      <a:pt x="20" y="113"/>
                      <a:pt x="20" y="113"/>
                      <a:pt x="20" y="113"/>
                    </a:cubicBezTo>
                    <a:cubicBezTo>
                      <a:pt x="20" y="121"/>
                      <a:pt x="20" y="121"/>
                      <a:pt x="20" y="121"/>
                    </a:cubicBezTo>
                    <a:cubicBezTo>
                      <a:pt x="19" y="124"/>
                      <a:pt x="19" y="127"/>
                      <a:pt x="19" y="130"/>
                    </a:cubicBezTo>
                    <a:cubicBezTo>
                      <a:pt x="18" y="138"/>
                      <a:pt x="18" y="138"/>
                      <a:pt x="18" y="138"/>
                    </a:cubicBezTo>
                    <a:cubicBezTo>
                      <a:pt x="17" y="138"/>
                      <a:pt x="17" y="138"/>
                      <a:pt x="17" y="138"/>
                    </a:cubicBezTo>
                    <a:cubicBezTo>
                      <a:pt x="28" y="136"/>
                      <a:pt x="28" y="136"/>
                      <a:pt x="28" y="136"/>
                    </a:cubicBezTo>
                    <a:cubicBezTo>
                      <a:pt x="32" y="135"/>
                      <a:pt x="35" y="135"/>
                      <a:pt x="39" y="134"/>
                    </a:cubicBezTo>
                    <a:cubicBezTo>
                      <a:pt x="42" y="134"/>
                      <a:pt x="46" y="134"/>
                      <a:pt x="50" y="133"/>
                    </a:cubicBezTo>
                    <a:cubicBezTo>
                      <a:pt x="60" y="133"/>
                      <a:pt x="60" y="133"/>
                      <a:pt x="60" y="133"/>
                    </a:cubicBezTo>
                    <a:cubicBezTo>
                      <a:pt x="66" y="132"/>
                      <a:pt x="66" y="132"/>
                      <a:pt x="66" y="132"/>
                    </a:cubicBezTo>
                    <a:cubicBezTo>
                      <a:pt x="71" y="131"/>
                      <a:pt x="71" y="131"/>
                      <a:pt x="71" y="131"/>
                    </a:cubicBezTo>
                    <a:cubicBezTo>
                      <a:pt x="74" y="131"/>
                      <a:pt x="74" y="131"/>
                      <a:pt x="74" y="131"/>
                    </a:cubicBezTo>
                    <a:cubicBezTo>
                      <a:pt x="75" y="131"/>
                      <a:pt x="75" y="131"/>
                      <a:pt x="76" y="130"/>
                    </a:cubicBezTo>
                    <a:cubicBezTo>
                      <a:pt x="82" y="129"/>
                      <a:pt x="82" y="129"/>
                      <a:pt x="82" y="129"/>
                    </a:cubicBezTo>
                    <a:cubicBezTo>
                      <a:pt x="83" y="128"/>
                      <a:pt x="85" y="128"/>
                      <a:pt x="87" y="127"/>
                    </a:cubicBezTo>
                    <a:cubicBezTo>
                      <a:pt x="88" y="126"/>
                      <a:pt x="90" y="126"/>
                      <a:pt x="91" y="125"/>
                    </a:cubicBezTo>
                    <a:cubicBezTo>
                      <a:pt x="101" y="119"/>
                      <a:pt x="101" y="119"/>
                      <a:pt x="101" y="119"/>
                    </a:cubicBezTo>
                    <a:cubicBezTo>
                      <a:pt x="101" y="119"/>
                      <a:pt x="101" y="119"/>
                      <a:pt x="101" y="119"/>
                    </a:cubicBezTo>
                    <a:cubicBezTo>
                      <a:pt x="102" y="119"/>
                      <a:pt x="102" y="119"/>
                      <a:pt x="102" y="119"/>
                    </a:cubicBezTo>
                    <a:cubicBezTo>
                      <a:pt x="102" y="120"/>
                      <a:pt x="103" y="122"/>
                      <a:pt x="104" y="123"/>
                    </a:cubicBezTo>
                    <a:cubicBezTo>
                      <a:pt x="104" y="124"/>
                      <a:pt x="105" y="125"/>
                      <a:pt x="106" y="125"/>
                    </a:cubicBezTo>
                    <a:cubicBezTo>
                      <a:pt x="107" y="126"/>
                      <a:pt x="108" y="127"/>
                      <a:pt x="109" y="126"/>
                    </a:cubicBezTo>
                    <a:cubicBezTo>
                      <a:pt x="111" y="126"/>
                      <a:pt x="111" y="125"/>
                      <a:pt x="112" y="124"/>
                    </a:cubicBezTo>
                    <a:cubicBezTo>
                      <a:pt x="113" y="122"/>
                      <a:pt x="114" y="119"/>
                      <a:pt x="114" y="116"/>
                    </a:cubicBezTo>
                    <a:cubicBezTo>
                      <a:pt x="115" y="114"/>
                      <a:pt x="115" y="111"/>
                      <a:pt x="115" y="108"/>
                    </a:cubicBezTo>
                    <a:cubicBezTo>
                      <a:pt x="114" y="97"/>
                      <a:pt x="110" y="87"/>
                      <a:pt x="105" y="78"/>
                    </a:cubicBezTo>
                    <a:cubicBezTo>
                      <a:pt x="104" y="77"/>
                      <a:pt x="104" y="77"/>
                      <a:pt x="104" y="77"/>
                    </a:cubicBezTo>
                    <a:cubicBezTo>
                      <a:pt x="105" y="77"/>
                      <a:pt x="105" y="77"/>
                      <a:pt x="105" y="77"/>
                    </a:cubicBezTo>
                    <a:cubicBezTo>
                      <a:pt x="111" y="78"/>
                      <a:pt x="111" y="78"/>
                      <a:pt x="111" y="78"/>
                    </a:cubicBezTo>
                    <a:cubicBezTo>
                      <a:pt x="117" y="80"/>
                      <a:pt x="117" y="80"/>
                      <a:pt x="117" y="80"/>
                    </a:cubicBezTo>
                    <a:cubicBezTo>
                      <a:pt x="123" y="82"/>
                      <a:pt x="123" y="82"/>
                      <a:pt x="123" y="82"/>
                    </a:cubicBezTo>
                    <a:cubicBezTo>
                      <a:pt x="129" y="84"/>
                      <a:pt x="129" y="84"/>
                      <a:pt x="129" y="84"/>
                    </a:cubicBezTo>
                    <a:cubicBezTo>
                      <a:pt x="131" y="85"/>
                      <a:pt x="132" y="86"/>
                      <a:pt x="134" y="87"/>
                    </a:cubicBezTo>
                    <a:cubicBezTo>
                      <a:pt x="136" y="88"/>
                      <a:pt x="138" y="89"/>
                      <a:pt x="140" y="90"/>
                    </a:cubicBezTo>
                    <a:cubicBezTo>
                      <a:pt x="143" y="92"/>
                      <a:pt x="147" y="94"/>
                      <a:pt x="151" y="96"/>
                    </a:cubicBezTo>
                    <a:cubicBezTo>
                      <a:pt x="158" y="100"/>
                      <a:pt x="165" y="104"/>
                      <a:pt x="172" y="108"/>
                    </a:cubicBezTo>
                    <a:cubicBezTo>
                      <a:pt x="174" y="109"/>
                      <a:pt x="176" y="111"/>
                      <a:pt x="177" y="111"/>
                    </a:cubicBezTo>
                    <a:cubicBezTo>
                      <a:pt x="179" y="112"/>
                      <a:pt x="181" y="113"/>
                      <a:pt x="183" y="114"/>
                    </a:cubicBezTo>
                    <a:cubicBezTo>
                      <a:pt x="185" y="115"/>
                      <a:pt x="187" y="116"/>
                      <a:pt x="189" y="116"/>
                    </a:cubicBezTo>
                    <a:cubicBezTo>
                      <a:pt x="191" y="117"/>
                      <a:pt x="193" y="117"/>
                      <a:pt x="194" y="118"/>
                    </a:cubicBezTo>
                    <a:cubicBezTo>
                      <a:pt x="195" y="118"/>
                      <a:pt x="195" y="118"/>
                      <a:pt x="195" y="118"/>
                    </a:cubicBezTo>
                    <a:cubicBezTo>
                      <a:pt x="195" y="118"/>
                      <a:pt x="195" y="118"/>
                      <a:pt x="195" y="118"/>
                    </a:cubicBezTo>
                    <a:cubicBezTo>
                      <a:pt x="196" y="120"/>
                      <a:pt x="196" y="122"/>
                      <a:pt x="197" y="123"/>
                    </a:cubicBezTo>
                    <a:cubicBezTo>
                      <a:pt x="198" y="125"/>
                      <a:pt x="198" y="127"/>
                      <a:pt x="199" y="129"/>
                    </a:cubicBezTo>
                    <a:cubicBezTo>
                      <a:pt x="199" y="130"/>
                      <a:pt x="199" y="132"/>
                      <a:pt x="200" y="134"/>
                    </a:cubicBezTo>
                    <a:cubicBezTo>
                      <a:pt x="200" y="136"/>
                      <a:pt x="200" y="138"/>
                      <a:pt x="200" y="139"/>
                    </a:cubicBezTo>
                    <a:cubicBezTo>
                      <a:pt x="200" y="141"/>
                      <a:pt x="201" y="143"/>
                      <a:pt x="201" y="145"/>
                    </a:cubicBezTo>
                    <a:cubicBezTo>
                      <a:pt x="201" y="150"/>
                      <a:pt x="201" y="150"/>
                      <a:pt x="201" y="150"/>
                    </a:cubicBezTo>
                    <a:cubicBezTo>
                      <a:pt x="200" y="156"/>
                      <a:pt x="200" y="156"/>
                      <a:pt x="200" y="156"/>
                    </a:cubicBezTo>
                    <a:cubicBezTo>
                      <a:pt x="200" y="161"/>
                      <a:pt x="200" y="161"/>
                      <a:pt x="200" y="161"/>
                    </a:cubicBezTo>
                    <a:cubicBezTo>
                      <a:pt x="200" y="163"/>
                      <a:pt x="199" y="165"/>
                      <a:pt x="199" y="167"/>
                    </a:cubicBezTo>
                    <a:cubicBezTo>
                      <a:pt x="199" y="168"/>
                      <a:pt x="199" y="170"/>
                      <a:pt x="198" y="172"/>
                    </a:cubicBezTo>
                    <a:cubicBezTo>
                      <a:pt x="198" y="174"/>
                      <a:pt x="197" y="175"/>
                      <a:pt x="197" y="177"/>
                    </a:cubicBezTo>
                    <a:cubicBezTo>
                      <a:pt x="197" y="179"/>
                      <a:pt x="196" y="181"/>
                      <a:pt x="196" y="182"/>
                    </a:cubicBezTo>
                    <a:cubicBezTo>
                      <a:pt x="195" y="184"/>
                      <a:pt x="194" y="186"/>
                      <a:pt x="194" y="188"/>
                    </a:cubicBezTo>
                    <a:cubicBezTo>
                      <a:pt x="193" y="189"/>
                      <a:pt x="192" y="191"/>
                      <a:pt x="192" y="193"/>
                    </a:cubicBezTo>
                    <a:cubicBezTo>
                      <a:pt x="191" y="194"/>
                      <a:pt x="190" y="196"/>
                      <a:pt x="189" y="197"/>
                    </a:cubicBezTo>
                    <a:cubicBezTo>
                      <a:pt x="188" y="199"/>
                      <a:pt x="187" y="200"/>
                      <a:pt x="186" y="202"/>
                    </a:cubicBezTo>
                    <a:cubicBezTo>
                      <a:pt x="186" y="202"/>
                      <a:pt x="186" y="202"/>
                      <a:pt x="186" y="202"/>
                    </a:cubicBezTo>
                    <a:cubicBezTo>
                      <a:pt x="186" y="202"/>
                      <a:pt x="186" y="202"/>
                      <a:pt x="186" y="202"/>
                    </a:cubicBezTo>
                    <a:cubicBezTo>
                      <a:pt x="179" y="204"/>
                      <a:pt x="179" y="204"/>
                      <a:pt x="179" y="204"/>
                    </a:cubicBezTo>
                    <a:cubicBezTo>
                      <a:pt x="177" y="204"/>
                      <a:pt x="174" y="204"/>
                      <a:pt x="172" y="204"/>
                    </a:cubicBezTo>
                    <a:cubicBezTo>
                      <a:pt x="170" y="204"/>
                      <a:pt x="168" y="204"/>
                      <a:pt x="165" y="204"/>
                    </a:cubicBezTo>
                    <a:cubicBezTo>
                      <a:pt x="163" y="204"/>
                      <a:pt x="161" y="204"/>
                      <a:pt x="158" y="203"/>
                    </a:cubicBezTo>
                    <a:cubicBezTo>
                      <a:pt x="152" y="202"/>
                      <a:pt x="152" y="202"/>
                      <a:pt x="152" y="202"/>
                    </a:cubicBezTo>
                    <a:cubicBezTo>
                      <a:pt x="145" y="200"/>
                      <a:pt x="145" y="200"/>
                      <a:pt x="145" y="200"/>
                    </a:cubicBezTo>
                    <a:cubicBezTo>
                      <a:pt x="132" y="196"/>
                      <a:pt x="132" y="196"/>
                      <a:pt x="132" y="196"/>
                    </a:cubicBezTo>
                    <a:cubicBezTo>
                      <a:pt x="125" y="194"/>
                      <a:pt x="125" y="194"/>
                      <a:pt x="125" y="194"/>
                    </a:cubicBezTo>
                    <a:cubicBezTo>
                      <a:pt x="119" y="193"/>
                      <a:pt x="119" y="193"/>
                      <a:pt x="119" y="193"/>
                    </a:cubicBezTo>
                    <a:cubicBezTo>
                      <a:pt x="116" y="193"/>
                      <a:pt x="114" y="193"/>
                      <a:pt x="112" y="192"/>
                    </a:cubicBezTo>
                    <a:cubicBezTo>
                      <a:pt x="110" y="192"/>
                      <a:pt x="107" y="192"/>
                      <a:pt x="105" y="193"/>
                    </a:cubicBezTo>
                    <a:cubicBezTo>
                      <a:pt x="103" y="193"/>
                      <a:pt x="101" y="193"/>
                      <a:pt x="99" y="194"/>
                    </a:cubicBezTo>
                    <a:cubicBezTo>
                      <a:pt x="95" y="195"/>
                      <a:pt x="95" y="195"/>
                      <a:pt x="95" y="195"/>
                    </a:cubicBezTo>
                    <a:cubicBezTo>
                      <a:pt x="94" y="195"/>
                      <a:pt x="93" y="195"/>
                      <a:pt x="92" y="196"/>
                    </a:cubicBezTo>
                    <a:cubicBezTo>
                      <a:pt x="90" y="197"/>
                      <a:pt x="88" y="198"/>
                      <a:pt x="86" y="199"/>
                    </a:cubicBezTo>
                    <a:cubicBezTo>
                      <a:pt x="81" y="203"/>
                      <a:pt x="81" y="203"/>
                      <a:pt x="81" y="203"/>
                    </a:cubicBezTo>
                    <a:cubicBezTo>
                      <a:pt x="80" y="204"/>
                      <a:pt x="80" y="204"/>
                      <a:pt x="80" y="204"/>
                    </a:cubicBezTo>
                    <a:cubicBezTo>
                      <a:pt x="80" y="203"/>
                      <a:pt x="80" y="203"/>
                      <a:pt x="80" y="203"/>
                    </a:cubicBezTo>
                    <a:cubicBezTo>
                      <a:pt x="79" y="200"/>
                      <a:pt x="77" y="196"/>
                      <a:pt x="75" y="194"/>
                    </a:cubicBezTo>
                    <a:cubicBezTo>
                      <a:pt x="74" y="192"/>
                      <a:pt x="73" y="192"/>
                      <a:pt x="72" y="192"/>
                    </a:cubicBezTo>
                    <a:cubicBezTo>
                      <a:pt x="70" y="193"/>
                      <a:pt x="69" y="194"/>
                      <a:pt x="68" y="195"/>
                    </a:cubicBezTo>
                    <a:cubicBezTo>
                      <a:pt x="63" y="201"/>
                      <a:pt x="60" y="207"/>
                      <a:pt x="56" y="213"/>
                    </a:cubicBezTo>
                    <a:cubicBezTo>
                      <a:pt x="56" y="213"/>
                      <a:pt x="56" y="213"/>
                      <a:pt x="56" y="213"/>
                    </a:cubicBezTo>
                    <a:cubicBezTo>
                      <a:pt x="56" y="214"/>
                      <a:pt x="56" y="214"/>
                      <a:pt x="56" y="214"/>
                    </a:cubicBezTo>
                    <a:cubicBezTo>
                      <a:pt x="38" y="221"/>
                      <a:pt x="38" y="221"/>
                      <a:pt x="38" y="221"/>
                    </a:cubicBezTo>
                    <a:cubicBezTo>
                      <a:pt x="29" y="224"/>
                      <a:pt x="29" y="224"/>
                      <a:pt x="29" y="224"/>
                    </a:cubicBezTo>
                    <a:cubicBezTo>
                      <a:pt x="28" y="225"/>
                      <a:pt x="26" y="226"/>
                      <a:pt x="25" y="226"/>
                    </a:cubicBezTo>
                    <a:cubicBezTo>
                      <a:pt x="24" y="227"/>
                      <a:pt x="24" y="227"/>
                      <a:pt x="23" y="228"/>
                    </a:cubicBezTo>
                    <a:cubicBezTo>
                      <a:pt x="23" y="228"/>
                      <a:pt x="23" y="229"/>
                      <a:pt x="23" y="229"/>
                    </a:cubicBezTo>
                    <a:cubicBezTo>
                      <a:pt x="23" y="230"/>
                      <a:pt x="23" y="230"/>
                      <a:pt x="23" y="230"/>
                    </a:cubicBezTo>
                    <a:cubicBezTo>
                      <a:pt x="23" y="230"/>
                      <a:pt x="23" y="230"/>
                      <a:pt x="23" y="230"/>
                    </a:cubicBezTo>
                    <a:cubicBezTo>
                      <a:pt x="15" y="263"/>
                      <a:pt x="15" y="263"/>
                      <a:pt x="15" y="263"/>
                    </a:cubicBezTo>
                    <a:cubicBezTo>
                      <a:pt x="14" y="267"/>
                      <a:pt x="14" y="267"/>
                      <a:pt x="14" y="267"/>
                    </a:cubicBezTo>
                    <a:cubicBezTo>
                      <a:pt x="13" y="272"/>
                      <a:pt x="13" y="272"/>
                      <a:pt x="13" y="272"/>
                    </a:cubicBezTo>
                    <a:cubicBezTo>
                      <a:pt x="12" y="280"/>
                      <a:pt x="12" y="280"/>
                      <a:pt x="12" y="280"/>
                    </a:cubicBezTo>
                    <a:cubicBezTo>
                      <a:pt x="9" y="297"/>
                      <a:pt x="9" y="297"/>
                      <a:pt x="9" y="297"/>
                    </a:cubicBezTo>
                    <a:cubicBezTo>
                      <a:pt x="8" y="303"/>
                      <a:pt x="7" y="308"/>
                      <a:pt x="6" y="314"/>
                    </a:cubicBezTo>
                    <a:cubicBezTo>
                      <a:pt x="4" y="331"/>
                      <a:pt x="4" y="331"/>
                      <a:pt x="4" y="331"/>
                    </a:cubicBezTo>
                    <a:cubicBezTo>
                      <a:pt x="4" y="334"/>
                      <a:pt x="4" y="337"/>
                      <a:pt x="4" y="340"/>
                    </a:cubicBezTo>
                    <a:cubicBezTo>
                      <a:pt x="3" y="348"/>
                      <a:pt x="3" y="348"/>
                      <a:pt x="3" y="348"/>
                    </a:cubicBezTo>
                    <a:cubicBezTo>
                      <a:pt x="2" y="366"/>
                      <a:pt x="2" y="366"/>
                      <a:pt x="2" y="366"/>
                    </a:cubicBezTo>
                    <a:cubicBezTo>
                      <a:pt x="2" y="371"/>
                      <a:pt x="1" y="377"/>
                      <a:pt x="1" y="383"/>
                    </a:cubicBezTo>
                    <a:cubicBezTo>
                      <a:pt x="1" y="400"/>
                      <a:pt x="1" y="400"/>
                      <a:pt x="1" y="400"/>
                    </a:cubicBezTo>
                    <a:cubicBezTo>
                      <a:pt x="1" y="435"/>
                      <a:pt x="1" y="435"/>
                      <a:pt x="1" y="435"/>
                    </a:cubicBezTo>
                    <a:cubicBezTo>
                      <a:pt x="1" y="458"/>
                      <a:pt x="1" y="481"/>
                      <a:pt x="1" y="504"/>
                    </a:cubicBezTo>
                    <a:cubicBezTo>
                      <a:pt x="0" y="503"/>
                      <a:pt x="0" y="503"/>
                      <a:pt x="0" y="503"/>
                    </a:cubicBezTo>
                    <a:cubicBezTo>
                      <a:pt x="33" y="499"/>
                      <a:pt x="33" y="499"/>
                      <a:pt x="33" y="499"/>
                    </a:cubicBezTo>
                    <a:cubicBezTo>
                      <a:pt x="38" y="498"/>
                      <a:pt x="43" y="498"/>
                      <a:pt x="49" y="497"/>
                    </a:cubicBezTo>
                    <a:cubicBezTo>
                      <a:pt x="65" y="496"/>
                      <a:pt x="65" y="496"/>
                      <a:pt x="65" y="496"/>
                    </a:cubicBezTo>
                    <a:cubicBezTo>
                      <a:pt x="75" y="495"/>
                      <a:pt x="86" y="494"/>
                      <a:pt x="97" y="493"/>
                    </a:cubicBezTo>
                    <a:cubicBezTo>
                      <a:pt x="129" y="490"/>
                      <a:pt x="129" y="490"/>
                      <a:pt x="129" y="490"/>
                    </a:cubicBezTo>
                    <a:cubicBezTo>
                      <a:pt x="134" y="490"/>
                      <a:pt x="140" y="489"/>
                      <a:pt x="145" y="488"/>
                    </a:cubicBezTo>
                    <a:cubicBezTo>
                      <a:pt x="161" y="486"/>
                      <a:pt x="161" y="486"/>
                      <a:pt x="161" y="486"/>
                    </a:cubicBezTo>
                    <a:cubicBezTo>
                      <a:pt x="177" y="484"/>
                      <a:pt x="177" y="484"/>
                      <a:pt x="177" y="484"/>
                    </a:cubicBezTo>
                    <a:cubicBezTo>
                      <a:pt x="182" y="483"/>
                      <a:pt x="188" y="482"/>
                      <a:pt x="193" y="481"/>
                    </a:cubicBezTo>
                    <a:cubicBezTo>
                      <a:pt x="209" y="477"/>
                      <a:pt x="209" y="477"/>
                      <a:pt x="209" y="477"/>
                    </a:cubicBezTo>
                    <a:cubicBezTo>
                      <a:pt x="214" y="476"/>
                      <a:pt x="219" y="475"/>
                      <a:pt x="224" y="474"/>
                    </a:cubicBezTo>
                    <a:cubicBezTo>
                      <a:pt x="255" y="464"/>
                      <a:pt x="255" y="464"/>
                      <a:pt x="255" y="464"/>
                    </a:cubicBezTo>
                    <a:cubicBezTo>
                      <a:pt x="255" y="465"/>
                      <a:pt x="255" y="465"/>
                      <a:pt x="255" y="465"/>
                    </a:cubicBezTo>
                    <a:cubicBezTo>
                      <a:pt x="253" y="456"/>
                      <a:pt x="253" y="456"/>
                      <a:pt x="253" y="456"/>
                    </a:cubicBezTo>
                    <a:cubicBezTo>
                      <a:pt x="253" y="454"/>
                      <a:pt x="252" y="453"/>
                      <a:pt x="252" y="451"/>
                    </a:cubicBezTo>
                    <a:cubicBezTo>
                      <a:pt x="251" y="446"/>
                      <a:pt x="251" y="446"/>
                      <a:pt x="251" y="446"/>
                    </a:cubicBezTo>
                    <a:cubicBezTo>
                      <a:pt x="251" y="443"/>
                      <a:pt x="251" y="440"/>
                      <a:pt x="250" y="437"/>
                    </a:cubicBezTo>
                    <a:cubicBezTo>
                      <a:pt x="250" y="434"/>
                      <a:pt x="250" y="431"/>
                      <a:pt x="250" y="428"/>
                    </a:cubicBezTo>
                    <a:cubicBezTo>
                      <a:pt x="250" y="424"/>
                      <a:pt x="250" y="421"/>
                      <a:pt x="250" y="418"/>
                    </a:cubicBezTo>
                    <a:cubicBezTo>
                      <a:pt x="250" y="415"/>
                      <a:pt x="250" y="412"/>
                      <a:pt x="250" y="409"/>
                    </a:cubicBezTo>
                    <a:cubicBezTo>
                      <a:pt x="250" y="406"/>
                      <a:pt x="251" y="402"/>
                      <a:pt x="251" y="399"/>
                    </a:cubicBezTo>
                    <a:cubicBezTo>
                      <a:pt x="252" y="398"/>
                      <a:pt x="252" y="396"/>
                      <a:pt x="252" y="395"/>
                    </a:cubicBezTo>
                    <a:cubicBezTo>
                      <a:pt x="253" y="390"/>
                      <a:pt x="253" y="390"/>
                      <a:pt x="253" y="390"/>
                    </a:cubicBezTo>
                    <a:cubicBezTo>
                      <a:pt x="253" y="390"/>
                      <a:pt x="253" y="390"/>
                      <a:pt x="253" y="390"/>
                    </a:cubicBezTo>
                    <a:cubicBezTo>
                      <a:pt x="240" y="380"/>
                      <a:pt x="226" y="371"/>
                      <a:pt x="211" y="365"/>
                    </a:cubicBezTo>
                    <a:cubicBezTo>
                      <a:pt x="203" y="362"/>
                      <a:pt x="195" y="360"/>
                      <a:pt x="187" y="360"/>
                    </a:cubicBezTo>
                    <a:cubicBezTo>
                      <a:pt x="183" y="360"/>
                      <a:pt x="179" y="360"/>
                      <a:pt x="176" y="362"/>
                    </a:cubicBezTo>
                    <a:cubicBezTo>
                      <a:pt x="174" y="363"/>
                      <a:pt x="172" y="365"/>
                      <a:pt x="171" y="366"/>
                    </a:cubicBezTo>
                    <a:cubicBezTo>
                      <a:pt x="170" y="368"/>
                      <a:pt x="169" y="370"/>
                      <a:pt x="169" y="372"/>
                    </a:cubicBezTo>
                    <a:cubicBezTo>
                      <a:pt x="169" y="372"/>
                      <a:pt x="169" y="372"/>
                      <a:pt x="169" y="372"/>
                    </a:cubicBezTo>
                    <a:cubicBezTo>
                      <a:pt x="168" y="372"/>
                      <a:pt x="168" y="372"/>
                      <a:pt x="168" y="372"/>
                    </a:cubicBezTo>
                    <a:cubicBezTo>
                      <a:pt x="166" y="373"/>
                      <a:pt x="163" y="374"/>
                      <a:pt x="161" y="375"/>
                    </a:cubicBezTo>
                    <a:cubicBezTo>
                      <a:pt x="158" y="375"/>
                      <a:pt x="156" y="376"/>
                      <a:pt x="153" y="376"/>
                    </a:cubicBezTo>
                    <a:cubicBezTo>
                      <a:pt x="152" y="376"/>
                      <a:pt x="150" y="376"/>
                      <a:pt x="149" y="375"/>
                    </a:cubicBezTo>
                    <a:cubicBezTo>
                      <a:pt x="148" y="375"/>
                      <a:pt x="148" y="375"/>
                      <a:pt x="147" y="375"/>
                    </a:cubicBezTo>
                    <a:cubicBezTo>
                      <a:pt x="147" y="375"/>
                      <a:pt x="146" y="374"/>
                      <a:pt x="146" y="374"/>
                    </a:cubicBezTo>
                    <a:cubicBezTo>
                      <a:pt x="146" y="374"/>
                      <a:pt x="146" y="375"/>
                      <a:pt x="146" y="375"/>
                    </a:cubicBezTo>
                    <a:cubicBezTo>
                      <a:pt x="146" y="378"/>
                      <a:pt x="146" y="381"/>
                      <a:pt x="146" y="383"/>
                    </a:cubicBezTo>
                    <a:cubicBezTo>
                      <a:pt x="146" y="384"/>
                      <a:pt x="146" y="384"/>
                      <a:pt x="146" y="384"/>
                    </a:cubicBezTo>
                    <a:cubicBezTo>
                      <a:pt x="146" y="384"/>
                      <a:pt x="146" y="384"/>
                      <a:pt x="146" y="384"/>
                    </a:cubicBezTo>
                    <a:cubicBezTo>
                      <a:pt x="142" y="386"/>
                      <a:pt x="142" y="386"/>
                      <a:pt x="142" y="386"/>
                    </a:cubicBezTo>
                    <a:cubicBezTo>
                      <a:pt x="141" y="387"/>
                      <a:pt x="140" y="388"/>
                      <a:pt x="139" y="389"/>
                    </a:cubicBezTo>
                    <a:cubicBezTo>
                      <a:pt x="135" y="391"/>
                      <a:pt x="135" y="391"/>
                      <a:pt x="135" y="391"/>
                    </a:cubicBezTo>
                    <a:cubicBezTo>
                      <a:pt x="133" y="392"/>
                      <a:pt x="132" y="392"/>
                      <a:pt x="130" y="393"/>
                    </a:cubicBezTo>
                    <a:cubicBezTo>
                      <a:pt x="129" y="393"/>
                      <a:pt x="128" y="394"/>
                      <a:pt x="126" y="394"/>
                    </a:cubicBezTo>
                    <a:cubicBezTo>
                      <a:pt x="125" y="395"/>
                      <a:pt x="123" y="395"/>
                      <a:pt x="122" y="396"/>
                    </a:cubicBezTo>
                    <a:cubicBezTo>
                      <a:pt x="118" y="397"/>
                      <a:pt x="118" y="397"/>
                      <a:pt x="118" y="397"/>
                    </a:cubicBezTo>
                    <a:cubicBezTo>
                      <a:pt x="113" y="398"/>
                      <a:pt x="113" y="398"/>
                      <a:pt x="113" y="398"/>
                    </a:cubicBezTo>
                    <a:cubicBezTo>
                      <a:pt x="110" y="398"/>
                      <a:pt x="107" y="398"/>
                      <a:pt x="104" y="398"/>
                    </a:cubicBezTo>
                    <a:cubicBezTo>
                      <a:pt x="101" y="399"/>
                      <a:pt x="98" y="399"/>
                      <a:pt x="95" y="399"/>
                    </a:cubicBezTo>
                    <a:cubicBezTo>
                      <a:pt x="94" y="399"/>
                      <a:pt x="92" y="400"/>
                      <a:pt x="91" y="400"/>
                    </a:cubicBezTo>
                    <a:cubicBezTo>
                      <a:pt x="90" y="400"/>
                      <a:pt x="89" y="400"/>
                      <a:pt x="89" y="401"/>
                    </a:cubicBezTo>
                    <a:cubicBezTo>
                      <a:pt x="88" y="401"/>
                      <a:pt x="87" y="401"/>
                      <a:pt x="87" y="402"/>
                    </a:cubicBezTo>
                    <a:cubicBezTo>
                      <a:pt x="85" y="403"/>
                      <a:pt x="85" y="403"/>
                      <a:pt x="85" y="403"/>
                    </a:cubicBezTo>
                    <a:cubicBezTo>
                      <a:pt x="85" y="404"/>
                      <a:pt x="84" y="405"/>
                      <a:pt x="84" y="405"/>
                    </a:cubicBezTo>
                    <a:cubicBezTo>
                      <a:pt x="83" y="406"/>
                      <a:pt x="83" y="407"/>
                      <a:pt x="83" y="407"/>
                    </a:cubicBezTo>
                    <a:cubicBezTo>
                      <a:pt x="82" y="410"/>
                      <a:pt x="82" y="410"/>
                      <a:pt x="82" y="410"/>
                    </a:cubicBezTo>
                    <a:cubicBezTo>
                      <a:pt x="82" y="410"/>
                      <a:pt x="82" y="410"/>
                      <a:pt x="82" y="410"/>
                    </a:cubicBezTo>
                    <a:cubicBezTo>
                      <a:pt x="82" y="410"/>
                      <a:pt x="82" y="410"/>
                      <a:pt x="82" y="410"/>
                    </a:cubicBezTo>
                    <a:cubicBezTo>
                      <a:pt x="78" y="400"/>
                      <a:pt x="75" y="390"/>
                      <a:pt x="73" y="379"/>
                    </a:cubicBezTo>
                    <a:cubicBezTo>
                      <a:pt x="71" y="369"/>
                      <a:pt x="70" y="358"/>
                      <a:pt x="70" y="348"/>
                    </a:cubicBezTo>
                    <a:cubicBezTo>
                      <a:pt x="70" y="337"/>
                      <a:pt x="72" y="326"/>
                      <a:pt x="74" y="316"/>
                    </a:cubicBezTo>
                    <a:cubicBezTo>
                      <a:pt x="76" y="311"/>
                      <a:pt x="77" y="306"/>
                      <a:pt x="80" y="301"/>
                    </a:cubicBezTo>
                    <a:cubicBezTo>
                      <a:pt x="81" y="299"/>
                      <a:pt x="82" y="297"/>
                      <a:pt x="84" y="295"/>
                    </a:cubicBezTo>
                    <a:cubicBezTo>
                      <a:pt x="85" y="293"/>
                      <a:pt x="87" y="291"/>
                      <a:pt x="89" y="289"/>
                    </a:cubicBezTo>
                    <a:cubicBezTo>
                      <a:pt x="89" y="289"/>
                      <a:pt x="89" y="289"/>
                      <a:pt x="89" y="289"/>
                    </a:cubicBezTo>
                    <a:cubicBezTo>
                      <a:pt x="89" y="289"/>
                      <a:pt x="89" y="289"/>
                      <a:pt x="89" y="289"/>
                    </a:cubicBezTo>
                    <a:cubicBezTo>
                      <a:pt x="95" y="288"/>
                      <a:pt x="95" y="288"/>
                      <a:pt x="95" y="288"/>
                    </a:cubicBezTo>
                    <a:cubicBezTo>
                      <a:pt x="97" y="287"/>
                      <a:pt x="99" y="287"/>
                      <a:pt x="101" y="287"/>
                    </a:cubicBezTo>
                    <a:cubicBezTo>
                      <a:pt x="103" y="287"/>
                      <a:pt x="105" y="287"/>
                      <a:pt x="107" y="288"/>
                    </a:cubicBezTo>
                    <a:cubicBezTo>
                      <a:pt x="109" y="288"/>
                      <a:pt x="111" y="288"/>
                      <a:pt x="113" y="289"/>
                    </a:cubicBezTo>
                    <a:cubicBezTo>
                      <a:pt x="115" y="289"/>
                      <a:pt x="117" y="290"/>
                      <a:pt x="119" y="290"/>
                    </a:cubicBezTo>
                    <a:cubicBezTo>
                      <a:pt x="125" y="293"/>
                      <a:pt x="125" y="293"/>
                      <a:pt x="125" y="293"/>
                    </a:cubicBezTo>
                    <a:cubicBezTo>
                      <a:pt x="128" y="294"/>
                      <a:pt x="132" y="296"/>
                      <a:pt x="136" y="297"/>
                    </a:cubicBezTo>
                    <a:cubicBezTo>
                      <a:pt x="141" y="300"/>
                      <a:pt x="141" y="300"/>
                      <a:pt x="141" y="300"/>
                    </a:cubicBezTo>
                    <a:cubicBezTo>
                      <a:pt x="147" y="302"/>
                      <a:pt x="147" y="302"/>
                      <a:pt x="147" y="302"/>
                    </a:cubicBezTo>
                    <a:cubicBezTo>
                      <a:pt x="149" y="302"/>
                      <a:pt x="151" y="303"/>
                      <a:pt x="153" y="304"/>
                    </a:cubicBezTo>
                    <a:cubicBezTo>
                      <a:pt x="155" y="304"/>
                      <a:pt x="156" y="304"/>
                      <a:pt x="158" y="304"/>
                    </a:cubicBezTo>
                    <a:cubicBezTo>
                      <a:pt x="160" y="304"/>
                      <a:pt x="162" y="305"/>
                      <a:pt x="164" y="304"/>
                    </a:cubicBezTo>
                    <a:cubicBezTo>
                      <a:pt x="166" y="304"/>
                      <a:pt x="168" y="304"/>
                      <a:pt x="170" y="303"/>
                    </a:cubicBezTo>
                    <a:cubicBezTo>
                      <a:pt x="172" y="303"/>
                      <a:pt x="174" y="302"/>
                      <a:pt x="176" y="301"/>
                    </a:cubicBezTo>
                    <a:cubicBezTo>
                      <a:pt x="181" y="298"/>
                      <a:pt x="181" y="298"/>
                      <a:pt x="181" y="298"/>
                    </a:cubicBezTo>
                    <a:cubicBezTo>
                      <a:pt x="181" y="298"/>
                      <a:pt x="181" y="298"/>
                      <a:pt x="181" y="298"/>
                    </a:cubicBezTo>
                    <a:cubicBezTo>
                      <a:pt x="183" y="298"/>
                      <a:pt x="185" y="297"/>
                      <a:pt x="186" y="297"/>
                    </a:cubicBezTo>
                    <a:cubicBezTo>
                      <a:pt x="188" y="296"/>
                      <a:pt x="190" y="295"/>
                      <a:pt x="192" y="295"/>
                    </a:cubicBezTo>
                    <a:cubicBezTo>
                      <a:pt x="193" y="295"/>
                      <a:pt x="195" y="294"/>
                      <a:pt x="197" y="294"/>
                    </a:cubicBezTo>
                    <a:cubicBezTo>
                      <a:pt x="199" y="294"/>
                      <a:pt x="200" y="294"/>
                      <a:pt x="202" y="294"/>
                    </a:cubicBezTo>
                    <a:cubicBezTo>
                      <a:pt x="209" y="293"/>
                      <a:pt x="216" y="293"/>
                      <a:pt x="224" y="292"/>
                    </a:cubicBezTo>
                    <a:cubicBezTo>
                      <a:pt x="229" y="292"/>
                      <a:pt x="229" y="292"/>
                      <a:pt x="229" y="292"/>
                    </a:cubicBezTo>
                    <a:cubicBezTo>
                      <a:pt x="234" y="291"/>
                      <a:pt x="234" y="291"/>
                      <a:pt x="234" y="291"/>
                    </a:cubicBezTo>
                    <a:cubicBezTo>
                      <a:pt x="239" y="290"/>
                      <a:pt x="239" y="290"/>
                      <a:pt x="239" y="290"/>
                    </a:cubicBezTo>
                    <a:cubicBezTo>
                      <a:pt x="241" y="289"/>
                      <a:pt x="243" y="288"/>
                      <a:pt x="244" y="288"/>
                    </a:cubicBezTo>
                    <a:cubicBezTo>
                      <a:pt x="246" y="287"/>
                      <a:pt x="248" y="286"/>
                      <a:pt x="249" y="286"/>
                    </a:cubicBezTo>
                    <a:cubicBezTo>
                      <a:pt x="251" y="285"/>
                      <a:pt x="253" y="284"/>
                      <a:pt x="254" y="283"/>
                    </a:cubicBezTo>
                    <a:cubicBezTo>
                      <a:pt x="256" y="283"/>
                      <a:pt x="257" y="282"/>
                      <a:pt x="259" y="281"/>
                    </a:cubicBezTo>
                    <a:lnTo>
                      <a:pt x="264" y="2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Freeform 283"/>
              <p:cNvSpPr>
                <a:spLocks noEditPoints="1"/>
              </p:cNvSpPr>
              <p:nvPr/>
            </p:nvSpPr>
            <p:spPr bwMode="auto">
              <a:xfrm>
                <a:off x="2665413" y="5614988"/>
                <a:ext cx="887413" cy="1508125"/>
              </a:xfrm>
              <a:custGeom>
                <a:avLst/>
                <a:gdLst>
                  <a:gd name="T0" fmla="*/ 204 w 274"/>
                  <a:gd name="T1" fmla="*/ 287 h 465"/>
                  <a:gd name="T2" fmla="*/ 113 w 274"/>
                  <a:gd name="T3" fmla="*/ 269 h 465"/>
                  <a:gd name="T4" fmla="*/ 76 w 274"/>
                  <a:gd name="T5" fmla="*/ 315 h 465"/>
                  <a:gd name="T6" fmla="*/ 96 w 274"/>
                  <a:gd name="T7" fmla="*/ 372 h 465"/>
                  <a:gd name="T8" fmla="*/ 157 w 274"/>
                  <a:gd name="T9" fmla="*/ 364 h 465"/>
                  <a:gd name="T10" fmla="*/ 181 w 274"/>
                  <a:gd name="T11" fmla="*/ 350 h 465"/>
                  <a:gd name="T12" fmla="*/ 247 w 274"/>
                  <a:gd name="T13" fmla="*/ 355 h 465"/>
                  <a:gd name="T14" fmla="*/ 248 w 274"/>
                  <a:gd name="T15" fmla="*/ 390 h 465"/>
                  <a:gd name="T16" fmla="*/ 261 w 274"/>
                  <a:gd name="T17" fmla="*/ 464 h 465"/>
                  <a:gd name="T18" fmla="*/ 107 w 274"/>
                  <a:gd name="T19" fmla="*/ 461 h 465"/>
                  <a:gd name="T20" fmla="*/ 8 w 274"/>
                  <a:gd name="T21" fmla="*/ 434 h 465"/>
                  <a:gd name="T22" fmla="*/ 8 w 274"/>
                  <a:gd name="T23" fmla="*/ 246 h 465"/>
                  <a:gd name="T24" fmla="*/ 49 w 274"/>
                  <a:gd name="T25" fmla="*/ 189 h 465"/>
                  <a:gd name="T26" fmla="*/ 74 w 274"/>
                  <a:gd name="T27" fmla="*/ 173 h 465"/>
                  <a:gd name="T28" fmla="*/ 121 w 274"/>
                  <a:gd name="T29" fmla="*/ 181 h 465"/>
                  <a:gd name="T30" fmla="*/ 191 w 274"/>
                  <a:gd name="T31" fmla="*/ 188 h 465"/>
                  <a:gd name="T32" fmla="*/ 200 w 274"/>
                  <a:gd name="T33" fmla="*/ 96 h 465"/>
                  <a:gd name="T34" fmla="*/ 116 w 274"/>
                  <a:gd name="T35" fmla="*/ 82 h 465"/>
                  <a:gd name="T36" fmla="*/ 50 w 274"/>
                  <a:gd name="T37" fmla="*/ 111 h 465"/>
                  <a:gd name="T38" fmla="*/ 26 w 274"/>
                  <a:gd name="T39" fmla="*/ 69 h 465"/>
                  <a:gd name="T40" fmla="*/ 14 w 274"/>
                  <a:gd name="T41" fmla="*/ 1 h 465"/>
                  <a:gd name="T42" fmla="*/ 106 w 274"/>
                  <a:gd name="T43" fmla="*/ 2 h 465"/>
                  <a:gd name="T44" fmla="*/ 108 w 274"/>
                  <a:gd name="T45" fmla="*/ 18 h 465"/>
                  <a:gd name="T46" fmla="*/ 131 w 274"/>
                  <a:gd name="T47" fmla="*/ 5 h 465"/>
                  <a:gd name="T48" fmla="*/ 200 w 274"/>
                  <a:gd name="T49" fmla="*/ 5 h 465"/>
                  <a:gd name="T50" fmla="*/ 271 w 274"/>
                  <a:gd name="T51" fmla="*/ 58 h 465"/>
                  <a:gd name="T52" fmla="*/ 270 w 274"/>
                  <a:gd name="T53" fmla="*/ 179 h 465"/>
                  <a:gd name="T54" fmla="*/ 268 w 274"/>
                  <a:gd name="T55" fmla="*/ 203 h 465"/>
                  <a:gd name="T56" fmla="*/ 271 w 274"/>
                  <a:gd name="T57" fmla="*/ 58 h 465"/>
                  <a:gd name="T58" fmla="*/ 186 w 274"/>
                  <a:gd name="T59" fmla="*/ 5 h 465"/>
                  <a:gd name="T60" fmla="*/ 125 w 274"/>
                  <a:gd name="T61" fmla="*/ 9 h 465"/>
                  <a:gd name="T62" fmla="*/ 107 w 274"/>
                  <a:gd name="T63" fmla="*/ 18 h 465"/>
                  <a:gd name="T64" fmla="*/ 106 w 274"/>
                  <a:gd name="T65" fmla="*/ 2 h 465"/>
                  <a:gd name="T66" fmla="*/ 19 w 274"/>
                  <a:gd name="T67" fmla="*/ 15 h 465"/>
                  <a:gd name="T68" fmla="*/ 29 w 274"/>
                  <a:gd name="T69" fmla="*/ 97 h 465"/>
                  <a:gd name="T70" fmla="*/ 116 w 274"/>
                  <a:gd name="T71" fmla="*/ 117 h 465"/>
                  <a:gd name="T72" fmla="*/ 158 w 274"/>
                  <a:gd name="T73" fmla="*/ 88 h 465"/>
                  <a:gd name="T74" fmla="*/ 201 w 274"/>
                  <a:gd name="T75" fmla="*/ 123 h 465"/>
                  <a:gd name="T76" fmla="*/ 191 w 274"/>
                  <a:gd name="T77" fmla="*/ 202 h 465"/>
                  <a:gd name="T78" fmla="*/ 107 w 274"/>
                  <a:gd name="T79" fmla="*/ 179 h 465"/>
                  <a:gd name="T80" fmla="*/ 70 w 274"/>
                  <a:gd name="T81" fmla="*/ 176 h 465"/>
                  <a:gd name="T82" fmla="*/ 15 w 274"/>
                  <a:gd name="T83" fmla="*/ 216 h 465"/>
                  <a:gd name="T84" fmla="*/ 2 w 274"/>
                  <a:gd name="T85" fmla="*/ 340 h 465"/>
                  <a:gd name="T86" fmla="*/ 45 w 274"/>
                  <a:gd name="T87" fmla="*/ 461 h 465"/>
                  <a:gd name="T88" fmla="*/ 261 w 274"/>
                  <a:gd name="T89" fmla="*/ 464 h 465"/>
                  <a:gd name="T90" fmla="*/ 248 w 274"/>
                  <a:gd name="T91" fmla="*/ 397 h 465"/>
                  <a:gd name="T92" fmla="*/ 247 w 274"/>
                  <a:gd name="T93" fmla="*/ 356 h 465"/>
                  <a:gd name="T94" fmla="*/ 181 w 274"/>
                  <a:gd name="T95" fmla="*/ 350 h 465"/>
                  <a:gd name="T96" fmla="*/ 157 w 274"/>
                  <a:gd name="T97" fmla="*/ 374 h 465"/>
                  <a:gd name="T98" fmla="*/ 96 w 274"/>
                  <a:gd name="T99" fmla="*/ 373 h 465"/>
                  <a:gd name="T100" fmla="*/ 74 w 274"/>
                  <a:gd name="T101" fmla="*/ 328 h 465"/>
                  <a:gd name="T102" fmla="*/ 85 w 274"/>
                  <a:gd name="T103" fmla="*/ 261 h 465"/>
                  <a:gd name="T104" fmla="*/ 197 w 274"/>
                  <a:gd name="T105" fmla="*/ 293 h 465"/>
                  <a:gd name="T106" fmla="*/ 261 w 274"/>
                  <a:gd name="T107" fmla="*/ 251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4" h="465">
                    <a:moveTo>
                      <a:pt x="261" y="251"/>
                    </a:moveTo>
                    <a:cubicBezTo>
                      <a:pt x="253" y="256"/>
                      <a:pt x="253" y="256"/>
                      <a:pt x="253" y="256"/>
                    </a:cubicBezTo>
                    <a:cubicBezTo>
                      <a:pt x="245" y="261"/>
                      <a:pt x="245" y="261"/>
                      <a:pt x="245" y="261"/>
                    </a:cubicBezTo>
                    <a:cubicBezTo>
                      <a:pt x="228" y="271"/>
                      <a:pt x="228" y="271"/>
                      <a:pt x="228" y="271"/>
                    </a:cubicBezTo>
                    <a:cubicBezTo>
                      <a:pt x="223" y="274"/>
                      <a:pt x="217" y="277"/>
                      <a:pt x="212" y="281"/>
                    </a:cubicBezTo>
                    <a:cubicBezTo>
                      <a:pt x="204" y="287"/>
                      <a:pt x="204" y="287"/>
                      <a:pt x="204" y="287"/>
                    </a:cubicBezTo>
                    <a:cubicBezTo>
                      <a:pt x="197" y="293"/>
                      <a:pt x="197" y="293"/>
                      <a:pt x="197" y="293"/>
                    </a:cubicBezTo>
                    <a:cubicBezTo>
                      <a:pt x="197" y="293"/>
                      <a:pt x="197" y="293"/>
                      <a:pt x="197" y="293"/>
                    </a:cubicBezTo>
                    <a:cubicBezTo>
                      <a:pt x="197" y="293"/>
                      <a:pt x="197" y="293"/>
                      <a:pt x="197" y="293"/>
                    </a:cubicBezTo>
                    <a:cubicBezTo>
                      <a:pt x="169" y="286"/>
                      <a:pt x="169" y="286"/>
                      <a:pt x="169" y="286"/>
                    </a:cubicBezTo>
                    <a:cubicBezTo>
                      <a:pt x="141" y="278"/>
                      <a:pt x="141" y="278"/>
                      <a:pt x="141" y="278"/>
                    </a:cubicBezTo>
                    <a:cubicBezTo>
                      <a:pt x="113" y="269"/>
                      <a:pt x="113" y="269"/>
                      <a:pt x="113" y="269"/>
                    </a:cubicBezTo>
                    <a:cubicBezTo>
                      <a:pt x="86" y="261"/>
                      <a:pt x="86" y="261"/>
                      <a:pt x="86" y="261"/>
                    </a:cubicBezTo>
                    <a:cubicBezTo>
                      <a:pt x="86" y="261"/>
                      <a:pt x="86" y="261"/>
                      <a:pt x="86" y="261"/>
                    </a:cubicBezTo>
                    <a:cubicBezTo>
                      <a:pt x="82" y="274"/>
                      <a:pt x="82" y="274"/>
                      <a:pt x="82" y="274"/>
                    </a:cubicBezTo>
                    <a:cubicBezTo>
                      <a:pt x="79" y="288"/>
                      <a:pt x="79" y="288"/>
                      <a:pt x="79" y="288"/>
                    </a:cubicBezTo>
                    <a:cubicBezTo>
                      <a:pt x="77" y="301"/>
                      <a:pt x="77" y="301"/>
                      <a:pt x="77" y="301"/>
                    </a:cubicBezTo>
                    <a:cubicBezTo>
                      <a:pt x="76" y="315"/>
                      <a:pt x="76" y="315"/>
                      <a:pt x="76" y="315"/>
                    </a:cubicBezTo>
                    <a:cubicBezTo>
                      <a:pt x="75" y="329"/>
                      <a:pt x="75" y="329"/>
                      <a:pt x="75" y="329"/>
                    </a:cubicBezTo>
                    <a:cubicBezTo>
                      <a:pt x="75" y="333"/>
                      <a:pt x="75" y="338"/>
                      <a:pt x="74" y="342"/>
                    </a:cubicBezTo>
                    <a:cubicBezTo>
                      <a:pt x="74" y="347"/>
                      <a:pt x="75" y="351"/>
                      <a:pt x="75" y="356"/>
                    </a:cubicBezTo>
                    <a:cubicBezTo>
                      <a:pt x="76" y="370"/>
                      <a:pt x="76" y="370"/>
                      <a:pt x="76" y="370"/>
                    </a:cubicBezTo>
                    <a:cubicBezTo>
                      <a:pt x="75" y="369"/>
                      <a:pt x="75" y="369"/>
                      <a:pt x="75" y="369"/>
                    </a:cubicBezTo>
                    <a:cubicBezTo>
                      <a:pt x="96" y="372"/>
                      <a:pt x="96" y="372"/>
                      <a:pt x="96" y="372"/>
                    </a:cubicBezTo>
                    <a:cubicBezTo>
                      <a:pt x="116" y="375"/>
                      <a:pt x="116" y="375"/>
                      <a:pt x="116" y="375"/>
                    </a:cubicBezTo>
                    <a:cubicBezTo>
                      <a:pt x="136" y="379"/>
                      <a:pt x="136" y="379"/>
                      <a:pt x="136" y="379"/>
                    </a:cubicBezTo>
                    <a:cubicBezTo>
                      <a:pt x="156" y="383"/>
                      <a:pt x="156" y="383"/>
                      <a:pt x="156" y="383"/>
                    </a:cubicBezTo>
                    <a:cubicBezTo>
                      <a:pt x="156" y="384"/>
                      <a:pt x="156" y="384"/>
                      <a:pt x="156" y="384"/>
                    </a:cubicBezTo>
                    <a:cubicBezTo>
                      <a:pt x="156" y="374"/>
                      <a:pt x="156" y="374"/>
                      <a:pt x="156" y="374"/>
                    </a:cubicBezTo>
                    <a:cubicBezTo>
                      <a:pt x="157" y="364"/>
                      <a:pt x="157" y="364"/>
                      <a:pt x="157" y="364"/>
                    </a:cubicBezTo>
                    <a:cubicBezTo>
                      <a:pt x="157" y="359"/>
                      <a:pt x="157" y="359"/>
                      <a:pt x="157" y="359"/>
                    </a:cubicBezTo>
                    <a:cubicBezTo>
                      <a:pt x="157" y="358"/>
                      <a:pt x="157" y="356"/>
                      <a:pt x="158" y="355"/>
                    </a:cubicBezTo>
                    <a:cubicBezTo>
                      <a:pt x="159" y="345"/>
                      <a:pt x="159" y="345"/>
                      <a:pt x="159" y="345"/>
                    </a:cubicBezTo>
                    <a:cubicBezTo>
                      <a:pt x="160" y="345"/>
                      <a:pt x="160" y="345"/>
                      <a:pt x="160" y="345"/>
                    </a:cubicBezTo>
                    <a:cubicBezTo>
                      <a:pt x="160" y="345"/>
                      <a:pt x="160" y="345"/>
                      <a:pt x="160" y="345"/>
                    </a:cubicBezTo>
                    <a:cubicBezTo>
                      <a:pt x="181" y="350"/>
                      <a:pt x="181" y="350"/>
                      <a:pt x="181" y="350"/>
                    </a:cubicBezTo>
                    <a:cubicBezTo>
                      <a:pt x="192" y="352"/>
                      <a:pt x="192" y="352"/>
                      <a:pt x="192" y="352"/>
                    </a:cubicBezTo>
                    <a:cubicBezTo>
                      <a:pt x="203" y="354"/>
                      <a:pt x="203" y="354"/>
                      <a:pt x="203" y="354"/>
                    </a:cubicBezTo>
                    <a:cubicBezTo>
                      <a:pt x="214" y="355"/>
                      <a:pt x="214" y="355"/>
                      <a:pt x="214" y="355"/>
                    </a:cubicBezTo>
                    <a:cubicBezTo>
                      <a:pt x="225" y="356"/>
                      <a:pt x="225" y="356"/>
                      <a:pt x="225" y="356"/>
                    </a:cubicBezTo>
                    <a:cubicBezTo>
                      <a:pt x="236" y="356"/>
                      <a:pt x="236" y="356"/>
                      <a:pt x="236" y="356"/>
                    </a:cubicBezTo>
                    <a:cubicBezTo>
                      <a:pt x="247" y="355"/>
                      <a:pt x="247" y="355"/>
                      <a:pt x="247" y="355"/>
                    </a:cubicBezTo>
                    <a:cubicBezTo>
                      <a:pt x="248" y="355"/>
                      <a:pt x="248" y="355"/>
                      <a:pt x="248" y="355"/>
                    </a:cubicBezTo>
                    <a:cubicBezTo>
                      <a:pt x="248" y="356"/>
                      <a:pt x="248" y="356"/>
                      <a:pt x="248" y="356"/>
                    </a:cubicBezTo>
                    <a:cubicBezTo>
                      <a:pt x="247" y="369"/>
                      <a:pt x="247" y="369"/>
                      <a:pt x="247" y="369"/>
                    </a:cubicBezTo>
                    <a:cubicBezTo>
                      <a:pt x="247" y="372"/>
                      <a:pt x="247" y="374"/>
                      <a:pt x="247" y="376"/>
                    </a:cubicBezTo>
                    <a:cubicBezTo>
                      <a:pt x="248" y="383"/>
                      <a:pt x="248" y="383"/>
                      <a:pt x="248" y="383"/>
                    </a:cubicBezTo>
                    <a:cubicBezTo>
                      <a:pt x="248" y="385"/>
                      <a:pt x="248" y="388"/>
                      <a:pt x="248" y="390"/>
                    </a:cubicBezTo>
                    <a:cubicBezTo>
                      <a:pt x="249" y="397"/>
                      <a:pt x="249" y="397"/>
                      <a:pt x="249" y="397"/>
                    </a:cubicBezTo>
                    <a:cubicBezTo>
                      <a:pt x="249" y="399"/>
                      <a:pt x="249" y="401"/>
                      <a:pt x="250" y="403"/>
                    </a:cubicBezTo>
                    <a:cubicBezTo>
                      <a:pt x="251" y="410"/>
                      <a:pt x="251" y="410"/>
                      <a:pt x="251" y="410"/>
                    </a:cubicBezTo>
                    <a:cubicBezTo>
                      <a:pt x="251" y="415"/>
                      <a:pt x="252" y="419"/>
                      <a:pt x="253" y="424"/>
                    </a:cubicBezTo>
                    <a:cubicBezTo>
                      <a:pt x="256" y="437"/>
                      <a:pt x="256" y="437"/>
                      <a:pt x="256" y="437"/>
                    </a:cubicBezTo>
                    <a:cubicBezTo>
                      <a:pt x="258" y="446"/>
                      <a:pt x="260" y="455"/>
                      <a:pt x="261" y="464"/>
                    </a:cubicBezTo>
                    <a:cubicBezTo>
                      <a:pt x="261" y="465"/>
                      <a:pt x="261" y="465"/>
                      <a:pt x="261" y="465"/>
                    </a:cubicBezTo>
                    <a:cubicBezTo>
                      <a:pt x="261" y="465"/>
                      <a:pt x="261" y="465"/>
                      <a:pt x="261" y="465"/>
                    </a:cubicBezTo>
                    <a:cubicBezTo>
                      <a:pt x="230" y="465"/>
                      <a:pt x="230" y="465"/>
                      <a:pt x="230" y="465"/>
                    </a:cubicBezTo>
                    <a:cubicBezTo>
                      <a:pt x="199" y="465"/>
                      <a:pt x="199" y="465"/>
                      <a:pt x="199" y="465"/>
                    </a:cubicBezTo>
                    <a:cubicBezTo>
                      <a:pt x="179" y="464"/>
                      <a:pt x="158" y="463"/>
                      <a:pt x="138" y="462"/>
                    </a:cubicBezTo>
                    <a:cubicBezTo>
                      <a:pt x="107" y="461"/>
                      <a:pt x="107" y="461"/>
                      <a:pt x="107" y="461"/>
                    </a:cubicBezTo>
                    <a:cubicBezTo>
                      <a:pt x="76" y="461"/>
                      <a:pt x="76" y="461"/>
                      <a:pt x="76" y="461"/>
                    </a:cubicBezTo>
                    <a:cubicBezTo>
                      <a:pt x="45" y="462"/>
                      <a:pt x="45" y="462"/>
                      <a:pt x="45" y="462"/>
                    </a:cubicBezTo>
                    <a:cubicBezTo>
                      <a:pt x="15" y="465"/>
                      <a:pt x="15" y="465"/>
                      <a:pt x="15" y="465"/>
                    </a:cubicBezTo>
                    <a:cubicBezTo>
                      <a:pt x="14" y="465"/>
                      <a:pt x="14" y="465"/>
                      <a:pt x="14" y="465"/>
                    </a:cubicBezTo>
                    <a:cubicBezTo>
                      <a:pt x="14" y="464"/>
                      <a:pt x="14" y="464"/>
                      <a:pt x="14" y="464"/>
                    </a:cubicBezTo>
                    <a:cubicBezTo>
                      <a:pt x="8" y="434"/>
                      <a:pt x="8" y="434"/>
                      <a:pt x="8" y="434"/>
                    </a:cubicBezTo>
                    <a:cubicBezTo>
                      <a:pt x="3" y="403"/>
                      <a:pt x="3" y="403"/>
                      <a:pt x="3" y="403"/>
                    </a:cubicBezTo>
                    <a:cubicBezTo>
                      <a:pt x="1" y="371"/>
                      <a:pt x="1" y="371"/>
                      <a:pt x="1" y="371"/>
                    </a:cubicBezTo>
                    <a:cubicBezTo>
                      <a:pt x="0" y="340"/>
                      <a:pt x="0" y="340"/>
                      <a:pt x="0" y="340"/>
                    </a:cubicBezTo>
                    <a:cubicBezTo>
                      <a:pt x="1" y="309"/>
                      <a:pt x="1" y="309"/>
                      <a:pt x="1" y="309"/>
                    </a:cubicBezTo>
                    <a:cubicBezTo>
                      <a:pt x="4" y="277"/>
                      <a:pt x="4" y="277"/>
                      <a:pt x="4" y="277"/>
                    </a:cubicBezTo>
                    <a:cubicBezTo>
                      <a:pt x="8" y="246"/>
                      <a:pt x="8" y="246"/>
                      <a:pt x="8" y="246"/>
                    </a:cubicBezTo>
                    <a:cubicBezTo>
                      <a:pt x="14" y="215"/>
                      <a:pt x="14" y="215"/>
                      <a:pt x="14" y="215"/>
                    </a:cubicBezTo>
                    <a:cubicBezTo>
                      <a:pt x="14" y="215"/>
                      <a:pt x="14" y="215"/>
                      <a:pt x="14" y="215"/>
                    </a:cubicBezTo>
                    <a:cubicBezTo>
                      <a:pt x="14" y="215"/>
                      <a:pt x="14" y="215"/>
                      <a:pt x="14" y="215"/>
                    </a:cubicBezTo>
                    <a:cubicBezTo>
                      <a:pt x="14" y="215"/>
                      <a:pt x="14" y="215"/>
                      <a:pt x="14" y="215"/>
                    </a:cubicBezTo>
                    <a:cubicBezTo>
                      <a:pt x="45" y="191"/>
                      <a:pt x="45" y="191"/>
                      <a:pt x="45" y="191"/>
                    </a:cubicBezTo>
                    <a:cubicBezTo>
                      <a:pt x="49" y="189"/>
                      <a:pt x="49" y="189"/>
                      <a:pt x="49" y="189"/>
                    </a:cubicBezTo>
                    <a:cubicBezTo>
                      <a:pt x="50" y="188"/>
                      <a:pt x="52" y="187"/>
                      <a:pt x="53" y="186"/>
                    </a:cubicBezTo>
                    <a:cubicBezTo>
                      <a:pt x="61" y="180"/>
                      <a:pt x="61" y="180"/>
                      <a:pt x="61" y="180"/>
                    </a:cubicBezTo>
                    <a:cubicBezTo>
                      <a:pt x="62" y="179"/>
                      <a:pt x="64" y="178"/>
                      <a:pt x="65" y="177"/>
                    </a:cubicBezTo>
                    <a:cubicBezTo>
                      <a:pt x="66" y="176"/>
                      <a:pt x="68" y="175"/>
                      <a:pt x="69" y="175"/>
                    </a:cubicBezTo>
                    <a:cubicBezTo>
                      <a:pt x="72" y="174"/>
                      <a:pt x="72" y="174"/>
                      <a:pt x="72" y="174"/>
                    </a:cubicBezTo>
                    <a:cubicBezTo>
                      <a:pt x="74" y="173"/>
                      <a:pt x="74" y="173"/>
                      <a:pt x="74" y="173"/>
                    </a:cubicBezTo>
                    <a:cubicBezTo>
                      <a:pt x="76" y="173"/>
                      <a:pt x="77" y="173"/>
                      <a:pt x="79" y="173"/>
                    </a:cubicBezTo>
                    <a:cubicBezTo>
                      <a:pt x="79" y="173"/>
                      <a:pt x="79" y="173"/>
                      <a:pt x="79" y="173"/>
                    </a:cubicBezTo>
                    <a:cubicBezTo>
                      <a:pt x="79" y="173"/>
                      <a:pt x="79" y="173"/>
                      <a:pt x="79" y="173"/>
                    </a:cubicBezTo>
                    <a:cubicBezTo>
                      <a:pt x="93" y="175"/>
                      <a:pt x="93" y="175"/>
                      <a:pt x="93" y="175"/>
                    </a:cubicBezTo>
                    <a:cubicBezTo>
                      <a:pt x="107" y="178"/>
                      <a:pt x="107" y="178"/>
                      <a:pt x="107" y="178"/>
                    </a:cubicBezTo>
                    <a:cubicBezTo>
                      <a:pt x="121" y="181"/>
                      <a:pt x="121" y="181"/>
                      <a:pt x="121" y="181"/>
                    </a:cubicBezTo>
                    <a:cubicBezTo>
                      <a:pt x="135" y="186"/>
                      <a:pt x="135" y="186"/>
                      <a:pt x="135" y="186"/>
                    </a:cubicBezTo>
                    <a:cubicBezTo>
                      <a:pt x="144" y="188"/>
                      <a:pt x="153" y="191"/>
                      <a:pt x="162" y="194"/>
                    </a:cubicBezTo>
                    <a:cubicBezTo>
                      <a:pt x="176" y="198"/>
                      <a:pt x="176" y="198"/>
                      <a:pt x="176" y="198"/>
                    </a:cubicBezTo>
                    <a:cubicBezTo>
                      <a:pt x="190" y="201"/>
                      <a:pt x="190" y="201"/>
                      <a:pt x="190" y="201"/>
                    </a:cubicBezTo>
                    <a:cubicBezTo>
                      <a:pt x="189" y="201"/>
                      <a:pt x="189" y="201"/>
                      <a:pt x="189" y="201"/>
                    </a:cubicBezTo>
                    <a:cubicBezTo>
                      <a:pt x="191" y="188"/>
                      <a:pt x="191" y="188"/>
                      <a:pt x="191" y="188"/>
                    </a:cubicBezTo>
                    <a:cubicBezTo>
                      <a:pt x="193" y="175"/>
                      <a:pt x="193" y="175"/>
                      <a:pt x="193" y="175"/>
                    </a:cubicBezTo>
                    <a:cubicBezTo>
                      <a:pt x="197" y="149"/>
                      <a:pt x="197" y="149"/>
                      <a:pt x="197" y="149"/>
                    </a:cubicBezTo>
                    <a:cubicBezTo>
                      <a:pt x="199" y="136"/>
                      <a:pt x="199" y="136"/>
                      <a:pt x="199" y="136"/>
                    </a:cubicBezTo>
                    <a:cubicBezTo>
                      <a:pt x="200" y="123"/>
                      <a:pt x="200" y="123"/>
                      <a:pt x="200" y="123"/>
                    </a:cubicBezTo>
                    <a:cubicBezTo>
                      <a:pt x="200" y="110"/>
                      <a:pt x="200" y="110"/>
                      <a:pt x="200" y="110"/>
                    </a:cubicBezTo>
                    <a:cubicBezTo>
                      <a:pt x="200" y="96"/>
                      <a:pt x="200" y="96"/>
                      <a:pt x="200" y="96"/>
                    </a:cubicBezTo>
                    <a:cubicBezTo>
                      <a:pt x="200" y="97"/>
                      <a:pt x="200" y="97"/>
                      <a:pt x="200" y="97"/>
                    </a:cubicBezTo>
                    <a:cubicBezTo>
                      <a:pt x="179" y="92"/>
                      <a:pt x="179" y="92"/>
                      <a:pt x="179" y="92"/>
                    </a:cubicBezTo>
                    <a:cubicBezTo>
                      <a:pt x="158" y="89"/>
                      <a:pt x="158" y="89"/>
                      <a:pt x="158" y="89"/>
                    </a:cubicBezTo>
                    <a:cubicBezTo>
                      <a:pt x="137" y="86"/>
                      <a:pt x="137" y="86"/>
                      <a:pt x="137" y="86"/>
                    </a:cubicBezTo>
                    <a:cubicBezTo>
                      <a:pt x="116" y="83"/>
                      <a:pt x="116" y="83"/>
                      <a:pt x="116" y="83"/>
                    </a:cubicBezTo>
                    <a:cubicBezTo>
                      <a:pt x="116" y="82"/>
                      <a:pt x="116" y="82"/>
                      <a:pt x="116" y="82"/>
                    </a:cubicBezTo>
                    <a:cubicBezTo>
                      <a:pt x="116" y="117"/>
                      <a:pt x="116" y="117"/>
                      <a:pt x="116" y="117"/>
                    </a:cubicBezTo>
                    <a:cubicBezTo>
                      <a:pt x="116" y="118"/>
                      <a:pt x="116" y="118"/>
                      <a:pt x="116" y="118"/>
                    </a:cubicBezTo>
                    <a:cubicBezTo>
                      <a:pt x="116" y="118"/>
                      <a:pt x="116" y="118"/>
                      <a:pt x="116" y="118"/>
                    </a:cubicBezTo>
                    <a:cubicBezTo>
                      <a:pt x="94" y="115"/>
                      <a:pt x="94" y="115"/>
                      <a:pt x="94" y="115"/>
                    </a:cubicBezTo>
                    <a:cubicBezTo>
                      <a:pt x="72" y="113"/>
                      <a:pt x="72" y="113"/>
                      <a:pt x="72" y="113"/>
                    </a:cubicBezTo>
                    <a:cubicBezTo>
                      <a:pt x="50" y="111"/>
                      <a:pt x="50" y="111"/>
                      <a:pt x="50" y="111"/>
                    </a:cubicBezTo>
                    <a:cubicBezTo>
                      <a:pt x="28" y="111"/>
                      <a:pt x="28" y="111"/>
                      <a:pt x="28" y="111"/>
                    </a:cubicBezTo>
                    <a:cubicBezTo>
                      <a:pt x="28" y="111"/>
                      <a:pt x="28" y="111"/>
                      <a:pt x="28" y="111"/>
                    </a:cubicBezTo>
                    <a:cubicBezTo>
                      <a:pt x="28" y="110"/>
                      <a:pt x="28" y="110"/>
                      <a:pt x="28" y="110"/>
                    </a:cubicBezTo>
                    <a:cubicBezTo>
                      <a:pt x="28" y="97"/>
                      <a:pt x="28" y="97"/>
                      <a:pt x="28" y="97"/>
                    </a:cubicBezTo>
                    <a:cubicBezTo>
                      <a:pt x="27" y="83"/>
                      <a:pt x="27" y="83"/>
                      <a:pt x="27" y="83"/>
                    </a:cubicBezTo>
                    <a:cubicBezTo>
                      <a:pt x="26" y="69"/>
                      <a:pt x="26" y="69"/>
                      <a:pt x="26" y="69"/>
                    </a:cubicBezTo>
                    <a:cubicBezTo>
                      <a:pt x="26" y="65"/>
                      <a:pt x="25" y="60"/>
                      <a:pt x="25" y="56"/>
                    </a:cubicBezTo>
                    <a:cubicBezTo>
                      <a:pt x="24" y="51"/>
                      <a:pt x="24" y="47"/>
                      <a:pt x="23" y="42"/>
                    </a:cubicBezTo>
                    <a:cubicBezTo>
                      <a:pt x="21" y="29"/>
                      <a:pt x="21" y="29"/>
                      <a:pt x="21" y="29"/>
                    </a:cubicBezTo>
                    <a:cubicBezTo>
                      <a:pt x="18" y="15"/>
                      <a:pt x="18" y="15"/>
                      <a:pt x="18" y="15"/>
                    </a:cubicBezTo>
                    <a:cubicBezTo>
                      <a:pt x="14" y="2"/>
                      <a:pt x="14" y="2"/>
                      <a:pt x="14" y="2"/>
                    </a:cubicBezTo>
                    <a:cubicBezTo>
                      <a:pt x="14" y="1"/>
                      <a:pt x="14" y="1"/>
                      <a:pt x="14" y="1"/>
                    </a:cubicBezTo>
                    <a:cubicBezTo>
                      <a:pt x="15" y="1"/>
                      <a:pt x="15" y="1"/>
                      <a:pt x="15" y="1"/>
                    </a:cubicBezTo>
                    <a:cubicBezTo>
                      <a:pt x="38" y="1"/>
                      <a:pt x="38" y="1"/>
                      <a:pt x="38" y="1"/>
                    </a:cubicBezTo>
                    <a:cubicBezTo>
                      <a:pt x="60" y="0"/>
                      <a:pt x="60" y="0"/>
                      <a:pt x="60" y="0"/>
                    </a:cubicBezTo>
                    <a:cubicBezTo>
                      <a:pt x="83" y="0"/>
                      <a:pt x="83" y="0"/>
                      <a:pt x="83" y="0"/>
                    </a:cubicBezTo>
                    <a:cubicBezTo>
                      <a:pt x="106" y="2"/>
                      <a:pt x="106" y="2"/>
                      <a:pt x="106" y="2"/>
                    </a:cubicBezTo>
                    <a:cubicBezTo>
                      <a:pt x="106" y="2"/>
                      <a:pt x="106" y="2"/>
                      <a:pt x="106" y="2"/>
                    </a:cubicBezTo>
                    <a:cubicBezTo>
                      <a:pt x="106" y="2"/>
                      <a:pt x="106" y="2"/>
                      <a:pt x="106" y="2"/>
                    </a:cubicBezTo>
                    <a:cubicBezTo>
                      <a:pt x="106" y="7"/>
                      <a:pt x="106" y="7"/>
                      <a:pt x="106" y="7"/>
                    </a:cubicBezTo>
                    <a:cubicBezTo>
                      <a:pt x="106" y="9"/>
                      <a:pt x="106" y="11"/>
                      <a:pt x="107" y="13"/>
                    </a:cubicBezTo>
                    <a:cubicBezTo>
                      <a:pt x="107" y="15"/>
                      <a:pt x="107" y="15"/>
                      <a:pt x="107" y="15"/>
                    </a:cubicBezTo>
                    <a:cubicBezTo>
                      <a:pt x="107" y="16"/>
                      <a:pt x="107" y="16"/>
                      <a:pt x="107" y="16"/>
                    </a:cubicBezTo>
                    <a:cubicBezTo>
                      <a:pt x="107" y="17"/>
                      <a:pt x="107" y="17"/>
                      <a:pt x="108" y="18"/>
                    </a:cubicBezTo>
                    <a:cubicBezTo>
                      <a:pt x="109" y="23"/>
                      <a:pt x="109" y="23"/>
                      <a:pt x="109" y="23"/>
                    </a:cubicBezTo>
                    <a:cubicBezTo>
                      <a:pt x="109" y="23"/>
                      <a:pt x="109" y="23"/>
                      <a:pt x="109" y="23"/>
                    </a:cubicBezTo>
                    <a:cubicBezTo>
                      <a:pt x="113" y="17"/>
                      <a:pt x="113" y="17"/>
                      <a:pt x="113" y="17"/>
                    </a:cubicBezTo>
                    <a:cubicBezTo>
                      <a:pt x="115" y="15"/>
                      <a:pt x="117" y="14"/>
                      <a:pt x="119" y="12"/>
                    </a:cubicBezTo>
                    <a:cubicBezTo>
                      <a:pt x="120" y="11"/>
                      <a:pt x="122" y="10"/>
                      <a:pt x="124" y="8"/>
                    </a:cubicBezTo>
                    <a:cubicBezTo>
                      <a:pt x="127" y="7"/>
                      <a:pt x="129" y="6"/>
                      <a:pt x="131" y="5"/>
                    </a:cubicBezTo>
                    <a:cubicBezTo>
                      <a:pt x="133" y="5"/>
                      <a:pt x="135" y="4"/>
                      <a:pt x="138" y="3"/>
                    </a:cubicBezTo>
                    <a:cubicBezTo>
                      <a:pt x="140" y="3"/>
                      <a:pt x="142" y="3"/>
                      <a:pt x="144" y="2"/>
                    </a:cubicBezTo>
                    <a:cubicBezTo>
                      <a:pt x="147" y="2"/>
                      <a:pt x="149" y="2"/>
                      <a:pt x="151" y="2"/>
                    </a:cubicBezTo>
                    <a:cubicBezTo>
                      <a:pt x="154" y="2"/>
                      <a:pt x="156" y="2"/>
                      <a:pt x="158" y="2"/>
                    </a:cubicBezTo>
                    <a:cubicBezTo>
                      <a:pt x="168" y="2"/>
                      <a:pt x="177" y="4"/>
                      <a:pt x="186" y="4"/>
                    </a:cubicBezTo>
                    <a:cubicBezTo>
                      <a:pt x="191" y="5"/>
                      <a:pt x="195" y="5"/>
                      <a:pt x="200" y="5"/>
                    </a:cubicBezTo>
                    <a:cubicBezTo>
                      <a:pt x="207" y="5"/>
                      <a:pt x="207" y="5"/>
                      <a:pt x="207" y="5"/>
                    </a:cubicBezTo>
                    <a:cubicBezTo>
                      <a:pt x="214" y="5"/>
                      <a:pt x="214" y="5"/>
                      <a:pt x="214" y="5"/>
                    </a:cubicBezTo>
                    <a:cubicBezTo>
                      <a:pt x="214" y="5"/>
                      <a:pt x="214" y="5"/>
                      <a:pt x="214" y="5"/>
                    </a:cubicBezTo>
                    <a:cubicBezTo>
                      <a:pt x="214" y="5"/>
                      <a:pt x="214" y="5"/>
                      <a:pt x="214" y="5"/>
                    </a:cubicBezTo>
                    <a:cubicBezTo>
                      <a:pt x="271" y="58"/>
                      <a:pt x="271" y="58"/>
                      <a:pt x="271" y="58"/>
                    </a:cubicBezTo>
                    <a:cubicBezTo>
                      <a:pt x="271" y="58"/>
                      <a:pt x="271" y="58"/>
                      <a:pt x="271" y="58"/>
                    </a:cubicBezTo>
                    <a:cubicBezTo>
                      <a:pt x="271" y="58"/>
                      <a:pt x="271" y="58"/>
                      <a:pt x="271" y="58"/>
                    </a:cubicBezTo>
                    <a:cubicBezTo>
                      <a:pt x="273" y="82"/>
                      <a:pt x="273" y="82"/>
                      <a:pt x="273" y="82"/>
                    </a:cubicBezTo>
                    <a:cubicBezTo>
                      <a:pt x="274" y="106"/>
                      <a:pt x="274" y="106"/>
                      <a:pt x="274" y="106"/>
                    </a:cubicBezTo>
                    <a:cubicBezTo>
                      <a:pt x="274" y="130"/>
                      <a:pt x="274" y="130"/>
                      <a:pt x="274" y="130"/>
                    </a:cubicBezTo>
                    <a:cubicBezTo>
                      <a:pt x="272" y="155"/>
                      <a:pt x="272" y="155"/>
                      <a:pt x="272" y="155"/>
                    </a:cubicBezTo>
                    <a:cubicBezTo>
                      <a:pt x="270" y="179"/>
                      <a:pt x="270" y="179"/>
                      <a:pt x="270" y="179"/>
                    </a:cubicBezTo>
                    <a:cubicBezTo>
                      <a:pt x="268" y="203"/>
                      <a:pt x="268" y="203"/>
                      <a:pt x="268" y="203"/>
                    </a:cubicBezTo>
                    <a:cubicBezTo>
                      <a:pt x="265" y="227"/>
                      <a:pt x="265" y="227"/>
                      <a:pt x="265" y="227"/>
                    </a:cubicBezTo>
                    <a:lnTo>
                      <a:pt x="261" y="251"/>
                    </a:lnTo>
                    <a:close/>
                    <a:moveTo>
                      <a:pt x="261" y="251"/>
                    </a:moveTo>
                    <a:cubicBezTo>
                      <a:pt x="265" y="227"/>
                      <a:pt x="265" y="227"/>
                      <a:pt x="265" y="227"/>
                    </a:cubicBezTo>
                    <a:cubicBezTo>
                      <a:pt x="268" y="203"/>
                      <a:pt x="268" y="203"/>
                      <a:pt x="268" y="203"/>
                    </a:cubicBezTo>
                    <a:cubicBezTo>
                      <a:pt x="270" y="179"/>
                      <a:pt x="270" y="179"/>
                      <a:pt x="270" y="179"/>
                    </a:cubicBezTo>
                    <a:cubicBezTo>
                      <a:pt x="272" y="155"/>
                      <a:pt x="272" y="155"/>
                      <a:pt x="272" y="155"/>
                    </a:cubicBezTo>
                    <a:cubicBezTo>
                      <a:pt x="273" y="130"/>
                      <a:pt x="273" y="130"/>
                      <a:pt x="273" y="130"/>
                    </a:cubicBezTo>
                    <a:cubicBezTo>
                      <a:pt x="274" y="106"/>
                      <a:pt x="274" y="106"/>
                      <a:pt x="274" y="106"/>
                    </a:cubicBezTo>
                    <a:cubicBezTo>
                      <a:pt x="273" y="82"/>
                      <a:pt x="273" y="82"/>
                      <a:pt x="273" y="82"/>
                    </a:cubicBezTo>
                    <a:cubicBezTo>
                      <a:pt x="271" y="58"/>
                      <a:pt x="271" y="58"/>
                      <a:pt x="271" y="58"/>
                    </a:cubicBezTo>
                    <a:cubicBezTo>
                      <a:pt x="271" y="58"/>
                      <a:pt x="271" y="58"/>
                      <a:pt x="271" y="58"/>
                    </a:cubicBezTo>
                    <a:cubicBezTo>
                      <a:pt x="214" y="5"/>
                      <a:pt x="214" y="5"/>
                      <a:pt x="214" y="5"/>
                    </a:cubicBezTo>
                    <a:cubicBezTo>
                      <a:pt x="214" y="6"/>
                      <a:pt x="214" y="6"/>
                      <a:pt x="214" y="6"/>
                    </a:cubicBezTo>
                    <a:cubicBezTo>
                      <a:pt x="207" y="6"/>
                      <a:pt x="207" y="6"/>
                      <a:pt x="207" y="6"/>
                    </a:cubicBezTo>
                    <a:cubicBezTo>
                      <a:pt x="200" y="6"/>
                      <a:pt x="200" y="6"/>
                      <a:pt x="200" y="6"/>
                    </a:cubicBezTo>
                    <a:cubicBezTo>
                      <a:pt x="195" y="6"/>
                      <a:pt x="191" y="5"/>
                      <a:pt x="186" y="5"/>
                    </a:cubicBezTo>
                    <a:cubicBezTo>
                      <a:pt x="177" y="4"/>
                      <a:pt x="168" y="3"/>
                      <a:pt x="158" y="3"/>
                    </a:cubicBezTo>
                    <a:cubicBezTo>
                      <a:pt x="156" y="2"/>
                      <a:pt x="154" y="3"/>
                      <a:pt x="151" y="3"/>
                    </a:cubicBezTo>
                    <a:cubicBezTo>
                      <a:pt x="149" y="2"/>
                      <a:pt x="147" y="3"/>
                      <a:pt x="144" y="3"/>
                    </a:cubicBezTo>
                    <a:cubicBezTo>
                      <a:pt x="142" y="3"/>
                      <a:pt x="140" y="4"/>
                      <a:pt x="138" y="4"/>
                    </a:cubicBezTo>
                    <a:cubicBezTo>
                      <a:pt x="135" y="4"/>
                      <a:pt x="133" y="5"/>
                      <a:pt x="131" y="6"/>
                    </a:cubicBezTo>
                    <a:cubicBezTo>
                      <a:pt x="129" y="7"/>
                      <a:pt x="127" y="8"/>
                      <a:pt x="125" y="9"/>
                    </a:cubicBezTo>
                    <a:cubicBezTo>
                      <a:pt x="123" y="10"/>
                      <a:pt x="121" y="11"/>
                      <a:pt x="119" y="13"/>
                    </a:cubicBezTo>
                    <a:cubicBezTo>
                      <a:pt x="117" y="14"/>
                      <a:pt x="115" y="16"/>
                      <a:pt x="114" y="17"/>
                    </a:cubicBezTo>
                    <a:cubicBezTo>
                      <a:pt x="109" y="23"/>
                      <a:pt x="109" y="23"/>
                      <a:pt x="109" y="23"/>
                    </a:cubicBezTo>
                    <a:cubicBezTo>
                      <a:pt x="109" y="23"/>
                      <a:pt x="109" y="23"/>
                      <a:pt x="109" y="23"/>
                    </a:cubicBezTo>
                    <a:cubicBezTo>
                      <a:pt x="109" y="23"/>
                      <a:pt x="109" y="23"/>
                      <a:pt x="109" y="23"/>
                    </a:cubicBezTo>
                    <a:cubicBezTo>
                      <a:pt x="107" y="18"/>
                      <a:pt x="107" y="18"/>
                      <a:pt x="107" y="18"/>
                    </a:cubicBezTo>
                    <a:cubicBezTo>
                      <a:pt x="107" y="17"/>
                      <a:pt x="107" y="17"/>
                      <a:pt x="107" y="17"/>
                    </a:cubicBezTo>
                    <a:cubicBezTo>
                      <a:pt x="106" y="15"/>
                      <a:pt x="106" y="15"/>
                      <a:pt x="106" y="15"/>
                    </a:cubicBezTo>
                    <a:cubicBezTo>
                      <a:pt x="106" y="13"/>
                      <a:pt x="106" y="13"/>
                      <a:pt x="106" y="13"/>
                    </a:cubicBezTo>
                    <a:cubicBezTo>
                      <a:pt x="106" y="11"/>
                      <a:pt x="106" y="9"/>
                      <a:pt x="106" y="7"/>
                    </a:cubicBezTo>
                    <a:cubicBezTo>
                      <a:pt x="106" y="2"/>
                      <a:pt x="106" y="2"/>
                      <a:pt x="106" y="2"/>
                    </a:cubicBezTo>
                    <a:cubicBezTo>
                      <a:pt x="106" y="2"/>
                      <a:pt x="106" y="2"/>
                      <a:pt x="106" y="2"/>
                    </a:cubicBezTo>
                    <a:cubicBezTo>
                      <a:pt x="83" y="1"/>
                      <a:pt x="83" y="1"/>
                      <a:pt x="83" y="1"/>
                    </a:cubicBezTo>
                    <a:cubicBezTo>
                      <a:pt x="60" y="1"/>
                      <a:pt x="60" y="1"/>
                      <a:pt x="60" y="1"/>
                    </a:cubicBezTo>
                    <a:cubicBezTo>
                      <a:pt x="38" y="2"/>
                      <a:pt x="38" y="2"/>
                      <a:pt x="38" y="2"/>
                    </a:cubicBezTo>
                    <a:cubicBezTo>
                      <a:pt x="15" y="2"/>
                      <a:pt x="15" y="2"/>
                      <a:pt x="15" y="2"/>
                    </a:cubicBezTo>
                    <a:cubicBezTo>
                      <a:pt x="15" y="2"/>
                      <a:pt x="15" y="2"/>
                      <a:pt x="15" y="2"/>
                    </a:cubicBezTo>
                    <a:cubicBezTo>
                      <a:pt x="19" y="15"/>
                      <a:pt x="19" y="15"/>
                      <a:pt x="19" y="15"/>
                    </a:cubicBezTo>
                    <a:cubicBezTo>
                      <a:pt x="22" y="28"/>
                      <a:pt x="22" y="28"/>
                      <a:pt x="22" y="28"/>
                    </a:cubicBezTo>
                    <a:cubicBezTo>
                      <a:pt x="24" y="42"/>
                      <a:pt x="24" y="42"/>
                      <a:pt x="24" y="42"/>
                    </a:cubicBezTo>
                    <a:cubicBezTo>
                      <a:pt x="25" y="46"/>
                      <a:pt x="25" y="51"/>
                      <a:pt x="26" y="56"/>
                    </a:cubicBezTo>
                    <a:cubicBezTo>
                      <a:pt x="26" y="60"/>
                      <a:pt x="27" y="65"/>
                      <a:pt x="27" y="69"/>
                    </a:cubicBezTo>
                    <a:cubicBezTo>
                      <a:pt x="28" y="83"/>
                      <a:pt x="28" y="83"/>
                      <a:pt x="28" y="83"/>
                    </a:cubicBezTo>
                    <a:cubicBezTo>
                      <a:pt x="29" y="97"/>
                      <a:pt x="29" y="97"/>
                      <a:pt x="29" y="97"/>
                    </a:cubicBezTo>
                    <a:cubicBezTo>
                      <a:pt x="29" y="110"/>
                      <a:pt x="29" y="110"/>
                      <a:pt x="29" y="110"/>
                    </a:cubicBezTo>
                    <a:cubicBezTo>
                      <a:pt x="28" y="110"/>
                      <a:pt x="28" y="110"/>
                      <a:pt x="28" y="110"/>
                    </a:cubicBezTo>
                    <a:cubicBezTo>
                      <a:pt x="50" y="111"/>
                      <a:pt x="50" y="111"/>
                      <a:pt x="50" y="111"/>
                    </a:cubicBezTo>
                    <a:cubicBezTo>
                      <a:pt x="72" y="112"/>
                      <a:pt x="72" y="112"/>
                      <a:pt x="72" y="112"/>
                    </a:cubicBezTo>
                    <a:cubicBezTo>
                      <a:pt x="94" y="114"/>
                      <a:pt x="94" y="114"/>
                      <a:pt x="94" y="114"/>
                    </a:cubicBezTo>
                    <a:cubicBezTo>
                      <a:pt x="116" y="117"/>
                      <a:pt x="116" y="117"/>
                      <a:pt x="116" y="117"/>
                    </a:cubicBezTo>
                    <a:cubicBezTo>
                      <a:pt x="115" y="117"/>
                      <a:pt x="115" y="117"/>
                      <a:pt x="115" y="117"/>
                    </a:cubicBezTo>
                    <a:cubicBezTo>
                      <a:pt x="115" y="82"/>
                      <a:pt x="115" y="82"/>
                      <a:pt x="115" y="82"/>
                    </a:cubicBezTo>
                    <a:cubicBezTo>
                      <a:pt x="115" y="82"/>
                      <a:pt x="115" y="82"/>
                      <a:pt x="115" y="82"/>
                    </a:cubicBezTo>
                    <a:cubicBezTo>
                      <a:pt x="116" y="82"/>
                      <a:pt x="116" y="82"/>
                      <a:pt x="116" y="82"/>
                    </a:cubicBezTo>
                    <a:cubicBezTo>
                      <a:pt x="137" y="85"/>
                      <a:pt x="137" y="85"/>
                      <a:pt x="137" y="85"/>
                    </a:cubicBezTo>
                    <a:cubicBezTo>
                      <a:pt x="158" y="88"/>
                      <a:pt x="158" y="88"/>
                      <a:pt x="158" y="88"/>
                    </a:cubicBezTo>
                    <a:cubicBezTo>
                      <a:pt x="179" y="91"/>
                      <a:pt x="179" y="91"/>
                      <a:pt x="179" y="91"/>
                    </a:cubicBezTo>
                    <a:cubicBezTo>
                      <a:pt x="200" y="96"/>
                      <a:pt x="200" y="96"/>
                      <a:pt x="200" y="96"/>
                    </a:cubicBezTo>
                    <a:cubicBezTo>
                      <a:pt x="201" y="96"/>
                      <a:pt x="201" y="96"/>
                      <a:pt x="201" y="96"/>
                    </a:cubicBezTo>
                    <a:cubicBezTo>
                      <a:pt x="201" y="96"/>
                      <a:pt x="201" y="96"/>
                      <a:pt x="201" y="96"/>
                    </a:cubicBezTo>
                    <a:cubicBezTo>
                      <a:pt x="202" y="110"/>
                      <a:pt x="202" y="110"/>
                      <a:pt x="202" y="110"/>
                    </a:cubicBezTo>
                    <a:cubicBezTo>
                      <a:pt x="201" y="123"/>
                      <a:pt x="201" y="123"/>
                      <a:pt x="201" y="123"/>
                    </a:cubicBezTo>
                    <a:cubicBezTo>
                      <a:pt x="200" y="136"/>
                      <a:pt x="200" y="136"/>
                      <a:pt x="200" y="136"/>
                    </a:cubicBezTo>
                    <a:cubicBezTo>
                      <a:pt x="198" y="149"/>
                      <a:pt x="198" y="149"/>
                      <a:pt x="198" y="149"/>
                    </a:cubicBezTo>
                    <a:cubicBezTo>
                      <a:pt x="194" y="175"/>
                      <a:pt x="194" y="175"/>
                      <a:pt x="194" y="175"/>
                    </a:cubicBezTo>
                    <a:cubicBezTo>
                      <a:pt x="192" y="188"/>
                      <a:pt x="192" y="188"/>
                      <a:pt x="192" y="188"/>
                    </a:cubicBezTo>
                    <a:cubicBezTo>
                      <a:pt x="191" y="202"/>
                      <a:pt x="191" y="202"/>
                      <a:pt x="191" y="202"/>
                    </a:cubicBezTo>
                    <a:cubicBezTo>
                      <a:pt x="191" y="202"/>
                      <a:pt x="191" y="202"/>
                      <a:pt x="191" y="202"/>
                    </a:cubicBezTo>
                    <a:cubicBezTo>
                      <a:pt x="190" y="202"/>
                      <a:pt x="190" y="202"/>
                      <a:pt x="190" y="202"/>
                    </a:cubicBezTo>
                    <a:cubicBezTo>
                      <a:pt x="176" y="199"/>
                      <a:pt x="176" y="199"/>
                      <a:pt x="176" y="199"/>
                    </a:cubicBezTo>
                    <a:cubicBezTo>
                      <a:pt x="162" y="195"/>
                      <a:pt x="162" y="195"/>
                      <a:pt x="162" y="195"/>
                    </a:cubicBezTo>
                    <a:cubicBezTo>
                      <a:pt x="153" y="193"/>
                      <a:pt x="144" y="190"/>
                      <a:pt x="135" y="187"/>
                    </a:cubicBezTo>
                    <a:cubicBezTo>
                      <a:pt x="121" y="183"/>
                      <a:pt x="121" y="183"/>
                      <a:pt x="121" y="183"/>
                    </a:cubicBezTo>
                    <a:cubicBezTo>
                      <a:pt x="107" y="179"/>
                      <a:pt x="107" y="179"/>
                      <a:pt x="107" y="179"/>
                    </a:cubicBezTo>
                    <a:cubicBezTo>
                      <a:pt x="93" y="176"/>
                      <a:pt x="93" y="176"/>
                      <a:pt x="93" y="176"/>
                    </a:cubicBezTo>
                    <a:cubicBezTo>
                      <a:pt x="79" y="174"/>
                      <a:pt x="79" y="174"/>
                      <a:pt x="79" y="174"/>
                    </a:cubicBezTo>
                    <a:cubicBezTo>
                      <a:pt x="79" y="174"/>
                      <a:pt x="79" y="174"/>
                      <a:pt x="79" y="174"/>
                    </a:cubicBezTo>
                    <a:cubicBezTo>
                      <a:pt x="77" y="174"/>
                      <a:pt x="76" y="174"/>
                      <a:pt x="74" y="175"/>
                    </a:cubicBezTo>
                    <a:cubicBezTo>
                      <a:pt x="72" y="175"/>
                      <a:pt x="72" y="175"/>
                      <a:pt x="72" y="175"/>
                    </a:cubicBezTo>
                    <a:cubicBezTo>
                      <a:pt x="70" y="176"/>
                      <a:pt x="70" y="176"/>
                      <a:pt x="70" y="176"/>
                    </a:cubicBezTo>
                    <a:cubicBezTo>
                      <a:pt x="68" y="177"/>
                      <a:pt x="67" y="178"/>
                      <a:pt x="66" y="179"/>
                    </a:cubicBezTo>
                    <a:cubicBezTo>
                      <a:pt x="64" y="179"/>
                      <a:pt x="63" y="180"/>
                      <a:pt x="62" y="181"/>
                    </a:cubicBezTo>
                    <a:cubicBezTo>
                      <a:pt x="54" y="187"/>
                      <a:pt x="54" y="187"/>
                      <a:pt x="54" y="187"/>
                    </a:cubicBezTo>
                    <a:cubicBezTo>
                      <a:pt x="53" y="188"/>
                      <a:pt x="51" y="189"/>
                      <a:pt x="50" y="190"/>
                    </a:cubicBezTo>
                    <a:cubicBezTo>
                      <a:pt x="46" y="193"/>
                      <a:pt x="46" y="193"/>
                      <a:pt x="46" y="193"/>
                    </a:cubicBezTo>
                    <a:cubicBezTo>
                      <a:pt x="15" y="216"/>
                      <a:pt x="15" y="216"/>
                      <a:pt x="15" y="216"/>
                    </a:cubicBezTo>
                    <a:cubicBezTo>
                      <a:pt x="15" y="216"/>
                      <a:pt x="15" y="216"/>
                      <a:pt x="15" y="216"/>
                    </a:cubicBezTo>
                    <a:cubicBezTo>
                      <a:pt x="16" y="216"/>
                      <a:pt x="16" y="216"/>
                      <a:pt x="16" y="216"/>
                    </a:cubicBezTo>
                    <a:cubicBezTo>
                      <a:pt x="10" y="246"/>
                      <a:pt x="10" y="246"/>
                      <a:pt x="10" y="246"/>
                    </a:cubicBezTo>
                    <a:cubicBezTo>
                      <a:pt x="6" y="277"/>
                      <a:pt x="6" y="277"/>
                      <a:pt x="6" y="277"/>
                    </a:cubicBezTo>
                    <a:cubicBezTo>
                      <a:pt x="3" y="309"/>
                      <a:pt x="3" y="309"/>
                      <a:pt x="3" y="309"/>
                    </a:cubicBezTo>
                    <a:cubicBezTo>
                      <a:pt x="2" y="340"/>
                      <a:pt x="2" y="340"/>
                      <a:pt x="2" y="340"/>
                    </a:cubicBezTo>
                    <a:cubicBezTo>
                      <a:pt x="2" y="371"/>
                      <a:pt x="2" y="371"/>
                      <a:pt x="2" y="371"/>
                    </a:cubicBezTo>
                    <a:cubicBezTo>
                      <a:pt x="5" y="402"/>
                      <a:pt x="5" y="402"/>
                      <a:pt x="5" y="402"/>
                    </a:cubicBezTo>
                    <a:cubicBezTo>
                      <a:pt x="9" y="433"/>
                      <a:pt x="9" y="433"/>
                      <a:pt x="9" y="433"/>
                    </a:cubicBezTo>
                    <a:cubicBezTo>
                      <a:pt x="15" y="464"/>
                      <a:pt x="15" y="464"/>
                      <a:pt x="15" y="464"/>
                    </a:cubicBezTo>
                    <a:cubicBezTo>
                      <a:pt x="15" y="464"/>
                      <a:pt x="15" y="464"/>
                      <a:pt x="15" y="464"/>
                    </a:cubicBezTo>
                    <a:cubicBezTo>
                      <a:pt x="45" y="461"/>
                      <a:pt x="45" y="461"/>
                      <a:pt x="45" y="461"/>
                    </a:cubicBezTo>
                    <a:cubicBezTo>
                      <a:pt x="76" y="460"/>
                      <a:pt x="76" y="460"/>
                      <a:pt x="76" y="460"/>
                    </a:cubicBezTo>
                    <a:cubicBezTo>
                      <a:pt x="107" y="460"/>
                      <a:pt x="107" y="460"/>
                      <a:pt x="107" y="460"/>
                    </a:cubicBezTo>
                    <a:cubicBezTo>
                      <a:pt x="138" y="461"/>
                      <a:pt x="138" y="461"/>
                      <a:pt x="138" y="461"/>
                    </a:cubicBezTo>
                    <a:cubicBezTo>
                      <a:pt x="158" y="462"/>
                      <a:pt x="179" y="463"/>
                      <a:pt x="199" y="464"/>
                    </a:cubicBezTo>
                    <a:cubicBezTo>
                      <a:pt x="230" y="464"/>
                      <a:pt x="230" y="464"/>
                      <a:pt x="230" y="464"/>
                    </a:cubicBezTo>
                    <a:cubicBezTo>
                      <a:pt x="261" y="464"/>
                      <a:pt x="261" y="464"/>
                      <a:pt x="261" y="464"/>
                    </a:cubicBezTo>
                    <a:cubicBezTo>
                      <a:pt x="260" y="464"/>
                      <a:pt x="260" y="464"/>
                      <a:pt x="260" y="464"/>
                    </a:cubicBezTo>
                    <a:cubicBezTo>
                      <a:pt x="259" y="455"/>
                      <a:pt x="257" y="446"/>
                      <a:pt x="255" y="437"/>
                    </a:cubicBezTo>
                    <a:cubicBezTo>
                      <a:pt x="252" y="424"/>
                      <a:pt x="252" y="424"/>
                      <a:pt x="252" y="424"/>
                    </a:cubicBezTo>
                    <a:cubicBezTo>
                      <a:pt x="251" y="419"/>
                      <a:pt x="251" y="415"/>
                      <a:pt x="250" y="410"/>
                    </a:cubicBezTo>
                    <a:cubicBezTo>
                      <a:pt x="249" y="404"/>
                      <a:pt x="249" y="404"/>
                      <a:pt x="249" y="404"/>
                    </a:cubicBezTo>
                    <a:cubicBezTo>
                      <a:pt x="249" y="401"/>
                      <a:pt x="248" y="399"/>
                      <a:pt x="248" y="397"/>
                    </a:cubicBezTo>
                    <a:cubicBezTo>
                      <a:pt x="247" y="390"/>
                      <a:pt x="247" y="390"/>
                      <a:pt x="247" y="390"/>
                    </a:cubicBezTo>
                    <a:cubicBezTo>
                      <a:pt x="247" y="388"/>
                      <a:pt x="247" y="385"/>
                      <a:pt x="247" y="383"/>
                    </a:cubicBezTo>
                    <a:cubicBezTo>
                      <a:pt x="247" y="376"/>
                      <a:pt x="247" y="376"/>
                      <a:pt x="247" y="376"/>
                    </a:cubicBezTo>
                    <a:cubicBezTo>
                      <a:pt x="247" y="374"/>
                      <a:pt x="246" y="372"/>
                      <a:pt x="246" y="369"/>
                    </a:cubicBezTo>
                    <a:cubicBezTo>
                      <a:pt x="247" y="356"/>
                      <a:pt x="247" y="356"/>
                      <a:pt x="247" y="356"/>
                    </a:cubicBezTo>
                    <a:cubicBezTo>
                      <a:pt x="247" y="356"/>
                      <a:pt x="247" y="356"/>
                      <a:pt x="247" y="356"/>
                    </a:cubicBezTo>
                    <a:cubicBezTo>
                      <a:pt x="236" y="357"/>
                      <a:pt x="236" y="357"/>
                      <a:pt x="236" y="357"/>
                    </a:cubicBezTo>
                    <a:cubicBezTo>
                      <a:pt x="225" y="357"/>
                      <a:pt x="225" y="357"/>
                      <a:pt x="225" y="357"/>
                    </a:cubicBezTo>
                    <a:cubicBezTo>
                      <a:pt x="214" y="356"/>
                      <a:pt x="214" y="356"/>
                      <a:pt x="214" y="356"/>
                    </a:cubicBezTo>
                    <a:cubicBezTo>
                      <a:pt x="203" y="355"/>
                      <a:pt x="203" y="355"/>
                      <a:pt x="203" y="355"/>
                    </a:cubicBezTo>
                    <a:cubicBezTo>
                      <a:pt x="192" y="353"/>
                      <a:pt x="192" y="353"/>
                      <a:pt x="192" y="353"/>
                    </a:cubicBezTo>
                    <a:cubicBezTo>
                      <a:pt x="181" y="350"/>
                      <a:pt x="181" y="350"/>
                      <a:pt x="181" y="350"/>
                    </a:cubicBezTo>
                    <a:cubicBezTo>
                      <a:pt x="160" y="345"/>
                      <a:pt x="160" y="345"/>
                      <a:pt x="160" y="345"/>
                    </a:cubicBezTo>
                    <a:cubicBezTo>
                      <a:pt x="160" y="345"/>
                      <a:pt x="160" y="345"/>
                      <a:pt x="160" y="345"/>
                    </a:cubicBezTo>
                    <a:cubicBezTo>
                      <a:pt x="158" y="355"/>
                      <a:pt x="158" y="355"/>
                      <a:pt x="158" y="355"/>
                    </a:cubicBezTo>
                    <a:cubicBezTo>
                      <a:pt x="158" y="356"/>
                      <a:pt x="158" y="358"/>
                      <a:pt x="158" y="359"/>
                    </a:cubicBezTo>
                    <a:cubicBezTo>
                      <a:pt x="157" y="364"/>
                      <a:pt x="157" y="364"/>
                      <a:pt x="157" y="364"/>
                    </a:cubicBezTo>
                    <a:cubicBezTo>
                      <a:pt x="157" y="374"/>
                      <a:pt x="157" y="374"/>
                      <a:pt x="157" y="374"/>
                    </a:cubicBezTo>
                    <a:cubicBezTo>
                      <a:pt x="157" y="384"/>
                      <a:pt x="157" y="384"/>
                      <a:pt x="157" y="384"/>
                    </a:cubicBezTo>
                    <a:cubicBezTo>
                      <a:pt x="157" y="384"/>
                      <a:pt x="157" y="384"/>
                      <a:pt x="157" y="384"/>
                    </a:cubicBezTo>
                    <a:cubicBezTo>
                      <a:pt x="156" y="384"/>
                      <a:pt x="156" y="384"/>
                      <a:pt x="156" y="384"/>
                    </a:cubicBezTo>
                    <a:cubicBezTo>
                      <a:pt x="136" y="379"/>
                      <a:pt x="136" y="379"/>
                      <a:pt x="136" y="379"/>
                    </a:cubicBezTo>
                    <a:cubicBezTo>
                      <a:pt x="116" y="376"/>
                      <a:pt x="116" y="376"/>
                      <a:pt x="116" y="376"/>
                    </a:cubicBezTo>
                    <a:cubicBezTo>
                      <a:pt x="96" y="373"/>
                      <a:pt x="96" y="373"/>
                      <a:pt x="96" y="373"/>
                    </a:cubicBezTo>
                    <a:cubicBezTo>
                      <a:pt x="75" y="370"/>
                      <a:pt x="75" y="370"/>
                      <a:pt x="75" y="370"/>
                    </a:cubicBezTo>
                    <a:cubicBezTo>
                      <a:pt x="75" y="370"/>
                      <a:pt x="75" y="370"/>
                      <a:pt x="75" y="370"/>
                    </a:cubicBezTo>
                    <a:cubicBezTo>
                      <a:pt x="75" y="370"/>
                      <a:pt x="75" y="370"/>
                      <a:pt x="75" y="370"/>
                    </a:cubicBezTo>
                    <a:cubicBezTo>
                      <a:pt x="74" y="356"/>
                      <a:pt x="74" y="356"/>
                      <a:pt x="74" y="356"/>
                    </a:cubicBezTo>
                    <a:cubicBezTo>
                      <a:pt x="74" y="351"/>
                      <a:pt x="74" y="347"/>
                      <a:pt x="74" y="342"/>
                    </a:cubicBezTo>
                    <a:cubicBezTo>
                      <a:pt x="74" y="338"/>
                      <a:pt x="74" y="333"/>
                      <a:pt x="74" y="328"/>
                    </a:cubicBezTo>
                    <a:cubicBezTo>
                      <a:pt x="75" y="315"/>
                      <a:pt x="75" y="315"/>
                      <a:pt x="75" y="315"/>
                    </a:cubicBezTo>
                    <a:cubicBezTo>
                      <a:pt x="77" y="301"/>
                      <a:pt x="77" y="301"/>
                      <a:pt x="77" y="301"/>
                    </a:cubicBezTo>
                    <a:cubicBezTo>
                      <a:pt x="79" y="288"/>
                      <a:pt x="79" y="288"/>
                      <a:pt x="79" y="288"/>
                    </a:cubicBezTo>
                    <a:cubicBezTo>
                      <a:pt x="82" y="274"/>
                      <a:pt x="82" y="274"/>
                      <a:pt x="82" y="274"/>
                    </a:cubicBezTo>
                    <a:cubicBezTo>
                      <a:pt x="85" y="261"/>
                      <a:pt x="85" y="261"/>
                      <a:pt x="85" y="261"/>
                    </a:cubicBezTo>
                    <a:cubicBezTo>
                      <a:pt x="85" y="261"/>
                      <a:pt x="85" y="261"/>
                      <a:pt x="85" y="261"/>
                    </a:cubicBezTo>
                    <a:cubicBezTo>
                      <a:pt x="86" y="261"/>
                      <a:pt x="86" y="261"/>
                      <a:pt x="86" y="261"/>
                    </a:cubicBezTo>
                    <a:cubicBezTo>
                      <a:pt x="113" y="269"/>
                      <a:pt x="113" y="269"/>
                      <a:pt x="113" y="269"/>
                    </a:cubicBezTo>
                    <a:cubicBezTo>
                      <a:pt x="141" y="278"/>
                      <a:pt x="141" y="278"/>
                      <a:pt x="141" y="278"/>
                    </a:cubicBezTo>
                    <a:cubicBezTo>
                      <a:pt x="169" y="286"/>
                      <a:pt x="169" y="286"/>
                      <a:pt x="169" y="286"/>
                    </a:cubicBezTo>
                    <a:cubicBezTo>
                      <a:pt x="197" y="292"/>
                      <a:pt x="197" y="292"/>
                      <a:pt x="197" y="292"/>
                    </a:cubicBezTo>
                    <a:cubicBezTo>
                      <a:pt x="197" y="293"/>
                      <a:pt x="197" y="293"/>
                      <a:pt x="197" y="293"/>
                    </a:cubicBezTo>
                    <a:cubicBezTo>
                      <a:pt x="204" y="286"/>
                      <a:pt x="204" y="286"/>
                      <a:pt x="204" y="286"/>
                    </a:cubicBezTo>
                    <a:cubicBezTo>
                      <a:pt x="212" y="281"/>
                      <a:pt x="212" y="281"/>
                      <a:pt x="212" y="281"/>
                    </a:cubicBezTo>
                    <a:cubicBezTo>
                      <a:pt x="217" y="277"/>
                      <a:pt x="223" y="274"/>
                      <a:pt x="228" y="271"/>
                    </a:cubicBezTo>
                    <a:cubicBezTo>
                      <a:pt x="245" y="261"/>
                      <a:pt x="245" y="261"/>
                      <a:pt x="245" y="261"/>
                    </a:cubicBezTo>
                    <a:cubicBezTo>
                      <a:pt x="253" y="256"/>
                      <a:pt x="253" y="256"/>
                      <a:pt x="253" y="256"/>
                    </a:cubicBezTo>
                    <a:lnTo>
                      <a:pt x="261"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Freeform 284"/>
              <p:cNvSpPr>
                <a:spLocks noEditPoints="1"/>
              </p:cNvSpPr>
              <p:nvPr/>
            </p:nvSpPr>
            <p:spPr bwMode="auto">
              <a:xfrm>
                <a:off x="2703513" y="5621338"/>
                <a:ext cx="806450" cy="1495425"/>
              </a:xfrm>
              <a:custGeom>
                <a:avLst/>
                <a:gdLst>
                  <a:gd name="T0" fmla="*/ 398 w 508"/>
                  <a:gd name="T1" fmla="*/ 558 h 942"/>
                  <a:gd name="T2" fmla="*/ 398 w 508"/>
                  <a:gd name="T3" fmla="*/ 558 h 942"/>
                  <a:gd name="T4" fmla="*/ 169 w 508"/>
                  <a:gd name="T5" fmla="*/ 558 h 942"/>
                  <a:gd name="T6" fmla="*/ 169 w 508"/>
                  <a:gd name="T7" fmla="*/ 766 h 942"/>
                  <a:gd name="T8" fmla="*/ 341 w 508"/>
                  <a:gd name="T9" fmla="*/ 768 h 942"/>
                  <a:gd name="T10" fmla="*/ 341 w 508"/>
                  <a:gd name="T11" fmla="*/ 691 h 942"/>
                  <a:gd name="T12" fmla="*/ 508 w 508"/>
                  <a:gd name="T13" fmla="*/ 691 h 942"/>
                  <a:gd name="T14" fmla="*/ 508 w 508"/>
                  <a:gd name="T15" fmla="*/ 691 h 942"/>
                  <a:gd name="T16" fmla="*/ 508 w 508"/>
                  <a:gd name="T17" fmla="*/ 942 h 942"/>
                  <a:gd name="T18" fmla="*/ 2 w 508"/>
                  <a:gd name="T19" fmla="*/ 942 h 942"/>
                  <a:gd name="T20" fmla="*/ 2 w 508"/>
                  <a:gd name="T21" fmla="*/ 942 h 942"/>
                  <a:gd name="T22" fmla="*/ 0 w 508"/>
                  <a:gd name="T23" fmla="*/ 480 h 942"/>
                  <a:gd name="T24" fmla="*/ 108 w 508"/>
                  <a:gd name="T25" fmla="*/ 382 h 942"/>
                  <a:gd name="T26" fmla="*/ 110 w 508"/>
                  <a:gd name="T27" fmla="*/ 382 h 942"/>
                  <a:gd name="T28" fmla="*/ 339 w 508"/>
                  <a:gd name="T29" fmla="*/ 384 h 942"/>
                  <a:gd name="T30" fmla="*/ 341 w 508"/>
                  <a:gd name="T31" fmla="*/ 176 h 942"/>
                  <a:gd name="T32" fmla="*/ 171 w 508"/>
                  <a:gd name="T33" fmla="*/ 174 h 942"/>
                  <a:gd name="T34" fmla="*/ 171 w 508"/>
                  <a:gd name="T35" fmla="*/ 251 h 942"/>
                  <a:gd name="T36" fmla="*/ 2 w 508"/>
                  <a:gd name="T37" fmla="*/ 251 h 942"/>
                  <a:gd name="T38" fmla="*/ 2 w 508"/>
                  <a:gd name="T39" fmla="*/ 249 h 942"/>
                  <a:gd name="T40" fmla="*/ 2 w 508"/>
                  <a:gd name="T41" fmla="*/ 0 h 942"/>
                  <a:gd name="T42" fmla="*/ 171 w 508"/>
                  <a:gd name="T43" fmla="*/ 0 h 942"/>
                  <a:gd name="T44" fmla="*/ 171 w 508"/>
                  <a:gd name="T45" fmla="*/ 0 h 942"/>
                  <a:gd name="T46" fmla="*/ 171 w 508"/>
                  <a:gd name="T47" fmla="*/ 49 h 942"/>
                  <a:gd name="T48" fmla="*/ 225 w 508"/>
                  <a:gd name="T49" fmla="*/ 0 h 942"/>
                  <a:gd name="T50" fmla="*/ 400 w 508"/>
                  <a:gd name="T51" fmla="*/ 0 h 942"/>
                  <a:gd name="T52" fmla="*/ 402 w 508"/>
                  <a:gd name="T53" fmla="*/ 0 h 942"/>
                  <a:gd name="T54" fmla="*/ 508 w 508"/>
                  <a:gd name="T55" fmla="*/ 98 h 942"/>
                  <a:gd name="T56" fmla="*/ 508 w 508"/>
                  <a:gd name="T57" fmla="*/ 460 h 942"/>
                  <a:gd name="T58" fmla="*/ 508 w 508"/>
                  <a:gd name="T59" fmla="*/ 98 h 942"/>
                  <a:gd name="T60" fmla="*/ 400 w 508"/>
                  <a:gd name="T61" fmla="*/ 0 h 942"/>
                  <a:gd name="T62" fmla="*/ 225 w 508"/>
                  <a:gd name="T63" fmla="*/ 0 h 942"/>
                  <a:gd name="T64" fmla="*/ 171 w 508"/>
                  <a:gd name="T65" fmla="*/ 49 h 942"/>
                  <a:gd name="T66" fmla="*/ 171 w 508"/>
                  <a:gd name="T67" fmla="*/ 49 h 942"/>
                  <a:gd name="T68" fmla="*/ 171 w 508"/>
                  <a:gd name="T69" fmla="*/ 0 h 942"/>
                  <a:gd name="T70" fmla="*/ 4 w 508"/>
                  <a:gd name="T71" fmla="*/ 0 h 942"/>
                  <a:gd name="T72" fmla="*/ 2 w 508"/>
                  <a:gd name="T73" fmla="*/ 249 h 942"/>
                  <a:gd name="T74" fmla="*/ 169 w 508"/>
                  <a:gd name="T75" fmla="*/ 249 h 942"/>
                  <a:gd name="T76" fmla="*/ 169 w 508"/>
                  <a:gd name="T77" fmla="*/ 171 h 942"/>
                  <a:gd name="T78" fmla="*/ 341 w 508"/>
                  <a:gd name="T79" fmla="*/ 171 h 942"/>
                  <a:gd name="T80" fmla="*/ 343 w 508"/>
                  <a:gd name="T81" fmla="*/ 174 h 942"/>
                  <a:gd name="T82" fmla="*/ 343 w 508"/>
                  <a:gd name="T83" fmla="*/ 384 h 942"/>
                  <a:gd name="T84" fmla="*/ 110 w 508"/>
                  <a:gd name="T85" fmla="*/ 384 h 942"/>
                  <a:gd name="T86" fmla="*/ 4 w 508"/>
                  <a:gd name="T87" fmla="*/ 482 h 942"/>
                  <a:gd name="T88" fmla="*/ 4 w 508"/>
                  <a:gd name="T89" fmla="*/ 942 h 942"/>
                  <a:gd name="T90" fmla="*/ 508 w 508"/>
                  <a:gd name="T91" fmla="*/ 940 h 942"/>
                  <a:gd name="T92" fmla="*/ 508 w 508"/>
                  <a:gd name="T93" fmla="*/ 691 h 942"/>
                  <a:gd name="T94" fmla="*/ 341 w 508"/>
                  <a:gd name="T95" fmla="*/ 693 h 942"/>
                  <a:gd name="T96" fmla="*/ 341 w 508"/>
                  <a:gd name="T97" fmla="*/ 768 h 942"/>
                  <a:gd name="T98" fmla="*/ 341 w 508"/>
                  <a:gd name="T99" fmla="*/ 768 h 942"/>
                  <a:gd name="T100" fmla="*/ 169 w 508"/>
                  <a:gd name="T101" fmla="*/ 768 h 942"/>
                  <a:gd name="T102" fmla="*/ 169 w 508"/>
                  <a:gd name="T103" fmla="*/ 558 h 942"/>
                  <a:gd name="T104" fmla="*/ 169 w 508"/>
                  <a:gd name="T105" fmla="*/ 558 h 942"/>
                  <a:gd name="T106" fmla="*/ 398 w 508"/>
                  <a:gd name="T107" fmla="*/ 558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942">
                    <a:moveTo>
                      <a:pt x="508" y="460"/>
                    </a:moveTo>
                    <a:lnTo>
                      <a:pt x="398" y="558"/>
                    </a:lnTo>
                    <a:lnTo>
                      <a:pt x="398" y="558"/>
                    </a:lnTo>
                    <a:lnTo>
                      <a:pt x="398" y="558"/>
                    </a:lnTo>
                    <a:lnTo>
                      <a:pt x="169" y="558"/>
                    </a:lnTo>
                    <a:lnTo>
                      <a:pt x="169" y="558"/>
                    </a:lnTo>
                    <a:lnTo>
                      <a:pt x="169" y="768"/>
                    </a:lnTo>
                    <a:lnTo>
                      <a:pt x="169" y="766"/>
                    </a:lnTo>
                    <a:lnTo>
                      <a:pt x="341" y="766"/>
                    </a:lnTo>
                    <a:lnTo>
                      <a:pt x="341" y="768"/>
                    </a:lnTo>
                    <a:lnTo>
                      <a:pt x="341" y="691"/>
                    </a:lnTo>
                    <a:lnTo>
                      <a:pt x="341" y="691"/>
                    </a:lnTo>
                    <a:lnTo>
                      <a:pt x="341" y="691"/>
                    </a:lnTo>
                    <a:lnTo>
                      <a:pt x="508" y="691"/>
                    </a:lnTo>
                    <a:lnTo>
                      <a:pt x="508" y="691"/>
                    </a:lnTo>
                    <a:lnTo>
                      <a:pt x="508" y="691"/>
                    </a:lnTo>
                    <a:lnTo>
                      <a:pt x="508" y="942"/>
                    </a:lnTo>
                    <a:lnTo>
                      <a:pt x="508" y="942"/>
                    </a:lnTo>
                    <a:lnTo>
                      <a:pt x="508" y="942"/>
                    </a:lnTo>
                    <a:lnTo>
                      <a:pt x="2" y="942"/>
                    </a:lnTo>
                    <a:lnTo>
                      <a:pt x="2" y="942"/>
                    </a:lnTo>
                    <a:lnTo>
                      <a:pt x="2" y="942"/>
                    </a:lnTo>
                    <a:lnTo>
                      <a:pt x="0" y="482"/>
                    </a:lnTo>
                    <a:lnTo>
                      <a:pt x="0" y="480"/>
                    </a:lnTo>
                    <a:lnTo>
                      <a:pt x="2" y="480"/>
                    </a:lnTo>
                    <a:lnTo>
                      <a:pt x="108" y="382"/>
                    </a:lnTo>
                    <a:lnTo>
                      <a:pt x="110" y="382"/>
                    </a:lnTo>
                    <a:lnTo>
                      <a:pt x="110" y="382"/>
                    </a:lnTo>
                    <a:lnTo>
                      <a:pt x="341" y="382"/>
                    </a:lnTo>
                    <a:lnTo>
                      <a:pt x="339" y="384"/>
                    </a:lnTo>
                    <a:lnTo>
                      <a:pt x="339" y="174"/>
                    </a:lnTo>
                    <a:lnTo>
                      <a:pt x="341" y="176"/>
                    </a:lnTo>
                    <a:lnTo>
                      <a:pt x="171" y="176"/>
                    </a:lnTo>
                    <a:lnTo>
                      <a:pt x="171" y="174"/>
                    </a:lnTo>
                    <a:lnTo>
                      <a:pt x="171" y="249"/>
                    </a:lnTo>
                    <a:lnTo>
                      <a:pt x="171" y="251"/>
                    </a:lnTo>
                    <a:lnTo>
                      <a:pt x="171" y="251"/>
                    </a:lnTo>
                    <a:lnTo>
                      <a:pt x="2" y="251"/>
                    </a:lnTo>
                    <a:lnTo>
                      <a:pt x="2" y="251"/>
                    </a:lnTo>
                    <a:lnTo>
                      <a:pt x="2" y="249"/>
                    </a:lnTo>
                    <a:lnTo>
                      <a:pt x="2" y="0"/>
                    </a:lnTo>
                    <a:lnTo>
                      <a:pt x="2" y="0"/>
                    </a:lnTo>
                    <a:lnTo>
                      <a:pt x="2" y="0"/>
                    </a:lnTo>
                    <a:lnTo>
                      <a:pt x="171" y="0"/>
                    </a:lnTo>
                    <a:lnTo>
                      <a:pt x="171" y="0"/>
                    </a:lnTo>
                    <a:lnTo>
                      <a:pt x="171" y="0"/>
                    </a:lnTo>
                    <a:lnTo>
                      <a:pt x="171" y="49"/>
                    </a:lnTo>
                    <a:lnTo>
                      <a:pt x="171" y="49"/>
                    </a:lnTo>
                    <a:lnTo>
                      <a:pt x="225" y="0"/>
                    </a:lnTo>
                    <a:lnTo>
                      <a:pt x="225" y="0"/>
                    </a:lnTo>
                    <a:lnTo>
                      <a:pt x="225" y="0"/>
                    </a:lnTo>
                    <a:lnTo>
                      <a:pt x="400" y="0"/>
                    </a:lnTo>
                    <a:lnTo>
                      <a:pt x="402" y="0"/>
                    </a:lnTo>
                    <a:lnTo>
                      <a:pt x="402" y="0"/>
                    </a:lnTo>
                    <a:lnTo>
                      <a:pt x="508" y="98"/>
                    </a:lnTo>
                    <a:lnTo>
                      <a:pt x="508" y="98"/>
                    </a:lnTo>
                    <a:lnTo>
                      <a:pt x="508" y="98"/>
                    </a:lnTo>
                    <a:lnTo>
                      <a:pt x="508" y="460"/>
                    </a:lnTo>
                    <a:close/>
                    <a:moveTo>
                      <a:pt x="508" y="460"/>
                    </a:moveTo>
                    <a:lnTo>
                      <a:pt x="508" y="98"/>
                    </a:lnTo>
                    <a:lnTo>
                      <a:pt x="508" y="98"/>
                    </a:lnTo>
                    <a:lnTo>
                      <a:pt x="400" y="0"/>
                    </a:lnTo>
                    <a:lnTo>
                      <a:pt x="400" y="0"/>
                    </a:lnTo>
                    <a:lnTo>
                      <a:pt x="225" y="0"/>
                    </a:lnTo>
                    <a:lnTo>
                      <a:pt x="227" y="0"/>
                    </a:lnTo>
                    <a:lnTo>
                      <a:pt x="171" y="49"/>
                    </a:lnTo>
                    <a:lnTo>
                      <a:pt x="171" y="51"/>
                    </a:lnTo>
                    <a:lnTo>
                      <a:pt x="171" y="49"/>
                    </a:lnTo>
                    <a:lnTo>
                      <a:pt x="171" y="0"/>
                    </a:lnTo>
                    <a:lnTo>
                      <a:pt x="171" y="0"/>
                    </a:lnTo>
                    <a:lnTo>
                      <a:pt x="2" y="0"/>
                    </a:lnTo>
                    <a:lnTo>
                      <a:pt x="4" y="0"/>
                    </a:lnTo>
                    <a:lnTo>
                      <a:pt x="4" y="249"/>
                    </a:lnTo>
                    <a:lnTo>
                      <a:pt x="2" y="249"/>
                    </a:lnTo>
                    <a:lnTo>
                      <a:pt x="171" y="249"/>
                    </a:lnTo>
                    <a:lnTo>
                      <a:pt x="169" y="249"/>
                    </a:lnTo>
                    <a:lnTo>
                      <a:pt x="169" y="174"/>
                    </a:lnTo>
                    <a:lnTo>
                      <a:pt x="169" y="171"/>
                    </a:lnTo>
                    <a:lnTo>
                      <a:pt x="171" y="171"/>
                    </a:lnTo>
                    <a:lnTo>
                      <a:pt x="341" y="171"/>
                    </a:lnTo>
                    <a:lnTo>
                      <a:pt x="343" y="171"/>
                    </a:lnTo>
                    <a:lnTo>
                      <a:pt x="343" y="174"/>
                    </a:lnTo>
                    <a:lnTo>
                      <a:pt x="343" y="384"/>
                    </a:lnTo>
                    <a:lnTo>
                      <a:pt x="343" y="384"/>
                    </a:lnTo>
                    <a:lnTo>
                      <a:pt x="341" y="384"/>
                    </a:lnTo>
                    <a:lnTo>
                      <a:pt x="110" y="384"/>
                    </a:lnTo>
                    <a:lnTo>
                      <a:pt x="110" y="384"/>
                    </a:lnTo>
                    <a:lnTo>
                      <a:pt x="4" y="482"/>
                    </a:lnTo>
                    <a:lnTo>
                      <a:pt x="4" y="482"/>
                    </a:lnTo>
                    <a:lnTo>
                      <a:pt x="4" y="942"/>
                    </a:lnTo>
                    <a:lnTo>
                      <a:pt x="2" y="940"/>
                    </a:lnTo>
                    <a:lnTo>
                      <a:pt x="508" y="940"/>
                    </a:lnTo>
                    <a:lnTo>
                      <a:pt x="506" y="942"/>
                    </a:lnTo>
                    <a:lnTo>
                      <a:pt x="508" y="691"/>
                    </a:lnTo>
                    <a:lnTo>
                      <a:pt x="508" y="693"/>
                    </a:lnTo>
                    <a:lnTo>
                      <a:pt x="341" y="693"/>
                    </a:lnTo>
                    <a:lnTo>
                      <a:pt x="341" y="691"/>
                    </a:lnTo>
                    <a:lnTo>
                      <a:pt x="341" y="768"/>
                    </a:lnTo>
                    <a:lnTo>
                      <a:pt x="341" y="768"/>
                    </a:lnTo>
                    <a:lnTo>
                      <a:pt x="341" y="768"/>
                    </a:lnTo>
                    <a:lnTo>
                      <a:pt x="169" y="768"/>
                    </a:lnTo>
                    <a:lnTo>
                      <a:pt x="169" y="768"/>
                    </a:lnTo>
                    <a:lnTo>
                      <a:pt x="169" y="768"/>
                    </a:lnTo>
                    <a:lnTo>
                      <a:pt x="169" y="558"/>
                    </a:lnTo>
                    <a:lnTo>
                      <a:pt x="169" y="558"/>
                    </a:lnTo>
                    <a:lnTo>
                      <a:pt x="169" y="558"/>
                    </a:lnTo>
                    <a:lnTo>
                      <a:pt x="398" y="558"/>
                    </a:lnTo>
                    <a:lnTo>
                      <a:pt x="398" y="558"/>
                    </a:lnTo>
                    <a:lnTo>
                      <a:pt x="508" y="4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Freeform 285"/>
              <p:cNvSpPr>
                <a:spLocks noEditPoints="1"/>
              </p:cNvSpPr>
              <p:nvPr/>
            </p:nvSpPr>
            <p:spPr bwMode="auto">
              <a:xfrm>
                <a:off x="2703513" y="5643563"/>
                <a:ext cx="806450" cy="1420813"/>
              </a:xfrm>
              <a:custGeom>
                <a:avLst/>
                <a:gdLst>
                  <a:gd name="T0" fmla="*/ 396 w 508"/>
                  <a:gd name="T1" fmla="*/ 529 h 895"/>
                  <a:gd name="T2" fmla="*/ 394 w 508"/>
                  <a:gd name="T3" fmla="*/ 529 h 895"/>
                  <a:gd name="T4" fmla="*/ 176 w 508"/>
                  <a:gd name="T5" fmla="*/ 529 h 895"/>
                  <a:gd name="T6" fmla="*/ 171 w 508"/>
                  <a:gd name="T7" fmla="*/ 720 h 895"/>
                  <a:gd name="T8" fmla="*/ 333 w 508"/>
                  <a:gd name="T9" fmla="*/ 724 h 895"/>
                  <a:gd name="T10" fmla="*/ 333 w 508"/>
                  <a:gd name="T11" fmla="*/ 648 h 895"/>
                  <a:gd name="T12" fmla="*/ 500 w 508"/>
                  <a:gd name="T13" fmla="*/ 646 h 895"/>
                  <a:gd name="T14" fmla="*/ 508 w 508"/>
                  <a:gd name="T15" fmla="*/ 654 h 895"/>
                  <a:gd name="T16" fmla="*/ 508 w 508"/>
                  <a:gd name="T17" fmla="*/ 895 h 895"/>
                  <a:gd name="T18" fmla="*/ 10 w 508"/>
                  <a:gd name="T19" fmla="*/ 895 h 895"/>
                  <a:gd name="T20" fmla="*/ 0 w 508"/>
                  <a:gd name="T21" fmla="*/ 887 h 895"/>
                  <a:gd name="T22" fmla="*/ 0 w 508"/>
                  <a:gd name="T23" fmla="*/ 454 h 895"/>
                  <a:gd name="T24" fmla="*/ 108 w 508"/>
                  <a:gd name="T25" fmla="*/ 358 h 895"/>
                  <a:gd name="T26" fmla="*/ 114 w 508"/>
                  <a:gd name="T27" fmla="*/ 356 h 895"/>
                  <a:gd name="T28" fmla="*/ 329 w 508"/>
                  <a:gd name="T29" fmla="*/ 366 h 895"/>
                  <a:gd name="T30" fmla="*/ 339 w 508"/>
                  <a:gd name="T31" fmla="*/ 178 h 895"/>
                  <a:gd name="T32" fmla="*/ 182 w 508"/>
                  <a:gd name="T33" fmla="*/ 170 h 895"/>
                  <a:gd name="T34" fmla="*/ 182 w 508"/>
                  <a:gd name="T35" fmla="*/ 249 h 895"/>
                  <a:gd name="T36" fmla="*/ 10 w 508"/>
                  <a:gd name="T37" fmla="*/ 249 h 895"/>
                  <a:gd name="T38" fmla="*/ 2 w 508"/>
                  <a:gd name="T39" fmla="*/ 241 h 895"/>
                  <a:gd name="T40" fmla="*/ 2 w 508"/>
                  <a:gd name="T41" fmla="*/ 0 h 895"/>
                  <a:gd name="T42" fmla="*/ 174 w 508"/>
                  <a:gd name="T43" fmla="*/ 0 h 895"/>
                  <a:gd name="T44" fmla="*/ 180 w 508"/>
                  <a:gd name="T45" fmla="*/ 6 h 895"/>
                  <a:gd name="T46" fmla="*/ 169 w 508"/>
                  <a:gd name="T47" fmla="*/ 49 h 895"/>
                  <a:gd name="T48" fmla="*/ 225 w 508"/>
                  <a:gd name="T49" fmla="*/ 2 h 895"/>
                  <a:gd name="T50" fmla="*/ 396 w 508"/>
                  <a:gd name="T51" fmla="*/ 2 h 895"/>
                  <a:gd name="T52" fmla="*/ 400 w 508"/>
                  <a:gd name="T53" fmla="*/ 4 h 895"/>
                  <a:gd name="T54" fmla="*/ 504 w 508"/>
                  <a:gd name="T55" fmla="*/ 98 h 895"/>
                  <a:gd name="T56" fmla="*/ 500 w 508"/>
                  <a:gd name="T57" fmla="*/ 435 h 895"/>
                  <a:gd name="T58" fmla="*/ 498 w 508"/>
                  <a:gd name="T59" fmla="*/ 98 h 895"/>
                  <a:gd name="T60" fmla="*/ 394 w 508"/>
                  <a:gd name="T61" fmla="*/ 10 h 895"/>
                  <a:gd name="T62" fmla="*/ 227 w 508"/>
                  <a:gd name="T63" fmla="*/ 12 h 895"/>
                  <a:gd name="T64" fmla="*/ 178 w 508"/>
                  <a:gd name="T65" fmla="*/ 57 h 895"/>
                  <a:gd name="T66" fmla="*/ 167 w 508"/>
                  <a:gd name="T67" fmla="*/ 53 h 895"/>
                  <a:gd name="T68" fmla="*/ 174 w 508"/>
                  <a:gd name="T69" fmla="*/ 12 h 895"/>
                  <a:gd name="T70" fmla="*/ 16 w 508"/>
                  <a:gd name="T71" fmla="*/ 6 h 895"/>
                  <a:gd name="T72" fmla="*/ 10 w 508"/>
                  <a:gd name="T73" fmla="*/ 233 h 895"/>
                  <a:gd name="T74" fmla="*/ 165 w 508"/>
                  <a:gd name="T75" fmla="*/ 241 h 895"/>
                  <a:gd name="T76" fmla="*/ 165 w 508"/>
                  <a:gd name="T77" fmla="*/ 162 h 895"/>
                  <a:gd name="T78" fmla="*/ 339 w 508"/>
                  <a:gd name="T79" fmla="*/ 160 h 895"/>
                  <a:gd name="T80" fmla="*/ 347 w 508"/>
                  <a:gd name="T81" fmla="*/ 170 h 895"/>
                  <a:gd name="T82" fmla="*/ 347 w 508"/>
                  <a:gd name="T83" fmla="*/ 374 h 895"/>
                  <a:gd name="T84" fmla="*/ 114 w 508"/>
                  <a:gd name="T85" fmla="*/ 376 h 895"/>
                  <a:gd name="T86" fmla="*/ 16 w 508"/>
                  <a:gd name="T87" fmla="*/ 464 h 895"/>
                  <a:gd name="T88" fmla="*/ 18 w 508"/>
                  <a:gd name="T89" fmla="*/ 887 h 895"/>
                  <a:gd name="T90" fmla="*/ 500 w 508"/>
                  <a:gd name="T91" fmla="*/ 879 h 895"/>
                  <a:gd name="T92" fmla="*/ 494 w 508"/>
                  <a:gd name="T93" fmla="*/ 654 h 895"/>
                  <a:gd name="T94" fmla="*/ 339 w 508"/>
                  <a:gd name="T95" fmla="*/ 660 h 895"/>
                  <a:gd name="T96" fmla="*/ 345 w 508"/>
                  <a:gd name="T97" fmla="*/ 724 h 895"/>
                  <a:gd name="T98" fmla="*/ 339 w 508"/>
                  <a:gd name="T99" fmla="*/ 730 h 895"/>
                  <a:gd name="T100" fmla="*/ 167 w 508"/>
                  <a:gd name="T101" fmla="*/ 730 h 895"/>
                  <a:gd name="T102" fmla="*/ 169 w 508"/>
                  <a:gd name="T103" fmla="*/ 529 h 895"/>
                  <a:gd name="T104" fmla="*/ 171 w 508"/>
                  <a:gd name="T105" fmla="*/ 525 h 895"/>
                  <a:gd name="T106" fmla="*/ 392 w 508"/>
                  <a:gd name="T107" fmla="*/ 527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8" h="895">
                    <a:moveTo>
                      <a:pt x="500" y="435"/>
                    </a:moveTo>
                    <a:lnTo>
                      <a:pt x="396" y="529"/>
                    </a:lnTo>
                    <a:lnTo>
                      <a:pt x="394" y="529"/>
                    </a:lnTo>
                    <a:lnTo>
                      <a:pt x="394" y="529"/>
                    </a:lnTo>
                    <a:lnTo>
                      <a:pt x="171" y="532"/>
                    </a:lnTo>
                    <a:lnTo>
                      <a:pt x="176" y="529"/>
                    </a:lnTo>
                    <a:lnTo>
                      <a:pt x="178" y="724"/>
                    </a:lnTo>
                    <a:lnTo>
                      <a:pt x="171" y="720"/>
                    </a:lnTo>
                    <a:lnTo>
                      <a:pt x="339" y="720"/>
                    </a:lnTo>
                    <a:lnTo>
                      <a:pt x="333" y="724"/>
                    </a:lnTo>
                    <a:lnTo>
                      <a:pt x="333" y="654"/>
                    </a:lnTo>
                    <a:lnTo>
                      <a:pt x="333" y="648"/>
                    </a:lnTo>
                    <a:lnTo>
                      <a:pt x="339" y="648"/>
                    </a:lnTo>
                    <a:lnTo>
                      <a:pt x="500" y="646"/>
                    </a:lnTo>
                    <a:lnTo>
                      <a:pt x="508" y="646"/>
                    </a:lnTo>
                    <a:lnTo>
                      <a:pt x="508" y="654"/>
                    </a:lnTo>
                    <a:lnTo>
                      <a:pt x="508" y="887"/>
                    </a:lnTo>
                    <a:lnTo>
                      <a:pt x="508" y="895"/>
                    </a:lnTo>
                    <a:lnTo>
                      <a:pt x="500" y="895"/>
                    </a:lnTo>
                    <a:lnTo>
                      <a:pt x="10" y="895"/>
                    </a:lnTo>
                    <a:lnTo>
                      <a:pt x="0" y="895"/>
                    </a:lnTo>
                    <a:lnTo>
                      <a:pt x="0" y="887"/>
                    </a:lnTo>
                    <a:lnTo>
                      <a:pt x="0" y="458"/>
                    </a:lnTo>
                    <a:lnTo>
                      <a:pt x="0" y="454"/>
                    </a:lnTo>
                    <a:lnTo>
                      <a:pt x="4" y="450"/>
                    </a:lnTo>
                    <a:lnTo>
                      <a:pt x="108" y="358"/>
                    </a:lnTo>
                    <a:lnTo>
                      <a:pt x="110" y="356"/>
                    </a:lnTo>
                    <a:lnTo>
                      <a:pt x="114" y="356"/>
                    </a:lnTo>
                    <a:lnTo>
                      <a:pt x="339" y="356"/>
                    </a:lnTo>
                    <a:lnTo>
                      <a:pt x="329" y="366"/>
                    </a:lnTo>
                    <a:lnTo>
                      <a:pt x="329" y="170"/>
                    </a:lnTo>
                    <a:lnTo>
                      <a:pt x="339" y="178"/>
                    </a:lnTo>
                    <a:lnTo>
                      <a:pt x="174" y="178"/>
                    </a:lnTo>
                    <a:lnTo>
                      <a:pt x="182" y="170"/>
                    </a:lnTo>
                    <a:lnTo>
                      <a:pt x="182" y="241"/>
                    </a:lnTo>
                    <a:lnTo>
                      <a:pt x="182" y="249"/>
                    </a:lnTo>
                    <a:lnTo>
                      <a:pt x="174" y="249"/>
                    </a:lnTo>
                    <a:lnTo>
                      <a:pt x="10" y="249"/>
                    </a:lnTo>
                    <a:lnTo>
                      <a:pt x="2" y="249"/>
                    </a:lnTo>
                    <a:lnTo>
                      <a:pt x="2" y="241"/>
                    </a:lnTo>
                    <a:lnTo>
                      <a:pt x="2" y="6"/>
                    </a:lnTo>
                    <a:lnTo>
                      <a:pt x="2" y="0"/>
                    </a:lnTo>
                    <a:lnTo>
                      <a:pt x="10" y="0"/>
                    </a:lnTo>
                    <a:lnTo>
                      <a:pt x="174" y="0"/>
                    </a:lnTo>
                    <a:lnTo>
                      <a:pt x="180" y="0"/>
                    </a:lnTo>
                    <a:lnTo>
                      <a:pt x="180" y="6"/>
                    </a:lnTo>
                    <a:lnTo>
                      <a:pt x="180" y="53"/>
                    </a:lnTo>
                    <a:lnTo>
                      <a:pt x="169" y="49"/>
                    </a:lnTo>
                    <a:lnTo>
                      <a:pt x="222" y="2"/>
                    </a:lnTo>
                    <a:lnTo>
                      <a:pt x="225" y="2"/>
                    </a:lnTo>
                    <a:lnTo>
                      <a:pt x="227" y="2"/>
                    </a:lnTo>
                    <a:lnTo>
                      <a:pt x="396" y="2"/>
                    </a:lnTo>
                    <a:lnTo>
                      <a:pt x="398" y="2"/>
                    </a:lnTo>
                    <a:lnTo>
                      <a:pt x="400" y="4"/>
                    </a:lnTo>
                    <a:lnTo>
                      <a:pt x="502" y="96"/>
                    </a:lnTo>
                    <a:lnTo>
                      <a:pt x="504" y="98"/>
                    </a:lnTo>
                    <a:lnTo>
                      <a:pt x="504" y="98"/>
                    </a:lnTo>
                    <a:lnTo>
                      <a:pt x="500" y="435"/>
                    </a:lnTo>
                    <a:close/>
                    <a:moveTo>
                      <a:pt x="500" y="435"/>
                    </a:moveTo>
                    <a:lnTo>
                      <a:pt x="498" y="98"/>
                    </a:lnTo>
                    <a:lnTo>
                      <a:pt x="498" y="102"/>
                    </a:lnTo>
                    <a:lnTo>
                      <a:pt x="394" y="10"/>
                    </a:lnTo>
                    <a:lnTo>
                      <a:pt x="396" y="12"/>
                    </a:lnTo>
                    <a:lnTo>
                      <a:pt x="227" y="12"/>
                    </a:lnTo>
                    <a:lnTo>
                      <a:pt x="231" y="12"/>
                    </a:lnTo>
                    <a:lnTo>
                      <a:pt x="178" y="57"/>
                    </a:lnTo>
                    <a:lnTo>
                      <a:pt x="167" y="65"/>
                    </a:lnTo>
                    <a:lnTo>
                      <a:pt x="167" y="53"/>
                    </a:lnTo>
                    <a:lnTo>
                      <a:pt x="167" y="6"/>
                    </a:lnTo>
                    <a:lnTo>
                      <a:pt x="174" y="12"/>
                    </a:lnTo>
                    <a:lnTo>
                      <a:pt x="10" y="14"/>
                    </a:lnTo>
                    <a:lnTo>
                      <a:pt x="16" y="6"/>
                    </a:lnTo>
                    <a:lnTo>
                      <a:pt x="18" y="241"/>
                    </a:lnTo>
                    <a:lnTo>
                      <a:pt x="10" y="233"/>
                    </a:lnTo>
                    <a:lnTo>
                      <a:pt x="174" y="231"/>
                    </a:lnTo>
                    <a:lnTo>
                      <a:pt x="165" y="241"/>
                    </a:lnTo>
                    <a:lnTo>
                      <a:pt x="165" y="170"/>
                    </a:lnTo>
                    <a:lnTo>
                      <a:pt x="165" y="162"/>
                    </a:lnTo>
                    <a:lnTo>
                      <a:pt x="174" y="162"/>
                    </a:lnTo>
                    <a:lnTo>
                      <a:pt x="339" y="160"/>
                    </a:lnTo>
                    <a:lnTo>
                      <a:pt x="347" y="160"/>
                    </a:lnTo>
                    <a:lnTo>
                      <a:pt x="347" y="170"/>
                    </a:lnTo>
                    <a:lnTo>
                      <a:pt x="347" y="366"/>
                    </a:lnTo>
                    <a:lnTo>
                      <a:pt x="347" y="374"/>
                    </a:lnTo>
                    <a:lnTo>
                      <a:pt x="339" y="374"/>
                    </a:lnTo>
                    <a:lnTo>
                      <a:pt x="114" y="376"/>
                    </a:lnTo>
                    <a:lnTo>
                      <a:pt x="120" y="372"/>
                    </a:lnTo>
                    <a:lnTo>
                      <a:pt x="16" y="464"/>
                    </a:lnTo>
                    <a:lnTo>
                      <a:pt x="20" y="458"/>
                    </a:lnTo>
                    <a:lnTo>
                      <a:pt x="18" y="887"/>
                    </a:lnTo>
                    <a:lnTo>
                      <a:pt x="10" y="877"/>
                    </a:lnTo>
                    <a:lnTo>
                      <a:pt x="500" y="879"/>
                    </a:lnTo>
                    <a:lnTo>
                      <a:pt x="492" y="887"/>
                    </a:lnTo>
                    <a:lnTo>
                      <a:pt x="494" y="654"/>
                    </a:lnTo>
                    <a:lnTo>
                      <a:pt x="500" y="660"/>
                    </a:lnTo>
                    <a:lnTo>
                      <a:pt x="339" y="660"/>
                    </a:lnTo>
                    <a:lnTo>
                      <a:pt x="345" y="654"/>
                    </a:lnTo>
                    <a:lnTo>
                      <a:pt x="345" y="724"/>
                    </a:lnTo>
                    <a:lnTo>
                      <a:pt x="345" y="730"/>
                    </a:lnTo>
                    <a:lnTo>
                      <a:pt x="339" y="730"/>
                    </a:lnTo>
                    <a:lnTo>
                      <a:pt x="171" y="730"/>
                    </a:lnTo>
                    <a:lnTo>
                      <a:pt x="167" y="730"/>
                    </a:lnTo>
                    <a:lnTo>
                      <a:pt x="167" y="724"/>
                    </a:lnTo>
                    <a:lnTo>
                      <a:pt x="169" y="529"/>
                    </a:lnTo>
                    <a:lnTo>
                      <a:pt x="169" y="525"/>
                    </a:lnTo>
                    <a:lnTo>
                      <a:pt x="171" y="525"/>
                    </a:lnTo>
                    <a:lnTo>
                      <a:pt x="394" y="527"/>
                    </a:lnTo>
                    <a:lnTo>
                      <a:pt x="392" y="527"/>
                    </a:lnTo>
                    <a:lnTo>
                      <a:pt x="500" y="435"/>
                    </a:lnTo>
                    <a:close/>
                  </a:path>
                </a:pathLst>
              </a:custGeom>
              <a:solidFill>
                <a:schemeClr val="accent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chenying0907 60"/>
            <p:cNvGrpSpPr/>
            <p:nvPr/>
          </p:nvGrpSpPr>
          <p:grpSpPr>
            <a:xfrm>
              <a:off x="2207" y="5707"/>
              <a:ext cx="455" cy="768"/>
              <a:chOff x="3675063" y="5611813"/>
              <a:chExt cx="895350" cy="1511300"/>
            </a:xfrm>
            <a:solidFill>
              <a:srgbClr val="5F7797"/>
            </a:solidFill>
          </p:grpSpPr>
          <p:sp>
            <p:nvSpPr>
              <p:cNvPr id="56" name="Freeform 286"/>
              <p:cNvSpPr/>
              <p:nvPr/>
            </p:nvSpPr>
            <p:spPr bwMode="auto">
              <a:xfrm>
                <a:off x="3695701" y="6662738"/>
                <a:ext cx="865188" cy="422275"/>
              </a:xfrm>
              <a:custGeom>
                <a:avLst/>
                <a:gdLst>
                  <a:gd name="T0" fmla="*/ 161 w 267"/>
                  <a:gd name="T1" fmla="*/ 79 h 130"/>
                  <a:gd name="T2" fmla="*/ 84 w 267"/>
                  <a:gd name="T3" fmla="*/ 123 h 130"/>
                  <a:gd name="T4" fmla="*/ 93 w 267"/>
                  <a:gd name="T5" fmla="*/ 115 h 130"/>
                  <a:gd name="T6" fmla="*/ 111 w 267"/>
                  <a:gd name="T7" fmla="*/ 101 h 130"/>
                  <a:gd name="T8" fmla="*/ 67 w 267"/>
                  <a:gd name="T9" fmla="*/ 118 h 130"/>
                  <a:gd name="T10" fmla="*/ 72 w 267"/>
                  <a:gd name="T11" fmla="*/ 114 h 130"/>
                  <a:gd name="T12" fmla="*/ 129 w 267"/>
                  <a:gd name="T13" fmla="*/ 72 h 130"/>
                  <a:gd name="T14" fmla="*/ 40 w 267"/>
                  <a:gd name="T15" fmla="*/ 115 h 130"/>
                  <a:gd name="T16" fmla="*/ 48 w 267"/>
                  <a:gd name="T17" fmla="*/ 99 h 130"/>
                  <a:gd name="T18" fmla="*/ 25 w 267"/>
                  <a:gd name="T19" fmla="*/ 104 h 130"/>
                  <a:gd name="T20" fmla="*/ 17 w 267"/>
                  <a:gd name="T21" fmla="*/ 90 h 130"/>
                  <a:gd name="T22" fmla="*/ 4 w 267"/>
                  <a:gd name="T23" fmla="*/ 92 h 130"/>
                  <a:gd name="T24" fmla="*/ 93 w 267"/>
                  <a:gd name="T25" fmla="*/ 30 h 130"/>
                  <a:gd name="T26" fmla="*/ 0 w 267"/>
                  <a:gd name="T27" fmla="*/ 83 h 130"/>
                  <a:gd name="T28" fmla="*/ 60 w 267"/>
                  <a:gd name="T29" fmla="*/ 43 h 130"/>
                  <a:gd name="T30" fmla="*/ 8 w 267"/>
                  <a:gd name="T31" fmla="*/ 54 h 130"/>
                  <a:gd name="T32" fmla="*/ 8 w 267"/>
                  <a:gd name="T33" fmla="*/ 53 h 130"/>
                  <a:gd name="T34" fmla="*/ 14 w 267"/>
                  <a:gd name="T35" fmla="*/ 44 h 130"/>
                  <a:gd name="T36" fmla="*/ 25 w 267"/>
                  <a:gd name="T37" fmla="*/ 17 h 130"/>
                  <a:gd name="T38" fmla="*/ 16 w 267"/>
                  <a:gd name="T39" fmla="*/ 3 h 130"/>
                  <a:gd name="T40" fmla="*/ 26 w 267"/>
                  <a:gd name="T41" fmla="*/ 16 h 130"/>
                  <a:gd name="T42" fmla="*/ 50 w 267"/>
                  <a:gd name="T43" fmla="*/ 23 h 130"/>
                  <a:gd name="T44" fmla="*/ 73 w 267"/>
                  <a:gd name="T45" fmla="*/ 11 h 130"/>
                  <a:gd name="T46" fmla="*/ 91 w 267"/>
                  <a:gd name="T47" fmla="*/ 5 h 130"/>
                  <a:gd name="T48" fmla="*/ 92 w 267"/>
                  <a:gd name="T49" fmla="*/ 5 h 130"/>
                  <a:gd name="T50" fmla="*/ 106 w 267"/>
                  <a:gd name="T51" fmla="*/ 16 h 130"/>
                  <a:gd name="T52" fmla="*/ 106 w 267"/>
                  <a:gd name="T53" fmla="*/ 16 h 130"/>
                  <a:gd name="T54" fmla="*/ 99 w 267"/>
                  <a:gd name="T55" fmla="*/ 27 h 130"/>
                  <a:gd name="T56" fmla="*/ 93 w 267"/>
                  <a:gd name="T57" fmla="*/ 40 h 130"/>
                  <a:gd name="T58" fmla="*/ 94 w 267"/>
                  <a:gd name="T59" fmla="*/ 44 h 130"/>
                  <a:gd name="T60" fmla="*/ 130 w 267"/>
                  <a:gd name="T61" fmla="*/ 43 h 130"/>
                  <a:gd name="T62" fmla="*/ 130 w 267"/>
                  <a:gd name="T63" fmla="*/ 44 h 130"/>
                  <a:gd name="T64" fmla="*/ 135 w 267"/>
                  <a:gd name="T65" fmla="*/ 49 h 130"/>
                  <a:gd name="T66" fmla="*/ 186 w 267"/>
                  <a:gd name="T67" fmla="*/ 30 h 130"/>
                  <a:gd name="T68" fmla="*/ 232 w 267"/>
                  <a:gd name="T69" fmla="*/ 22 h 130"/>
                  <a:gd name="T70" fmla="*/ 261 w 267"/>
                  <a:gd name="T71" fmla="*/ 6 h 130"/>
                  <a:gd name="T72" fmla="*/ 90 w 267"/>
                  <a:gd name="T73" fmla="*/ 115 h 130"/>
                  <a:gd name="T74" fmla="*/ 252 w 267"/>
                  <a:gd name="T75" fmla="*/ 22 h 130"/>
                  <a:gd name="T76" fmla="*/ 155 w 267"/>
                  <a:gd name="T77" fmla="*/ 79 h 130"/>
                  <a:gd name="T78" fmla="*/ 143 w 267"/>
                  <a:gd name="T79" fmla="*/ 89 h 130"/>
                  <a:gd name="T80" fmla="*/ 234 w 267"/>
                  <a:gd name="T81" fmla="*/ 38 h 130"/>
                  <a:gd name="T82" fmla="*/ 267 w 267"/>
                  <a:gd name="T83" fmla="*/ 22 h 130"/>
                  <a:gd name="T84" fmla="*/ 192 w 267"/>
                  <a:gd name="T85" fmla="*/ 71 h 130"/>
                  <a:gd name="T86" fmla="*/ 148 w 267"/>
                  <a:gd name="T87" fmla="*/ 118 h 130"/>
                  <a:gd name="T88" fmla="*/ 252 w 267"/>
                  <a:gd name="T89" fmla="*/ 58 h 130"/>
                  <a:gd name="T90" fmla="*/ 251 w 267"/>
                  <a:gd name="T91" fmla="*/ 69 h 130"/>
                  <a:gd name="T92" fmla="*/ 203 w 267"/>
                  <a:gd name="T93" fmla="*/ 118 h 130"/>
                  <a:gd name="T94" fmla="*/ 200 w 267"/>
                  <a:gd name="T95" fmla="*/ 121 h 130"/>
                  <a:gd name="T96" fmla="*/ 183 w 267"/>
                  <a:gd name="T97" fmla="*/ 124 h 130"/>
                  <a:gd name="T98" fmla="*/ 154 w 267"/>
                  <a:gd name="T99" fmla="*/ 125 h 130"/>
                  <a:gd name="T100" fmla="*/ 153 w 267"/>
                  <a:gd name="T101" fmla="*/ 124 h 130"/>
                  <a:gd name="T102" fmla="*/ 143 w 267"/>
                  <a:gd name="T103" fmla="*/ 122 h 130"/>
                  <a:gd name="T104" fmla="*/ 118 w 267"/>
                  <a:gd name="T105" fmla="*/ 118 h 130"/>
                  <a:gd name="T106" fmla="*/ 254 w 267"/>
                  <a:gd name="T107" fmla="*/ 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7" h="130">
                    <a:moveTo>
                      <a:pt x="80" y="130"/>
                    </a:moveTo>
                    <a:cubicBezTo>
                      <a:pt x="80" y="130"/>
                      <a:pt x="80" y="130"/>
                      <a:pt x="80" y="130"/>
                    </a:cubicBezTo>
                    <a:cubicBezTo>
                      <a:pt x="80" y="130"/>
                      <a:pt x="80" y="130"/>
                      <a:pt x="80" y="129"/>
                    </a:cubicBezTo>
                    <a:cubicBezTo>
                      <a:pt x="132" y="99"/>
                      <a:pt x="222" y="44"/>
                      <a:pt x="252" y="26"/>
                    </a:cubicBezTo>
                    <a:cubicBezTo>
                      <a:pt x="234" y="37"/>
                      <a:pt x="194" y="60"/>
                      <a:pt x="161" y="79"/>
                    </a:cubicBezTo>
                    <a:cubicBezTo>
                      <a:pt x="103" y="114"/>
                      <a:pt x="87" y="122"/>
                      <a:pt x="85" y="123"/>
                    </a:cubicBezTo>
                    <a:cubicBezTo>
                      <a:pt x="85" y="123"/>
                      <a:pt x="85" y="123"/>
                      <a:pt x="85" y="123"/>
                    </a:cubicBezTo>
                    <a:cubicBezTo>
                      <a:pt x="85" y="123"/>
                      <a:pt x="85" y="123"/>
                      <a:pt x="85" y="123"/>
                    </a:cubicBezTo>
                    <a:cubicBezTo>
                      <a:pt x="84" y="123"/>
                      <a:pt x="84" y="123"/>
                      <a:pt x="84" y="123"/>
                    </a:cubicBezTo>
                    <a:cubicBezTo>
                      <a:pt x="84" y="123"/>
                      <a:pt x="84" y="123"/>
                      <a:pt x="84" y="123"/>
                    </a:cubicBezTo>
                    <a:cubicBezTo>
                      <a:pt x="84" y="123"/>
                      <a:pt x="84" y="123"/>
                      <a:pt x="84" y="123"/>
                    </a:cubicBezTo>
                    <a:cubicBezTo>
                      <a:pt x="192" y="58"/>
                      <a:pt x="192" y="58"/>
                      <a:pt x="192" y="58"/>
                    </a:cubicBezTo>
                    <a:cubicBezTo>
                      <a:pt x="93" y="116"/>
                      <a:pt x="93" y="116"/>
                      <a:pt x="93" y="116"/>
                    </a:cubicBezTo>
                    <a:cubicBezTo>
                      <a:pt x="93" y="116"/>
                      <a:pt x="93" y="116"/>
                      <a:pt x="93" y="115"/>
                    </a:cubicBezTo>
                    <a:cubicBezTo>
                      <a:pt x="92" y="115"/>
                      <a:pt x="92" y="115"/>
                      <a:pt x="93" y="115"/>
                    </a:cubicBezTo>
                    <a:cubicBezTo>
                      <a:pt x="87" y="118"/>
                      <a:pt x="84" y="120"/>
                      <a:pt x="83" y="120"/>
                    </a:cubicBezTo>
                    <a:cubicBezTo>
                      <a:pt x="83" y="120"/>
                      <a:pt x="83" y="120"/>
                      <a:pt x="83" y="120"/>
                    </a:cubicBezTo>
                    <a:cubicBezTo>
                      <a:pt x="83" y="120"/>
                      <a:pt x="83" y="119"/>
                      <a:pt x="83" y="119"/>
                    </a:cubicBezTo>
                    <a:cubicBezTo>
                      <a:pt x="83" y="119"/>
                      <a:pt x="83" y="119"/>
                      <a:pt x="91" y="114"/>
                    </a:cubicBezTo>
                    <a:cubicBezTo>
                      <a:pt x="96" y="111"/>
                      <a:pt x="102" y="106"/>
                      <a:pt x="111" y="101"/>
                    </a:cubicBezTo>
                    <a:cubicBezTo>
                      <a:pt x="127" y="91"/>
                      <a:pt x="149" y="77"/>
                      <a:pt x="171" y="63"/>
                    </a:cubicBezTo>
                    <a:cubicBezTo>
                      <a:pt x="195" y="47"/>
                      <a:pt x="219" y="32"/>
                      <a:pt x="236" y="21"/>
                    </a:cubicBezTo>
                    <a:cubicBezTo>
                      <a:pt x="210" y="37"/>
                      <a:pt x="169" y="60"/>
                      <a:pt x="134" y="81"/>
                    </a:cubicBezTo>
                    <a:cubicBezTo>
                      <a:pt x="89" y="107"/>
                      <a:pt x="69" y="118"/>
                      <a:pt x="67" y="118"/>
                    </a:cubicBezTo>
                    <a:cubicBezTo>
                      <a:pt x="67" y="118"/>
                      <a:pt x="67" y="118"/>
                      <a:pt x="67" y="118"/>
                    </a:cubicBezTo>
                    <a:cubicBezTo>
                      <a:pt x="67" y="118"/>
                      <a:pt x="67" y="118"/>
                      <a:pt x="67" y="118"/>
                    </a:cubicBezTo>
                    <a:cubicBezTo>
                      <a:pt x="67" y="118"/>
                      <a:pt x="67" y="118"/>
                      <a:pt x="67" y="118"/>
                    </a:cubicBezTo>
                    <a:cubicBezTo>
                      <a:pt x="67" y="118"/>
                      <a:pt x="67" y="118"/>
                      <a:pt x="67" y="118"/>
                    </a:cubicBezTo>
                    <a:cubicBezTo>
                      <a:pt x="69" y="117"/>
                      <a:pt x="71" y="116"/>
                      <a:pt x="73" y="114"/>
                    </a:cubicBezTo>
                    <a:cubicBezTo>
                      <a:pt x="72" y="114"/>
                      <a:pt x="72" y="114"/>
                      <a:pt x="72" y="114"/>
                    </a:cubicBezTo>
                    <a:cubicBezTo>
                      <a:pt x="72" y="114"/>
                      <a:pt x="72" y="114"/>
                      <a:pt x="73" y="114"/>
                    </a:cubicBezTo>
                    <a:cubicBezTo>
                      <a:pt x="73" y="114"/>
                      <a:pt x="73" y="114"/>
                      <a:pt x="73" y="114"/>
                    </a:cubicBezTo>
                    <a:cubicBezTo>
                      <a:pt x="73" y="114"/>
                      <a:pt x="73" y="114"/>
                      <a:pt x="73" y="114"/>
                    </a:cubicBezTo>
                    <a:cubicBezTo>
                      <a:pt x="74" y="113"/>
                      <a:pt x="77" y="110"/>
                      <a:pt x="90" y="100"/>
                    </a:cubicBezTo>
                    <a:cubicBezTo>
                      <a:pt x="100" y="93"/>
                      <a:pt x="113" y="84"/>
                      <a:pt x="129" y="72"/>
                    </a:cubicBezTo>
                    <a:cubicBezTo>
                      <a:pt x="149" y="57"/>
                      <a:pt x="170" y="42"/>
                      <a:pt x="180" y="35"/>
                    </a:cubicBezTo>
                    <a:cubicBezTo>
                      <a:pt x="168" y="41"/>
                      <a:pt x="144" y="56"/>
                      <a:pt x="120" y="70"/>
                    </a:cubicBezTo>
                    <a:cubicBezTo>
                      <a:pt x="45" y="113"/>
                      <a:pt x="41" y="115"/>
                      <a:pt x="40" y="115"/>
                    </a:cubicBezTo>
                    <a:cubicBezTo>
                      <a:pt x="40" y="115"/>
                      <a:pt x="40" y="115"/>
                      <a:pt x="40" y="115"/>
                    </a:cubicBezTo>
                    <a:cubicBezTo>
                      <a:pt x="40" y="115"/>
                      <a:pt x="40" y="115"/>
                      <a:pt x="40" y="115"/>
                    </a:cubicBezTo>
                    <a:cubicBezTo>
                      <a:pt x="40" y="115"/>
                      <a:pt x="40" y="115"/>
                      <a:pt x="55" y="104"/>
                    </a:cubicBezTo>
                    <a:cubicBezTo>
                      <a:pt x="63" y="98"/>
                      <a:pt x="73" y="91"/>
                      <a:pt x="87" y="81"/>
                    </a:cubicBezTo>
                    <a:cubicBezTo>
                      <a:pt x="102" y="71"/>
                      <a:pt x="116" y="61"/>
                      <a:pt x="125" y="55"/>
                    </a:cubicBezTo>
                    <a:cubicBezTo>
                      <a:pt x="49" y="99"/>
                      <a:pt x="49" y="99"/>
                      <a:pt x="49" y="99"/>
                    </a:cubicBezTo>
                    <a:cubicBezTo>
                      <a:pt x="48" y="99"/>
                      <a:pt x="48" y="99"/>
                      <a:pt x="48" y="99"/>
                    </a:cubicBezTo>
                    <a:cubicBezTo>
                      <a:pt x="48" y="99"/>
                      <a:pt x="48" y="98"/>
                      <a:pt x="48" y="98"/>
                    </a:cubicBezTo>
                    <a:cubicBezTo>
                      <a:pt x="70" y="84"/>
                      <a:pt x="106" y="59"/>
                      <a:pt x="122" y="48"/>
                    </a:cubicBezTo>
                    <a:cubicBezTo>
                      <a:pt x="85" y="70"/>
                      <a:pt x="31" y="102"/>
                      <a:pt x="25" y="104"/>
                    </a:cubicBezTo>
                    <a:cubicBezTo>
                      <a:pt x="25" y="104"/>
                      <a:pt x="25" y="104"/>
                      <a:pt x="25" y="104"/>
                    </a:cubicBezTo>
                    <a:cubicBezTo>
                      <a:pt x="25" y="104"/>
                      <a:pt x="25" y="104"/>
                      <a:pt x="25" y="104"/>
                    </a:cubicBezTo>
                    <a:cubicBezTo>
                      <a:pt x="25" y="104"/>
                      <a:pt x="25" y="104"/>
                      <a:pt x="25" y="104"/>
                    </a:cubicBezTo>
                    <a:cubicBezTo>
                      <a:pt x="25" y="104"/>
                      <a:pt x="25" y="104"/>
                      <a:pt x="25" y="104"/>
                    </a:cubicBezTo>
                    <a:cubicBezTo>
                      <a:pt x="25" y="104"/>
                      <a:pt x="25" y="104"/>
                      <a:pt x="25" y="103"/>
                    </a:cubicBezTo>
                    <a:cubicBezTo>
                      <a:pt x="90" y="47"/>
                      <a:pt x="90" y="47"/>
                      <a:pt x="90" y="47"/>
                    </a:cubicBezTo>
                    <a:cubicBezTo>
                      <a:pt x="77" y="55"/>
                      <a:pt x="39" y="77"/>
                      <a:pt x="17" y="90"/>
                    </a:cubicBezTo>
                    <a:cubicBezTo>
                      <a:pt x="16" y="90"/>
                      <a:pt x="16" y="90"/>
                      <a:pt x="16" y="90"/>
                    </a:cubicBezTo>
                    <a:cubicBezTo>
                      <a:pt x="16" y="89"/>
                      <a:pt x="16" y="89"/>
                      <a:pt x="16" y="89"/>
                    </a:cubicBezTo>
                    <a:cubicBezTo>
                      <a:pt x="73" y="53"/>
                      <a:pt x="73" y="53"/>
                      <a:pt x="73" y="53"/>
                    </a:cubicBezTo>
                    <a:cubicBezTo>
                      <a:pt x="17" y="86"/>
                      <a:pt x="6" y="91"/>
                      <a:pt x="4" y="92"/>
                    </a:cubicBezTo>
                    <a:cubicBezTo>
                      <a:pt x="4" y="92"/>
                      <a:pt x="4" y="92"/>
                      <a:pt x="4" y="92"/>
                    </a:cubicBezTo>
                    <a:cubicBezTo>
                      <a:pt x="4" y="92"/>
                      <a:pt x="4" y="92"/>
                      <a:pt x="4" y="92"/>
                    </a:cubicBezTo>
                    <a:cubicBezTo>
                      <a:pt x="4" y="93"/>
                      <a:pt x="4" y="93"/>
                      <a:pt x="4" y="92"/>
                    </a:cubicBezTo>
                    <a:cubicBezTo>
                      <a:pt x="4" y="92"/>
                      <a:pt x="3" y="92"/>
                      <a:pt x="3" y="92"/>
                    </a:cubicBezTo>
                    <a:cubicBezTo>
                      <a:pt x="3" y="92"/>
                      <a:pt x="3" y="92"/>
                      <a:pt x="3" y="92"/>
                    </a:cubicBezTo>
                    <a:cubicBezTo>
                      <a:pt x="30" y="74"/>
                      <a:pt x="77" y="42"/>
                      <a:pt x="93" y="30"/>
                    </a:cubicBezTo>
                    <a:cubicBezTo>
                      <a:pt x="1" y="83"/>
                      <a:pt x="1" y="83"/>
                      <a:pt x="1" y="83"/>
                    </a:cubicBezTo>
                    <a:cubicBezTo>
                      <a:pt x="1" y="84"/>
                      <a:pt x="1" y="84"/>
                      <a:pt x="1" y="84"/>
                    </a:cubicBezTo>
                    <a:cubicBezTo>
                      <a:pt x="0" y="83"/>
                      <a:pt x="0" y="83"/>
                      <a:pt x="0" y="83"/>
                    </a:cubicBezTo>
                    <a:cubicBezTo>
                      <a:pt x="0" y="83"/>
                      <a:pt x="0" y="83"/>
                      <a:pt x="0" y="83"/>
                    </a:cubicBezTo>
                    <a:cubicBezTo>
                      <a:pt x="0" y="83"/>
                      <a:pt x="0" y="83"/>
                      <a:pt x="0" y="83"/>
                    </a:cubicBezTo>
                    <a:cubicBezTo>
                      <a:pt x="1" y="83"/>
                      <a:pt x="1" y="83"/>
                      <a:pt x="1" y="83"/>
                    </a:cubicBezTo>
                    <a:cubicBezTo>
                      <a:pt x="2" y="82"/>
                      <a:pt x="5" y="79"/>
                      <a:pt x="17" y="72"/>
                    </a:cubicBezTo>
                    <a:cubicBezTo>
                      <a:pt x="26" y="66"/>
                      <a:pt x="38" y="59"/>
                      <a:pt x="53" y="49"/>
                    </a:cubicBezTo>
                    <a:cubicBezTo>
                      <a:pt x="67" y="40"/>
                      <a:pt x="80" y="32"/>
                      <a:pt x="90" y="26"/>
                    </a:cubicBezTo>
                    <a:cubicBezTo>
                      <a:pt x="81" y="31"/>
                      <a:pt x="70" y="37"/>
                      <a:pt x="60" y="43"/>
                    </a:cubicBezTo>
                    <a:cubicBezTo>
                      <a:pt x="26" y="63"/>
                      <a:pt x="26" y="63"/>
                      <a:pt x="26" y="63"/>
                    </a:cubicBezTo>
                    <a:cubicBezTo>
                      <a:pt x="26" y="63"/>
                      <a:pt x="26" y="63"/>
                      <a:pt x="26" y="63"/>
                    </a:cubicBezTo>
                    <a:cubicBezTo>
                      <a:pt x="26" y="62"/>
                      <a:pt x="26" y="62"/>
                      <a:pt x="26" y="62"/>
                    </a:cubicBezTo>
                    <a:cubicBezTo>
                      <a:pt x="45" y="46"/>
                      <a:pt x="78" y="17"/>
                      <a:pt x="88" y="8"/>
                    </a:cubicBezTo>
                    <a:cubicBezTo>
                      <a:pt x="72" y="17"/>
                      <a:pt x="9" y="53"/>
                      <a:pt x="8" y="54"/>
                    </a:cubicBezTo>
                    <a:cubicBezTo>
                      <a:pt x="8" y="54"/>
                      <a:pt x="8" y="54"/>
                      <a:pt x="8" y="54"/>
                    </a:cubicBezTo>
                    <a:cubicBezTo>
                      <a:pt x="8" y="54"/>
                      <a:pt x="7" y="54"/>
                      <a:pt x="7" y="54"/>
                    </a:cubicBezTo>
                    <a:cubicBezTo>
                      <a:pt x="7" y="53"/>
                      <a:pt x="7" y="53"/>
                      <a:pt x="8" y="53"/>
                    </a:cubicBezTo>
                    <a:cubicBezTo>
                      <a:pt x="8" y="53"/>
                      <a:pt x="8" y="53"/>
                      <a:pt x="8" y="53"/>
                    </a:cubicBezTo>
                    <a:cubicBezTo>
                      <a:pt x="8" y="53"/>
                      <a:pt x="8" y="53"/>
                      <a:pt x="8" y="53"/>
                    </a:cubicBezTo>
                    <a:cubicBezTo>
                      <a:pt x="9" y="52"/>
                      <a:pt x="10" y="51"/>
                      <a:pt x="15" y="48"/>
                    </a:cubicBezTo>
                    <a:cubicBezTo>
                      <a:pt x="19" y="45"/>
                      <a:pt x="25" y="41"/>
                      <a:pt x="32" y="37"/>
                    </a:cubicBezTo>
                    <a:cubicBezTo>
                      <a:pt x="42" y="30"/>
                      <a:pt x="55" y="22"/>
                      <a:pt x="63" y="16"/>
                    </a:cubicBezTo>
                    <a:cubicBezTo>
                      <a:pt x="59" y="18"/>
                      <a:pt x="55" y="21"/>
                      <a:pt x="51" y="23"/>
                    </a:cubicBezTo>
                    <a:cubicBezTo>
                      <a:pt x="15" y="44"/>
                      <a:pt x="15" y="44"/>
                      <a:pt x="14" y="44"/>
                    </a:cubicBezTo>
                    <a:cubicBezTo>
                      <a:pt x="14" y="44"/>
                      <a:pt x="14" y="44"/>
                      <a:pt x="14" y="44"/>
                    </a:cubicBezTo>
                    <a:cubicBezTo>
                      <a:pt x="14" y="44"/>
                      <a:pt x="14" y="44"/>
                      <a:pt x="38" y="10"/>
                    </a:cubicBezTo>
                    <a:cubicBezTo>
                      <a:pt x="36" y="11"/>
                      <a:pt x="30" y="15"/>
                      <a:pt x="26" y="17"/>
                    </a:cubicBezTo>
                    <a:cubicBezTo>
                      <a:pt x="25" y="17"/>
                      <a:pt x="25" y="17"/>
                      <a:pt x="25" y="17"/>
                    </a:cubicBezTo>
                    <a:cubicBezTo>
                      <a:pt x="25" y="17"/>
                      <a:pt x="25" y="17"/>
                      <a:pt x="25" y="17"/>
                    </a:cubicBezTo>
                    <a:cubicBezTo>
                      <a:pt x="25" y="17"/>
                      <a:pt x="25" y="17"/>
                      <a:pt x="23" y="9"/>
                    </a:cubicBezTo>
                    <a:cubicBezTo>
                      <a:pt x="22" y="6"/>
                      <a:pt x="22" y="2"/>
                      <a:pt x="21" y="1"/>
                    </a:cubicBezTo>
                    <a:cubicBezTo>
                      <a:pt x="17" y="3"/>
                      <a:pt x="17" y="3"/>
                      <a:pt x="16" y="3"/>
                    </a:cubicBezTo>
                    <a:cubicBezTo>
                      <a:pt x="17" y="3"/>
                      <a:pt x="17" y="3"/>
                      <a:pt x="17" y="3"/>
                    </a:cubicBezTo>
                    <a:cubicBezTo>
                      <a:pt x="16" y="3"/>
                      <a:pt x="16" y="3"/>
                      <a:pt x="16" y="3"/>
                    </a:cubicBezTo>
                    <a:cubicBezTo>
                      <a:pt x="17" y="3"/>
                      <a:pt x="19" y="1"/>
                      <a:pt x="21" y="0"/>
                    </a:cubicBezTo>
                    <a:cubicBezTo>
                      <a:pt x="22" y="0"/>
                      <a:pt x="22" y="0"/>
                      <a:pt x="22" y="0"/>
                    </a:cubicBezTo>
                    <a:cubicBezTo>
                      <a:pt x="22" y="0"/>
                      <a:pt x="22" y="0"/>
                      <a:pt x="22" y="0"/>
                    </a:cubicBezTo>
                    <a:cubicBezTo>
                      <a:pt x="22" y="0"/>
                      <a:pt x="22" y="0"/>
                      <a:pt x="24" y="9"/>
                    </a:cubicBezTo>
                    <a:cubicBezTo>
                      <a:pt x="25" y="12"/>
                      <a:pt x="25" y="15"/>
                      <a:pt x="26" y="16"/>
                    </a:cubicBezTo>
                    <a:cubicBezTo>
                      <a:pt x="39" y="8"/>
                      <a:pt x="40" y="8"/>
                      <a:pt x="40" y="8"/>
                    </a:cubicBezTo>
                    <a:cubicBezTo>
                      <a:pt x="40" y="8"/>
                      <a:pt x="40" y="8"/>
                      <a:pt x="40" y="8"/>
                    </a:cubicBezTo>
                    <a:cubicBezTo>
                      <a:pt x="40" y="8"/>
                      <a:pt x="40" y="8"/>
                      <a:pt x="40" y="9"/>
                    </a:cubicBezTo>
                    <a:cubicBezTo>
                      <a:pt x="34" y="17"/>
                      <a:pt x="20" y="37"/>
                      <a:pt x="16" y="43"/>
                    </a:cubicBezTo>
                    <a:cubicBezTo>
                      <a:pt x="21" y="40"/>
                      <a:pt x="37" y="30"/>
                      <a:pt x="50" y="23"/>
                    </a:cubicBezTo>
                    <a:cubicBezTo>
                      <a:pt x="72" y="10"/>
                      <a:pt x="72" y="10"/>
                      <a:pt x="73" y="10"/>
                    </a:cubicBezTo>
                    <a:cubicBezTo>
                      <a:pt x="73" y="10"/>
                      <a:pt x="73" y="10"/>
                      <a:pt x="73" y="10"/>
                    </a:cubicBezTo>
                    <a:cubicBezTo>
                      <a:pt x="73" y="10"/>
                      <a:pt x="73" y="10"/>
                      <a:pt x="73" y="11"/>
                    </a:cubicBezTo>
                    <a:cubicBezTo>
                      <a:pt x="73" y="11"/>
                      <a:pt x="73" y="11"/>
                      <a:pt x="73" y="11"/>
                    </a:cubicBezTo>
                    <a:cubicBezTo>
                      <a:pt x="73" y="11"/>
                      <a:pt x="73" y="11"/>
                      <a:pt x="73" y="11"/>
                    </a:cubicBezTo>
                    <a:cubicBezTo>
                      <a:pt x="71" y="12"/>
                      <a:pt x="63" y="17"/>
                      <a:pt x="32" y="38"/>
                    </a:cubicBezTo>
                    <a:cubicBezTo>
                      <a:pt x="28" y="41"/>
                      <a:pt x="24" y="43"/>
                      <a:pt x="20" y="46"/>
                    </a:cubicBezTo>
                    <a:cubicBezTo>
                      <a:pt x="78" y="12"/>
                      <a:pt x="89" y="6"/>
                      <a:pt x="91" y="5"/>
                    </a:cubicBezTo>
                    <a:cubicBezTo>
                      <a:pt x="91" y="5"/>
                      <a:pt x="91" y="5"/>
                      <a:pt x="91" y="5"/>
                    </a:cubicBezTo>
                    <a:cubicBezTo>
                      <a:pt x="91" y="5"/>
                      <a:pt x="91" y="5"/>
                      <a:pt x="91" y="5"/>
                    </a:cubicBezTo>
                    <a:cubicBezTo>
                      <a:pt x="92" y="5"/>
                      <a:pt x="92" y="5"/>
                      <a:pt x="92" y="5"/>
                    </a:cubicBezTo>
                    <a:cubicBezTo>
                      <a:pt x="92" y="5"/>
                      <a:pt x="92" y="5"/>
                      <a:pt x="92" y="5"/>
                    </a:cubicBezTo>
                    <a:cubicBezTo>
                      <a:pt x="92" y="5"/>
                      <a:pt x="92" y="5"/>
                      <a:pt x="92" y="5"/>
                    </a:cubicBezTo>
                    <a:cubicBezTo>
                      <a:pt x="92" y="5"/>
                      <a:pt x="92" y="5"/>
                      <a:pt x="92" y="5"/>
                    </a:cubicBezTo>
                    <a:cubicBezTo>
                      <a:pt x="92" y="5"/>
                      <a:pt x="92" y="5"/>
                      <a:pt x="92" y="5"/>
                    </a:cubicBezTo>
                    <a:cubicBezTo>
                      <a:pt x="91" y="6"/>
                      <a:pt x="88" y="8"/>
                      <a:pt x="82" y="14"/>
                    </a:cubicBezTo>
                    <a:cubicBezTo>
                      <a:pt x="76" y="20"/>
                      <a:pt x="67" y="27"/>
                      <a:pt x="59" y="34"/>
                    </a:cubicBezTo>
                    <a:cubicBezTo>
                      <a:pt x="47" y="45"/>
                      <a:pt x="35" y="55"/>
                      <a:pt x="30" y="60"/>
                    </a:cubicBezTo>
                    <a:cubicBezTo>
                      <a:pt x="35" y="57"/>
                      <a:pt x="48" y="49"/>
                      <a:pt x="60" y="42"/>
                    </a:cubicBezTo>
                    <a:cubicBezTo>
                      <a:pt x="97" y="21"/>
                      <a:pt x="104" y="16"/>
                      <a:pt x="106" y="16"/>
                    </a:cubicBezTo>
                    <a:cubicBezTo>
                      <a:pt x="106" y="16"/>
                      <a:pt x="106" y="16"/>
                      <a:pt x="106" y="16"/>
                    </a:cubicBezTo>
                    <a:cubicBezTo>
                      <a:pt x="106" y="16"/>
                      <a:pt x="106" y="16"/>
                      <a:pt x="106" y="16"/>
                    </a:cubicBezTo>
                    <a:cubicBezTo>
                      <a:pt x="106" y="16"/>
                      <a:pt x="106" y="16"/>
                      <a:pt x="106" y="16"/>
                    </a:cubicBezTo>
                    <a:cubicBezTo>
                      <a:pt x="106" y="16"/>
                      <a:pt x="106" y="16"/>
                      <a:pt x="107" y="16"/>
                    </a:cubicBezTo>
                    <a:cubicBezTo>
                      <a:pt x="107" y="16"/>
                      <a:pt x="107" y="16"/>
                      <a:pt x="106" y="16"/>
                    </a:cubicBezTo>
                    <a:cubicBezTo>
                      <a:pt x="80" y="33"/>
                      <a:pt x="37" y="60"/>
                      <a:pt x="15" y="74"/>
                    </a:cubicBezTo>
                    <a:cubicBezTo>
                      <a:pt x="99" y="26"/>
                      <a:pt x="99" y="26"/>
                      <a:pt x="99" y="26"/>
                    </a:cubicBezTo>
                    <a:cubicBezTo>
                      <a:pt x="99" y="26"/>
                      <a:pt x="99" y="26"/>
                      <a:pt x="99" y="26"/>
                    </a:cubicBezTo>
                    <a:cubicBezTo>
                      <a:pt x="100" y="26"/>
                      <a:pt x="100" y="26"/>
                      <a:pt x="99" y="27"/>
                    </a:cubicBezTo>
                    <a:cubicBezTo>
                      <a:pt x="99" y="27"/>
                      <a:pt x="99" y="27"/>
                      <a:pt x="99" y="27"/>
                    </a:cubicBezTo>
                    <a:cubicBezTo>
                      <a:pt x="99" y="27"/>
                      <a:pt x="99" y="27"/>
                      <a:pt x="99" y="27"/>
                    </a:cubicBezTo>
                    <a:cubicBezTo>
                      <a:pt x="97" y="28"/>
                      <a:pt x="89" y="34"/>
                      <a:pt x="52" y="60"/>
                    </a:cubicBezTo>
                    <a:cubicBezTo>
                      <a:pt x="37" y="70"/>
                      <a:pt x="21" y="81"/>
                      <a:pt x="12" y="87"/>
                    </a:cubicBezTo>
                    <a:cubicBezTo>
                      <a:pt x="29" y="77"/>
                      <a:pt x="69" y="54"/>
                      <a:pt x="93" y="40"/>
                    </a:cubicBezTo>
                    <a:cubicBezTo>
                      <a:pt x="93" y="40"/>
                      <a:pt x="93" y="40"/>
                      <a:pt x="93" y="40"/>
                    </a:cubicBezTo>
                    <a:cubicBezTo>
                      <a:pt x="94" y="40"/>
                      <a:pt x="94" y="41"/>
                      <a:pt x="93" y="41"/>
                    </a:cubicBezTo>
                    <a:cubicBezTo>
                      <a:pt x="35" y="78"/>
                      <a:pt x="35" y="78"/>
                      <a:pt x="35" y="78"/>
                    </a:cubicBezTo>
                    <a:cubicBezTo>
                      <a:pt x="82" y="51"/>
                      <a:pt x="91" y="45"/>
                      <a:pt x="93" y="44"/>
                    </a:cubicBezTo>
                    <a:cubicBezTo>
                      <a:pt x="94" y="44"/>
                      <a:pt x="94" y="44"/>
                      <a:pt x="94" y="44"/>
                    </a:cubicBezTo>
                    <a:cubicBezTo>
                      <a:pt x="94" y="44"/>
                      <a:pt x="94" y="44"/>
                      <a:pt x="94" y="44"/>
                    </a:cubicBezTo>
                    <a:cubicBezTo>
                      <a:pt x="94" y="44"/>
                      <a:pt x="94" y="44"/>
                      <a:pt x="94" y="44"/>
                    </a:cubicBezTo>
                    <a:cubicBezTo>
                      <a:pt x="94" y="44"/>
                      <a:pt x="94" y="44"/>
                      <a:pt x="94" y="45"/>
                    </a:cubicBezTo>
                    <a:cubicBezTo>
                      <a:pt x="94" y="45"/>
                      <a:pt x="94" y="45"/>
                      <a:pt x="94" y="45"/>
                    </a:cubicBezTo>
                    <a:cubicBezTo>
                      <a:pt x="28" y="102"/>
                      <a:pt x="28" y="102"/>
                      <a:pt x="28" y="102"/>
                    </a:cubicBezTo>
                    <a:cubicBezTo>
                      <a:pt x="42" y="94"/>
                      <a:pt x="98" y="61"/>
                      <a:pt x="130" y="43"/>
                    </a:cubicBezTo>
                    <a:cubicBezTo>
                      <a:pt x="130" y="43"/>
                      <a:pt x="130" y="43"/>
                      <a:pt x="130" y="43"/>
                    </a:cubicBezTo>
                    <a:cubicBezTo>
                      <a:pt x="130" y="43"/>
                      <a:pt x="130" y="43"/>
                      <a:pt x="130" y="43"/>
                    </a:cubicBezTo>
                    <a:cubicBezTo>
                      <a:pt x="130" y="43"/>
                      <a:pt x="131" y="43"/>
                      <a:pt x="130" y="43"/>
                    </a:cubicBezTo>
                    <a:cubicBezTo>
                      <a:pt x="130" y="44"/>
                      <a:pt x="130" y="44"/>
                      <a:pt x="130" y="44"/>
                    </a:cubicBezTo>
                    <a:cubicBezTo>
                      <a:pt x="130" y="44"/>
                      <a:pt x="130" y="44"/>
                      <a:pt x="130" y="44"/>
                    </a:cubicBezTo>
                    <a:cubicBezTo>
                      <a:pt x="128" y="45"/>
                      <a:pt x="121" y="51"/>
                      <a:pt x="90" y="72"/>
                    </a:cubicBezTo>
                    <a:cubicBezTo>
                      <a:pt x="79" y="79"/>
                      <a:pt x="68" y="86"/>
                      <a:pt x="60" y="91"/>
                    </a:cubicBezTo>
                    <a:cubicBezTo>
                      <a:pt x="134" y="49"/>
                      <a:pt x="134" y="49"/>
                      <a:pt x="134" y="49"/>
                    </a:cubicBezTo>
                    <a:cubicBezTo>
                      <a:pt x="134" y="48"/>
                      <a:pt x="135" y="49"/>
                      <a:pt x="135" y="49"/>
                    </a:cubicBezTo>
                    <a:cubicBezTo>
                      <a:pt x="135" y="49"/>
                      <a:pt x="135" y="49"/>
                      <a:pt x="135" y="49"/>
                    </a:cubicBezTo>
                    <a:cubicBezTo>
                      <a:pt x="108" y="68"/>
                      <a:pt x="63" y="99"/>
                      <a:pt x="47" y="111"/>
                    </a:cubicBezTo>
                    <a:cubicBezTo>
                      <a:pt x="60" y="103"/>
                      <a:pt x="91" y="85"/>
                      <a:pt x="119" y="69"/>
                    </a:cubicBezTo>
                    <a:cubicBezTo>
                      <a:pt x="175" y="37"/>
                      <a:pt x="184" y="31"/>
                      <a:pt x="186" y="30"/>
                    </a:cubicBezTo>
                    <a:cubicBezTo>
                      <a:pt x="186" y="30"/>
                      <a:pt x="186" y="30"/>
                      <a:pt x="186" y="30"/>
                    </a:cubicBezTo>
                    <a:cubicBezTo>
                      <a:pt x="186" y="30"/>
                      <a:pt x="186" y="30"/>
                      <a:pt x="186" y="30"/>
                    </a:cubicBezTo>
                    <a:cubicBezTo>
                      <a:pt x="187" y="30"/>
                      <a:pt x="187" y="30"/>
                      <a:pt x="187" y="30"/>
                    </a:cubicBezTo>
                    <a:cubicBezTo>
                      <a:pt x="187" y="30"/>
                      <a:pt x="187" y="30"/>
                      <a:pt x="187" y="30"/>
                    </a:cubicBezTo>
                    <a:cubicBezTo>
                      <a:pt x="187" y="31"/>
                      <a:pt x="187" y="31"/>
                      <a:pt x="187" y="31"/>
                    </a:cubicBezTo>
                    <a:cubicBezTo>
                      <a:pt x="154" y="55"/>
                      <a:pt x="95" y="98"/>
                      <a:pt x="78" y="111"/>
                    </a:cubicBezTo>
                    <a:cubicBezTo>
                      <a:pt x="232" y="22"/>
                      <a:pt x="232" y="22"/>
                      <a:pt x="232" y="22"/>
                    </a:cubicBezTo>
                    <a:cubicBezTo>
                      <a:pt x="236" y="19"/>
                      <a:pt x="239" y="17"/>
                      <a:pt x="243" y="16"/>
                    </a:cubicBezTo>
                    <a:cubicBezTo>
                      <a:pt x="261" y="5"/>
                      <a:pt x="261" y="5"/>
                      <a:pt x="261" y="5"/>
                    </a:cubicBezTo>
                    <a:cubicBezTo>
                      <a:pt x="261" y="5"/>
                      <a:pt x="261" y="5"/>
                      <a:pt x="261" y="5"/>
                    </a:cubicBezTo>
                    <a:cubicBezTo>
                      <a:pt x="261" y="5"/>
                      <a:pt x="261" y="6"/>
                      <a:pt x="261" y="6"/>
                    </a:cubicBezTo>
                    <a:cubicBezTo>
                      <a:pt x="261" y="6"/>
                      <a:pt x="261" y="6"/>
                      <a:pt x="261" y="6"/>
                    </a:cubicBezTo>
                    <a:cubicBezTo>
                      <a:pt x="261" y="6"/>
                      <a:pt x="261" y="6"/>
                      <a:pt x="261" y="6"/>
                    </a:cubicBezTo>
                    <a:cubicBezTo>
                      <a:pt x="261" y="6"/>
                      <a:pt x="261" y="6"/>
                      <a:pt x="261" y="6"/>
                    </a:cubicBezTo>
                    <a:cubicBezTo>
                      <a:pt x="261" y="6"/>
                      <a:pt x="260" y="7"/>
                      <a:pt x="260" y="7"/>
                    </a:cubicBezTo>
                    <a:cubicBezTo>
                      <a:pt x="260" y="7"/>
                      <a:pt x="260" y="7"/>
                      <a:pt x="259" y="8"/>
                    </a:cubicBezTo>
                    <a:cubicBezTo>
                      <a:pt x="258" y="9"/>
                      <a:pt x="123" y="94"/>
                      <a:pt x="90" y="115"/>
                    </a:cubicBezTo>
                    <a:cubicBezTo>
                      <a:pt x="95" y="113"/>
                      <a:pt x="101" y="109"/>
                      <a:pt x="107" y="105"/>
                    </a:cubicBezTo>
                    <a:cubicBezTo>
                      <a:pt x="112" y="102"/>
                      <a:pt x="119" y="99"/>
                      <a:pt x="127" y="94"/>
                    </a:cubicBezTo>
                    <a:cubicBezTo>
                      <a:pt x="136" y="89"/>
                      <a:pt x="145" y="83"/>
                      <a:pt x="155" y="78"/>
                    </a:cubicBezTo>
                    <a:cubicBezTo>
                      <a:pt x="162" y="73"/>
                      <a:pt x="170" y="69"/>
                      <a:pt x="177" y="65"/>
                    </a:cubicBezTo>
                    <a:cubicBezTo>
                      <a:pt x="233" y="31"/>
                      <a:pt x="250" y="22"/>
                      <a:pt x="252" y="22"/>
                    </a:cubicBezTo>
                    <a:cubicBezTo>
                      <a:pt x="252" y="22"/>
                      <a:pt x="252" y="22"/>
                      <a:pt x="252" y="22"/>
                    </a:cubicBezTo>
                    <a:cubicBezTo>
                      <a:pt x="252" y="22"/>
                      <a:pt x="252" y="22"/>
                      <a:pt x="252" y="22"/>
                    </a:cubicBezTo>
                    <a:cubicBezTo>
                      <a:pt x="252" y="22"/>
                      <a:pt x="252" y="22"/>
                      <a:pt x="236" y="32"/>
                    </a:cubicBezTo>
                    <a:cubicBezTo>
                      <a:pt x="226" y="38"/>
                      <a:pt x="212" y="46"/>
                      <a:pt x="197" y="54"/>
                    </a:cubicBezTo>
                    <a:cubicBezTo>
                      <a:pt x="184" y="62"/>
                      <a:pt x="169" y="71"/>
                      <a:pt x="155" y="79"/>
                    </a:cubicBezTo>
                    <a:cubicBezTo>
                      <a:pt x="150" y="81"/>
                      <a:pt x="146" y="84"/>
                      <a:pt x="142" y="86"/>
                    </a:cubicBezTo>
                    <a:cubicBezTo>
                      <a:pt x="253" y="22"/>
                      <a:pt x="253" y="22"/>
                      <a:pt x="253" y="22"/>
                    </a:cubicBezTo>
                    <a:cubicBezTo>
                      <a:pt x="254" y="22"/>
                      <a:pt x="254" y="22"/>
                      <a:pt x="254" y="22"/>
                    </a:cubicBezTo>
                    <a:cubicBezTo>
                      <a:pt x="254" y="22"/>
                      <a:pt x="254" y="23"/>
                      <a:pt x="254" y="23"/>
                    </a:cubicBezTo>
                    <a:cubicBezTo>
                      <a:pt x="143" y="89"/>
                      <a:pt x="143" y="89"/>
                      <a:pt x="143" y="89"/>
                    </a:cubicBezTo>
                    <a:cubicBezTo>
                      <a:pt x="148" y="86"/>
                      <a:pt x="155" y="82"/>
                      <a:pt x="161" y="78"/>
                    </a:cubicBezTo>
                    <a:cubicBezTo>
                      <a:pt x="234" y="36"/>
                      <a:pt x="260" y="20"/>
                      <a:pt x="262" y="20"/>
                    </a:cubicBezTo>
                    <a:cubicBezTo>
                      <a:pt x="262" y="20"/>
                      <a:pt x="262" y="20"/>
                      <a:pt x="262" y="20"/>
                    </a:cubicBezTo>
                    <a:cubicBezTo>
                      <a:pt x="262" y="20"/>
                      <a:pt x="262" y="20"/>
                      <a:pt x="262" y="20"/>
                    </a:cubicBezTo>
                    <a:cubicBezTo>
                      <a:pt x="263" y="21"/>
                      <a:pt x="263" y="21"/>
                      <a:pt x="234" y="38"/>
                    </a:cubicBezTo>
                    <a:cubicBezTo>
                      <a:pt x="219" y="47"/>
                      <a:pt x="198" y="60"/>
                      <a:pt x="172" y="76"/>
                    </a:cubicBezTo>
                    <a:cubicBezTo>
                      <a:pt x="158" y="84"/>
                      <a:pt x="145" y="92"/>
                      <a:pt x="133" y="99"/>
                    </a:cubicBezTo>
                    <a:cubicBezTo>
                      <a:pt x="266" y="22"/>
                      <a:pt x="266" y="22"/>
                      <a:pt x="266" y="22"/>
                    </a:cubicBezTo>
                    <a:cubicBezTo>
                      <a:pt x="266" y="22"/>
                      <a:pt x="266" y="22"/>
                      <a:pt x="266" y="22"/>
                    </a:cubicBezTo>
                    <a:cubicBezTo>
                      <a:pt x="266" y="22"/>
                      <a:pt x="267" y="22"/>
                      <a:pt x="267" y="22"/>
                    </a:cubicBezTo>
                    <a:cubicBezTo>
                      <a:pt x="267" y="22"/>
                      <a:pt x="267" y="23"/>
                      <a:pt x="266" y="23"/>
                    </a:cubicBezTo>
                    <a:cubicBezTo>
                      <a:pt x="266" y="23"/>
                      <a:pt x="266" y="23"/>
                      <a:pt x="266" y="23"/>
                    </a:cubicBezTo>
                    <a:cubicBezTo>
                      <a:pt x="266" y="23"/>
                      <a:pt x="266" y="23"/>
                      <a:pt x="266" y="23"/>
                    </a:cubicBezTo>
                    <a:cubicBezTo>
                      <a:pt x="265" y="24"/>
                      <a:pt x="260" y="27"/>
                      <a:pt x="243" y="38"/>
                    </a:cubicBezTo>
                    <a:cubicBezTo>
                      <a:pt x="231" y="46"/>
                      <a:pt x="214" y="57"/>
                      <a:pt x="192" y="71"/>
                    </a:cubicBezTo>
                    <a:cubicBezTo>
                      <a:pt x="169" y="85"/>
                      <a:pt x="145" y="100"/>
                      <a:pt x="131" y="109"/>
                    </a:cubicBezTo>
                    <a:cubicBezTo>
                      <a:pt x="155" y="95"/>
                      <a:pt x="207" y="65"/>
                      <a:pt x="237" y="48"/>
                    </a:cubicBezTo>
                    <a:cubicBezTo>
                      <a:pt x="237" y="47"/>
                      <a:pt x="238" y="47"/>
                      <a:pt x="238" y="48"/>
                    </a:cubicBezTo>
                    <a:cubicBezTo>
                      <a:pt x="238" y="48"/>
                      <a:pt x="238" y="48"/>
                      <a:pt x="238" y="48"/>
                    </a:cubicBezTo>
                    <a:cubicBezTo>
                      <a:pt x="148" y="118"/>
                      <a:pt x="148" y="118"/>
                      <a:pt x="148" y="118"/>
                    </a:cubicBezTo>
                    <a:cubicBezTo>
                      <a:pt x="229" y="71"/>
                      <a:pt x="247" y="61"/>
                      <a:pt x="251" y="59"/>
                    </a:cubicBezTo>
                    <a:cubicBezTo>
                      <a:pt x="251" y="58"/>
                      <a:pt x="252" y="58"/>
                      <a:pt x="252" y="58"/>
                    </a:cubicBezTo>
                    <a:cubicBezTo>
                      <a:pt x="252" y="58"/>
                      <a:pt x="252" y="58"/>
                      <a:pt x="252" y="58"/>
                    </a:cubicBezTo>
                    <a:cubicBezTo>
                      <a:pt x="252" y="58"/>
                      <a:pt x="252" y="58"/>
                      <a:pt x="252" y="58"/>
                    </a:cubicBezTo>
                    <a:cubicBezTo>
                      <a:pt x="252" y="58"/>
                      <a:pt x="252" y="58"/>
                      <a:pt x="252" y="58"/>
                    </a:cubicBezTo>
                    <a:cubicBezTo>
                      <a:pt x="252" y="59"/>
                      <a:pt x="252" y="59"/>
                      <a:pt x="252" y="59"/>
                    </a:cubicBezTo>
                    <a:cubicBezTo>
                      <a:pt x="226" y="76"/>
                      <a:pt x="181" y="106"/>
                      <a:pt x="163" y="119"/>
                    </a:cubicBezTo>
                    <a:cubicBezTo>
                      <a:pt x="182" y="108"/>
                      <a:pt x="225" y="83"/>
                      <a:pt x="250" y="68"/>
                    </a:cubicBezTo>
                    <a:cubicBezTo>
                      <a:pt x="251" y="68"/>
                      <a:pt x="251" y="68"/>
                      <a:pt x="251" y="68"/>
                    </a:cubicBezTo>
                    <a:cubicBezTo>
                      <a:pt x="251" y="68"/>
                      <a:pt x="251" y="69"/>
                      <a:pt x="251" y="69"/>
                    </a:cubicBezTo>
                    <a:cubicBezTo>
                      <a:pt x="188" y="120"/>
                      <a:pt x="188" y="120"/>
                      <a:pt x="188" y="120"/>
                    </a:cubicBezTo>
                    <a:cubicBezTo>
                      <a:pt x="216" y="104"/>
                      <a:pt x="216" y="104"/>
                      <a:pt x="216" y="104"/>
                    </a:cubicBezTo>
                    <a:cubicBezTo>
                      <a:pt x="216" y="104"/>
                      <a:pt x="216" y="104"/>
                      <a:pt x="216" y="104"/>
                    </a:cubicBezTo>
                    <a:cubicBezTo>
                      <a:pt x="216" y="104"/>
                      <a:pt x="216" y="105"/>
                      <a:pt x="216" y="105"/>
                    </a:cubicBezTo>
                    <a:cubicBezTo>
                      <a:pt x="203" y="118"/>
                      <a:pt x="203" y="118"/>
                      <a:pt x="203" y="118"/>
                    </a:cubicBezTo>
                    <a:cubicBezTo>
                      <a:pt x="203" y="118"/>
                      <a:pt x="203" y="118"/>
                      <a:pt x="203" y="118"/>
                    </a:cubicBezTo>
                    <a:cubicBezTo>
                      <a:pt x="203" y="119"/>
                      <a:pt x="203" y="119"/>
                      <a:pt x="203" y="119"/>
                    </a:cubicBezTo>
                    <a:cubicBezTo>
                      <a:pt x="203" y="119"/>
                      <a:pt x="203" y="119"/>
                      <a:pt x="203" y="119"/>
                    </a:cubicBezTo>
                    <a:cubicBezTo>
                      <a:pt x="203" y="119"/>
                      <a:pt x="203" y="119"/>
                      <a:pt x="203" y="119"/>
                    </a:cubicBezTo>
                    <a:cubicBezTo>
                      <a:pt x="203" y="119"/>
                      <a:pt x="200" y="121"/>
                      <a:pt x="200" y="121"/>
                    </a:cubicBezTo>
                    <a:cubicBezTo>
                      <a:pt x="200" y="121"/>
                      <a:pt x="200" y="121"/>
                      <a:pt x="200" y="121"/>
                    </a:cubicBezTo>
                    <a:cubicBezTo>
                      <a:pt x="199" y="120"/>
                      <a:pt x="199" y="120"/>
                      <a:pt x="200" y="120"/>
                    </a:cubicBezTo>
                    <a:cubicBezTo>
                      <a:pt x="213" y="107"/>
                      <a:pt x="213" y="107"/>
                      <a:pt x="213" y="107"/>
                    </a:cubicBezTo>
                    <a:cubicBezTo>
                      <a:pt x="183" y="124"/>
                      <a:pt x="183" y="124"/>
                      <a:pt x="183" y="124"/>
                    </a:cubicBezTo>
                    <a:cubicBezTo>
                      <a:pt x="183" y="124"/>
                      <a:pt x="183" y="124"/>
                      <a:pt x="183" y="124"/>
                    </a:cubicBezTo>
                    <a:cubicBezTo>
                      <a:pt x="182" y="124"/>
                      <a:pt x="182" y="123"/>
                      <a:pt x="183" y="123"/>
                    </a:cubicBezTo>
                    <a:cubicBezTo>
                      <a:pt x="246" y="72"/>
                      <a:pt x="246" y="72"/>
                      <a:pt x="246" y="72"/>
                    </a:cubicBezTo>
                    <a:cubicBezTo>
                      <a:pt x="237" y="77"/>
                      <a:pt x="220" y="87"/>
                      <a:pt x="202" y="97"/>
                    </a:cubicBezTo>
                    <a:cubicBezTo>
                      <a:pt x="190" y="104"/>
                      <a:pt x="178" y="111"/>
                      <a:pt x="169" y="116"/>
                    </a:cubicBezTo>
                    <a:cubicBezTo>
                      <a:pt x="159" y="122"/>
                      <a:pt x="155" y="124"/>
                      <a:pt x="154" y="125"/>
                    </a:cubicBezTo>
                    <a:cubicBezTo>
                      <a:pt x="154" y="125"/>
                      <a:pt x="154" y="125"/>
                      <a:pt x="154" y="125"/>
                    </a:cubicBezTo>
                    <a:cubicBezTo>
                      <a:pt x="154" y="125"/>
                      <a:pt x="154" y="125"/>
                      <a:pt x="154" y="125"/>
                    </a:cubicBezTo>
                    <a:cubicBezTo>
                      <a:pt x="153" y="125"/>
                      <a:pt x="153" y="125"/>
                      <a:pt x="153" y="125"/>
                    </a:cubicBezTo>
                    <a:cubicBezTo>
                      <a:pt x="153" y="125"/>
                      <a:pt x="153" y="124"/>
                      <a:pt x="153" y="124"/>
                    </a:cubicBezTo>
                    <a:cubicBezTo>
                      <a:pt x="153" y="124"/>
                      <a:pt x="153" y="124"/>
                      <a:pt x="153" y="124"/>
                    </a:cubicBezTo>
                    <a:cubicBezTo>
                      <a:pt x="153" y="124"/>
                      <a:pt x="153" y="124"/>
                      <a:pt x="153" y="124"/>
                    </a:cubicBezTo>
                    <a:cubicBezTo>
                      <a:pt x="155" y="123"/>
                      <a:pt x="158" y="121"/>
                      <a:pt x="169" y="114"/>
                    </a:cubicBezTo>
                    <a:cubicBezTo>
                      <a:pt x="178" y="107"/>
                      <a:pt x="190" y="99"/>
                      <a:pt x="202" y="91"/>
                    </a:cubicBezTo>
                    <a:cubicBezTo>
                      <a:pt x="216" y="82"/>
                      <a:pt x="230" y="72"/>
                      <a:pt x="240" y="66"/>
                    </a:cubicBezTo>
                    <a:cubicBezTo>
                      <a:pt x="211" y="83"/>
                      <a:pt x="144" y="121"/>
                      <a:pt x="143" y="122"/>
                    </a:cubicBezTo>
                    <a:cubicBezTo>
                      <a:pt x="143" y="122"/>
                      <a:pt x="143" y="122"/>
                      <a:pt x="143" y="122"/>
                    </a:cubicBezTo>
                    <a:cubicBezTo>
                      <a:pt x="142" y="122"/>
                      <a:pt x="142" y="121"/>
                      <a:pt x="143" y="121"/>
                    </a:cubicBezTo>
                    <a:cubicBezTo>
                      <a:pt x="231" y="52"/>
                      <a:pt x="231" y="52"/>
                      <a:pt x="231" y="52"/>
                    </a:cubicBezTo>
                    <a:cubicBezTo>
                      <a:pt x="181" y="81"/>
                      <a:pt x="125" y="114"/>
                      <a:pt x="118" y="117"/>
                    </a:cubicBezTo>
                    <a:cubicBezTo>
                      <a:pt x="118" y="118"/>
                      <a:pt x="118" y="118"/>
                      <a:pt x="118" y="118"/>
                    </a:cubicBezTo>
                    <a:cubicBezTo>
                      <a:pt x="118" y="118"/>
                      <a:pt x="118" y="118"/>
                      <a:pt x="118" y="118"/>
                    </a:cubicBezTo>
                    <a:cubicBezTo>
                      <a:pt x="117" y="118"/>
                      <a:pt x="117" y="118"/>
                      <a:pt x="117" y="118"/>
                    </a:cubicBezTo>
                    <a:cubicBezTo>
                      <a:pt x="117" y="118"/>
                      <a:pt x="117" y="118"/>
                      <a:pt x="117" y="117"/>
                    </a:cubicBezTo>
                    <a:cubicBezTo>
                      <a:pt x="117" y="117"/>
                      <a:pt x="117" y="117"/>
                      <a:pt x="117" y="117"/>
                    </a:cubicBezTo>
                    <a:cubicBezTo>
                      <a:pt x="157" y="92"/>
                      <a:pt x="226" y="48"/>
                      <a:pt x="254" y="30"/>
                    </a:cubicBezTo>
                    <a:cubicBezTo>
                      <a:pt x="81" y="130"/>
                      <a:pt x="81" y="130"/>
                      <a:pt x="81" y="130"/>
                    </a:cubicBezTo>
                    <a:cubicBezTo>
                      <a:pt x="81" y="130"/>
                      <a:pt x="81" y="130"/>
                      <a:pt x="80"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Freeform 287"/>
              <p:cNvSpPr/>
              <p:nvPr/>
            </p:nvSpPr>
            <p:spPr bwMode="auto">
              <a:xfrm>
                <a:off x="3914776" y="6084888"/>
                <a:ext cx="638175" cy="714375"/>
              </a:xfrm>
              <a:custGeom>
                <a:avLst/>
                <a:gdLst>
                  <a:gd name="T0" fmla="*/ 109 w 197"/>
                  <a:gd name="T1" fmla="*/ 207 h 220"/>
                  <a:gd name="T2" fmla="*/ 109 w 197"/>
                  <a:gd name="T3" fmla="*/ 206 h 220"/>
                  <a:gd name="T4" fmla="*/ 88 w 197"/>
                  <a:gd name="T5" fmla="*/ 218 h 220"/>
                  <a:gd name="T6" fmla="*/ 96 w 197"/>
                  <a:gd name="T7" fmla="*/ 196 h 220"/>
                  <a:gd name="T8" fmla="*/ 104 w 197"/>
                  <a:gd name="T9" fmla="*/ 175 h 220"/>
                  <a:gd name="T10" fmla="*/ 107 w 197"/>
                  <a:gd name="T11" fmla="*/ 172 h 220"/>
                  <a:gd name="T12" fmla="*/ 104 w 197"/>
                  <a:gd name="T13" fmla="*/ 158 h 220"/>
                  <a:gd name="T14" fmla="*/ 179 w 197"/>
                  <a:gd name="T15" fmla="*/ 101 h 220"/>
                  <a:gd name="T16" fmla="*/ 91 w 197"/>
                  <a:gd name="T17" fmla="*/ 151 h 220"/>
                  <a:gd name="T18" fmla="*/ 110 w 197"/>
                  <a:gd name="T19" fmla="*/ 122 h 220"/>
                  <a:gd name="T20" fmla="*/ 94 w 197"/>
                  <a:gd name="T21" fmla="*/ 118 h 220"/>
                  <a:gd name="T22" fmla="*/ 42 w 197"/>
                  <a:gd name="T23" fmla="*/ 127 h 220"/>
                  <a:gd name="T24" fmla="*/ 18 w 197"/>
                  <a:gd name="T25" fmla="*/ 128 h 220"/>
                  <a:gd name="T26" fmla="*/ 45 w 197"/>
                  <a:gd name="T27" fmla="*/ 108 h 220"/>
                  <a:gd name="T28" fmla="*/ 8 w 197"/>
                  <a:gd name="T29" fmla="*/ 112 h 220"/>
                  <a:gd name="T30" fmla="*/ 1 w 197"/>
                  <a:gd name="T31" fmla="*/ 115 h 220"/>
                  <a:gd name="T32" fmla="*/ 94 w 197"/>
                  <a:gd name="T33" fmla="*/ 58 h 220"/>
                  <a:gd name="T34" fmla="*/ 4 w 197"/>
                  <a:gd name="T35" fmla="*/ 106 h 220"/>
                  <a:gd name="T36" fmla="*/ 3 w 197"/>
                  <a:gd name="T37" fmla="*/ 91 h 220"/>
                  <a:gd name="T38" fmla="*/ 61 w 197"/>
                  <a:gd name="T39" fmla="*/ 53 h 220"/>
                  <a:gd name="T40" fmla="*/ 17 w 197"/>
                  <a:gd name="T41" fmla="*/ 78 h 220"/>
                  <a:gd name="T42" fmla="*/ 8 w 197"/>
                  <a:gd name="T43" fmla="*/ 82 h 220"/>
                  <a:gd name="T44" fmla="*/ 11 w 197"/>
                  <a:gd name="T45" fmla="*/ 48 h 220"/>
                  <a:gd name="T46" fmla="*/ 12 w 197"/>
                  <a:gd name="T47" fmla="*/ 46 h 220"/>
                  <a:gd name="T48" fmla="*/ 26 w 197"/>
                  <a:gd name="T49" fmla="*/ 63 h 220"/>
                  <a:gd name="T50" fmla="*/ 93 w 197"/>
                  <a:gd name="T51" fmla="*/ 33 h 220"/>
                  <a:gd name="T52" fmla="*/ 77 w 197"/>
                  <a:gd name="T53" fmla="*/ 43 h 220"/>
                  <a:gd name="T54" fmla="*/ 87 w 197"/>
                  <a:gd name="T55" fmla="*/ 41 h 220"/>
                  <a:gd name="T56" fmla="*/ 189 w 197"/>
                  <a:gd name="T57" fmla="*/ 0 h 220"/>
                  <a:gd name="T58" fmla="*/ 194 w 197"/>
                  <a:gd name="T59" fmla="*/ 4 h 220"/>
                  <a:gd name="T60" fmla="*/ 23 w 197"/>
                  <a:gd name="T61" fmla="*/ 124 h 220"/>
                  <a:gd name="T62" fmla="*/ 179 w 197"/>
                  <a:gd name="T63" fmla="*/ 35 h 220"/>
                  <a:gd name="T64" fmla="*/ 191 w 197"/>
                  <a:gd name="T65" fmla="*/ 42 h 220"/>
                  <a:gd name="T66" fmla="*/ 162 w 197"/>
                  <a:gd name="T67" fmla="*/ 78 h 220"/>
                  <a:gd name="T68" fmla="*/ 114 w 197"/>
                  <a:gd name="T69" fmla="*/ 118 h 220"/>
                  <a:gd name="T70" fmla="*/ 146 w 197"/>
                  <a:gd name="T71" fmla="*/ 101 h 220"/>
                  <a:gd name="T72" fmla="*/ 185 w 197"/>
                  <a:gd name="T73" fmla="*/ 97 h 220"/>
                  <a:gd name="T74" fmla="*/ 185 w 197"/>
                  <a:gd name="T75" fmla="*/ 97 h 220"/>
                  <a:gd name="T76" fmla="*/ 173 w 197"/>
                  <a:gd name="T77" fmla="*/ 118 h 220"/>
                  <a:gd name="T78" fmla="*/ 180 w 197"/>
                  <a:gd name="T79" fmla="*/ 131 h 220"/>
                  <a:gd name="T80" fmla="*/ 180 w 197"/>
                  <a:gd name="T81" fmla="*/ 132 h 220"/>
                  <a:gd name="T82" fmla="*/ 197 w 197"/>
                  <a:gd name="T83" fmla="*/ 124 h 220"/>
                  <a:gd name="T84" fmla="*/ 192 w 197"/>
                  <a:gd name="T85" fmla="*/ 142 h 220"/>
                  <a:gd name="T86" fmla="*/ 142 w 197"/>
                  <a:gd name="T87" fmla="*/ 186 h 220"/>
                  <a:gd name="T88" fmla="*/ 175 w 197"/>
                  <a:gd name="T89" fmla="*/ 168 h 220"/>
                  <a:gd name="T90" fmla="*/ 168 w 197"/>
                  <a:gd name="T91" fmla="*/ 173 h 220"/>
                  <a:gd name="T92" fmla="*/ 190 w 197"/>
                  <a:gd name="T93" fmla="*/ 162 h 220"/>
                  <a:gd name="T94" fmla="*/ 190 w 197"/>
                  <a:gd name="T95" fmla="*/ 163 h 220"/>
                  <a:gd name="T96" fmla="*/ 145 w 197"/>
                  <a:gd name="T97" fmla="*/ 194 h 220"/>
                  <a:gd name="T98" fmla="*/ 145 w 197"/>
                  <a:gd name="T99" fmla="*/ 195 h 220"/>
                  <a:gd name="T100" fmla="*/ 181 w 197"/>
                  <a:gd name="T10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7" h="220">
                    <a:moveTo>
                      <a:pt x="91" y="220"/>
                    </a:moveTo>
                    <a:cubicBezTo>
                      <a:pt x="91" y="220"/>
                      <a:pt x="91" y="220"/>
                      <a:pt x="91" y="220"/>
                    </a:cubicBezTo>
                    <a:cubicBezTo>
                      <a:pt x="91" y="219"/>
                      <a:pt x="91" y="219"/>
                      <a:pt x="91" y="219"/>
                    </a:cubicBezTo>
                    <a:cubicBezTo>
                      <a:pt x="101" y="213"/>
                      <a:pt x="120" y="202"/>
                      <a:pt x="136" y="192"/>
                    </a:cubicBezTo>
                    <a:cubicBezTo>
                      <a:pt x="110" y="207"/>
                      <a:pt x="109" y="207"/>
                      <a:pt x="109" y="207"/>
                    </a:cubicBezTo>
                    <a:cubicBezTo>
                      <a:pt x="109" y="207"/>
                      <a:pt x="109" y="207"/>
                      <a:pt x="109" y="207"/>
                    </a:cubicBezTo>
                    <a:cubicBezTo>
                      <a:pt x="109" y="207"/>
                      <a:pt x="109" y="207"/>
                      <a:pt x="109" y="206"/>
                    </a:cubicBezTo>
                    <a:cubicBezTo>
                      <a:pt x="109" y="206"/>
                      <a:pt x="109" y="206"/>
                      <a:pt x="109" y="206"/>
                    </a:cubicBezTo>
                    <a:cubicBezTo>
                      <a:pt x="109" y="206"/>
                      <a:pt x="109" y="206"/>
                      <a:pt x="109" y="206"/>
                    </a:cubicBezTo>
                    <a:cubicBezTo>
                      <a:pt x="109" y="206"/>
                      <a:pt x="109" y="206"/>
                      <a:pt x="109" y="206"/>
                    </a:cubicBezTo>
                    <a:cubicBezTo>
                      <a:pt x="89" y="218"/>
                      <a:pt x="88" y="219"/>
                      <a:pt x="88" y="219"/>
                    </a:cubicBezTo>
                    <a:cubicBezTo>
                      <a:pt x="87" y="219"/>
                      <a:pt x="87" y="218"/>
                      <a:pt x="87" y="218"/>
                    </a:cubicBezTo>
                    <a:cubicBezTo>
                      <a:pt x="87" y="218"/>
                      <a:pt x="87" y="218"/>
                      <a:pt x="88" y="218"/>
                    </a:cubicBezTo>
                    <a:cubicBezTo>
                      <a:pt x="88" y="218"/>
                      <a:pt x="88" y="218"/>
                      <a:pt x="88" y="218"/>
                    </a:cubicBezTo>
                    <a:cubicBezTo>
                      <a:pt x="88" y="218"/>
                      <a:pt x="88" y="218"/>
                      <a:pt x="88" y="218"/>
                    </a:cubicBezTo>
                    <a:cubicBezTo>
                      <a:pt x="89" y="216"/>
                      <a:pt x="97" y="210"/>
                      <a:pt x="134" y="183"/>
                    </a:cubicBezTo>
                    <a:cubicBezTo>
                      <a:pt x="154" y="168"/>
                      <a:pt x="177" y="152"/>
                      <a:pt x="186" y="145"/>
                    </a:cubicBezTo>
                    <a:cubicBezTo>
                      <a:pt x="97" y="197"/>
                      <a:pt x="97" y="197"/>
                      <a:pt x="97" y="197"/>
                    </a:cubicBezTo>
                    <a:cubicBezTo>
                      <a:pt x="96" y="197"/>
                      <a:pt x="96" y="197"/>
                      <a:pt x="96" y="196"/>
                    </a:cubicBezTo>
                    <a:cubicBezTo>
                      <a:pt x="96" y="196"/>
                      <a:pt x="96" y="196"/>
                      <a:pt x="96" y="196"/>
                    </a:cubicBezTo>
                    <a:cubicBezTo>
                      <a:pt x="188" y="129"/>
                      <a:pt x="188" y="129"/>
                      <a:pt x="188" y="129"/>
                    </a:cubicBezTo>
                    <a:cubicBezTo>
                      <a:pt x="120" y="169"/>
                      <a:pt x="119" y="169"/>
                      <a:pt x="119" y="169"/>
                    </a:cubicBezTo>
                    <a:cubicBezTo>
                      <a:pt x="119" y="168"/>
                      <a:pt x="119" y="168"/>
                      <a:pt x="119" y="168"/>
                    </a:cubicBezTo>
                    <a:cubicBezTo>
                      <a:pt x="118" y="168"/>
                      <a:pt x="118" y="168"/>
                      <a:pt x="123" y="165"/>
                    </a:cubicBezTo>
                    <a:cubicBezTo>
                      <a:pt x="109" y="173"/>
                      <a:pt x="105" y="175"/>
                      <a:pt x="104" y="175"/>
                    </a:cubicBezTo>
                    <a:cubicBezTo>
                      <a:pt x="104" y="175"/>
                      <a:pt x="104" y="175"/>
                      <a:pt x="104" y="175"/>
                    </a:cubicBezTo>
                    <a:cubicBezTo>
                      <a:pt x="104" y="175"/>
                      <a:pt x="104" y="175"/>
                      <a:pt x="104" y="175"/>
                    </a:cubicBezTo>
                    <a:cubicBezTo>
                      <a:pt x="104" y="176"/>
                      <a:pt x="104" y="176"/>
                      <a:pt x="104" y="176"/>
                    </a:cubicBezTo>
                    <a:cubicBezTo>
                      <a:pt x="104" y="175"/>
                      <a:pt x="104" y="175"/>
                      <a:pt x="104" y="175"/>
                    </a:cubicBezTo>
                    <a:cubicBezTo>
                      <a:pt x="103" y="175"/>
                      <a:pt x="103" y="175"/>
                      <a:pt x="107" y="172"/>
                    </a:cubicBezTo>
                    <a:cubicBezTo>
                      <a:pt x="110" y="170"/>
                      <a:pt x="113" y="167"/>
                      <a:pt x="117" y="164"/>
                    </a:cubicBezTo>
                    <a:cubicBezTo>
                      <a:pt x="133" y="151"/>
                      <a:pt x="160" y="128"/>
                      <a:pt x="169" y="120"/>
                    </a:cubicBezTo>
                    <a:cubicBezTo>
                      <a:pt x="141" y="137"/>
                      <a:pt x="108" y="156"/>
                      <a:pt x="104" y="158"/>
                    </a:cubicBezTo>
                    <a:cubicBezTo>
                      <a:pt x="104" y="158"/>
                      <a:pt x="104" y="158"/>
                      <a:pt x="104" y="158"/>
                    </a:cubicBezTo>
                    <a:cubicBezTo>
                      <a:pt x="104" y="158"/>
                      <a:pt x="104" y="158"/>
                      <a:pt x="104" y="158"/>
                    </a:cubicBezTo>
                    <a:cubicBezTo>
                      <a:pt x="104" y="158"/>
                      <a:pt x="104" y="158"/>
                      <a:pt x="104" y="158"/>
                    </a:cubicBezTo>
                    <a:cubicBezTo>
                      <a:pt x="104" y="158"/>
                      <a:pt x="104" y="158"/>
                      <a:pt x="103" y="158"/>
                    </a:cubicBezTo>
                    <a:cubicBezTo>
                      <a:pt x="103" y="157"/>
                      <a:pt x="103" y="157"/>
                      <a:pt x="116" y="148"/>
                    </a:cubicBezTo>
                    <a:cubicBezTo>
                      <a:pt x="124" y="142"/>
                      <a:pt x="134" y="134"/>
                      <a:pt x="144" y="127"/>
                    </a:cubicBezTo>
                    <a:cubicBezTo>
                      <a:pt x="158" y="116"/>
                      <a:pt x="172" y="106"/>
                      <a:pt x="179" y="101"/>
                    </a:cubicBezTo>
                    <a:cubicBezTo>
                      <a:pt x="170" y="106"/>
                      <a:pt x="152" y="116"/>
                      <a:pt x="136" y="126"/>
                    </a:cubicBezTo>
                    <a:cubicBezTo>
                      <a:pt x="92" y="152"/>
                      <a:pt x="92" y="152"/>
                      <a:pt x="91" y="151"/>
                    </a:cubicBezTo>
                    <a:cubicBezTo>
                      <a:pt x="91" y="151"/>
                      <a:pt x="91" y="151"/>
                      <a:pt x="91" y="151"/>
                    </a:cubicBezTo>
                    <a:cubicBezTo>
                      <a:pt x="91" y="151"/>
                      <a:pt x="91" y="151"/>
                      <a:pt x="91" y="151"/>
                    </a:cubicBezTo>
                    <a:cubicBezTo>
                      <a:pt x="91" y="151"/>
                      <a:pt x="91" y="151"/>
                      <a:pt x="91" y="151"/>
                    </a:cubicBezTo>
                    <a:cubicBezTo>
                      <a:pt x="91" y="151"/>
                      <a:pt x="91" y="151"/>
                      <a:pt x="91" y="151"/>
                    </a:cubicBezTo>
                    <a:cubicBezTo>
                      <a:pt x="92" y="150"/>
                      <a:pt x="93" y="148"/>
                      <a:pt x="97" y="145"/>
                    </a:cubicBezTo>
                    <a:cubicBezTo>
                      <a:pt x="101" y="141"/>
                      <a:pt x="106" y="137"/>
                      <a:pt x="112" y="131"/>
                    </a:cubicBezTo>
                    <a:cubicBezTo>
                      <a:pt x="123" y="121"/>
                      <a:pt x="137" y="108"/>
                      <a:pt x="143" y="103"/>
                    </a:cubicBezTo>
                    <a:cubicBezTo>
                      <a:pt x="110" y="122"/>
                      <a:pt x="110" y="122"/>
                      <a:pt x="110" y="122"/>
                    </a:cubicBezTo>
                    <a:cubicBezTo>
                      <a:pt x="110" y="122"/>
                      <a:pt x="109" y="122"/>
                      <a:pt x="109" y="122"/>
                    </a:cubicBezTo>
                    <a:cubicBezTo>
                      <a:pt x="109" y="122"/>
                      <a:pt x="109" y="121"/>
                      <a:pt x="109" y="121"/>
                    </a:cubicBezTo>
                    <a:cubicBezTo>
                      <a:pt x="121" y="112"/>
                      <a:pt x="148" y="89"/>
                      <a:pt x="158" y="81"/>
                    </a:cubicBezTo>
                    <a:cubicBezTo>
                      <a:pt x="95" y="118"/>
                      <a:pt x="95" y="118"/>
                      <a:pt x="95" y="118"/>
                    </a:cubicBezTo>
                    <a:cubicBezTo>
                      <a:pt x="95" y="118"/>
                      <a:pt x="94" y="118"/>
                      <a:pt x="94" y="118"/>
                    </a:cubicBezTo>
                    <a:cubicBezTo>
                      <a:pt x="94" y="117"/>
                      <a:pt x="94" y="117"/>
                      <a:pt x="94" y="117"/>
                    </a:cubicBezTo>
                    <a:cubicBezTo>
                      <a:pt x="186" y="46"/>
                      <a:pt x="186" y="46"/>
                      <a:pt x="186" y="46"/>
                    </a:cubicBezTo>
                    <a:cubicBezTo>
                      <a:pt x="43" y="128"/>
                      <a:pt x="43" y="128"/>
                      <a:pt x="43" y="128"/>
                    </a:cubicBezTo>
                    <a:cubicBezTo>
                      <a:pt x="43" y="128"/>
                      <a:pt x="42" y="128"/>
                      <a:pt x="42" y="128"/>
                    </a:cubicBezTo>
                    <a:cubicBezTo>
                      <a:pt x="42" y="128"/>
                      <a:pt x="42" y="128"/>
                      <a:pt x="42" y="127"/>
                    </a:cubicBezTo>
                    <a:cubicBezTo>
                      <a:pt x="82" y="101"/>
                      <a:pt x="152" y="53"/>
                      <a:pt x="173" y="39"/>
                    </a:cubicBezTo>
                    <a:cubicBezTo>
                      <a:pt x="39" y="116"/>
                      <a:pt x="21" y="126"/>
                      <a:pt x="18" y="128"/>
                    </a:cubicBezTo>
                    <a:cubicBezTo>
                      <a:pt x="18" y="128"/>
                      <a:pt x="18" y="128"/>
                      <a:pt x="18" y="128"/>
                    </a:cubicBezTo>
                    <a:cubicBezTo>
                      <a:pt x="18" y="128"/>
                      <a:pt x="18" y="128"/>
                      <a:pt x="18" y="128"/>
                    </a:cubicBezTo>
                    <a:cubicBezTo>
                      <a:pt x="18" y="128"/>
                      <a:pt x="18" y="128"/>
                      <a:pt x="18" y="128"/>
                    </a:cubicBezTo>
                    <a:cubicBezTo>
                      <a:pt x="17" y="128"/>
                      <a:pt x="17" y="128"/>
                      <a:pt x="17" y="128"/>
                    </a:cubicBezTo>
                    <a:cubicBezTo>
                      <a:pt x="17" y="128"/>
                      <a:pt x="17" y="128"/>
                      <a:pt x="18" y="127"/>
                    </a:cubicBezTo>
                    <a:cubicBezTo>
                      <a:pt x="18" y="127"/>
                      <a:pt x="18" y="127"/>
                      <a:pt x="18" y="127"/>
                    </a:cubicBezTo>
                    <a:cubicBezTo>
                      <a:pt x="18" y="127"/>
                      <a:pt x="18" y="127"/>
                      <a:pt x="18" y="127"/>
                    </a:cubicBezTo>
                    <a:cubicBezTo>
                      <a:pt x="19" y="126"/>
                      <a:pt x="24" y="122"/>
                      <a:pt x="45" y="108"/>
                    </a:cubicBezTo>
                    <a:cubicBezTo>
                      <a:pt x="59" y="97"/>
                      <a:pt x="80" y="83"/>
                      <a:pt x="106" y="65"/>
                    </a:cubicBezTo>
                    <a:cubicBezTo>
                      <a:pt x="139" y="42"/>
                      <a:pt x="172" y="19"/>
                      <a:pt x="187" y="9"/>
                    </a:cubicBezTo>
                    <a:cubicBezTo>
                      <a:pt x="168" y="19"/>
                      <a:pt x="121" y="47"/>
                      <a:pt x="81" y="70"/>
                    </a:cubicBezTo>
                    <a:cubicBezTo>
                      <a:pt x="60" y="82"/>
                      <a:pt x="40" y="94"/>
                      <a:pt x="25" y="102"/>
                    </a:cubicBezTo>
                    <a:cubicBezTo>
                      <a:pt x="18" y="107"/>
                      <a:pt x="12" y="110"/>
                      <a:pt x="8" y="112"/>
                    </a:cubicBezTo>
                    <a:cubicBezTo>
                      <a:pt x="4" y="115"/>
                      <a:pt x="2" y="116"/>
                      <a:pt x="1" y="116"/>
                    </a:cubicBezTo>
                    <a:cubicBezTo>
                      <a:pt x="1" y="116"/>
                      <a:pt x="1" y="116"/>
                      <a:pt x="1" y="116"/>
                    </a:cubicBezTo>
                    <a:cubicBezTo>
                      <a:pt x="1" y="116"/>
                      <a:pt x="1" y="116"/>
                      <a:pt x="1" y="116"/>
                    </a:cubicBezTo>
                    <a:cubicBezTo>
                      <a:pt x="1" y="116"/>
                      <a:pt x="1" y="116"/>
                      <a:pt x="0" y="116"/>
                    </a:cubicBezTo>
                    <a:cubicBezTo>
                      <a:pt x="0" y="116"/>
                      <a:pt x="0" y="116"/>
                      <a:pt x="1" y="115"/>
                    </a:cubicBezTo>
                    <a:cubicBezTo>
                      <a:pt x="1" y="115"/>
                      <a:pt x="1" y="115"/>
                      <a:pt x="1" y="115"/>
                    </a:cubicBezTo>
                    <a:cubicBezTo>
                      <a:pt x="1" y="115"/>
                      <a:pt x="1" y="115"/>
                      <a:pt x="1" y="115"/>
                    </a:cubicBezTo>
                    <a:cubicBezTo>
                      <a:pt x="2" y="114"/>
                      <a:pt x="4" y="113"/>
                      <a:pt x="9" y="110"/>
                    </a:cubicBezTo>
                    <a:cubicBezTo>
                      <a:pt x="14" y="107"/>
                      <a:pt x="21" y="103"/>
                      <a:pt x="30" y="97"/>
                    </a:cubicBezTo>
                    <a:cubicBezTo>
                      <a:pt x="47" y="86"/>
                      <a:pt x="71" y="72"/>
                      <a:pt x="94" y="58"/>
                    </a:cubicBezTo>
                    <a:cubicBezTo>
                      <a:pt x="118" y="43"/>
                      <a:pt x="142" y="28"/>
                      <a:pt x="160" y="17"/>
                    </a:cubicBezTo>
                    <a:cubicBezTo>
                      <a:pt x="5" y="107"/>
                      <a:pt x="5" y="107"/>
                      <a:pt x="5" y="107"/>
                    </a:cubicBezTo>
                    <a:cubicBezTo>
                      <a:pt x="4" y="107"/>
                      <a:pt x="4" y="107"/>
                      <a:pt x="4" y="107"/>
                    </a:cubicBezTo>
                    <a:cubicBezTo>
                      <a:pt x="4" y="107"/>
                      <a:pt x="4" y="106"/>
                      <a:pt x="4" y="106"/>
                    </a:cubicBezTo>
                    <a:cubicBezTo>
                      <a:pt x="4" y="106"/>
                      <a:pt x="4" y="106"/>
                      <a:pt x="4" y="106"/>
                    </a:cubicBezTo>
                    <a:cubicBezTo>
                      <a:pt x="4" y="106"/>
                      <a:pt x="4" y="106"/>
                      <a:pt x="4" y="106"/>
                    </a:cubicBezTo>
                    <a:cubicBezTo>
                      <a:pt x="6" y="104"/>
                      <a:pt x="14" y="98"/>
                      <a:pt x="46" y="73"/>
                    </a:cubicBezTo>
                    <a:cubicBezTo>
                      <a:pt x="60" y="62"/>
                      <a:pt x="74" y="51"/>
                      <a:pt x="82" y="46"/>
                    </a:cubicBezTo>
                    <a:cubicBezTo>
                      <a:pt x="19" y="82"/>
                      <a:pt x="6" y="89"/>
                      <a:pt x="3" y="91"/>
                    </a:cubicBezTo>
                    <a:cubicBezTo>
                      <a:pt x="3" y="91"/>
                      <a:pt x="3" y="91"/>
                      <a:pt x="3" y="91"/>
                    </a:cubicBezTo>
                    <a:cubicBezTo>
                      <a:pt x="3" y="91"/>
                      <a:pt x="3" y="91"/>
                      <a:pt x="3" y="91"/>
                    </a:cubicBezTo>
                    <a:cubicBezTo>
                      <a:pt x="2" y="91"/>
                      <a:pt x="2" y="91"/>
                      <a:pt x="2" y="91"/>
                    </a:cubicBezTo>
                    <a:cubicBezTo>
                      <a:pt x="2" y="91"/>
                      <a:pt x="2" y="91"/>
                      <a:pt x="2" y="91"/>
                    </a:cubicBezTo>
                    <a:cubicBezTo>
                      <a:pt x="2" y="91"/>
                      <a:pt x="2" y="90"/>
                      <a:pt x="2" y="90"/>
                    </a:cubicBezTo>
                    <a:cubicBezTo>
                      <a:pt x="3" y="90"/>
                      <a:pt x="39" y="67"/>
                      <a:pt x="61" y="53"/>
                    </a:cubicBezTo>
                    <a:cubicBezTo>
                      <a:pt x="57" y="56"/>
                      <a:pt x="52" y="58"/>
                      <a:pt x="48" y="61"/>
                    </a:cubicBezTo>
                    <a:cubicBezTo>
                      <a:pt x="24" y="75"/>
                      <a:pt x="19"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7" y="78"/>
                      <a:pt x="17" y="78"/>
                      <a:pt x="17" y="78"/>
                    </a:cubicBezTo>
                    <a:cubicBezTo>
                      <a:pt x="18" y="77"/>
                      <a:pt x="18" y="77"/>
                      <a:pt x="19" y="76"/>
                    </a:cubicBezTo>
                    <a:cubicBezTo>
                      <a:pt x="9" y="82"/>
                      <a:pt x="9" y="82"/>
                      <a:pt x="9" y="82"/>
                    </a:cubicBezTo>
                    <a:cubicBezTo>
                      <a:pt x="9" y="82"/>
                      <a:pt x="8" y="82"/>
                      <a:pt x="8" y="82"/>
                    </a:cubicBezTo>
                    <a:cubicBezTo>
                      <a:pt x="8" y="81"/>
                      <a:pt x="8" y="81"/>
                      <a:pt x="25" y="62"/>
                    </a:cubicBezTo>
                    <a:cubicBezTo>
                      <a:pt x="31" y="55"/>
                      <a:pt x="37" y="48"/>
                      <a:pt x="40" y="45"/>
                    </a:cubicBezTo>
                    <a:cubicBezTo>
                      <a:pt x="10" y="62"/>
                      <a:pt x="10" y="62"/>
                      <a:pt x="10" y="62"/>
                    </a:cubicBezTo>
                    <a:cubicBezTo>
                      <a:pt x="10" y="62"/>
                      <a:pt x="10" y="62"/>
                      <a:pt x="10" y="62"/>
                    </a:cubicBezTo>
                    <a:cubicBezTo>
                      <a:pt x="9" y="62"/>
                      <a:pt x="9" y="61"/>
                      <a:pt x="11" y="48"/>
                    </a:cubicBezTo>
                    <a:cubicBezTo>
                      <a:pt x="5" y="51"/>
                      <a:pt x="5" y="51"/>
                      <a:pt x="5" y="51"/>
                    </a:cubicBezTo>
                    <a:cubicBezTo>
                      <a:pt x="5" y="51"/>
                      <a:pt x="5" y="51"/>
                      <a:pt x="5" y="51"/>
                    </a:cubicBezTo>
                    <a:cubicBezTo>
                      <a:pt x="5" y="50"/>
                      <a:pt x="5" y="50"/>
                      <a:pt x="5" y="50"/>
                    </a:cubicBezTo>
                    <a:cubicBezTo>
                      <a:pt x="11" y="46"/>
                      <a:pt x="11" y="46"/>
                      <a:pt x="11" y="46"/>
                    </a:cubicBezTo>
                    <a:cubicBezTo>
                      <a:pt x="11" y="46"/>
                      <a:pt x="11" y="46"/>
                      <a:pt x="12" y="46"/>
                    </a:cubicBezTo>
                    <a:cubicBezTo>
                      <a:pt x="12" y="46"/>
                      <a:pt x="12" y="47"/>
                      <a:pt x="12" y="47"/>
                    </a:cubicBezTo>
                    <a:cubicBezTo>
                      <a:pt x="11" y="51"/>
                      <a:pt x="11" y="58"/>
                      <a:pt x="10" y="61"/>
                    </a:cubicBezTo>
                    <a:cubicBezTo>
                      <a:pt x="42" y="43"/>
                      <a:pt x="42" y="43"/>
                      <a:pt x="42" y="43"/>
                    </a:cubicBezTo>
                    <a:cubicBezTo>
                      <a:pt x="42" y="43"/>
                      <a:pt x="42" y="43"/>
                      <a:pt x="42" y="43"/>
                    </a:cubicBezTo>
                    <a:cubicBezTo>
                      <a:pt x="43" y="43"/>
                      <a:pt x="43" y="43"/>
                      <a:pt x="26" y="63"/>
                    </a:cubicBezTo>
                    <a:cubicBezTo>
                      <a:pt x="20" y="69"/>
                      <a:pt x="13" y="77"/>
                      <a:pt x="10" y="80"/>
                    </a:cubicBezTo>
                    <a:cubicBezTo>
                      <a:pt x="20" y="75"/>
                      <a:pt x="67" y="47"/>
                      <a:pt x="93" y="32"/>
                    </a:cubicBezTo>
                    <a:cubicBezTo>
                      <a:pt x="93" y="32"/>
                      <a:pt x="93" y="32"/>
                      <a:pt x="93" y="32"/>
                    </a:cubicBezTo>
                    <a:cubicBezTo>
                      <a:pt x="93" y="32"/>
                      <a:pt x="93" y="32"/>
                      <a:pt x="94" y="33"/>
                    </a:cubicBezTo>
                    <a:cubicBezTo>
                      <a:pt x="94" y="33"/>
                      <a:pt x="94" y="33"/>
                      <a:pt x="93" y="33"/>
                    </a:cubicBezTo>
                    <a:cubicBezTo>
                      <a:pt x="93" y="33"/>
                      <a:pt x="93" y="33"/>
                      <a:pt x="93" y="33"/>
                    </a:cubicBezTo>
                    <a:cubicBezTo>
                      <a:pt x="93" y="33"/>
                      <a:pt x="93" y="34"/>
                      <a:pt x="93" y="34"/>
                    </a:cubicBezTo>
                    <a:cubicBezTo>
                      <a:pt x="91" y="35"/>
                      <a:pt x="88" y="36"/>
                      <a:pt x="82" y="40"/>
                    </a:cubicBezTo>
                    <a:cubicBezTo>
                      <a:pt x="80" y="41"/>
                      <a:pt x="78" y="42"/>
                      <a:pt x="77" y="43"/>
                    </a:cubicBezTo>
                    <a:cubicBezTo>
                      <a:pt x="77" y="43"/>
                      <a:pt x="77" y="43"/>
                      <a:pt x="77" y="43"/>
                    </a:cubicBezTo>
                    <a:cubicBezTo>
                      <a:pt x="77" y="44"/>
                      <a:pt x="77" y="44"/>
                      <a:pt x="74" y="46"/>
                    </a:cubicBezTo>
                    <a:cubicBezTo>
                      <a:pt x="72" y="47"/>
                      <a:pt x="69" y="49"/>
                      <a:pt x="65" y="51"/>
                    </a:cubicBezTo>
                    <a:cubicBezTo>
                      <a:pt x="58" y="56"/>
                      <a:pt x="49" y="62"/>
                      <a:pt x="40" y="68"/>
                    </a:cubicBezTo>
                    <a:cubicBezTo>
                      <a:pt x="33" y="72"/>
                      <a:pt x="25" y="77"/>
                      <a:pt x="19" y="81"/>
                    </a:cubicBezTo>
                    <a:cubicBezTo>
                      <a:pt x="38" y="70"/>
                      <a:pt x="68" y="52"/>
                      <a:pt x="87" y="41"/>
                    </a:cubicBezTo>
                    <a:cubicBezTo>
                      <a:pt x="88" y="41"/>
                      <a:pt x="88" y="41"/>
                      <a:pt x="88" y="41"/>
                    </a:cubicBezTo>
                    <a:cubicBezTo>
                      <a:pt x="88" y="42"/>
                      <a:pt x="88" y="42"/>
                      <a:pt x="88" y="42"/>
                    </a:cubicBezTo>
                    <a:cubicBezTo>
                      <a:pt x="64" y="60"/>
                      <a:pt x="22" y="93"/>
                      <a:pt x="9" y="103"/>
                    </a:cubicBezTo>
                    <a:cubicBezTo>
                      <a:pt x="188" y="0"/>
                      <a:pt x="188" y="0"/>
                      <a:pt x="188" y="0"/>
                    </a:cubicBezTo>
                    <a:cubicBezTo>
                      <a:pt x="188" y="0"/>
                      <a:pt x="188" y="0"/>
                      <a:pt x="189" y="0"/>
                    </a:cubicBezTo>
                    <a:cubicBezTo>
                      <a:pt x="189" y="0"/>
                      <a:pt x="189" y="1"/>
                      <a:pt x="188" y="1"/>
                    </a:cubicBezTo>
                    <a:cubicBezTo>
                      <a:pt x="187" y="2"/>
                      <a:pt x="75" y="71"/>
                      <a:pt x="25" y="101"/>
                    </a:cubicBezTo>
                    <a:cubicBezTo>
                      <a:pt x="40" y="93"/>
                      <a:pt x="60" y="81"/>
                      <a:pt x="81" y="69"/>
                    </a:cubicBezTo>
                    <a:cubicBezTo>
                      <a:pt x="108" y="53"/>
                      <a:pt x="135" y="37"/>
                      <a:pt x="157" y="25"/>
                    </a:cubicBezTo>
                    <a:cubicBezTo>
                      <a:pt x="184" y="9"/>
                      <a:pt x="191" y="5"/>
                      <a:pt x="194" y="4"/>
                    </a:cubicBezTo>
                    <a:cubicBezTo>
                      <a:pt x="194" y="4"/>
                      <a:pt x="194" y="4"/>
                      <a:pt x="194" y="4"/>
                    </a:cubicBezTo>
                    <a:cubicBezTo>
                      <a:pt x="194" y="4"/>
                      <a:pt x="194" y="4"/>
                      <a:pt x="194" y="4"/>
                    </a:cubicBezTo>
                    <a:cubicBezTo>
                      <a:pt x="194" y="4"/>
                      <a:pt x="195" y="4"/>
                      <a:pt x="195" y="4"/>
                    </a:cubicBezTo>
                    <a:cubicBezTo>
                      <a:pt x="195" y="4"/>
                      <a:pt x="195" y="4"/>
                      <a:pt x="194" y="4"/>
                    </a:cubicBezTo>
                    <a:cubicBezTo>
                      <a:pt x="142" y="41"/>
                      <a:pt x="47" y="107"/>
                      <a:pt x="23" y="124"/>
                    </a:cubicBezTo>
                    <a:cubicBezTo>
                      <a:pt x="52" y="107"/>
                      <a:pt x="177" y="35"/>
                      <a:pt x="179" y="34"/>
                    </a:cubicBezTo>
                    <a:cubicBezTo>
                      <a:pt x="179" y="34"/>
                      <a:pt x="179" y="34"/>
                      <a:pt x="179" y="34"/>
                    </a:cubicBezTo>
                    <a:cubicBezTo>
                      <a:pt x="179" y="34"/>
                      <a:pt x="179" y="34"/>
                      <a:pt x="179" y="34"/>
                    </a:cubicBezTo>
                    <a:cubicBezTo>
                      <a:pt x="179" y="34"/>
                      <a:pt x="179" y="35"/>
                      <a:pt x="179" y="35"/>
                    </a:cubicBezTo>
                    <a:cubicBezTo>
                      <a:pt x="179" y="35"/>
                      <a:pt x="179" y="35"/>
                      <a:pt x="179" y="35"/>
                    </a:cubicBezTo>
                    <a:cubicBezTo>
                      <a:pt x="179" y="35"/>
                      <a:pt x="179" y="35"/>
                      <a:pt x="179" y="35"/>
                    </a:cubicBezTo>
                    <a:cubicBezTo>
                      <a:pt x="178" y="36"/>
                      <a:pt x="174" y="39"/>
                      <a:pt x="158" y="50"/>
                    </a:cubicBezTo>
                    <a:cubicBezTo>
                      <a:pt x="147" y="58"/>
                      <a:pt x="131" y="69"/>
                      <a:pt x="111" y="82"/>
                    </a:cubicBezTo>
                    <a:cubicBezTo>
                      <a:pt x="89" y="97"/>
                      <a:pt x="67" y="112"/>
                      <a:pt x="54" y="121"/>
                    </a:cubicBezTo>
                    <a:cubicBezTo>
                      <a:pt x="191" y="42"/>
                      <a:pt x="191" y="42"/>
                      <a:pt x="191" y="42"/>
                    </a:cubicBezTo>
                    <a:cubicBezTo>
                      <a:pt x="191" y="41"/>
                      <a:pt x="192" y="42"/>
                      <a:pt x="192" y="42"/>
                    </a:cubicBezTo>
                    <a:cubicBezTo>
                      <a:pt x="192" y="42"/>
                      <a:pt x="192" y="42"/>
                      <a:pt x="192" y="42"/>
                    </a:cubicBezTo>
                    <a:cubicBezTo>
                      <a:pt x="100" y="114"/>
                      <a:pt x="100" y="114"/>
                      <a:pt x="100" y="114"/>
                    </a:cubicBezTo>
                    <a:cubicBezTo>
                      <a:pt x="162" y="78"/>
                      <a:pt x="162" y="78"/>
                      <a:pt x="162" y="78"/>
                    </a:cubicBezTo>
                    <a:cubicBezTo>
                      <a:pt x="162" y="78"/>
                      <a:pt x="162" y="78"/>
                      <a:pt x="162" y="78"/>
                    </a:cubicBezTo>
                    <a:cubicBezTo>
                      <a:pt x="163" y="78"/>
                      <a:pt x="163" y="78"/>
                      <a:pt x="162" y="79"/>
                    </a:cubicBezTo>
                    <a:cubicBezTo>
                      <a:pt x="162" y="79"/>
                      <a:pt x="162" y="79"/>
                      <a:pt x="162" y="79"/>
                    </a:cubicBezTo>
                    <a:cubicBezTo>
                      <a:pt x="162" y="79"/>
                      <a:pt x="162" y="79"/>
                      <a:pt x="162" y="79"/>
                    </a:cubicBezTo>
                    <a:cubicBezTo>
                      <a:pt x="161" y="80"/>
                      <a:pt x="156" y="85"/>
                      <a:pt x="136" y="100"/>
                    </a:cubicBezTo>
                    <a:cubicBezTo>
                      <a:pt x="128" y="107"/>
                      <a:pt x="119" y="114"/>
                      <a:pt x="114" y="118"/>
                    </a:cubicBezTo>
                    <a:cubicBezTo>
                      <a:pt x="146" y="100"/>
                      <a:pt x="146" y="100"/>
                      <a:pt x="146" y="100"/>
                    </a:cubicBezTo>
                    <a:cubicBezTo>
                      <a:pt x="146" y="100"/>
                      <a:pt x="146" y="100"/>
                      <a:pt x="146" y="100"/>
                    </a:cubicBezTo>
                    <a:cubicBezTo>
                      <a:pt x="146" y="100"/>
                      <a:pt x="146" y="100"/>
                      <a:pt x="146" y="101"/>
                    </a:cubicBezTo>
                    <a:cubicBezTo>
                      <a:pt x="146" y="101"/>
                      <a:pt x="146" y="101"/>
                      <a:pt x="146" y="101"/>
                    </a:cubicBezTo>
                    <a:cubicBezTo>
                      <a:pt x="146" y="101"/>
                      <a:pt x="146" y="101"/>
                      <a:pt x="146" y="101"/>
                    </a:cubicBezTo>
                    <a:cubicBezTo>
                      <a:pt x="145" y="102"/>
                      <a:pt x="143" y="104"/>
                      <a:pt x="135" y="111"/>
                    </a:cubicBezTo>
                    <a:cubicBezTo>
                      <a:pt x="129" y="117"/>
                      <a:pt x="120" y="125"/>
                      <a:pt x="112" y="132"/>
                    </a:cubicBezTo>
                    <a:cubicBezTo>
                      <a:pt x="105" y="139"/>
                      <a:pt x="98" y="145"/>
                      <a:pt x="94" y="149"/>
                    </a:cubicBezTo>
                    <a:cubicBezTo>
                      <a:pt x="101" y="145"/>
                      <a:pt x="118" y="135"/>
                      <a:pt x="135" y="125"/>
                    </a:cubicBezTo>
                    <a:cubicBezTo>
                      <a:pt x="176" y="101"/>
                      <a:pt x="183" y="97"/>
                      <a:pt x="185" y="97"/>
                    </a:cubicBezTo>
                    <a:cubicBezTo>
                      <a:pt x="185" y="97"/>
                      <a:pt x="185" y="97"/>
                      <a:pt x="185" y="97"/>
                    </a:cubicBezTo>
                    <a:cubicBezTo>
                      <a:pt x="185" y="97"/>
                      <a:pt x="185" y="97"/>
                      <a:pt x="185" y="97"/>
                    </a:cubicBezTo>
                    <a:cubicBezTo>
                      <a:pt x="185" y="96"/>
                      <a:pt x="185" y="96"/>
                      <a:pt x="185" y="96"/>
                    </a:cubicBezTo>
                    <a:cubicBezTo>
                      <a:pt x="185" y="96"/>
                      <a:pt x="185" y="97"/>
                      <a:pt x="185" y="97"/>
                    </a:cubicBezTo>
                    <a:cubicBezTo>
                      <a:pt x="185" y="97"/>
                      <a:pt x="185" y="97"/>
                      <a:pt x="185" y="97"/>
                    </a:cubicBezTo>
                    <a:cubicBezTo>
                      <a:pt x="162" y="115"/>
                      <a:pt x="121" y="145"/>
                      <a:pt x="108" y="155"/>
                    </a:cubicBezTo>
                    <a:cubicBezTo>
                      <a:pt x="121" y="148"/>
                      <a:pt x="157" y="127"/>
                      <a:pt x="173" y="117"/>
                    </a:cubicBezTo>
                    <a:cubicBezTo>
                      <a:pt x="173" y="117"/>
                      <a:pt x="173" y="117"/>
                      <a:pt x="173" y="117"/>
                    </a:cubicBezTo>
                    <a:cubicBezTo>
                      <a:pt x="173" y="117"/>
                      <a:pt x="173" y="118"/>
                      <a:pt x="173" y="118"/>
                    </a:cubicBezTo>
                    <a:cubicBezTo>
                      <a:pt x="173" y="118"/>
                      <a:pt x="173" y="118"/>
                      <a:pt x="173" y="118"/>
                    </a:cubicBezTo>
                    <a:cubicBezTo>
                      <a:pt x="173" y="118"/>
                      <a:pt x="173" y="118"/>
                      <a:pt x="173" y="118"/>
                    </a:cubicBezTo>
                    <a:cubicBezTo>
                      <a:pt x="173" y="118"/>
                      <a:pt x="173" y="118"/>
                      <a:pt x="173" y="118"/>
                    </a:cubicBezTo>
                    <a:cubicBezTo>
                      <a:pt x="171" y="120"/>
                      <a:pt x="162" y="128"/>
                      <a:pt x="118" y="164"/>
                    </a:cubicBezTo>
                    <a:cubicBezTo>
                      <a:pt x="114" y="168"/>
                      <a:pt x="110" y="171"/>
                      <a:pt x="108" y="173"/>
                    </a:cubicBezTo>
                    <a:cubicBezTo>
                      <a:pt x="120" y="166"/>
                      <a:pt x="158" y="143"/>
                      <a:pt x="180" y="131"/>
                    </a:cubicBezTo>
                    <a:cubicBezTo>
                      <a:pt x="180" y="131"/>
                      <a:pt x="180" y="131"/>
                      <a:pt x="180" y="131"/>
                    </a:cubicBezTo>
                    <a:cubicBezTo>
                      <a:pt x="180" y="131"/>
                      <a:pt x="180" y="131"/>
                      <a:pt x="180" y="131"/>
                    </a:cubicBezTo>
                    <a:cubicBezTo>
                      <a:pt x="181" y="131"/>
                      <a:pt x="181" y="131"/>
                      <a:pt x="180" y="131"/>
                    </a:cubicBezTo>
                    <a:cubicBezTo>
                      <a:pt x="180" y="132"/>
                      <a:pt x="180" y="132"/>
                      <a:pt x="180" y="132"/>
                    </a:cubicBezTo>
                    <a:cubicBezTo>
                      <a:pt x="180" y="132"/>
                      <a:pt x="180" y="132"/>
                      <a:pt x="180" y="132"/>
                    </a:cubicBezTo>
                    <a:cubicBezTo>
                      <a:pt x="178" y="133"/>
                      <a:pt x="172" y="136"/>
                      <a:pt x="154" y="147"/>
                    </a:cubicBezTo>
                    <a:cubicBezTo>
                      <a:pt x="150" y="150"/>
                      <a:pt x="145" y="153"/>
                      <a:pt x="141" y="155"/>
                    </a:cubicBezTo>
                    <a:cubicBezTo>
                      <a:pt x="158" y="145"/>
                      <a:pt x="181" y="132"/>
                      <a:pt x="196" y="123"/>
                    </a:cubicBezTo>
                    <a:cubicBezTo>
                      <a:pt x="196" y="123"/>
                      <a:pt x="196" y="123"/>
                      <a:pt x="197" y="123"/>
                    </a:cubicBezTo>
                    <a:cubicBezTo>
                      <a:pt x="197" y="123"/>
                      <a:pt x="197" y="124"/>
                      <a:pt x="197" y="124"/>
                    </a:cubicBezTo>
                    <a:cubicBezTo>
                      <a:pt x="104" y="191"/>
                      <a:pt x="104" y="191"/>
                      <a:pt x="104" y="191"/>
                    </a:cubicBezTo>
                    <a:cubicBezTo>
                      <a:pt x="191" y="141"/>
                      <a:pt x="191" y="141"/>
                      <a:pt x="191" y="141"/>
                    </a:cubicBezTo>
                    <a:cubicBezTo>
                      <a:pt x="191" y="141"/>
                      <a:pt x="191" y="141"/>
                      <a:pt x="191" y="141"/>
                    </a:cubicBezTo>
                    <a:cubicBezTo>
                      <a:pt x="192" y="141"/>
                      <a:pt x="192" y="141"/>
                      <a:pt x="192" y="141"/>
                    </a:cubicBezTo>
                    <a:cubicBezTo>
                      <a:pt x="192" y="141"/>
                      <a:pt x="192" y="141"/>
                      <a:pt x="192" y="142"/>
                    </a:cubicBezTo>
                    <a:cubicBezTo>
                      <a:pt x="192" y="142"/>
                      <a:pt x="192" y="142"/>
                      <a:pt x="192" y="142"/>
                    </a:cubicBezTo>
                    <a:cubicBezTo>
                      <a:pt x="191" y="142"/>
                      <a:pt x="191" y="142"/>
                      <a:pt x="191" y="142"/>
                    </a:cubicBezTo>
                    <a:cubicBezTo>
                      <a:pt x="190" y="144"/>
                      <a:pt x="180" y="151"/>
                      <a:pt x="135" y="184"/>
                    </a:cubicBezTo>
                    <a:cubicBezTo>
                      <a:pt x="117" y="196"/>
                      <a:pt x="100" y="209"/>
                      <a:pt x="92" y="215"/>
                    </a:cubicBezTo>
                    <a:cubicBezTo>
                      <a:pt x="102" y="210"/>
                      <a:pt x="124" y="197"/>
                      <a:pt x="142" y="186"/>
                    </a:cubicBezTo>
                    <a:cubicBezTo>
                      <a:pt x="167" y="172"/>
                      <a:pt x="173" y="168"/>
                      <a:pt x="174" y="167"/>
                    </a:cubicBezTo>
                    <a:cubicBezTo>
                      <a:pt x="175" y="167"/>
                      <a:pt x="175" y="167"/>
                      <a:pt x="175" y="167"/>
                    </a:cubicBezTo>
                    <a:cubicBezTo>
                      <a:pt x="175" y="167"/>
                      <a:pt x="175" y="167"/>
                      <a:pt x="175" y="167"/>
                    </a:cubicBezTo>
                    <a:cubicBezTo>
                      <a:pt x="175" y="167"/>
                      <a:pt x="175" y="167"/>
                      <a:pt x="175" y="167"/>
                    </a:cubicBezTo>
                    <a:cubicBezTo>
                      <a:pt x="175" y="167"/>
                      <a:pt x="175" y="167"/>
                      <a:pt x="175" y="168"/>
                    </a:cubicBezTo>
                    <a:cubicBezTo>
                      <a:pt x="175" y="168"/>
                      <a:pt x="175" y="168"/>
                      <a:pt x="175" y="168"/>
                    </a:cubicBezTo>
                    <a:cubicBezTo>
                      <a:pt x="167" y="173"/>
                      <a:pt x="152" y="181"/>
                      <a:pt x="139" y="189"/>
                    </a:cubicBezTo>
                    <a:cubicBezTo>
                      <a:pt x="149" y="183"/>
                      <a:pt x="160" y="177"/>
                      <a:pt x="168" y="173"/>
                    </a:cubicBezTo>
                    <a:cubicBezTo>
                      <a:pt x="168" y="172"/>
                      <a:pt x="168" y="172"/>
                      <a:pt x="168" y="172"/>
                    </a:cubicBezTo>
                    <a:cubicBezTo>
                      <a:pt x="168" y="173"/>
                      <a:pt x="168" y="173"/>
                      <a:pt x="168" y="173"/>
                    </a:cubicBezTo>
                    <a:cubicBezTo>
                      <a:pt x="169" y="173"/>
                      <a:pt x="169" y="173"/>
                      <a:pt x="168" y="173"/>
                    </a:cubicBezTo>
                    <a:cubicBezTo>
                      <a:pt x="168" y="173"/>
                      <a:pt x="168" y="173"/>
                      <a:pt x="168" y="173"/>
                    </a:cubicBezTo>
                    <a:cubicBezTo>
                      <a:pt x="168" y="173"/>
                      <a:pt x="168" y="173"/>
                      <a:pt x="168" y="174"/>
                    </a:cubicBezTo>
                    <a:cubicBezTo>
                      <a:pt x="166" y="175"/>
                      <a:pt x="162" y="178"/>
                      <a:pt x="146" y="187"/>
                    </a:cubicBezTo>
                    <a:cubicBezTo>
                      <a:pt x="181" y="167"/>
                      <a:pt x="188" y="163"/>
                      <a:pt x="190" y="162"/>
                    </a:cubicBezTo>
                    <a:cubicBezTo>
                      <a:pt x="190" y="162"/>
                      <a:pt x="190" y="162"/>
                      <a:pt x="190" y="162"/>
                    </a:cubicBezTo>
                    <a:cubicBezTo>
                      <a:pt x="190" y="162"/>
                      <a:pt x="190" y="162"/>
                      <a:pt x="190" y="162"/>
                    </a:cubicBezTo>
                    <a:cubicBezTo>
                      <a:pt x="190" y="162"/>
                      <a:pt x="190" y="162"/>
                      <a:pt x="190" y="162"/>
                    </a:cubicBezTo>
                    <a:cubicBezTo>
                      <a:pt x="190" y="162"/>
                      <a:pt x="190" y="162"/>
                      <a:pt x="190" y="162"/>
                    </a:cubicBezTo>
                    <a:cubicBezTo>
                      <a:pt x="191" y="162"/>
                      <a:pt x="191" y="162"/>
                      <a:pt x="190" y="163"/>
                    </a:cubicBezTo>
                    <a:cubicBezTo>
                      <a:pt x="190" y="163"/>
                      <a:pt x="190" y="163"/>
                      <a:pt x="190" y="163"/>
                    </a:cubicBezTo>
                    <a:cubicBezTo>
                      <a:pt x="190" y="163"/>
                      <a:pt x="190" y="163"/>
                      <a:pt x="190" y="163"/>
                    </a:cubicBezTo>
                    <a:cubicBezTo>
                      <a:pt x="188" y="164"/>
                      <a:pt x="181" y="169"/>
                      <a:pt x="151" y="189"/>
                    </a:cubicBezTo>
                    <a:cubicBezTo>
                      <a:pt x="140" y="196"/>
                      <a:pt x="129" y="203"/>
                      <a:pt x="122" y="208"/>
                    </a:cubicBezTo>
                    <a:cubicBezTo>
                      <a:pt x="128" y="204"/>
                      <a:pt x="137" y="199"/>
                      <a:pt x="145" y="194"/>
                    </a:cubicBezTo>
                    <a:cubicBezTo>
                      <a:pt x="169" y="180"/>
                      <a:pt x="170" y="180"/>
                      <a:pt x="170" y="180"/>
                    </a:cubicBezTo>
                    <a:cubicBezTo>
                      <a:pt x="170" y="180"/>
                      <a:pt x="170" y="180"/>
                      <a:pt x="170" y="180"/>
                    </a:cubicBezTo>
                    <a:cubicBezTo>
                      <a:pt x="170" y="180"/>
                      <a:pt x="170" y="181"/>
                      <a:pt x="170" y="181"/>
                    </a:cubicBezTo>
                    <a:cubicBezTo>
                      <a:pt x="170" y="181"/>
                      <a:pt x="170" y="181"/>
                      <a:pt x="170" y="181"/>
                    </a:cubicBezTo>
                    <a:cubicBezTo>
                      <a:pt x="169" y="181"/>
                      <a:pt x="157" y="188"/>
                      <a:pt x="145" y="195"/>
                    </a:cubicBezTo>
                    <a:cubicBezTo>
                      <a:pt x="117" y="212"/>
                      <a:pt x="111" y="215"/>
                      <a:pt x="111" y="215"/>
                    </a:cubicBezTo>
                    <a:cubicBezTo>
                      <a:pt x="111" y="215"/>
                      <a:pt x="111" y="215"/>
                      <a:pt x="111" y="215"/>
                    </a:cubicBezTo>
                    <a:cubicBezTo>
                      <a:pt x="111" y="215"/>
                      <a:pt x="110" y="215"/>
                      <a:pt x="110" y="215"/>
                    </a:cubicBezTo>
                    <a:cubicBezTo>
                      <a:pt x="110" y="215"/>
                      <a:pt x="110" y="214"/>
                      <a:pt x="110" y="214"/>
                    </a:cubicBezTo>
                    <a:cubicBezTo>
                      <a:pt x="131" y="201"/>
                      <a:pt x="166" y="178"/>
                      <a:pt x="181" y="168"/>
                    </a:cubicBezTo>
                    <a:cubicBezTo>
                      <a:pt x="162" y="179"/>
                      <a:pt x="118" y="205"/>
                      <a:pt x="92" y="220"/>
                    </a:cubicBezTo>
                    <a:cubicBezTo>
                      <a:pt x="92" y="220"/>
                      <a:pt x="91" y="220"/>
                      <a:pt x="91"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Freeform 288"/>
              <p:cNvSpPr/>
              <p:nvPr/>
            </p:nvSpPr>
            <p:spPr bwMode="auto">
              <a:xfrm>
                <a:off x="4002088" y="5662613"/>
                <a:ext cx="558800" cy="565150"/>
              </a:xfrm>
              <a:custGeom>
                <a:avLst/>
                <a:gdLst>
                  <a:gd name="T0" fmla="*/ 75 w 172"/>
                  <a:gd name="T1" fmla="*/ 174 h 174"/>
                  <a:gd name="T2" fmla="*/ 105 w 172"/>
                  <a:gd name="T3" fmla="*/ 155 h 174"/>
                  <a:gd name="T4" fmla="*/ 73 w 172"/>
                  <a:gd name="T5" fmla="*/ 173 h 174"/>
                  <a:gd name="T6" fmla="*/ 127 w 172"/>
                  <a:gd name="T7" fmla="*/ 137 h 174"/>
                  <a:gd name="T8" fmla="*/ 141 w 172"/>
                  <a:gd name="T9" fmla="*/ 110 h 174"/>
                  <a:gd name="T10" fmla="*/ 63 w 172"/>
                  <a:gd name="T11" fmla="*/ 154 h 174"/>
                  <a:gd name="T12" fmla="*/ 89 w 172"/>
                  <a:gd name="T13" fmla="*/ 125 h 174"/>
                  <a:gd name="T14" fmla="*/ 89 w 172"/>
                  <a:gd name="T15" fmla="*/ 125 h 174"/>
                  <a:gd name="T16" fmla="*/ 140 w 172"/>
                  <a:gd name="T17" fmla="*/ 87 h 174"/>
                  <a:gd name="T18" fmla="*/ 70 w 172"/>
                  <a:gd name="T19" fmla="*/ 126 h 174"/>
                  <a:gd name="T20" fmla="*/ 145 w 172"/>
                  <a:gd name="T21" fmla="*/ 74 h 174"/>
                  <a:gd name="T22" fmla="*/ 138 w 172"/>
                  <a:gd name="T23" fmla="*/ 62 h 174"/>
                  <a:gd name="T24" fmla="*/ 60 w 172"/>
                  <a:gd name="T25" fmla="*/ 106 h 174"/>
                  <a:gd name="T26" fmla="*/ 64 w 172"/>
                  <a:gd name="T27" fmla="*/ 101 h 174"/>
                  <a:gd name="T28" fmla="*/ 63 w 172"/>
                  <a:gd name="T29" fmla="*/ 100 h 174"/>
                  <a:gd name="T30" fmla="*/ 68 w 172"/>
                  <a:gd name="T31" fmla="*/ 93 h 174"/>
                  <a:gd name="T32" fmla="*/ 67 w 172"/>
                  <a:gd name="T33" fmla="*/ 93 h 174"/>
                  <a:gd name="T34" fmla="*/ 90 w 172"/>
                  <a:gd name="T35" fmla="*/ 70 h 174"/>
                  <a:gd name="T36" fmla="*/ 79 w 172"/>
                  <a:gd name="T37" fmla="*/ 75 h 174"/>
                  <a:gd name="T38" fmla="*/ 57 w 172"/>
                  <a:gd name="T39" fmla="*/ 69 h 174"/>
                  <a:gd name="T40" fmla="*/ 49 w 172"/>
                  <a:gd name="T41" fmla="*/ 56 h 174"/>
                  <a:gd name="T42" fmla="*/ 18 w 172"/>
                  <a:gd name="T43" fmla="*/ 74 h 174"/>
                  <a:gd name="T44" fmla="*/ 1 w 172"/>
                  <a:gd name="T45" fmla="*/ 75 h 174"/>
                  <a:gd name="T46" fmla="*/ 128 w 172"/>
                  <a:gd name="T47" fmla="*/ 0 h 174"/>
                  <a:gd name="T48" fmla="*/ 128 w 172"/>
                  <a:gd name="T49" fmla="*/ 1 h 174"/>
                  <a:gd name="T50" fmla="*/ 73 w 172"/>
                  <a:gd name="T51" fmla="*/ 38 h 174"/>
                  <a:gd name="T52" fmla="*/ 128 w 172"/>
                  <a:gd name="T53" fmla="*/ 10 h 174"/>
                  <a:gd name="T54" fmla="*/ 100 w 172"/>
                  <a:gd name="T55" fmla="*/ 44 h 174"/>
                  <a:gd name="T56" fmla="*/ 145 w 172"/>
                  <a:gd name="T57" fmla="*/ 19 h 174"/>
                  <a:gd name="T58" fmla="*/ 145 w 172"/>
                  <a:gd name="T59" fmla="*/ 38 h 174"/>
                  <a:gd name="T60" fmla="*/ 145 w 172"/>
                  <a:gd name="T61" fmla="*/ 49 h 174"/>
                  <a:gd name="T62" fmla="*/ 157 w 172"/>
                  <a:gd name="T63" fmla="*/ 47 h 174"/>
                  <a:gd name="T64" fmla="*/ 133 w 172"/>
                  <a:gd name="T65" fmla="*/ 62 h 174"/>
                  <a:gd name="T66" fmla="*/ 143 w 172"/>
                  <a:gd name="T67" fmla="*/ 59 h 174"/>
                  <a:gd name="T68" fmla="*/ 105 w 172"/>
                  <a:gd name="T69" fmla="*/ 89 h 174"/>
                  <a:gd name="T70" fmla="*/ 154 w 172"/>
                  <a:gd name="T71" fmla="*/ 69 h 174"/>
                  <a:gd name="T72" fmla="*/ 143 w 172"/>
                  <a:gd name="T73" fmla="*/ 77 h 174"/>
                  <a:gd name="T74" fmla="*/ 145 w 172"/>
                  <a:gd name="T75" fmla="*/ 83 h 174"/>
                  <a:gd name="T76" fmla="*/ 146 w 172"/>
                  <a:gd name="T77" fmla="*/ 84 h 174"/>
                  <a:gd name="T78" fmla="*/ 154 w 172"/>
                  <a:gd name="T79" fmla="*/ 87 h 174"/>
                  <a:gd name="T80" fmla="*/ 69 w 172"/>
                  <a:gd name="T81" fmla="*/ 150 h 174"/>
                  <a:gd name="T82" fmla="*/ 144 w 172"/>
                  <a:gd name="T83" fmla="*/ 108 h 174"/>
                  <a:gd name="T84" fmla="*/ 80 w 172"/>
                  <a:gd name="T85" fmla="*/ 164 h 174"/>
                  <a:gd name="T86" fmla="*/ 141 w 172"/>
                  <a:gd name="T87" fmla="*/ 129 h 174"/>
                  <a:gd name="T88" fmla="*/ 82 w 172"/>
                  <a:gd name="T89" fmla="*/ 168 h 174"/>
                  <a:gd name="T90" fmla="*/ 172 w 172"/>
                  <a:gd name="T91" fmla="*/ 117 h 174"/>
                  <a:gd name="T92" fmla="*/ 132 w 172"/>
                  <a:gd name="T93" fmla="*/ 141 h 174"/>
                  <a:gd name="T94" fmla="*/ 76 w 172"/>
                  <a:gd name="T95"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2" h="174">
                    <a:moveTo>
                      <a:pt x="75" y="174"/>
                    </a:moveTo>
                    <a:cubicBezTo>
                      <a:pt x="75" y="174"/>
                      <a:pt x="75" y="174"/>
                      <a:pt x="75" y="174"/>
                    </a:cubicBezTo>
                    <a:cubicBezTo>
                      <a:pt x="75" y="174"/>
                      <a:pt x="75" y="174"/>
                      <a:pt x="75" y="174"/>
                    </a:cubicBezTo>
                    <a:cubicBezTo>
                      <a:pt x="75" y="174"/>
                      <a:pt x="74" y="174"/>
                      <a:pt x="75" y="174"/>
                    </a:cubicBezTo>
                    <a:cubicBezTo>
                      <a:pt x="75" y="174"/>
                      <a:pt x="75" y="174"/>
                      <a:pt x="75" y="174"/>
                    </a:cubicBezTo>
                    <a:cubicBezTo>
                      <a:pt x="75" y="174"/>
                      <a:pt x="75" y="173"/>
                      <a:pt x="75" y="173"/>
                    </a:cubicBezTo>
                    <a:cubicBezTo>
                      <a:pt x="76" y="173"/>
                      <a:pt x="79" y="171"/>
                      <a:pt x="84" y="168"/>
                    </a:cubicBezTo>
                    <a:cubicBezTo>
                      <a:pt x="89" y="165"/>
                      <a:pt x="97" y="160"/>
                      <a:pt x="105" y="155"/>
                    </a:cubicBezTo>
                    <a:cubicBezTo>
                      <a:pt x="110" y="153"/>
                      <a:pt x="115" y="149"/>
                      <a:pt x="120" y="146"/>
                    </a:cubicBezTo>
                    <a:cubicBezTo>
                      <a:pt x="78" y="171"/>
                      <a:pt x="73" y="174"/>
                      <a:pt x="73" y="174"/>
                    </a:cubicBezTo>
                    <a:cubicBezTo>
                      <a:pt x="73" y="174"/>
                      <a:pt x="73" y="173"/>
                      <a:pt x="73" y="173"/>
                    </a:cubicBezTo>
                    <a:cubicBezTo>
                      <a:pt x="73" y="173"/>
                      <a:pt x="73" y="173"/>
                      <a:pt x="73" y="173"/>
                    </a:cubicBezTo>
                    <a:cubicBezTo>
                      <a:pt x="73" y="173"/>
                      <a:pt x="73" y="173"/>
                      <a:pt x="73" y="173"/>
                    </a:cubicBezTo>
                    <a:cubicBezTo>
                      <a:pt x="73" y="173"/>
                      <a:pt x="73" y="173"/>
                      <a:pt x="73" y="173"/>
                    </a:cubicBezTo>
                    <a:cubicBezTo>
                      <a:pt x="75" y="171"/>
                      <a:pt x="82" y="166"/>
                      <a:pt x="113" y="146"/>
                    </a:cubicBezTo>
                    <a:cubicBezTo>
                      <a:pt x="118" y="143"/>
                      <a:pt x="123" y="140"/>
                      <a:pt x="127" y="137"/>
                    </a:cubicBezTo>
                    <a:cubicBezTo>
                      <a:pt x="76" y="167"/>
                      <a:pt x="76" y="167"/>
                      <a:pt x="76" y="167"/>
                    </a:cubicBezTo>
                    <a:cubicBezTo>
                      <a:pt x="75" y="167"/>
                      <a:pt x="75" y="167"/>
                      <a:pt x="75" y="167"/>
                    </a:cubicBezTo>
                    <a:cubicBezTo>
                      <a:pt x="75" y="167"/>
                      <a:pt x="75" y="166"/>
                      <a:pt x="75" y="166"/>
                    </a:cubicBezTo>
                    <a:cubicBezTo>
                      <a:pt x="91" y="152"/>
                      <a:pt x="130" y="119"/>
                      <a:pt x="141" y="110"/>
                    </a:cubicBezTo>
                    <a:cubicBezTo>
                      <a:pt x="77" y="147"/>
                      <a:pt x="66" y="153"/>
                      <a:pt x="64" y="154"/>
                    </a:cubicBezTo>
                    <a:cubicBezTo>
                      <a:pt x="64" y="154"/>
                      <a:pt x="64" y="154"/>
                      <a:pt x="64" y="154"/>
                    </a:cubicBezTo>
                    <a:cubicBezTo>
                      <a:pt x="64" y="154"/>
                      <a:pt x="64" y="154"/>
                      <a:pt x="64" y="154"/>
                    </a:cubicBezTo>
                    <a:cubicBezTo>
                      <a:pt x="63" y="154"/>
                      <a:pt x="63" y="154"/>
                      <a:pt x="63" y="154"/>
                    </a:cubicBezTo>
                    <a:cubicBezTo>
                      <a:pt x="63" y="154"/>
                      <a:pt x="63" y="154"/>
                      <a:pt x="63" y="154"/>
                    </a:cubicBezTo>
                    <a:cubicBezTo>
                      <a:pt x="63" y="154"/>
                      <a:pt x="63" y="153"/>
                      <a:pt x="63" y="153"/>
                    </a:cubicBezTo>
                    <a:cubicBezTo>
                      <a:pt x="147" y="92"/>
                      <a:pt x="147" y="92"/>
                      <a:pt x="147" y="92"/>
                    </a:cubicBezTo>
                    <a:cubicBezTo>
                      <a:pt x="134" y="99"/>
                      <a:pt x="106" y="116"/>
                      <a:pt x="89" y="125"/>
                    </a:cubicBezTo>
                    <a:cubicBezTo>
                      <a:pt x="89" y="126"/>
                      <a:pt x="89" y="126"/>
                      <a:pt x="89" y="125"/>
                    </a:cubicBezTo>
                    <a:cubicBezTo>
                      <a:pt x="89" y="125"/>
                      <a:pt x="89" y="125"/>
                      <a:pt x="89" y="125"/>
                    </a:cubicBezTo>
                    <a:cubicBezTo>
                      <a:pt x="89" y="125"/>
                      <a:pt x="88" y="125"/>
                      <a:pt x="89" y="125"/>
                    </a:cubicBezTo>
                    <a:cubicBezTo>
                      <a:pt x="89" y="125"/>
                      <a:pt x="89" y="125"/>
                      <a:pt x="89" y="125"/>
                    </a:cubicBezTo>
                    <a:cubicBezTo>
                      <a:pt x="89" y="125"/>
                      <a:pt x="89" y="125"/>
                      <a:pt x="89" y="125"/>
                    </a:cubicBezTo>
                    <a:cubicBezTo>
                      <a:pt x="90" y="124"/>
                      <a:pt x="92" y="122"/>
                      <a:pt x="98" y="118"/>
                    </a:cubicBezTo>
                    <a:cubicBezTo>
                      <a:pt x="103" y="114"/>
                      <a:pt x="110" y="109"/>
                      <a:pt x="117" y="104"/>
                    </a:cubicBezTo>
                    <a:cubicBezTo>
                      <a:pt x="126" y="97"/>
                      <a:pt x="134" y="91"/>
                      <a:pt x="140" y="87"/>
                    </a:cubicBezTo>
                    <a:cubicBezTo>
                      <a:pt x="126" y="95"/>
                      <a:pt x="91" y="115"/>
                      <a:pt x="71" y="127"/>
                    </a:cubicBezTo>
                    <a:cubicBezTo>
                      <a:pt x="71" y="127"/>
                      <a:pt x="70" y="127"/>
                      <a:pt x="70" y="127"/>
                    </a:cubicBezTo>
                    <a:cubicBezTo>
                      <a:pt x="70" y="127"/>
                      <a:pt x="70" y="127"/>
                      <a:pt x="70" y="127"/>
                    </a:cubicBezTo>
                    <a:cubicBezTo>
                      <a:pt x="70" y="127"/>
                      <a:pt x="70" y="127"/>
                      <a:pt x="70" y="126"/>
                    </a:cubicBezTo>
                    <a:cubicBezTo>
                      <a:pt x="70" y="126"/>
                      <a:pt x="70" y="126"/>
                      <a:pt x="70" y="126"/>
                    </a:cubicBezTo>
                    <a:cubicBezTo>
                      <a:pt x="70" y="126"/>
                      <a:pt x="70" y="126"/>
                      <a:pt x="70" y="126"/>
                    </a:cubicBezTo>
                    <a:cubicBezTo>
                      <a:pt x="71" y="126"/>
                      <a:pt x="71" y="126"/>
                      <a:pt x="72" y="125"/>
                    </a:cubicBezTo>
                    <a:cubicBezTo>
                      <a:pt x="108" y="100"/>
                      <a:pt x="133" y="83"/>
                      <a:pt x="145" y="74"/>
                    </a:cubicBezTo>
                    <a:cubicBezTo>
                      <a:pt x="67" y="120"/>
                      <a:pt x="67" y="120"/>
                      <a:pt x="67" y="120"/>
                    </a:cubicBezTo>
                    <a:cubicBezTo>
                      <a:pt x="67" y="120"/>
                      <a:pt x="66" y="120"/>
                      <a:pt x="66" y="119"/>
                    </a:cubicBezTo>
                    <a:cubicBezTo>
                      <a:pt x="66" y="119"/>
                      <a:pt x="66" y="119"/>
                      <a:pt x="66" y="119"/>
                    </a:cubicBezTo>
                    <a:cubicBezTo>
                      <a:pt x="88" y="102"/>
                      <a:pt x="126" y="72"/>
                      <a:pt x="138" y="62"/>
                    </a:cubicBezTo>
                    <a:cubicBezTo>
                      <a:pt x="61" y="107"/>
                      <a:pt x="61" y="107"/>
                      <a:pt x="61" y="107"/>
                    </a:cubicBezTo>
                    <a:cubicBezTo>
                      <a:pt x="61" y="107"/>
                      <a:pt x="60" y="107"/>
                      <a:pt x="60" y="106"/>
                    </a:cubicBezTo>
                    <a:cubicBezTo>
                      <a:pt x="60" y="106"/>
                      <a:pt x="60" y="106"/>
                      <a:pt x="60" y="106"/>
                    </a:cubicBezTo>
                    <a:cubicBezTo>
                      <a:pt x="60" y="106"/>
                      <a:pt x="60" y="106"/>
                      <a:pt x="60" y="106"/>
                    </a:cubicBezTo>
                    <a:cubicBezTo>
                      <a:pt x="61" y="106"/>
                      <a:pt x="61" y="106"/>
                      <a:pt x="61" y="106"/>
                    </a:cubicBezTo>
                    <a:cubicBezTo>
                      <a:pt x="62" y="104"/>
                      <a:pt x="68" y="101"/>
                      <a:pt x="86" y="90"/>
                    </a:cubicBezTo>
                    <a:cubicBezTo>
                      <a:pt x="99" y="82"/>
                      <a:pt x="114" y="73"/>
                      <a:pt x="127" y="65"/>
                    </a:cubicBezTo>
                    <a:cubicBezTo>
                      <a:pt x="64" y="101"/>
                      <a:pt x="64" y="101"/>
                      <a:pt x="64" y="101"/>
                    </a:cubicBezTo>
                    <a:cubicBezTo>
                      <a:pt x="64" y="101"/>
                      <a:pt x="64" y="101"/>
                      <a:pt x="64" y="101"/>
                    </a:cubicBezTo>
                    <a:cubicBezTo>
                      <a:pt x="63" y="101"/>
                      <a:pt x="63" y="101"/>
                      <a:pt x="63" y="101"/>
                    </a:cubicBezTo>
                    <a:cubicBezTo>
                      <a:pt x="63" y="101"/>
                      <a:pt x="63" y="101"/>
                      <a:pt x="63" y="100"/>
                    </a:cubicBezTo>
                    <a:cubicBezTo>
                      <a:pt x="63" y="100"/>
                      <a:pt x="63" y="100"/>
                      <a:pt x="63" y="100"/>
                    </a:cubicBezTo>
                    <a:cubicBezTo>
                      <a:pt x="64" y="100"/>
                      <a:pt x="64" y="100"/>
                      <a:pt x="64" y="100"/>
                    </a:cubicBezTo>
                    <a:cubicBezTo>
                      <a:pt x="66" y="98"/>
                      <a:pt x="74" y="93"/>
                      <a:pt x="104" y="74"/>
                    </a:cubicBezTo>
                    <a:cubicBezTo>
                      <a:pt x="112" y="69"/>
                      <a:pt x="120" y="64"/>
                      <a:pt x="126" y="59"/>
                    </a:cubicBezTo>
                    <a:cubicBezTo>
                      <a:pt x="80" y="86"/>
                      <a:pt x="70" y="92"/>
                      <a:pt x="68" y="93"/>
                    </a:cubicBezTo>
                    <a:cubicBezTo>
                      <a:pt x="67" y="94"/>
                      <a:pt x="67" y="94"/>
                      <a:pt x="67" y="94"/>
                    </a:cubicBezTo>
                    <a:cubicBezTo>
                      <a:pt x="67" y="93"/>
                      <a:pt x="67" y="93"/>
                      <a:pt x="67" y="93"/>
                    </a:cubicBezTo>
                    <a:cubicBezTo>
                      <a:pt x="67" y="94"/>
                      <a:pt x="67" y="94"/>
                      <a:pt x="67" y="94"/>
                    </a:cubicBezTo>
                    <a:cubicBezTo>
                      <a:pt x="67" y="94"/>
                      <a:pt x="67" y="93"/>
                      <a:pt x="67" y="93"/>
                    </a:cubicBezTo>
                    <a:cubicBezTo>
                      <a:pt x="67" y="93"/>
                      <a:pt x="67" y="93"/>
                      <a:pt x="67" y="93"/>
                    </a:cubicBezTo>
                    <a:cubicBezTo>
                      <a:pt x="136" y="43"/>
                      <a:pt x="136" y="43"/>
                      <a:pt x="136" y="43"/>
                    </a:cubicBezTo>
                    <a:cubicBezTo>
                      <a:pt x="130" y="46"/>
                      <a:pt x="121" y="52"/>
                      <a:pt x="112" y="57"/>
                    </a:cubicBezTo>
                    <a:cubicBezTo>
                      <a:pt x="104" y="61"/>
                      <a:pt x="96" y="66"/>
                      <a:pt x="90" y="70"/>
                    </a:cubicBezTo>
                    <a:cubicBezTo>
                      <a:pt x="83" y="73"/>
                      <a:pt x="81" y="75"/>
                      <a:pt x="80" y="75"/>
                    </a:cubicBezTo>
                    <a:cubicBezTo>
                      <a:pt x="80" y="75"/>
                      <a:pt x="80" y="75"/>
                      <a:pt x="80" y="75"/>
                    </a:cubicBezTo>
                    <a:cubicBezTo>
                      <a:pt x="80" y="75"/>
                      <a:pt x="80" y="75"/>
                      <a:pt x="80" y="75"/>
                    </a:cubicBezTo>
                    <a:cubicBezTo>
                      <a:pt x="79" y="76"/>
                      <a:pt x="79" y="75"/>
                      <a:pt x="79" y="75"/>
                    </a:cubicBezTo>
                    <a:cubicBezTo>
                      <a:pt x="79" y="75"/>
                      <a:pt x="79" y="75"/>
                      <a:pt x="79" y="75"/>
                    </a:cubicBezTo>
                    <a:cubicBezTo>
                      <a:pt x="141" y="21"/>
                      <a:pt x="141" y="21"/>
                      <a:pt x="141" y="21"/>
                    </a:cubicBezTo>
                    <a:cubicBezTo>
                      <a:pt x="134" y="24"/>
                      <a:pt x="117" y="35"/>
                      <a:pt x="101" y="44"/>
                    </a:cubicBezTo>
                    <a:cubicBezTo>
                      <a:pt x="65" y="65"/>
                      <a:pt x="58" y="69"/>
                      <a:pt x="57" y="69"/>
                    </a:cubicBezTo>
                    <a:cubicBezTo>
                      <a:pt x="57" y="69"/>
                      <a:pt x="57" y="69"/>
                      <a:pt x="57" y="69"/>
                    </a:cubicBezTo>
                    <a:cubicBezTo>
                      <a:pt x="57" y="69"/>
                      <a:pt x="57" y="69"/>
                      <a:pt x="57" y="68"/>
                    </a:cubicBezTo>
                    <a:cubicBezTo>
                      <a:pt x="78" y="51"/>
                      <a:pt x="115" y="21"/>
                      <a:pt x="125" y="12"/>
                    </a:cubicBezTo>
                    <a:cubicBezTo>
                      <a:pt x="114" y="18"/>
                      <a:pt x="75" y="41"/>
                      <a:pt x="49" y="56"/>
                    </a:cubicBezTo>
                    <a:cubicBezTo>
                      <a:pt x="25" y="70"/>
                      <a:pt x="20" y="73"/>
                      <a:pt x="18" y="74"/>
                    </a:cubicBezTo>
                    <a:cubicBezTo>
                      <a:pt x="18" y="74"/>
                      <a:pt x="18" y="74"/>
                      <a:pt x="18" y="74"/>
                    </a:cubicBezTo>
                    <a:cubicBezTo>
                      <a:pt x="18" y="74"/>
                      <a:pt x="18" y="74"/>
                      <a:pt x="18" y="74"/>
                    </a:cubicBezTo>
                    <a:cubicBezTo>
                      <a:pt x="18" y="74"/>
                      <a:pt x="18" y="74"/>
                      <a:pt x="18" y="74"/>
                    </a:cubicBezTo>
                    <a:cubicBezTo>
                      <a:pt x="18" y="74"/>
                      <a:pt x="18" y="74"/>
                      <a:pt x="17" y="74"/>
                    </a:cubicBezTo>
                    <a:cubicBezTo>
                      <a:pt x="17" y="74"/>
                      <a:pt x="18" y="73"/>
                      <a:pt x="18" y="73"/>
                    </a:cubicBezTo>
                    <a:cubicBezTo>
                      <a:pt x="47" y="54"/>
                      <a:pt x="97" y="21"/>
                      <a:pt x="118" y="7"/>
                    </a:cubicBezTo>
                    <a:cubicBezTo>
                      <a:pt x="88" y="24"/>
                      <a:pt x="2" y="74"/>
                      <a:pt x="1" y="75"/>
                    </a:cubicBezTo>
                    <a:cubicBezTo>
                      <a:pt x="0" y="75"/>
                      <a:pt x="0" y="75"/>
                      <a:pt x="0" y="75"/>
                    </a:cubicBezTo>
                    <a:cubicBezTo>
                      <a:pt x="0" y="74"/>
                      <a:pt x="0" y="74"/>
                      <a:pt x="0" y="74"/>
                    </a:cubicBezTo>
                    <a:cubicBezTo>
                      <a:pt x="108" y="12"/>
                      <a:pt x="125" y="2"/>
                      <a:pt x="128" y="0"/>
                    </a:cubicBezTo>
                    <a:cubicBezTo>
                      <a:pt x="128" y="0"/>
                      <a:pt x="128" y="0"/>
                      <a:pt x="128" y="0"/>
                    </a:cubicBezTo>
                    <a:cubicBezTo>
                      <a:pt x="128" y="0"/>
                      <a:pt x="128" y="0"/>
                      <a:pt x="128" y="0"/>
                    </a:cubicBezTo>
                    <a:cubicBezTo>
                      <a:pt x="128" y="0"/>
                      <a:pt x="128" y="0"/>
                      <a:pt x="128" y="0"/>
                    </a:cubicBezTo>
                    <a:cubicBezTo>
                      <a:pt x="129" y="0"/>
                      <a:pt x="129" y="0"/>
                      <a:pt x="129" y="0"/>
                    </a:cubicBezTo>
                    <a:cubicBezTo>
                      <a:pt x="129" y="1"/>
                      <a:pt x="129" y="1"/>
                      <a:pt x="128" y="1"/>
                    </a:cubicBezTo>
                    <a:cubicBezTo>
                      <a:pt x="128" y="1"/>
                      <a:pt x="128" y="1"/>
                      <a:pt x="128" y="1"/>
                    </a:cubicBezTo>
                    <a:cubicBezTo>
                      <a:pt x="128" y="1"/>
                      <a:pt x="128" y="1"/>
                      <a:pt x="128" y="1"/>
                    </a:cubicBezTo>
                    <a:cubicBezTo>
                      <a:pt x="127" y="2"/>
                      <a:pt x="123" y="5"/>
                      <a:pt x="111" y="13"/>
                    </a:cubicBezTo>
                    <a:cubicBezTo>
                      <a:pt x="101" y="19"/>
                      <a:pt x="87" y="29"/>
                      <a:pt x="73" y="38"/>
                    </a:cubicBezTo>
                    <a:cubicBezTo>
                      <a:pt x="58" y="48"/>
                      <a:pt x="42" y="59"/>
                      <a:pt x="31" y="66"/>
                    </a:cubicBezTo>
                    <a:cubicBezTo>
                      <a:pt x="36" y="63"/>
                      <a:pt x="42" y="59"/>
                      <a:pt x="48" y="56"/>
                    </a:cubicBezTo>
                    <a:cubicBezTo>
                      <a:pt x="114" y="17"/>
                      <a:pt x="127" y="10"/>
                      <a:pt x="128" y="10"/>
                    </a:cubicBezTo>
                    <a:cubicBezTo>
                      <a:pt x="128" y="10"/>
                      <a:pt x="128" y="10"/>
                      <a:pt x="128" y="10"/>
                    </a:cubicBezTo>
                    <a:cubicBezTo>
                      <a:pt x="128" y="10"/>
                      <a:pt x="128" y="10"/>
                      <a:pt x="128" y="10"/>
                    </a:cubicBezTo>
                    <a:cubicBezTo>
                      <a:pt x="128" y="11"/>
                      <a:pt x="128" y="11"/>
                      <a:pt x="93" y="40"/>
                    </a:cubicBezTo>
                    <a:cubicBezTo>
                      <a:pt x="80" y="51"/>
                      <a:pt x="67" y="62"/>
                      <a:pt x="61" y="66"/>
                    </a:cubicBezTo>
                    <a:cubicBezTo>
                      <a:pt x="68" y="62"/>
                      <a:pt x="85" y="53"/>
                      <a:pt x="100" y="44"/>
                    </a:cubicBezTo>
                    <a:cubicBezTo>
                      <a:pt x="135" y="23"/>
                      <a:pt x="143" y="18"/>
                      <a:pt x="144" y="18"/>
                    </a:cubicBezTo>
                    <a:cubicBezTo>
                      <a:pt x="144" y="18"/>
                      <a:pt x="144" y="18"/>
                      <a:pt x="144" y="18"/>
                    </a:cubicBezTo>
                    <a:cubicBezTo>
                      <a:pt x="144" y="18"/>
                      <a:pt x="145" y="18"/>
                      <a:pt x="145" y="18"/>
                    </a:cubicBezTo>
                    <a:cubicBezTo>
                      <a:pt x="145" y="19"/>
                      <a:pt x="145" y="19"/>
                      <a:pt x="145" y="19"/>
                    </a:cubicBezTo>
                    <a:cubicBezTo>
                      <a:pt x="83" y="72"/>
                      <a:pt x="83" y="72"/>
                      <a:pt x="83" y="72"/>
                    </a:cubicBezTo>
                    <a:cubicBezTo>
                      <a:pt x="94" y="66"/>
                      <a:pt x="126" y="48"/>
                      <a:pt x="144" y="37"/>
                    </a:cubicBezTo>
                    <a:cubicBezTo>
                      <a:pt x="144" y="37"/>
                      <a:pt x="145" y="37"/>
                      <a:pt x="145" y="37"/>
                    </a:cubicBezTo>
                    <a:cubicBezTo>
                      <a:pt x="145" y="37"/>
                      <a:pt x="145" y="38"/>
                      <a:pt x="145" y="38"/>
                    </a:cubicBezTo>
                    <a:cubicBezTo>
                      <a:pt x="74" y="88"/>
                      <a:pt x="74" y="88"/>
                      <a:pt x="74" y="88"/>
                    </a:cubicBezTo>
                    <a:cubicBezTo>
                      <a:pt x="90" y="80"/>
                      <a:pt x="124" y="60"/>
                      <a:pt x="145" y="48"/>
                    </a:cubicBezTo>
                    <a:cubicBezTo>
                      <a:pt x="145" y="48"/>
                      <a:pt x="145" y="48"/>
                      <a:pt x="145" y="48"/>
                    </a:cubicBezTo>
                    <a:cubicBezTo>
                      <a:pt x="146" y="48"/>
                      <a:pt x="146" y="48"/>
                      <a:pt x="145" y="49"/>
                    </a:cubicBezTo>
                    <a:cubicBezTo>
                      <a:pt x="125" y="61"/>
                      <a:pt x="92" y="82"/>
                      <a:pt x="75" y="93"/>
                    </a:cubicBezTo>
                    <a:cubicBezTo>
                      <a:pt x="157" y="46"/>
                      <a:pt x="157" y="46"/>
                      <a:pt x="157" y="46"/>
                    </a:cubicBezTo>
                    <a:cubicBezTo>
                      <a:pt x="157" y="46"/>
                      <a:pt x="157" y="46"/>
                      <a:pt x="157" y="47"/>
                    </a:cubicBezTo>
                    <a:cubicBezTo>
                      <a:pt x="157" y="47"/>
                      <a:pt x="157" y="47"/>
                      <a:pt x="157" y="47"/>
                    </a:cubicBezTo>
                    <a:cubicBezTo>
                      <a:pt x="157" y="47"/>
                      <a:pt x="157" y="47"/>
                      <a:pt x="157" y="47"/>
                    </a:cubicBezTo>
                    <a:cubicBezTo>
                      <a:pt x="156" y="48"/>
                      <a:pt x="156" y="48"/>
                      <a:pt x="156" y="48"/>
                    </a:cubicBezTo>
                    <a:cubicBezTo>
                      <a:pt x="155" y="48"/>
                      <a:pt x="154" y="49"/>
                      <a:pt x="150" y="51"/>
                    </a:cubicBezTo>
                    <a:cubicBezTo>
                      <a:pt x="146" y="54"/>
                      <a:pt x="140" y="58"/>
                      <a:pt x="133" y="62"/>
                    </a:cubicBezTo>
                    <a:cubicBezTo>
                      <a:pt x="119" y="71"/>
                      <a:pt x="98" y="83"/>
                      <a:pt x="83" y="93"/>
                    </a:cubicBezTo>
                    <a:cubicBezTo>
                      <a:pt x="143" y="58"/>
                      <a:pt x="143" y="58"/>
                      <a:pt x="143" y="58"/>
                    </a:cubicBezTo>
                    <a:cubicBezTo>
                      <a:pt x="143" y="58"/>
                      <a:pt x="143" y="58"/>
                      <a:pt x="143" y="58"/>
                    </a:cubicBezTo>
                    <a:cubicBezTo>
                      <a:pt x="144" y="58"/>
                      <a:pt x="144" y="59"/>
                      <a:pt x="143" y="59"/>
                    </a:cubicBezTo>
                    <a:cubicBezTo>
                      <a:pt x="143" y="59"/>
                      <a:pt x="143" y="59"/>
                      <a:pt x="143" y="59"/>
                    </a:cubicBezTo>
                    <a:cubicBezTo>
                      <a:pt x="143" y="59"/>
                      <a:pt x="143" y="59"/>
                      <a:pt x="143" y="59"/>
                    </a:cubicBezTo>
                    <a:cubicBezTo>
                      <a:pt x="142" y="60"/>
                      <a:pt x="139" y="62"/>
                      <a:pt x="131" y="69"/>
                    </a:cubicBezTo>
                    <a:cubicBezTo>
                      <a:pt x="124" y="74"/>
                      <a:pt x="115" y="82"/>
                      <a:pt x="105" y="89"/>
                    </a:cubicBezTo>
                    <a:cubicBezTo>
                      <a:pt x="92" y="100"/>
                      <a:pt x="79" y="110"/>
                      <a:pt x="72" y="116"/>
                    </a:cubicBezTo>
                    <a:cubicBezTo>
                      <a:pt x="153" y="69"/>
                      <a:pt x="153" y="69"/>
                      <a:pt x="153" y="69"/>
                    </a:cubicBezTo>
                    <a:cubicBezTo>
                      <a:pt x="153" y="69"/>
                      <a:pt x="154" y="69"/>
                      <a:pt x="154" y="69"/>
                    </a:cubicBezTo>
                    <a:cubicBezTo>
                      <a:pt x="154" y="69"/>
                      <a:pt x="154" y="69"/>
                      <a:pt x="154" y="69"/>
                    </a:cubicBezTo>
                    <a:cubicBezTo>
                      <a:pt x="154" y="69"/>
                      <a:pt x="154" y="69"/>
                      <a:pt x="154" y="69"/>
                    </a:cubicBezTo>
                    <a:cubicBezTo>
                      <a:pt x="154" y="69"/>
                      <a:pt x="154" y="69"/>
                      <a:pt x="154" y="69"/>
                    </a:cubicBezTo>
                    <a:cubicBezTo>
                      <a:pt x="154" y="70"/>
                      <a:pt x="154" y="70"/>
                      <a:pt x="154" y="70"/>
                    </a:cubicBezTo>
                    <a:cubicBezTo>
                      <a:pt x="153" y="70"/>
                      <a:pt x="150" y="72"/>
                      <a:pt x="143" y="77"/>
                    </a:cubicBezTo>
                    <a:cubicBezTo>
                      <a:pt x="136" y="82"/>
                      <a:pt x="127" y="88"/>
                      <a:pt x="118" y="95"/>
                    </a:cubicBezTo>
                    <a:cubicBezTo>
                      <a:pt x="104" y="104"/>
                      <a:pt x="90" y="114"/>
                      <a:pt x="81" y="120"/>
                    </a:cubicBezTo>
                    <a:cubicBezTo>
                      <a:pt x="134" y="89"/>
                      <a:pt x="143" y="84"/>
                      <a:pt x="145" y="83"/>
                    </a:cubicBezTo>
                    <a:cubicBezTo>
                      <a:pt x="145" y="83"/>
                      <a:pt x="145" y="83"/>
                      <a:pt x="145" y="83"/>
                    </a:cubicBezTo>
                    <a:cubicBezTo>
                      <a:pt x="145" y="83"/>
                      <a:pt x="145" y="83"/>
                      <a:pt x="145" y="83"/>
                    </a:cubicBezTo>
                    <a:cubicBezTo>
                      <a:pt x="145" y="83"/>
                      <a:pt x="145" y="83"/>
                      <a:pt x="146" y="83"/>
                    </a:cubicBezTo>
                    <a:cubicBezTo>
                      <a:pt x="146" y="83"/>
                      <a:pt x="146" y="83"/>
                      <a:pt x="146" y="83"/>
                    </a:cubicBezTo>
                    <a:cubicBezTo>
                      <a:pt x="146" y="84"/>
                      <a:pt x="146" y="84"/>
                      <a:pt x="146" y="84"/>
                    </a:cubicBezTo>
                    <a:cubicBezTo>
                      <a:pt x="131" y="95"/>
                      <a:pt x="107" y="112"/>
                      <a:pt x="95" y="121"/>
                    </a:cubicBezTo>
                    <a:cubicBezTo>
                      <a:pt x="142" y="94"/>
                      <a:pt x="151" y="88"/>
                      <a:pt x="154" y="87"/>
                    </a:cubicBezTo>
                    <a:cubicBezTo>
                      <a:pt x="154" y="87"/>
                      <a:pt x="154" y="87"/>
                      <a:pt x="154" y="87"/>
                    </a:cubicBezTo>
                    <a:cubicBezTo>
                      <a:pt x="154" y="87"/>
                      <a:pt x="154" y="87"/>
                      <a:pt x="154" y="87"/>
                    </a:cubicBezTo>
                    <a:cubicBezTo>
                      <a:pt x="154" y="87"/>
                      <a:pt x="154" y="87"/>
                      <a:pt x="154" y="87"/>
                    </a:cubicBezTo>
                    <a:cubicBezTo>
                      <a:pt x="154" y="87"/>
                      <a:pt x="154" y="87"/>
                      <a:pt x="155" y="87"/>
                    </a:cubicBezTo>
                    <a:cubicBezTo>
                      <a:pt x="155" y="88"/>
                      <a:pt x="154" y="88"/>
                      <a:pt x="154" y="88"/>
                    </a:cubicBezTo>
                    <a:cubicBezTo>
                      <a:pt x="69" y="150"/>
                      <a:pt x="69" y="150"/>
                      <a:pt x="69" y="150"/>
                    </a:cubicBezTo>
                    <a:cubicBezTo>
                      <a:pt x="84" y="142"/>
                      <a:pt x="122" y="120"/>
                      <a:pt x="144" y="107"/>
                    </a:cubicBezTo>
                    <a:cubicBezTo>
                      <a:pt x="144" y="107"/>
                      <a:pt x="144" y="107"/>
                      <a:pt x="144" y="107"/>
                    </a:cubicBezTo>
                    <a:cubicBezTo>
                      <a:pt x="144" y="107"/>
                      <a:pt x="144" y="107"/>
                      <a:pt x="144" y="107"/>
                    </a:cubicBezTo>
                    <a:cubicBezTo>
                      <a:pt x="144" y="107"/>
                      <a:pt x="144" y="107"/>
                      <a:pt x="144" y="108"/>
                    </a:cubicBezTo>
                    <a:cubicBezTo>
                      <a:pt x="144" y="108"/>
                      <a:pt x="144" y="108"/>
                      <a:pt x="144" y="108"/>
                    </a:cubicBezTo>
                    <a:cubicBezTo>
                      <a:pt x="144" y="108"/>
                      <a:pt x="144" y="108"/>
                      <a:pt x="144" y="108"/>
                    </a:cubicBezTo>
                    <a:cubicBezTo>
                      <a:pt x="143" y="109"/>
                      <a:pt x="136" y="115"/>
                      <a:pt x="110" y="137"/>
                    </a:cubicBezTo>
                    <a:cubicBezTo>
                      <a:pt x="98" y="148"/>
                      <a:pt x="86" y="158"/>
                      <a:pt x="80" y="164"/>
                    </a:cubicBezTo>
                    <a:cubicBezTo>
                      <a:pt x="141" y="128"/>
                      <a:pt x="141" y="128"/>
                      <a:pt x="141" y="128"/>
                    </a:cubicBezTo>
                    <a:cubicBezTo>
                      <a:pt x="141" y="128"/>
                      <a:pt x="142" y="128"/>
                      <a:pt x="142" y="128"/>
                    </a:cubicBezTo>
                    <a:cubicBezTo>
                      <a:pt x="142" y="128"/>
                      <a:pt x="142" y="129"/>
                      <a:pt x="141" y="129"/>
                    </a:cubicBezTo>
                    <a:cubicBezTo>
                      <a:pt x="141" y="129"/>
                      <a:pt x="141" y="129"/>
                      <a:pt x="141" y="129"/>
                    </a:cubicBezTo>
                    <a:cubicBezTo>
                      <a:pt x="141" y="129"/>
                      <a:pt x="141" y="129"/>
                      <a:pt x="141" y="129"/>
                    </a:cubicBezTo>
                    <a:cubicBezTo>
                      <a:pt x="140" y="130"/>
                      <a:pt x="138" y="131"/>
                      <a:pt x="133" y="134"/>
                    </a:cubicBezTo>
                    <a:cubicBezTo>
                      <a:pt x="128" y="138"/>
                      <a:pt x="121" y="142"/>
                      <a:pt x="114" y="147"/>
                    </a:cubicBezTo>
                    <a:cubicBezTo>
                      <a:pt x="103" y="154"/>
                      <a:pt x="90" y="162"/>
                      <a:pt x="82" y="168"/>
                    </a:cubicBezTo>
                    <a:cubicBezTo>
                      <a:pt x="93" y="161"/>
                      <a:pt x="114" y="149"/>
                      <a:pt x="132" y="139"/>
                    </a:cubicBezTo>
                    <a:cubicBezTo>
                      <a:pt x="171" y="116"/>
                      <a:pt x="171" y="116"/>
                      <a:pt x="172" y="116"/>
                    </a:cubicBezTo>
                    <a:cubicBezTo>
                      <a:pt x="172" y="116"/>
                      <a:pt x="172" y="116"/>
                      <a:pt x="172" y="116"/>
                    </a:cubicBezTo>
                    <a:cubicBezTo>
                      <a:pt x="172" y="116"/>
                      <a:pt x="172" y="116"/>
                      <a:pt x="172" y="117"/>
                    </a:cubicBezTo>
                    <a:cubicBezTo>
                      <a:pt x="172" y="117"/>
                      <a:pt x="172" y="117"/>
                      <a:pt x="172" y="117"/>
                    </a:cubicBezTo>
                    <a:cubicBezTo>
                      <a:pt x="172" y="117"/>
                      <a:pt x="172" y="117"/>
                      <a:pt x="172" y="117"/>
                    </a:cubicBezTo>
                    <a:cubicBezTo>
                      <a:pt x="170" y="118"/>
                      <a:pt x="166" y="121"/>
                      <a:pt x="149" y="130"/>
                    </a:cubicBezTo>
                    <a:cubicBezTo>
                      <a:pt x="144" y="133"/>
                      <a:pt x="138" y="137"/>
                      <a:pt x="132" y="141"/>
                    </a:cubicBezTo>
                    <a:cubicBezTo>
                      <a:pt x="138" y="137"/>
                      <a:pt x="144" y="133"/>
                      <a:pt x="149" y="131"/>
                    </a:cubicBezTo>
                    <a:cubicBezTo>
                      <a:pt x="150" y="130"/>
                      <a:pt x="150" y="130"/>
                      <a:pt x="150" y="131"/>
                    </a:cubicBezTo>
                    <a:cubicBezTo>
                      <a:pt x="150" y="131"/>
                      <a:pt x="150" y="131"/>
                      <a:pt x="150" y="131"/>
                    </a:cubicBezTo>
                    <a:cubicBezTo>
                      <a:pt x="91" y="165"/>
                      <a:pt x="79" y="173"/>
                      <a:pt x="76" y="174"/>
                    </a:cubicBezTo>
                    <a:cubicBezTo>
                      <a:pt x="76" y="174"/>
                      <a:pt x="75" y="174"/>
                      <a:pt x="75" y="174"/>
                    </a:cubicBezTo>
                    <a:cubicBezTo>
                      <a:pt x="75" y="174"/>
                      <a:pt x="75" y="174"/>
                      <a:pt x="75" y="174"/>
                    </a:cubicBezTo>
                    <a:cubicBezTo>
                      <a:pt x="75" y="174"/>
                      <a:pt x="75" y="174"/>
                      <a:pt x="75" y="1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Freeform 289"/>
              <p:cNvSpPr/>
              <p:nvPr/>
            </p:nvSpPr>
            <p:spPr bwMode="auto">
              <a:xfrm>
                <a:off x="3963988" y="5637213"/>
                <a:ext cx="165100" cy="96838"/>
              </a:xfrm>
              <a:custGeom>
                <a:avLst/>
                <a:gdLst>
                  <a:gd name="T0" fmla="*/ 1 w 51"/>
                  <a:gd name="T1" fmla="*/ 30 h 30"/>
                  <a:gd name="T2" fmla="*/ 1 w 51"/>
                  <a:gd name="T3" fmla="*/ 30 h 30"/>
                  <a:gd name="T4" fmla="*/ 0 w 51"/>
                  <a:gd name="T5" fmla="*/ 29 h 30"/>
                  <a:gd name="T6" fmla="*/ 1 w 51"/>
                  <a:gd name="T7" fmla="*/ 29 h 30"/>
                  <a:gd name="T8" fmla="*/ 23 w 51"/>
                  <a:gd name="T9" fmla="*/ 12 h 30"/>
                  <a:gd name="T10" fmla="*/ 20 w 51"/>
                  <a:gd name="T11" fmla="*/ 14 h 30"/>
                  <a:gd name="T12" fmla="*/ 19 w 51"/>
                  <a:gd name="T13" fmla="*/ 14 h 30"/>
                  <a:gd name="T14" fmla="*/ 19 w 51"/>
                  <a:gd name="T15" fmla="*/ 14 h 30"/>
                  <a:gd name="T16" fmla="*/ 29 w 51"/>
                  <a:gd name="T17" fmla="*/ 8 h 30"/>
                  <a:gd name="T18" fmla="*/ 29 w 51"/>
                  <a:gd name="T19" fmla="*/ 8 h 30"/>
                  <a:gd name="T20" fmla="*/ 29 w 51"/>
                  <a:gd name="T21" fmla="*/ 9 h 30"/>
                  <a:gd name="T22" fmla="*/ 29 w 51"/>
                  <a:gd name="T23" fmla="*/ 9 h 30"/>
                  <a:gd name="T24" fmla="*/ 29 w 51"/>
                  <a:gd name="T25" fmla="*/ 9 h 30"/>
                  <a:gd name="T26" fmla="*/ 7 w 51"/>
                  <a:gd name="T27" fmla="*/ 25 h 30"/>
                  <a:gd name="T28" fmla="*/ 50 w 51"/>
                  <a:gd name="T29" fmla="*/ 0 h 30"/>
                  <a:gd name="T30" fmla="*/ 51 w 51"/>
                  <a:gd name="T31" fmla="*/ 0 h 30"/>
                  <a:gd name="T32" fmla="*/ 51 w 51"/>
                  <a:gd name="T33" fmla="*/ 1 h 30"/>
                  <a:gd name="T34" fmla="*/ 51 w 51"/>
                  <a:gd name="T35" fmla="*/ 1 h 30"/>
                  <a:gd name="T36" fmla="*/ 51 w 51"/>
                  <a:gd name="T37" fmla="*/ 1 h 30"/>
                  <a:gd name="T38" fmla="*/ 50 w 51"/>
                  <a:gd name="T39" fmla="*/ 1 h 30"/>
                  <a:gd name="T40" fmla="*/ 32 w 51"/>
                  <a:gd name="T41" fmla="*/ 13 h 30"/>
                  <a:gd name="T42" fmla="*/ 46 w 51"/>
                  <a:gd name="T43" fmla="*/ 5 h 30"/>
                  <a:gd name="T44" fmla="*/ 46 w 51"/>
                  <a:gd name="T45" fmla="*/ 6 h 30"/>
                  <a:gd name="T46" fmla="*/ 46 w 51"/>
                  <a:gd name="T47" fmla="*/ 6 h 30"/>
                  <a:gd name="T48" fmla="*/ 46 w 51"/>
                  <a:gd name="T49" fmla="*/ 6 h 30"/>
                  <a:gd name="T50" fmla="*/ 47 w 51"/>
                  <a:gd name="T51" fmla="*/ 6 h 30"/>
                  <a:gd name="T52" fmla="*/ 11 w 51"/>
                  <a:gd name="T53" fmla="*/ 26 h 30"/>
                  <a:gd name="T54" fmla="*/ 11 w 51"/>
                  <a:gd name="T55" fmla="*/ 26 h 30"/>
                  <a:gd name="T56" fmla="*/ 11 w 51"/>
                  <a:gd name="T57" fmla="*/ 26 h 30"/>
                  <a:gd name="T58" fmla="*/ 33 w 51"/>
                  <a:gd name="T59" fmla="*/ 11 h 30"/>
                  <a:gd name="T60" fmla="*/ 1 w 51"/>
                  <a:gd name="T61" fmla="*/ 30 h 30"/>
                  <a:gd name="T62" fmla="*/ 1 w 51"/>
                  <a:gd name="T63" fmla="*/ 30 h 30"/>
                  <a:gd name="T64" fmla="*/ 1 w 51"/>
                  <a:gd name="T65" fmla="*/ 30 h 30"/>
                  <a:gd name="T66" fmla="*/ 1 w 51"/>
                  <a:gd name="T6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30">
                    <a:moveTo>
                      <a:pt x="1" y="30"/>
                    </a:moveTo>
                    <a:cubicBezTo>
                      <a:pt x="1" y="30"/>
                      <a:pt x="1" y="30"/>
                      <a:pt x="1" y="30"/>
                    </a:cubicBezTo>
                    <a:cubicBezTo>
                      <a:pt x="1" y="30"/>
                      <a:pt x="0" y="30"/>
                      <a:pt x="0" y="29"/>
                    </a:cubicBezTo>
                    <a:cubicBezTo>
                      <a:pt x="0" y="29"/>
                      <a:pt x="0" y="29"/>
                      <a:pt x="1" y="29"/>
                    </a:cubicBezTo>
                    <a:cubicBezTo>
                      <a:pt x="8" y="24"/>
                      <a:pt x="18" y="17"/>
                      <a:pt x="23" y="12"/>
                    </a:cubicBezTo>
                    <a:cubicBezTo>
                      <a:pt x="22" y="13"/>
                      <a:pt x="21" y="14"/>
                      <a:pt x="20" y="14"/>
                    </a:cubicBezTo>
                    <a:cubicBezTo>
                      <a:pt x="19" y="15"/>
                      <a:pt x="19" y="14"/>
                      <a:pt x="19" y="14"/>
                    </a:cubicBezTo>
                    <a:cubicBezTo>
                      <a:pt x="19" y="14"/>
                      <a:pt x="19" y="14"/>
                      <a:pt x="19" y="14"/>
                    </a:cubicBezTo>
                    <a:cubicBezTo>
                      <a:pt x="29" y="8"/>
                      <a:pt x="29" y="8"/>
                      <a:pt x="29" y="8"/>
                    </a:cubicBezTo>
                    <a:cubicBezTo>
                      <a:pt x="29" y="8"/>
                      <a:pt x="29" y="8"/>
                      <a:pt x="29" y="8"/>
                    </a:cubicBezTo>
                    <a:cubicBezTo>
                      <a:pt x="29" y="8"/>
                      <a:pt x="29" y="8"/>
                      <a:pt x="29" y="9"/>
                    </a:cubicBezTo>
                    <a:cubicBezTo>
                      <a:pt x="29" y="9"/>
                      <a:pt x="29" y="9"/>
                      <a:pt x="29" y="9"/>
                    </a:cubicBezTo>
                    <a:cubicBezTo>
                      <a:pt x="29" y="9"/>
                      <a:pt x="29" y="9"/>
                      <a:pt x="29" y="9"/>
                    </a:cubicBezTo>
                    <a:cubicBezTo>
                      <a:pt x="28" y="10"/>
                      <a:pt x="23" y="14"/>
                      <a:pt x="7" y="25"/>
                    </a:cubicBezTo>
                    <a:cubicBezTo>
                      <a:pt x="18" y="19"/>
                      <a:pt x="38" y="7"/>
                      <a:pt x="50" y="0"/>
                    </a:cubicBezTo>
                    <a:cubicBezTo>
                      <a:pt x="50" y="0"/>
                      <a:pt x="50" y="0"/>
                      <a:pt x="51" y="0"/>
                    </a:cubicBezTo>
                    <a:cubicBezTo>
                      <a:pt x="51" y="0"/>
                      <a:pt x="51" y="0"/>
                      <a:pt x="51" y="1"/>
                    </a:cubicBezTo>
                    <a:cubicBezTo>
                      <a:pt x="51" y="1"/>
                      <a:pt x="51" y="1"/>
                      <a:pt x="51" y="1"/>
                    </a:cubicBezTo>
                    <a:cubicBezTo>
                      <a:pt x="51" y="1"/>
                      <a:pt x="51" y="1"/>
                      <a:pt x="51" y="1"/>
                    </a:cubicBezTo>
                    <a:cubicBezTo>
                      <a:pt x="51" y="1"/>
                      <a:pt x="50" y="1"/>
                      <a:pt x="50" y="1"/>
                    </a:cubicBezTo>
                    <a:cubicBezTo>
                      <a:pt x="49" y="3"/>
                      <a:pt x="44" y="5"/>
                      <a:pt x="32" y="13"/>
                    </a:cubicBezTo>
                    <a:cubicBezTo>
                      <a:pt x="46" y="5"/>
                      <a:pt x="46" y="5"/>
                      <a:pt x="46" y="5"/>
                    </a:cubicBezTo>
                    <a:cubicBezTo>
                      <a:pt x="46" y="6"/>
                      <a:pt x="46" y="6"/>
                      <a:pt x="46" y="6"/>
                    </a:cubicBezTo>
                    <a:cubicBezTo>
                      <a:pt x="46" y="6"/>
                      <a:pt x="46" y="6"/>
                      <a:pt x="46" y="6"/>
                    </a:cubicBezTo>
                    <a:cubicBezTo>
                      <a:pt x="46" y="6"/>
                      <a:pt x="46" y="6"/>
                      <a:pt x="46" y="6"/>
                    </a:cubicBezTo>
                    <a:cubicBezTo>
                      <a:pt x="47" y="6"/>
                      <a:pt x="47" y="6"/>
                      <a:pt x="47" y="6"/>
                    </a:cubicBezTo>
                    <a:cubicBezTo>
                      <a:pt x="46" y="6"/>
                      <a:pt x="23" y="19"/>
                      <a:pt x="11" y="26"/>
                    </a:cubicBezTo>
                    <a:cubicBezTo>
                      <a:pt x="11" y="27"/>
                      <a:pt x="11" y="26"/>
                      <a:pt x="11" y="26"/>
                    </a:cubicBezTo>
                    <a:cubicBezTo>
                      <a:pt x="10" y="26"/>
                      <a:pt x="11" y="26"/>
                      <a:pt x="11" y="26"/>
                    </a:cubicBezTo>
                    <a:cubicBezTo>
                      <a:pt x="16" y="22"/>
                      <a:pt x="25" y="17"/>
                      <a:pt x="33" y="11"/>
                    </a:cubicBezTo>
                    <a:cubicBezTo>
                      <a:pt x="9" y="26"/>
                      <a:pt x="3" y="29"/>
                      <a:pt x="1" y="30"/>
                    </a:cubicBezTo>
                    <a:cubicBezTo>
                      <a:pt x="1" y="30"/>
                      <a:pt x="1" y="30"/>
                      <a:pt x="1" y="30"/>
                    </a:cubicBezTo>
                    <a:cubicBezTo>
                      <a:pt x="1" y="30"/>
                      <a:pt x="1" y="30"/>
                      <a:pt x="1" y="30"/>
                    </a:cubicBezTo>
                    <a:cubicBezTo>
                      <a:pt x="1" y="30"/>
                      <a:pt x="1" y="30"/>
                      <a:pt x="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Freeform 290"/>
              <p:cNvSpPr/>
              <p:nvPr/>
            </p:nvSpPr>
            <p:spPr bwMode="auto">
              <a:xfrm>
                <a:off x="3675063" y="5624513"/>
                <a:ext cx="619125" cy="431800"/>
              </a:xfrm>
              <a:custGeom>
                <a:avLst/>
                <a:gdLst>
                  <a:gd name="T0" fmla="*/ 80 w 191"/>
                  <a:gd name="T1" fmla="*/ 133 h 133"/>
                  <a:gd name="T2" fmla="*/ 100 w 191"/>
                  <a:gd name="T3" fmla="*/ 118 h 133"/>
                  <a:gd name="T4" fmla="*/ 80 w 191"/>
                  <a:gd name="T5" fmla="*/ 128 h 133"/>
                  <a:gd name="T6" fmla="*/ 45 w 191"/>
                  <a:gd name="T7" fmla="*/ 131 h 133"/>
                  <a:gd name="T8" fmla="*/ 45 w 191"/>
                  <a:gd name="T9" fmla="*/ 130 h 133"/>
                  <a:gd name="T10" fmla="*/ 26 w 191"/>
                  <a:gd name="T11" fmla="*/ 132 h 133"/>
                  <a:gd name="T12" fmla="*/ 52 w 191"/>
                  <a:gd name="T13" fmla="*/ 113 h 133"/>
                  <a:gd name="T14" fmla="*/ 33 w 191"/>
                  <a:gd name="T15" fmla="*/ 107 h 133"/>
                  <a:gd name="T16" fmla="*/ 119 w 191"/>
                  <a:gd name="T17" fmla="*/ 47 h 133"/>
                  <a:gd name="T18" fmla="*/ 0 w 191"/>
                  <a:gd name="T19" fmla="*/ 109 h 133"/>
                  <a:gd name="T20" fmla="*/ 15 w 191"/>
                  <a:gd name="T21" fmla="*/ 92 h 133"/>
                  <a:gd name="T22" fmla="*/ 3 w 191"/>
                  <a:gd name="T23" fmla="*/ 98 h 133"/>
                  <a:gd name="T24" fmla="*/ 76 w 191"/>
                  <a:gd name="T25" fmla="*/ 51 h 133"/>
                  <a:gd name="T26" fmla="*/ 0 w 191"/>
                  <a:gd name="T27" fmla="*/ 94 h 133"/>
                  <a:gd name="T28" fmla="*/ 0 w 191"/>
                  <a:gd name="T29" fmla="*/ 93 h 133"/>
                  <a:gd name="T30" fmla="*/ 2 w 191"/>
                  <a:gd name="T31" fmla="*/ 74 h 133"/>
                  <a:gd name="T32" fmla="*/ 49 w 191"/>
                  <a:gd name="T33" fmla="*/ 43 h 133"/>
                  <a:gd name="T34" fmla="*/ 16 w 191"/>
                  <a:gd name="T35" fmla="*/ 60 h 133"/>
                  <a:gd name="T36" fmla="*/ 19 w 191"/>
                  <a:gd name="T37" fmla="*/ 58 h 133"/>
                  <a:gd name="T38" fmla="*/ 27 w 191"/>
                  <a:gd name="T39" fmla="*/ 52 h 133"/>
                  <a:gd name="T40" fmla="*/ 27 w 191"/>
                  <a:gd name="T41" fmla="*/ 51 h 133"/>
                  <a:gd name="T42" fmla="*/ 8 w 191"/>
                  <a:gd name="T43" fmla="*/ 52 h 133"/>
                  <a:gd name="T44" fmla="*/ 17 w 191"/>
                  <a:gd name="T45" fmla="*/ 44 h 133"/>
                  <a:gd name="T46" fmla="*/ 14 w 191"/>
                  <a:gd name="T47" fmla="*/ 34 h 133"/>
                  <a:gd name="T48" fmla="*/ 21 w 191"/>
                  <a:gd name="T49" fmla="*/ 7 h 133"/>
                  <a:gd name="T50" fmla="*/ 16 w 191"/>
                  <a:gd name="T51" fmla="*/ 32 h 133"/>
                  <a:gd name="T52" fmla="*/ 68 w 191"/>
                  <a:gd name="T53" fmla="*/ 2 h 133"/>
                  <a:gd name="T54" fmla="*/ 69 w 191"/>
                  <a:gd name="T55" fmla="*/ 3 h 133"/>
                  <a:gd name="T56" fmla="*/ 13 w 191"/>
                  <a:gd name="T57" fmla="*/ 49 h 133"/>
                  <a:gd name="T58" fmla="*/ 73 w 191"/>
                  <a:gd name="T59" fmla="*/ 15 h 133"/>
                  <a:gd name="T60" fmla="*/ 87 w 191"/>
                  <a:gd name="T61" fmla="*/ 16 h 133"/>
                  <a:gd name="T62" fmla="*/ 55 w 191"/>
                  <a:gd name="T63" fmla="*/ 37 h 133"/>
                  <a:gd name="T64" fmla="*/ 94 w 191"/>
                  <a:gd name="T65" fmla="*/ 16 h 133"/>
                  <a:gd name="T66" fmla="*/ 18 w 191"/>
                  <a:gd name="T67" fmla="*/ 63 h 133"/>
                  <a:gd name="T68" fmla="*/ 88 w 191"/>
                  <a:gd name="T69" fmla="*/ 23 h 133"/>
                  <a:gd name="T70" fmla="*/ 76 w 191"/>
                  <a:gd name="T71" fmla="*/ 49 h 133"/>
                  <a:gd name="T72" fmla="*/ 151 w 191"/>
                  <a:gd name="T73" fmla="*/ 6 h 133"/>
                  <a:gd name="T74" fmla="*/ 156 w 191"/>
                  <a:gd name="T75" fmla="*/ 9 h 133"/>
                  <a:gd name="T76" fmla="*/ 172 w 191"/>
                  <a:gd name="T77" fmla="*/ 0 h 133"/>
                  <a:gd name="T78" fmla="*/ 172 w 191"/>
                  <a:gd name="T79" fmla="*/ 1 h 133"/>
                  <a:gd name="T80" fmla="*/ 86 w 191"/>
                  <a:gd name="T81" fmla="*/ 55 h 133"/>
                  <a:gd name="T82" fmla="*/ 182 w 191"/>
                  <a:gd name="T83" fmla="*/ 4 h 133"/>
                  <a:gd name="T84" fmla="*/ 144 w 191"/>
                  <a:gd name="T85" fmla="*/ 42 h 133"/>
                  <a:gd name="T86" fmla="*/ 191 w 191"/>
                  <a:gd name="T87" fmla="*/ 15 h 133"/>
                  <a:gd name="T88" fmla="*/ 90 w 191"/>
                  <a:gd name="T89" fmla="*/ 95 h 133"/>
                  <a:gd name="T90" fmla="*/ 84 w 191"/>
                  <a:gd name="T91" fmla="*/ 108 h 133"/>
                  <a:gd name="T92" fmla="*/ 82 w 191"/>
                  <a:gd name="T93" fmla="*/ 125 h 133"/>
                  <a:gd name="T94" fmla="*/ 106 w 191"/>
                  <a:gd name="T95" fmla="*/ 114 h 133"/>
                  <a:gd name="T96" fmla="*/ 107 w 191"/>
                  <a:gd name="T97" fmla="*/ 114 h 133"/>
                  <a:gd name="T98" fmla="*/ 87 w 191"/>
                  <a:gd name="T99" fmla="*/ 128 h 133"/>
                  <a:gd name="T100" fmla="*/ 80 w 191"/>
                  <a:gd name="T10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33">
                    <a:moveTo>
                      <a:pt x="80" y="133"/>
                    </a:moveTo>
                    <a:cubicBezTo>
                      <a:pt x="80" y="133"/>
                      <a:pt x="80" y="133"/>
                      <a:pt x="80" y="133"/>
                    </a:cubicBezTo>
                    <a:cubicBezTo>
                      <a:pt x="80" y="133"/>
                      <a:pt x="80" y="133"/>
                      <a:pt x="80" y="133"/>
                    </a:cubicBezTo>
                    <a:cubicBezTo>
                      <a:pt x="80" y="133"/>
                      <a:pt x="80" y="133"/>
                      <a:pt x="80" y="133"/>
                    </a:cubicBezTo>
                    <a:cubicBezTo>
                      <a:pt x="80" y="133"/>
                      <a:pt x="80" y="133"/>
                      <a:pt x="80" y="133"/>
                    </a:cubicBezTo>
                    <a:cubicBezTo>
                      <a:pt x="80" y="132"/>
                      <a:pt x="80" y="132"/>
                      <a:pt x="80" y="132"/>
                    </a:cubicBezTo>
                    <a:cubicBezTo>
                      <a:pt x="81" y="132"/>
                      <a:pt x="84" y="129"/>
                      <a:pt x="93" y="123"/>
                    </a:cubicBezTo>
                    <a:cubicBezTo>
                      <a:pt x="95" y="121"/>
                      <a:pt x="98" y="120"/>
                      <a:pt x="100" y="118"/>
                    </a:cubicBezTo>
                    <a:cubicBezTo>
                      <a:pt x="96" y="120"/>
                      <a:pt x="92" y="123"/>
                      <a:pt x="90" y="124"/>
                    </a:cubicBezTo>
                    <a:cubicBezTo>
                      <a:pt x="90" y="124"/>
                      <a:pt x="90" y="124"/>
                      <a:pt x="89" y="124"/>
                    </a:cubicBezTo>
                    <a:cubicBezTo>
                      <a:pt x="83" y="126"/>
                      <a:pt x="83" y="126"/>
                      <a:pt x="83" y="126"/>
                    </a:cubicBezTo>
                    <a:cubicBezTo>
                      <a:pt x="82" y="126"/>
                      <a:pt x="81" y="127"/>
                      <a:pt x="80" y="128"/>
                    </a:cubicBezTo>
                    <a:cubicBezTo>
                      <a:pt x="80" y="128"/>
                      <a:pt x="79" y="128"/>
                      <a:pt x="79" y="128"/>
                    </a:cubicBezTo>
                    <a:cubicBezTo>
                      <a:pt x="79" y="127"/>
                      <a:pt x="79" y="127"/>
                      <a:pt x="84" y="109"/>
                    </a:cubicBezTo>
                    <a:cubicBezTo>
                      <a:pt x="53" y="127"/>
                      <a:pt x="47" y="130"/>
                      <a:pt x="45" y="131"/>
                    </a:cubicBezTo>
                    <a:cubicBezTo>
                      <a:pt x="45" y="131"/>
                      <a:pt x="45" y="131"/>
                      <a:pt x="45" y="131"/>
                    </a:cubicBezTo>
                    <a:cubicBezTo>
                      <a:pt x="45" y="131"/>
                      <a:pt x="45" y="131"/>
                      <a:pt x="45" y="131"/>
                    </a:cubicBezTo>
                    <a:cubicBezTo>
                      <a:pt x="45" y="131"/>
                      <a:pt x="45" y="131"/>
                      <a:pt x="45" y="131"/>
                    </a:cubicBezTo>
                    <a:cubicBezTo>
                      <a:pt x="45" y="131"/>
                      <a:pt x="45" y="131"/>
                      <a:pt x="45" y="131"/>
                    </a:cubicBezTo>
                    <a:cubicBezTo>
                      <a:pt x="44" y="131"/>
                      <a:pt x="45" y="131"/>
                      <a:pt x="45" y="130"/>
                    </a:cubicBezTo>
                    <a:cubicBezTo>
                      <a:pt x="85" y="99"/>
                      <a:pt x="85" y="99"/>
                      <a:pt x="85" y="99"/>
                    </a:cubicBezTo>
                    <a:cubicBezTo>
                      <a:pt x="27" y="132"/>
                      <a:pt x="27" y="132"/>
                      <a:pt x="27" y="132"/>
                    </a:cubicBezTo>
                    <a:cubicBezTo>
                      <a:pt x="27" y="132"/>
                      <a:pt x="27" y="132"/>
                      <a:pt x="26" y="132"/>
                    </a:cubicBezTo>
                    <a:cubicBezTo>
                      <a:pt x="26" y="132"/>
                      <a:pt x="26" y="132"/>
                      <a:pt x="26" y="132"/>
                    </a:cubicBezTo>
                    <a:cubicBezTo>
                      <a:pt x="26" y="132"/>
                      <a:pt x="26" y="132"/>
                      <a:pt x="26" y="131"/>
                    </a:cubicBezTo>
                    <a:cubicBezTo>
                      <a:pt x="26" y="131"/>
                      <a:pt x="26" y="131"/>
                      <a:pt x="26" y="131"/>
                    </a:cubicBezTo>
                    <a:cubicBezTo>
                      <a:pt x="26" y="131"/>
                      <a:pt x="26" y="131"/>
                      <a:pt x="26" y="131"/>
                    </a:cubicBezTo>
                    <a:cubicBezTo>
                      <a:pt x="27" y="130"/>
                      <a:pt x="32" y="127"/>
                      <a:pt x="52" y="113"/>
                    </a:cubicBezTo>
                    <a:cubicBezTo>
                      <a:pt x="65" y="103"/>
                      <a:pt x="84" y="90"/>
                      <a:pt x="108" y="73"/>
                    </a:cubicBezTo>
                    <a:cubicBezTo>
                      <a:pt x="138" y="52"/>
                      <a:pt x="168" y="30"/>
                      <a:pt x="182" y="20"/>
                    </a:cubicBezTo>
                    <a:cubicBezTo>
                      <a:pt x="174" y="25"/>
                      <a:pt x="160" y="33"/>
                      <a:pt x="145" y="42"/>
                    </a:cubicBezTo>
                    <a:cubicBezTo>
                      <a:pt x="71" y="86"/>
                      <a:pt x="35" y="107"/>
                      <a:pt x="33" y="107"/>
                    </a:cubicBezTo>
                    <a:cubicBezTo>
                      <a:pt x="33" y="107"/>
                      <a:pt x="33" y="107"/>
                      <a:pt x="33" y="107"/>
                    </a:cubicBezTo>
                    <a:cubicBezTo>
                      <a:pt x="33" y="107"/>
                      <a:pt x="33" y="107"/>
                      <a:pt x="33" y="106"/>
                    </a:cubicBezTo>
                    <a:cubicBezTo>
                      <a:pt x="32" y="106"/>
                      <a:pt x="32" y="106"/>
                      <a:pt x="60" y="87"/>
                    </a:cubicBezTo>
                    <a:cubicBezTo>
                      <a:pt x="77" y="75"/>
                      <a:pt x="98" y="61"/>
                      <a:pt x="119" y="47"/>
                    </a:cubicBezTo>
                    <a:cubicBezTo>
                      <a:pt x="143" y="30"/>
                      <a:pt x="167" y="14"/>
                      <a:pt x="177" y="8"/>
                    </a:cubicBezTo>
                    <a:cubicBezTo>
                      <a:pt x="153" y="20"/>
                      <a:pt x="55" y="78"/>
                      <a:pt x="0" y="110"/>
                    </a:cubicBezTo>
                    <a:cubicBezTo>
                      <a:pt x="0" y="110"/>
                      <a:pt x="0" y="110"/>
                      <a:pt x="0" y="110"/>
                    </a:cubicBezTo>
                    <a:cubicBezTo>
                      <a:pt x="0" y="109"/>
                      <a:pt x="0" y="109"/>
                      <a:pt x="0" y="109"/>
                    </a:cubicBezTo>
                    <a:cubicBezTo>
                      <a:pt x="1" y="108"/>
                      <a:pt x="113" y="38"/>
                      <a:pt x="155" y="11"/>
                    </a:cubicBezTo>
                    <a:cubicBezTo>
                      <a:pt x="115" y="34"/>
                      <a:pt x="17" y="91"/>
                      <a:pt x="15" y="92"/>
                    </a:cubicBezTo>
                    <a:cubicBezTo>
                      <a:pt x="15" y="92"/>
                      <a:pt x="15" y="92"/>
                      <a:pt x="15" y="92"/>
                    </a:cubicBezTo>
                    <a:cubicBezTo>
                      <a:pt x="15" y="92"/>
                      <a:pt x="15" y="92"/>
                      <a:pt x="15" y="92"/>
                    </a:cubicBezTo>
                    <a:cubicBezTo>
                      <a:pt x="3" y="98"/>
                      <a:pt x="3" y="98"/>
                      <a:pt x="3" y="98"/>
                    </a:cubicBezTo>
                    <a:cubicBezTo>
                      <a:pt x="3" y="98"/>
                      <a:pt x="3" y="98"/>
                      <a:pt x="3" y="98"/>
                    </a:cubicBezTo>
                    <a:cubicBezTo>
                      <a:pt x="2" y="98"/>
                      <a:pt x="2" y="98"/>
                      <a:pt x="2" y="98"/>
                    </a:cubicBezTo>
                    <a:cubicBezTo>
                      <a:pt x="2" y="98"/>
                      <a:pt x="2" y="98"/>
                      <a:pt x="3" y="98"/>
                    </a:cubicBezTo>
                    <a:cubicBezTo>
                      <a:pt x="2" y="98"/>
                      <a:pt x="2" y="98"/>
                      <a:pt x="2" y="98"/>
                    </a:cubicBezTo>
                    <a:cubicBezTo>
                      <a:pt x="3" y="97"/>
                      <a:pt x="3" y="97"/>
                      <a:pt x="3" y="97"/>
                    </a:cubicBezTo>
                    <a:cubicBezTo>
                      <a:pt x="4" y="96"/>
                      <a:pt x="9" y="93"/>
                      <a:pt x="25" y="83"/>
                    </a:cubicBezTo>
                    <a:cubicBezTo>
                      <a:pt x="38" y="75"/>
                      <a:pt x="55" y="65"/>
                      <a:pt x="76" y="51"/>
                    </a:cubicBezTo>
                    <a:cubicBezTo>
                      <a:pt x="96" y="39"/>
                      <a:pt x="115" y="27"/>
                      <a:pt x="130" y="19"/>
                    </a:cubicBezTo>
                    <a:cubicBezTo>
                      <a:pt x="115" y="27"/>
                      <a:pt x="96" y="38"/>
                      <a:pt x="76" y="50"/>
                    </a:cubicBezTo>
                    <a:cubicBezTo>
                      <a:pt x="18" y="84"/>
                      <a:pt x="3" y="92"/>
                      <a:pt x="0" y="94"/>
                    </a:cubicBezTo>
                    <a:cubicBezTo>
                      <a:pt x="0" y="94"/>
                      <a:pt x="0" y="94"/>
                      <a:pt x="0" y="94"/>
                    </a:cubicBezTo>
                    <a:cubicBezTo>
                      <a:pt x="0" y="94"/>
                      <a:pt x="0" y="94"/>
                      <a:pt x="0" y="94"/>
                    </a:cubicBezTo>
                    <a:cubicBezTo>
                      <a:pt x="0" y="94"/>
                      <a:pt x="0" y="94"/>
                      <a:pt x="0" y="94"/>
                    </a:cubicBezTo>
                    <a:cubicBezTo>
                      <a:pt x="0" y="94"/>
                      <a:pt x="0" y="94"/>
                      <a:pt x="0" y="93"/>
                    </a:cubicBezTo>
                    <a:cubicBezTo>
                      <a:pt x="0" y="93"/>
                      <a:pt x="0" y="93"/>
                      <a:pt x="0" y="93"/>
                    </a:cubicBezTo>
                    <a:cubicBezTo>
                      <a:pt x="83" y="27"/>
                      <a:pt x="83" y="27"/>
                      <a:pt x="83" y="27"/>
                    </a:cubicBezTo>
                    <a:cubicBezTo>
                      <a:pt x="69" y="35"/>
                      <a:pt x="26" y="60"/>
                      <a:pt x="2" y="74"/>
                    </a:cubicBezTo>
                    <a:cubicBezTo>
                      <a:pt x="2" y="74"/>
                      <a:pt x="2" y="74"/>
                      <a:pt x="2" y="74"/>
                    </a:cubicBezTo>
                    <a:cubicBezTo>
                      <a:pt x="2" y="74"/>
                      <a:pt x="2" y="74"/>
                      <a:pt x="2" y="74"/>
                    </a:cubicBezTo>
                    <a:cubicBezTo>
                      <a:pt x="1" y="73"/>
                      <a:pt x="1" y="73"/>
                      <a:pt x="2" y="73"/>
                    </a:cubicBezTo>
                    <a:cubicBezTo>
                      <a:pt x="2" y="73"/>
                      <a:pt x="2" y="73"/>
                      <a:pt x="2" y="73"/>
                    </a:cubicBezTo>
                    <a:cubicBezTo>
                      <a:pt x="2" y="73"/>
                      <a:pt x="2" y="73"/>
                      <a:pt x="2" y="73"/>
                    </a:cubicBezTo>
                    <a:cubicBezTo>
                      <a:pt x="4" y="71"/>
                      <a:pt x="12" y="66"/>
                      <a:pt x="49" y="43"/>
                    </a:cubicBezTo>
                    <a:cubicBezTo>
                      <a:pt x="60" y="36"/>
                      <a:pt x="71" y="29"/>
                      <a:pt x="79" y="24"/>
                    </a:cubicBezTo>
                    <a:cubicBezTo>
                      <a:pt x="57" y="37"/>
                      <a:pt x="17" y="60"/>
                      <a:pt x="16" y="61"/>
                    </a:cubicBezTo>
                    <a:cubicBezTo>
                      <a:pt x="16" y="61"/>
                      <a:pt x="16" y="61"/>
                      <a:pt x="16" y="61"/>
                    </a:cubicBezTo>
                    <a:cubicBezTo>
                      <a:pt x="16" y="61"/>
                      <a:pt x="16" y="60"/>
                      <a:pt x="16" y="60"/>
                    </a:cubicBezTo>
                    <a:cubicBezTo>
                      <a:pt x="16" y="60"/>
                      <a:pt x="16" y="60"/>
                      <a:pt x="16" y="60"/>
                    </a:cubicBezTo>
                    <a:cubicBezTo>
                      <a:pt x="16" y="60"/>
                      <a:pt x="16" y="60"/>
                      <a:pt x="16" y="60"/>
                    </a:cubicBezTo>
                    <a:cubicBezTo>
                      <a:pt x="16" y="60"/>
                      <a:pt x="16" y="60"/>
                      <a:pt x="16" y="59"/>
                    </a:cubicBezTo>
                    <a:cubicBezTo>
                      <a:pt x="17" y="59"/>
                      <a:pt x="18" y="59"/>
                      <a:pt x="19" y="58"/>
                    </a:cubicBezTo>
                    <a:cubicBezTo>
                      <a:pt x="21" y="57"/>
                      <a:pt x="24" y="55"/>
                      <a:pt x="27" y="53"/>
                    </a:cubicBezTo>
                    <a:cubicBezTo>
                      <a:pt x="32" y="50"/>
                      <a:pt x="39" y="45"/>
                      <a:pt x="46" y="41"/>
                    </a:cubicBezTo>
                    <a:cubicBezTo>
                      <a:pt x="36" y="47"/>
                      <a:pt x="29" y="51"/>
                      <a:pt x="28" y="52"/>
                    </a:cubicBezTo>
                    <a:cubicBezTo>
                      <a:pt x="27" y="52"/>
                      <a:pt x="27" y="52"/>
                      <a:pt x="27" y="52"/>
                    </a:cubicBezTo>
                    <a:cubicBezTo>
                      <a:pt x="27" y="52"/>
                      <a:pt x="27" y="52"/>
                      <a:pt x="27" y="52"/>
                    </a:cubicBezTo>
                    <a:cubicBezTo>
                      <a:pt x="27" y="52"/>
                      <a:pt x="27" y="52"/>
                      <a:pt x="27" y="52"/>
                    </a:cubicBezTo>
                    <a:cubicBezTo>
                      <a:pt x="27" y="52"/>
                      <a:pt x="27" y="52"/>
                      <a:pt x="27" y="51"/>
                    </a:cubicBezTo>
                    <a:cubicBezTo>
                      <a:pt x="27" y="51"/>
                      <a:pt x="27" y="51"/>
                      <a:pt x="27" y="51"/>
                    </a:cubicBezTo>
                    <a:cubicBezTo>
                      <a:pt x="37" y="43"/>
                      <a:pt x="60" y="25"/>
                      <a:pt x="69" y="17"/>
                    </a:cubicBezTo>
                    <a:cubicBezTo>
                      <a:pt x="8" y="52"/>
                      <a:pt x="8" y="52"/>
                      <a:pt x="8" y="52"/>
                    </a:cubicBezTo>
                    <a:cubicBezTo>
                      <a:pt x="8" y="52"/>
                      <a:pt x="8" y="52"/>
                      <a:pt x="8" y="52"/>
                    </a:cubicBezTo>
                    <a:cubicBezTo>
                      <a:pt x="8" y="52"/>
                      <a:pt x="8" y="52"/>
                      <a:pt x="8" y="52"/>
                    </a:cubicBezTo>
                    <a:cubicBezTo>
                      <a:pt x="8" y="52"/>
                      <a:pt x="8" y="52"/>
                      <a:pt x="8" y="52"/>
                    </a:cubicBezTo>
                    <a:cubicBezTo>
                      <a:pt x="8" y="52"/>
                      <a:pt x="8" y="52"/>
                      <a:pt x="8" y="52"/>
                    </a:cubicBezTo>
                    <a:cubicBezTo>
                      <a:pt x="8" y="51"/>
                      <a:pt x="8" y="51"/>
                      <a:pt x="8" y="51"/>
                    </a:cubicBezTo>
                    <a:cubicBezTo>
                      <a:pt x="9" y="51"/>
                      <a:pt x="11" y="49"/>
                      <a:pt x="17" y="44"/>
                    </a:cubicBezTo>
                    <a:cubicBezTo>
                      <a:pt x="22" y="40"/>
                      <a:pt x="30" y="34"/>
                      <a:pt x="37" y="28"/>
                    </a:cubicBezTo>
                    <a:cubicBezTo>
                      <a:pt x="47" y="19"/>
                      <a:pt x="59" y="10"/>
                      <a:pt x="65" y="5"/>
                    </a:cubicBezTo>
                    <a:cubicBezTo>
                      <a:pt x="55" y="11"/>
                      <a:pt x="29" y="26"/>
                      <a:pt x="15" y="34"/>
                    </a:cubicBezTo>
                    <a:cubicBezTo>
                      <a:pt x="14" y="34"/>
                      <a:pt x="14" y="34"/>
                      <a:pt x="14" y="34"/>
                    </a:cubicBezTo>
                    <a:cubicBezTo>
                      <a:pt x="14" y="34"/>
                      <a:pt x="14" y="34"/>
                      <a:pt x="14" y="33"/>
                    </a:cubicBezTo>
                    <a:cubicBezTo>
                      <a:pt x="29" y="3"/>
                      <a:pt x="29" y="3"/>
                      <a:pt x="29" y="3"/>
                    </a:cubicBezTo>
                    <a:cubicBezTo>
                      <a:pt x="27" y="5"/>
                      <a:pt x="21" y="8"/>
                      <a:pt x="21" y="8"/>
                    </a:cubicBezTo>
                    <a:cubicBezTo>
                      <a:pt x="21" y="7"/>
                      <a:pt x="21" y="7"/>
                      <a:pt x="21" y="7"/>
                    </a:cubicBezTo>
                    <a:cubicBezTo>
                      <a:pt x="30" y="2"/>
                      <a:pt x="30" y="2"/>
                      <a:pt x="31" y="2"/>
                    </a:cubicBezTo>
                    <a:cubicBezTo>
                      <a:pt x="31" y="2"/>
                      <a:pt x="31" y="2"/>
                      <a:pt x="31" y="2"/>
                    </a:cubicBezTo>
                    <a:cubicBezTo>
                      <a:pt x="31" y="2"/>
                      <a:pt x="31" y="2"/>
                      <a:pt x="31" y="2"/>
                    </a:cubicBezTo>
                    <a:cubicBezTo>
                      <a:pt x="16" y="32"/>
                      <a:pt x="16" y="32"/>
                      <a:pt x="16" y="32"/>
                    </a:cubicBezTo>
                    <a:cubicBezTo>
                      <a:pt x="19" y="30"/>
                      <a:pt x="30" y="24"/>
                      <a:pt x="41" y="18"/>
                    </a:cubicBezTo>
                    <a:cubicBezTo>
                      <a:pt x="48" y="14"/>
                      <a:pt x="55" y="10"/>
                      <a:pt x="60" y="7"/>
                    </a:cubicBezTo>
                    <a:cubicBezTo>
                      <a:pt x="65" y="4"/>
                      <a:pt x="67" y="2"/>
                      <a:pt x="68" y="2"/>
                    </a:cubicBezTo>
                    <a:cubicBezTo>
                      <a:pt x="68" y="2"/>
                      <a:pt x="68" y="2"/>
                      <a:pt x="68" y="2"/>
                    </a:cubicBezTo>
                    <a:cubicBezTo>
                      <a:pt x="68" y="2"/>
                      <a:pt x="68" y="2"/>
                      <a:pt x="68" y="2"/>
                    </a:cubicBezTo>
                    <a:cubicBezTo>
                      <a:pt x="69" y="2"/>
                      <a:pt x="69" y="2"/>
                      <a:pt x="69" y="2"/>
                    </a:cubicBezTo>
                    <a:cubicBezTo>
                      <a:pt x="69" y="2"/>
                      <a:pt x="69" y="2"/>
                      <a:pt x="69" y="3"/>
                    </a:cubicBezTo>
                    <a:cubicBezTo>
                      <a:pt x="69" y="3"/>
                      <a:pt x="69" y="3"/>
                      <a:pt x="69" y="3"/>
                    </a:cubicBezTo>
                    <a:cubicBezTo>
                      <a:pt x="69" y="3"/>
                      <a:pt x="69" y="3"/>
                      <a:pt x="69" y="3"/>
                    </a:cubicBezTo>
                    <a:cubicBezTo>
                      <a:pt x="68" y="4"/>
                      <a:pt x="66" y="6"/>
                      <a:pt x="59" y="11"/>
                    </a:cubicBezTo>
                    <a:cubicBezTo>
                      <a:pt x="53" y="16"/>
                      <a:pt x="45" y="22"/>
                      <a:pt x="38" y="28"/>
                    </a:cubicBezTo>
                    <a:cubicBezTo>
                      <a:pt x="28" y="36"/>
                      <a:pt x="18" y="44"/>
                      <a:pt x="13" y="49"/>
                    </a:cubicBezTo>
                    <a:cubicBezTo>
                      <a:pt x="73" y="14"/>
                      <a:pt x="73" y="14"/>
                      <a:pt x="73" y="14"/>
                    </a:cubicBezTo>
                    <a:cubicBezTo>
                      <a:pt x="73" y="14"/>
                      <a:pt x="73" y="14"/>
                      <a:pt x="73" y="14"/>
                    </a:cubicBezTo>
                    <a:cubicBezTo>
                      <a:pt x="74" y="14"/>
                      <a:pt x="74" y="14"/>
                      <a:pt x="73" y="15"/>
                    </a:cubicBezTo>
                    <a:cubicBezTo>
                      <a:pt x="73" y="15"/>
                      <a:pt x="73" y="15"/>
                      <a:pt x="73" y="15"/>
                    </a:cubicBezTo>
                    <a:cubicBezTo>
                      <a:pt x="73" y="15"/>
                      <a:pt x="73" y="15"/>
                      <a:pt x="73" y="15"/>
                    </a:cubicBezTo>
                    <a:cubicBezTo>
                      <a:pt x="72" y="16"/>
                      <a:pt x="67" y="20"/>
                      <a:pt x="50" y="33"/>
                    </a:cubicBezTo>
                    <a:cubicBezTo>
                      <a:pt x="43" y="39"/>
                      <a:pt x="36" y="45"/>
                      <a:pt x="31" y="49"/>
                    </a:cubicBezTo>
                    <a:cubicBezTo>
                      <a:pt x="43" y="42"/>
                      <a:pt x="74" y="24"/>
                      <a:pt x="87" y="16"/>
                    </a:cubicBezTo>
                    <a:cubicBezTo>
                      <a:pt x="87" y="16"/>
                      <a:pt x="87" y="16"/>
                      <a:pt x="88" y="16"/>
                    </a:cubicBezTo>
                    <a:cubicBezTo>
                      <a:pt x="88" y="17"/>
                      <a:pt x="88" y="17"/>
                      <a:pt x="87" y="17"/>
                    </a:cubicBezTo>
                    <a:cubicBezTo>
                      <a:pt x="87" y="17"/>
                      <a:pt x="66" y="30"/>
                      <a:pt x="47" y="42"/>
                    </a:cubicBezTo>
                    <a:cubicBezTo>
                      <a:pt x="49" y="40"/>
                      <a:pt x="52" y="39"/>
                      <a:pt x="55" y="37"/>
                    </a:cubicBezTo>
                    <a:cubicBezTo>
                      <a:pt x="64" y="32"/>
                      <a:pt x="74" y="26"/>
                      <a:pt x="81" y="22"/>
                    </a:cubicBezTo>
                    <a:cubicBezTo>
                      <a:pt x="85" y="20"/>
                      <a:pt x="88" y="18"/>
                      <a:pt x="90" y="17"/>
                    </a:cubicBezTo>
                    <a:cubicBezTo>
                      <a:pt x="94" y="15"/>
                      <a:pt x="94" y="15"/>
                      <a:pt x="94" y="15"/>
                    </a:cubicBezTo>
                    <a:cubicBezTo>
                      <a:pt x="94" y="15"/>
                      <a:pt x="94" y="16"/>
                      <a:pt x="94" y="16"/>
                    </a:cubicBezTo>
                    <a:cubicBezTo>
                      <a:pt x="94" y="16"/>
                      <a:pt x="94" y="16"/>
                      <a:pt x="94" y="16"/>
                    </a:cubicBezTo>
                    <a:cubicBezTo>
                      <a:pt x="94" y="16"/>
                      <a:pt x="93" y="16"/>
                      <a:pt x="93" y="16"/>
                    </a:cubicBezTo>
                    <a:cubicBezTo>
                      <a:pt x="92" y="18"/>
                      <a:pt x="84" y="23"/>
                      <a:pt x="49" y="44"/>
                    </a:cubicBezTo>
                    <a:cubicBezTo>
                      <a:pt x="39" y="51"/>
                      <a:pt x="27" y="58"/>
                      <a:pt x="18" y="63"/>
                    </a:cubicBezTo>
                    <a:cubicBezTo>
                      <a:pt x="75" y="30"/>
                      <a:pt x="85" y="24"/>
                      <a:pt x="87" y="23"/>
                    </a:cubicBezTo>
                    <a:cubicBezTo>
                      <a:pt x="88" y="23"/>
                      <a:pt x="88" y="23"/>
                      <a:pt x="88" y="23"/>
                    </a:cubicBezTo>
                    <a:cubicBezTo>
                      <a:pt x="88" y="23"/>
                      <a:pt x="88" y="23"/>
                      <a:pt x="88" y="23"/>
                    </a:cubicBezTo>
                    <a:cubicBezTo>
                      <a:pt x="88" y="23"/>
                      <a:pt x="88" y="23"/>
                      <a:pt x="88" y="23"/>
                    </a:cubicBezTo>
                    <a:cubicBezTo>
                      <a:pt x="88" y="23"/>
                      <a:pt x="88" y="23"/>
                      <a:pt x="88" y="23"/>
                    </a:cubicBezTo>
                    <a:cubicBezTo>
                      <a:pt x="88" y="24"/>
                      <a:pt x="88" y="24"/>
                      <a:pt x="88" y="24"/>
                    </a:cubicBezTo>
                    <a:cubicBezTo>
                      <a:pt x="4" y="91"/>
                      <a:pt x="4" y="91"/>
                      <a:pt x="4" y="91"/>
                    </a:cubicBezTo>
                    <a:cubicBezTo>
                      <a:pt x="15" y="84"/>
                      <a:pt x="47" y="66"/>
                      <a:pt x="76" y="49"/>
                    </a:cubicBezTo>
                    <a:cubicBezTo>
                      <a:pt x="132" y="16"/>
                      <a:pt x="148" y="7"/>
                      <a:pt x="150" y="6"/>
                    </a:cubicBezTo>
                    <a:cubicBezTo>
                      <a:pt x="150" y="6"/>
                      <a:pt x="151" y="6"/>
                      <a:pt x="151" y="6"/>
                    </a:cubicBezTo>
                    <a:cubicBezTo>
                      <a:pt x="151" y="6"/>
                      <a:pt x="151" y="6"/>
                      <a:pt x="151" y="6"/>
                    </a:cubicBezTo>
                    <a:cubicBezTo>
                      <a:pt x="151" y="6"/>
                      <a:pt x="151" y="6"/>
                      <a:pt x="151" y="6"/>
                    </a:cubicBezTo>
                    <a:cubicBezTo>
                      <a:pt x="151" y="6"/>
                      <a:pt x="151" y="6"/>
                      <a:pt x="151" y="6"/>
                    </a:cubicBezTo>
                    <a:cubicBezTo>
                      <a:pt x="151" y="6"/>
                      <a:pt x="151" y="6"/>
                      <a:pt x="151" y="7"/>
                    </a:cubicBezTo>
                    <a:cubicBezTo>
                      <a:pt x="112" y="30"/>
                      <a:pt x="46" y="71"/>
                      <a:pt x="17" y="89"/>
                    </a:cubicBezTo>
                    <a:cubicBezTo>
                      <a:pt x="156" y="9"/>
                      <a:pt x="156" y="9"/>
                      <a:pt x="156" y="9"/>
                    </a:cubicBezTo>
                    <a:cubicBezTo>
                      <a:pt x="156" y="9"/>
                      <a:pt x="156" y="9"/>
                      <a:pt x="156" y="9"/>
                    </a:cubicBezTo>
                    <a:cubicBezTo>
                      <a:pt x="166" y="4"/>
                      <a:pt x="170" y="1"/>
                      <a:pt x="171" y="1"/>
                    </a:cubicBezTo>
                    <a:cubicBezTo>
                      <a:pt x="171" y="1"/>
                      <a:pt x="172" y="0"/>
                      <a:pt x="172" y="0"/>
                    </a:cubicBezTo>
                    <a:cubicBezTo>
                      <a:pt x="172" y="0"/>
                      <a:pt x="172" y="0"/>
                      <a:pt x="172" y="0"/>
                    </a:cubicBezTo>
                    <a:cubicBezTo>
                      <a:pt x="172" y="0"/>
                      <a:pt x="172" y="0"/>
                      <a:pt x="172" y="0"/>
                    </a:cubicBezTo>
                    <a:cubicBezTo>
                      <a:pt x="172" y="0"/>
                      <a:pt x="172" y="0"/>
                      <a:pt x="172" y="1"/>
                    </a:cubicBezTo>
                    <a:cubicBezTo>
                      <a:pt x="172" y="1"/>
                      <a:pt x="172" y="1"/>
                      <a:pt x="172" y="1"/>
                    </a:cubicBezTo>
                    <a:cubicBezTo>
                      <a:pt x="172" y="1"/>
                      <a:pt x="172" y="1"/>
                      <a:pt x="172" y="1"/>
                    </a:cubicBezTo>
                    <a:cubicBezTo>
                      <a:pt x="172" y="1"/>
                      <a:pt x="172" y="1"/>
                      <a:pt x="172" y="1"/>
                    </a:cubicBezTo>
                    <a:cubicBezTo>
                      <a:pt x="171" y="2"/>
                      <a:pt x="169" y="3"/>
                      <a:pt x="165" y="6"/>
                    </a:cubicBezTo>
                    <a:cubicBezTo>
                      <a:pt x="160" y="9"/>
                      <a:pt x="153" y="13"/>
                      <a:pt x="145" y="18"/>
                    </a:cubicBezTo>
                    <a:cubicBezTo>
                      <a:pt x="129" y="28"/>
                      <a:pt x="108" y="42"/>
                      <a:pt x="86" y="55"/>
                    </a:cubicBezTo>
                    <a:cubicBezTo>
                      <a:pt x="63" y="70"/>
                      <a:pt x="40" y="85"/>
                      <a:pt x="24" y="95"/>
                    </a:cubicBezTo>
                    <a:cubicBezTo>
                      <a:pt x="79" y="62"/>
                      <a:pt x="179" y="4"/>
                      <a:pt x="182" y="4"/>
                    </a:cubicBezTo>
                    <a:cubicBezTo>
                      <a:pt x="182" y="4"/>
                      <a:pt x="182" y="4"/>
                      <a:pt x="182" y="4"/>
                    </a:cubicBezTo>
                    <a:cubicBezTo>
                      <a:pt x="182" y="4"/>
                      <a:pt x="182" y="4"/>
                      <a:pt x="182" y="4"/>
                    </a:cubicBezTo>
                    <a:cubicBezTo>
                      <a:pt x="182" y="5"/>
                      <a:pt x="182" y="5"/>
                      <a:pt x="163" y="18"/>
                    </a:cubicBezTo>
                    <a:cubicBezTo>
                      <a:pt x="151" y="26"/>
                      <a:pt x="136" y="37"/>
                      <a:pt x="119" y="48"/>
                    </a:cubicBezTo>
                    <a:cubicBezTo>
                      <a:pt x="87" y="70"/>
                      <a:pt x="48" y="96"/>
                      <a:pt x="37" y="104"/>
                    </a:cubicBezTo>
                    <a:cubicBezTo>
                      <a:pt x="51" y="96"/>
                      <a:pt x="106" y="64"/>
                      <a:pt x="144" y="42"/>
                    </a:cubicBezTo>
                    <a:cubicBezTo>
                      <a:pt x="182" y="19"/>
                      <a:pt x="189" y="16"/>
                      <a:pt x="190" y="15"/>
                    </a:cubicBezTo>
                    <a:cubicBezTo>
                      <a:pt x="190" y="15"/>
                      <a:pt x="190" y="15"/>
                      <a:pt x="190" y="15"/>
                    </a:cubicBezTo>
                    <a:cubicBezTo>
                      <a:pt x="190" y="15"/>
                      <a:pt x="190" y="15"/>
                      <a:pt x="190" y="15"/>
                    </a:cubicBezTo>
                    <a:cubicBezTo>
                      <a:pt x="191" y="15"/>
                      <a:pt x="191" y="15"/>
                      <a:pt x="191" y="15"/>
                    </a:cubicBezTo>
                    <a:cubicBezTo>
                      <a:pt x="191" y="15"/>
                      <a:pt x="191" y="15"/>
                      <a:pt x="191" y="15"/>
                    </a:cubicBezTo>
                    <a:cubicBezTo>
                      <a:pt x="191" y="15"/>
                      <a:pt x="191" y="15"/>
                      <a:pt x="191" y="16"/>
                    </a:cubicBezTo>
                    <a:cubicBezTo>
                      <a:pt x="142" y="50"/>
                      <a:pt x="53" y="112"/>
                      <a:pt x="32" y="128"/>
                    </a:cubicBezTo>
                    <a:cubicBezTo>
                      <a:pt x="90" y="95"/>
                      <a:pt x="90" y="95"/>
                      <a:pt x="90" y="95"/>
                    </a:cubicBezTo>
                    <a:cubicBezTo>
                      <a:pt x="90" y="95"/>
                      <a:pt x="90" y="95"/>
                      <a:pt x="91" y="95"/>
                    </a:cubicBezTo>
                    <a:cubicBezTo>
                      <a:pt x="91" y="95"/>
                      <a:pt x="91" y="95"/>
                      <a:pt x="90" y="95"/>
                    </a:cubicBezTo>
                    <a:cubicBezTo>
                      <a:pt x="50" y="128"/>
                      <a:pt x="50" y="128"/>
                      <a:pt x="50" y="128"/>
                    </a:cubicBezTo>
                    <a:cubicBezTo>
                      <a:pt x="58" y="123"/>
                      <a:pt x="76" y="112"/>
                      <a:pt x="84" y="108"/>
                    </a:cubicBezTo>
                    <a:cubicBezTo>
                      <a:pt x="84" y="108"/>
                      <a:pt x="84" y="108"/>
                      <a:pt x="85" y="108"/>
                    </a:cubicBezTo>
                    <a:cubicBezTo>
                      <a:pt x="85" y="108"/>
                      <a:pt x="85" y="108"/>
                      <a:pt x="85" y="108"/>
                    </a:cubicBezTo>
                    <a:cubicBezTo>
                      <a:pt x="83" y="114"/>
                      <a:pt x="81" y="123"/>
                      <a:pt x="80" y="126"/>
                    </a:cubicBezTo>
                    <a:cubicBezTo>
                      <a:pt x="81" y="126"/>
                      <a:pt x="82" y="125"/>
                      <a:pt x="82" y="125"/>
                    </a:cubicBezTo>
                    <a:cubicBezTo>
                      <a:pt x="82" y="125"/>
                      <a:pt x="82" y="125"/>
                      <a:pt x="82" y="125"/>
                    </a:cubicBezTo>
                    <a:cubicBezTo>
                      <a:pt x="89" y="123"/>
                      <a:pt x="89" y="123"/>
                      <a:pt x="89" y="123"/>
                    </a:cubicBezTo>
                    <a:cubicBezTo>
                      <a:pt x="98" y="118"/>
                      <a:pt x="98" y="118"/>
                      <a:pt x="98" y="118"/>
                    </a:cubicBezTo>
                    <a:cubicBezTo>
                      <a:pt x="103" y="115"/>
                      <a:pt x="105" y="114"/>
                      <a:pt x="106" y="114"/>
                    </a:cubicBezTo>
                    <a:cubicBezTo>
                      <a:pt x="106" y="114"/>
                      <a:pt x="106" y="114"/>
                      <a:pt x="106" y="114"/>
                    </a:cubicBezTo>
                    <a:cubicBezTo>
                      <a:pt x="106" y="114"/>
                      <a:pt x="106" y="114"/>
                      <a:pt x="106" y="114"/>
                    </a:cubicBezTo>
                    <a:cubicBezTo>
                      <a:pt x="107" y="113"/>
                      <a:pt x="107" y="113"/>
                      <a:pt x="107" y="114"/>
                    </a:cubicBezTo>
                    <a:cubicBezTo>
                      <a:pt x="107" y="114"/>
                      <a:pt x="107" y="114"/>
                      <a:pt x="107" y="114"/>
                    </a:cubicBezTo>
                    <a:cubicBezTo>
                      <a:pt x="107" y="114"/>
                      <a:pt x="107" y="114"/>
                      <a:pt x="107" y="114"/>
                    </a:cubicBezTo>
                    <a:cubicBezTo>
                      <a:pt x="107" y="114"/>
                      <a:pt x="107" y="114"/>
                      <a:pt x="107" y="114"/>
                    </a:cubicBezTo>
                    <a:cubicBezTo>
                      <a:pt x="106" y="115"/>
                      <a:pt x="103" y="117"/>
                      <a:pt x="94" y="124"/>
                    </a:cubicBezTo>
                    <a:cubicBezTo>
                      <a:pt x="92" y="125"/>
                      <a:pt x="89" y="127"/>
                      <a:pt x="87" y="128"/>
                    </a:cubicBezTo>
                    <a:cubicBezTo>
                      <a:pt x="96" y="123"/>
                      <a:pt x="96" y="123"/>
                      <a:pt x="96" y="123"/>
                    </a:cubicBezTo>
                    <a:cubicBezTo>
                      <a:pt x="96" y="123"/>
                      <a:pt x="96" y="123"/>
                      <a:pt x="96" y="124"/>
                    </a:cubicBezTo>
                    <a:cubicBezTo>
                      <a:pt x="97" y="124"/>
                      <a:pt x="96" y="124"/>
                      <a:pt x="96" y="124"/>
                    </a:cubicBezTo>
                    <a:cubicBezTo>
                      <a:pt x="80" y="133"/>
                      <a:pt x="80" y="133"/>
                      <a:pt x="80" y="133"/>
                    </a:cubicBezTo>
                    <a:cubicBezTo>
                      <a:pt x="80" y="133"/>
                      <a:pt x="80" y="133"/>
                      <a:pt x="80"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1" name="Freeform 292"/>
              <p:cNvSpPr>
                <a:spLocks noEditPoints="1"/>
              </p:cNvSpPr>
              <p:nvPr/>
            </p:nvSpPr>
            <p:spPr bwMode="auto">
              <a:xfrm>
                <a:off x="3675063" y="5611813"/>
                <a:ext cx="895350" cy="1511300"/>
              </a:xfrm>
              <a:custGeom>
                <a:avLst/>
                <a:gdLst>
                  <a:gd name="T0" fmla="*/ 176 w 276"/>
                  <a:gd name="T1" fmla="*/ 465 h 466"/>
                  <a:gd name="T2" fmla="*/ 87 w 276"/>
                  <a:gd name="T3" fmla="*/ 463 h 466"/>
                  <a:gd name="T4" fmla="*/ 3 w 276"/>
                  <a:gd name="T5" fmla="*/ 409 h 466"/>
                  <a:gd name="T6" fmla="*/ 0 w 276"/>
                  <a:gd name="T7" fmla="*/ 325 h 466"/>
                  <a:gd name="T8" fmla="*/ 59 w 276"/>
                  <a:gd name="T9" fmla="*/ 328 h 466"/>
                  <a:gd name="T10" fmla="*/ 75 w 276"/>
                  <a:gd name="T11" fmla="*/ 341 h 466"/>
                  <a:gd name="T12" fmla="*/ 75 w 276"/>
                  <a:gd name="T13" fmla="*/ 371 h 466"/>
                  <a:gd name="T14" fmla="*/ 158 w 276"/>
                  <a:gd name="T15" fmla="*/ 385 h 466"/>
                  <a:gd name="T16" fmla="*/ 165 w 276"/>
                  <a:gd name="T17" fmla="*/ 298 h 466"/>
                  <a:gd name="T18" fmla="*/ 81 w 276"/>
                  <a:gd name="T19" fmla="*/ 262 h 466"/>
                  <a:gd name="T20" fmla="*/ 93 w 276"/>
                  <a:gd name="T21" fmla="*/ 215 h 466"/>
                  <a:gd name="T22" fmla="*/ 101 w 276"/>
                  <a:gd name="T23" fmla="*/ 178 h 466"/>
                  <a:gd name="T24" fmla="*/ 193 w 276"/>
                  <a:gd name="T25" fmla="*/ 176 h 466"/>
                  <a:gd name="T26" fmla="*/ 198 w 276"/>
                  <a:gd name="T27" fmla="*/ 98 h 466"/>
                  <a:gd name="T28" fmla="*/ 139 w 276"/>
                  <a:gd name="T29" fmla="*/ 86 h 466"/>
                  <a:gd name="T30" fmla="*/ 119 w 276"/>
                  <a:gd name="T31" fmla="*/ 110 h 466"/>
                  <a:gd name="T32" fmla="*/ 71 w 276"/>
                  <a:gd name="T33" fmla="*/ 114 h 466"/>
                  <a:gd name="T34" fmla="*/ 27 w 276"/>
                  <a:gd name="T35" fmla="*/ 84 h 466"/>
                  <a:gd name="T36" fmla="*/ 17 w 276"/>
                  <a:gd name="T37" fmla="*/ 16 h 466"/>
                  <a:gd name="T38" fmla="*/ 59 w 276"/>
                  <a:gd name="T39" fmla="*/ 0 h 466"/>
                  <a:gd name="T40" fmla="*/ 106 w 276"/>
                  <a:gd name="T41" fmla="*/ 6 h 466"/>
                  <a:gd name="T42" fmla="*/ 110 w 276"/>
                  <a:gd name="T43" fmla="*/ 23 h 466"/>
                  <a:gd name="T44" fmla="*/ 130 w 276"/>
                  <a:gd name="T45" fmla="*/ 3 h 466"/>
                  <a:gd name="T46" fmla="*/ 163 w 276"/>
                  <a:gd name="T47" fmla="*/ 0 h 466"/>
                  <a:gd name="T48" fmla="*/ 216 w 276"/>
                  <a:gd name="T49" fmla="*/ 6 h 466"/>
                  <a:gd name="T50" fmla="*/ 276 w 276"/>
                  <a:gd name="T51" fmla="*/ 118 h 466"/>
                  <a:gd name="T52" fmla="*/ 271 w 276"/>
                  <a:gd name="T53" fmla="*/ 188 h 466"/>
                  <a:gd name="T54" fmla="*/ 257 w 276"/>
                  <a:gd name="T55" fmla="*/ 228 h 466"/>
                  <a:gd name="T56" fmla="*/ 239 w 276"/>
                  <a:gd name="T57" fmla="*/ 276 h 466"/>
                  <a:gd name="T58" fmla="*/ 249 w 276"/>
                  <a:gd name="T59" fmla="*/ 290 h 466"/>
                  <a:gd name="T60" fmla="*/ 248 w 276"/>
                  <a:gd name="T61" fmla="*/ 342 h 466"/>
                  <a:gd name="T62" fmla="*/ 253 w 276"/>
                  <a:gd name="T63" fmla="*/ 423 h 466"/>
                  <a:gd name="T64" fmla="*/ 249 w 276"/>
                  <a:gd name="T65" fmla="*/ 326 h 466"/>
                  <a:gd name="T66" fmla="*/ 245 w 276"/>
                  <a:gd name="T67" fmla="*/ 286 h 466"/>
                  <a:gd name="T68" fmla="*/ 229 w 276"/>
                  <a:gd name="T69" fmla="*/ 255 h 466"/>
                  <a:gd name="T70" fmla="*/ 261 w 276"/>
                  <a:gd name="T71" fmla="*/ 223 h 466"/>
                  <a:gd name="T72" fmla="*/ 272 w 276"/>
                  <a:gd name="T73" fmla="*/ 178 h 466"/>
                  <a:gd name="T74" fmla="*/ 274 w 276"/>
                  <a:gd name="T75" fmla="*/ 98 h 466"/>
                  <a:gd name="T76" fmla="*/ 205 w 276"/>
                  <a:gd name="T77" fmla="*/ 6 h 466"/>
                  <a:gd name="T78" fmla="*/ 132 w 276"/>
                  <a:gd name="T79" fmla="*/ 3 h 466"/>
                  <a:gd name="T80" fmla="*/ 115 w 276"/>
                  <a:gd name="T81" fmla="*/ 20 h 466"/>
                  <a:gd name="T82" fmla="*/ 107 w 276"/>
                  <a:gd name="T83" fmla="*/ 15 h 466"/>
                  <a:gd name="T84" fmla="*/ 105 w 276"/>
                  <a:gd name="T85" fmla="*/ 7 h 466"/>
                  <a:gd name="T86" fmla="*/ 25 w 276"/>
                  <a:gd name="T87" fmla="*/ 3 h 466"/>
                  <a:gd name="T88" fmla="*/ 26 w 276"/>
                  <a:gd name="T89" fmla="*/ 56 h 466"/>
                  <a:gd name="T90" fmla="*/ 27 w 276"/>
                  <a:gd name="T91" fmla="*/ 111 h 466"/>
                  <a:gd name="T92" fmla="*/ 116 w 276"/>
                  <a:gd name="T93" fmla="*/ 114 h 466"/>
                  <a:gd name="T94" fmla="*/ 117 w 276"/>
                  <a:gd name="T95" fmla="*/ 83 h 466"/>
                  <a:gd name="T96" fmla="*/ 190 w 276"/>
                  <a:gd name="T97" fmla="*/ 93 h 466"/>
                  <a:gd name="T98" fmla="*/ 200 w 276"/>
                  <a:gd name="T99" fmla="*/ 137 h 466"/>
                  <a:gd name="T100" fmla="*/ 189 w 276"/>
                  <a:gd name="T101" fmla="*/ 203 h 466"/>
                  <a:gd name="T102" fmla="*/ 97 w 276"/>
                  <a:gd name="T103" fmla="*/ 205 h 466"/>
                  <a:gd name="T104" fmla="*/ 89 w 276"/>
                  <a:gd name="T105" fmla="*/ 231 h 466"/>
                  <a:gd name="T106" fmla="*/ 169 w 276"/>
                  <a:gd name="T107" fmla="*/ 286 h 466"/>
                  <a:gd name="T108" fmla="*/ 161 w 276"/>
                  <a:gd name="T109" fmla="*/ 335 h 466"/>
                  <a:gd name="T110" fmla="*/ 138 w 276"/>
                  <a:gd name="T111" fmla="*/ 380 h 466"/>
                  <a:gd name="T112" fmla="*/ 74 w 276"/>
                  <a:gd name="T113" fmla="*/ 361 h 466"/>
                  <a:gd name="T114" fmla="*/ 75 w 276"/>
                  <a:gd name="T115" fmla="*/ 339 h 466"/>
                  <a:gd name="T116" fmla="*/ 49 w 276"/>
                  <a:gd name="T117" fmla="*/ 327 h 466"/>
                  <a:gd name="T118" fmla="*/ 2 w 276"/>
                  <a:gd name="T119" fmla="*/ 367 h 466"/>
                  <a:gd name="T120" fmla="*/ 74 w 276"/>
                  <a:gd name="T121" fmla="*/ 462 h 466"/>
                  <a:gd name="T122" fmla="*/ 164 w 276"/>
                  <a:gd name="T123" fmla="*/ 466 h 466"/>
                  <a:gd name="T124" fmla="*/ 253 w 276"/>
                  <a:gd name="T125" fmla="*/ 423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6" h="466">
                    <a:moveTo>
                      <a:pt x="253" y="423"/>
                    </a:moveTo>
                    <a:cubicBezTo>
                      <a:pt x="246" y="429"/>
                      <a:pt x="240" y="435"/>
                      <a:pt x="234" y="441"/>
                    </a:cubicBezTo>
                    <a:cubicBezTo>
                      <a:pt x="228" y="447"/>
                      <a:pt x="222" y="454"/>
                      <a:pt x="214" y="458"/>
                    </a:cubicBezTo>
                    <a:cubicBezTo>
                      <a:pt x="210" y="460"/>
                      <a:pt x="206" y="461"/>
                      <a:pt x="202" y="462"/>
                    </a:cubicBezTo>
                    <a:cubicBezTo>
                      <a:pt x="189" y="464"/>
                      <a:pt x="189" y="464"/>
                      <a:pt x="189" y="464"/>
                    </a:cubicBezTo>
                    <a:cubicBezTo>
                      <a:pt x="185" y="465"/>
                      <a:pt x="181" y="465"/>
                      <a:pt x="176" y="465"/>
                    </a:cubicBezTo>
                    <a:cubicBezTo>
                      <a:pt x="172" y="466"/>
                      <a:pt x="168" y="466"/>
                      <a:pt x="164" y="466"/>
                    </a:cubicBezTo>
                    <a:cubicBezTo>
                      <a:pt x="151" y="466"/>
                      <a:pt x="151" y="466"/>
                      <a:pt x="151" y="466"/>
                    </a:cubicBezTo>
                    <a:cubicBezTo>
                      <a:pt x="146" y="466"/>
                      <a:pt x="142" y="466"/>
                      <a:pt x="138" y="466"/>
                    </a:cubicBezTo>
                    <a:cubicBezTo>
                      <a:pt x="134" y="466"/>
                      <a:pt x="129" y="466"/>
                      <a:pt x="125" y="465"/>
                    </a:cubicBezTo>
                    <a:cubicBezTo>
                      <a:pt x="112" y="464"/>
                      <a:pt x="112" y="464"/>
                      <a:pt x="112" y="464"/>
                    </a:cubicBezTo>
                    <a:cubicBezTo>
                      <a:pt x="104" y="464"/>
                      <a:pt x="95" y="463"/>
                      <a:pt x="87" y="463"/>
                    </a:cubicBezTo>
                    <a:cubicBezTo>
                      <a:pt x="82" y="463"/>
                      <a:pt x="78" y="462"/>
                      <a:pt x="74" y="462"/>
                    </a:cubicBezTo>
                    <a:cubicBezTo>
                      <a:pt x="61" y="462"/>
                      <a:pt x="61" y="462"/>
                      <a:pt x="61" y="462"/>
                    </a:cubicBezTo>
                    <a:cubicBezTo>
                      <a:pt x="61" y="462"/>
                      <a:pt x="61" y="462"/>
                      <a:pt x="61" y="462"/>
                    </a:cubicBezTo>
                    <a:cubicBezTo>
                      <a:pt x="61" y="462"/>
                      <a:pt x="61" y="462"/>
                      <a:pt x="61" y="462"/>
                    </a:cubicBezTo>
                    <a:cubicBezTo>
                      <a:pt x="3" y="409"/>
                      <a:pt x="3" y="409"/>
                      <a:pt x="3" y="409"/>
                    </a:cubicBezTo>
                    <a:cubicBezTo>
                      <a:pt x="3" y="409"/>
                      <a:pt x="3" y="409"/>
                      <a:pt x="3" y="409"/>
                    </a:cubicBezTo>
                    <a:cubicBezTo>
                      <a:pt x="3" y="409"/>
                      <a:pt x="3" y="409"/>
                      <a:pt x="3" y="409"/>
                    </a:cubicBezTo>
                    <a:cubicBezTo>
                      <a:pt x="3" y="388"/>
                      <a:pt x="3" y="388"/>
                      <a:pt x="3" y="388"/>
                    </a:cubicBezTo>
                    <a:cubicBezTo>
                      <a:pt x="2" y="367"/>
                      <a:pt x="2" y="367"/>
                      <a:pt x="2" y="367"/>
                    </a:cubicBezTo>
                    <a:cubicBezTo>
                      <a:pt x="0" y="346"/>
                      <a:pt x="0" y="346"/>
                      <a:pt x="0" y="346"/>
                    </a:cubicBezTo>
                    <a:cubicBezTo>
                      <a:pt x="0" y="325"/>
                      <a:pt x="0" y="325"/>
                      <a:pt x="0" y="325"/>
                    </a:cubicBezTo>
                    <a:cubicBezTo>
                      <a:pt x="0" y="325"/>
                      <a:pt x="0" y="325"/>
                      <a:pt x="0" y="325"/>
                    </a:cubicBezTo>
                    <a:cubicBezTo>
                      <a:pt x="0" y="325"/>
                      <a:pt x="0" y="325"/>
                      <a:pt x="0" y="325"/>
                    </a:cubicBezTo>
                    <a:cubicBezTo>
                      <a:pt x="20" y="325"/>
                      <a:pt x="20" y="325"/>
                      <a:pt x="20" y="325"/>
                    </a:cubicBezTo>
                    <a:cubicBezTo>
                      <a:pt x="39" y="326"/>
                      <a:pt x="39" y="326"/>
                      <a:pt x="39" y="326"/>
                    </a:cubicBezTo>
                    <a:cubicBezTo>
                      <a:pt x="49" y="327"/>
                      <a:pt x="49" y="327"/>
                      <a:pt x="49" y="327"/>
                    </a:cubicBezTo>
                    <a:cubicBezTo>
                      <a:pt x="54" y="327"/>
                      <a:pt x="54" y="327"/>
                      <a:pt x="54" y="327"/>
                    </a:cubicBezTo>
                    <a:cubicBezTo>
                      <a:pt x="55" y="327"/>
                      <a:pt x="57" y="328"/>
                      <a:pt x="59" y="328"/>
                    </a:cubicBezTo>
                    <a:cubicBezTo>
                      <a:pt x="78" y="332"/>
                      <a:pt x="78" y="332"/>
                      <a:pt x="78" y="332"/>
                    </a:cubicBezTo>
                    <a:cubicBezTo>
                      <a:pt x="78" y="332"/>
                      <a:pt x="78" y="332"/>
                      <a:pt x="78" y="332"/>
                    </a:cubicBezTo>
                    <a:cubicBezTo>
                      <a:pt x="78" y="332"/>
                      <a:pt x="78" y="332"/>
                      <a:pt x="78" y="332"/>
                    </a:cubicBezTo>
                    <a:cubicBezTo>
                      <a:pt x="76" y="337"/>
                      <a:pt x="76" y="337"/>
                      <a:pt x="76" y="337"/>
                    </a:cubicBezTo>
                    <a:cubicBezTo>
                      <a:pt x="76" y="337"/>
                      <a:pt x="76" y="338"/>
                      <a:pt x="76" y="339"/>
                    </a:cubicBezTo>
                    <a:cubicBezTo>
                      <a:pt x="75" y="341"/>
                      <a:pt x="75" y="341"/>
                      <a:pt x="75" y="341"/>
                    </a:cubicBezTo>
                    <a:cubicBezTo>
                      <a:pt x="75" y="342"/>
                      <a:pt x="75" y="343"/>
                      <a:pt x="75" y="344"/>
                    </a:cubicBezTo>
                    <a:cubicBezTo>
                      <a:pt x="74" y="346"/>
                      <a:pt x="74" y="346"/>
                      <a:pt x="74" y="346"/>
                    </a:cubicBezTo>
                    <a:cubicBezTo>
                      <a:pt x="74" y="347"/>
                      <a:pt x="74" y="348"/>
                      <a:pt x="74" y="349"/>
                    </a:cubicBezTo>
                    <a:cubicBezTo>
                      <a:pt x="74" y="351"/>
                      <a:pt x="74" y="351"/>
                      <a:pt x="74" y="351"/>
                    </a:cubicBezTo>
                    <a:cubicBezTo>
                      <a:pt x="74" y="354"/>
                      <a:pt x="74" y="358"/>
                      <a:pt x="74" y="361"/>
                    </a:cubicBezTo>
                    <a:cubicBezTo>
                      <a:pt x="75" y="364"/>
                      <a:pt x="75" y="367"/>
                      <a:pt x="75" y="371"/>
                    </a:cubicBezTo>
                    <a:cubicBezTo>
                      <a:pt x="74" y="370"/>
                      <a:pt x="74" y="370"/>
                      <a:pt x="74" y="370"/>
                    </a:cubicBezTo>
                    <a:cubicBezTo>
                      <a:pt x="96" y="373"/>
                      <a:pt x="96" y="373"/>
                      <a:pt x="96" y="373"/>
                    </a:cubicBezTo>
                    <a:cubicBezTo>
                      <a:pt x="117" y="376"/>
                      <a:pt x="117" y="376"/>
                      <a:pt x="117" y="376"/>
                    </a:cubicBezTo>
                    <a:cubicBezTo>
                      <a:pt x="138" y="380"/>
                      <a:pt x="138" y="380"/>
                      <a:pt x="138" y="380"/>
                    </a:cubicBezTo>
                    <a:cubicBezTo>
                      <a:pt x="159" y="384"/>
                      <a:pt x="159" y="384"/>
                      <a:pt x="159" y="384"/>
                    </a:cubicBezTo>
                    <a:cubicBezTo>
                      <a:pt x="158" y="385"/>
                      <a:pt x="158" y="385"/>
                      <a:pt x="158" y="385"/>
                    </a:cubicBezTo>
                    <a:cubicBezTo>
                      <a:pt x="158" y="376"/>
                      <a:pt x="158" y="368"/>
                      <a:pt x="158" y="360"/>
                    </a:cubicBezTo>
                    <a:cubicBezTo>
                      <a:pt x="159" y="347"/>
                      <a:pt x="159" y="347"/>
                      <a:pt x="159" y="347"/>
                    </a:cubicBezTo>
                    <a:cubicBezTo>
                      <a:pt x="160" y="335"/>
                      <a:pt x="160" y="335"/>
                      <a:pt x="160" y="335"/>
                    </a:cubicBezTo>
                    <a:cubicBezTo>
                      <a:pt x="161" y="323"/>
                      <a:pt x="161" y="323"/>
                      <a:pt x="161" y="323"/>
                    </a:cubicBezTo>
                    <a:cubicBezTo>
                      <a:pt x="162" y="310"/>
                      <a:pt x="162" y="310"/>
                      <a:pt x="162" y="310"/>
                    </a:cubicBezTo>
                    <a:cubicBezTo>
                      <a:pt x="165" y="298"/>
                      <a:pt x="165" y="298"/>
                      <a:pt x="165" y="298"/>
                    </a:cubicBezTo>
                    <a:cubicBezTo>
                      <a:pt x="168" y="286"/>
                      <a:pt x="168" y="286"/>
                      <a:pt x="168" y="286"/>
                    </a:cubicBezTo>
                    <a:cubicBezTo>
                      <a:pt x="169" y="287"/>
                      <a:pt x="169" y="287"/>
                      <a:pt x="169" y="287"/>
                    </a:cubicBezTo>
                    <a:cubicBezTo>
                      <a:pt x="125" y="274"/>
                      <a:pt x="125" y="274"/>
                      <a:pt x="125" y="274"/>
                    </a:cubicBezTo>
                    <a:cubicBezTo>
                      <a:pt x="81" y="263"/>
                      <a:pt x="81" y="263"/>
                      <a:pt x="81" y="263"/>
                    </a:cubicBezTo>
                    <a:cubicBezTo>
                      <a:pt x="80" y="263"/>
                      <a:pt x="80" y="263"/>
                      <a:pt x="80" y="263"/>
                    </a:cubicBezTo>
                    <a:cubicBezTo>
                      <a:pt x="81" y="262"/>
                      <a:pt x="81" y="262"/>
                      <a:pt x="81" y="262"/>
                    </a:cubicBezTo>
                    <a:cubicBezTo>
                      <a:pt x="83" y="251"/>
                      <a:pt x="83" y="251"/>
                      <a:pt x="83" y="251"/>
                    </a:cubicBezTo>
                    <a:cubicBezTo>
                      <a:pt x="83" y="248"/>
                      <a:pt x="84" y="244"/>
                      <a:pt x="85" y="241"/>
                    </a:cubicBezTo>
                    <a:cubicBezTo>
                      <a:pt x="86" y="237"/>
                      <a:pt x="87" y="234"/>
                      <a:pt x="88" y="230"/>
                    </a:cubicBezTo>
                    <a:cubicBezTo>
                      <a:pt x="90" y="225"/>
                      <a:pt x="90" y="225"/>
                      <a:pt x="90" y="225"/>
                    </a:cubicBezTo>
                    <a:cubicBezTo>
                      <a:pt x="91" y="220"/>
                      <a:pt x="91" y="220"/>
                      <a:pt x="91" y="220"/>
                    </a:cubicBezTo>
                    <a:cubicBezTo>
                      <a:pt x="93" y="215"/>
                      <a:pt x="93" y="215"/>
                      <a:pt x="93" y="215"/>
                    </a:cubicBezTo>
                    <a:cubicBezTo>
                      <a:pt x="94" y="214"/>
                      <a:pt x="94" y="213"/>
                      <a:pt x="94" y="212"/>
                    </a:cubicBezTo>
                    <a:cubicBezTo>
                      <a:pt x="95" y="210"/>
                      <a:pt x="95" y="210"/>
                      <a:pt x="95" y="210"/>
                    </a:cubicBezTo>
                    <a:cubicBezTo>
                      <a:pt x="96" y="204"/>
                      <a:pt x="96" y="204"/>
                      <a:pt x="96" y="204"/>
                    </a:cubicBezTo>
                    <a:cubicBezTo>
                      <a:pt x="97" y="199"/>
                      <a:pt x="97" y="199"/>
                      <a:pt x="97" y="199"/>
                    </a:cubicBezTo>
                    <a:cubicBezTo>
                      <a:pt x="98" y="188"/>
                      <a:pt x="98" y="188"/>
                      <a:pt x="98" y="188"/>
                    </a:cubicBezTo>
                    <a:cubicBezTo>
                      <a:pt x="99" y="185"/>
                      <a:pt x="100" y="181"/>
                      <a:pt x="101" y="178"/>
                    </a:cubicBezTo>
                    <a:cubicBezTo>
                      <a:pt x="101" y="177"/>
                      <a:pt x="101" y="177"/>
                      <a:pt x="101" y="177"/>
                    </a:cubicBezTo>
                    <a:cubicBezTo>
                      <a:pt x="102" y="177"/>
                      <a:pt x="102" y="177"/>
                      <a:pt x="102" y="177"/>
                    </a:cubicBezTo>
                    <a:cubicBezTo>
                      <a:pt x="145" y="191"/>
                      <a:pt x="145" y="191"/>
                      <a:pt x="145" y="191"/>
                    </a:cubicBezTo>
                    <a:cubicBezTo>
                      <a:pt x="189" y="202"/>
                      <a:pt x="189" y="202"/>
                      <a:pt x="189" y="202"/>
                    </a:cubicBezTo>
                    <a:cubicBezTo>
                      <a:pt x="188" y="202"/>
                      <a:pt x="188" y="202"/>
                      <a:pt x="188" y="202"/>
                    </a:cubicBezTo>
                    <a:cubicBezTo>
                      <a:pt x="190" y="194"/>
                      <a:pt x="192" y="185"/>
                      <a:pt x="193" y="176"/>
                    </a:cubicBezTo>
                    <a:cubicBezTo>
                      <a:pt x="195" y="163"/>
                      <a:pt x="195" y="163"/>
                      <a:pt x="195" y="163"/>
                    </a:cubicBezTo>
                    <a:cubicBezTo>
                      <a:pt x="197" y="150"/>
                      <a:pt x="197" y="150"/>
                      <a:pt x="197" y="150"/>
                    </a:cubicBezTo>
                    <a:cubicBezTo>
                      <a:pt x="198" y="137"/>
                      <a:pt x="198" y="137"/>
                      <a:pt x="198" y="137"/>
                    </a:cubicBezTo>
                    <a:cubicBezTo>
                      <a:pt x="199" y="124"/>
                      <a:pt x="199" y="124"/>
                      <a:pt x="199" y="124"/>
                    </a:cubicBezTo>
                    <a:cubicBezTo>
                      <a:pt x="199" y="111"/>
                      <a:pt x="199" y="111"/>
                      <a:pt x="199" y="111"/>
                    </a:cubicBezTo>
                    <a:cubicBezTo>
                      <a:pt x="198" y="98"/>
                      <a:pt x="198" y="98"/>
                      <a:pt x="198" y="98"/>
                    </a:cubicBezTo>
                    <a:cubicBezTo>
                      <a:pt x="199" y="98"/>
                      <a:pt x="199" y="98"/>
                      <a:pt x="199" y="98"/>
                    </a:cubicBezTo>
                    <a:cubicBezTo>
                      <a:pt x="189" y="95"/>
                      <a:pt x="189" y="95"/>
                      <a:pt x="189" y="95"/>
                    </a:cubicBezTo>
                    <a:cubicBezTo>
                      <a:pt x="186" y="94"/>
                      <a:pt x="183" y="93"/>
                      <a:pt x="179" y="92"/>
                    </a:cubicBezTo>
                    <a:cubicBezTo>
                      <a:pt x="176" y="92"/>
                      <a:pt x="173" y="91"/>
                      <a:pt x="169" y="90"/>
                    </a:cubicBezTo>
                    <a:cubicBezTo>
                      <a:pt x="166" y="90"/>
                      <a:pt x="162" y="89"/>
                      <a:pt x="159" y="89"/>
                    </a:cubicBezTo>
                    <a:cubicBezTo>
                      <a:pt x="152" y="88"/>
                      <a:pt x="145" y="87"/>
                      <a:pt x="139" y="86"/>
                    </a:cubicBezTo>
                    <a:cubicBezTo>
                      <a:pt x="132" y="86"/>
                      <a:pt x="125" y="85"/>
                      <a:pt x="118" y="84"/>
                    </a:cubicBezTo>
                    <a:cubicBezTo>
                      <a:pt x="119" y="83"/>
                      <a:pt x="119" y="83"/>
                      <a:pt x="119" y="83"/>
                    </a:cubicBezTo>
                    <a:cubicBezTo>
                      <a:pt x="119" y="86"/>
                      <a:pt x="119" y="89"/>
                      <a:pt x="119" y="92"/>
                    </a:cubicBezTo>
                    <a:cubicBezTo>
                      <a:pt x="120" y="95"/>
                      <a:pt x="120" y="98"/>
                      <a:pt x="120" y="101"/>
                    </a:cubicBezTo>
                    <a:cubicBezTo>
                      <a:pt x="120" y="103"/>
                      <a:pt x="120" y="104"/>
                      <a:pt x="120" y="106"/>
                    </a:cubicBezTo>
                    <a:cubicBezTo>
                      <a:pt x="119" y="107"/>
                      <a:pt x="119" y="109"/>
                      <a:pt x="119" y="110"/>
                    </a:cubicBezTo>
                    <a:cubicBezTo>
                      <a:pt x="118" y="112"/>
                      <a:pt x="118" y="113"/>
                      <a:pt x="118" y="115"/>
                    </a:cubicBezTo>
                    <a:cubicBezTo>
                      <a:pt x="115" y="119"/>
                      <a:pt x="115" y="119"/>
                      <a:pt x="115" y="119"/>
                    </a:cubicBezTo>
                    <a:cubicBezTo>
                      <a:pt x="115" y="119"/>
                      <a:pt x="115" y="119"/>
                      <a:pt x="115" y="119"/>
                    </a:cubicBezTo>
                    <a:cubicBezTo>
                      <a:pt x="115" y="119"/>
                      <a:pt x="115" y="119"/>
                      <a:pt x="115" y="119"/>
                    </a:cubicBezTo>
                    <a:cubicBezTo>
                      <a:pt x="93" y="117"/>
                      <a:pt x="93" y="117"/>
                      <a:pt x="93" y="117"/>
                    </a:cubicBezTo>
                    <a:cubicBezTo>
                      <a:pt x="71" y="114"/>
                      <a:pt x="71" y="114"/>
                      <a:pt x="71" y="114"/>
                    </a:cubicBezTo>
                    <a:cubicBezTo>
                      <a:pt x="49" y="113"/>
                      <a:pt x="49" y="113"/>
                      <a:pt x="49" y="113"/>
                    </a:cubicBezTo>
                    <a:cubicBezTo>
                      <a:pt x="27" y="112"/>
                      <a:pt x="27" y="112"/>
                      <a:pt x="27" y="112"/>
                    </a:cubicBezTo>
                    <a:cubicBezTo>
                      <a:pt x="27" y="112"/>
                      <a:pt x="27" y="112"/>
                      <a:pt x="27" y="112"/>
                    </a:cubicBezTo>
                    <a:cubicBezTo>
                      <a:pt x="27" y="111"/>
                      <a:pt x="27" y="111"/>
                      <a:pt x="27" y="111"/>
                    </a:cubicBezTo>
                    <a:cubicBezTo>
                      <a:pt x="27" y="98"/>
                      <a:pt x="27" y="98"/>
                      <a:pt x="27" y="98"/>
                    </a:cubicBezTo>
                    <a:cubicBezTo>
                      <a:pt x="27" y="93"/>
                      <a:pt x="27" y="89"/>
                      <a:pt x="27" y="84"/>
                    </a:cubicBezTo>
                    <a:cubicBezTo>
                      <a:pt x="27" y="82"/>
                      <a:pt x="27" y="79"/>
                      <a:pt x="27" y="77"/>
                    </a:cubicBezTo>
                    <a:cubicBezTo>
                      <a:pt x="27" y="70"/>
                      <a:pt x="27" y="70"/>
                      <a:pt x="27" y="70"/>
                    </a:cubicBezTo>
                    <a:cubicBezTo>
                      <a:pt x="26" y="66"/>
                      <a:pt x="25" y="61"/>
                      <a:pt x="25" y="57"/>
                    </a:cubicBezTo>
                    <a:cubicBezTo>
                      <a:pt x="24" y="52"/>
                      <a:pt x="24" y="48"/>
                      <a:pt x="23" y="43"/>
                    </a:cubicBezTo>
                    <a:cubicBezTo>
                      <a:pt x="20" y="30"/>
                      <a:pt x="20" y="30"/>
                      <a:pt x="20" y="30"/>
                    </a:cubicBezTo>
                    <a:cubicBezTo>
                      <a:pt x="17" y="16"/>
                      <a:pt x="17" y="16"/>
                      <a:pt x="17" y="16"/>
                    </a:cubicBezTo>
                    <a:cubicBezTo>
                      <a:pt x="13" y="3"/>
                      <a:pt x="13" y="3"/>
                      <a:pt x="13" y="3"/>
                    </a:cubicBezTo>
                    <a:cubicBezTo>
                      <a:pt x="13" y="2"/>
                      <a:pt x="13" y="2"/>
                      <a:pt x="13" y="2"/>
                    </a:cubicBezTo>
                    <a:cubicBezTo>
                      <a:pt x="14" y="2"/>
                      <a:pt x="14" y="2"/>
                      <a:pt x="14" y="2"/>
                    </a:cubicBezTo>
                    <a:cubicBezTo>
                      <a:pt x="25" y="2"/>
                      <a:pt x="25" y="2"/>
                      <a:pt x="25" y="2"/>
                    </a:cubicBezTo>
                    <a:cubicBezTo>
                      <a:pt x="37" y="1"/>
                      <a:pt x="37" y="1"/>
                      <a:pt x="37" y="1"/>
                    </a:cubicBezTo>
                    <a:cubicBezTo>
                      <a:pt x="44" y="1"/>
                      <a:pt x="52" y="0"/>
                      <a:pt x="59" y="0"/>
                    </a:cubicBezTo>
                    <a:cubicBezTo>
                      <a:pt x="71" y="0"/>
                      <a:pt x="71" y="0"/>
                      <a:pt x="71" y="0"/>
                    </a:cubicBezTo>
                    <a:cubicBezTo>
                      <a:pt x="75" y="0"/>
                      <a:pt x="79" y="1"/>
                      <a:pt x="82" y="1"/>
                    </a:cubicBezTo>
                    <a:cubicBezTo>
                      <a:pt x="86" y="2"/>
                      <a:pt x="90" y="2"/>
                      <a:pt x="94" y="3"/>
                    </a:cubicBezTo>
                    <a:cubicBezTo>
                      <a:pt x="105" y="6"/>
                      <a:pt x="105" y="6"/>
                      <a:pt x="105" y="6"/>
                    </a:cubicBezTo>
                    <a:cubicBezTo>
                      <a:pt x="105" y="6"/>
                      <a:pt x="105" y="6"/>
                      <a:pt x="105" y="6"/>
                    </a:cubicBezTo>
                    <a:cubicBezTo>
                      <a:pt x="105" y="6"/>
                      <a:pt x="106" y="6"/>
                      <a:pt x="106" y="6"/>
                    </a:cubicBezTo>
                    <a:cubicBezTo>
                      <a:pt x="106" y="7"/>
                      <a:pt x="107" y="7"/>
                      <a:pt x="107" y="7"/>
                    </a:cubicBezTo>
                    <a:cubicBezTo>
                      <a:pt x="107" y="8"/>
                      <a:pt x="108" y="9"/>
                      <a:pt x="108" y="10"/>
                    </a:cubicBezTo>
                    <a:cubicBezTo>
                      <a:pt x="108" y="11"/>
                      <a:pt x="108" y="13"/>
                      <a:pt x="108" y="14"/>
                    </a:cubicBezTo>
                    <a:cubicBezTo>
                      <a:pt x="109" y="18"/>
                      <a:pt x="109" y="21"/>
                      <a:pt x="109" y="24"/>
                    </a:cubicBezTo>
                    <a:cubicBezTo>
                      <a:pt x="108" y="23"/>
                      <a:pt x="108" y="23"/>
                      <a:pt x="108" y="23"/>
                    </a:cubicBezTo>
                    <a:cubicBezTo>
                      <a:pt x="110" y="23"/>
                      <a:pt x="110" y="23"/>
                      <a:pt x="110" y="23"/>
                    </a:cubicBezTo>
                    <a:cubicBezTo>
                      <a:pt x="111" y="22"/>
                      <a:pt x="111" y="22"/>
                      <a:pt x="111" y="22"/>
                    </a:cubicBezTo>
                    <a:cubicBezTo>
                      <a:pt x="112" y="21"/>
                      <a:pt x="113" y="20"/>
                      <a:pt x="114" y="19"/>
                    </a:cubicBezTo>
                    <a:cubicBezTo>
                      <a:pt x="116" y="17"/>
                      <a:pt x="118" y="15"/>
                      <a:pt x="120" y="13"/>
                    </a:cubicBezTo>
                    <a:cubicBezTo>
                      <a:pt x="121" y="11"/>
                      <a:pt x="123" y="9"/>
                      <a:pt x="125" y="7"/>
                    </a:cubicBezTo>
                    <a:cubicBezTo>
                      <a:pt x="126" y="6"/>
                      <a:pt x="127" y="5"/>
                      <a:pt x="128" y="4"/>
                    </a:cubicBezTo>
                    <a:cubicBezTo>
                      <a:pt x="130" y="3"/>
                      <a:pt x="130" y="3"/>
                      <a:pt x="130" y="3"/>
                    </a:cubicBezTo>
                    <a:cubicBezTo>
                      <a:pt x="132" y="2"/>
                      <a:pt x="132" y="2"/>
                      <a:pt x="132" y="2"/>
                    </a:cubicBezTo>
                    <a:cubicBezTo>
                      <a:pt x="132" y="2"/>
                      <a:pt x="132" y="2"/>
                      <a:pt x="132" y="2"/>
                    </a:cubicBezTo>
                    <a:cubicBezTo>
                      <a:pt x="132" y="2"/>
                      <a:pt x="132" y="2"/>
                      <a:pt x="132" y="2"/>
                    </a:cubicBezTo>
                    <a:cubicBezTo>
                      <a:pt x="142" y="1"/>
                      <a:pt x="142" y="1"/>
                      <a:pt x="142" y="1"/>
                    </a:cubicBezTo>
                    <a:cubicBezTo>
                      <a:pt x="146" y="0"/>
                      <a:pt x="149" y="0"/>
                      <a:pt x="153" y="0"/>
                    </a:cubicBezTo>
                    <a:cubicBezTo>
                      <a:pt x="163" y="0"/>
                      <a:pt x="163" y="0"/>
                      <a:pt x="163" y="0"/>
                    </a:cubicBezTo>
                    <a:cubicBezTo>
                      <a:pt x="174" y="2"/>
                      <a:pt x="174" y="2"/>
                      <a:pt x="174" y="2"/>
                    </a:cubicBezTo>
                    <a:cubicBezTo>
                      <a:pt x="195" y="4"/>
                      <a:pt x="195" y="4"/>
                      <a:pt x="195" y="4"/>
                    </a:cubicBezTo>
                    <a:cubicBezTo>
                      <a:pt x="205" y="5"/>
                      <a:pt x="205" y="5"/>
                      <a:pt x="205" y="5"/>
                    </a:cubicBezTo>
                    <a:cubicBezTo>
                      <a:pt x="216" y="6"/>
                      <a:pt x="216" y="6"/>
                      <a:pt x="216" y="6"/>
                    </a:cubicBezTo>
                    <a:cubicBezTo>
                      <a:pt x="216" y="6"/>
                      <a:pt x="216" y="6"/>
                      <a:pt x="216" y="6"/>
                    </a:cubicBezTo>
                    <a:cubicBezTo>
                      <a:pt x="216" y="6"/>
                      <a:pt x="216" y="6"/>
                      <a:pt x="216" y="6"/>
                    </a:cubicBezTo>
                    <a:cubicBezTo>
                      <a:pt x="270" y="59"/>
                      <a:pt x="270" y="59"/>
                      <a:pt x="270" y="59"/>
                    </a:cubicBezTo>
                    <a:cubicBezTo>
                      <a:pt x="270" y="59"/>
                      <a:pt x="270" y="59"/>
                      <a:pt x="270" y="59"/>
                    </a:cubicBezTo>
                    <a:cubicBezTo>
                      <a:pt x="270" y="59"/>
                      <a:pt x="270" y="59"/>
                      <a:pt x="270" y="59"/>
                    </a:cubicBezTo>
                    <a:cubicBezTo>
                      <a:pt x="273" y="79"/>
                      <a:pt x="273" y="79"/>
                      <a:pt x="273" y="79"/>
                    </a:cubicBezTo>
                    <a:cubicBezTo>
                      <a:pt x="274" y="98"/>
                      <a:pt x="274" y="98"/>
                      <a:pt x="274" y="98"/>
                    </a:cubicBezTo>
                    <a:cubicBezTo>
                      <a:pt x="276" y="118"/>
                      <a:pt x="276" y="118"/>
                      <a:pt x="276" y="118"/>
                    </a:cubicBezTo>
                    <a:cubicBezTo>
                      <a:pt x="276" y="138"/>
                      <a:pt x="276" y="138"/>
                      <a:pt x="276" y="138"/>
                    </a:cubicBezTo>
                    <a:cubicBezTo>
                      <a:pt x="275" y="148"/>
                      <a:pt x="275" y="148"/>
                      <a:pt x="275" y="148"/>
                    </a:cubicBezTo>
                    <a:cubicBezTo>
                      <a:pt x="275" y="151"/>
                      <a:pt x="275" y="155"/>
                      <a:pt x="275" y="158"/>
                    </a:cubicBezTo>
                    <a:cubicBezTo>
                      <a:pt x="274" y="168"/>
                      <a:pt x="274" y="168"/>
                      <a:pt x="274" y="168"/>
                    </a:cubicBezTo>
                    <a:cubicBezTo>
                      <a:pt x="273" y="171"/>
                      <a:pt x="273" y="175"/>
                      <a:pt x="272" y="178"/>
                    </a:cubicBezTo>
                    <a:cubicBezTo>
                      <a:pt x="271" y="188"/>
                      <a:pt x="271" y="188"/>
                      <a:pt x="271" y="188"/>
                    </a:cubicBezTo>
                    <a:cubicBezTo>
                      <a:pt x="270" y="191"/>
                      <a:pt x="269" y="194"/>
                      <a:pt x="269" y="197"/>
                    </a:cubicBezTo>
                    <a:cubicBezTo>
                      <a:pt x="263" y="217"/>
                      <a:pt x="263" y="217"/>
                      <a:pt x="263" y="217"/>
                    </a:cubicBezTo>
                    <a:cubicBezTo>
                      <a:pt x="263" y="217"/>
                      <a:pt x="263" y="217"/>
                      <a:pt x="263" y="217"/>
                    </a:cubicBezTo>
                    <a:cubicBezTo>
                      <a:pt x="263" y="218"/>
                      <a:pt x="263" y="219"/>
                      <a:pt x="262" y="220"/>
                    </a:cubicBezTo>
                    <a:cubicBezTo>
                      <a:pt x="262" y="221"/>
                      <a:pt x="262" y="222"/>
                      <a:pt x="261" y="223"/>
                    </a:cubicBezTo>
                    <a:cubicBezTo>
                      <a:pt x="260" y="225"/>
                      <a:pt x="259" y="226"/>
                      <a:pt x="257" y="228"/>
                    </a:cubicBezTo>
                    <a:cubicBezTo>
                      <a:pt x="256" y="230"/>
                      <a:pt x="255" y="231"/>
                      <a:pt x="253" y="233"/>
                    </a:cubicBezTo>
                    <a:cubicBezTo>
                      <a:pt x="252" y="235"/>
                      <a:pt x="250" y="236"/>
                      <a:pt x="249" y="238"/>
                    </a:cubicBezTo>
                    <a:cubicBezTo>
                      <a:pt x="242" y="243"/>
                      <a:pt x="236" y="249"/>
                      <a:pt x="230" y="255"/>
                    </a:cubicBezTo>
                    <a:cubicBezTo>
                      <a:pt x="230" y="255"/>
                      <a:pt x="230" y="255"/>
                      <a:pt x="230" y="255"/>
                    </a:cubicBezTo>
                    <a:cubicBezTo>
                      <a:pt x="231" y="258"/>
                      <a:pt x="233" y="262"/>
                      <a:pt x="234" y="265"/>
                    </a:cubicBezTo>
                    <a:cubicBezTo>
                      <a:pt x="236" y="269"/>
                      <a:pt x="237" y="272"/>
                      <a:pt x="239" y="276"/>
                    </a:cubicBezTo>
                    <a:cubicBezTo>
                      <a:pt x="240" y="278"/>
                      <a:pt x="240" y="278"/>
                      <a:pt x="240" y="278"/>
                    </a:cubicBezTo>
                    <a:cubicBezTo>
                      <a:pt x="241" y="279"/>
                      <a:pt x="241" y="280"/>
                      <a:pt x="242" y="281"/>
                    </a:cubicBezTo>
                    <a:cubicBezTo>
                      <a:pt x="244" y="283"/>
                      <a:pt x="244" y="283"/>
                      <a:pt x="244" y="283"/>
                    </a:cubicBezTo>
                    <a:cubicBezTo>
                      <a:pt x="244" y="284"/>
                      <a:pt x="245" y="285"/>
                      <a:pt x="245" y="286"/>
                    </a:cubicBezTo>
                    <a:cubicBezTo>
                      <a:pt x="247" y="288"/>
                      <a:pt x="247" y="288"/>
                      <a:pt x="247" y="288"/>
                    </a:cubicBezTo>
                    <a:cubicBezTo>
                      <a:pt x="248" y="288"/>
                      <a:pt x="248" y="289"/>
                      <a:pt x="249" y="290"/>
                    </a:cubicBezTo>
                    <a:cubicBezTo>
                      <a:pt x="253" y="293"/>
                      <a:pt x="253" y="293"/>
                      <a:pt x="253" y="293"/>
                    </a:cubicBezTo>
                    <a:cubicBezTo>
                      <a:pt x="253" y="294"/>
                      <a:pt x="253" y="294"/>
                      <a:pt x="253" y="294"/>
                    </a:cubicBezTo>
                    <a:cubicBezTo>
                      <a:pt x="253" y="294"/>
                      <a:pt x="253" y="294"/>
                      <a:pt x="253" y="294"/>
                    </a:cubicBezTo>
                    <a:cubicBezTo>
                      <a:pt x="251" y="310"/>
                      <a:pt x="251" y="310"/>
                      <a:pt x="251" y="310"/>
                    </a:cubicBezTo>
                    <a:cubicBezTo>
                      <a:pt x="249" y="326"/>
                      <a:pt x="249" y="326"/>
                      <a:pt x="249" y="326"/>
                    </a:cubicBezTo>
                    <a:cubicBezTo>
                      <a:pt x="248" y="342"/>
                      <a:pt x="248" y="342"/>
                      <a:pt x="248" y="342"/>
                    </a:cubicBezTo>
                    <a:cubicBezTo>
                      <a:pt x="247" y="358"/>
                      <a:pt x="247" y="358"/>
                      <a:pt x="247" y="358"/>
                    </a:cubicBezTo>
                    <a:cubicBezTo>
                      <a:pt x="247" y="375"/>
                      <a:pt x="247" y="375"/>
                      <a:pt x="247" y="375"/>
                    </a:cubicBezTo>
                    <a:cubicBezTo>
                      <a:pt x="248" y="391"/>
                      <a:pt x="248" y="391"/>
                      <a:pt x="248" y="391"/>
                    </a:cubicBezTo>
                    <a:cubicBezTo>
                      <a:pt x="250" y="407"/>
                      <a:pt x="250" y="407"/>
                      <a:pt x="250" y="407"/>
                    </a:cubicBezTo>
                    <a:lnTo>
                      <a:pt x="253" y="423"/>
                    </a:lnTo>
                    <a:close/>
                    <a:moveTo>
                      <a:pt x="253" y="423"/>
                    </a:moveTo>
                    <a:cubicBezTo>
                      <a:pt x="250" y="407"/>
                      <a:pt x="250" y="407"/>
                      <a:pt x="250" y="407"/>
                    </a:cubicBezTo>
                    <a:cubicBezTo>
                      <a:pt x="248" y="391"/>
                      <a:pt x="248" y="391"/>
                      <a:pt x="248" y="391"/>
                    </a:cubicBezTo>
                    <a:cubicBezTo>
                      <a:pt x="247" y="375"/>
                      <a:pt x="247" y="375"/>
                      <a:pt x="247" y="375"/>
                    </a:cubicBezTo>
                    <a:cubicBezTo>
                      <a:pt x="247" y="358"/>
                      <a:pt x="247" y="358"/>
                      <a:pt x="247" y="358"/>
                    </a:cubicBezTo>
                    <a:cubicBezTo>
                      <a:pt x="247" y="342"/>
                      <a:pt x="247" y="342"/>
                      <a:pt x="247" y="342"/>
                    </a:cubicBezTo>
                    <a:cubicBezTo>
                      <a:pt x="249" y="326"/>
                      <a:pt x="249" y="326"/>
                      <a:pt x="249" y="326"/>
                    </a:cubicBezTo>
                    <a:cubicBezTo>
                      <a:pt x="251" y="310"/>
                      <a:pt x="251" y="310"/>
                      <a:pt x="251" y="310"/>
                    </a:cubicBezTo>
                    <a:cubicBezTo>
                      <a:pt x="253" y="294"/>
                      <a:pt x="253" y="294"/>
                      <a:pt x="253" y="294"/>
                    </a:cubicBezTo>
                    <a:cubicBezTo>
                      <a:pt x="253" y="294"/>
                      <a:pt x="253" y="294"/>
                      <a:pt x="253" y="294"/>
                    </a:cubicBezTo>
                    <a:cubicBezTo>
                      <a:pt x="249" y="290"/>
                      <a:pt x="249" y="290"/>
                      <a:pt x="249" y="290"/>
                    </a:cubicBezTo>
                    <a:cubicBezTo>
                      <a:pt x="248" y="289"/>
                      <a:pt x="248" y="289"/>
                      <a:pt x="247" y="288"/>
                    </a:cubicBezTo>
                    <a:cubicBezTo>
                      <a:pt x="245" y="286"/>
                      <a:pt x="245" y="286"/>
                      <a:pt x="245" y="286"/>
                    </a:cubicBezTo>
                    <a:cubicBezTo>
                      <a:pt x="244" y="285"/>
                      <a:pt x="244" y="284"/>
                      <a:pt x="243" y="283"/>
                    </a:cubicBezTo>
                    <a:cubicBezTo>
                      <a:pt x="242" y="281"/>
                      <a:pt x="242" y="281"/>
                      <a:pt x="242" y="281"/>
                    </a:cubicBezTo>
                    <a:cubicBezTo>
                      <a:pt x="241" y="280"/>
                      <a:pt x="241" y="279"/>
                      <a:pt x="240" y="279"/>
                    </a:cubicBezTo>
                    <a:cubicBezTo>
                      <a:pt x="239" y="276"/>
                      <a:pt x="239" y="276"/>
                      <a:pt x="239" y="276"/>
                    </a:cubicBezTo>
                    <a:cubicBezTo>
                      <a:pt x="237" y="273"/>
                      <a:pt x="236" y="269"/>
                      <a:pt x="234" y="266"/>
                    </a:cubicBezTo>
                    <a:cubicBezTo>
                      <a:pt x="233" y="262"/>
                      <a:pt x="231" y="259"/>
                      <a:pt x="229" y="255"/>
                    </a:cubicBezTo>
                    <a:cubicBezTo>
                      <a:pt x="229" y="255"/>
                      <a:pt x="229" y="255"/>
                      <a:pt x="229" y="255"/>
                    </a:cubicBezTo>
                    <a:cubicBezTo>
                      <a:pt x="229" y="255"/>
                      <a:pt x="229" y="255"/>
                      <a:pt x="229" y="255"/>
                    </a:cubicBezTo>
                    <a:cubicBezTo>
                      <a:pt x="235" y="249"/>
                      <a:pt x="242" y="243"/>
                      <a:pt x="248" y="237"/>
                    </a:cubicBezTo>
                    <a:cubicBezTo>
                      <a:pt x="250" y="236"/>
                      <a:pt x="251" y="234"/>
                      <a:pt x="253" y="233"/>
                    </a:cubicBezTo>
                    <a:cubicBezTo>
                      <a:pt x="254" y="231"/>
                      <a:pt x="256" y="230"/>
                      <a:pt x="257" y="228"/>
                    </a:cubicBezTo>
                    <a:cubicBezTo>
                      <a:pt x="258" y="226"/>
                      <a:pt x="260" y="224"/>
                      <a:pt x="261" y="223"/>
                    </a:cubicBezTo>
                    <a:cubicBezTo>
                      <a:pt x="261" y="222"/>
                      <a:pt x="262" y="221"/>
                      <a:pt x="262" y="220"/>
                    </a:cubicBezTo>
                    <a:cubicBezTo>
                      <a:pt x="262" y="219"/>
                      <a:pt x="263" y="218"/>
                      <a:pt x="263" y="216"/>
                    </a:cubicBezTo>
                    <a:cubicBezTo>
                      <a:pt x="263" y="216"/>
                      <a:pt x="263" y="216"/>
                      <a:pt x="263" y="216"/>
                    </a:cubicBezTo>
                    <a:cubicBezTo>
                      <a:pt x="268" y="197"/>
                      <a:pt x="268" y="197"/>
                      <a:pt x="268" y="197"/>
                    </a:cubicBezTo>
                    <a:cubicBezTo>
                      <a:pt x="269" y="194"/>
                      <a:pt x="270" y="191"/>
                      <a:pt x="270" y="188"/>
                    </a:cubicBezTo>
                    <a:cubicBezTo>
                      <a:pt x="272" y="178"/>
                      <a:pt x="272" y="178"/>
                      <a:pt x="272" y="178"/>
                    </a:cubicBezTo>
                    <a:cubicBezTo>
                      <a:pt x="272" y="175"/>
                      <a:pt x="273" y="171"/>
                      <a:pt x="273" y="168"/>
                    </a:cubicBezTo>
                    <a:cubicBezTo>
                      <a:pt x="274" y="158"/>
                      <a:pt x="274" y="158"/>
                      <a:pt x="274" y="158"/>
                    </a:cubicBezTo>
                    <a:cubicBezTo>
                      <a:pt x="274" y="155"/>
                      <a:pt x="275" y="151"/>
                      <a:pt x="275" y="148"/>
                    </a:cubicBezTo>
                    <a:cubicBezTo>
                      <a:pt x="275" y="138"/>
                      <a:pt x="275" y="138"/>
                      <a:pt x="275" y="138"/>
                    </a:cubicBezTo>
                    <a:cubicBezTo>
                      <a:pt x="275" y="118"/>
                      <a:pt x="275" y="118"/>
                      <a:pt x="275" y="118"/>
                    </a:cubicBezTo>
                    <a:cubicBezTo>
                      <a:pt x="274" y="98"/>
                      <a:pt x="274" y="98"/>
                      <a:pt x="274" y="98"/>
                    </a:cubicBezTo>
                    <a:cubicBezTo>
                      <a:pt x="272" y="79"/>
                      <a:pt x="272" y="79"/>
                      <a:pt x="272" y="79"/>
                    </a:cubicBezTo>
                    <a:cubicBezTo>
                      <a:pt x="270" y="59"/>
                      <a:pt x="270" y="59"/>
                      <a:pt x="270" y="59"/>
                    </a:cubicBezTo>
                    <a:cubicBezTo>
                      <a:pt x="270" y="59"/>
                      <a:pt x="270" y="59"/>
                      <a:pt x="270" y="59"/>
                    </a:cubicBezTo>
                    <a:cubicBezTo>
                      <a:pt x="216" y="7"/>
                      <a:pt x="216" y="7"/>
                      <a:pt x="216" y="7"/>
                    </a:cubicBezTo>
                    <a:cubicBezTo>
                      <a:pt x="216" y="7"/>
                      <a:pt x="216" y="7"/>
                      <a:pt x="216" y="7"/>
                    </a:cubicBezTo>
                    <a:cubicBezTo>
                      <a:pt x="205" y="6"/>
                      <a:pt x="205" y="6"/>
                      <a:pt x="205" y="6"/>
                    </a:cubicBezTo>
                    <a:cubicBezTo>
                      <a:pt x="195" y="5"/>
                      <a:pt x="195" y="5"/>
                      <a:pt x="195" y="5"/>
                    </a:cubicBezTo>
                    <a:cubicBezTo>
                      <a:pt x="174" y="2"/>
                      <a:pt x="174" y="2"/>
                      <a:pt x="174" y="2"/>
                    </a:cubicBezTo>
                    <a:cubicBezTo>
                      <a:pt x="163" y="1"/>
                      <a:pt x="163" y="1"/>
                      <a:pt x="163" y="1"/>
                    </a:cubicBezTo>
                    <a:cubicBezTo>
                      <a:pt x="153" y="1"/>
                      <a:pt x="153" y="1"/>
                      <a:pt x="153" y="1"/>
                    </a:cubicBezTo>
                    <a:cubicBezTo>
                      <a:pt x="149" y="1"/>
                      <a:pt x="146" y="1"/>
                      <a:pt x="142" y="1"/>
                    </a:cubicBezTo>
                    <a:cubicBezTo>
                      <a:pt x="132" y="3"/>
                      <a:pt x="132" y="3"/>
                      <a:pt x="132" y="3"/>
                    </a:cubicBezTo>
                    <a:cubicBezTo>
                      <a:pt x="132" y="3"/>
                      <a:pt x="132" y="3"/>
                      <a:pt x="132" y="3"/>
                    </a:cubicBezTo>
                    <a:cubicBezTo>
                      <a:pt x="130" y="4"/>
                      <a:pt x="130" y="4"/>
                      <a:pt x="130" y="4"/>
                    </a:cubicBezTo>
                    <a:cubicBezTo>
                      <a:pt x="128" y="5"/>
                      <a:pt x="128" y="5"/>
                      <a:pt x="128" y="5"/>
                    </a:cubicBezTo>
                    <a:cubicBezTo>
                      <a:pt x="127" y="6"/>
                      <a:pt x="126" y="7"/>
                      <a:pt x="125" y="8"/>
                    </a:cubicBezTo>
                    <a:cubicBezTo>
                      <a:pt x="124" y="9"/>
                      <a:pt x="122" y="12"/>
                      <a:pt x="120" y="14"/>
                    </a:cubicBezTo>
                    <a:cubicBezTo>
                      <a:pt x="119" y="16"/>
                      <a:pt x="117" y="18"/>
                      <a:pt x="115" y="20"/>
                    </a:cubicBezTo>
                    <a:cubicBezTo>
                      <a:pt x="114" y="21"/>
                      <a:pt x="113" y="22"/>
                      <a:pt x="112" y="22"/>
                    </a:cubicBezTo>
                    <a:cubicBezTo>
                      <a:pt x="110" y="24"/>
                      <a:pt x="110" y="24"/>
                      <a:pt x="110" y="24"/>
                    </a:cubicBezTo>
                    <a:cubicBezTo>
                      <a:pt x="108" y="24"/>
                      <a:pt x="108" y="24"/>
                      <a:pt x="108" y="24"/>
                    </a:cubicBezTo>
                    <a:cubicBezTo>
                      <a:pt x="108" y="25"/>
                      <a:pt x="108" y="25"/>
                      <a:pt x="108" y="25"/>
                    </a:cubicBezTo>
                    <a:cubicBezTo>
                      <a:pt x="108" y="24"/>
                      <a:pt x="108" y="24"/>
                      <a:pt x="108" y="24"/>
                    </a:cubicBezTo>
                    <a:cubicBezTo>
                      <a:pt x="108" y="21"/>
                      <a:pt x="108" y="18"/>
                      <a:pt x="107" y="15"/>
                    </a:cubicBezTo>
                    <a:cubicBezTo>
                      <a:pt x="107" y="13"/>
                      <a:pt x="107" y="11"/>
                      <a:pt x="107" y="10"/>
                    </a:cubicBezTo>
                    <a:cubicBezTo>
                      <a:pt x="107" y="9"/>
                      <a:pt x="106" y="9"/>
                      <a:pt x="106" y="8"/>
                    </a:cubicBezTo>
                    <a:cubicBezTo>
                      <a:pt x="106" y="8"/>
                      <a:pt x="106" y="7"/>
                      <a:pt x="105" y="7"/>
                    </a:cubicBezTo>
                    <a:cubicBezTo>
                      <a:pt x="105" y="7"/>
                      <a:pt x="105" y="7"/>
                      <a:pt x="105" y="7"/>
                    </a:cubicBezTo>
                    <a:cubicBezTo>
                      <a:pt x="105" y="7"/>
                      <a:pt x="105" y="7"/>
                      <a:pt x="105" y="7"/>
                    </a:cubicBezTo>
                    <a:cubicBezTo>
                      <a:pt x="105" y="7"/>
                      <a:pt x="105" y="7"/>
                      <a:pt x="105" y="7"/>
                    </a:cubicBezTo>
                    <a:cubicBezTo>
                      <a:pt x="94" y="4"/>
                      <a:pt x="94" y="4"/>
                      <a:pt x="94" y="4"/>
                    </a:cubicBezTo>
                    <a:cubicBezTo>
                      <a:pt x="90" y="3"/>
                      <a:pt x="86" y="3"/>
                      <a:pt x="82" y="2"/>
                    </a:cubicBezTo>
                    <a:cubicBezTo>
                      <a:pt x="79" y="2"/>
                      <a:pt x="75" y="1"/>
                      <a:pt x="71" y="1"/>
                    </a:cubicBezTo>
                    <a:cubicBezTo>
                      <a:pt x="60" y="1"/>
                      <a:pt x="60" y="1"/>
                      <a:pt x="60" y="1"/>
                    </a:cubicBezTo>
                    <a:cubicBezTo>
                      <a:pt x="52" y="2"/>
                      <a:pt x="44" y="2"/>
                      <a:pt x="37" y="2"/>
                    </a:cubicBezTo>
                    <a:cubicBezTo>
                      <a:pt x="25" y="3"/>
                      <a:pt x="25" y="3"/>
                      <a:pt x="25" y="3"/>
                    </a:cubicBezTo>
                    <a:cubicBezTo>
                      <a:pt x="14" y="3"/>
                      <a:pt x="14" y="3"/>
                      <a:pt x="14" y="3"/>
                    </a:cubicBezTo>
                    <a:cubicBezTo>
                      <a:pt x="14" y="3"/>
                      <a:pt x="14" y="3"/>
                      <a:pt x="14" y="3"/>
                    </a:cubicBezTo>
                    <a:cubicBezTo>
                      <a:pt x="18" y="16"/>
                      <a:pt x="18" y="16"/>
                      <a:pt x="18" y="16"/>
                    </a:cubicBezTo>
                    <a:cubicBezTo>
                      <a:pt x="21" y="29"/>
                      <a:pt x="21" y="29"/>
                      <a:pt x="21" y="29"/>
                    </a:cubicBezTo>
                    <a:cubicBezTo>
                      <a:pt x="24" y="43"/>
                      <a:pt x="24" y="43"/>
                      <a:pt x="24" y="43"/>
                    </a:cubicBezTo>
                    <a:cubicBezTo>
                      <a:pt x="25" y="47"/>
                      <a:pt x="26" y="52"/>
                      <a:pt x="26" y="56"/>
                    </a:cubicBezTo>
                    <a:cubicBezTo>
                      <a:pt x="27" y="61"/>
                      <a:pt x="27" y="66"/>
                      <a:pt x="28" y="70"/>
                    </a:cubicBezTo>
                    <a:cubicBezTo>
                      <a:pt x="28" y="77"/>
                      <a:pt x="28" y="77"/>
                      <a:pt x="28" y="77"/>
                    </a:cubicBezTo>
                    <a:cubicBezTo>
                      <a:pt x="28" y="79"/>
                      <a:pt x="29" y="82"/>
                      <a:pt x="29" y="84"/>
                    </a:cubicBezTo>
                    <a:cubicBezTo>
                      <a:pt x="29" y="89"/>
                      <a:pt x="29" y="93"/>
                      <a:pt x="29" y="98"/>
                    </a:cubicBezTo>
                    <a:cubicBezTo>
                      <a:pt x="28" y="112"/>
                      <a:pt x="28" y="112"/>
                      <a:pt x="28" y="112"/>
                    </a:cubicBezTo>
                    <a:cubicBezTo>
                      <a:pt x="27" y="111"/>
                      <a:pt x="27" y="111"/>
                      <a:pt x="27" y="111"/>
                    </a:cubicBezTo>
                    <a:cubicBezTo>
                      <a:pt x="49" y="111"/>
                      <a:pt x="49" y="111"/>
                      <a:pt x="49" y="111"/>
                    </a:cubicBezTo>
                    <a:cubicBezTo>
                      <a:pt x="71" y="113"/>
                      <a:pt x="71" y="113"/>
                      <a:pt x="71" y="113"/>
                    </a:cubicBezTo>
                    <a:cubicBezTo>
                      <a:pt x="93" y="115"/>
                      <a:pt x="93" y="115"/>
                      <a:pt x="93" y="115"/>
                    </a:cubicBezTo>
                    <a:cubicBezTo>
                      <a:pt x="115" y="118"/>
                      <a:pt x="115" y="118"/>
                      <a:pt x="115" y="118"/>
                    </a:cubicBezTo>
                    <a:cubicBezTo>
                      <a:pt x="114" y="118"/>
                      <a:pt x="114" y="118"/>
                      <a:pt x="114" y="118"/>
                    </a:cubicBezTo>
                    <a:cubicBezTo>
                      <a:pt x="116" y="114"/>
                      <a:pt x="116" y="114"/>
                      <a:pt x="116" y="114"/>
                    </a:cubicBezTo>
                    <a:cubicBezTo>
                      <a:pt x="117" y="113"/>
                      <a:pt x="117" y="111"/>
                      <a:pt x="117" y="110"/>
                    </a:cubicBezTo>
                    <a:cubicBezTo>
                      <a:pt x="118" y="109"/>
                      <a:pt x="118" y="107"/>
                      <a:pt x="118" y="106"/>
                    </a:cubicBezTo>
                    <a:cubicBezTo>
                      <a:pt x="118" y="104"/>
                      <a:pt x="118" y="103"/>
                      <a:pt x="118" y="101"/>
                    </a:cubicBezTo>
                    <a:cubicBezTo>
                      <a:pt x="118" y="98"/>
                      <a:pt x="118" y="95"/>
                      <a:pt x="118" y="92"/>
                    </a:cubicBezTo>
                    <a:cubicBezTo>
                      <a:pt x="118" y="89"/>
                      <a:pt x="118" y="86"/>
                      <a:pt x="117" y="83"/>
                    </a:cubicBezTo>
                    <a:cubicBezTo>
                      <a:pt x="117" y="83"/>
                      <a:pt x="117" y="83"/>
                      <a:pt x="117" y="83"/>
                    </a:cubicBezTo>
                    <a:cubicBezTo>
                      <a:pt x="118" y="83"/>
                      <a:pt x="118" y="83"/>
                      <a:pt x="118" y="83"/>
                    </a:cubicBezTo>
                    <a:cubicBezTo>
                      <a:pt x="125" y="83"/>
                      <a:pt x="132" y="84"/>
                      <a:pt x="139" y="85"/>
                    </a:cubicBezTo>
                    <a:cubicBezTo>
                      <a:pt x="146" y="85"/>
                      <a:pt x="152" y="86"/>
                      <a:pt x="159" y="87"/>
                    </a:cubicBezTo>
                    <a:cubicBezTo>
                      <a:pt x="163" y="88"/>
                      <a:pt x="166" y="88"/>
                      <a:pt x="169" y="89"/>
                    </a:cubicBezTo>
                    <a:cubicBezTo>
                      <a:pt x="173" y="89"/>
                      <a:pt x="176" y="90"/>
                      <a:pt x="180" y="91"/>
                    </a:cubicBezTo>
                    <a:cubicBezTo>
                      <a:pt x="183" y="91"/>
                      <a:pt x="186" y="92"/>
                      <a:pt x="190" y="93"/>
                    </a:cubicBezTo>
                    <a:cubicBezTo>
                      <a:pt x="199" y="97"/>
                      <a:pt x="199" y="97"/>
                      <a:pt x="199" y="97"/>
                    </a:cubicBezTo>
                    <a:cubicBezTo>
                      <a:pt x="200" y="97"/>
                      <a:pt x="200" y="97"/>
                      <a:pt x="200" y="97"/>
                    </a:cubicBezTo>
                    <a:cubicBezTo>
                      <a:pt x="200" y="97"/>
                      <a:pt x="200" y="97"/>
                      <a:pt x="200" y="97"/>
                    </a:cubicBezTo>
                    <a:cubicBezTo>
                      <a:pt x="201" y="111"/>
                      <a:pt x="201" y="111"/>
                      <a:pt x="201" y="111"/>
                    </a:cubicBezTo>
                    <a:cubicBezTo>
                      <a:pt x="201" y="124"/>
                      <a:pt x="201" y="124"/>
                      <a:pt x="201" y="124"/>
                    </a:cubicBezTo>
                    <a:cubicBezTo>
                      <a:pt x="200" y="137"/>
                      <a:pt x="200" y="137"/>
                      <a:pt x="200" y="137"/>
                    </a:cubicBezTo>
                    <a:cubicBezTo>
                      <a:pt x="199" y="150"/>
                      <a:pt x="199" y="150"/>
                      <a:pt x="199" y="150"/>
                    </a:cubicBezTo>
                    <a:cubicBezTo>
                      <a:pt x="197" y="164"/>
                      <a:pt x="197" y="164"/>
                      <a:pt x="197" y="164"/>
                    </a:cubicBezTo>
                    <a:cubicBezTo>
                      <a:pt x="195" y="177"/>
                      <a:pt x="195" y="177"/>
                      <a:pt x="195" y="177"/>
                    </a:cubicBezTo>
                    <a:cubicBezTo>
                      <a:pt x="193" y="185"/>
                      <a:pt x="191" y="194"/>
                      <a:pt x="190" y="203"/>
                    </a:cubicBezTo>
                    <a:cubicBezTo>
                      <a:pt x="190" y="203"/>
                      <a:pt x="190" y="203"/>
                      <a:pt x="190" y="203"/>
                    </a:cubicBezTo>
                    <a:cubicBezTo>
                      <a:pt x="189" y="203"/>
                      <a:pt x="189" y="203"/>
                      <a:pt x="189" y="203"/>
                    </a:cubicBezTo>
                    <a:cubicBezTo>
                      <a:pt x="145" y="192"/>
                      <a:pt x="145" y="192"/>
                      <a:pt x="145" y="192"/>
                    </a:cubicBezTo>
                    <a:cubicBezTo>
                      <a:pt x="101" y="179"/>
                      <a:pt x="101" y="179"/>
                      <a:pt x="101" y="179"/>
                    </a:cubicBezTo>
                    <a:cubicBezTo>
                      <a:pt x="102" y="178"/>
                      <a:pt x="102" y="178"/>
                      <a:pt x="102" y="178"/>
                    </a:cubicBezTo>
                    <a:cubicBezTo>
                      <a:pt x="101" y="182"/>
                      <a:pt x="100" y="185"/>
                      <a:pt x="100" y="189"/>
                    </a:cubicBezTo>
                    <a:cubicBezTo>
                      <a:pt x="98" y="199"/>
                      <a:pt x="98" y="199"/>
                      <a:pt x="98" y="199"/>
                    </a:cubicBezTo>
                    <a:cubicBezTo>
                      <a:pt x="97" y="205"/>
                      <a:pt x="97" y="205"/>
                      <a:pt x="97" y="205"/>
                    </a:cubicBezTo>
                    <a:cubicBezTo>
                      <a:pt x="96" y="210"/>
                      <a:pt x="96" y="210"/>
                      <a:pt x="96" y="210"/>
                    </a:cubicBezTo>
                    <a:cubicBezTo>
                      <a:pt x="95" y="213"/>
                      <a:pt x="95" y="213"/>
                      <a:pt x="95" y="213"/>
                    </a:cubicBezTo>
                    <a:cubicBezTo>
                      <a:pt x="95" y="214"/>
                      <a:pt x="95" y="214"/>
                      <a:pt x="95" y="215"/>
                    </a:cubicBezTo>
                    <a:cubicBezTo>
                      <a:pt x="93" y="220"/>
                      <a:pt x="93" y="220"/>
                      <a:pt x="93" y="220"/>
                    </a:cubicBezTo>
                    <a:cubicBezTo>
                      <a:pt x="91" y="226"/>
                      <a:pt x="91" y="226"/>
                      <a:pt x="91" y="226"/>
                    </a:cubicBezTo>
                    <a:cubicBezTo>
                      <a:pt x="89" y="231"/>
                      <a:pt x="89" y="231"/>
                      <a:pt x="89" y="231"/>
                    </a:cubicBezTo>
                    <a:cubicBezTo>
                      <a:pt x="88" y="234"/>
                      <a:pt x="87" y="238"/>
                      <a:pt x="86" y="241"/>
                    </a:cubicBezTo>
                    <a:cubicBezTo>
                      <a:pt x="86" y="245"/>
                      <a:pt x="85" y="248"/>
                      <a:pt x="84" y="252"/>
                    </a:cubicBezTo>
                    <a:cubicBezTo>
                      <a:pt x="82" y="262"/>
                      <a:pt x="82" y="262"/>
                      <a:pt x="82" y="262"/>
                    </a:cubicBezTo>
                    <a:cubicBezTo>
                      <a:pt x="81" y="261"/>
                      <a:pt x="81" y="261"/>
                      <a:pt x="81" y="261"/>
                    </a:cubicBezTo>
                    <a:cubicBezTo>
                      <a:pt x="125" y="273"/>
                      <a:pt x="125" y="273"/>
                      <a:pt x="125" y="273"/>
                    </a:cubicBezTo>
                    <a:cubicBezTo>
                      <a:pt x="169" y="286"/>
                      <a:pt x="169" y="286"/>
                      <a:pt x="169" y="286"/>
                    </a:cubicBezTo>
                    <a:cubicBezTo>
                      <a:pt x="170" y="286"/>
                      <a:pt x="170" y="286"/>
                      <a:pt x="170" y="286"/>
                    </a:cubicBezTo>
                    <a:cubicBezTo>
                      <a:pt x="169" y="287"/>
                      <a:pt x="169" y="287"/>
                      <a:pt x="169" y="287"/>
                    </a:cubicBezTo>
                    <a:cubicBezTo>
                      <a:pt x="166" y="299"/>
                      <a:pt x="166" y="299"/>
                      <a:pt x="166" y="299"/>
                    </a:cubicBezTo>
                    <a:cubicBezTo>
                      <a:pt x="164" y="311"/>
                      <a:pt x="164" y="311"/>
                      <a:pt x="164" y="311"/>
                    </a:cubicBezTo>
                    <a:cubicBezTo>
                      <a:pt x="162" y="323"/>
                      <a:pt x="162" y="323"/>
                      <a:pt x="162" y="323"/>
                    </a:cubicBezTo>
                    <a:cubicBezTo>
                      <a:pt x="161" y="335"/>
                      <a:pt x="161" y="335"/>
                      <a:pt x="161" y="335"/>
                    </a:cubicBezTo>
                    <a:cubicBezTo>
                      <a:pt x="160" y="348"/>
                      <a:pt x="160" y="348"/>
                      <a:pt x="160" y="348"/>
                    </a:cubicBezTo>
                    <a:cubicBezTo>
                      <a:pt x="159" y="360"/>
                      <a:pt x="159" y="360"/>
                      <a:pt x="159" y="360"/>
                    </a:cubicBezTo>
                    <a:cubicBezTo>
                      <a:pt x="159" y="368"/>
                      <a:pt x="159" y="376"/>
                      <a:pt x="159" y="385"/>
                    </a:cubicBezTo>
                    <a:cubicBezTo>
                      <a:pt x="159" y="385"/>
                      <a:pt x="159" y="385"/>
                      <a:pt x="159" y="385"/>
                    </a:cubicBezTo>
                    <a:cubicBezTo>
                      <a:pt x="159" y="385"/>
                      <a:pt x="159" y="385"/>
                      <a:pt x="159" y="385"/>
                    </a:cubicBezTo>
                    <a:cubicBezTo>
                      <a:pt x="138" y="380"/>
                      <a:pt x="138" y="380"/>
                      <a:pt x="138" y="380"/>
                    </a:cubicBezTo>
                    <a:cubicBezTo>
                      <a:pt x="117" y="377"/>
                      <a:pt x="117" y="377"/>
                      <a:pt x="117" y="377"/>
                    </a:cubicBezTo>
                    <a:cubicBezTo>
                      <a:pt x="96" y="374"/>
                      <a:pt x="96" y="374"/>
                      <a:pt x="96" y="374"/>
                    </a:cubicBezTo>
                    <a:cubicBezTo>
                      <a:pt x="74" y="371"/>
                      <a:pt x="74" y="371"/>
                      <a:pt x="74" y="371"/>
                    </a:cubicBezTo>
                    <a:cubicBezTo>
                      <a:pt x="74" y="371"/>
                      <a:pt x="74" y="371"/>
                      <a:pt x="74" y="371"/>
                    </a:cubicBezTo>
                    <a:cubicBezTo>
                      <a:pt x="74" y="371"/>
                      <a:pt x="74" y="371"/>
                      <a:pt x="74" y="371"/>
                    </a:cubicBezTo>
                    <a:cubicBezTo>
                      <a:pt x="74" y="367"/>
                      <a:pt x="74" y="364"/>
                      <a:pt x="74" y="361"/>
                    </a:cubicBezTo>
                    <a:cubicBezTo>
                      <a:pt x="73" y="358"/>
                      <a:pt x="73" y="354"/>
                      <a:pt x="73" y="351"/>
                    </a:cubicBezTo>
                    <a:cubicBezTo>
                      <a:pt x="73" y="349"/>
                      <a:pt x="73" y="349"/>
                      <a:pt x="73" y="349"/>
                    </a:cubicBezTo>
                    <a:cubicBezTo>
                      <a:pt x="73" y="348"/>
                      <a:pt x="73" y="347"/>
                      <a:pt x="73" y="346"/>
                    </a:cubicBezTo>
                    <a:cubicBezTo>
                      <a:pt x="74" y="344"/>
                      <a:pt x="74" y="344"/>
                      <a:pt x="74" y="344"/>
                    </a:cubicBezTo>
                    <a:cubicBezTo>
                      <a:pt x="74" y="343"/>
                      <a:pt x="74" y="342"/>
                      <a:pt x="74" y="341"/>
                    </a:cubicBezTo>
                    <a:cubicBezTo>
                      <a:pt x="75" y="339"/>
                      <a:pt x="75" y="339"/>
                      <a:pt x="75" y="339"/>
                    </a:cubicBezTo>
                    <a:cubicBezTo>
                      <a:pt x="75" y="338"/>
                      <a:pt x="75" y="337"/>
                      <a:pt x="76" y="336"/>
                    </a:cubicBezTo>
                    <a:cubicBezTo>
                      <a:pt x="77" y="332"/>
                      <a:pt x="77" y="332"/>
                      <a:pt x="77" y="332"/>
                    </a:cubicBezTo>
                    <a:cubicBezTo>
                      <a:pt x="78" y="332"/>
                      <a:pt x="78" y="332"/>
                      <a:pt x="78" y="332"/>
                    </a:cubicBezTo>
                    <a:cubicBezTo>
                      <a:pt x="59" y="329"/>
                      <a:pt x="59" y="329"/>
                      <a:pt x="59" y="329"/>
                    </a:cubicBezTo>
                    <a:cubicBezTo>
                      <a:pt x="57" y="328"/>
                      <a:pt x="55" y="328"/>
                      <a:pt x="54" y="328"/>
                    </a:cubicBezTo>
                    <a:cubicBezTo>
                      <a:pt x="49" y="327"/>
                      <a:pt x="49" y="327"/>
                      <a:pt x="49" y="327"/>
                    </a:cubicBezTo>
                    <a:cubicBezTo>
                      <a:pt x="39" y="326"/>
                      <a:pt x="39" y="326"/>
                      <a:pt x="39" y="326"/>
                    </a:cubicBezTo>
                    <a:cubicBezTo>
                      <a:pt x="20" y="326"/>
                      <a:pt x="20" y="326"/>
                      <a:pt x="20" y="326"/>
                    </a:cubicBezTo>
                    <a:cubicBezTo>
                      <a:pt x="0" y="325"/>
                      <a:pt x="0" y="325"/>
                      <a:pt x="0" y="325"/>
                    </a:cubicBezTo>
                    <a:cubicBezTo>
                      <a:pt x="1" y="325"/>
                      <a:pt x="1" y="325"/>
                      <a:pt x="1" y="325"/>
                    </a:cubicBezTo>
                    <a:cubicBezTo>
                      <a:pt x="1" y="346"/>
                      <a:pt x="1" y="346"/>
                      <a:pt x="1" y="346"/>
                    </a:cubicBezTo>
                    <a:cubicBezTo>
                      <a:pt x="2" y="367"/>
                      <a:pt x="2" y="367"/>
                      <a:pt x="2" y="367"/>
                    </a:cubicBezTo>
                    <a:cubicBezTo>
                      <a:pt x="3" y="388"/>
                      <a:pt x="3" y="388"/>
                      <a:pt x="3" y="388"/>
                    </a:cubicBezTo>
                    <a:cubicBezTo>
                      <a:pt x="4" y="409"/>
                      <a:pt x="4" y="409"/>
                      <a:pt x="4" y="409"/>
                    </a:cubicBezTo>
                    <a:cubicBezTo>
                      <a:pt x="4" y="409"/>
                      <a:pt x="4" y="409"/>
                      <a:pt x="4" y="409"/>
                    </a:cubicBezTo>
                    <a:cubicBezTo>
                      <a:pt x="61" y="462"/>
                      <a:pt x="61" y="462"/>
                      <a:pt x="61" y="462"/>
                    </a:cubicBezTo>
                    <a:cubicBezTo>
                      <a:pt x="61" y="462"/>
                      <a:pt x="61" y="462"/>
                      <a:pt x="61" y="462"/>
                    </a:cubicBezTo>
                    <a:cubicBezTo>
                      <a:pt x="74" y="462"/>
                      <a:pt x="74" y="462"/>
                      <a:pt x="74" y="462"/>
                    </a:cubicBezTo>
                    <a:cubicBezTo>
                      <a:pt x="78" y="462"/>
                      <a:pt x="82" y="462"/>
                      <a:pt x="87" y="462"/>
                    </a:cubicBezTo>
                    <a:cubicBezTo>
                      <a:pt x="95" y="463"/>
                      <a:pt x="104" y="464"/>
                      <a:pt x="112" y="464"/>
                    </a:cubicBezTo>
                    <a:cubicBezTo>
                      <a:pt x="125" y="465"/>
                      <a:pt x="125" y="465"/>
                      <a:pt x="125" y="465"/>
                    </a:cubicBezTo>
                    <a:cubicBezTo>
                      <a:pt x="129" y="465"/>
                      <a:pt x="134" y="466"/>
                      <a:pt x="138" y="466"/>
                    </a:cubicBezTo>
                    <a:cubicBezTo>
                      <a:pt x="142" y="466"/>
                      <a:pt x="146" y="466"/>
                      <a:pt x="151" y="466"/>
                    </a:cubicBezTo>
                    <a:cubicBezTo>
                      <a:pt x="164" y="466"/>
                      <a:pt x="164" y="466"/>
                      <a:pt x="164" y="466"/>
                    </a:cubicBezTo>
                    <a:cubicBezTo>
                      <a:pt x="168" y="466"/>
                      <a:pt x="172" y="466"/>
                      <a:pt x="176" y="465"/>
                    </a:cubicBezTo>
                    <a:cubicBezTo>
                      <a:pt x="181" y="465"/>
                      <a:pt x="185" y="465"/>
                      <a:pt x="189" y="464"/>
                    </a:cubicBezTo>
                    <a:cubicBezTo>
                      <a:pt x="202" y="462"/>
                      <a:pt x="202" y="462"/>
                      <a:pt x="202" y="462"/>
                    </a:cubicBezTo>
                    <a:cubicBezTo>
                      <a:pt x="206" y="461"/>
                      <a:pt x="210" y="460"/>
                      <a:pt x="214" y="458"/>
                    </a:cubicBezTo>
                    <a:cubicBezTo>
                      <a:pt x="222" y="454"/>
                      <a:pt x="228" y="447"/>
                      <a:pt x="234" y="441"/>
                    </a:cubicBezTo>
                    <a:cubicBezTo>
                      <a:pt x="240" y="435"/>
                      <a:pt x="246" y="429"/>
                      <a:pt x="253" y="4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Freeform 293"/>
              <p:cNvSpPr>
                <a:spLocks noEditPoints="1"/>
              </p:cNvSpPr>
              <p:nvPr/>
            </p:nvSpPr>
            <p:spPr bwMode="auto">
              <a:xfrm>
                <a:off x="3717926" y="5618163"/>
                <a:ext cx="806450" cy="1498600"/>
              </a:xfrm>
              <a:custGeom>
                <a:avLst/>
                <a:gdLst>
                  <a:gd name="T0" fmla="*/ 400 w 508"/>
                  <a:gd name="T1" fmla="*/ 944 h 944"/>
                  <a:gd name="T2" fmla="*/ 400 w 508"/>
                  <a:gd name="T3" fmla="*/ 944 h 944"/>
                  <a:gd name="T4" fmla="*/ 108 w 508"/>
                  <a:gd name="T5" fmla="*/ 944 h 944"/>
                  <a:gd name="T6" fmla="*/ 2 w 508"/>
                  <a:gd name="T7" fmla="*/ 846 h 944"/>
                  <a:gd name="T8" fmla="*/ 2 w 508"/>
                  <a:gd name="T9" fmla="*/ 846 h 944"/>
                  <a:gd name="T10" fmla="*/ 0 w 508"/>
                  <a:gd name="T11" fmla="*/ 693 h 944"/>
                  <a:gd name="T12" fmla="*/ 169 w 508"/>
                  <a:gd name="T13" fmla="*/ 693 h 944"/>
                  <a:gd name="T14" fmla="*/ 169 w 508"/>
                  <a:gd name="T15" fmla="*/ 693 h 944"/>
                  <a:gd name="T16" fmla="*/ 169 w 508"/>
                  <a:gd name="T17" fmla="*/ 768 h 944"/>
                  <a:gd name="T18" fmla="*/ 339 w 508"/>
                  <a:gd name="T19" fmla="*/ 770 h 944"/>
                  <a:gd name="T20" fmla="*/ 341 w 508"/>
                  <a:gd name="T21" fmla="*/ 562 h 944"/>
                  <a:gd name="T22" fmla="*/ 155 w 508"/>
                  <a:gd name="T23" fmla="*/ 562 h 944"/>
                  <a:gd name="T24" fmla="*/ 155 w 508"/>
                  <a:gd name="T25" fmla="*/ 386 h 944"/>
                  <a:gd name="T26" fmla="*/ 157 w 508"/>
                  <a:gd name="T27" fmla="*/ 384 h 944"/>
                  <a:gd name="T28" fmla="*/ 339 w 508"/>
                  <a:gd name="T29" fmla="*/ 386 h 944"/>
                  <a:gd name="T30" fmla="*/ 341 w 508"/>
                  <a:gd name="T31" fmla="*/ 178 h 944"/>
                  <a:gd name="T32" fmla="*/ 169 w 508"/>
                  <a:gd name="T33" fmla="*/ 176 h 944"/>
                  <a:gd name="T34" fmla="*/ 169 w 508"/>
                  <a:gd name="T35" fmla="*/ 253 h 944"/>
                  <a:gd name="T36" fmla="*/ 2 w 508"/>
                  <a:gd name="T37" fmla="*/ 253 h 944"/>
                  <a:gd name="T38" fmla="*/ 0 w 508"/>
                  <a:gd name="T39" fmla="*/ 251 h 944"/>
                  <a:gd name="T40" fmla="*/ 0 w 508"/>
                  <a:gd name="T41" fmla="*/ 0 h 944"/>
                  <a:gd name="T42" fmla="*/ 169 w 508"/>
                  <a:gd name="T43" fmla="*/ 2 h 944"/>
                  <a:gd name="T44" fmla="*/ 169 w 508"/>
                  <a:gd name="T45" fmla="*/ 2 h 944"/>
                  <a:gd name="T46" fmla="*/ 167 w 508"/>
                  <a:gd name="T47" fmla="*/ 51 h 944"/>
                  <a:gd name="T48" fmla="*/ 222 w 508"/>
                  <a:gd name="T49" fmla="*/ 2 h 944"/>
                  <a:gd name="T50" fmla="*/ 400 w 508"/>
                  <a:gd name="T51" fmla="*/ 2 h 944"/>
                  <a:gd name="T52" fmla="*/ 402 w 508"/>
                  <a:gd name="T53" fmla="*/ 2 h 944"/>
                  <a:gd name="T54" fmla="*/ 508 w 508"/>
                  <a:gd name="T55" fmla="*/ 100 h 944"/>
                  <a:gd name="T56" fmla="*/ 508 w 508"/>
                  <a:gd name="T57" fmla="*/ 390 h 944"/>
                  <a:gd name="T58" fmla="*/ 508 w 508"/>
                  <a:gd name="T59" fmla="*/ 390 h 944"/>
                  <a:gd name="T60" fmla="*/ 445 w 508"/>
                  <a:gd name="T61" fmla="*/ 472 h 944"/>
                  <a:gd name="T62" fmla="*/ 508 w 508"/>
                  <a:gd name="T63" fmla="*/ 556 h 944"/>
                  <a:gd name="T64" fmla="*/ 508 w 508"/>
                  <a:gd name="T65" fmla="*/ 846 h 944"/>
                  <a:gd name="T66" fmla="*/ 508 w 508"/>
                  <a:gd name="T67" fmla="*/ 556 h 944"/>
                  <a:gd name="T68" fmla="*/ 443 w 508"/>
                  <a:gd name="T69" fmla="*/ 474 h 944"/>
                  <a:gd name="T70" fmla="*/ 443 w 508"/>
                  <a:gd name="T71" fmla="*/ 472 h 944"/>
                  <a:gd name="T72" fmla="*/ 508 w 508"/>
                  <a:gd name="T73" fmla="*/ 390 h 944"/>
                  <a:gd name="T74" fmla="*/ 508 w 508"/>
                  <a:gd name="T75" fmla="*/ 102 h 944"/>
                  <a:gd name="T76" fmla="*/ 400 w 508"/>
                  <a:gd name="T77" fmla="*/ 2 h 944"/>
                  <a:gd name="T78" fmla="*/ 222 w 508"/>
                  <a:gd name="T79" fmla="*/ 2 h 944"/>
                  <a:gd name="T80" fmla="*/ 167 w 508"/>
                  <a:gd name="T81" fmla="*/ 53 h 944"/>
                  <a:gd name="T82" fmla="*/ 167 w 508"/>
                  <a:gd name="T83" fmla="*/ 2 h 944"/>
                  <a:gd name="T84" fmla="*/ 2 w 508"/>
                  <a:gd name="T85" fmla="*/ 4 h 944"/>
                  <a:gd name="T86" fmla="*/ 2 w 508"/>
                  <a:gd name="T87" fmla="*/ 251 h 944"/>
                  <a:gd name="T88" fmla="*/ 169 w 508"/>
                  <a:gd name="T89" fmla="*/ 251 h 944"/>
                  <a:gd name="T90" fmla="*/ 167 w 508"/>
                  <a:gd name="T91" fmla="*/ 176 h 944"/>
                  <a:gd name="T92" fmla="*/ 169 w 508"/>
                  <a:gd name="T93" fmla="*/ 173 h 944"/>
                  <a:gd name="T94" fmla="*/ 343 w 508"/>
                  <a:gd name="T95" fmla="*/ 173 h 944"/>
                  <a:gd name="T96" fmla="*/ 341 w 508"/>
                  <a:gd name="T97" fmla="*/ 386 h 944"/>
                  <a:gd name="T98" fmla="*/ 341 w 508"/>
                  <a:gd name="T99" fmla="*/ 386 h 944"/>
                  <a:gd name="T100" fmla="*/ 159 w 508"/>
                  <a:gd name="T101" fmla="*/ 386 h 944"/>
                  <a:gd name="T102" fmla="*/ 157 w 508"/>
                  <a:gd name="T103" fmla="*/ 558 h 944"/>
                  <a:gd name="T104" fmla="*/ 341 w 508"/>
                  <a:gd name="T105" fmla="*/ 558 h 944"/>
                  <a:gd name="T106" fmla="*/ 341 w 508"/>
                  <a:gd name="T107" fmla="*/ 770 h 944"/>
                  <a:gd name="T108" fmla="*/ 341 w 508"/>
                  <a:gd name="T109" fmla="*/ 770 h 944"/>
                  <a:gd name="T110" fmla="*/ 167 w 508"/>
                  <a:gd name="T111" fmla="*/ 770 h 944"/>
                  <a:gd name="T112" fmla="*/ 167 w 508"/>
                  <a:gd name="T113" fmla="*/ 693 h 944"/>
                  <a:gd name="T114" fmla="*/ 2 w 508"/>
                  <a:gd name="T115" fmla="*/ 695 h 944"/>
                  <a:gd name="T116" fmla="*/ 2 w 508"/>
                  <a:gd name="T117" fmla="*/ 846 h 944"/>
                  <a:gd name="T118" fmla="*/ 108 w 508"/>
                  <a:gd name="T119" fmla="*/ 942 h 944"/>
                  <a:gd name="T120" fmla="*/ 400 w 508"/>
                  <a:gd name="T121" fmla="*/ 944 h 944"/>
                  <a:gd name="T122" fmla="*/ 508 w 508"/>
                  <a:gd name="T123" fmla="*/ 846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944">
                    <a:moveTo>
                      <a:pt x="508" y="846"/>
                    </a:moveTo>
                    <a:lnTo>
                      <a:pt x="400" y="944"/>
                    </a:lnTo>
                    <a:lnTo>
                      <a:pt x="400" y="944"/>
                    </a:lnTo>
                    <a:lnTo>
                      <a:pt x="400" y="944"/>
                    </a:lnTo>
                    <a:lnTo>
                      <a:pt x="108" y="944"/>
                    </a:lnTo>
                    <a:lnTo>
                      <a:pt x="108" y="944"/>
                    </a:lnTo>
                    <a:lnTo>
                      <a:pt x="108" y="944"/>
                    </a:lnTo>
                    <a:lnTo>
                      <a:pt x="2" y="846"/>
                    </a:lnTo>
                    <a:lnTo>
                      <a:pt x="2" y="846"/>
                    </a:lnTo>
                    <a:lnTo>
                      <a:pt x="2" y="846"/>
                    </a:lnTo>
                    <a:lnTo>
                      <a:pt x="0" y="693"/>
                    </a:lnTo>
                    <a:lnTo>
                      <a:pt x="0" y="693"/>
                    </a:lnTo>
                    <a:lnTo>
                      <a:pt x="2" y="693"/>
                    </a:lnTo>
                    <a:lnTo>
                      <a:pt x="169" y="693"/>
                    </a:lnTo>
                    <a:lnTo>
                      <a:pt x="169" y="693"/>
                    </a:lnTo>
                    <a:lnTo>
                      <a:pt x="169" y="693"/>
                    </a:lnTo>
                    <a:lnTo>
                      <a:pt x="169" y="770"/>
                    </a:lnTo>
                    <a:lnTo>
                      <a:pt x="169" y="768"/>
                    </a:lnTo>
                    <a:lnTo>
                      <a:pt x="341" y="768"/>
                    </a:lnTo>
                    <a:lnTo>
                      <a:pt x="339" y="770"/>
                    </a:lnTo>
                    <a:lnTo>
                      <a:pt x="339" y="560"/>
                    </a:lnTo>
                    <a:lnTo>
                      <a:pt x="341" y="562"/>
                    </a:lnTo>
                    <a:lnTo>
                      <a:pt x="157" y="562"/>
                    </a:lnTo>
                    <a:lnTo>
                      <a:pt x="155" y="562"/>
                    </a:lnTo>
                    <a:lnTo>
                      <a:pt x="155" y="560"/>
                    </a:lnTo>
                    <a:lnTo>
                      <a:pt x="155" y="386"/>
                    </a:lnTo>
                    <a:lnTo>
                      <a:pt x="155" y="384"/>
                    </a:lnTo>
                    <a:lnTo>
                      <a:pt x="157" y="384"/>
                    </a:lnTo>
                    <a:lnTo>
                      <a:pt x="341" y="384"/>
                    </a:lnTo>
                    <a:lnTo>
                      <a:pt x="339" y="386"/>
                    </a:lnTo>
                    <a:lnTo>
                      <a:pt x="339" y="176"/>
                    </a:lnTo>
                    <a:lnTo>
                      <a:pt x="341" y="178"/>
                    </a:lnTo>
                    <a:lnTo>
                      <a:pt x="169" y="178"/>
                    </a:lnTo>
                    <a:lnTo>
                      <a:pt x="169" y="176"/>
                    </a:lnTo>
                    <a:lnTo>
                      <a:pt x="169" y="251"/>
                    </a:lnTo>
                    <a:lnTo>
                      <a:pt x="169" y="253"/>
                    </a:lnTo>
                    <a:lnTo>
                      <a:pt x="169" y="253"/>
                    </a:lnTo>
                    <a:lnTo>
                      <a:pt x="2" y="253"/>
                    </a:lnTo>
                    <a:lnTo>
                      <a:pt x="0" y="253"/>
                    </a:lnTo>
                    <a:lnTo>
                      <a:pt x="0" y="251"/>
                    </a:lnTo>
                    <a:lnTo>
                      <a:pt x="0" y="2"/>
                    </a:lnTo>
                    <a:lnTo>
                      <a:pt x="0" y="0"/>
                    </a:lnTo>
                    <a:lnTo>
                      <a:pt x="2" y="0"/>
                    </a:lnTo>
                    <a:lnTo>
                      <a:pt x="169" y="2"/>
                    </a:lnTo>
                    <a:lnTo>
                      <a:pt x="169" y="2"/>
                    </a:lnTo>
                    <a:lnTo>
                      <a:pt x="169" y="2"/>
                    </a:lnTo>
                    <a:lnTo>
                      <a:pt x="169" y="51"/>
                    </a:lnTo>
                    <a:lnTo>
                      <a:pt x="167" y="51"/>
                    </a:lnTo>
                    <a:lnTo>
                      <a:pt x="222" y="2"/>
                    </a:lnTo>
                    <a:lnTo>
                      <a:pt x="222" y="2"/>
                    </a:lnTo>
                    <a:lnTo>
                      <a:pt x="222" y="2"/>
                    </a:lnTo>
                    <a:lnTo>
                      <a:pt x="400" y="2"/>
                    </a:lnTo>
                    <a:lnTo>
                      <a:pt x="400" y="2"/>
                    </a:lnTo>
                    <a:lnTo>
                      <a:pt x="402" y="2"/>
                    </a:lnTo>
                    <a:lnTo>
                      <a:pt x="508" y="100"/>
                    </a:lnTo>
                    <a:lnTo>
                      <a:pt x="508" y="100"/>
                    </a:lnTo>
                    <a:lnTo>
                      <a:pt x="508" y="100"/>
                    </a:lnTo>
                    <a:lnTo>
                      <a:pt x="508" y="390"/>
                    </a:lnTo>
                    <a:lnTo>
                      <a:pt x="508" y="390"/>
                    </a:lnTo>
                    <a:lnTo>
                      <a:pt x="508" y="390"/>
                    </a:lnTo>
                    <a:lnTo>
                      <a:pt x="445" y="474"/>
                    </a:lnTo>
                    <a:lnTo>
                      <a:pt x="445" y="472"/>
                    </a:lnTo>
                    <a:lnTo>
                      <a:pt x="508" y="556"/>
                    </a:lnTo>
                    <a:lnTo>
                      <a:pt x="508" y="556"/>
                    </a:lnTo>
                    <a:lnTo>
                      <a:pt x="508" y="556"/>
                    </a:lnTo>
                    <a:lnTo>
                      <a:pt x="508" y="846"/>
                    </a:lnTo>
                    <a:close/>
                    <a:moveTo>
                      <a:pt x="508" y="846"/>
                    </a:moveTo>
                    <a:lnTo>
                      <a:pt x="508" y="556"/>
                    </a:lnTo>
                    <a:lnTo>
                      <a:pt x="508" y="556"/>
                    </a:lnTo>
                    <a:lnTo>
                      <a:pt x="443" y="474"/>
                    </a:lnTo>
                    <a:lnTo>
                      <a:pt x="443" y="472"/>
                    </a:lnTo>
                    <a:lnTo>
                      <a:pt x="443" y="472"/>
                    </a:lnTo>
                    <a:lnTo>
                      <a:pt x="508" y="390"/>
                    </a:lnTo>
                    <a:lnTo>
                      <a:pt x="508" y="390"/>
                    </a:lnTo>
                    <a:lnTo>
                      <a:pt x="508" y="100"/>
                    </a:lnTo>
                    <a:lnTo>
                      <a:pt x="508" y="102"/>
                    </a:lnTo>
                    <a:lnTo>
                      <a:pt x="400" y="2"/>
                    </a:lnTo>
                    <a:lnTo>
                      <a:pt x="400" y="2"/>
                    </a:lnTo>
                    <a:lnTo>
                      <a:pt x="222" y="4"/>
                    </a:lnTo>
                    <a:lnTo>
                      <a:pt x="222" y="2"/>
                    </a:lnTo>
                    <a:lnTo>
                      <a:pt x="169" y="51"/>
                    </a:lnTo>
                    <a:lnTo>
                      <a:pt x="167" y="53"/>
                    </a:lnTo>
                    <a:lnTo>
                      <a:pt x="167" y="51"/>
                    </a:lnTo>
                    <a:lnTo>
                      <a:pt x="167" y="2"/>
                    </a:lnTo>
                    <a:lnTo>
                      <a:pt x="169" y="4"/>
                    </a:lnTo>
                    <a:lnTo>
                      <a:pt x="2" y="4"/>
                    </a:lnTo>
                    <a:lnTo>
                      <a:pt x="2" y="2"/>
                    </a:lnTo>
                    <a:lnTo>
                      <a:pt x="2" y="251"/>
                    </a:lnTo>
                    <a:lnTo>
                      <a:pt x="2" y="251"/>
                    </a:lnTo>
                    <a:lnTo>
                      <a:pt x="169" y="251"/>
                    </a:lnTo>
                    <a:lnTo>
                      <a:pt x="167" y="251"/>
                    </a:lnTo>
                    <a:lnTo>
                      <a:pt x="167" y="176"/>
                    </a:lnTo>
                    <a:lnTo>
                      <a:pt x="167" y="173"/>
                    </a:lnTo>
                    <a:lnTo>
                      <a:pt x="169" y="173"/>
                    </a:lnTo>
                    <a:lnTo>
                      <a:pt x="341" y="173"/>
                    </a:lnTo>
                    <a:lnTo>
                      <a:pt x="343" y="173"/>
                    </a:lnTo>
                    <a:lnTo>
                      <a:pt x="343" y="176"/>
                    </a:lnTo>
                    <a:lnTo>
                      <a:pt x="341" y="386"/>
                    </a:lnTo>
                    <a:lnTo>
                      <a:pt x="341" y="386"/>
                    </a:lnTo>
                    <a:lnTo>
                      <a:pt x="341" y="386"/>
                    </a:lnTo>
                    <a:lnTo>
                      <a:pt x="157" y="386"/>
                    </a:lnTo>
                    <a:lnTo>
                      <a:pt x="159" y="386"/>
                    </a:lnTo>
                    <a:lnTo>
                      <a:pt x="159" y="560"/>
                    </a:lnTo>
                    <a:lnTo>
                      <a:pt x="157" y="558"/>
                    </a:lnTo>
                    <a:lnTo>
                      <a:pt x="341" y="558"/>
                    </a:lnTo>
                    <a:lnTo>
                      <a:pt x="341" y="558"/>
                    </a:lnTo>
                    <a:lnTo>
                      <a:pt x="341" y="560"/>
                    </a:lnTo>
                    <a:lnTo>
                      <a:pt x="341" y="770"/>
                    </a:lnTo>
                    <a:lnTo>
                      <a:pt x="341" y="770"/>
                    </a:lnTo>
                    <a:lnTo>
                      <a:pt x="341" y="770"/>
                    </a:lnTo>
                    <a:lnTo>
                      <a:pt x="169" y="770"/>
                    </a:lnTo>
                    <a:lnTo>
                      <a:pt x="167" y="770"/>
                    </a:lnTo>
                    <a:lnTo>
                      <a:pt x="167" y="770"/>
                    </a:lnTo>
                    <a:lnTo>
                      <a:pt x="167" y="693"/>
                    </a:lnTo>
                    <a:lnTo>
                      <a:pt x="169" y="695"/>
                    </a:lnTo>
                    <a:lnTo>
                      <a:pt x="2" y="695"/>
                    </a:lnTo>
                    <a:lnTo>
                      <a:pt x="2" y="693"/>
                    </a:lnTo>
                    <a:lnTo>
                      <a:pt x="2" y="846"/>
                    </a:lnTo>
                    <a:lnTo>
                      <a:pt x="2" y="844"/>
                    </a:lnTo>
                    <a:lnTo>
                      <a:pt x="108" y="942"/>
                    </a:lnTo>
                    <a:lnTo>
                      <a:pt x="108" y="942"/>
                    </a:lnTo>
                    <a:lnTo>
                      <a:pt x="400" y="944"/>
                    </a:lnTo>
                    <a:lnTo>
                      <a:pt x="400" y="944"/>
                    </a:lnTo>
                    <a:lnTo>
                      <a:pt x="508" y="8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Freeform 294"/>
              <p:cNvSpPr>
                <a:spLocks noEditPoints="1"/>
              </p:cNvSpPr>
              <p:nvPr/>
            </p:nvSpPr>
            <p:spPr bwMode="auto">
              <a:xfrm>
                <a:off x="3717926" y="5640388"/>
                <a:ext cx="803275" cy="1417638"/>
              </a:xfrm>
              <a:custGeom>
                <a:avLst/>
                <a:gdLst>
                  <a:gd name="T0" fmla="*/ 398 w 506"/>
                  <a:gd name="T1" fmla="*/ 889 h 893"/>
                  <a:gd name="T2" fmla="*/ 396 w 506"/>
                  <a:gd name="T3" fmla="*/ 891 h 893"/>
                  <a:gd name="T4" fmla="*/ 110 w 506"/>
                  <a:gd name="T5" fmla="*/ 893 h 893"/>
                  <a:gd name="T6" fmla="*/ 6 w 506"/>
                  <a:gd name="T7" fmla="*/ 801 h 893"/>
                  <a:gd name="T8" fmla="*/ 4 w 506"/>
                  <a:gd name="T9" fmla="*/ 797 h 893"/>
                  <a:gd name="T10" fmla="*/ 2 w 506"/>
                  <a:gd name="T11" fmla="*/ 650 h 893"/>
                  <a:gd name="T12" fmla="*/ 171 w 506"/>
                  <a:gd name="T13" fmla="*/ 648 h 893"/>
                  <a:gd name="T14" fmla="*/ 177 w 506"/>
                  <a:gd name="T15" fmla="*/ 656 h 893"/>
                  <a:gd name="T16" fmla="*/ 171 w 506"/>
                  <a:gd name="T17" fmla="*/ 720 h 893"/>
                  <a:gd name="T18" fmla="*/ 328 w 506"/>
                  <a:gd name="T19" fmla="*/ 726 h 893"/>
                  <a:gd name="T20" fmla="*/ 337 w 506"/>
                  <a:gd name="T21" fmla="*/ 540 h 893"/>
                  <a:gd name="T22" fmla="*/ 151 w 506"/>
                  <a:gd name="T23" fmla="*/ 540 h 893"/>
                  <a:gd name="T24" fmla="*/ 151 w 506"/>
                  <a:gd name="T25" fmla="*/ 368 h 893"/>
                  <a:gd name="T26" fmla="*/ 159 w 506"/>
                  <a:gd name="T27" fmla="*/ 358 h 893"/>
                  <a:gd name="T28" fmla="*/ 328 w 506"/>
                  <a:gd name="T29" fmla="*/ 368 h 893"/>
                  <a:gd name="T30" fmla="*/ 337 w 506"/>
                  <a:gd name="T31" fmla="*/ 182 h 893"/>
                  <a:gd name="T32" fmla="*/ 182 w 506"/>
                  <a:gd name="T33" fmla="*/ 172 h 893"/>
                  <a:gd name="T34" fmla="*/ 179 w 506"/>
                  <a:gd name="T35" fmla="*/ 251 h 893"/>
                  <a:gd name="T36" fmla="*/ 8 w 506"/>
                  <a:gd name="T37" fmla="*/ 251 h 893"/>
                  <a:gd name="T38" fmla="*/ 0 w 506"/>
                  <a:gd name="T39" fmla="*/ 243 h 893"/>
                  <a:gd name="T40" fmla="*/ 0 w 506"/>
                  <a:gd name="T41" fmla="*/ 0 h 893"/>
                  <a:gd name="T42" fmla="*/ 171 w 506"/>
                  <a:gd name="T43" fmla="*/ 0 h 893"/>
                  <a:gd name="T44" fmla="*/ 179 w 506"/>
                  <a:gd name="T45" fmla="*/ 8 h 893"/>
                  <a:gd name="T46" fmla="*/ 165 w 506"/>
                  <a:gd name="T47" fmla="*/ 49 h 893"/>
                  <a:gd name="T48" fmla="*/ 220 w 506"/>
                  <a:gd name="T49" fmla="*/ 2 h 893"/>
                  <a:gd name="T50" fmla="*/ 396 w 506"/>
                  <a:gd name="T51" fmla="*/ 2 h 893"/>
                  <a:gd name="T52" fmla="*/ 402 w 506"/>
                  <a:gd name="T53" fmla="*/ 4 h 893"/>
                  <a:gd name="T54" fmla="*/ 506 w 506"/>
                  <a:gd name="T55" fmla="*/ 98 h 893"/>
                  <a:gd name="T56" fmla="*/ 504 w 506"/>
                  <a:gd name="T57" fmla="*/ 372 h 893"/>
                  <a:gd name="T58" fmla="*/ 504 w 506"/>
                  <a:gd name="T59" fmla="*/ 374 h 893"/>
                  <a:gd name="T60" fmla="*/ 441 w 506"/>
                  <a:gd name="T61" fmla="*/ 448 h 893"/>
                  <a:gd name="T62" fmla="*/ 504 w 506"/>
                  <a:gd name="T63" fmla="*/ 525 h 893"/>
                  <a:gd name="T64" fmla="*/ 500 w 506"/>
                  <a:gd name="T65" fmla="*/ 797 h 893"/>
                  <a:gd name="T66" fmla="*/ 498 w 506"/>
                  <a:gd name="T67" fmla="*/ 525 h 893"/>
                  <a:gd name="T68" fmla="*/ 435 w 506"/>
                  <a:gd name="T69" fmla="*/ 452 h 893"/>
                  <a:gd name="T70" fmla="*/ 435 w 506"/>
                  <a:gd name="T71" fmla="*/ 448 h 893"/>
                  <a:gd name="T72" fmla="*/ 496 w 506"/>
                  <a:gd name="T73" fmla="*/ 372 h 893"/>
                  <a:gd name="T74" fmla="*/ 496 w 506"/>
                  <a:gd name="T75" fmla="*/ 106 h 893"/>
                  <a:gd name="T76" fmla="*/ 396 w 506"/>
                  <a:gd name="T77" fmla="*/ 16 h 893"/>
                  <a:gd name="T78" fmla="*/ 228 w 506"/>
                  <a:gd name="T79" fmla="*/ 14 h 893"/>
                  <a:gd name="T80" fmla="*/ 163 w 506"/>
                  <a:gd name="T81" fmla="*/ 74 h 893"/>
                  <a:gd name="T82" fmla="*/ 163 w 506"/>
                  <a:gd name="T83" fmla="*/ 8 h 893"/>
                  <a:gd name="T84" fmla="*/ 8 w 506"/>
                  <a:gd name="T85" fmla="*/ 18 h 893"/>
                  <a:gd name="T86" fmla="*/ 18 w 506"/>
                  <a:gd name="T87" fmla="*/ 243 h 893"/>
                  <a:gd name="T88" fmla="*/ 171 w 506"/>
                  <a:gd name="T89" fmla="*/ 233 h 893"/>
                  <a:gd name="T90" fmla="*/ 161 w 506"/>
                  <a:gd name="T91" fmla="*/ 172 h 893"/>
                  <a:gd name="T92" fmla="*/ 171 w 506"/>
                  <a:gd name="T93" fmla="*/ 162 h 893"/>
                  <a:gd name="T94" fmla="*/ 347 w 506"/>
                  <a:gd name="T95" fmla="*/ 162 h 893"/>
                  <a:gd name="T96" fmla="*/ 347 w 506"/>
                  <a:gd name="T97" fmla="*/ 368 h 893"/>
                  <a:gd name="T98" fmla="*/ 337 w 506"/>
                  <a:gd name="T99" fmla="*/ 378 h 893"/>
                  <a:gd name="T100" fmla="*/ 169 w 506"/>
                  <a:gd name="T101" fmla="*/ 368 h 893"/>
                  <a:gd name="T102" fmla="*/ 159 w 506"/>
                  <a:gd name="T103" fmla="*/ 521 h 893"/>
                  <a:gd name="T104" fmla="*/ 347 w 506"/>
                  <a:gd name="T105" fmla="*/ 521 h 893"/>
                  <a:gd name="T106" fmla="*/ 347 w 506"/>
                  <a:gd name="T107" fmla="*/ 726 h 893"/>
                  <a:gd name="T108" fmla="*/ 337 w 506"/>
                  <a:gd name="T109" fmla="*/ 734 h 893"/>
                  <a:gd name="T110" fmla="*/ 163 w 506"/>
                  <a:gd name="T111" fmla="*/ 734 h 893"/>
                  <a:gd name="T112" fmla="*/ 163 w 506"/>
                  <a:gd name="T113" fmla="*/ 656 h 893"/>
                  <a:gd name="T114" fmla="*/ 8 w 506"/>
                  <a:gd name="T115" fmla="*/ 662 h 893"/>
                  <a:gd name="T116" fmla="*/ 14 w 506"/>
                  <a:gd name="T117" fmla="*/ 797 h 893"/>
                  <a:gd name="T118" fmla="*/ 114 w 506"/>
                  <a:gd name="T119" fmla="*/ 885 h 893"/>
                  <a:gd name="T120" fmla="*/ 396 w 506"/>
                  <a:gd name="T121" fmla="*/ 887 h 893"/>
                  <a:gd name="T122" fmla="*/ 500 w 506"/>
                  <a:gd name="T123" fmla="*/ 797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6" h="893">
                    <a:moveTo>
                      <a:pt x="500" y="797"/>
                    </a:moveTo>
                    <a:lnTo>
                      <a:pt x="398" y="889"/>
                    </a:lnTo>
                    <a:lnTo>
                      <a:pt x="398" y="891"/>
                    </a:lnTo>
                    <a:lnTo>
                      <a:pt x="396" y="891"/>
                    </a:lnTo>
                    <a:lnTo>
                      <a:pt x="112" y="893"/>
                    </a:lnTo>
                    <a:lnTo>
                      <a:pt x="110" y="893"/>
                    </a:lnTo>
                    <a:lnTo>
                      <a:pt x="110" y="891"/>
                    </a:lnTo>
                    <a:lnTo>
                      <a:pt x="6" y="801"/>
                    </a:lnTo>
                    <a:lnTo>
                      <a:pt x="4" y="799"/>
                    </a:lnTo>
                    <a:lnTo>
                      <a:pt x="4" y="797"/>
                    </a:lnTo>
                    <a:lnTo>
                      <a:pt x="2" y="656"/>
                    </a:lnTo>
                    <a:lnTo>
                      <a:pt x="2" y="650"/>
                    </a:lnTo>
                    <a:lnTo>
                      <a:pt x="8" y="650"/>
                    </a:lnTo>
                    <a:lnTo>
                      <a:pt x="171" y="648"/>
                    </a:lnTo>
                    <a:lnTo>
                      <a:pt x="177" y="648"/>
                    </a:lnTo>
                    <a:lnTo>
                      <a:pt x="177" y="656"/>
                    </a:lnTo>
                    <a:lnTo>
                      <a:pt x="177" y="726"/>
                    </a:lnTo>
                    <a:lnTo>
                      <a:pt x="171" y="720"/>
                    </a:lnTo>
                    <a:lnTo>
                      <a:pt x="337" y="717"/>
                    </a:lnTo>
                    <a:lnTo>
                      <a:pt x="328" y="726"/>
                    </a:lnTo>
                    <a:lnTo>
                      <a:pt x="328" y="531"/>
                    </a:lnTo>
                    <a:lnTo>
                      <a:pt x="337" y="540"/>
                    </a:lnTo>
                    <a:lnTo>
                      <a:pt x="159" y="540"/>
                    </a:lnTo>
                    <a:lnTo>
                      <a:pt x="151" y="540"/>
                    </a:lnTo>
                    <a:lnTo>
                      <a:pt x="151" y="531"/>
                    </a:lnTo>
                    <a:lnTo>
                      <a:pt x="151" y="368"/>
                    </a:lnTo>
                    <a:lnTo>
                      <a:pt x="151" y="358"/>
                    </a:lnTo>
                    <a:lnTo>
                      <a:pt x="159" y="358"/>
                    </a:lnTo>
                    <a:lnTo>
                      <a:pt x="337" y="358"/>
                    </a:lnTo>
                    <a:lnTo>
                      <a:pt x="328" y="368"/>
                    </a:lnTo>
                    <a:lnTo>
                      <a:pt x="328" y="172"/>
                    </a:lnTo>
                    <a:lnTo>
                      <a:pt x="337" y="182"/>
                    </a:lnTo>
                    <a:lnTo>
                      <a:pt x="171" y="182"/>
                    </a:lnTo>
                    <a:lnTo>
                      <a:pt x="182" y="172"/>
                    </a:lnTo>
                    <a:lnTo>
                      <a:pt x="179" y="243"/>
                    </a:lnTo>
                    <a:lnTo>
                      <a:pt x="179" y="251"/>
                    </a:lnTo>
                    <a:lnTo>
                      <a:pt x="171" y="251"/>
                    </a:lnTo>
                    <a:lnTo>
                      <a:pt x="8" y="251"/>
                    </a:lnTo>
                    <a:lnTo>
                      <a:pt x="0" y="251"/>
                    </a:lnTo>
                    <a:lnTo>
                      <a:pt x="0" y="243"/>
                    </a:lnTo>
                    <a:lnTo>
                      <a:pt x="0" y="8"/>
                    </a:lnTo>
                    <a:lnTo>
                      <a:pt x="0" y="0"/>
                    </a:lnTo>
                    <a:lnTo>
                      <a:pt x="8" y="0"/>
                    </a:lnTo>
                    <a:lnTo>
                      <a:pt x="171" y="0"/>
                    </a:lnTo>
                    <a:lnTo>
                      <a:pt x="179" y="0"/>
                    </a:lnTo>
                    <a:lnTo>
                      <a:pt x="179" y="8"/>
                    </a:lnTo>
                    <a:lnTo>
                      <a:pt x="179" y="55"/>
                    </a:lnTo>
                    <a:lnTo>
                      <a:pt x="165" y="49"/>
                    </a:lnTo>
                    <a:lnTo>
                      <a:pt x="218" y="2"/>
                    </a:lnTo>
                    <a:lnTo>
                      <a:pt x="220" y="2"/>
                    </a:lnTo>
                    <a:lnTo>
                      <a:pt x="224" y="2"/>
                    </a:lnTo>
                    <a:lnTo>
                      <a:pt x="396" y="2"/>
                    </a:lnTo>
                    <a:lnTo>
                      <a:pt x="400" y="2"/>
                    </a:lnTo>
                    <a:lnTo>
                      <a:pt x="402" y="4"/>
                    </a:lnTo>
                    <a:lnTo>
                      <a:pt x="504" y="96"/>
                    </a:lnTo>
                    <a:lnTo>
                      <a:pt x="506" y="98"/>
                    </a:lnTo>
                    <a:lnTo>
                      <a:pt x="506" y="102"/>
                    </a:lnTo>
                    <a:lnTo>
                      <a:pt x="504" y="372"/>
                    </a:lnTo>
                    <a:lnTo>
                      <a:pt x="504" y="374"/>
                    </a:lnTo>
                    <a:lnTo>
                      <a:pt x="504" y="374"/>
                    </a:lnTo>
                    <a:lnTo>
                      <a:pt x="441" y="452"/>
                    </a:lnTo>
                    <a:lnTo>
                      <a:pt x="441" y="448"/>
                    </a:lnTo>
                    <a:lnTo>
                      <a:pt x="502" y="523"/>
                    </a:lnTo>
                    <a:lnTo>
                      <a:pt x="504" y="525"/>
                    </a:lnTo>
                    <a:lnTo>
                      <a:pt x="504" y="525"/>
                    </a:lnTo>
                    <a:lnTo>
                      <a:pt x="500" y="797"/>
                    </a:lnTo>
                    <a:close/>
                    <a:moveTo>
                      <a:pt x="500" y="797"/>
                    </a:moveTo>
                    <a:lnTo>
                      <a:pt x="498" y="525"/>
                    </a:lnTo>
                    <a:lnTo>
                      <a:pt x="498" y="527"/>
                    </a:lnTo>
                    <a:lnTo>
                      <a:pt x="435" y="452"/>
                    </a:lnTo>
                    <a:lnTo>
                      <a:pt x="433" y="450"/>
                    </a:lnTo>
                    <a:lnTo>
                      <a:pt x="435" y="448"/>
                    </a:lnTo>
                    <a:lnTo>
                      <a:pt x="496" y="370"/>
                    </a:lnTo>
                    <a:lnTo>
                      <a:pt x="496" y="372"/>
                    </a:lnTo>
                    <a:lnTo>
                      <a:pt x="494" y="102"/>
                    </a:lnTo>
                    <a:lnTo>
                      <a:pt x="496" y="106"/>
                    </a:lnTo>
                    <a:lnTo>
                      <a:pt x="392" y="14"/>
                    </a:lnTo>
                    <a:lnTo>
                      <a:pt x="396" y="16"/>
                    </a:lnTo>
                    <a:lnTo>
                      <a:pt x="224" y="16"/>
                    </a:lnTo>
                    <a:lnTo>
                      <a:pt x="228" y="14"/>
                    </a:lnTo>
                    <a:lnTo>
                      <a:pt x="177" y="61"/>
                    </a:lnTo>
                    <a:lnTo>
                      <a:pt x="163" y="74"/>
                    </a:lnTo>
                    <a:lnTo>
                      <a:pt x="163" y="55"/>
                    </a:lnTo>
                    <a:lnTo>
                      <a:pt x="163" y="8"/>
                    </a:lnTo>
                    <a:lnTo>
                      <a:pt x="171" y="18"/>
                    </a:lnTo>
                    <a:lnTo>
                      <a:pt x="8" y="18"/>
                    </a:lnTo>
                    <a:lnTo>
                      <a:pt x="18" y="8"/>
                    </a:lnTo>
                    <a:lnTo>
                      <a:pt x="18" y="243"/>
                    </a:lnTo>
                    <a:lnTo>
                      <a:pt x="8" y="233"/>
                    </a:lnTo>
                    <a:lnTo>
                      <a:pt x="171" y="233"/>
                    </a:lnTo>
                    <a:lnTo>
                      <a:pt x="161" y="243"/>
                    </a:lnTo>
                    <a:lnTo>
                      <a:pt x="161" y="172"/>
                    </a:lnTo>
                    <a:lnTo>
                      <a:pt x="161" y="162"/>
                    </a:lnTo>
                    <a:lnTo>
                      <a:pt x="171" y="162"/>
                    </a:lnTo>
                    <a:lnTo>
                      <a:pt x="337" y="162"/>
                    </a:lnTo>
                    <a:lnTo>
                      <a:pt x="347" y="162"/>
                    </a:lnTo>
                    <a:lnTo>
                      <a:pt x="347" y="172"/>
                    </a:lnTo>
                    <a:lnTo>
                      <a:pt x="347" y="368"/>
                    </a:lnTo>
                    <a:lnTo>
                      <a:pt x="347" y="378"/>
                    </a:lnTo>
                    <a:lnTo>
                      <a:pt x="337" y="378"/>
                    </a:lnTo>
                    <a:lnTo>
                      <a:pt x="159" y="376"/>
                    </a:lnTo>
                    <a:lnTo>
                      <a:pt x="169" y="368"/>
                    </a:lnTo>
                    <a:lnTo>
                      <a:pt x="169" y="531"/>
                    </a:lnTo>
                    <a:lnTo>
                      <a:pt x="159" y="521"/>
                    </a:lnTo>
                    <a:lnTo>
                      <a:pt x="337" y="521"/>
                    </a:lnTo>
                    <a:lnTo>
                      <a:pt x="347" y="521"/>
                    </a:lnTo>
                    <a:lnTo>
                      <a:pt x="347" y="531"/>
                    </a:lnTo>
                    <a:lnTo>
                      <a:pt x="347" y="726"/>
                    </a:lnTo>
                    <a:lnTo>
                      <a:pt x="347" y="736"/>
                    </a:lnTo>
                    <a:lnTo>
                      <a:pt x="337" y="734"/>
                    </a:lnTo>
                    <a:lnTo>
                      <a:pt x="171" y="734"/>
                    </a:lnTo>
                    <a:lnTo>
                      <a:pt x="163" y="734"/>
                    </a:lnTo>
                    <a:lnTo>
                      <a:pt x="163" y="726"/>
                    </a:lnTo>
                    <a:lnTo>
                      <a:pt x="163" y="656"/>
                    </a:lnTo>
                    <a:lnTo>
                      <a:pt x="171" y="662"/>
                    </a:lnTo>
                    <a:lnTo>
                      <a:pt x="8" y="662"/>
                    </a:lnTo>
                    <a:lnTo>
                      <a:pt x="14" y="656"/>
                    </a:lnTo>
                    <a:lnTo>
                      <a:pt x="14" y="797"/>
                    </a:lnTo>
                    <a:lnTo>
                      <a:pt x="12" y="793"/>
                    </a:lnTo>
                    <a:lnTo>
                      <a:pt x="114" y="885"/>
                    </a:lnTo>
                    <a:lnTo>
                      <a:pt x="112" y="885"/>
                    </a:lnTo>
                    <a:lnTo>
                      <a:pt x="396" y="887"/>
                    </a:lnTo>
                    <a:lnTo>
                      <a:pt x="396" y="887"/>
                    </a:lnTo>
                    <a:lnTo>
                      <a:pt x="500" y="797"/>
                    </a:lnTo>
                    <a:close/>
                  </a:path>
                </a:pathLst>
              </a:cu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sp>
        <p:nvSpPr>
          <p:cNvPr id="12" name="文本框 11"/>
          <p:cNvSpPr txBox="1"/>
          <p:nvPr/>
        </p:nvSpPr>
        <p:spPr>
          <a:xfrm>
            <a:off x="4529610" y="5000288"/>
            <a:ext cx="6497800" cy="1170718"/>
          </a:xfrm>
          <a:prstGeom prst="rect">
            <a:avLst/>
          </a:prstGeom>
          <a:noFill/>
        </p:spPr>
        <p:txBody>
          <a:bodyPr wrap="square" rtlCol="0">
            <a:spAutoFit/>
          </a:bodyPr>
          <a:lstStyle>
            <a:defPPr>
              <a:defRPr lang="zh-CN"/>
            </a:defPPr>
            <a:lvl1pPr>
              <a:defRPr>
                <a:solidFill>
                  <a:schemeClr val="bg1"/>
                </a:solidFill>
              </a:defRPr>
            </a:lvl1pPr>
          </a:lstStyle>
          <a:p>
            <a:pPr>
              <a:lnSpc>
                <a:spcPct val="130000"/>
              </a:lnSpc>
            </a:pPr>
            <a:r>
              <a:rPr lang="zh-CN" altLang="en-US" dirty="0">
                <a:latin typeface="微软雅黑 Light" panose="020B0502040204020203" pitchFamily="34" charset="-122"/>
                <a:ea typeface="微软雅黑 Light" panose="020B0502040204020203" pitchFamily="34" charset="-122"/>
                <a:sym typeface="+mn-ea"/>
              </a:rPr>
              <a:t>标题数字等都可以通过点击和重新输入进行</a:t>
            </a:r>
            <a:r>
              <a:rPr lang="zh-CN" altLang="en-US">
                <a:latin typeface="微软雅黑 Light" panose="020B0502040204020203" pitchFamily="34" charset="-122"/>
                <a:ea typeface="微软雅黑 Light" panose="020B0502040204020203" pitchFamily="34" charset="-122"/>
                <a:sym typeface="+mn-ea"/>
              </a:rPr>
              <a:t>更改，菜单开始栏设置中可以对字体、行距、大小、间距等</a:t>
            </a:r>
            <a:r>
              <a:rPr lang="zh-CN" altLang="en-US" dirty="0">
                <a:latin typeface="微软雅黑 Light" panose="020B0502040204020203" pitchFamily="34" charset="-122"/>
                <a:ea typeface="微软雅黑 Light" panose="020B0502040204020203" pitchFamily="34" charset="-122"/>
                <a:sym typeface="+mn-ea"/>
              </a:rPr>
              <a:t>进行</a:t>
            </a:r>
            <a:r>
              <a:rPr lang="zh-CN" altLang="en-US">
                <a:latin typeface="微软雅黑 Light" panose="020B0502040204020203" pitchFamily="34" charset="-122"/>
                <a:ea typeface="微软雅黑 Light" panose="020B0502040204020203" pitchFamily="34" charset="-122"/>
                <a:sym typeface="+mn-ea"/>
              </a:rPr>
              <a:t>修改。建议参考原模板的风格字体字号。</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4" name="图片 3"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14372"/>
          <a:stretch>
            <a:fillRect/>
          </a:stretch>
        </p:blipFill>
        <p:spPr>
          <a:xfrm>
            <a:off x="0" y="51824"/>
            <a:ext cx="3726706" cy="6691068"/>
          </a:xfrm>
          <a:prstGeom prst="rect">
            <a:avLst/>
          </a:prstGeom>
        </p:spPr>
      </p:pic>
      <p:pic>
        <p:nvPicPr>
          <p:cNvPr id="5" name="图片 4"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20381" r="41935" b="69147"/>
          <a:stretch>
            <a:fillRect/>
          </a:stretch>
        </p:blipFill>
        <p:spPr>
          <a:xfrm flipH="1">
            <a:off x="10067298" y="4793634"/>
            <a:ext cx="1640113" cy="2064366"/>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sp>
        <p:nvSpPr>
          <p:cNvPr id="7" name="矩形 6"/>
          <p:cNvSpPr/>
          <p:nvPr/>
        </p:nvSpPr>
        <p:spPr>
          <a:xfrm>
            <a:off x="7474147" y="2722221"/>
            <a:ext cx="2905584" cy="368300"/>
          </a:xfrm>
          <a:prstGeom prst="rect">
            <a:avLst/>
          </a:prstGeom>
          <a:noFill/>
        </p:spPr>
        <p:txBody>
          <a:bodyPr wrap="square" rtlCol="0">
            <a:spAutoFit/>
          </a:bodyPr>
          <a:lstStyle/>
          <a:p>
            <a:r>
              <a:rPr lang="zh-CN" altLang="en-US">
                <a:solidFill>
                  <a:schemeClr val="bg1"/>
                </a:solidFill>
                <a:latin typeface="微软雅黑" panose="020B0503020204020204" pitchFamily="34" charset="-122"/>
                <a:ea typeface="微软雅黑" panose="020B0503020204020204" pitchFamily="34" charset="-122"/>
              </a:rPr>
              <a:t>点击在此输入文本内容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474147" y="3091553"/>
            <a:ext cx="3635286" cy="1186800"/>
          </a:xfrm>
          <a:prstGeom prst="rect">
            <a:avLst/>
          </a:prstGeom>
        </p:spPr>
        <p:txBody>
          <a:bodyPr wrap="square">
            <a:spAutoFit/>
          </a:bodyPr>
          <a:lstStyle/>
          <a:p>
            <a:pP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4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400" dirty="0">
                <a:solidFill>
                  <a:schemeClr val="bg1"/>
                </a:solidFill>
                <a:latin typeface="微软雅黑" panose="020B0503020204020204" pitchFamily="34" charset="-122"/>
                <a:ea typeface="微软雅黑" panose="020B0503020204020204" pitchFamily="34" charset="-122"/>
              </a:rPr>
              <a:t>进行</a:t>
            </a:r>
            <a:r>
              <a:rPr lang="zh-CN" altLang="en-US" sz="1400">
                <a:solidFill>
                  <a:schemeClr val="bg1"/>
                </a:solidFill>
                <a:latin typeface="微软雅黑" panose="020B0503020204020204" pitchFamily="34" charset="-122"/>
                <a:ea typeface="微软雅黑" panose="020B0503020204020204" pitchFamily="34" charset="-122"/>
              </a:rPr>
              <a:t>修改。建议参考原模板的风格字体字号。</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2351382" y="1813625"/>
            <a:ext cx="2905584" cy="369332"/>
          </a:xfrm>
          <a:prstGeom prst="rect">
            <a:avLst/>
          </a:prstGeom>
          <a:noFill/>
        </p:spPr>
        <p:txBody>
          <a:bodyPr wrap="square" rtlCol="0">
            <a:spAutoFit/>
          </a:bodyPr>
          <a:lstStyle/>
          <a:p>
            <a:pPr algn="ctr"/>
            <a:r>
              <a:rPr lang="zh-CN" altLang="en-US">
                <a:solidFill>
                  <a:schemeClr val="bg1"/>
                </a:solidFill>
                <a:latin typeface="微软雅黑" panose="020B0503020204020204" pitchFamily="34" charset="-122"/>
                <a:ea typeface="微软雅黑" panose="020B0503020204020204" pitchFamily="34" charset="-122"/>
              </a:rPr>
              <a:t>点击在此输入文本内容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436232" y="2182957"/>
            <a:ext cx="3635286" cy="1186800"/>
          </a:xfrm>
          <a:prstGeom prst="rect">
            <a:avLst/>
          </a:prstGeom>
        </p:spPr>
        <p:txBody>
          <a:bodyPr wrap="square">
            <a:spAutoFit/>
          </a:bodyPr>
          <a:lstStyle/>
          <a:p>
            <a:pPr algn="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4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400" dirty="0">
                <a:solidFill>
                  <a:schemeClr val="bg1"/>
                </a:solidFill>
                <a:latin typeface="微软雅黑" panose="020B0503020204020204" pitchFamily="34" charset="-122"/>
                <a:ea typeface="微软雅黑" panose="020B0503020204020204" pitchFamily="34" charset="-122"/>
              </a:rPr>
              <a:t>进行</a:t>
            </a:r>
            <a:r>
              <a:rPr lang="zh-CN" altLang="en-US" sz="1400">
                <a:solidFill>
                  <a:schemeClr val="bg1"/>
                </a:solidFill>
                <a:latin typeface="微软雅黑" panose="020B0503020204020204" pitchFamily="34" charset="-122"/>
                <a:ea typeface="微软雅黑" panose="020B0503020204020204" pitchFamily="34" charset="-122"/>
              </a:rPr>
              <a:t>修改。建议参考原模板的风格字体字号</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921017" y="4919094"/>
            <a:ext cx="4150501" cy="906723"/>
          </a:xfrm>
          <a:prstGeom prst="rect">
            <a:avLst/>
          </a:prstGeom>
          <a:noFill/>
        </p:spPr>
        <p:txBody>
          <a:bodyPr wrap="square">
            <a:spAutoFit/>
          </a:bodyPr>
          <a:lstStyle/>
          <a:p>
            <a:pPr algn="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4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400" dirty="0">
                <a:solidFill>
                  <a:schemeClr val="bg1"/>
                </a:solidFill>
                <a:latin typeface="微软雅黑" panose="020B0503020204020204" pitchFamily="34" charset="-122"/>
                <a:ea typeface="微软雅黑" panose="020B0503020204020204" pitchFamily="34" charset="-122"/>
              </a:rPr>
              <a:t>进行</a:t>
            </a:r>
            <a:r>
              <a:rPr lang="zh-CN" altLang="en-US" sz="1400">
                <a:solidFill>
                  <a:schemeClr val="bg1"/>
                </a:solidFill>
                <a:latin typeface="微软雅黑" panose="020B0503020204020204" pitchFamily="34" charset="-122"/>
                <a:ea typeface="微软雅黑" panose="020B0503020204020204" pitchFamily="34" charset="-122"/>
              </a:rPr>
              <a:t>修改。建议参考原模板的风格字体字号。</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3" name="图片 12" descr="图片包含 黑色, 游戏机, 桌子&#10;&#10;描述已自动生成"/>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70835" y="2955270"/>
            <a:ext cx="2952235" cy="272694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4" name="图片 3"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14372"/>
          <a:stretch>
            <a:fillRect/>
          </a:stretch>
        </p:blipFill>
        <p:spPr>
          <a:xfrm>
            <a:off x="0" y="51824"/>
            <a:ext cx="3726706" cy="6691068"/>
          </a:xfrm>
          <a:prstGeom prst="rect">
            <a:avLst/>
          </a:prstGeom>
        </p:spPr>
      </p:pic>
      <p:pic>
        <p:nvPicPr>
          <p:cNvPr id="5" name="图片 4"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20381" r="41935" b="69147"/>
          <a:stretch>
            <a:fillRect/>
          </a:stretch>
        </p:blipFill>
        <p:spPr>
          <a:xfrm flipH="1">
            <a:off x="10067298" y="4793634"/>
            <a:ext cx="1640113" cy="2064366"/>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sp>
        <p:nvSpPr>
          <p:cNvPr id="7" name="任意多边形: 形状 6"/>
          <p:cNvSpPr/>
          <p:nvPr/>
        </p:nvSpPr>
        <p:spPr>
          <a:xfrm>
            <a:off x="-19050" y="1954895"/>
            <a:ext cx="12249150" cy="742950"/>
          </a:xfrm>
          <a:custGeom>
            <a:avLst/>
            <a:gdLst>
              <a:gd name="connsiteX0" fmla="*/ 0 w 12249150"/>
              <a:gd name="connsiteY0" fmla="*/ 742950 h 742950"/>
              <a:gd name="connsiteX1" fmla="*/ 3867150 w 12249150"/>
              <a:gd name="connsiteY1" fmla="*/ 247650 h 742950"/>
              <a:gd name="connsiteX2" fmla="*/ 7658100 w 12249150"/>
              <a:gd name="connsiteY2" fmla="*/ 552450 h 742950"/>
              <a:gd name="connsiteX3" fmla="*/ 10829925 w 12249150"/>
              <a:gd name="connsiteY3" fmla="*/ 361950 h 742950"/>
              <a:gd name="connsiteX4" fmla="*/ 12249150 w 12249150"/>
              <a:gd name="connsiteY4" fmla="*/ 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49150" h="742950">
                <a:moveTo>
                  <a:pt x="0" y="742950"/>
                </a:moveTo>
                <a:cubicBezTo>
                  <a:pt x="1295400" y="511175"/>
                  <a:pt x="2590800" y="279400"/>
                  <a:pt x="3867150" y="247650"/>
                </a:cubicBezTo>
                <a:cubicBezTo>
                  <a:pt x="5143500" y="215900"/>
                  <a:pt x="6497638" y="533400"/>
                  <a:pt x="7658100" y="552450"/>
                </a:cubicBezTo>
                <a:cubicBezTo>
                  <a:pt x="8818562" y="571500"/>
                  <a:pt x="10064750" y="454025"/>
                  <a:pt x="10829925" y="361950"/>
                </a:cubicBezTo>
                <a:cubicBezTo>
                  <a:pt x="11595100" y="269875"/>
                  <a:pt x="11922125" y="134937"/>
                  <a:pt x="12249150" y="0"/>
                </a:cubicBezTo>
              </a:path>
            </a:pathLst>
          </a:custGeom>
          <a:noFill/>
          <a:ln w="22225">
            <a:solidFill>
              <a:srgbClr val="AF9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138531" y="2621503"/>
            <a:ext cx="1971676" cy="2985131"/>
            <a:chOff x="1238725" y="3313897"/>
            <a:chExt cx="1971676" cy="2985131"/>
          </a:xfrm>
        </p:grpSpPr>
        <p:sp>
          <p:nvSpPr>
            <p:cNvPr id="11" name="矩形: 圆角 10"/>
            <p:cNvSpPr/>
            <p:nvPr/>
          </p:nvSpPr>
          <p:spPr>
            <a:xfrm>
              <a:off x="1238726" y="3359738"/>
              <a:ext cx="1971675" cy="2939290"/>
            </a:xfrm>
            <a:prstGeom prst="roundRect">
              <a:avLst>
                <a:gd name="adj" fmla="val 9213"/>
              </a:avLst>
            </a:prstGeom>
            <a:solidFill>
              <a:srgbClr val="AF9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圆角 11"/>
            <p:cNvSpPr/>
            <p:nvPr/>
          </p:nvSpPr>
          <p:spPr>
            <a:xfrm rot="21434114">
              <a:off x="1238725" y="3313897"/>
              <a:ext cx="1971675" cy="2939290"/>
            </a:xfrm>
            <a:prstGeom prst="roundRect">
              <a:avLst>
                <a:gd name="adj" fmla="val 9213"/>
              </a:avLst>
            </a:prstGeom>
            <a:solidFill>
              <a:schemeClr val="bg1"/>
            </a:solidFill>
            <a:ln>
              <a:solidFill>
                <a:srgbClr val="AF9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圆角 12"/>
            <p:cNvSpPr/>
            <p:nvPr/>
          </p:nvSpPr>
          <p:spPr>
            <a:xfrm rot="21434114">
              <a:off x="1279729" y="3375026"/>
              <a:ext cx="1889664" cy="2817032"/>
            </a:xfrm>
            <a:prstGeom prst="roundRect">
              <a:avLst>
                <a:gd name="adj" fmla="val 9213"/>
              </a:avLst>
            </a:prstGeom>
            <a:solidFill>
              <a:schemeClr val="bg1"/>
            </a:solidFill>
            <a:ln>
              <a:solidFill>
                <a:srgbClr val="AF96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任意多边形: 形状 13"/>
          <p:cNvSpPr/>
          <p:nvPr/>
        </p:nvSpPr>
        <p:spPr>
          <a:xfrm>
            <a:off x="1858528" y="2125646"/>
            <a:ext cx="265839" cy="682860"/>
          </a:xfrm>
          <a:custGeom>
            <a:avLst/>
            <a:gdLst>
              <a:gd name="connsiteX0" fmla="*/ 190500 w 265839"/>
              <a:gd name="connsiteY0" fmla="*/ 228356 h 682860"/>
              <a:gd name="connsiteX1" fmla="*/ 180975 w 265839"/>
              <a:gd name="connsiteY1" fmla="*/ 552206 h 682860"/>
              <a:gd name="connsiteX2" fmla="*/ 76200 w 265839"/>
              <a:gd name="connsiteY2" fmla="*/ 390281 h 682860"/>
              <a:gd name="connsiteX3" fmla="*/ 114300 w 265839"/>
              <a:gd name="connsiteY3" fmla="*/ 37856 h 682860"/>
              <a:gd name="connsiteX4" fmla="*/ 257175 w 265839"/>
              <a:gd name="connsiteY4" fmla="*/ 47381 h 682860"/>
              <a:gd name="connsiteX5" fmla="*/ 247650 w 265839"/>
              <a:gd name="connsiteY5" fmla="*/ 371231 h 682860"/>
              <a:gd name="connsiteX6" fmla="*/ 228600 w 265839"/>
              <a:gd name="connsiteY6" fmla="*/ 628406 h 682860"/>
              <a:gd name="connsiteX7" fmla="*/ 66675 w 265839"/>
              <a:gd name="connsiteY7" fmla="*/ 656981 h 682860"/>
              <a:gd name="connsiteX8" fmla="*/ 0 w 265839"/>
              <a:gd name="connsiteY8" fmla="*/ 323606 h 6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39" h="682860">
                <a:moveTo>
                  <a:pt x="190500" y="228356"/>
                </a:moveTo>
                <a:cubicBezTo>
                  <a:pt x="195262" y="376787"/>
                  <a:pt x="200025" y="525219"/>
                  <a:pt x="180975" y="552206"/>
                </a:cubicBezTo>
                <a:cubicBezTo>
                  <a:pt x="161925" y="579193"/>
                  <a:pt x="87312" y="476006"/>
                  <a:pt x="76200" y="390281"/>
                </a:cubicBezTo>
                <a:cubicBezTo>
                  <a:pt x="65088" y="304556"/>
                  <a:pt x="84138" y="95006"/>
                  <a:pt x="114300" y="37856"/>
                </a:cubicBezTo>
                <a:cubicBezTo>
                  <a:pt x="144462" y="-19294"/>
                  <a:pt x="234950" y="-8181"/>
                  <a:pt x="257175" y="47381"/>
                </a:cubicBezTo>
                <a:cubicBezTo>
                  <a:pt x="279400" y="102943"/>
                  <a:pt x="252413" y="274393"/>
                  <a:pt x="247650" y="371231"/>
                </a:cubicBezTo>
                <a:cubicBezTo>
                  <a:pt x="242887" y="468069"/>
                  <a:pt x="258762" y="580781"/>
                  <a:pt x="228600" y="628406"/>
                </a:cubicBezTo>
                <a:cubicBezTo>
                  <a:pt x="198438" y="676031"/>
                  <a:pt x="104775" y="707781"/>
                  <a:pt x="66675" y="656981"/>
                </a:cubicBezTo>
                <a:cubicBezTo>
                  <a:pt x="28575" y="606181"/>
                  <a:pt x="14287" y="464893"/>
                  <a:pt x="0" y="323606"/>
                </a:cubicBezTo>
              </a:path>
            </a:pathLst>
          </a:custGeom>
          <a:noFill/>
          <a:ln w="22225">
            <a:solidFill>
              <a:srgbClr val="AF9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969687" y="2546946"/>
            <a:ext cx="1971676" cy="2985131"/>
            <a:chOff x="1238725" y="3313897"/>
            <a:chExt cx="1971676" cy="2985131"/>
          </a:xfrm>
        </p:grpSpPr>
        <p:sp>
          <p:nvSpPr>
            <p:cNvPr id="16" name="矩形: 圆角 15"/>
            <p:cNvSpPr/>
            <p:nvPr/>
          </p:nvSpPr>
          <p:spPr>
            <a:xfrm>
              <a:off x="1238726" y="3359738"/>
              <a:ext cx="1971675" cy="2939290"/>
            </a:xfrm>
            <a:prstGeom prst="roundRect">
              <a:avLst>
                <a:gd name="adj" fmla="val 9213"/>
              </a:avLst>
            </a:prstGeom>
            <a:solidFill>
              <a:srgbClr val="FF7449"/>
            </a:solidFill>
            <a:ln>
              <a:solidFill>
                <a:srgbClr val="FF7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圆角 16"/>
            <p:cNvSpPr/>
            <p:nvPr/>
          </p:nvSpPr>
          <p:spPr>
            <a:xfrm rot="21434114">
              <a:off x="1238725" y="3313897"/>
              <a:ext cx="1971675" cy="2939290"/>
            </a:xfrm>
            <a:prstGeom prst="roundRect">
              <a:avLst>
                <a:gd name="adj" fmla="val 9213"/>
              </a:avLst>
            </a:prstGeom>
            <a:solidFill>
              <a:schemeClr val="bg1"/>
            </a:solidFill>
            <a:ln>
              <a:solidFill>
                <a:srgbClr val="FF7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圆角 17"/>
            <p:cNvSpPr/>
            <p:nvPr/>
          </p:nvSpPr>
          <p:spPr>
            <a:xfrm rot="21434114">
              <a:off x="1279729" y="3375026"/>
              <a:ext cx="1889664" cy="2817032"/>
            </a:xfrm>
            <a:prstGeom prst="roundRect">
              <a:avLst>
                <a:gd name="adj" fmla="val 9213"/>
              </a:avLst>
            </a:prstGeom>
            <a:solidFill>
              <a:schemeClr val="bg1"/>
            </a:solidFill>
            <a:ln>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9" name="任意多边形: 形状 18"/>
          <p:cNvSpPr/>
          <p:nvPr/>
        </p:nvSpPr>
        <p:spPr>
          <a:xfrm rot="917944">
            <a:off x="4721448" y="2046624"/>
            <a:ext cx="265839" cy="682860"/>
          </a:xfrm>
          <a:custGeom>
            <a:avLst/>
            <a:gdLst>
              <a:gd name="connsiteX0" fmla="*/ 190500 w 265839"/>
              <a:gd name="connsiteY0" fmla="*/ 228356 h 682860"/>
              <a:gd name="connsiteX1" fmla="*/ 180975 w 265839"/>
              <a:gd name="connsiteY1" fmla="*/ 552206 h 682860"/>
              <a:gd name="connsiteX2" fmla="*/ 76200 w 265839"/>
              <a:gd name="connsiteY2" fmla="*/ 390281 h 682860"/>
              <a:gd name="connsiteX3" fmla="*/ 114300 w 265839"/>
              <a:gd name="connsiteY3" fmla="*/ 37856 h 682860"/>
              <a:gd name="connsiteX4" fmla="*/ 257175 w 265839"/>
              <a:gd name="connsiteY4" fmla="*/ 47381 h 682860"/>
              <a:gd name="connsiteX5" fmla="*/ 247650 w 265839"/>
              <a:gd name="connsiteY5" fmla="*/ 371231 h 682860"/>
              <a:gd name="connsiteX6" fmla="*/ 228600 w 265839"/>
              <a:gd name="connsiteY6" fmla="*/ 628406 h 682860"/>
              <a:gd name="connsiteX7" fmla="*/ 66675 w 265839"/>
              <a:gd name="connsiteY7" fmla="*/ 656981 h 682860"/>
              <a:gd name="connsiteX8" fmla="*/ 0 w 265839"/>
              <a:gd name="connsiteY8" fmla="*/ 323606 h 6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39" h="682860">
                <a:moveTo>
                  <a:pt x="190500" y="228356"/>
                </a:moveTo>
                <a:cubicBezTo>
                  <a:pt x="195262" y="376787"/>
                  <a:pt x="200025" y="525219"/>
                  <a:pt x="180975" y="552206"/>
                </a:cubicBezTo>
                <a:cubicBezTo>
                  <a:pt x="161925" y="579193"/>
                  <a:pt x="87312" y="476006"/>
                  <a:pt x="76200" y="390281"/>
                </a:cubicBezTo>
                <a:cubicBezTo>
                  <a:pt x="65088" y="304556"/>
                  <a:pt x="84138" y="95006"/>
                  <a:pt x="114300" y="37856"/>
                </a:cubicBezTo>
                <a:cubicBezTo>
                  <a:pt x="144462" y="-19294"/>
                  <a:pt x="234950" y="-8181"/>
                  <a:pt x="257175" y="47381"/>
                </a:cubicBezTo>
                <a:cubicBezTo>
                  <a:pt x="279400" y="102943"/>
                  <a:pt x="252413" y="274393"/>
                  <a:pt x="247650" y="371231"/>
                </a:cubicBezTo>
                <a:cubicBezTo>
                  <a:pt x="242887" y="468069"/>
                  <a:pt x="258762" y="580781"/>
                  <a:pt x="228600" y="628406"/>
                </a:cubicBezTo>
                <a:cubicBezTo>
                  <a:pt x="198438" y="676031"/>
                  <a:pt x="104775" y="707781"/>
                  <a:pt x="66675" y="656981"/>
                </a:cubicBezTo>
                <a:cubicBezTo>
                  <a:pt x="28575" y="606181"/>
                  <a:pt x="14287" y="464893"/>
                  <a:pt x="0" y="323606"/>
                </a:cubicBezTo>
              </a:path>
            </a:pathLst>
          </a:custGeom>
          <a:noFill/>
          <a:ln w="22225">
            <a:solidFill>
              <a:srgbClr val="FF74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6710363" y="2707370"/>
            <a:ext cx="1971676" cy="2985131"/>
            <a:chOff x="1238725" y="3313897"/>
            <a:chExt cx="1971676" cy="2985131"/>
          </a:xfrm>
        </p:grpSpPr>
        <p:sp>
          <p:nvSpPr>
            <p:cNvPr id="21" name="矩形: 圆角 20"/>
            <p:cNvSpPr/>
            <p:nvPr/>
          </p:nvSpPr>
          <p:spPr>
            <a:xfrm>
              <a:off x="1238726" y="3359738"/>
              <a:ext cx="1971675" cy="2939290"/>
            </a:xfrm>
            <a:prstGeom prst="roundRect">
              <a:avLst>
                <a:gd name="adj" fmla="val 9213"/>
              </a:avLst>
            </a:prstGeom>
            <a:solidFill>
              <a:srgbClr val="4AA087"/>
            </a:solidFill>
            <a:ln>
              <a:solidFill>
                <a:srgbClr val="4AA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圆角 21"/>
            <p:cNvSpPr/>
            <p:nvPr/>
          </p:nvSpPr>
          <p:spPr>
            <a:xfrm rot="21434114">
              <a:off x="1238725" y="3313897"/>
              <a:ext cx="1971675" cy="2939290"/>
            </a:xfrm>
            <a:prstGeom prst="roundRect">
              <a:avLst>
                <a:gd name="adj" fmla="val 9213"/>
              </a:avLst>
            </a:prstGeom>
            <a:solidFill>
              <a:schemeClr val="bg1"/>
            </a:solidFill>
            <a:ln>
              <a:solidFill>
                <a:srgbClr val="4AA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圆角 22"/>
            <p:cNvSpPr/>
            <p:nvPr/>
          </p:nvSpPr>
          <p:spPr>
            <a:xfrm rot="21434114">
              <a:off x="1279729" y="3375026"/>
              <a:ext cx="1889664" cy="2817032"/>
            </a:xfrm>
            <a:prstGeom prst="roundRect">
              <a:avLst>
                <a:gd name="adj" fmla="val 9213"/>
              </a:avLst>
            </a:prstGeom>
            <a:solidFill>
              <a:schemeClr val="bg1"/>
            </a:solidFill>
            <a:ln>
              <a:solidFill>
                <a:srgbClr val="4AA087"/>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任意多边形: 形状 23"/>
          <p:cNvSpPr/>
          <p:nvPr/>
        </p:nvSpPr>
        <p:spPr>
          <a:xfrm rot="20633020">
            <a:off x="7462124" y="2207048"/>
            <a:ext cx="265839" cy="682860"/>
          </a:xfrm>
          <a:custGeom>
            <a:avLst/>
            <a:gdLst>
              <a:gd name="connsiteX0" fmla="*/ 190500 w 265839"/>
              <a:gd name="connsiteY0" fmla="*/ 228356 h 682860"/>
              <a:gd name="connsiteX1" fmla="*/ 180975 w 265839"/>
              <a:gd name="connsiteY1" fmla="*/ 552206 h 682860"/>
              <a:gd name="connsiteX2" fmla="*/ 76200 w 265839"/>
              <a:gd name="connsiteY2" fmla="*/ 390281 h 682860"/>
              <a:gd name="connsiteX3" fmla="*/ 114300 w 265839"/>
              <a:gd name="connsiteY3" fmla="*/ 37856 h 682860"/>
              <a:gd name="connsiteX4" fmla="*/ 257175 w 265839"/>
              <a:gd name="connsiteY4" fmla="*/ 47381 h 682860"/>
              <a:gd name="connsiteX5" fmla="*/ 247650 w 265839"/>
              <a:gd name="connsiteY5" fmla="*/ 371231 h 682860"/>
              <a:gd name="connsiteX6" fmla="*/ 228600 w 265839"/>
              <a:gd name="connsiteY6" fmla="*/ 628406 h 682860"/>
              <a:gd name="connsiteX7" fmla="*/ 66675 w 265839"/>
              <a:gd name="connsiteY7" fmla="*/ 656981 h 682860"/>
              <a:gd name="connsiteX8" fmla="*/ 0 w 265839"/>
              <a:gd name="connsiteY8" fmla="*/ 323606 h 6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39" h="682860">
                <a:moveTo>
                  <a:pt x="190500" y="228356"/>
                </a:moveTo>
                <a:cubicBezTo>
                  <a:pt x="195262" y="376787"/>
                  <a:pt x="200025" y="525219"/>
                  <a:pt x="180975" y="552206"/>
                </a:cubicBezTo>
                <a:cubicBezTo>
                  <a:pt x="161925" y="579193"/>
                  <a:pt x="87312" y="476006"/>
                  <a:pt x="76200" y="390281"/>
                </a:cubicBezTo>
                <a:cubicBezTo>
                  <a:pt x="65088" y="304556"/>
                  <a:pt x="84138" y="95006"/>
                  <a:pt x="114300" y="37856"/>
                </a:cubicBezTo>
                <a:cubicBezTo>
                  <a:pt x="144462" y="-19294"/>
                  <a:pt x="234950" y="-8181"/>
                  <a:pt x="257175" y="47381"/>
                </a:cubicBezTo>
                <a:cubicBezTo>
                  <a:pt x="279400" y="102943"/>
                  <a:pt x="252413" y="274393"/>
                  <a:pt x="247650" y="371231"/>
                </a:cubicBezTo>
                <a:cubicBezTo>
                  <a:pt x="242887" y="468069"/>
                  <a:pt x="258762" y="580781"/>
                  <a:pt x="228600" y="628406"/>
                </a:cubicBezTo>
                <a:cubicBezTo>
                  <a:pt x="198438" y="676031"/>
                  <a:pt x="104775" y="707781"/>
                  <a:pt x="66675" y="656981"/>
                </a:cubicBezTo>
                <a:cubicBezTo>
                  <a:pt x="28575" y="606181"/>
                  <a:pt x="14287" y="464893"/>
                  <a:pt x="0" y="323606"/>
                </a:cubicBezTo>
              </a:path>
            </a:pathLst>
          </a:custGeom>
          <a:noFill/>
          <a:ln w="22225">
            <a:solidFill>
              <a:srgbClr val="4AA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9655780" y="2621503"/>
            <a:ext cx="1971676" cy="2985131"/>
            <a:chOff x="1238725" y="3313897"/>
            <a:chExt cx="1971676" cy="2985131"/>
          </a:xfrm>
        </p:grpSpPr>
        <p:sp>
          <p:nvSpPr>
            <p:cNvPr id="26" name="矩形: 圆角 25"/>
            <p:cNvSpPr/>
            <p:nvPr/>
          </p:nvSpPr>
          <p:spPr>
            <a:xfrm>
              <a:off x="1238726" y="3359738"/>
              <a:ext cx="1971675" cy="2939290"/>
            </a:xfrm>
            <a:prstGeom prst="roundRect">
              <a:avLst>
                <a:gd name="adj" fmla="val 9213"/>
              </a:avLst>
            </a:prstGeom>
            <a:solidFill>
              <a:srgbClr val="AF9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圆角 26"/>
            <p:cNvSpPr/>
            <p:nvPr/>
          </p:nvSpPr>
          <p:spPr>
            <a:xfrm rot="21434114">
              <a:off x="1238725" y="3313897"/>
              <a:ext cx="1971675" cy="2939290"/>
            </a:xfrm>
            <a:prstGeom prst="roundRect">
              <a:avLst>
                <a:gd name="adj" fmla="val 9213"/>
              </a:avLst>
            </a:prstGeom>
            <a:solidFill>
              <a:schemeClr val="bg1"/>
            </a:solidFill>
            <a:ln>
              <a:solidFill>
                <a:srgbClr val="AF9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圆角 27"/>
            <p:cNvSpPr/>
            <p:nvPr/>
          </p:nvSpPr>
          <p:spPr>
            <a:xfrm rot="21434114">
              <a:off x="1279729" y="3375026"/>
              <a:ext cx="1889664" cy="2817032"/>
            </a:xfrm>
            <a:prstGeom prst="roundRect">
              <a:avLst>
                <a:gd name="adj" fmla="val 9213"/>
              </a:avLst>
            </a:prstGeom>
            <a:solidFill>
              <a:schemeClr val="bg1"/>
            </a:solidFill>
            <a:ln>
              <a:solidFill>
                <a:srgbClr val="AF96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9" name="任意多边形: 形状 28"/>
          <p:cNvSpPr/>
          <p:nvPr/>
        </p:nvSpPr>
        <p:spPr>
          <a:xfrm>
            <a:off x="10375777" y="2125646"/>
            <a:ext cx="265839" cy="682860"/>
          </a:xfrm>
          <a:custGeom>
            <a:avLst/>
            <a:gdLst>
              <a:gd name="connsiteX0" fmla="*/ 190500 w 265839"/>
              <a:gd name="connsiteY0" fmla="*/ 228356 h 682860"/>
              <a:gd name="connsiteX1" fmla="*/ 180975 w 265839"/>
              <a:gd name="connsiteY1" fmla="*/ 552206 h 682860"/>
              <a:gd name="connsiteX2" fmla="*/ 76200 w 265839"/>
              <a:gd name="connsiteY2" fmla="*/ 390281 h 682860"/>
              <a:gd name="connsiteX3" fmla="*/ 114300 w 265839"/>
              <a:gd name="connsiteY3" fmla="*/ 37856 h 682860"/>
              <a:gd name="connsiteX4" fmla="*/ 257175 w 265839"/>
              <a:gd name="connsiteY4" fmla="*/ 47381 h 682860"/>
              <a:gd name="connsiteX5" fmla="*/ 247650 w 265839"/>
              <a:gd name="connsiteY5" fmla="*/ 371231 h 682860"/>
              <a:gd name="connsiteX6" fmla="*/ 228600 w 265839"/>
              <a:gd name="connsiteY6" fmla="*/ 628406 h 682860"/>
              <a:gd name="connsiteX7" fmla="*/ 66675 w 265839"/>
              <a:gd name="connsiteY7" fmla="*/ 656981 h 682860"/>
              <a:gd name="connsiteX8" fmla="*/ 0 w 265839"/>
              <a:gd name="connsiteY8" fmla="*/ 323606 h 68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39" h="682860">
                <a:moveTo>
                  <a:pt x="190500" y="228356"/>
                </a:moveTo>
                <a:cubicBezTo>
                  <a:pt x="195262" y="376787"/>
                  <a:pt x="200025" y="525219"/>
                  <a:pt x="180975" y="552206"/>
                </a:cubicBezTo>
                <a:cubicBezTo>
                  <a:pt x="161925" y="579193"/>
                  <a:pt x="87312" y="476006"/>
                  <a:pt x="76200" y="390281"/>
                </a:cubicBezTo>
                <a:cubicBezTo>
                  <a:pt x="65088" y="304556"/>
                  <a:pt x="84138" y="95006"/>
                  <a:pt x="114300" y="37856"/>
                </a:cubicBezTo>
                <a:cubicBezTo>
                  <a:pt x="144462" y="-19294"/>
                  <a:pt x="234950" y="-8181"/>
                  <a:pt x="257175" y="47381"/>
                </a:cubicBezTo>
                <a:cubicBezTo>
                  <a:pt x="279400" y="102943"/>
                  <a:pt x="252413" y="274393"/>
                  <a:pt x="247650" y="371231"/>
                </a:cubicBezTo>
                <a:cubicBezTo>
                  <a:pt x="242887" y="468069"/>
                  <a:pt x="258762" y="580781"/>
                  <a:pt x="228600" y="628406"/>
                </a:cubicBezTo>
                <a:cubicBezTo>
                  <a:pt x="198438" y="676031"/>
                  <a:pt x="104775" y="707781"/>
                  <a:pt x="66675" y="656981"/>
                </a:cubicBezTo>
                <a:cubicBezTo>
                  <a:pt x="28575" y="606181"/>
                  <a:pt x="14287" y="464893"/>
                  <a:pt x="0" y="323606"/>
                </a:cubicBezTo>
              </a:path>
            </a:pathLst>
          </a:custGeom>
          <a:noFill/>
          <a:ln w="22225">
            <a:solidFill>
              <a:srgbClr val="AF968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rot="21435599">
            <a:off x="1230138" y="3363640"/>
            <a:ext cx="2024838" cy="430887"/>
          </a:xfrm>
          <a:prstGeom prst="rect">
            <a:avLst/>
          </a:prstGeom>
          <a:noFill/>
        </p:spPr>
        <p:txBody>
          <a:bodyPr wrap="square" rtlCol="0">
            <a:spAutoFit/>
          </a:bodyPr>
          <a:lstStyle/>
          <a:p>
            <a:r>
              <a:rPr lang="zh-CN" altLang="en-US" sz="2200">
                <a:ln w="6350">
                  <a:noFill/>
                </a:ln>
                <a:solidFill>
                  <a:schemeClr val="tx1">
                    <a:lumMod val="75000"/>
                    <a:lumOff val="25000"/>
                  </a:schemeClr>
                </a:solidFill>
                <a:latin typeface="微软雅黑" panose="020B0503020204020204" pitchFamily="34" charset="-122"/>
                <a:ea typeface="微软雅黑" panose="020B0503020204020204" pitchFamily="34" charset="-122"/>
              </a:rPr>
              <a:t>点击输入文字</a:t>
            </a:r>
            <a:endParaRPr lang="zh-CN" altLang="en-US" sz="22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rot="21435599">
            <a:off x="4060439" y="3380691"/>
            <a:ext cx="2024838" cy="430887"/>
          </a:xfrm>
          <a:prstGeom prst="rect">
            <a:avLst/>
          </a:prstGeom>
          <a:noFill/>
        </p:spPr>
        <p:txBody>
          <a:bodyPr wrap="square" rtlCol="0">
            <a:spAutoFit/>
          </a:bodyPr>
          <a:lstStyle/>
          <a:p>
            <a:r>
              <a:rPr lang="zh-CN" altLang="en-US" sz="2200">
                <a:ln w="6350">
                  <a:noFill/>
                </a:ln>
                <a:solidFill>
                  <a:schemeClr val="tx1">
                    <a:lumMod val="75000"/>
                    <a:lumOff val="25000"/>
                  </a:schemeClr>
                </a:solidFill>
                <a:latin typeface="微软雅黑" panose="020B0503020204020204" pitchFamily="34" charset="-122"/>
                <a:ea typeface="微软雅黑" panose="020B0503020204020204" pitchFamily="34" charset="-122"/>
              </a:rPr>
              <a:t>点击输入文字</a:t>
            </a:r>
            <a:endParaRPr lang="zh-CN" altLang="en-US" sz="22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rot="21435599">
            <a:off x="6802791" y="3561958"/>
            <a:ext cx="2024838" cy="430887"/>
          </a:xfrm>
          <a:prstGeom prst="rect">
            <a:avLst/>
          </a:prstGeom>
          <a:noFill/>
        </p:spPr>
        <p:txBody>
          <a:bodyPr wrap="square" rtlCol="0">
            <a:spAutoFit/>
          </a:bodyPr>
          <a:lstStyle/>
          <a:p>
            <a:r>
              <a:rPr lang="zh-CN" altLang="en-US" sz="2200">
                <a:ln w="6350">
                  <a:noFill/>
                </a:ln>
                <a:solidFill>
                  <a:schemeClr val="tx1">
                    <a:lumMod val="75000"/>
                    <a:lumOff val="25000"/>
                  </a:schemeClr>
                </a:solidFill>
                <a:latin typeface="微软雅黑" panose="020B0503020204020204" pitchFamily="34" charset="-122"/>
                <a:ea typeface="微软雅黑" panose="020B0503020204020204" pitchFamily="34" charset="-122"/>
              </a:rPr>
              <a:t>点击输入文字</a:t>
            </a:r>
            <a:endParaRPr lang="zh-CN" altLang="en-US" sz="22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rot="21435599">
            <a:off x="9726698" y="3447773"/>
            <a:ext cx="2024838" cy="430887"/>
          </a:xfrm>
          <a:prstGeom prst="rect">
            <a:avLst/>
          </a:prstGeom>
          <a:noFill/>
        </p:spPr>
        <p:txBody>
          <a:bodyPr wrap="square" rtlCol="0">
            <a:spAutoFit/>
          </a:bodyPr>
          <a:lstStyle/>
          <a:p>
            <a:r>
              <a:rPr lang="zh-CN" altLang="en-US" sz="2200">
                <a:ln w="6350">
                  <a:noFill/>
                </a:ln>
                <a:solidFill>
                  <a:schemeClr val="tx1">
                    <a:lumMod val="75000"/>
                    <a:lumOff val="25000"/>
                  </a:schemeClr>
                </a:solidFill>
                <a:latin typeface="微软雅黑" panose="020B0503020204020204" pitchFamily="34" charset="-122"/>
                <a:ea typeface="微软雅黑" panose="020B0503020204020204" pitchFamily="34" charset="-122"/>
              </a:rPr>
              <a:t>点击输入文字</a:t>
            </a:r>
            <a:endParaRPr lang="zh-CN" altLang="en-US" sz="2200" dirty="0">
              <a:ln w="6350">
                <a:noFill/>
              </a:ln>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rot="21448431">
            <a:off x="1300992" y="3809185"/>
            <a:ext cx="1833093" cy="103041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更改。建议参考原模板的风格字体字号。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rot="21448431">
            <a:off x="4088364" y="3809185"/>
            <a:ext cx="1833093" cy="103041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更改。建议参考原模板的风格字体字号。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rot="21448431">
            <a:off x="6844900" y="4004058"/>
            <a:ext cx="1833093" cy="103041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更改。建议参考原模板的风格字体字号。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rot="21448431">
            <a:off x="9784314" y="3918192"/>
            <a:ext cx="1833093" cy="1030410"/>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更改。建议参考原模板的风格字体字号。</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2" name="图片 41" descr="图片包含 游戏机, 衬衫&#10;&#10;描述已自动生成"/>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t="17719" r="55913" b="50614"/>
          <a:stretch>
            <a:fillRect/>
          </a:stretch>
        </p:blipFill>
        <p:spPr>
          <a:xfrm>
            <a:off x="7026896" y="2724563"/>
            <a:ext cx="1534610" cy="1377045"/>
          </a:xfrm>
          <a:prstGeom prst="rect">
            <a:avLst/>
          </a:prstGeom>
        </p:spPr>
      </p:pic>
      <p:pic>
        <p:nvPicPr>
          <p:cNvPr id="43" name="图片 42" descr="图片包含 游戏机, 衬衫&#10;&#10;描述已自动生成"/>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l="58828" t="67440" r="-2915" b="893"/>
          <a:stretch>
            <a:fillRect/>
          </a:stretch>
        </p:blipFill>
        <p:spPr>
          <a:xfrm>
            <a:off x="4283909" y="2610143"/>
            <a:ext cx="1534610" cy="1377045"/>
          </a:xfrm>
          <a:prstGeom prst="rect">
            <a:avLst/>
          </a:prstGeom>
        </p:spPr>
      </p:pic>
      <p:pic>
        <p:nvPicPr>
          <p:cNvPr id="44" name="图片 43" descr="图片包含 游戏机, 衬衫&#10;&#10;描述已自动生成"/>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l="-7369" t="73201" r="63282" b="-4868"/>
          <a:stretch>
            <a:fillRect/>
          </a:stretch>
        </p:blipFill>
        <p:spPr>
          <a:xfrm>
            <a:off x="10011576" y="2645903"/>
            <a:ext cx="1534610" cy="1377045"/>
          </a:xfrm>
          <a:prstGeom prst="rect">
            <a:avLst/>
          </a:prstGeom>
        </p:spPr>
      </p:pic>
      <p:pic>
        <p:nvPicPr>
          <p:cNvPr id="45" name="图片 44" descr="图片包含 游戏机, 衬衫&#10;&#10;描述已自动生成"/>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4700"/>
                    </a14:imgEffect>
                    <a14:imgEffect>
                      <a14:saturation sat="0"/>
                    </a14:imgEffect>
                  </a14:imgLayer>
                </a14:imgProps>
              </a:ext>
              <a:ext uri="{28A0092B-C50C-407E-A947-70E740481C1C}">
                <a14:useLocalDpi xmlns:a14="http://schemas.microsoft.com/office/drawing/2010/main" val="0"/>
              </a:ext>
            </a:extLst>
          </a:blip>
          <a:srcRect l="45469" t="20413" r="10444" b="47920"/>
          <a:stretch>
            <a:fillRect/>
          </a:stretch>
        </p:blipFill>
        <p:spPr>
          <a:xfrm rot="21066803">
            <a:off x="1339962" y="2511496"/>
            <a:ext cx="1534610" cy="13770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78153" y="166932"/>
            <a:ext cx="4352221" cy="6691068"/>
          </a:xfrm>
          <a:prstGeom prst="rect">
            <a:avLst/>
          </a:prstGeom>
        </p:spPr>
      </p:pic>
      <p:pic>
        <p:nvPicPr>
          <p:cNvPr id="4" name="图片 3" descr="图片包含 游戏机, 画, 桌子&#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pic>
        <p:nvPicPr>
          <p:cNvPr id="5" name="图片 4" descr="图片包含 游戏机, 画&#10;&#10;描述已自动生成"/>
          <p:cNvPicPr>
            <a:picLocks noChangeAspect="1"/>
          </p:cNvPicPr>
          <p:nvPr/>
        </p:nvPicPr>
        <p:blipFill rotWithShape="1">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sp>
        <p:nvSpPr>
          <p:cNvPr id="7" name="文本框 6"/>
          <p:cNvSpPr txBox="1"/>
          <p:nvPr/>
        </p:nvSpPr>
        <p:spPr>
          <a:xfrm>
            <a:off x="4231584" y="2770977"/>
            <a:ext cx="4675312" cy="521970"/>
          </a:xfrm>
          <a:prstGeom prst="rect">
            <a:avLst/>
          </a:prstGeom>
          <a:noFill/>
        </p:spPr>
        <p:txBody>
          <a:bodyPr wrap="square" rtlCol="0">
            <a:spAutoFit/>
          </a:bodyPr>
          <a:lstStyle/>
          <a:p>
            <a:pPr algn="dist"/>
            <a:r>
              <a:rPr lang="zh-CN" altLang="en-US" sz="2800">
                <a:solidFill>
                  <a:schemeClr val="bg1"/>
                </a:solidFill>
                <a:latin typeface="微软雅黑" panose="020B0503020204020204" pitchFamily="34" charset="-122"/>
                <a:ea typeface="微软雅黑" panose="020B0503020204020204" pitchFamily="34" charset="-122"/>
              </a:rPr>
              <a:t>点击此处添加文本信息</a:t>
            </a: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020497" y="3367692"/>
            <a:ext cx="7097487" cy="1665969"/>
          </a:xfrm>
          <a:prstGeom prst="rect">
            <a:avLst/>
          </a:prstGeom>
        </p:spPr>
        <p:txBody>
          <a:bodyPr wrap="square">
            <a:spAutoFit/>
          </a:bodyPr>
          <a:lstStyle/>
          <a:p>
            <a:pPr algn="ctr">
              <a:lnSpc>
                <a:spcPct val="130000"/>
              </a:lnSpc>
            </a:pPr>
            <a:r>
              <a:rPr lang="en-US" altLang="zh-CN" sz="1600">
                <a:solidFill>
                  <a:schemeClr val="bg1"/>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30725" y="1601470"/>
            <a:ext cx="3740150" cy="829945"/>
          </a:xfrm>
          <a:prstGeom prst="rect">
            <a:avLst/>
          </a:prstGeom>
          <a:noFill/>
        </p:spPr>
        <p:txBody>
          <a:bodyPr wrap="square" rtlCol="0">
            <a:spAutoFit/>
          </a:bodyPr>
          <a:lstStyle/>
          <a:p>
            <a:pPr algn="ctr"/>
            <a:r>
              <a:rPr lang="en-US" altLang="zh-CN" sz="4800" b="1">
                <a:solidFill>
                  <a:srgbClr val="FFF36B"/>
                </a:solidFill>
                <a:latin typeface="微软雅黑" panose="020B0503020204020204" pitchFamily="34" charset="-122"/>
                <a:ea typeface="微软雅黑" panose="020B0503020204020204" pitchFamily="34" charset="-122"/>
              </a:rPr>
              <a:t>PART TWO</a:t>
            </a:r>
            <a:endParaRPr lang="en-US" altLang="zh-CN" sz="4800" b="1">
              <a:solidFill>
                <a:srgbClr val="FFF36B"/>
              </a:solidFill>
              <a:latin typeface="微软雅黑" panose="020B0503020204020204" pitchFamily="34" charset="-122"/>
              <a:ea typeface="微软雅黑" panose="020B0503020204020204" pitchFamily="34" charset="-122"/>
            </a:endParaRPr>
          </a:p>
        </p:txBody>
      </p:sp>
      <p:sp>
        <p:nvSpPr>
          <p:cNvPr id="6" name="直角三角形 5"/>
          <p:cNvSpPr/>
          <p:nvPr/>
        </p:nvSpPr>
        <p:spPr>
          <a:xfrm rot="10800000" flipH="1" flipV="1">
            <a:off x="0" y="3477260"/>
            <a:ext cx="3762375" cy="337375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4" name="图片 3"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14372"/>
          <a:stretch>
            <a:fillRect/>
          </a:stretch>
        </p:blipFill>
        <p:spPr>
          <a:xfrm>
            <a:off x="0" y="51824"/>
            <a:ext cx="3726706" cy="6691068"/>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227" name="组合 226"/>
          <p:cNvGrpSpPr/>
          <p:nvPr/>
        </p:nvGrpSpPr>
        <p:grpSpPr>
          <a:xfrm>
            <a:off x="3082259" y="3196282"/>
            <a:ext cx="9549088" cy="196748"/>
            <a:chOff x="-7774801" y="2145295"/>
            <a:chExt cx="17450361" cy="359498"/>
          </a:xfrm>
          <a:solidFill>
            <a:schemeClr val="bg1">
              <a:lumMod val="75000"/>
            </a:schemeClr>
          </a:solidFill>
        </p:grpSpPr>
        <p:sp>
          <p:nvSpPr>
            <p:cNvPr id="228" name="矩形 227"/>
            <p:cNvSpPr/>
            <p:nvPr/>
          </p:nvSpPr>
          <p:spPr>
            <a:xfrm>
              <a:off x="-7774801" y="2271040"/>
              <a:ext cx="17313143" cy="11401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9" name="燕尾形 228"/>
            <p:cNvSpPr/>
            <p:nvPr/>
          </p:nvSpPr>
          <p:spPr>
            <a:xfrm>
              <a:off x="9316062" y="21452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30" name="组合 229"/>
          <p:cNvGrpSpPr/>
          <p:nvPr/>
        </p:nvGrpSpPr>
        <p:grpSpPr>
          <a:xfrm flipV="1">
            <a:off x="794" y="4235952"/>
            <a:ext cx="9900228" cy="197931"/>
            <a:chOff x="-9632273" y="3897895"/>
            <a:chExt cx="17983858" cy="359498"/>
          </a:xfrm>
          <a:solidFill>
            <a:schemeClr val="bg1">
              <a:lumMod val="75000"/>
            </a:schemeClr>
          </a:solidFill>
        </p:grpSpPr>
        <p:sp>
          <p:nvSpPr>
            <p:cNvPr id="231" name="矩形 230"/>
            <p:cNvSpPr/>
            <p:nvPr/>
          </p:nvSpPr>
          <p:spPr>
            <a:xfrm>
              <a:off x="-9632273" y="4020928"/>
              <a:ext cx="17852355" cy="110718"/>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2" name="燕尾形 231"/>
            <p:cNvSpPr/>
            <p:nvPr/>
          </p:nvSpPr>
          <p:spPr>
            <a:xfrm>
              <a:off x="7992087" y="3897895"/>
              <a:ext cx="359498" cy="359498"/>
            </a:xfrm>
            <a:prstGeom prst="chevron">
              <a:avLst>
                <a:gd name="adj" fmla="val 605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233" name="椭圆 232"/>
          <p:cNvSpPr/>
          <p:nvPr/>
        </p:nvSpPr>
        <p:spPr>
          <a:xfrm>
            <a:off x="2913538" y="3175141"/>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4" name="椭圆 233"/>
          <p:cNvSpPr/>
          <p:nvPr/>
        </p:nvSpPr>
        <p:spPr>
          <a:xfrm>
            <a:off x="5286280" y="3175141"/>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5" name="椭圆 234"/>
          <p:cNvSpPr/>
          <p:nvPr/>
        </p:nvSpPr>
        <p:spPr>
          <a:xfrm>
            <a:off x="7659022" y="3175141"/>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6" name="椭圆 235"/>
          <p:cNvSpPr/>
          <p:nvPr/>
        </p:nvSpPr>
        <p:spPr>
          <a:xfrm>
            <a:off x="10031764" y="3175141"/>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7" name="矩形 236"/>
          <p:cNvSpPr/>
          <p:nvPr/>
        </p:nvSpPr>
        <p:spPr>
          <a:xfrm>
            <a:off x="1945128" y="1819163"/>
            <a:ext cx="2227878" cy="1182370"/>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在此输入您的图表所要说明文字，在此输入您的图表所要说明文字，在此输入您的图表更</a:t>
            </a:r>
            <a:endParaRPr lang="zh-CN" altLang="en-US" sz="11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38" name="矩形 237"/>
          <p:cNvSpPr/>
          <p:nvPr/>
        </p:nvSpPr>
        <p:spPr>
          <a:xfrm>
            <a:off x="4317869" y="1819163"/>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39" name="矩形 238"/>
          <p:cNvSpPr/>
          <p:nvPr/>
        </p:nvSpPr>
        <p:spPr>
          <a:xfrm>
            <a:off x="6690611" y="1819163"/>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40" name="矩形 239"/>
          <p:cNvSpPr/>
          <p:nvPr/>
        </p:nvSpPr>
        <p:spPr>
          <a:xfrm>
            <a:off x="9063353" y="1819163"/>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41" name="椭圆 240"/>
          <p:cNvSpPr/>
          <p:nvPr/>
        </p:nvSpPr>
        <p:spPr>
          <a:xfrm>
            <a:off x="1460847" y="4222885"/>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2" name="椭圆 241"/>
          <p:cNvSpPr/>
          <p:nvPr/>
        </p:nvSpPr>
        <p:spPr>
          <a:xfrm>
            <a:off x="3833589" y="4222885"/>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3" name="椭圆 242"/>
          <p:cNvSpPr/>
          <p:nvPr/>
        </p:nvSpPr>
        <p:spPr>
          <a:xfrm>
            <a:off x="6206331" y="4222885"/>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4" name="椭圆 243"/>
          <p:cNvSpPr/>
          <p:nvPr/>
        </p:nvSpPr>
        <p:spPr>
          <a:xfrm>
            <a:off x="8579073" y="4222885"/>
            <a:ext cx="239969" cy="240000"/>
          </a:xfrm>
          <a:prstGeom prst="ellipse">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5" name="矩形 244"/>
          <p:cNvSpPr/>
          <p:nvPr/>
        </p:nvSpPr>
        <p:spPr>
          <a:xfrm>
            <a:off x="522913" y="4564187"/>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46" name="矩形 245"/>
          <p:cNvSpPr/>
          <p:nvPr/>
        </p:nvSpPr>
        <p:spPr>
          <a:xfrm>
            <a:off x="2895654" y="4564187"/>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47" name="矩形 246"/>
          <p:cNvSpPr/>
          <p:nvPr/>
        </p:nvSpPr>
        <p:spPr>
          <a:xfrm>
            <a:off x="5268396" y="4564187"/>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248" name="矩形 247"/>
          <p:cNvSpPr/>
          <p:nvPr/>
        </p:nvSpPr>
        <p:spPr>
          <a:xfrm>
            <a:off x="7641138" y="4564187"/>
            <a:ext cx="2227878" cy="1184928"/>
          </a:xfrm>
          <a:prstGeom prst="rect">
            <a:avLst/>
          </a:prstGeom>
        </p:spPr>
        <p:txBody>
          <a:bodyPr wrap="square" lIns="121908" tIns="60954" rIns="121908" bIns="60954">
            <a:spAutoFit/>
          </a:bodyPr>
          <a:p>
            <a:pPr algn="ctr">
              <a:lnSpc>
                <a:spcPct val="150000"/>
              </a:lnSpc>
            </a:pPr>
            <a:r>
              <a:rPr lang="zh-CN" altLang="en-US" sz="1300" dirty="0">
                <a:solidFill>
                  <a:schemeClr val="bg1"/>
                </a:solidFill>
                <a:latin typeface="微软雅黑" panose="020B0503020204020204" pitchFamily="34" charset="-122"/>
                <a:ea typeface="微软雅黑" panose="020B0503020204020204" pitchFamily="34" charset="-122"/>
              </a:rPr>
              <a:t>输入您的文字标题</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100" dirty="0">
                <a:solidFill>
                  <a:schemeClr val="bg1"/>
                </a:solidFill>
                <a:latin typeface="微软雅黑" panose="020B0503020204020204" pitchFamily="34" charset="-122"/>
                <a:ea typeface="微软雅黑" panose="020B0503020204020204" pitchFamily="34" charset="-122"/>
              </a:rPr>
              <a:t>在此输入您的图表所要说明文字，在此输入您的图表所要说明文字，在此输入您的图表</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28" name="组合 27"/>
          <p:cNvGrpSpPr/>
          <p:nvPr/>
        </p:nvGrpSpPr>
        <p:grpSpPr>
          <a:xfrm>
            <a:off x="4959350" y="1369060"/>
            <a:ext cx="3771265" cy="2559050"/>
            <a:chOff x="5559645" y="1757548"/>
            <a:chExt cx="3002464" cy="2199408"/>
          </a:xfrm>
          <a:effectLst/>
        </p:grpSpPr>
        <p:grpSp>
          <p:nvGrpSpPr>
            <p:cNvPr id="29" name="组合 28"/>
            <p:cNvGrpSpPr/>
            <p:nvPr/>
          </p:nvGrpSpPr>
          <p:grpSpPr>
            <a:xfrm>
              <a:off x="5559645" y="1757548"/>
              <a:ext cx="3002464" cy="2199408"/>
              <a:chOff x="5559645" y="1757548"/>
              <a:chExt cx="3002464" cy="2199408"/>
            </a:xfrm>
          </p:grpSpPr>
          <p:sp>
            <p:nvSpPr>
              <p:cNvPr id="30" name="任意多边形 22"/>
              <p:cNvSpPr/>
              <p:nvPr/>
            </p:nvSpPr>
            <p:spPr>
              <a:xfrm>
                <a:off x="5559645" y="1757548"/>
                <a:ext cx="3002464" cy="1816925"/>
              </a:xfrm>
              <a:custGeom>
                <a:avLst/>
                <a:gdLst>
                  <a:gd name="connsiteX0" fmla="*/ 2094002 w 3002464"/>
                  <a:gd name="connsiteY0" fmla="*/ 0 h 1816925"/>
                  <a:gd name="connsiteX1" fmla="*/ 3002464 w 3002464"/>
                  <a:gd name="connsiteY1" fmla="*/ 908463 h 1816925"/>
                  <a:gd name="connsiteX2" fmla="*/ 2094002 w 3002464"/>
                  <a:gd name="connsiteY2" fmla="*/ 1816925 h 1816925"/>
                  <a:gd name="connsiteX3" fmla="*/ 2094002 w 3002464"/>
                  <a:gd name="connsiteY3" fmla="*/ 1493322 h 1816925"/>
                  <a:gd name="connsiteX4" fmla="*/ 0 w 3002464"/>
                  <a:gd name="connsiteY4" fmla="*/ 1493322 h 1816925"/>
                  <a:gd name="connsiteX5" fmla="*/ 1170103 w 3002464"/>
                  <a:gd name="connsiteY5" fmla="*/ 323603 h 1816925"/>
                  <a:gd name="connsiteX6" fmla="*/ 2094002 w 3002464"/>
                  <a:gd name="connsiteY6" fmla="*/ 323603 h 181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2464" h="1816925">
                    <a:moveTo>
                      <a:pt x="2094002" y="0"/>
                    </a:moveTo>
                    <a:lnTo>
                      <a:pt x="3002464" y="908463"/>
                    </a:lnTo>
                    <a:lnTo>
                      <a:pt x="2094002" y="1816925"/>
                    </a:lnTo>
                    <a:lnTo>
                      <a:pt x="2094002" y="1493322"/>
                    </a:lnTo>
                    <a:lnTo>
                      <a:pt x="0" y="1493322"/>
                    </a:lnTo>
                    <a:lnTo>
                      <a:pt x="1170103" y="323603"/>
                    </a:lnTo>
                    <a:lnTo>
                      <a:pt x="2094002" y="32360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直角三角形 30"/>
              <p:cNvSpPr/>
              <p:nvPr/>
            </p:nvSpPr>
            <p:spPr>
              <a:xfrm flipV="1">
                <a:off x="5559645" y="3248918"/>
                <a:ext cx="705952" cy="708038"/>
              </a:xfrm>
              <a:prstGeom prst="rtTriangle">
                <a:avLst/>
              </a:prstGeom>
              <a:solidFill>
                <a:srgbClr val="395BF7">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32" name="文本框 31"/>
            <p:cNvSpPr txBox="1"/>
            <p:nvPr/>
          </p:nvSpPr>
          <p:spPr>
            <a:xfrm>
              <a:off x="6675356" y="2373622"/>
              <a:ext cx="1371820" cy="554491"/>
            </a:xfrm>
            <a:prstGeom prst="rect">
              <a:avLst/>
            </a:prstGeom>
            <a:noFill/>
          </p:spPr>
          <p:txBody>
            <a:bodyPr wrap="square" rtlCol="0">
              <a:spAutoFit/>
              <a:scene3d>
                <a:camera prst="orthographicFront"/>
                <a:lightRig rig="threePt" dir="t"/>
              </a:scene3d>
              <a:sp3d contourW="12700"/>
            </a:bodyPr>
            <a:p>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20XX</a:t>
              </a:r>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3" name="组合 32"/>
          <p:cNvGrpSpPr/>
          <p:nvPr/>
        </p:nvGrpSpPr>
        <p:grpSpPr>
          <a:xfrm>
            <a:off x="2687320" y="3313430"/>
            <a:ext cx="3771265" cy="2559050"/>
            <a:chOff x="3750446" y="3429000"/>
            <a:chExt cx="3002464" cy="2199408"/>
          </a:xfrm>
          <a:effectLst/>
        </p:grpSpPr>
        <p:grpSp>
          <p:nvGrpSpPr>
            <p:cNvPr id="34" name="组合 33"/>
            <p:cNvGrpSpPr/>
            <p:nvPr/>
          </p:nvGrpSpPr>
          <p:grpSpPr>
            <a:xfrm flipH="1" flipV="1">
              <a:off x="3750446" y="3429000"/>
              <a:ext cx="3002464" cy="2199408"/>
              <a:chOff x="5559645" y="1757548"/>
              <a:chExt cx="3002464" cy="2199408"/>
            </a:xfrm>
          </p:grpSpPr>
          <p:sp>
            <p:nvSpPr>
              <p:cNvPr id="35" name="任意多边形 27"/>
              <p:cNvSpPr/>
              <p:nvPr/>
            </p:nvSpPr>
            <p:spPr>
              <a:xfrm>
                <a:off x="5559645" y="1757548"/>
                <a:ext cx="3002464" cy="1816925"/>
              </a:xfrm>
              <a:custGeom>
                <a:avLst/>
                <a:gdLst>
                  <a:gd name="connsiteX0" fmla="*/ 2094002 w 3002464"/>
                  <a:gd name="connsiteY0" fmla="*/ 0 h 1816925"/>
                  <a:gd name="connsiteX1" fmla="*/ 3002464 w 3002464"/>
                  <a:gd name="connsiteY1" fmla="*/ 908463 h 1816925"/>
                  <a:gd name="connsiteX2" fmla="*/ 2094002 w 3002464"/>
                  <a:gd name="connsiteY2" fmla="*/ 1816925 h 1816925"/>
                  <a:gd name="connsiteX3" fmla="*/ 2094002 w 3002464"/>
                  <a:gd name="connsiteY3" fmla="*/ 1493322 h 1816925"/>
                  <a:gd name="connsiteX4" fmla="*/ 0 w 3002464"/>
                  <a:gd name="connsiteY4" fmla="*/ 1493322 h 1816925"/>
                  <a:gd name="connsiteX5" fmla="*/ 1170103 w 3002464"/>
                  <a:gd name="connsiteY5" fmla="*/ 323603 h 1816925"/>
                  <a:gd name="connsiteX6" fmla="*/ 2094002 w 3002464"/>
                  <a:gd name="connsiteY6" fmla="*/ 323603 h 1816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02464" h="1816925">
                    <a:moveTo>
                      <a:pt x="2094002" y="0"/>
                    </a:moveTo>
                    <a:lnTo>
                      <a:pt x="3002464" y="908463"/>
                    </a:lnTo>
                    <a:lnTo>
                      <a:pt x="2094002" y="1816925"/>
                    </a:lnTo>
                    <a:lnTo>
                      <a:pt x="2094002" y="1493322"/>
                    </a:lnTo>
                    <a:lnTo>
                      <a:pt x="0" y="1493322"/>
                    </a:lnTo>
                    <a:lnTo>
                      <a:pt x="1170103" y="323603"/>
                    </a:lnTo>
                    <a:lnTo>
                      <a:pt x="2094002" y="32360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直角三角形 35"/>
              <p:cNvSpPr/>
              <p:nvPr/>
            </p:nvSpPr>
            <p:spPr>
              <a:xfrm flipV="1">
                <a:off x="5559645" y="3248918"/>
                <a:ext cx="705952" cy="708038"/>
              </a:xfrm>
              <a:prstGeom prst="rtTriangle">
                <a:avLst/>
              </a:prstGeom>
              <a:solidFill>
                <a:srgbClr val="37CFF8">
                  <a:alpha val="8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p>
                <a:pPr algn="ct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37" name="文本框 36"/>
            <p:cNvSpPr txBox="1"/>
            <p:nvPr/>
          </p:nvSpPr>
          <p:spPr>
            <a:xfrm>
              <a:off x="4339781" y="4432554"/>
              <a:ext cx="1371820" cy="554491"/>
            </a:xfrm>
            <a:prstGeom prst="rect">
              <a:avLst/>
            </a:prstGeom>
            <a:noFill/>
          </p:spPr>
          <p:txBody>
            <a:bodyPr wrap="square" rtlCol="0">
              <a:spAutoFit/>
              <a:scene3d>
                <a:camera prst="orthographicFront"/>
                <a:lightRig rig="threePt" dir="t"/>
              </a:scene3d>
              <a:sp3d contourW="12700"/>
            </a:bodyPr>
            <a:p>
              <a:r>
                <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20XX</a:t>
              </a:r>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8" name="组合 37"/>
          <p:cNvGrpSpPr/>
          <p:nvPr/>
        </p:nvGrpSpPr>
        <p:grpSpPr>
          <a:xfrm>
            <a:off x="602616" y="1619250"/>
            <a:ext cx="4237354" cy="1405890"/>
            <a:chOff x="3998831" y="2343753"/>
            <a:chExt cx="3373664" cy="1208369"/>
          </a:xfrm>
        </p:grpSpPr>
        <p:sp>
          <p:nvSpPr>
            <p:cNvPr id="39" name="文本框 38"/>
            <p:cNvSpPr txBox="1"/>
            <p:nvPr/>
          </p:nvSpPr>
          <p:spPr>
            <a:xfrm>
              <a:off x="5410151" y="2343753"/>
              <a:ext cx="1962344" cy="435537"/>
            </a:xfrm>
            <a:prstGeom prst="rect">
              <a:avLst/>
            </a:prstGeom>
            <a:noFill/>
          </p:spPr>
          <p:txBody>
            <a:bodyPr wrap="square" rtlCol="0">
              <a:spAutoFit/>
              <a:scene3d>
                <a:camera prst="orthographicFront"/>
                <a:lightRig rig="threePt" dir="t"/>
              </a:scene3d>
              <a:sp3d contourW="12700"/>
            </a:bodyPr>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输入您的文字标题</a:t>
              </a:r>
              <a:endParaRPr lang="zh-CN" altLang="en-US" b="1" spc="300" dirty="0">
                <a:solidFill>
                  <a:schemeClr val="bg1"/>
                </a:solidFill>
                <a:latin typeface="微软雅黑" panose="020B0503020204020204" pitchFamily="34" charset="-122"/>
                <a:ea typeface="微软雅黑" panose="020B0503020204020204" pitchFamily="34" charset="-122"/>
                <a:cs typeface="+mn-ea"/>
                <a:sym typeface="华文中宋" panose="02010600040101010101" pitchFamily="2" charset="-122"/>
              </a:endParaRPr>
            </a:p>
          </p:txBody>
        </p:sp>
        <p:sp>
          <p:nvSpPr>
            <p:cNvPr id="40" name="文本框 39"/>
            <p:cNvSpPr txBox="1"/>
            <p:nvPr/>
          </p:nvSpPr>
          <p:spPr>
            <a:xfrm>
              <a:off x="3998831" y="2679957"/>
              <a:ext cx="3373664" cy="872165"/>
            </a:xfrm>
            <a:prstGeom prst="rect">
              <a:avLst/>
            </a:prstGeom>
            <a:noFill/>
          </p:spPr>
          <p:txBody>
            <a:bodyPr wrap="square" rtlCol="0">
              <a:spAutoFit/>
              <a:scene3d>
                <a:camera prst="orthographicFront"/>
                <a:lightRig rig="threePt" dir="t"/>
              </a:scene3d>
              <a:sp3d contourW="12700"/>
            </a:bodyPr>
            <a:p>
              <a:pPr algn="ct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sym typeface="+mn-ea"/>
                </a:rPr>
                <a:t>在此输入您的图表所要说明文字，在此输入您的图表所要说明文字，在此输入您的图表在此输入您的图表所要说明文字，在此输入您的图表所要说明文字，在此输入您的图表</a:t>
              </a:r>
              <a:endParaRPr lang="zh-CN" altLang="en-US" sz="1000" dirty="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zh-CN" altLang="en-US" sz="1000" spc="3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华文中宋" panose="02010600040101010101" pitchFamily="2" charset="-122"/>
              </a:endParaRPr>
            </a:p>
          </p:txBody>
        </p:sp>
      </p:grpSp>
      <p:sp>
        <p:nvSpPr>
          <p:cNvPr id="41" name="文本框 40"/>
          <p:cNvSpPr txBox="1"/>
          <p:nvPr/>
        </p:nvSpPr>
        <p:spPr>
          <a:xfrm>
            <a:off x="6969125" y="4090035"/>
            <a:ext cx="2464435" cy="506730"/>
          </a:xfrm>
          <a:prstGeom prst="rect">
            <a:avLst/>
          </a:prstGeom>
          <a:noFill/>
        </p:spPr>
        <p:txBody>
          <a:bodyPr wrap="square" rtlCol="0">
            <a:spAutoFit/>
            <a:scene3d>
              <a:camera prst="orthographicFront"/>
              <a:lightRig rig="threePt" dir="t"/>
            </a:scene3d>
            <a:sp3d contourW="12700"/>
          </a:bodyPr>
          <a:p>
            <a:pPr algn="ctr">
              <a:lnSpc>
                <a:spcPct val="150000"/>
              </a:lnSpc>
            </a:pP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输入您的文字标题</a:t>
            </a:r>
            <a:endParaRPr lang="zh-CN" altLang="en-US" b="1" spc="300" dirty="0">
              <a:solidFill>
                <a:schemeClr val="bg1"/>
              </a:solidFill>
              <a:latin typeface="微软雅黑" panose="020B0503020204020204" pitchFamily="34" charset="-122"/>
              <a:ea typeface="微软雅黑" panose="020B0503020204020204" pitchFamily="34" charset="-122"/>
              <a:cs typeface="+mn-ea"/>
              <a:sym typeface="华文中宋" panose="02010600040101010101" pitchFamily="2" charset="-122"/>
            </a:endParaRPr>
          </a:p>
        </p:txBody>
      </p:sp>
      <p:sp>
        <p:nvSpPr>
          <p:cNvPr id="42" name="文本框 41"/>
          <p:cNvSpPr txBox="1"/>
          <p:nvPr/>
        </p:nvSpPr>
        <p:spPr>
          <a:xfrm>
            <a:off x="6969125" y="4481195"/>
            <a:ext cx="4257040" cy="1014730"/>
          </a:xfrm>
          <a:prstGeom prst="rect">
            <a:avLst/>
          </a:prstGeom>
          <a:noFill/>
        </p:spPr>
        <p:txBody>
          <a:bodyPr wrap="square" rtlCol="0">
            <a:spAutoFit/>
            <a:scene3d>
              <a:camera prst="orthographicFront"/>
              <a:lightRig rig="threePt" dir="t"/>
            </a:scene3d>
            <a:sp3d contourW="12700"/>
          </a:bodyPr>
          <a:p>
            <a:pPr algn="ctr">
              <a:lnSpc>
                <a:spcPct val="150000"/>
              </a:lnSpc>
            </a:pPr>
            <a:r>
              <a:rPr lang="zh-CN" altLang="en-US" sz="1000" dirty="0">
                <a:solidFill>
                  <a:schemeClr val="bg1"/>
                </a:solidFill>
                <a:latin typeface="微软雅黑" panose="020B0503020204020204" pitchFamily="34" charset="-122"/>
                <a:ea typeface="微软雅黑" panose="020B0503020204020204" pitchFamily="34" charset="-122"/>
                <a:sym typeface="+mn-ea"/>
              </a:rPr>
              <a:t>在此输入您的图表所要说明文字，在此输入您的图表所要说明文字，在此输入您的图表在此输入您的图表所要说明文字，在此输入您的图表所要说明文字，在此输入您的图表</a:t>
            </a:r>
            <a:endParaRPr lang="zh-CN" altLang="en-US" sz="1000" dirty="0">
              <a:solidFill>
                <a:schemeClr val="bg1"/>
              </a:solidFill>
              <a:latin typeface="微软雅黑" panose="020B0503020204020204" pitchFamily="34" charset="-122"/>
              <a:ea typeface="微软雅黑" panose="020B0503020204020204" pitchFamily="34" charset="-122"/>
            </a:endParaRPr>
          </a:p>
          <a:p>
            <a:pPr algn="ctr">
              <a:lnSpc>
                <a:spcPct val="150000"/>
              </a:lnSpc>
            </a:pPr>
            <a:endParaRPr lang="zh-CN" altLang="en-US" sz="1000" spc="300" dirty="0">
              <a:solidFill>
                <a:schemeClr val="bg1"/>
              </a:solidFill>
              <a:latin typeface="微软雅黑" panose="020B0503020204020204" pitchFamily="34" charset="-122"/>
              <a:ea typeface="微软雅黑" panose="020B0503020204020204" pitchFamily="34" charset="-122"/>
              <a:cs typeface="字魂36号-正文宋楷" panose="02000000000000000000" charset="-122"/>
              <a:sym typeface="华文中宋" panose="02010600040101010101" pitchFamily="2"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桌子, 游戏机, 房间&#10;&#10;描述已自动生成"/>
          <p:cNvPicPr>
            <a:picLocks noChangeAspect="1"/>
          </p:cNvPicPr>
          <p:nvPr/>
        </p:nvPicPr>
        <p:blipFill rotWithShape="1">
          <a:blip r:embed="rId1">
            <a:extLst>
              <a:ext uri="{28A0092B-C50C-407E-A947-70E740481C1C}">
                <a14:useLocalDpi xmlns:a14="http://schemas.microsoft.com/office/drawing/2010/main" val="0"/>
              </a:ext>
            </a:extLst>
          </a:blip>
          <a:srcRect l="6570" t="27444" r="7438"/>
          <a:stretch>
            <a:fillRect/>
          </a:stretch>
        </p:blipFill>
        <p:spPr>
          <a:xfrm>
            <a:off x="0" y="0"/>
            <a:ext cx="12192000" cy="6858000"/>
          </a:xfrm>
          <a:prstGeom prst="rect">
            <a:avLst/>
          </a:prstGeom>
        </p:spPr>
      </p:pic>
      <p:pic>
        <p:nvPicPr>
          <p:cNvPr id="3" name="图片 2" descr="图片包含 游戏机, 画, 桌子&#10;&#10;描述已自动生成"/>
          <p:cNvPicPr>
            <a:picLocks noChangeAspect="1"/>
          </p:cNvPicPr>
          <p:nvPr/>
        </p:nvPicPr>
        <p:blipFill>
          <a:blip r:embed="rId2">
            <a:lum bright="70000" contrast="-70000"/>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4" name="图片 3" descr="图片包含 游戏机, 画&#10;&#10;描述已自动生成"/>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14372"/>
          <a:stretch>
            <a:fillRect/>
          </a:stretch>
        </p:blipFill>
        <p:spPr>
          <a:xfrm>
            <a:off x="0" y="51824"/>
            <a:ext cx="3726706" cy="6691068"/>
          </a:xfrm>
          <a:prstGeom prst="rect">
            <a:avLst/>
          </a:prstGeom>
        </p:spPr>
      </p:pic>
      <p:pic>
        <p:nvPicPr>
          <p:cNvPr id="5" name="图片 4" descr="图片包含 游戏机, 画&#10;&#10;描述已自动生成"/>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20381" r="41935" b="69147"/>
          <a:stretch>
            <a:fillRect/>
          </a:stretch>
        </p:blipFill>
        <p:spPr>
          <a:xfrm flipH="1">
            <a:off x="10067298" y="4793634"/>
            <a:ext cx="1640113" cy="2064366"/>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sp>
        <p:nvSpPr>
          <p:cNvPr id="7" name="矩形 6"/>
          <p:cNvSpPr/>
          <p:nvPr/>
        </p:nvSpPr>
        <p:spPr>
          <a:xfrm>
            <a:off x="1398270" y="2807970"/>
            <a:ext cx="3367405" cy="460375"/>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点击在此输入文本内容</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264614" y="3311860"/>
            <a:ext cx="3635286" cy="1370965"/>
          </a:xfrm>
          <a:prstGeom prst="rect">
            <a:avLst/>
          </a:prstGeom>
        </p:spPr>
        <p:txBody>
          <a:bodyPr wrap="square">
            <a:spAutoFit/>
          </a:bodyPr>
          <a:lstStyle/>
          <a:p>
            <a:pPr algn="ct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6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600" dirty="0">
                <a:solidFill>
                  <a:schemeClr val="bg1"/>
                </a:solidFill>
                <a:latin typeface="微软雅黑" panose="020B0503020204020204" pitchFamily="34" charset="-122"/>
                <a:ea typeface="微软雅黑" panose="020B0503020204020204" pitchFamily="34" charset="-122"/>
              </a:rPr>
              <a:t>进行</a:t>
            </a:r>
            <a:r>
              <a:rPr lang="zh-CN" altLang="en-US" sz="1600">
                <a:solidFill>
                  <a:schemeClr val="bg1"/>
                </a:solidFill>
                <a:latin typeface="微软雅黑" panose="020B0503020204020204" pitchFamily="34" charset="-122"/>
                <a:ea typeface="微软雅黑" panose="020B0503020204020204" pitchFamily="34" charset="-122"/>
              </a:rPr>
              <a:t>修改。建议参考原模板的风格字体字号。</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530465" y="2807970"/>
            <a:ext cx="3367405" cy="460375"/>
          </a:xfrm>
          <a:prstGeom prst="rect">
            <a:avLst/>
          </a:prstGeom>
          <a:noFill/>
        </p:spPr>
        <p:txBody>
          <a:bodyPr wrap="square" rtlCol="0">
            <a:spAutoFit/>
          </a:bodyPr>
          <a:lstStyle/>
          <a:p>
            <a:pPr algn="dist"/>
            <a:r>
              <a:rPr lang="zh-CN" altLang="en-US" sz="2400">
                <a:solidFill>
                  <a:schemeClr val="bg1"/>
                </a:solidFill>
                <a:latin typeface="微软雅黑" panose="020B0503020204020204" pitchFamily="34" charset="-122"/>
                <a:ea typeface="微软雅黑" panose="020B0503020204020204" pitchFamily="34" charset="-122"/>
              </a:rPr>
              <a:t>点击在此输入文本内容</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397028" y="3311860"/>
            <a:ext cx="3635286" cy="1370965"/>
          </a:xfrm>
          <a:prstGeom prst="rect">
            <a:avLst/>
          </a:prstGeom>
        </p:spPr>
        <p:txBody>
          <a:bodyPr wrap="square">
            <a:spAutoFit/>
          </a:bodyPr>
          <a:lstStyle/>
          <a:p>
            <a:pPr algn="ct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6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600" dirty="0">
                <a:solidFill>
                  <a:schemeClr val="bg1"/>
                </a:solidFill>
                <a:latin typeface="微软雅黑" panose="020B0503020204020204" pitchFamily="34" charset="-122"/>
                <a:ea typeface="微软雅黑" panose="020B0503020204020204" pitchFamily="34" charset="-122"/>
              </a:rPr>
              <a:t>进行</a:t>
            </a:r>
            <a:r>
              <a:rPr lang="zh-CN" altLang="en-US" sz="1600">
                <a:solidFill>
                  <a:schemeClr val="bg1"/>
                </a:solidFill>
                <a:latin typeface="微软雅黑" panose="020B0503020204020204" pitchFamily="34" charset="-122"/>
                <a:ea typeface="微软雅黑" panose="020B0503020204020204" pitchFamily="34" charset="-122"/>
              </a:rPr>
              <a:t>修改。建议参考原模板的风格字体字号。</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11" name="图片 10" descr="图片包含 游戏机&#10;&#10;描述已自动生成"/>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l="35129" t="30426" r="38762" b="33465"/>
          <a:stretch>
            <a:fillRect/>
          </a:stretch>
        </p:blipFill>
        <p:spPr>
          <a:xfrm>
            <a:off x="5315019" y="2498499"/>
            <a:ext cx="1666889" cy="2286000"/>
          </a:xfrm>
          <a:custGeom>
            <a:avLst/>
            <a:gdLst>
              <a:gd name="connsiteX0" fmla="*/ 381014 w 1666889"/>
              <a:gd name="connsiteY0" fmla="*/ 0 h 2286000"/>
              <a:gd name="connsiteX1" fmla="*/ 395302 w 1666889"/>
              <a:gd name="connsiteY1" fmla="*/ 9525 h 2286000"/>
              <a:gd name="connsiteX2" fmla="*/ 419114 w 1666889"/>
              <a:gd name="connsiteY2" fmla="*/ 19050 h 2286000"/>
              <a:gd name="connsiteX3" fmla="*/ 433402 w 1666889"/>
              <a:gd name="connsiteY3" fmla="*/ 38100 h 2286000"/>
              <a:gd name="connsiteX4" fmla="*/ 461977 w 1666889"/>
              <a:gd name="connsiteY4" fmla="*/ 57150 h 2286000"/>
              <a:gd name="connsiteX5" fmla="*/ 523889 w 1666889"/>
              <a:gd name="connsiteY5" fmla="*/ 100012 h 2286000"/>
              <a:gd name="connsiteX6" fmla="*/ 547702 w 1666889"/>
              <a:gd name="connsiteY6" fmla="*/ 114300 h 2286000"/>
              <a:gd name="connsiteX7" fmla="*/ 566752 w 1666889"/>
              <a:gd name="connsiteY7" fmla="*/ 133350 h 2286000"/>
              <a:gd name="connsiteX8" fmla="*/ 623902 w 1666889"/>
              <a:gd name="connsiteY8" fmla="*/ 176212 h 2286000"/>
              <a:gd name="connsiteX9" fmla="*/ 685814 w 1666889"/>
              <a:gd name="connsiteY9" fmla="*/ 214312 h 2286000"/>
              <a:gd name="connsiteX10" fmla="*/ 714389 w 1666889"/>
              <a:gd name="connsiteY10" fmla="*/ 233362 h 2286000"/>
              <a:gd name="connsiteX11" fmla="*/ 747727 w 1666889"/>
              <a:gd name="connsiteY11" fmla="*/ 247650 h 2286000"/>
              <a:gd name="connsiteX12" fmla="*/ 795352 w 1666889"/>
              <a:gd name="connsiteY12" fmla="*/ 290512 h 2286000"/>
              <a:gd name="connsiteX13" fmla="*/ 819164 w 1666889"/>
              <a:gd name="connsiteY13" fmla="*/ 314325 h 2286000"/>
              <a:gd name="connsiteX14" fmla="*/ 852502 w 1666889"/>
              <a:gd name="connsiteY14" fmla="*/ 333375 h 2286000"/>
              <a:gd name="connsiteX15" fmla="*/ 857264 w 1666889"/>
              <a:gd name="connsiteY15" fmla="*/ 347662 h 2286000"/>
              <a:gd name="connsiteX16" fmla="*/ 881077 w 1666889"/>
              <a:gd name="connsiteY16" fmla="*/ 381000 h 2286000"/>
              <a:gd name="connsiteX17" fmla="*/ 895364 w 1666889"/>
              <a:gd name="connsiteY17" fmla="*/ 395287 h 2286000"/>
              <a:gd name="connsiteX18" fmla="*/ 923939 w 1666889"/>
              <a:gd name="connsiteY18" fmla="*/ 423862 h 2286000"/>
              <a:gd name="connsiteX19" fmla="*/ 928702 w 1666889"/>
              <a:gd name="connsiteY19" fmla="*/ 438150 h 2286000"/>
              <a:gd name="connsiteX20" fmla="*/ 948166 w 1666889"/>
              <a:gd name="connsiteY20" fmla="*/ 452697 h 2286000"/>
              <a:gd name="connsiteX21" fmla="*/ 949645 w 1666889"/>
              <a:gd name="connsiteY21" fmla="*/ 453788 h 2286000"/>
              <a:gd name="connsiteX22" fmla="*/ 941679 w 1666889"/>
              <a:gd name="connsiteY22" fmla="*/ 448798 h 2286000"/>
              <a:gd name="connsiteX23" fmla="*/ 962039 w 1666889"/>
              <a:gd name="connsiteY23" fmla="*/ 466725 h 2286000"/>
              <a:gd name="connsiteX24" fmla="*/ 976327 w 1666889"/>
              <a:gd name="connsiteY24" fmla="*/ 476250 h 2286000"/>
              <a:gd name="connsiteX25" fmla="*/ 1000139 w 1666889"/>
              <a:gd name="connsiteY25" fmla="*/ 504825 h 2286000"/>
              <a:gd name="connsiteX26" fmla="*/ 1014427 w 1666889"/>
              <a:gd name="connsiteY26" fmla="*/ 514350 h 2286000"/>
              <a:gd name="connsiteX27" fmla="*/ 1028714 w 1666889"/>
              <a:gd name="connsiteY27" fmla="*/ 528637 h 2286000"/>
              <a:gd name="connsiteX28" fmla="*/ 1047764 w 1666889"/>
              <a:gd name="connsiteY28" fmla="*/ 542925 h 2286000"/>
              <a:gd name="connsiteX29" fmla="*/ 1062052 w 1666889"/>
              <a:gd name="connsiteY29" fmla="*/ 557212 h 2286000"/>
              <a:gd name="connsiteX30" fmla="*/ 1109677 w 1666889"/>
              <a:gd name="connsiteY30" fmla="*/ 576262 h 2286000"/>
              <a:gd name="connsiteX31" fmla="*/ 1147777 w 1666889"/>
              <a:gd name="connsiteY31" fmla="*/ 595312 h 2286000"/>
              <a:gd name="connsiteX32" fmla="*/ 1181114 w 1666889"/>
              <a:gd name="connsiteY32" fmla="*/ 604837 h 2286000"/>
              <a:gd name="connsiteX33" fmla="*/ 1219214 w 1666889"/>
              <a:gd name="connsiteY33" fmla="*/ 623887 h 2286000"/>
              <a:gd name="connsiteX34" fmla="*/ 1243027 w 1666889"/>
              <a:gd name="connsiteY34" fmla="*/ 633412 h 2286000"/>
              <a:gd name="connsiteX35" fmla="*/ 1281127 w 1666889"/>
              <a:gd name="connsiteY35" fmla="*/ 638175 h 2286000"/>
              <a:gd name="connsiteX36" fmla="*/ 1381139 w 1666889"/>
              <a:gd name="connsiteY36" fmla="*/ 671512 h 2286000"/>
              <a:gd name="connsiteX37" fmla="*/ 1457339 w 1666889"/>
              <a:gd name="connsiteY37" fmla="*/ 685800 h 2286000"/>
              <a:gd name="connsiteX38" fmla="*/ 1495439 w 1666889"/>
              <a:gd name="connsiteY38" fmla="*/ 704850 h 2286000"/>
              <a:gd name="connsiteX39" fmla="*/ 1507245 w 1666889"/>
              <a:gd name="connsiteY39" fmla="*/ 710216 h 2286000"/>
              <a:gd name="connsiteX40" fmla="*/ 1512696 w 1666889"/>
              <a:gd name="connsiteY40" fmla="*/ 714015 h 2286000"/>
              <a:gd name="connsiteX41" fmla="*/ 1538302 w 1666889"/>
              <a:gd name="connsiteY41" fmla="*/ 728662 h 2286000"/>
              <a:gd name="connsiteX42" fmla="*/ 1562114 w 1666889"/>
              <a:gd name="connsiteY42" fmla="*/ 738187 h 2286000"/>
              <a:gd name="connsiteX43" fmla="*/ 1595452 w 1666889"/>
              <a:gd name="connsiteY43" fmla="*/ 766762 h 2286000"/>
              <a:gd name="connsiteX44" fmla="*/ 1609739 w 1666889"/>
              <a:gd name="connsiteY44" fmla="*/ 785812 h 2286000"/>
              <a:gd name="connsiteX45" fmla="*/ 1624027 w 1666889"/>
              <a:gd name="connsiteY45" fmla="*/ 828675 h 2286000"/>
              <a:gd name="connsiteX46" fmla="*/ 1638314 w 1666889"/>
              <a:gd name="connsiteY46" fmla="*/ 847725 h 2286000"/>
              <a:gd name="connsiteX47" fmla="*/ 1643077 w 1666889"/>
              <a:gd name="connsiteY47" fmla="*/ 862012 h 2286000"/>
              <a:gd name="connsiteX48" fmla="*/ 1652602 w 1666889"/>
              <a:gd name="connsiteY48" fmla="*/ 928687 h 2286000"/>
              <a:gd name="connsiteX49" fmla="*/ 1657364 w 1666889"/>
              <a:gd name="connsiteY49" fmla="*/ 966787 h 2286000"/>
              <a:gd name="connsiteX50" fmla="*/ 1666889 w 1666889"/>
              <a:gd name="connsiteY50" fmla="*/ 1200150 h 2286000"/>
              <a:gd name="connsiteX51" fmla="*/ 1657364 w 1666889"/>
              <a:gd name="connsiteY51" fmla="*/ 1290637 h 2286000"/>
              <a:gd name="connsiteX52" fmla="*/ 1652602 w 1666889"/>
              <a:gd name="connsiteY52" fmla="*/ 1304925 h 2286000"/>
              <a:gd name="connsiteX53" fmla="*/ 1647839 w 1666889"/>
              <a:gd name="connsiteY53" fmla="*/ 1333500 h 2286000"/>
              <a:gd name="connsiteX54" fmla="*/ 1638314 w 1666889"/>
              <a:gd name="connsiteY54" fmla="*/ 1347787 h 2286000"/>
              <a:gd name="connsiteX55" fmla="*/ 1609739 w 1666889"/>
              <a:gd name="connsiteY55" fmla="*/ 1419225 h 2286000"/>
              <a:gd name="connsiteX56" fmla="*/ 1595452 w 1666889"/>
              <a:gd name="connsiteY56" fmla="*/ 1433512 h 2286000"/>
              <a:gd name="connsiteX57" fmla="*/ 1571639 w 1666889"/>
              <a:gd name="connsiteY57" fmla="*/ 1452562 h 2286000"/>
              <a:gd name="connsiteX58" fmla="*/ 1557352 w 1666889"/>
              <a:gd name="connsiteY58" fmla="*/ 1481137 h 2286000"/>
              <a:gd name="connsiteX59" fmla="*/ 1543064 w 1666889"/>
              <a:gd name="connsiteY59" fmla="*/ 1514475 h 2286000"/>
              <a:gd name="connsiteX60" fmla="*/ 1538302 w 1666889"/>
              <a:gd name="connsiteY60" fmla="*/ 1704975 h 2286000"/>
              <a:gd name="connsiteX61" fmla="*/ 1543064 w 1666889"/>
              <a:gd name="connsiteY61" fmla="*/ 1733550 h 2286000"/>
              <a:gd name="connsiteX62" fmla="*/ 1547827 w 1666889"/>
              <a:gd name="connsiteY62" fmla="*/ 1981200 h 2286000"/>
              <a:gd name="connsiteX63" fmla="*/ 1543064 w 1666889"/>
              <a:gd name="connsiteY63" fmla="*/ 2090737 h 2286000"/>
              <a:gd name="connsiteX64" fmla="*/ 1538302 w 1666889"/>
              <a:gd name="connsiteY64" fmla="*/ 2105025 h 2286000"/>
              <a:gd name="connsiteX65" fmla="*/ 1524014 w 1666889"/>
              <a:gd name="connsiteY65" fmla="*/ 2128837 h 2286000"/>
              <a:gd name="connsiteX66" fmla="*/ 1504964 w 1666889"/>
              <a:gd name="connsiteY66" fmla="*/ 2143125 h 2286000"/>
              <a:gd name="connsiteX67" fmla="*/ 1490677 w 1666889"/>
              <a:gd name="connsiteY67" fmla="*/ 2166937 h 2286000"/>
              <a:gd name="connsiteX68" fmla="*/ 1476389 w 1666889"/>
              <a:gd name="connsiteY68" fmla="*/ 2185987 h 2286000"/>
              <a:gd name="connsiteX69" fmla="*/ 1466864 w 1666889"/>
              <a:gd name="connsiteY69" fmla="*/ 2205037 h 2286000"/>
              <a:gd name="connsiteX70" fmla="*/ 1438289 w 1666889"/>
              <a:gd name="connsiteY70" fmla="*/ 2224087 h 2286000"/>
              <a:gd name="connsiteX71" fmla="*/ 1419239 w 1666889"/>
              <a:gd name="connsiteY71" fmla="*/ 2233612 h 2286000"/>
              <a:gd name="connsiteX72" fmla="*/ 1357327 w 1666889"/>
              <a:gd name="connsiteY72" fmla="*/ 2247900 h 2286000"/>
              <a:gd name="connsiteX73" fmla="*/ 1314464 w 1666889"/>
              <a:gd name="connsiteY73" fmla="*/ 2257425 h 2286000"/>
              <a:gd name="connsiteX74" fmla="*/ 1266839 w 1666889"/>
              <a:gd name="connsiteY74" fmla="*/ 2276475 h 2286000"/>
              <a:gd name="connsiteX75" fmla="*/ 1195402 w 1666889"/>
              <a:gd name="connsiteY75" fmla="*/ 2286000 h 2286000"/>
              <a:gd name="connsiteX76" fmla="*/ 1157302 w 1666889"/>
              <a:gd name="connsiteY76" fmla="*/ 2271712 h 2286000"/>
              <a:gd name="connsiteX77" fmla="*/ 1123964 w 1666889"/>
              <a:gd name="connsiteY77" fmla="*/ 2252662 h 2286000"/>
              <a:gd name="connsiteX78" fmla="*/ 1038239 w 1666889"/>
              <a:gd name="connsiteY78" fmla="*/ 2243137 h 2286000"/>
              <a:gd name="connsiteX79" fmla="*/ 995377 w 1666889"/>
              <a:gd name="connsiteY79" fmla="*/ 2233612 h 2286000"/>
              <a:gd name="connsiteX80" fmla="*/ 942989 w 1666889"/>
              <a:gd name="connsiteY80" fmla="*/ 2228850 h 2286000"/>
              <a:gd name="connsiteX81" fmla="*/ 919177 w 1666889"/>
              <a:gd name="connsiteY81" fmla="*/ 2219325 h 2286000"/>
              <a:gd name="connsiteX82" fmla="*/ 904889 w 1666889"/>
              <a:gd name="connsiteY82" fmla="*/ 2214562 h 2286000"/>
              <a:gd name="connsiteX83" fmla="*/ 881077 w 1666889"/>
              <a:gd name="connsiteY83" fmla="*/ 2205037 h 2286000"/>
              <a:gd name="connsiteX84" fmla="*/ 833452 w 1666889"/>
              <a:gd name="connsiteY84" fmla="*/ 2185987 h 2286000"/>
              <a:gd name="connsiteX85" fmla="*/ 714389 w 1666889"/>
              <a:gd name="connsiteY85" fmla="*/ 2171700 h 2286000"/>
              <a:gd name="connsiteX86" fmla="*/ 685814 w 1666889"/>
              <a:gd name="connsiteY86" fmla="*/ 2162175 h 2286000"/>
              <a:gd name="connsiteX87" fmla="*/ 638189 w 1666889"/>
              <a:gd name="connsiteY87" fmla="*/ 2152650 h 2286000"/>
              <a:gd name="connsiteX88" fmla="*/ 614377 w 1666889"/>
              <a:gd name="connsiteY88" fmla="*/ 2157412 h 2286000"/>
              <a:gd name="connsiteX89" fmla="*/ 509602 w 1666889"/>
              <a:gd name="connsiteY89" fmla="*/ 2166937 h 2286000"/>
              <a:gd name="connsiteX90" fmla="*/ 490552 w 1666889"/>
              <a:gd name="connsiteY90" fmla="*/ 2171700 h 2286000"/>
              <a:gd name="connsiteX91" fmla="*/ 457214 w 1666889"/>
              <a:gd name="connsiteY91" fmla="*/ 2190750 h 2286000"/>
              <a:gd name="connsiteX92" fmla="*/ 442927 w 1666889"/>
              <a:gd name="connsiteY92" fmla="*/ 2195512 h 2286000"/>
              <a:gd name="connsiteX93" fmla="*/ 400064 w 1666889"/>
              <a:gd name="connsiteY93" fmla="*/ 2228850 h 2286000"/>
              <a:gd name="connsiteX94" fmla="*/ 385777 w 1666889"/>
              <a:gd name="connsiteY94" fmla="*/ 2238375 h 2286000"/>
              <a:gd name="connsiteX95" fmla="*/ 338152 w 1666889"/>
              <a:gd name="connsiteY95" fmla="*/ 2271712 h 2286000"/>
              <a:gd name="connsiteX96" fmla="*/ 319102 w 1666889"/>
              <a:gd name="connsiteY96" fmla="*/ 2281237 h 2286000"/>
              <a:gd name="connsiteX97" fmla="*/ 185752 w 1666889"/>
              <a:gd name="connsiteY97" fmla="*/ 2286000 h 2286000"/>
              <a:gd name="connsiteX98" fmla="*/ 157177 w 1666889"/>
              <a:gd name="connsiteY98" fmla="*/ 2281237 h 2286000"/>
              <a:gd name="connsiteX99" fmla="*/ 142889 w 1666889"/>
              <a:gd name="connsiteY99" fmla="*/ 2276475 h 2286000"/>
              <a:gd name="connsiteX100" fmla="*/ 123839 w 1666889"/>
              <a:gd name="connsiteY100" fmla="*/ 2271712 h 2286000"/>
              <a:gd name="connsiteX101" fmla="*/ 100027 w 1666889"/>
              <a:gd name="connsiteY101" fmla="*/ 2266950 h 2286000"/>
              <a:gd name="connsiteX102" fmla="*/ 80977 w 1666889"/>
              <a:gd name="connsiteY102" fmla="*/ 2252662 h 2286000"/>
              <a:gd name="connsiteX103" fmla="*/ 61927 w 1666889"/>
              <a:gd name="connsiteY103" fmla="*/ 2247900 h 2286000"/>
              <a:gd name="connsiteX104" fmla="*/ 28589 w 1666889"/>
              <a:gd name="connsiteY104" fmla="*/ 2205037 h 2286000"/>
              <a:gd name="connsiteX105" fmla="*/ 23827 w 1666889"/>
              <a:gd name="connsiteY105" fmla="*/ 2190750 h 2286000"/>
              <a:gd name="connsiteX106" fmla="*/ 14302 w 1666889"/>
              <a:gd name="connsiteY106" fmla="*/ 2176462 h 2286000"/>
              <a:gd name="connsiteX107" fmla="*/ 9539 w 1666889"/>
              <a:gd name="connsiteY107" fmla="*/ 2024062 h 2286000"/>
              <a:gd name="connsiteX108" fmla="*/ 14 w 1666889"/>
              <a:gd name="connsiteY108" fmla="*/ 1747837 h 2286000"/>
              <a:gd name="connsiteX109" fmla="*/ 4777 w 1666889"/>
              <a:gd name="connsiteY109" fmla="*/ 1724025 h 2286000"/>
              <a:gd name="connsiteX110" fmla="*/ 23827 w 1666889"/>
              <a:gd name="connsiteY110" fmla="*/ 1671637 h 2286000"/>
              <a:gd name="connsiteX111" fmla="*/ 33352 w 1666889"/>
              <a:gd name="connsiteY111" fmla="*/ 1633537 h 2286000"/>
              <a:gd name="connsiteX112" fmla="*/ 47639 w 1666889"/>
              <a:gd name="connsiteY112" fmla="*/ 1590675 h 2286000"/>
              <a:gd name="connsiteX113" fmla="*/ 52402 w 1666889"/>
              <a:gd name="connsiteY113" fmla="*/ 1538287 h 2286000"/>
              <a:gd name="connsiteX114" fmla="*/ 61927 w 1666889"/>
              <a:gd name="connsiteY114" fmla="*/ 1514475 h 2286000"/>
              <a:gd name="connsiteX115" fmla="*/ 85739 w 1666889"/>
              <a:gd name="connsiteY115" fmla="*/ 1409700 h 2286000"/>
              <a:gd name="connsiteX116" fmla="*/ 90502 w 1666889"/>
              <a:gd name="connsiteY116" fmla="*/ 1395412 h 2286000"/>
              <a:gd name="connsiteX117" fmla="*/ 100027 w 1666889"/>
              <a:gd name="connsiteY117" fmla="*/ 1309687 h 2286000"/>
              <a:gd name="connsiteX118" fmla="*/ 114314 w 1666889"/>
              <a:gd name="connsiteY118" fmla="*/ 1243012 h 2286000"/>
              <a:gd name="connsiteX119" fmla="*/ 128602 w 1666889"/>
              <a:gd name="connsiteY119" fmla="*/ 1138237 h 2286000"/>
              <a:gd name="connsiteX120" fmla="*/ 133364 w 1666889"/>
              <a:gd name="connsiteY120" fmla="*/ 1081087 h 2286000"/>
              <a:gd name="connsiteX121" fmla="*/ 138127 w 1666889"/>
              <a:gd name="connsiteY121" fmla="*/ 1038225 h 2286000"/>
              <a:gd name="connsiteX122" fmla="*/ 142889 w 1666889"/>
              <a:gd name="connsiteY122" fmla="*/ 1004887 h 2286000"/>
              <a:gd name="connsiteX123" fmla="*/ 147652 w 1666889"/>
              <a:gd name="connsiteY123" fmla="*/ 871537 h 2286000"/>
              <a:gd name="connsiteX124" fmla="*/ 157177 w 1666889"/>
              <a:gd name="connsiteY124" fmla="*/ 523875 h 2286000"/>
              <a:gd name="connsiteX125" fmla="*/ 152414 w 1666889"/>
              <a:gd name="connsiteY125" fmla="*/ 461962 h 2286000"/>
              <a:gd name="connsiteX126" fmla="*/ 147652 w 1666889"/>
              <a:gd name="connsiteY126" fmla="*/ 433387 h 2286000"/>
              <a:gd name="connsiteX127" fmla="*/ 133364 w 1666889"/>
              <a:gd name="connsiteY127" fmla="*/ 361950 h 2286000"/>
              <a:gd name="connsiteX128" fmla="*/ 128602 w 1666889"/>
              <a:gd name="connsiteY128" fmla="*/ 123825 h 2286000"/>
              <a:gd name="connsiteX129" fmla="*/ 123839 w 1666889"/>
              <a:gd name="connsiteY129" fmla="*/ 76200 h 2286000"/>
              <a:gd name="connsiteX130" fmla="*/ 138127 w 1666889"/>
              <a:gd name="connsiteY130" fmla="*/ 52387 h 2286000"/>
              <a:gd name="connsiteX131" fmla="*/ 233377 w 1666889"/>
              <a:gd name="connsiteY131" fmla="*/ 57150 h 2286000"/>
              <a:gd name="connsiteX132" fmla="*/ 252427 w 1666889"/>
              <a:gd name="connsiteY132" fmla="*/ 52387 h 2286000"/>
              <a:gd name="connsiteX133" fmla="*/ 271477 w 1666889"/>
              <a:gd name="connsiteY133" fmla="*/ 38100 h 2286000"/>
              <a:gd name="connsiteX134" fmla="*/ 285764 w 1666889"/>
              <a:gd name="connsiteY134" fmla="*/ 33337 h 2286000"/>
              <a:gd name="connsiteX135" fmla="*/ 319102 w 1666889"/>
              <a:gd name="connsiteY135" fmla="*/ 9525 h 2286000"/>
              <a:gd name="connsiteX136" fmla="*/ 381014 w 1666889"/>
              <a:gd name="connsiteY136"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1666889" h="2286000">
                <a:moveTo>
                  <a:pt x="381014" y="0"/>
                </a:moveTo>
                <a:cubicBezTo>
                  <a:pt x="385777" y="3175"/>
                  <a:pt x="390182" y="6965"/>
                  <a:pt x="395302" y="9525"/>
                </a:cubicBezTo>
                <a:cubicBezTo>
                  <a:pt x="402948" y="13348"/>
                  <a:pt x="412275" y="13921"/>
                  <a:pt x="419114" y="19050"/>
                </a:cubicBezTo>
                <a:cubicBezTo>
                  <a:pt x="425464" y="23813"/>
                  <a:pt x="427469" y="32827"/>
                  <a:pt x="433402" y="38100"/>
                </a:cubicBezTo>
                <a:cubicBezTo>
                  <a:pt x="441958" y="45705"/>
                  <a:pt x="452599" y="50585"/>
                  <a:pt x="461977" y="57150"/>
                </a:cubicBezTo>
                <a:cubicBezTo>
                  <a:pt x="513923" y="93511"/>
                  <a:pt x="432977" y="41568"/>
                  <a:pt x="523889" y="100012"/>
                </a:cubicBezTo>
                <a:cubicBezTo>
                  <a:pt x="531676" y="105018"/>
                  <a:pt x="540395" y="108617"/>
                  <a:pt x="547702" y="114300"/>
                </a:cubicBezTo>
                <a:cubicBezTo>
                  <a:pt x="554791" y="119813"/>
                  <a:pt x="560402" y="127000"/>
                  <a:pt x="566752" y="133350"/>
                </a:cubicBezTo>
                <a:cubicBezTo>
                  <a:pt x="582547" y="149145"/>
                  <a:pt x="604542" y="163306"/>
                  <a:pt x="623902" y="176212"/>
                </a:cubicBezTo>
                <a:cubicBezTo>
                  <a:pt x="677908" y="212214"/>
                  <a:pt x="644180" y="187818"/>
                  <a:pt x="685814" y="214312"/>
                </a:cubicBezTo>
                <a:cubicBezTo>
                  <a:pt x="695472" y="220458"/>
                  <a:pt x="704573" y="227472"/>
                  <a:pt x="714389" y="233362"/>
                </a:cubicBezTo>
                <a:cubicBezTo>
                  <a:pt x="763942" y="263094"/>
                  <a:pt x="708310" y="227941"/>
                  <a:pt x="747727" y="247650"/>
                </a:cubicBezTo>
                <a:cubicBezTo>
                  <a:pt x="767091" y="257332"/>
                  <a:pt x="779929" y="276631"/>
                  <a:pt x="795352" y="290512"/>
                </a:cubicBezTo>
                <a:cubicBezTo>
                  <a:pt x="821808" y="314322"/>
                  <a:pt x="799057" y="284164"/>
                  <a:pt x="819164" y="314325"/>
                </a:cubicBezTo>
                <a:cubicBezTo>
                  <a:pt x="823851" y="316668"/>
                  <a:pt x="848015" y="327766"/>
                  <a:pt x="852502" y="333375"/>
                </a:cubicBezTo>
                <a:cubicBezTo>
                  <a:pt x="855638" y="337295"/>
                  <a:pt x="855677" y="342900"/>
                  <a:pt x="857264" y="347662"/>
                </a:cubicBezTo>
                <a:cubicBezTo>
                  <a:pt x="874986" y="371291"/>
                  <a:pt x="867149" y="360107"/>
                  <a:pt x="881077" y="381000"/>
                </a:cubicBezTo>
                <a:cubicBezTo>
                  <a:pt x="884813" y="386604"/>
                  <a:pt x="890602" y="390525"/>
                  <a:pt x="895364" y="395287"/>
                </a:cubicBezTo>
                <a:cubicBezTo>
                  <a:pt x="904889" y="404812"/>
                  <a:pt x="915669" y="413229"/>
                  <a:pt x="923939" y="423862"/>
                </a:cubicBezTo>
                <a:cubicBezTo>
                  <a:pt x="927021" y="427825"/>
                  <a:pt x="927114" y="433387"/>
                  <a:pt x="928702" y="438150"/>
                </a:cubicBezTo>
                <a:cubicBezTo>
                  <a:pt x="937619" y="444837"/>
                  <a:pt x="943894" y="449522"/>
                  <a:pt x="948166" y="452697"/>
                </a:cubicBezTo>
                <a:lnTo>
                  <a:pt x="949645" y="453788"/>
                </a:lnTo>
                <a:lnTo>
                  <a:pt x="941679" y="448798"/>
                </a:lnTo>
                <a:cubicBezTo>
                  <a:pt x="942030" y="449629"/>
                  <a:pt x="947117" y="454289"/>
                  <a:pt x="962039" y="466725"/>
                </a:cubicBezTo>
                <a:cubicBezTo>
                  <a:pt x="966436" y="470389"/>
                  <a:pt x="972279" y="472203"/>
                  <a:pt x="976327" y="476250"/>
                </a:cubicBezTo>
                <a:cubicBezTo>
                  <a:pt x="1013794" y="513715"/>
                  <a:pt x="953322" y="465810"/>
                  <a:pt x="1000139" y="504825"/>
                </a:cubicBezTo>
                <a:cubicBezTo>
                  <a:pt x="1004536" y="508489"/>
                  <a:pt x="1010030" y="510686"/>
                  <a:pt x="1014427" y="514350"/>
                </a:cubicBezTo>
                <a:cubicBezTo>
                  <a:pt x="1019601" y="518662"/>
                  <a:pt x="1023600" y="524254"/>
                  <a:pt x="1028714" y="528637"/>
                </a:cubicBezTo>
                <a:cubicBezTo>
                  <a:pt x="1034741" y="533803"/>
                  <a:pt x="1041737" y="537759"/>
                  <a:pt x="1047764" y="542925"/>
                </a:cubicBezTo>
                <a:cubicBezTo>
                  <a:pt x="1052878" y="547308"/>
                  <a:pt x="1056571" y="553297"/>
                  <a:pt x="1062052" y="557212"/>
                </a:cubicBezTo>
                <a:cubicBezTo>
                  <a:pt x="1074316" y="565972"/>
                  <a:pt x="1096664" y="571924"/>
                  <a:pt x="1109677" y="576262"/>
                </a:cubicBezTo>
                <a:cubicBezTo>
                  <a:pt x="1123147" y="580752"/>
                  <a:pt x="1134851" y="589436"/>
                  <a:pt x="1147777" y="595312"/>
                </a:cubicBezTo>
                <a:cubicBezTo>
                  <a:pt x="1156133" y="599110"/>
                  <a:pt x="1173023" y="602815"/>
                  <a:pt x="1181114" y="604837"/>
                </a:cubicBezTo>
                <a:cubicBezTo>
                  <a:pt x="1194889" y="608280"/>
                  <a:pt x="1206322" y="617937"/>
                  <a:pt x="1219214" y="623887"/>
                </a:cubicBezTo>
                <a:cubicBezTo>
                  <a:pt x="1226976" y="627470"/>
                  <a:pt x="1235089" y="630237"/>
                  <a:pt x="1243027" y="633412"/>
                </a:cubicBezTo>
                <a:lnTo>
                  <a:pt x="1281127" y="638175"/>
                </a:lnTo>
                <a:cubicBezTo>
                  <a:pt x="1329319" y="644200"/>
                  <a:pt x="1346918" y="654401"/>
                  <a:pt x="1381139" y="671512"/>
                </a:cubicBezTo>
                <a:cubicBezTo>
                  <a:pt x="1428966" y="678345"/>
                  <a:pt x="1403519" y="673840"/>
                  <a:pt x="1457339" y="685800"/>
                </a:cubicBezTo>
                <a:cubicBezTo>
                  <a:pt x="1471200" y="688880"/>
                  <a:pt x="1482547" y="698900"/>
                  <a:pt x="1495439" y="704850"/>
                </a:cubicBezTo>
                <a:lnTo>
                  <a:pt x="1507245" y="710216"/>
                </a:lnTo>
                <a:lnTo>
                  <a:pt x="1512696" y="714015"/>
                </a:lnTo>
                <a:cubicBezTo>
                  <a:pt x="1517819" y="717122"/>
                  <a:pt x="1526005" y="721830"/>
                  <a:pt x="1538302" y="728662"/>
                </a:cubicBezTo>
                <a:cubicBezTo>
                  <a:pt x="1545775" y="732814"/>
                  <a:pt x="1554641" y="734035"/>
                  <a:pt x="1562114" y="738187"/>
                </a:cubicBezTo>
                <a:cubicBezTo>
                  <a:pt x="1572377" y="743889"/>
                  <a:pt x="1587579" y="757577"/>
                  <a:pt x="1595452" y="766762"/>
                </a:cubicBezTo>
                <a:cubicBezTo>
                  <a:pt x="1600618" y="772788"/>
                  <a:pt x="1606189" y="778713"/>
                  <a:pt x="1609739" y="785812"/>
                </a:cubicBezTo>
                <a:cubicBezTo>
                  <a:pt x="1652901" y="872135"/>
                  <a:pt x="1564627" y="721751"/>
                  <a:pt x="1624027" y="828675"/>
                </a:cubicBezTo>
                <a:cubicBezTo>
                  <a:pt x="1627882" y="835614"/>
                  <a:pt x="1634376" y="840833"/>
                  <a:pt x="1638314" y="847725"/>
                </a:cubicBezTo>
                <a:cubicBezTo>
                  <a:pt x="1640805" y="852084"/>
                  <a:pt x="1641698" y="857185"/>
                  <a:pt x="1643077" y="862012"/>
                </a:cubicBezTo>
                <a:cubicBezTo>
                  <a:pt x="1651326" y="890884"/>
                  <a:pt x="1648119" y="888336"/>
                  <a:pt x="1652602" y="928687"/>
                </a:cubicBezTo>
                <a:cubicBezTo>
                  <a:pt x="1654015" y="941408"/>
                  <a:pt x="1656691" y="954006"/>
                  <a:pt x="1657364" y="966787"/>
                </a:cubicBezTo>
                <a:cubicBezTo>
                  <a:pt x="1661456" y="1044532"/>
                  <a:pt x="1663714" y="1122362"/>
                  <a:pt x="1666889" y="1200150"/>
                </a:cubicBezTo>
                <a:cubicBezTo>
                  <a:pt x="1664826" y="1224912"/>
                  <a:pt x="1662699" y="1263964"/>
                  <a:pt x="1657364" y="1290637"/>
                </a:cubicBezTo>
                <a:cubicBezTo>
                  <a:pt x="1656379" y="1295560"/>
                  <a:pt x="1653691" y="1300024"/>
                  <a:pt x="1652602" y="1304925"/>
                </a:cubicBezTo>
                <a:cubicBezTo>
                  <a:pt x="1650507" y="1314351"/>
                  <a:pt x="1649427" y="1323975"/>
                  <a:pt x="1647839" y="1333500"/>
                </a:cubicBezTo>
                <a:cubicBezTo>
                  <a:pt x="1644664" y="1338262"/>
                  <a:pt x="1641154" y="1342817"/>
                  <a:pt x="1638314" y="1347787"/>
                </a:cubicBezTo>
                <a:cubicBezTo>
                  <a:pt x="1625500" y="1370211"/>
                  <a:pt x="1617856" y="1394875"/>
                  <a:pt x="1609739" y="1419225"/>
                </a:cubicBezTo>
                <a:cubicBezTo>
                  <a:pt x="1604977" y="1423987"/>
                  <a:pt x="1600521" y="1429077"/>
                  <a:pt x="1595452" y="1433512"/>
                </a:cubicBezTo>
                <a:cubicBezTo>
                  <a:pt x="1587802" y="1440206"/>
                  <a:pt x="1578827" y="1445374"/>
                  <a:pt x="1571639" y="1452562"/>
                </a:cubicBezTo>
                <a:cubicBezTo>
                  <a:pt x="1562407" y="1461794"/>
                  <a:pt x="1561225" y="1469517"/>
                  <a:pt x="1557352" y="1481137"/>
                </a:cubicBezTo>
                <a:cubicBezTo>
                  <a:pt x="1548920" y="1493786"/>
                  <a:pt x="1543814" y="1497974"/>
                  <a:pt x="1543064" y="1514475"/>
                </a:cubicBezTo>
                <a:cubicBezTo>
                  <a:pt x="1540180" y="1577929"/>
                  <a:pt x="1538302" y="1641455"/>
                  <a:pt x="1538302" y="1704975"/>
                </a:cubicBezTo>
                <a:cubicBezTo>
                  <a:pt x="1538302" y="1714631"/>
                  <a:pt x="1542731" y="1723899"/>
                  <a:pt x="1543064" y="1733550"/>
                </a:cubicBezTo>
                <a:cubicBezTo>
                  <a:pt x="1545909" y="1816066"/>
                  <a:pt x="1546239" y="1898650"/>
                  <a:pt x="1547827" y="1981200"/>
                </a:cubicBezTo>
                <a:cubicBezTo>
                  <a:pt x="1546239" y="2017712"/>
                  <a:pt x="1545867" y="2054298"/>
                  <a:pt x="1543064" y="2090737"/>
                </a:cubicBezTo>
                <a:cubicBezTo>
                  <a:pt x="1542679" y="2095742"/>
                  <a:pt x="1540547" y="2100535"/>
                  <a:pt x="1538302" y="2105025"/>
                </a:cubicBezTo>
                <a:cubicBezTo>
                  <a:pt x="1534162" y="2113304"/>
                  <a:pt x="1528777" y="2120900"/>
                  <a:pt x="1524014" y="2128837"/>
                </a:cubicBezTo>
                <a:cubicBezTo>
                  <a:pt x="1517664" y="2133600"/>
                  <a:pt x="1510191" y="2137151"/>
                  <a:pt x="1504964" y="2143125"/>
                </a:cubicBezTo>
                <a:cubicBezTo>
                  <a:pt x="1498869" y="2150091"/>
                  <a:pt x="1495812" y="2159235"/>
                  <a:pt x="1490677" y="2166937"/>
                </a:cubicBezTo>
                <a:cubicBezTo>
                  <a:pt x="1486274" y="2173541"/>
                  <a:pt x="1480596" y="2179256"/>
                  <a:pt x="1476389" y="2185987"/>
                </a:cubicBezTo>
                <a:cubicBezTo>
                  <a:pt x="1472626" y="2192007"/>
                  <a:pt x="1470990" y="2199260"/>
                  <a:pt x="1466864" y="2205037"/>
                </a:cubicBezTo>
                <a:cubicBezTo>
                  <a:pt x="1453651" y="2223536"/>
                  <a:pt x="1455521" y="2216702"/>
                  <a:pt x="1438289" y="2224087"/>
                </a:cubicBezTo>
                <a:cubicBezTo>
                  <a:pt x="1431763" y="2226884"/>
                  <a:pt x="1425589" y="2230437"/>
                  <a:pt x="1419239" y="2233612"/>
                </a:cubicBezTo>
                <a:cubicBezTo>
                  <a:pt x="1370741" y="2243313"/>
                  <a:pt x="1422443" y="2232579"/>
                  <a:pt x="1357327" y="2247900"/>
                </a:cubicBezTo>
                <a:cubicBezTo>
                  <a:pt x="1343080" y="2251252"/>
                  <a:pt x="1328453" y="2253121"/>
                  <a:pt x="1314464" y="2257425"/>
                </a:cubicBezTo>
                <a:cubicBezTo>
                  <a:pt x="1270875" y="2270837"/>
                  <a:pt x="1324152" y="2265558"/>
                  <a:pt x="1266839" y="2276475"/>
                </a:cubicBezTo>
                <a:cubicBezTo>
                  <a:pt x="1243240" y="2280970"/>
                  <a:pt x="1219214" y="2282825"/>
                  <a:pt x="1195402" y="2286000"/>
                </a:cubicBezTo>
                <a:cubicBezTo>
                  <a:pt x="1184709" y="2282435"/>
                  <a:pt x="1165843" y="2276457"/>
                  <a:pt x="1157302" y="2271712"/>
                </a:cubicBezTo>
                <a:cubicBezTo>
                  <a:pt x="1114052" y="2247685"/>
                  <a:pt x="1158548" y="2264191"/>
                  <a:pt x="1123964" y="2252662"/>
                </a:cubicBezTo>
                <a:cubicBezTo>
                  <a:pt x="1052919" y="2240822"/>
                  <a:pt x="1151760" y="2256492"/>
                  <a:pt x="1038239" y="2243137"/>
                </a:cubicBezTo>
                <a:cubicBezTo>
                  <a:pt x="1026811" y="2241793"/>
                  <a:pt x="1007076" y="2236537"/>
                  <a:pt x="995377" y="2233612"/>
                </a:cubicBezTo>
                <a:cubicBezTo>
                  <a:pt x="977914" y="2232025"/>
                  <a:pt x="960223" y="2232081"/>
                  <a:pt x="942989" y="2228850"/>
                </a:cubicBezTo>
                <a:cubicBezTo>
                  <a:pt x="934587" y="2227275"/>
                  <a:pt x="927181" y="2222327"/>
                  <a:pt x="919177" y="2219325"/>
                </a:cubicBezTo>
                <a:cubicBezTo>
                  <a:pt x="914476" y="2217562"/>
                  <a:pt x="909652" y="2216150"/>
                  <a:pt x="904889" y="2214562"/>
                </a:cubicBezTo>
                <a:cubicBezTo>
                  <a:pt x="896779" y="2211858"/>
                  <a:pt x="889014" y="2208212"/>
                  <a:pt x="881077" y="2205037"/>
                </a:cubicBezTo>
                <a:lnTo>
                  <a:pt x="833452" y="2185987"/>
                </a:lnTo>
                <a:cubicBezTo>
                  <a:pt x="833452" y="2185987"/>
                  <a:pt x="753851" y="2178065"/>
                  <a:pt x="714389" y="2171700"/>
                </a:cubicBezTo>
                <a:cubicBezTo>
                  <a:pt x="704477" y="2170101"/>
                  <a:pt x="695431" y="2165060"/>
                  <a:pt x="685814" y="2162175"/>
                </a:cubicBezTo>
                <a:cubicBezTo>
                  <a:pt x="675321" y="2159027"/>
                  <a:pt x="646776" y="2152650"/>
                  <a:pt x="638189" y="2152650"/>
                </a:cubicBezTo>
                <a:cubicBezTo>
                  <a:pt x="630095" y="2152650"/>
                  <a:pt x="622314" y="2155825"/>
                  <a:pt x="614377" y="2157412"/>
                </a:cubicBezTo>
                <a:cubicBezTo>
                  <a:pt x="562855" y="2160632"/>
                  <a:pt x="550260" y="2158805"/>
                  <a:pt x="509602" y="2166937"/>
                </a:cubicBezTo>
                <a:cubicBezTo>
                  <a:pt x="503184" y="2168221"/>
                  <a:pt x="496681" y="2169402"/>
                  <a:pt x="490552" y="2171700"/>
                </a:cubicBezTo>
                <a:cubicBezTo>
                  <a:pt x="476741" y="2176879"/>
                  <a:pt x="469058" y="2182855"/>
                  <a:pt x="457214" y="2190750"/>
                </a:cubicBezTo>
                <a:cubicBezTo>
                  <a:pt x="452452" y="2192337"/>
                  <a:pt x="447417" y="2193267"/>
                  <a:pt x="442927" y="2195512"/>
                </a:cubicBezTo>
                <a:cubicBezTo>
                  <a:pt x="430623" y="2201664"/>
                  <a:pt x="406391" y="2223577"/>
                  <a:pt x="400064" y="2228850"/>
                </a:cubicBezTo>
                <a:cubicBezTo>
                  <a:pt x="395667" y="2232514"/>
                  <a:pt x="390483" y="2235117"/>
                  <a:pt x="385777" y="2238375"/>
                </a:cubicBezTo>
                <a:cubicBezTo>
                  <a:pt x="369845" y="2249405"/>
                  <a:pt x="354452" y="2261233"/>
                  <a:pt x="338152" y="2271712"/>
                </a:cubicBezTo>
                <a:cubicBezTo>
                  <a:pt x="332180" y="2275551"/>
                  <a:pt x="326171" y="2280574"/>
                  <a:pt x="319102" y="2281237"/>
                </a:cubicBezTo>
                <a:cubicBezTo>
                  <a:pt x="274818" y="2285389"/>
                  <a:pt x="230202" y="2284412"/>
                  <a:pt x="185752" y="2286000"/>
                </a:cubicBezTo>
                <a:cubicBezTo>
                  <a:pt x="176227" y="2284412"/>
                  <a:pt x="166603" y="2283332"/>
                  <a:pt x="157177" y="2281237"/>
                </a:cubicBezTo>
                <a:cubicBezTo>
                  <a:pt x="152276" y="2280148"/>
                  <a:pt x="147716" y="2277854"/>
                  <a:pt x="142889" y="2276475"/>
                </a:cubicBezTo>
                <a:cubicBezTo>
                  <a:pt x="136595" y="2274677"/>
                  <a:pt x="130229" y="2273132"/>
                  <a:pt x="123839" y="2271712"/>
                </a:cubicBezTo>
                <a:cubicBezTo>
                  <a:pt x="115937" y="2269956"/>
                  <a:pt x="107424" y="2270238"/>
                  <a:pt x="100027" y="2266950"/>
                </a:cubicBezTo>
                <a:cubicBezTo>
                  <a:pt x="92774" y="2263726"/>
                  <a:pt x="87327" y="2257425"/>
                  <a:pt x="80977" y="2252662"/>
                </a:cubicBezTo>
                <a:cubicBezTo>
                  <a:pt x="74627" y="2251075"/>
                  <a:pt x="67610" y="2251147"/>
                  <a:pt x="61927" y="2247900"/>
                </a:cubicBezTo>
                <a:cubicBezTo>
                  <a:pt x="50626" y="2241442"/>
                  <a:pt x="32540" y="2212150"/>
                  <a:pt x="28589" y="2205037"/>
                </a:cubicBezTo>
                <a:cubicBezTo>
                  <a:pt x="26151" y="2200649"/>
                  <a:pt x="26072" y="2195240"/>
                  <a:pt x="23827" y="2190750"/>
                </a:cubicBezTo>
                <a:cubicBezTo>
                  <a:pt x="21267" y="2185630"/>
                  <a:pt x="14791" y="2182165"/>
                  <a:pt x="14302" y="2176462"/>
                </a:cubicBezTo>
                <a:cubicBezTo>
                  <a:pt x="9961" y="2125823"/>
                  <a:pt x="11127" y="2074862"/>
                  <a:pt x="9539" y="2024062"/>
                </a:cubicBezTo>
                <a:cubicBezTo>
                  <a:pt x="-772" y="1910627"/>
                  <a:pt x="14" y="1932704"/>
                  <a:pt x="14" y="1747837"/>
                </a:cubicBezTo>
                <a:cubicBezTo>
                  <a:pt x="14" y="1739742"/>
                  <a:pt x="3189" y="1731962"/>
                  <a:pt x="4777" y="1724025"/>
                </a:cubicBezTo>
                <a:cubicBezTo>
                  <a:pt x="22297" y="1697744"/>
                  <a:pt x="11235" y="1717808"/>
                  <a:pt x="23827" y="1671637"/>
                </a:cubicBezTo>
                <a:cubicBezTo>
                  <a:pt x="34810" y="1631364"/>
                  <a:pt x="21700" y="1691793"/>
                  <a:pt x="33352" y="1633537"/>
                </a:cubicBezTo>
                <a:cubicBezTo>
                  <a:pt x="36306" y="1618769"/>
                  <a:pt x="44685" y="1605443"/>
                  <a:pt x="47639" y="1590675"/>
                </a:cubicBezTo>
                <a:cubicBezTo>
                  <a:pt x="51078" y="1573481"/>
                  <a:pt x="50814" y="1555750"/>
                  <a:pt x="52402" y="1538287"/>
                </a:cubicBezTo>
                <a:lnTo>
                  <a:pt x="61927" y="1514475"/>
                </a:lnTo>
                <a:cubicBezTo>
                  <a:pt x="71137" y="1491451"/>
                  <a:pt x="79786" y="1435495"/>
                  <a:pt x="85739" y="1409700"/>
                </a:cubicBezTo>
                <a:cubicBezTo>
                  <a:pt x="86868" y="1404808"/>
                  <a:pt x="89517" y="1400335"/>
                  <a:pt x="90502" y="1395412"/>
                </a:cubicBezTo>
                <a:cubicBezTo>
                  <a:pt x="97347" y="1361186"/>
                  <a:pt x="94867" y="1347527"/>
                  <a:pt x="100027" y="1309687"/>
                </a:cubicBezTo>
                <a:cubicBezTo>
                  <a:pt x="106040" y="1265592"/>
                  <a:pt x="105187" y="1270395"/>
                  <a:pt x="114314" y="1243012"/>
                </a:cubicBezTo>
                <a:cubicBezTo>
                  <a:pt x="125459" y="1209572"/>
                  <a:pt x="124484" y="1173244"/>
                  <a:pt x="128602" y="1138237"/>
                </a:cubicBezTo>
                <a:cubicBezTo>
                  <a:pt x="130836" y="1119252"/>
                  <a:pt x="131552" y="1100117"/>
                  <a:pt x="133364" y="1081087"/>
                </a:cubicBezTo>
                <a:cubicBezTo>
                  <a:pt x="134727" y="1066776"/>
                  <a:pt x="136344" y="1052489"/>
                  <a:pt x="138127" y="1038225"/>
                </a:cubicBezTo>
                <a:cubicBezTo>
                  <a:pt x="139519" y="1027086"/>
                  <a:pt x="142249" y="1016094"/>
                  <a:pt x="142889" y="1004887"/>
                </a:cubicBezTo>
                <a:cubicBezTo>
                  <a:pt x="145426" y="960481"/>
                  <a:pt x="146064" y="915987"/>
                  <a:pt x="147652" y="871537"/>
                </a:cubicBezTo>
                <a:cubicBezTo>
                  <a:pt x="187338" y="752471"/>
                  <a:pt x="157177" y="847764"/>
                  <a:pt x="157177" y="523875"/>
                </a:cubicBezTo>
                <a:cubicBezTo>
                  <a:pt x="157177" y="503176"/>
                  <a:pt x="154002" y="482600"/>
                  <a:pt x="152414" y="461962"/>
                </a:cubicBezTo>
                <a:lnTo>
                  <a:pt x="147652" y="433387"/>
                </a:lnTo>
                <a:cubicBezTo>
                  <a:pt x="143660" y="409433"/>
                  <a:pt x="134856" y="386188"/>
                  <a:pt x="133364" y="361950"/>
                </a:cubicBezTo>
                <a:cubicBezTo>
                  <a:pt x="128488" y="282709"/>
                  <a:pt x="131247" y="203172"/>
                  <a:pt x="128602" y="123825"/>
                </a:cubicBezTo>
                <a:cubicBezTo>
                  <a:pt x="128070" y="107880"/>
                  <a:pt x="125427" y="92075"/>
                  <a:pt x="123839" y="76200"/>
                </a:cubicBezTo>
                <a:cubicBezTo>
                  <a:pt x="126220" y="72231"/>
                  <a:pt x="133369" y="52180"/>
                  <a:pt x="138127" y="52387"/>
                </a:cubicBezTo>
                <a:cubicBezTo>
                  <a:pt x="169887" y="53768"/>
                  <a:pt x="201587" y="57150"/>
                  <a:pt x="233377" y="57150"/>
                </a:cubicBezTo>
                <a:cubicBezTo>
                  <a:pt x="239922" y="57150"/>
                  <a:pt x="246573" y="55314"/>
                  <a:pt x="252427" y="52387"/>
                </a:cubicBezTo>
                <a:cubicBezTo>
                  <a:pt x="259526" y="48837"/>
                  <a:pt x="265127" y="42862"/>
                  <a:pt x="271477" y="38100"/>
                </a:cubicBezTo>
                <a:cubicBezTo>
                  <a:pt x="276239" y="36512"/>
                  <a:pt x="281587" y="36122"/>
                  <a:pt x="285764" y="33337"/>
                </a:cubicBezTo>
                <a:cubicBezTo>
                  <a:pt x="305392" y="20251"/>
                  <a:pt x="293690" y="15504"/>
                  <a:pt x="319102" y="9525"/>
                </a:cubicBezTo>
                <a:cubicBezTo>
                  <a:pt x="339427" y="4743"/>
                  <a:pt x="360377" y="3175"/>
                  <a:pt x="381014" y="0"/>
                </a:cubicBezTo>
                <a:close/>
              </a:path>
            </a:pathLst>
          </a:cu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78153" y="166932"/>
            <a:ext cx="4352221" cy="6691068"/>
          </a:xfrm>
          <a:prstGeom prst="rect">
            <a:avLst/>
          </a:prstGeom>
        </p:spPr>
      </p:pic>
      <p:pic>
        <p:nvPicPr>
          <p:cNvPr id="4" name="图片 3" descr="图片包含 游戏机, 画, 桌子&#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pic>
        <p:nvPicPr>
          <p:cNvPr id="5" name="图片 4" descr="图片包含 游戏机, 画&#10;&#10;描述已自动生成"/>
          <p:cNvPicPr>
            <a:picLocks noChangeAspect="1"/>
          </p:cNvPicPr>
          <p:nvPr/>
        </p:nvPicPr>
        <p:blipFill rotWithShape="1">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sp>
        <p:nvSpPr>
          <p:cNvPr id="7" name="文本框 6"/>
          <p:cNvSpPr txBox="1"/>
          <p:nvPr/>
        </p:nvSpPr>
        <p:spPr>
          <a:xfrm>
            <a:off x="4231584" y="2770977"/>
            <a:ext cx="4675312" cy="521970"/>
          </a:xfrm>
          <a:prstGeom prst="rect">
            <a:avLst/>
          </a:prstGeom>
          <a:noFill/>
        </p:spPr>
        <p:txBody>
          <a:bodyPr wrap="square" rtlCol="0">
            <a:spAutoFit/>
          </a:bodyPr>
          <a:lstStyle/>
          <a:p>
            <a:pPr algn="dist"/>
            <a:r>
              <a:rPr lang="zh-CN" altLang="en-US" sz="2800">
                <a:solidFill>
                  <a:schemeClr val="bg1"/>
                </a:solidFill>
                <a:latin typeface="微软雅黑" panose="020B0503020204020204" pitchFamily="34" charset="-122"/>
                <a:ea typeface="微软雅黑" panose="020B0503020204020204" pitchFamily="34" charset="-122"/>
              </a:rPr>
              <a:t>点击此处添加文本信息</a:t>
            </a: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020497" y="3367692"/>
            <a:ext cx="7097487" cy="1665969"/>
          </a:xfrm>
          <a:prstGeom prst="rect">
            <a:avLst/>
          </a:prstGeom>
        </p:spPr>
        <p:txBody>
          <a:bodyPr wrap="square">
            <a:spAutoFit/>
          </a:bodyPr>
          <a:lstStyle/>
          <a:p>
            <a:pPr algn="ctr">
              <a:lnSpc>
                <a:spcPct val="130000"/>
              </a:lnSpc>
            </a:pPr>
            <a:r>
              <a:rPr lang="en-US" altLang="zh-CN" sz="1600">
                <a:solidFill>
                  <a:schemeClr val="bg1"/>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30725" y="1601470"/>
            <a:ext cx="4006850" cy="829945"/>
          </a:xfrm>
          <a:prstGeom prst="rect">
            <a:avLst/>
          </a:prstGeom>
          <a:noFill/>
        </p:spPr>
        <p:txBody>
          <a:bodyPr wrap="square" rtlCol="0">
            <a:spAutoFit/>
          </a:bodyPr>
          <a:lstStyle/>
          <a:p>
            <a:pPr algn="ctr"/>
            <a:r>
              <a:rPr lang="en-US" altLang="zh-CN" sz="4800" b="1">
                <a:solidFill>
                  <a:srgbClr val="FFF36B"/>
                </a:solidFill>
                <a:latin typeface="微软雅黑" panose="020B0503020204020204" pitchFamily="34" charset="-122"/>
                <a:ea typeface="微软雅黑" panose="020B0503020204020204" pitchFamily="34" charset="-122"/>
              </a:rPr>
              <a:t>PART THREE</a:t>
            </a:r>
            <a:endParaRPr lang="en-US" altLang="zh-CN" sz="4800" b="1">
              <a:solidFill>
                <a:srgbClr val="FFF36B"/>
              </a:solidFill>
              <a:latin typeface="微软雅黑" panose="020B0503020204020204" pitchFamily="34" charset="-122"/>
              <a:ea typeface="微软雅黑" panose="020B0503020204020204" pitchFamily="34" charset="-122"/>
            </a:endParaRPr>
          </a:p>
        </p:txBody>
      </p:sp>
      <p:sp>
        <p:nvSpPr>
          <p:cNvPr id="6" name="直角三角形 5"/>
          <p:cNvSpPr/>
          <p:nvPr/>
        </p:nvSpPr>
        <p:spPr>
          <a:xfrm rot="10800000" flipH="1" flipV="1">
            <a:off x="0" y="3477260"/>
            <a:ext cx="3762375" cy="337375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12" name="Group 160"/>
          <p:cNvGrpSpPr/>
          <p:nvPr/>
        </p:nvGrpSpPr>
        <p:grpSpPr>
          <a:xfrm>
            <a:off x="4872355" y="1586230"/>
            <a:ext cx="2550160" cy="3867785"/>
            <a:chOff x="4703344" y="2052508"/>
            <a:chExt cx="2792478" cy="4235290"/>
          </a:xfrm>
        </p:grpSpPr>
        <p:sp>
          <p:nvSpPr>
            <p:cNvPr id="13" name="íślíḋè-Freeform: Shape 6"/>
            <p:cNvSpPr/>
            <p:nvPr/>
          </p:nvSpPr>
          <p:spPr>
            <a:xfrm>
              <a:off x="6596521" y="2877777"/>
              <a:ext cx="121058" cy="134231"/>
            </a:xfrm>
            <a:custGeom>
              <a:avLst/>
              <a:gdLst/>
              <a:ahLst/>
              <a:cxnLst>
                <a:cxn ang="0">
                  <a:pos x="wd2" y="hd2"/>
                </a:cxn>
                <a:cxn ang="5400000">
                  <a:pos x="wd2" y="hd2"/>
                </a:cxn>
                <a:cxn ang="10800000">
                  <a:pos x="wd2" y="hd2"/>
                </a:cxn>
                <a:cxn ang="16200000">
                  <a:pos x="wd2" y="hd2"/>
                </a:cxn>
              </a:cxnLst>
              <a:rect l="0" t="0" r="r" b="b"/>
              <a:pathLst>
                <a:path w="21594" h="21600" extrusionOk="0">
                  <a:moveTo>
                    <a:pt x="14245" y="0"/>
                  </a:moveTo>
                  <a:cubicBezTo>
                    <a:pt x="10818" y="0"/>
                    <a:pt x="7966" y="1001"/>
                    <a:pt x="7139" y="2490"/>
                  </a:cubicBezTo>
                  <a:lnTo>
                    <a:pt x="7095" y="2580"/>
                  </a:lnTo>
                  <a:lnTo>
                    <a:pt x="7194" y="2570"/>
                  </a:lnTo>
                  <a:cubicBezTo>
                    <a:pt x="7390" y="2559"/>
                    <a:pt x="7603" y="2552"/>
                    <a:pt x="7837" y="2550"/>
                  </a:cubicBezTo>
                  <a:lnTo>
                    <a:pt x="7871" y="2550"/>
                  </a:lnTo>
                  <a:lnTo>
                    <a:pt x="7882" y="2530"/>
                  </a:lnTo>
                  <a:cubicBezTo>
                    <a:pt x="8780" y="1390"/>
                    <a:pt x="11394" y="590"/>
                    <a:pt x="14245" y="590"/>
                  </a:cubicBezTo>
                  <a:cubicBezTo>
                    <a:pt x="17865" y="590"/>
                    <a:pt x="20929" y="1851"/>
                    <a:pt x="20929" y="3340"/>
                  </a:cubicBezTo>
                  <a:cubicBezTo>
                    <a:pt x="20929" y="4650"/>
                    <a:pt x="18434" y="5841"/>
                    <a:pt x="15253" y="6050"/>
                  </a:cubicBezTo>
                  <a:lnTo>
                    <a:pt x="15187" y="6060"/>
                  </a:lnTo>
                  <a:lnTo>
                    <a:pt x="15187" y="6660"/>
                  </a:lnTo>
                  <a:lnTo>
                    <a:pt x="15264" y="6650"/>
                  </a:lnTo>
                  <a:cubicBezTo>
                    <a:pt x="17798" y="6496"/>
                    <a:pt x="19894" y="5791"/>
                    <a:pt x="20929" y="4750"/>
                  </a:cubicBezTo>
                  <a:lnTo>
                    <a:pt x="20929" y="5630"/>
                  </a:lnTo>
                  <a:cubicBezTo>
                    <a:pt x="20929" y="6589"/>
                    <a:pt x="20928" y="8826"/>
                    <a:pt x="15253" y="9050"/>
                  </a:cubicBezTo>
                  <a:lnTo>
                    <a:pt x="15187" y="9060"/>
                  </a:lnTo>
                  <a:lnTo>
                    <a:pt x="15187" y="9650"/>
                  </a:lnTo>
                  <a:lnTo>
                    <a:pt x="15253" y="9650"/>
                  </a:lnTo>
                  <a:cubicBezTo>
                    <a:pt x="18094" y="9539"/>
                    <a:pt x="20006" y="8913"/>
                    <a:pt x="20929" y="7790"/>
                  </a:cubicBezTo>
                  <a:lnTo>
                    <a:pt x="20929" y="8430"/>
                  </a:lnTo>
                  <a:cubicBezTo>
                    <a:pt x="20929" y="9386"/>
                    <a:pt x="20928" y="11627"/>
                    <a:pt x="15253" y="11850"/>
                  </a:cubicBezTo>
                  <a:lnTo>
                    <a:pt x="15187" y="11850"/>
                  </a:lnTo>
                  <a:lnTo>
                    <a:pt x="15187" y="12450"/>
                  </a:lnTo>
                  <a:lnTo>
                    <a:pt x="15253" y="12450"/>
                  </a:lnTo>
                  <a:cubicBezTo>
                    <a:pt x="18094" y="12341"/>
                    <a:pt x="20006" y="11713"/>
                    <a:pt x="20929" y="10590"/>
                  </a:cubicBezTo>
                  <a:lnTo>
                    <a:pt x="20929" y="11230"/>
                  </a:lnTo>
                  <a:cubicBezTo>
                    <a:pt x="20929" y="12188"/>
                    <a:pt x="20928" y="14428"/>
                    <a:pt x="15253" y="14650"/>
                  </a:cubicBezTo>
                  <a:lnTo>
                    <a:pt x="15187" y="14650"/>
                  </a:lnTo>
                  <a:lnTo>
                    <a:pt x="15187" y="15250"/>
                  </a:lnTo>
                  <a:lnTo>
                    <a:pt x="15253" y="15250"/>
                  </a:lnTo>
                  <a:cubicBezTo>
                    <a:pt x="18094" y="15138"/>
                    <a:pt x="20006" y="14511"/>
                    <a:pt x="20929" y="13390"/>
                  </a:cubicBezTo>
                  <a:lnTo>
                    <a:pt x="20929" y="14240"/>
                  </a:lnTo>
                  <a:cubicBezTo>
                    <a:pt x="20929" y="15204"/>
                    <a:pt x="20932" y="17468"/>
                    <a:pt x="15154" y="17670"/>
                  </a:cubicBezTo>
                  <a:lnTo>
                    <a:pt x="15098" y="17670"/>
                  </a:lnTo>
                  <a:lnTo>
                    <a:pt x="15087" y="17710"/>
                  </a:lnTo>
                  <a:cubicBezTo>
                    <a:pt x="15045" y="17876"/>
                    <a:pt x="14991" y="18037"/>
                    <a:pt x="14921" y="18190"/>
                  </a:cubicBezTo>
                  <a:lnTo>
                    <a:pt x="14888" y="18280"/>
                  </a:lnTo>
                  <a:lnTo>
                    <a:pt x="14987" y="18270"/>
                  </a:lnTo>
                  <a:cubicBezTo>
                    <a:pt x="21593" y="18091"/>
                    <a:pt x="21594" y="15294"/>
                    <a:pt x="21594" y="14240"/>
                  </a:cubicBezTo>
                  <a:lnTo>
                    <a:pt x="21594" y="11900"/>
                  </a:lnTo>
                  <a:lnTo>
                    <a:pt x="21550" y="11900"/>
                  </a:lnTo>
                  <a:cubicBezTo>
                    <a:pt x="21584" y="11636"/>
                    <a:pt x="21594" y="11404"/>
                    <a:pt x="21594" y="11230"/>
                  </a:cubicBezTo>
                  <a:lnTo>
                    <a:pt x="21594" y="8880"/>
                  </a:lnTo>
                  <a:lnTo>
                    <a:pt x="21572" y="8880"/>
                  </a:lnTo>
                  <a:cubicBezTo>
                    <a:pt x="21584" y="8704"/>
                    <a:pt x="21594" y="8546"/>
                    <a:pt x="21594" y="8430"/>
                  </a:cubicBezTo>
                  <a:lnTo>
                    <a:pt x="21594" y="6140"/>
                  </a:lnTo>
                  <a:lnTo>
                    <a:pt x="21572" y="6090"/>
                  </a:lnTo>
                  <a:cubicBezTo>
                    <a:pt x="21584" y="5910"/>
                    <a:pt x="21594" y="5749"/>
                    <a:pt x="21594" y="5630"/>
                  </a:cubicBezTo>
                  <a:cubicBezTo>
                    <a:pt x="21594" y="5630"/>
                    <a:pt x="21594" y="3340"/>
                    <a:pt x="21594" y="3340"/>
                  </a:cubicBezTo>
                  <a:cubicBezTo>
                    <a:pt x="21594" y="1466"/>
                    <a:pt x="18361" y="0"/>
                    <a:pt x="14245" y="0"/>
                  </a:cubicBezTo>
                  <a:close/>
                  <a:moveTo>
                    <a:pt x="11939" y="2240"/>
                  </a:moveTo>
                  <a:lnTo>
                    <a:pt x="11917" y="2250"/>
                  </a:lnTo>
                  <a:cubicBezTo>
                    <a:pt x="11705" y="2361"/>
                    <a:pt x="11578" y="2536"/>
                    <a:pt x="11584" y="2730"/>
                  </a:cubicBezTo>
                  <a:lnTo>
                    <a:pt x="10642" y="2680"/>
                  </a:lnTo>
                  <a:lnTo>
                    <a:pt x="10708" y="3010"/>
                  </a:lnTo>
                  <a:lnTo>
                    <a:pt x="11706" y="3070"/>
                  </a:lnTo>
                  <a:cubicBezTo>
                    <a:pt x="12001" y="3479"/>
                    <a:pt x="12844" y="3666"/>
                    <a:pt x="13480" y="3700"/>
                  </a:cubicBezTo>
                  <a:cubicBezTo>
                    <a:pt x="13577" y="3706"/>
                    <a:pt x="13665" y="3700"/>
                    <a:pt x="13757" y="3700"/>
                  </a:cubicBezTo>
                  <a:cubicBezTo>
                    <a:pt x="14401" y="3700"/>
                    <a:pt x="14815" y="3566"/>
                    <a:pt x="15120" y="3240"/>
                  </a:cubicBezTo>
                  <a:cubicBezTo>
                    <a:pt x="15403" y="2959"/>
                    <a:pt x="15605" y="2896"/>
                    <a:pt x="16040" y="2920"/>
                  </a:cubicBezTo>
                  <a:cubicBezTo>
                    <a:pt x="16222" y="2930"/>
                    <a:pt x="16819" y="2982"/>
                    <a:pt x="16883" y="3260"/>
                  </a:cubicBezTo>
                  <a:cubicBezTo>
                    <a:pt x="16924" y="3426"/>
                    <a:pt x="16815" y="3524"/>
                    <a:pt x="16683" y="3610"/>
                  </a:cubicBezTo>
                  <a:lnTo>
                    <a:pt x="16572" y="3690"/>
                  </a:lnTo>
                  <a:lnTo>
                    <a:pt x="17382" y="3840"/>
                  </a:lnTo>
                  <a:lnTo>
                    <a:pt x="17404" y="3820"/>
                  </a:lnTo>
                  <a:cubicBezTo>
                    <a:pt x="17574" y="3703"/>
                    <a:pt x="17659" y="3569"/>
                    <a:pt x="17659" y="3410"/>
                  </a:cubicBezTo>
                  <a:lnTo>
                    <a:pt x="18590" y="3460"/>
                  </a:lnTo>
                  <a:lnTo>
                    <a:pt x="18501" y="3130"/>
                  </a:lnTo>
                  <a:lnTo>
                    <a:pt x="17548" y="3080"/>
                  </a:lnTo>
                  <a:cubicBezTo>
                    <a:pt x="17305" y="2759"/>
                    <a:pt x="16656" y="2523"/>
                    <a:pt x="15874" y="2480"/>
                  </a:cubicBezTo>
                  <a:cubicBezTo>
                    <a:pt x="15793" y="2475"/>
                    <a:pt x="15716" y="2480"/>
                    <a:pt x="15641" y="2480"/>
                  </a:cubicBezTo>
                  <a:cubicBezTo>
                    <a:pt x="15026" y="2480"/>
                    <a:pt x="14626" y="2631"/>
                    <a:pt x="14311" y="2980"/>
                  </a:cubicBezTo>
                  <a:cubicBezTo>
                    <a:pt x="14094" y="3210"/>
                    <a:pt x="13816" y="3287"/>
                    <a:pt x="13336" y="3260"/>
                  </a:cubicBezTo>
                  <a:cubicBezTo>
                    <a:pt x="12808" y="3231"/>
                    <a:pt x="12420" y="3075"/>
                    <a:pt x="12371" y="2870"/>
                  </a:cubicBezTo>
                  <a:cubicBezTo>
                    <a:pt x="12324" y="2665"/>
                    <a:pt x="12542" y="2516"/>
                    <a:pt x="12637" y="2460"/>
                  </a:cubicBezTo>
                  <a:lnTo>
                    <a:pt x="12770" y="2390"/>
                  </a:lnTo>
                  <a:lnTo>
                    <a:pt x="11939" y="2240"/>
                  </a:lnTo>
                  <a:close/>
                  <a:moveTo>
                    <a:pt x="7339" y="3200"/>
                  </a:moveTo>
                  <a:cubicBezTo>
                    <a:pt x="3221" y="3200"/>
                    <a:pt x="0" y="4665"/>
                    <a:pt x="0" y="6540"/>
                  </a:cubicBezTo>
                  <a:lnTo>
                    <a:pt x="0" y="8830"/>
                  </a:lnTo>
                  <a:cubicBezTo>
                    <a:pt x="0" y="8965"/>
                    <a:pt x="-1" y="9114"/>
                    <a:pt x="11" y="9280"/>
                  </a:cubicBezTo>
                  <a:lnTo>
                    <a:pt x="0" y="9280"/>
                  </a:lnTo>
                  <a:lnTo>
                    <a:pt x="0" y="11630"/>
                  </a:lnTo>
                  <a:cubicBezTo>
                    <a:pt x="0" y="11766"/>
                    <a:pt x="-1" y="11916"/>
                    <a:pt x="11" y="12080"/>
                  </a:cubicBezTo>
                  <a:lnTo>
                    <a:pt x="0" y="12080"/>
                  </a:lnTo>
                  <a:lnTo>
                    <a:pt x="0" y="14430"/>
                  </a:lnTo>
                  <a:cubicBezTo>
                    <a:pt x="0" y="14599"/>
                    <a:pt x="-5" y="14824"/>
                    <a:pt x="34" y="15090"/>
                  </a:cubicBezTo>
                  <a:lnTo>
                    <a:pt x="0" y="15090"/>
                  </a:lnTo>
                  <a:lnTo>
                    <a:pt x="0" y="17440"/>
                  </a:lnTo>
                  <a:cubicBezTo>
                    <a:pt x="0" y="18466"/>
                    <a:pt x="-6" y="21600"/>
                    <a:pt x="7383" y="21600"/>
                  </a:cubicBezTo>
                  <a:cubicBezTo>
                    <a:pt x="14672" y="21600"/>
                    <a:pt x="14677" y="18574"/>
                    <a:pt x="14677" y="17440"/>
                  </a:cubicBezTo>
                  <a:lnTo>
                    <a:pt x="14677" y="15090"/>
                  </a:lnTo>
                  <a:lnTo>
                    <a:pt x="14644" y="15090"/>
                  </a:lnTo>
                  <a:cubicBezTo>
                    <a:pt x="14675" y="14829"/>
                    <a:pt x="14677" y="14603"/>
                    <a:pt x="14677" y="14430"/>
                  </a:cubicBezTo>
                  <a:lnTo>
                    <a:pt x="14677" y="12080"/>
                  </a:lnTo>
                  <a:lnTo>
                    <a:pt x="14666" y="12080"/>
                  </a:lnTo>
                  <a:cubicBezTo>
                    <a:pt x="14676" y="11907"/>
                    <a:pt x="14677" y="11746"/>
                    <a:pt x="14677" y="11630"/>
                  </a:cubicBezTo>
                  <a:lnTo>
                    <a:pt x="14677" y="9280"/>
                  </a:lnTo>
                  <a:lnTo>
                    <a:pt x="14666" y="9280"/>
                  </a:lnTo>
                  <a:cubicBezTo>
                    <a:pt x="14676" y="9104"/>
                    <a:pt x="14677" y="8945"/>
                    <a:pt x="14677" y="8830"/>
                  </a:cubicBezTo>
                  <a:lnTo>
                    <a:pt x="14677" y="6540"/>
                  </a:lnTo>
                  <a:cubicBezTo>
                    <a:pt x="14677" y="4665"/>
                    <a:pt x="11452" y="3200"/>
                    <a:pt x="7339" y="3200"/>
                  </a:cubicBezTo>
                  <a:close/>
                  <a:moveTo>
                    <a:pt x="7339" y="3800"/>
                  </a:moveTo>
                  <a:cubicBezTo>
                    <a:pt x="10956" y="3800"/>
                    <a:pt x="14012" y="5051"/>
                    <a:pt x="14012" y="6540"/>
                  </a:cubicBezTo>
                  <a:cubicBezTo>
                    <a:pt x="14012" y="8027"/>
                    <a:pt x="10956" y="9280"/>
                    <a:pt x="7339" y="9280"/>
                  </a:cubicBezTo>
                  <a:cubicBezTo>
                    <a:pt x="3718" y="9280"/>
                    <a:pt x="654" y="8027"/>
                    <a:pt x="654" y="6540"/>
                  </a:cubicBezTo>
                  <a:cubicBezTo>
                    <a:pt x="654" y="5051"/>
                    <a:pt x="3718" y="3800"/>
                    <a:pt x="7339" y="3800"/>
                  </a:cubicBezTo>
                  <a:close/>
                  <a:moveTo>
                    <a:pt x="10354" y="5120"/>
                  </a:moveTo>
                  <a:lnTo>
                    <a:pt x="9500" y="5380"/>
                  </a:lnTo>
                  <a:cubicBezTo>
                    <a:pt x="9087" y="5288"/>
                    <a:pt x="8635" y="5240"/>
                    <a:pt x="8192" y="5240"/>
                  </a:cubicBezTo>
                  <a:cubicBezTo>
                    <a:pt x="7693" y="5240"/>
                    <a:pt x="7229" y="5300"/>
                    <a:pt x="6862" y="5410"/>
                  </a:cubicBezTo>
                  <a:cubicBezTo>
                    <a:pt x="6518" y="5515"/>
                    <a:pt x="6346" y="5634"/>
                    <a:pt x="6319" y="5790"/>
                  </a:cubicBezTo>
                  <a:cubicBezTo>
                    <a:pt x="6286" y="5955"/>
                    <a:pt x="6428" y="6141"/>
                    <a:pt x="6773" y="6380"/>
                  </a:cubicBezTo>
                  <a:cubicBezTo>
                    <a:pt x="6944" y="6504"/>
                    <a:pt x="7016" y="6593"/>
                    <a:pt x="7006" y="6660"/>
                  </a:cubicBezTo>
                  <a:cubicBezTo>
                    <a:pt x="6996" y="6707"/>
                    <a:pt x="6933" y="6773"/>
                    <a:pt x="6685" y="6850"/>
                  </a:cubicBezTo>
                  <a:cubicBezTo>
                    <a:pt x="6464" y="6915"/>
                    <a:pt x="6193" y="6950"/>
                    <a:pt x="5909" y="6950"/>
                  </a:cubicBezTo>
                  <a:cubicBezTo>
                    <a:pt x="5578" y="6950"/>
                    <a:pt x="5253" y="6911"/>
                    <a:pt x="4955" y="6820"/>
                  </a:cubicBezTo>
                  <a:cubicBezTo>
                    <a:pt x="4556" y="6699"/>
                    <a:pt x="4245" y="6532"/>
                    <a:pt x="4135" y="6370"/>
                  </a:cubicBezTo>
                  <a:lnTo>
                    <a:pt x="4113" y="6330"/>
                  </a:lnTo>
                  <a:lnTo>
                    <a:pt x="3226" y="6460"/>
                  </a:lnTo>
                  <a:lnTo>
                    <a:pt x="3259" y="6530"/>
                  </a:lnTo>
                  <a:cubicBezTo>
                    <a:pt x="3342" y="6685"/>
                    <a:pt x="3633" y="6859"/>
                    <a:pt x="4035" y="7000"/>
                  </a:cubicBezTo>
                  <a:lnTo>
                    <a:pt x="3193" y="7260"/>
                  </a:lnTo>
                  <a:lnTo>
                    <a:pt x="3913" y="7480"/>
                  </a:lnTo>
                  <a:lnTo>
                    <a:pt x="4800" y="7220"/>
                  </a:lnTo>
                  <a:cubicBezTo>
                    <a:pt x="5719" y="7421"/>
                    <a:pt x="6864" y="7398"/>
                    <a:pt x="7582" y="7180"/>
                  </a:cubicBezTo>
                  <a:cubicBezTo>
                    <a:pt x="7980" y="7061"/>
                    <a:pt x="8182" y="6929"/>
                    <a:pt x="8214" y="6760"/>
                  </a:cubicBezTo>
                  <a:cubicBezTo>
                    <a:pt x="8245" y="6606"/>
                    <a:pt x="8115" y="6430"/>
                    <a:pt x="7826" y="6220"/>
                  </a:cubicBezTo>
                  <a:cubicBezTo>
                    <a:pt x="7683" y="6111"/>
                    <a:pt x="7499" y="5958"/>
                    <a:pt x="7516" y="5870"/>
                  </a:cubicBezTo>
                  <a:cubicBezTo>
                    <a:pt x="7528" y="5822"/>
                    <a:pt x="7611" y="5781"/>
                    <a:pt x="7771" y="5730"/>
                  </a:cubicBezTo>
                  <a:cubicBezTo>
                    <a:pt x="7914" y="5688"/>
                    <a:pt x="8155" y="5630"/>
                    <a:pt x="8469" y="5630"/>
                  </a:cubicBezTo>
                  <a:cubicBezTo>
                    <a:pt x="8751" y="5630"/>
                    <a:pt x="9033" y="5674"/>
                    <a:pt x="9312" y="5760"/>
                  </a:cubicBezTo>
                  <a:cubicBezTo>
                    <a:pt x="9840" y="5920"/>
                    <a:pt x="9975" y="6074"/>
                    <a:pt x="10043" y="6150"/>
                  </a:cubicBezTo>
                  <a:lnTo>
                    <a:pt x="10066" y="6180"/>
                  </a:lnTo>
                  <a:lnTo>
                    <a:pt x="10986" y="6050"/>
                  </a:lnTo>
                  <a:lnTo>
                    <a:pt x="10908" y="5980"/>
                  </a:lnTo>
                  <a:cubicBezTo>
                    <a:pt x="10780" y="5839"/>
                    <a:pt x="10570" y="5708"/>
                    <a:pt x="10254" y="5590"/>
                  </a:cubicBezTo>
                  <a:lnTo>
                    <a:pt x="11074" y="5340"/>
                  </a:lnTo>
                  <a:cubicBezTo>
                    <a:pt x="11074" y="5340"/>
                    <a:pt x="10354" y="5120"/>
                    <a:pt x="10354" y="5120"/>
                  </a:cubicBezTo>
                  <a:close/>
                  <a:moveTo>
                    <a:pt x="654" y="7950"/>
                  </a:moveTo>
                  <a:cubicBezTo>
                    <a:pt x="1825" y="9126"/>
                    <a:pt x="4422" y="9880"/>
                    <a:pt x="7339" y="9880"/>
                  </a:cubicBezTo>
                  <a:cubicBezTo>
                    <a:pt x="10252" y="9880"/>
                    <a:pt x="12840" y="9126"/>
                    <a:pt x="14012" y="7950"/>
                  </a:cubicBezTo>
                  <a:lnTo>
                    <a:pt x="14012" y="8830"/>
                  </a:lnTo>
                  <a:cubicBezTo>
                    <a:pt x="14012" y="9859"/>
                    <a:pt x="14011" y="12280"/>
                    <a:pt x="7383" y="12280"/>
                  </a:cubicBezTo>
                  <a:cubicBezTo>
                    <a:pt x="658" y="12280"/>
                    <a:pt x="654" y="9770"/>
                    <a:pt x="654" y="8830"/>
                  </a:cubicBezTo>
                  <a:lnTo>
                    <a:pt x="654" y="7950"/>
                  </a:lnTo>
                  <a:close/>
                  <a:moveTo>
                    <a:pt x="654" y="10940"/>
                  </a:moveTo>
                  <a:cubicBezTo>
                    <a:pt x="1696" y="12222"/>
                    <a:pt x="3964" y="12870"/>
                    <a:pt x="7383" y="12870"/>
                  </a:cubicBezTo>
                  <a:cubicBezTo>
                    <a:pt x="10758" y="12870"/>
                    <a:pt x="12987" y="12238"/>
                    <a:pt x="14012" y="10990"/>
                  </a:cubicBezTo>
                  <a:lnTo>
                    <a:pt x="14012" y="11630"/>
                  </a:lnTo>
                  <a:cubicBezTo>
                    <a:pt x="14012" y="12661"/>
                    <a:pt x="14011" y="15070"/>
                    <a:pt x="7383" y="15070"/>
                  </a:cubicBezTo>
                  <a:cubicBezTo>
                    <a:pt x="658" y="15070"/>
                    <a:pt x="654" y="12571"/>
                    <a:pt x="654" y="11630"/>
                  </a:cubicBezTo>
                  <a:lnTo>
                    <a:pt x="654" y="10940"/>
                  </a:lnTo>
                  <a:close/>
                  <a:moveTo>
                    <a:pt x="654" y="13740"/>
                  </a:moveTo>
                  <a:cubicBezTo>
                    <a:pt x="1696" y="15024"/>
                    <a:pt x="3964" y="15670"/>
                    <a:pt x="7383" y="15670"/>
                  </a:cubicBezTo>
                  <a:cubicBezTo>
                    <a:pt x="10758" y="15670"/>
                    <a:pt x="12987" y="15038"/>
                    <a:pt x="14012" y="13790"/>
                  </a:cubicBezTo>
                  <a:lnTo>
                    <a:pt x="14012" y="14430"/>
                  </a:lnTo>
                  <a:cubicBezTo>
                    <a:pt x="14012" y="15459"/>
                    <a:pt x="14011" y="17870"/>
                    <a:pt x="7383" y="17870"/>
                  </a:cubicBezTo>
                  <a:cubicBezTo>
                    <a:pt x="658" y="17870"/>
                    <a:pt x="654" y="15372"/>
                    <a:pt x="654" y="14430"/>
                  </a:cubicBezTo>
                  <a:lnTo>
                    <a:pt x="654" y="13740"/>
                  </a:lnTo>
                  <a:close/>
                  <a:moveTo>
                    <a:pt x="654" y="16530"/>
                  </a:moveTo>
                  <a:cubicBezTo>
                    <a:pt x="1696" y="17812"/>
                    <a:pt x="3964" y="18470"/>
                    <a:pt x="7383" y="18470"/>
                  </a:cubicBezTo>
                  <a:cubicBezTo>
                    <a:pt x="10758" y="18470"/>
                    <a:pt x="12987" y="17838"/>
                    <a:pt x="14012" y="16590"/>
                  </a:cubicBezTo>
                  <a:lnTo>
                    <a:pt x="14012" y="17440"/>
                  </a:lnTo>
                  <a:cubicBezTo>
                    <a:pt x="14012" y="18505"/>
                    <a:pt x="14011" y="21000"/>
                    <a:pt x="7383" y="21000"/>
                  </a:cubicBezTo>
                  <a:cubicBezTo>
                    <a:pt x="658" y="21000"/>
                    <a:pt x="654" y="18413"/>
                    <a:pt x="654" y="17440"/>
                  </a:cubicBezTo>
                  <a:lnTo>
                    <a:pt x="654" y="16530"/>
                  </a:ln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 name="îṣļîḑé-Freeform: Shape 7"/>
            <p:cNvSpPr/>
            <p:nvPr/>
          </p:nvSpPr>
          <p:spPr>
            <a:xfrm>
              <a:off x="7167220" y="2768395"/>
              <a:ext cx="283116" cy="247725"/>
            </a:xfrm>
            <a:custGeom>
              <a:avLst/>
              <a:gdLst/>
              <a:ahLst/>
              <a:cxnLst>
                <a:cxn ang="0">
                  <a:pos x="wd2" y="hd2"/>
                </a:cxn>
                <a:cxn ang="5400000">
                  <a:pos x="wd2" y="hd2"/>
                </a:cxn>
                <a:cxn ang="10800000">
                  <a:pos x="wd2" y="hd2"/>
                </a:cxn>
                <a:cxn ang="16200000">
                  <a:pos x="wd2" y="hd2"/>
                </a:cxn>
              </a:cxnLst>
              <a:rect l="0" t="0" r="r" b="b"/>
              <a:pathLst>
                <a:path w="21600" h="21600" extrusionOk="0">
                  <a:moveTo>
                    <a:pt x="19436" y="14193"/>
                  </a:moveTo>
                  <a:lnTo>
                    <a:pt x="21600" y="15429"/>
                  </a:lnTo>
                  <a:lnTo>
                    <a:pt x="10800" y="21600"/>
                  </a:lnTo>
                  <a:lnTo>
                    <a:pt x="0" y="15429"/>
                  </a:lnTo>
                  <a:lnTo>
                    <a:pt x="2163" y="14193"/>
                  </a:lnTo>
                  <a:lnTo>
                    <a:pt x="10800" y="19128"/>
                  </a:lnTo>
                  <a:cubicBezTo>
                    <a:pt x="10800" y="19128"/>
                    <a:pt x="19436" y="14193"/>
                    <a:pt x="19436" y="14193"/>
                  </a:cubicBezTo>
                  <a:close/>
                  <a:moveTo>
                    <a:pt x="19436" y="9564"/>
                  </a:moveTo>
                  <a:lnTo>
                    <a:pt x="21600" y="10800"/>
                  </a:lnTo>
                  <a:lnTo>
                    <a:pt x="10800" y="16971"/>
                  </a:lnTo>
                  <a:lnTo>
                    <a:pt x="0" y="10800"/>
                  </a:lnTo>
                  <a:lnTo>
                    <a:pt x="2163" y="9564"/>
                  </a:lnTo>
                  <a:lnTo>
                    <a:pt x="10800" y="14499"/>
                  </a:lnTo>
                  <a:cubicBezTo>
                    <a:pt x="10800" y="14499"/>
                    <a:pt x="19436" y="9564"/>
                    <a:pt x="19436" y="9564"/>
                  </a:cubicBezTo>
                  <a:close/>
                  <a:moveTo>
                    <a:pt x="10800" y="2049"/>
                  </a:moveTo>
                  <a:lnTo>
                    <a:pt x="18015" y="6171"/>
                  </a:lnTo>
                  <a:lnTo>
                    <a:pt x="10800" y="10294"/>
                  </a:lnTo>
                  <a:lnTo>
                    <a:pt x="3584" y="6171"/>
                  </a:lnTo>
                  <a:cubicBezTo>
                    <a:pt x="3584" y="6171"/>
                    <a:pt x="10800" y="2049"/>
                    <a:pt x="10800" y="2049"/>
                  </a:cubicBezTo>
                  <a:close/>
                  <a:moveTo>
                    <a:pt x="21600" y="6171"/>
                  </a:moveTo>
                  <a:lnTo>
                    <a:pt x="10800" y="0"/>
                  </a:lnTo>
                  <a:lnTo>
                    <a:pt x="0" y="6171"/>
                  </a:lnTo>
                  <a:lnTo>
                    <a:pt x="10800" y="12343"/>
                  </a:lnTo>
                  <a:cubicBezTo>
                    <a:pt x="10800" y="12343"/>
                    <a:pt x="21600" y="6171"/>
                    <a:pt x="21600" y="6171"/>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 name="îṣļîḑé-Freeform: Shape 8"/>
            <p:cNvSpPr/>
            <p:nvPr/>
          </p:nvSpPr>
          <p:spPr>
            <a:xfrm>
              <a:off x="5860709" y="2535729"/>
              <a:ext cx="174695" cy="174695"/>
            </a:xfrm>
            <a:custGeom>
              <a:avLst/>
              <a:gdLst/>
              <a:ahLst/>
              <a:cxnLst>
                <a:cxn ang="0">
                  <a:pos x="wd2" y="hd2"/>
                </a:cxn>
                <a:cxn ang="5400000">
                  <a:pos x="wd2" y="hd2"/>
                </a:cxn>
                <a:cxn ang="10800000">
                  <a:pos x="wd2" y="hd2"/>
                </a:cxn>
                <a:cxn ang="16200000">
                  <a:pos x="wd2" y="hd2"/>
                </a:cxn>
              </a:cxnLst>
              <a:rect l="0" t="0" r="r" b="b"/>
              <a:pathLst>
                <a:path w="21600" h="21600" extrusionOk="0">
                  <a:moveTo>
                    <a:pt x="15996" y="7531"/>
                  </a:moveTo>
                  <a:cubicBezTo>
                    <a:pt x="15996" y="8471"/>
                    <a:pt x="15234" y="9235"/>
                    <a:pt x="14293" y="9235"/>
                  </a:cubicBezTo>
                  <a:cubicBezTo>
                    <a:pt x="13352" y="9235"/>
                    <a:pt x="12589" y="8471"/>
                    <a:pt x="12589" y="7531"/>
                  </a:cubicBezTo>
                  <a:cubicBezTo>
                    <a:pt x="12589" y="6590"/>
                    <a:pt x="13352" y="5828"/>
                    <a:pt x="14293" y="5828"/>
                  </a:cubicBezTo>
                  <a:cubicBezTo>
                    <a:pt x="15234" y="5828"/>
                    <a:pt x="15996" y="6590"/>
                    <a:pt x="15996" y="7531"/>
                  </a:cubicBezTo>
                  <a:cubicBezTo>
                    <a:pt x="15996" y="7531"/>
                    <a:pt x="15996" y="7531"/>
                    <a:pt x="15996" y="7531"/>
                  </a:cubicBezTo>
                  <a:close/>
                  <a:moveTo>
                    <a:pt x="7309" y="9235"/>
                  </a:moveTo>
                  <a:cubicBezTo>
                    <a:pt x="6369" y="9235"/>
                    <a:pt x="5607" y="8471"/>
                    <a:pt x="5607" y="7531"/>
                  </a:cubicBezTo>
                  <a:cubicBezTo>
                    <a:pt x="5607" y="6590"/>
                    <a:pt x="6369" y="5828"/>
                    <a:pt x="7309" y="5828"/>
                  </a:cubicBezTo>
                  <a:cubicBezTo>
                    <a:pt x="8250" y="5828"/>
                    <a:pt x="9013" y="6590"/>
                    <a:pt x="9013" y="7531"/>
                  </a:cubicBezTo>
                  <a:cubicBezTo>
                    <a:pt x="9013" y="8471"/>
                    <a:pt x="8250" y="9235"/>
                    <a:pt x="7309" y="9235"/>
                  </a:cubicBezTo>
                  <a:cubicBezTo>
                    <a:pt x="7309" y="9235"/>
                    <a:pt x="7309" y="9235"/>
                    <a:pt x="7309" y="9235"/>
                  </a:cubicBezTo>
                  <a:close/>
                  <a:moveTo>
                    <a:pt x="14715" y="16707"/>
                  </a:moveTo>
                  <a:lnTo>
                    <a:pt x="13980" y="17035"/>
                  </a:lnTo>
                  <a:cubicBezTo>
                    <a:pt x="13426" y="15788"/>
                    <a:pt x="12186" y="14983"/>
                    <a:pt x="10824" y="14983"/>
                  </a:cubicBezTo>
                  <a:cubicBezTo>
                    <a:pt x="9418" y="14983"/>
                    <a:pt x="8164" y="15824"/>
                    <a:pt x="7629" y="17124"/>
                  </a:cubicBezTo>
                  <a:lnTo>
                    <a:pt x="6884" y="16817"/>
                  </a:lnTo>
                  <a:cubicBezTo>
                    <a:pt x="7543" y="15214"/>
                    <a:pt x="9090" y="14177"/>
                    <a:pt x="10824" y="14177"/>
                  </a:cubicBezTo>
                  <a:cubicBezTo>
                    <a:pt x="12504" y="14177"/>
                    <a:pt x="14031" y="15171"/>
                    <a:pt x="14715" y="16707"/>
                  </a:cubicBezTo>
                  <a:cubicBezTo>
                    <a:pt x="14715" y="16707"/>
                    <a:pt x="14715" y="16707"/>
                    <a:pt x="14715" y="16707"/>
                  </a:cubicBezTo>
                  <a:close/>
                  <a:moveTo>
                    <a:pt x="10800" y="20525"/>
                  </a:moveTo>
                  <a:cubicBezTo>
                    <a:pt x="5436" y="20525"/>
                    <a:pt x="1073" y="16163"/>
                    <a:pt x="1073" y="10800"/>
                  </a:cubicBezTo>
                  <a:cubicBezTo>
                    <a:pt x="1073" y="5436"/>
                    <a:pt x="5436" y="1073"/>
                    <a:pt x="10800" y="1073"/>
                  </a:cubicBezTo>
                  <a:cubicBezTo>
                    <a:pt x="16163" y="1073"/>
                    <a:pt x="20526" y="5436"/>
                    <a:pt x="20526" y="10800"/>
                  </a:cubicBezTo>
                  <a:cubicBezTo>
                    <a:pt x="20526" y="16163"/>
                    <a:pt x="16163" y="20525"/>
                    <a:pt x="10800" y="20525"/>
                  </a:cubicBezTo>
                  <a:cubicBezTo>
                    <a:pt x="10800" y="20525"/>
                    <a:pt x="10800" y="20525"/>
                    <a:pt x="10800" y="20525"/>
                  </a:cubicBezTo>
                  <a:close/>
                  <a:moveTo>
                    <a:pt x="10800" y="0"/>
                  </a:moveTo>
                  <a:cubicBezTo>
                    <a:pt x="4845" y="0"/>
                    <a:pt x="0" y="4845"/>
                    <a:pt x="0" y="10800"/>
                  </a:cubicBezTo>
                  <a:cubicBezTo>
                    <a:pt x="0" y="16755"/>
                    <a:pt x="4845" y="21600"/>
                    <a:pt x="10800" y="21600"/>
                  </a:cubicBezTo>
                  <a:cubicBezTo>
                    <a:pt x="16756" y="21600"/>
                    <a:pt x="21600" y="16755"/>
                    <a:pt x="21600" y="10800"/>
                  </a:cubicBezTo>
                  <a:cubicBezTo>
                    <a:pt x="21600" y="4845"/>
                    <a:pt x="16756" y="0"/>
                    <a:pt x="10800" y="0"/>
                  </a:cubicBezTo>
                  <a:cubicBezTo>
                    <a:pt x="10800" y="0"/>
                    <a:pt x="10800" y="0"/>
                    <a:pt x="10800" y="0"/>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 name="îṣļîḑé-Freeform: Shape 9"/>
            <p:cNvSpPr/>
            <p:nvPr/>
          </p:nvSpPr>
          <p:spPr>
            <a:xfrm>
              <a:off x="6236567" y="3718925"/>
              <a:ext cx="221046" cy="180218"/>
            </a:xfrm>
            <a:custGeom>
              <a:avLst/>
              <a:gdLst/>
              <a:ahLst/>
              <a:cxnLst>
                <a:cxn ang="0">
                  <a:pos x="wd2" y="hd2"/>
                </a:cxn>
                <a:cxn ang="5400000">
                  <a:pos x="wd2" y="hd2"/>
                </a:cxn>
                <a:cxn ang="10800000">
                  <a:pos x="wd2" y="hd2"/>
                </a:cxn>
                <a:cxn ang="16200000">
                  <a:pos x="wd2" y="hd2"/>
                </a:cxn>
              </a:cxnLst>
              <a:rect l="0" t="0" r="r" b="b"/>
              <a:pathLst>
                <a:path w="21600" h="21600" extrusionOk="0">
                  <a:moveTo>
                    <a:pt x="5247" y="0"/>
                  </a:moveTo>
                  <a:lnTo>
                    <a:pt x="5247" y="6487"/>
                  </a:lnTo>
                  <a:lnTo>
                    <a:pt x="6443" y="6487"/>
                  </a:lnTo>
                  <a:lnTo>
                    <a:pt x="6443" y="1467"/>
                  </a:lnTo>
                  <a:lnTo>
                    <a:pt x="20404" y="1467"/>
                  </a:lnTo>
                  <a:lnTo>
                    <a:pt x="20404" y="10964"/>
                  </a:lnTo>
                  <a:lnTo>
                    <a:pt x="13882" y="10964"/>
                  </a:lnTo>
                  <a:lnTo>
                    <a:pt x="13882" y="14360"/>
                  </a:lnTo>
                  <a:lnTo>
                    <a:pt x="18199" y="14360"/>
                  </a:lnTo>
                  <a:lnTo>
                    <a:pt x="18199" y="13682"/>
                  </a:lnTo>
                  <a:lnTo>
                    <a:pt x="14787" y="13682"/>
                  </a:lnTo>
                  <a:lnTo>
                    <a:pt x="14787" y="12856"/>
                  </a:lnTo>
                  <a:cubicBezTo>
                    <a:pt x="14787" y="12856"/>
                    <a:pt x="21600" y="12856"/>
                    <a:pt x="21600" y="12856"/>
                  </a:cubicBezTo>
                  <a:lnTo>
                    <a:pt x="21600" y="0"/>
                  </a:lnTo>
                  <a:lnTo>
                    <a:pt x="5247" y="0"/>
                  </a:lnTo>
                  <a:close/>
                  <a:moveTo>
                    <a:pt x="2138" y="6912"/>
                  </a:moveTo>
                  <a:lnTo>
                    <a:pt x="2138" y="10130"/>
                  </a:lnTo>
                  <a:lnTo>
                    <a:pt x="2988" y="10130"/>
                  </a:lnTo>
                  <a:cubicBezTo>
                    <a:pt x="2988" y="10130"/>
                    <a:pt x="2988" y="7955"/>
                    <a:pt x="2988" y="7955"/>
                  </a:cubicBezTo>
                  <a:lnTo>
                    <a:pt x="12655" y="7955"/>
                  </a:lnTo>
                  <a:lnTo>
                    <a:pt x="12655" y="15068"/>
                  </a:lnTo>
                  <a:lnTo>
                    <a:pt x="11568" y="15068"/>
                  </a:lnTo>
                  <a:lnTo>
                    <a:pt x="11568" y="16111"/>
                  </a:lnTo>
                  <a:lnTo>
                    <a:pt x="13511" y="16111"/>
                  </a:lnTo>
                  <a:lnTo>
                    <a:pt x="13511" y="6912"/>
                  </a:lnTo>
                  <a:lnTo>
                    <a:pt x="2138" y="6912"/>
                  </a:lnTo>
                  <a:close/>
                  <a:moveTo>
                    <a:pt x="0" y="10487"/>
                  </a:moveTo>
                  <a:cubicBezTo>
                    <a:pt x="0" y="10487"/>
                    <a:pt x="0" y="21593"/>
                    <a:pt x="0" y="21593"/>
                  </a:cubicBezTo>
                  <a:lnTo>
                    <a:pt x="6030" y="21593"/>
                  </a:lnTo>
                  <a:lnTo>
                    <a:pt x="6030" y="10487"/>
                  </a:lnTo>
                  <a:lnTo>
                    <a:pt x="0" y="10487"/>
                  </a:lnTo>
                  <a:close/>
                  <a:moveTo>
                    <a:pt x="868" y="11560"/>
                  </a:moveTo>
                  <a:lnTo>
                    <a:pt x="5162" y="11560"/>
                  </a:lnTo>
                  <a:lnTo>
                    <a:pt x="5162" y="19753"/>
                  </a:lnTo>
                  <a:lnTo>
                    <a:pt x="868" y="19753"/>
                  </a:lnTo>
                  <a:cubicBezTo>
                    <a:pt x="868" y="19753"/>
                    <a:pt x="868" y="11560"/>
                    <a:pt x="868" y="11560"/>
                  </a:cubicBezTo>
                  <a:close/>
                  <a:moveTo>
                    <a:pt x="6801" y="12632"/>
                  </a:moveTo>
                  <a:cubicBezTo>
                    <a:pt x="6801" y="12632"/>
                    <a:pt x="6801" y="21600"/>
                    <a:pt x="6801" y="21600"/>
                  </a:cubicBezTo>
                  <a:lnTo>
                    <a:pt x="11149" y="21600"/>
                  </a:lnTo>
                  <a:lnTo>
                    <a:pt x="11149" y="12632"/>
                  </a:lnTo>
                  <a:lnTo>
                    <a:pt x="6801" y="12632"/>
                  </a:lnTo>
                  <a:close/>
                  <a:moveTo>
                    <a:pt x="9072" y="13005"/>
                  </a:moveTo>
                  <a:cubicBezTo>
                    <a:pt x="9130" y="13005"/>
                    <a:pt x="9176" y="13065"/>
                    <a:pt x="9176" y="13139"/>
                  </a:cubicBezTo>
                  <a:cubicBezTo>
                    <a:pt x="9176" y="13210"/>
                    <a:pt x="9130" y="13265"/>
                    <a:pt x="9072" y="13265"/>
                  </a:cubicBezTo>
                  <a:cubicBezTo>
                    <a:pt x="9013" y="13265"/>
                    <a:pt x="8969" y="13210"/>
                    <a:pt x="8969" y="13139"/>
                  </a:cubicBezTo>
                  <a:cubicBezTo>
                    <a:pt x="8969" y="13068"/>
                    <a:pt x="9013" y="13005"/>
                    <a:pt x="9072" y="13005"/>
                  </a:cubicBezTo>
                  <a:close/>
                  <a:moveTo>
                    <a:pt x="8447" y="13437"/>
                  </a:moveTo>
                  <a:lnTo>
                    <a:pt x="9698" y="13437"/>
                  </a:lnTo>
                  <a:lnTo>
                    <a:pt x="9698" y="13556"/>
                  </a:lnTo>
                  <a:lnTo>
                    <a:pt x="8447" y="13556"/>
                  </a:lnTo>
                  <a:cubicBezTo>
                    <a:pt x="8447" y="13556"/>
                    <a:pt x="8447" y="13437"/>
                    <a:pt x="8447" y="13437"/>
                  </a:cubicBezTo>
                  <a:close/>
                  <a:moveTo>
                    <a:pt x="10451" y="13995"/>
                  </a:moveTo>
                  <a:lnTo>
                    <a:pt x="10451" y="20155"/>
                  </a:lnTo>
                  <a:cubicBezTo>
                    <a:pt x="9321" y="20163"/>
                    <a:pt x="8060" y="20168"/>
                    <a:pt x="7500" y="20162"/>
                  </a:cubicBezTo>
                  <a:cubicBezTo>
                    <a:pt x="7500" y="20162"/>
                    <a:pt x="7500" y="14003"/>
                    <a:pt x="7500" y="14003"/>
                  </a:cubicBezTo>
                  <a:lnTo>
                    <a:pt x="10451" y="13995"/>
                  </a:lnTo>
                  <a:close/>
                  <a:moveTo>
                    <a:pt x="11659" y="16446"/>
                  </a:moveTo>
                  <a:lnTo>
                    <a:pt x="11659" y="17935"/>
                  </a:lnTo>
                  <a:lnTo>
                    <a:pt x="15236" y="17935"/>
                  </a:lnTo>
                  <a:lnTo>
                    <a:pt x="15236" y="16550"/>
                  </a:lnTo>
                  <a:lnTo>
                    <a:pt x="13596" y="16446"/>
                  </a:lnTo>
                  <a:cubicBezTo>
                    <a:pt x="13596" y="16446"/>
                    <a:pt x="11659" y="16446"/>
                    <a:pt x="11659" y="16446"/>
                  </a:cubicBezTo>
                  <a:close/>
                  <a:moveTo>
                    <a:pt x="3146" y="20326"/>
                  </a:moveTo>
                  <a:cubicBezTo>
                    <a:pt x="3307" y="20326"/>
                    <a:pt x="3431" y="20477"/>
                    <a:pt x="3431" y="20676"/>
                  </a:cubicBezTo>
                  <a:cubicBezTo>
                    <a:pt x="3431" y="20871"/>
                    <a:pt x="3307" y="21034"/>
                    <a:pt x="3146" y="21034"/>
                  </a:cubicBezTo>
                  <a:cubicBezTo>
                    <a:pt x="2984" y="21034"/>
                    <a:pt x="2854" y="20871"/>
                    <a:pt x="2854" y="20676"/>
                  </a:cubicBezTo>
                  <a:cubicBezTo>
                    <a:pt x="2854" y="20477"/>
                    <a:pt x="2984" y="20326"/>
                    <a:pt x="3146" y="20326"/>
                  </a:cubicBezTo>
                  <a:close/>
                  <a:moveTo>
                    <a:pt x="9030" y="20602"/>
                  </a:moveTo>
                  <a:cubicBezTo>
                    <a:pt x="9170" y="20602"/>
                    <a:pt x="9279" y="20739"/>
                    <a:pt x="9279" y="20907"/>
                  </a:cubicBezTo>
                  <a:cubicBezTo>
                    <a:pt x="9279" y="21078"/>
                    <a:pt x="9167" y="21213"/>
                    <a:pt x="9030" y="21213"/>
                  </a:cubicBezTo>
                  <a:cubicBezTo>
                    <a:pt x="8891" y="21213"/>
                    <a:pt x="8781" y="21078"/>
                    <a:pt x="8781" y="20907"/>
                  </a:cubicBezTo>
                  <a:cubicBezTo>
                    <a:pt x="8781" y="20739"/>
                    <a:pt x="8891" y="20602"/>
                    <a:pt x="9030" y="20602"/>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7" name="îṣļîḑé-Freeform: Shape 10"/>
            <p:cNvSpPr/>
            <p:nvPr/>
          </p:nvSpPr>
          <p:spPr>
            <a:xfrm>
              <a:off x="6801329" y="3321205"/>
              <a:ext cx="328493" cy="274552"/>
            </a:xfrm>
            <a:custGeom>
              <a:avLst/>
              <a:gdLst/>
              <a:ahLst/>
              <a:cxnLst>
                <a:cxn ang="0">
                  <a:pos x="wd2" y="hd2"/>
                </a:cxn>
                <a:cxn ang="5400000">
                  <a:pos x="wd2" y="hd2"/>
                </a:cxn>
                <a:cxn ang="10800000">
                  <a:pos x="wd2" y="hd2"/>
                </a:cxn>
                <a:cxn ang="16200000">
                  <a:pos x="wd2" y="hd2"/>
                </a:cxn>
              </a:cxnLst>
              <a:rect l="0" t="0" r="r" b="b"/>
              <a:pathLst>
                <a:path w="21600" h="21600" extrusionOk="0">
                  <a:moveTo>
                    <a:pt x="3518" y="0"/>
                  </a:moveTo>
                  <a:cubicBezTo>
                    <a:pt x="2732" y="0"/>
                    <a:pt x="2092" y="768"/>
                    <a:pt x="2092" y="1706"/>
                  </a:cubicBezTo>
                  <a:lnTo>
                    <a:pt x="2092" y="1873"/>
                  </a:lnTo>
                  <a:cubicBezTo>
                    <a:pt x="2094" y="2300"/>
                    <a:pt x="2383" y="2640"/>
                    <a:pt x="2738" y="2640"/>
                  </a:cubicBezTo>
                  <a:cubicBezTo>
                    <a:pt x="3095" y="2640"/>
                    <a:pt x="3383" y="2300"/>
                    <a:pt x="3383" y="1873"/>
                  </a:cubicBezTo>
                  <a:lnTo>
                    <a:pt x="3383" y="1706"/>
                  </a:lnTo>
                  <a:cubicBezTo>
                    <a:pt x="3383" y="1618"/>
                    <a:pt x="3443" y="1545"/>
                    <a:pt x="3518" y="1545"/>
                  </a:cubicBezTo>
                  <a:lnTo>
                    <a:pt x="4556" y="1545"/>
                  </a:lnTo>
                  <a:cubicBezTo>
                    <a:pt x="4631" y="1545"/>
                    <a:pt x="4691" y="1618"/>
                    <a:pt x="4691" y="1706"/>
                  </a:cubicBezTo>
                  <a:lnTo>
                    <a:pt x="4691" y="1873"/>
                  </a:lnTo>
                  <a:cubicBezTo>
                    <a:pt x="4691" y="2300"/>
                    <a:pt x="4982" y="2640"/>
                    <a:pt x="5337" y="2640"/>
                  </a:cubicBezTo>
                  <a:cubicBezTo>
                    <a:pt x="5691" y="2640"/>
                    <a:pt x="5982" y="2300"/>
                    <a:pt x="5982" y="1873"/>
                  </a:cubicBezTo>
                  <a:lnTo>
                    <a:pt x="5982" y="1706"/>
                  </a:lnTo>
                  <a:cubicBezTo>
                    <a:pt x="5982" y="768"/>
                    <a:pt x="5345" y="0"/>
                    <a:pt x="4560" y="0"/>
                  </a:cubicBezTo>
                  <a:lnTo>
                    <a:pt x="3518" y="0"/>
                  </a:lnTo>
                  <a:close/>
                  <a:moveTo>
                    <a:pt x="2080" y="3129"/>
                  </a:moveTo>
                  <a:cubicBezTo>
                    <a:pt x="932" y="3129"/>
                    <a:pt x="0" y="4247"/>
                    <a:pt x="0" y="5622"/>
                  </a:cubicBezTo>
                  <a:lnTo>
                    <a:pt x="0" y="19107"/>
                  </a:lnTo>
                  <a:cubicBezTo>
                    <a:pt x="0" y="20480"/>
                    <a:pt x="932" y="21600"/>
                    <a:pt x="2080" y="21600"/>
                  </a:cubicBezTo>
                  <a:lnTo>
                    <a:pt x="3130" y="21600"/>
                  </a:lnTo>
                  <a:cubicBezTo>
                    <a:pt x="3487" y="21600"/>
                    <a:pt x="3776" y="21255"/>
                    <a:pt x="3776" y="20828"/>
                  </a:cubicBezTo>
                  <a:cubicBezTo>
                    <a:pt x="3776" y="20400"/>
                    <a:pt x="3487" y="20055"/>
                    <a:pt x="3130" y="20055"/>
                  </a:cubicBezTo>
                  <a:lnTo>
                    <a:pt x="2080" y="20055"/>
                  </a:lnTo>
                  <a:cubicBezTo>
                    <a:pt x="1644" y="20055"/>
                    <a:pt x="1291" y="19628"/>
                    <a:pt x="1291" y="19107"/>
                  </a:cubicBezTo>
                  <a:lnTo>
                    <a:pt x="1291" y="5618"/>
                  </a:lnTo>
                  <a:cubicBezTo>
                    <a:pt x="1291" y="5098"/>
                    <a:pt x="1644" y="4674"/>
                    <a:pt x="2080" y="4674"/>
                  </a:cubicBezTo>
                  <a:lnTo>
                    <a:pt x="7024" y="4674"/>
                  </a:lnTo>
                  <a:cubicBezTo>
                    <a:pt x="7379" y="4674"/>
                    <a:pt x="7666" y="4326"/>
                    <a:pt x="7666" y="3901"/>
                  </a:cubicBezTo>
                  <a:cubicBezTo>
                    <a:pt x="7666" y="3477"/>
                    <a:pt x="7379" y="3129"/>
                    <a:pt x="7024" y="3129"/>
                  </a:cubicBezTo>
                  <a:lnTo>
                    <a:pt x="2080" y="3129"/>
                  </a:lnTo>
                  <a:close/>
                  <a:moveTo>
                    <a:pt x="18470" y="3129"/>
                  </a:moveTo>
                  <a:cubicBezTo>
                    <a:pt x="18113" y="3129"/>
                    <a:pt x="17824" y="3479"/>
                    <a:pt x="17824" y="3906"/>
                  </a:cubicBezTo>
                  <a:cubicBezTo>
                    <a:pt x="17824" y="4331"/>
                    <a:pt x="18113" y="4674"/>
                    <a:pt x="18470" y="4674"/>
                  </a:cubicBezTo>
                  <a:lnTo>
                    <a:pt x="19516" y="4674"/>
                  </a:lnTo>
                  <a:cubicBezTo>
                    <a:pt x="19952" y="4674"/>
                    <a:pt x="20309" y="5101"/>
                    <a:pt x="20309" y="5622"/>
                  </a:cubicBezTo>
                  <a:lnTo>
                    <a:pt x="20309" y="19111"/>
                  </a:lnTo>
                  <a:cubicBezTo>
                    <a:pt x="20309" y="19633"/>
                    <a:pt x="19952" y="20055"/>
                    <a:pt x="19516" y="20055"/>
                  </a:cubicBezTo>
                  <a:lnTo>
                    <a:pt x="14899" y="20055"/>
                  </a:lnTo>
                  <a:cubicBezTo>
                    <a:pt x="14541" y="20055"/>
                    <a:pt x="14253" y="20403"/>
                    <a:pt x="14253" y="20828"/>
                  </a:cubicBezTo>
                  <a:cubicBezTo>
                    <a:pt x="14253" y="21255"/>
                    <a:pt x="14541" y="21600"/>
                    <a:pt x="14899" y="21600"/>
                  </a:cubicBezTo>
                  <a:lnTo>
                    <a:pt x="19516" y="21600"/>
                  </a:lnTo>
                  <a:cubicBezTo>
                    <a:pt x="20664" y="21600"/>
                    <a:pt x="21600" y="20485"/>
                    <a:pt x="21600" y="19111"/>
                  </a:cubicBezTo>
                  <a:lnTo>
                    <a:pt x="21600" y="5622"/>
                  </a:lnTo>
                  <a:cubicBezTo>
                    <a:pt x="21600" y="4249"/>
                    <a:pt x="20664" y="3129"/>
                    <a:pt x="19516" y="3129"/>
                  </a:cubicBezTo>
                  <a:lnTo>
                    <a:pt x="18470" y="3129"/>
                  </a:lnTo>
                  <a:close/>
                  <a:moveTo>
                    <a:pt x="11805" y="5006"/>
                  </a:moveTo>
                  <a:cubicBezTo>
                    <a:pt x="8396" y="5006"/>
                    <a:pt x="5623" y="8325"/>
                    <a:pt x="5623" y="12404"/>
                  </a:cubicBezTo>
                  <a:cubicBezTo>
                    <a:pt x="5623" y="16485"/>
                    <a:pt x="8396" y="19806"/>
                    <a:pt x="11805" y="19806"/>
                  </a:cubicBezTo>
                  <a:cubicBezTo>
                    <a:pt x="15216" y="19806"/>
                    <a:pt x="17988" y="16485"/>
                    <a:pt x="17988" y="12404"/>
                  </a:cubicBezTo>
                  <a:cubicBezTo>
                    <a:pt x="17988" y="8325"/>
                    <a:pt x="15216" y="5006"/>
                    <a:pt x="11805" y="5006"/>
                  </a:cubicBezTo>
                  <a:close/>
                  <a:moveTo>
                    <a:pt x="11805" y="6551"/>
                  </a:moveTo>
                  <a:cubicBezTo>
                    <a:pt x="14504" y="6551"/>
                    <a:pt x="16701" y="9177"/>
                    <a:pt x="16701" y="12404"/>
                  </a:cubicBezTo>
                  <a:cubicBezTo>
                    <a:pt x="16701" y="15633"/>
                    <a:pt x="14504" y="18261"/>
                    <a:pt x="11805" y="18261"/>
                  </a:cubicBezTo>
                  <a:cubicBezTo>
                    <a:pt x="9108" y="18261"/>
                    <a:pt x="6914" y="15633"/>
                    <a:pt x="6914" y="12404"/>
                  </a:cubicBezTo>
                  <a:cubicBezTo>
                    <a:pt x="6914" y="9177"/>
                    <a:pt x="9111" y="6551"/>
                    <a:pt x="11805" y="6551"/>
                  </a:cubicBezTo>
                  <a:close/>
                  <a:moveTo>
                    <a:pt x="11801" y="7510"/>
                  </a:moveTo>
                  <a:cubicBezTo>
                    <a:pt x="9549" y="7510"/>
                    <a:pt x="7715" y="9704"/>
                    <a:pt x="7715" y="12399"/>
                  </a:cubicBezTo>
                  <a:cubicBezTo>
                    <a:pt x="7715" y="15096"/>
                    <a:pt x="9549" y="17288"/>
                    <a:pt x="11801" y="17288"/>
                  </a:cubicBezTo>
                  <a:cubicBezTo>
                    <a:pt x="14055" y="17288"/>
                    <a:pt x="15887" y="15096"/>
                    <a:pt x="15887" y="12399"/>
                  </a:cubicBezTo>
                  <a:cubicBezTo>
                    <a:pt x="15887" y="9704"/>
                    <a:pt x="14055" y="7510"/>
                    <a:pt x="11801" y="7510"/>
                  </a:cubicBezTo>
                  <a:close/>
                  <a:moveTo>
                    <a:pt x="11801" y="9055"/>
                  </a:moveTo>
                  <a:cubicBezTo>
                    <a:pt x="13343" y="9055"/>
                    <a:pt x="14596" y="10556"/>
                    <a:pt x="14596" y="12399"/>
                  </a:cubicBezTo>
                  <a:cubicBezTo>
                    <a:pt x="14596" y="14244"/>
                    <a:pt x="13343" y="15748"/>
                    <a:pt x="11801" y="15748"/>
                  </a:cubicBezTo>
                  <a:cubicBezTo>
                    <a:pt x="10260" y="15748"/>
                    <a:pt x="9006" y="14244"/>
                    <a:pt x="9006" y="12399"/>
                  </a:cubicBezTo>
                  <a:cubicBezTo>
                    <a:pt x="9006" y="10556"/>
                    <a:pt x="10260" y="9055"/>
                    <a:pt x="11801" y="9055"/>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 name="îṣļîḑé-Freeform: Shape 11"/>
            <p:cNvSpPr/>
            <p:nvPr/>
          </p:nvSpPr>
          <p:spPr>
            <a:xfrm>
              <a:off x="5122969" y="2324946"/>
              <a:ext cx="255405" cy="226339"/>
            </a:xfrm>
            <a:custGeom>
              <a:avLst/>
              <a:gdLst/>
              <a:ahLst/>
              <a:cxnLst>
                <a:cxn ang="0">
                  <a:pos x="wd2" y="hd2"/>
                </a:cxn>
                <a:cxn ang="5400000">
                  <a:pos x="wd2" y="hd2"/>
                </a:cxn>
                <a:cxn ang="10800000">
                  <a:pos x="wd2" y="hd2"/>
                </a:cxn>
                <a:cxn ang="16200000">
                  <a:pos x="wd2" y="hd2"/>
                </a:cxn>
              </a:cxnLst>
              <a:rect l="0" t="0" r="r" b="b"/>
              <a:pathLst>
                <a:path w="21577" h="21599" extrusionOk="0">
                  <a:moveTo>
                    <a:pt x="6935" y="0"/>
                  </a:moveTo>
                  <a:cubicBezTo>
                    <a:pt x="3046" y="0"/>
                    <a:pt x="0" y="1831"/>
                    <a:pt x="0" y="4169"/>
                  </a:cubicBezTo>
                  <a:cubicBezTo>
                    <a:pt x="0" y="4200"/>
                    <a:pt x="15" y="4227"/>
                    <a:pt x="16" y="4258"/>
                  </a:cubicBezTo>
                  <a:cubicBezTo>
                    <a:pt x="14" y="4274"/>
                    <a:pt x="0" y="4283"/>
                    <a:pt x="0" y="4299"/>
                  </a:cubicBezTo>
                  <a:lnTo>
                    <a:pt x="0" y="14802"/>
                  </a:lnTo>
                  <a:cubicBezTo>
                    <a:pt x="0" y="17140"/>
                    <a:pt x="3046" y="18971"/>
                    <a:pt x="6935" y="18971"/>
                  </a:cubicBezTo>
                  <a:cubicBezTo>
                    <a:pt x="10668" y="18971"/>
                    <a:pt x="13592" y="17278"/>
                    <a:pt x="13823" y="15075"/>
                  </a:cubicBezTo>
                  <a:cubicBezTo>
                    <a:pt x="14064" y="15290"/>
                    <a:pt x="14430" y="15832"/>
                    <a:pt x="14705" y="16468"/>
                  </a:cubicBezTo>
                  <a:cubicBezTo>
                    <a:pt x="16881" y="21302"/>
                    <a:pt x="20938" y="21590"/>
                    <a:pt x="21110" y="21598"/>
                  </a:cubicBezTo>
                  <a:cubicBezTo>
                    <a:pt x="21119" y="21600"/>
                    <a:pt x="21124" y="21598"/>
                    <a:pt x="21131" y="21598"/>
                  </a:cubicBezTo>
                  <a:cubicBezTo>
                    <a:pt x="21269" y="21598"/>
                    <a:pt x="21398" y="21526"/>
                    <a:pt x="21483" y="21402"/>
                  </a:cubicBezTo>
                  <a:cubicBezTo>
                    <a:pt x="21573" y="21272"/>
                    <a:pt x="21600" y="21103"/>
                    <a:pt x="21556" y="20945"/>
                  </a:cubicBezTo>
                  <a:cubicBezTo>
                    <a:pt x="20597" y="17400"/>
                    <a:pt x="21011" y="14480"/>
                    <a:pt x="21283" y="12548"/>
                  </a:cubicBezTo>
                  <a:cubicBezTo>
                    <a:pt x="21466" y="11267"/>
                    <a:pt x="21589" y="10424"/>
                    <a:pt x="21236" y="9892"/>
                  </a:cubicBezTo>
                  <a:cubicBezTo>
                    <a:pt x="20953" y="9465"/>
                    <a:pt x="20504" y="9550"/>
                    <a:pt x="20144" y="9619"/>
                  </a:cubicBezTo>
                  <a:cubicBezTo>
                    <a:pt x="19509" y="9740"/>
                    <a:pt x="18721" y="9892"/>
                    <a:pt x="17913" y="8089"/>
                  </a:cubicBezTo>
                  <a:cubicBezTo>
                    <a:pt x="16486" y="4907"/>
                    <a:pt x="13804" y="2860"/>
                    <a:pt x="13288" y="2485"/>
                  </a:cubicBezTo>
                  <a:cubicBezTo>
                    <a:pt x="12230" y="1011"/>
                    <a:pt x="9820" y="0"/>
                    <a:pt x="6935" y="0"/>
                  </a:cubicBezTo>
                  <a:close/>
                  <a:moveTo>
                    <a:pt x="6935" y="1008"/>
                  </a:moveTo>
                  <a:cubicBezTo>
                    <a:pt x="9368" y="1008"/>
                    <a:pt x="11512" y="1811"/>
                    <a:pt x="12458" y="2924"/>
                  </a:cubicBezTo>
                  <a:cubicBezTo>
                    <a:pt x="12488" y="3038"/>
                    <a:pt x="12544" y="3140"/>
                    <a:pt x="12642" y="3208"/>
                  </a:cubicBezTo>
                  <a:cubicBezTo>
                    <a:pt x="12642" y="3208"/>
                    <a:pt x="12652" y="3214"/>
                    <a:pt x="12652" y="3214"/>
                  </a:cubicBezTo>
                  <a:cubicBezTo>
                    <a:pt x="12845" y="3518"/>
                    <a:pt x="12978" y="3836"/>
                    <a:pt x="12978" y="4169"/>
                  </a:cubicBezTo>
                  <a:cubicBezTo>
                    <a:pt x="12978" y="5884"/>
                    <a:pt x="10210" y="7330"/>
                    <a:pt x="6935" y="7330"/>
                  </a:cubicBezTo>
                  <a:cubicBezTo>
                    <a:pt x="3659" y="7330"/>
                    <a:pt x="892" y="5884"/>
                    <a:pt x="892" y="4169"/>
                  </a:cubicBezTo>
                  <a:cubicBezTo>
                    <a:pt x="892" y="2457"/>
                    <a:pt x="3659" y="1008"/>
                    <a:pt x="6935" y="1008"/>
                  </a:cubicBezTo>
                  <a:close/>
                  <a:moveTo>
                    <a:pt x="7098" y="2657"/>
                  </a:moveTo>
                  <a:cubicBezTo>
                    <a:pt x="5944" y="2657"/>
                    <a:pt x="4704" y="3038"/>
                    <a:pt x="4704" y="3878"/>
                  </a:cubicBezTo>
                  <a:cubicBezTo>
                    <a:pt x="4704" y="4716"/>
                    <a:pt x="5944" y="5100"/>
                    <a:pt x="7098" y="5100"/>
                  </a:cubicBezTo>
                  <a:cubicBezTo>
                    <a:pt x="8252" y="5100"/>
                    <a:pt x="9494" y="4716"/>
                    <a:pt x="9492" y="3878"/>
                  </a:cubicBezTo>
                  <a:cubicBezTo>
                    <a:pt x="9492" y="3038"/>
                    <a:pt x="8252" y="2657"/>
                    <a:pt x="7098" y="2657"/>
                  </a:cubicBezTo>
                  <a:close/>
                  <a:moveTo>
                    <a:pt x="7098" y="3416"/>
                  </a:moveTo>
                  <a:cubicBezTo>
                    <a:pt x="8184" y="3416"/>
                    <a:pt x="8772" y="3762"/>
                    <a:pt x="8825" y="3861"/>
                  </a:cubicBezTo>
                  <a:cubicBezTo>
                    <a:pt x="8770" y="3999"/>
                    <a:pt x="8182" y="4341"/>
                    <a:pt x="7098" y="4341"/>
                  </a:cubicBezTo>
                  <a:cubicBezTo>
                    <a:pt x="6014" y="4341"/>
                    <a:pt x="5423" y="3994"/>
                    <a:pt x="5371" y="3896"/>
                  </a:cubicBezTo>
                  <a:cubicBezTo>
                    <a:pt x="5423" y="3758"/>
                    <a:pt x="6014" y="3416"/>
                    <a:pt x="7098" y="3416"/>
                  </a:cubicBezTo>
                  <a:close/>
                  <a:moveTo>
                    <a:pt x="13855" y="4240"/>
                  </a:moveTo>
                  <a:cubicBezTo>
                    <a:pt x="14867" y="5161"/>
                    <a:pt x="16254" y="6624"/>
                    <a:pt x="17115" y="8545"/>
                  </a:cubicBezTo>
                  <a:cubicBezTo>
                    <a:pt x="18221" y="11015"/>
                    <a:pt x="19567" y="10753"/>
                    <a:pt x="20291" y="10615"/>
                  </a:cubicBezTo>
                  <a:cubicBezTo>
                    <a:pt x="20374" y="10598"/>
                    <a:pt x="20478" y="10581"/>
                    <a:pt x="20548" y="10574"/>
                  </a:cubicBezTo>
                  <a:cubicBezTo>
                    <a:pt x="20620" y="10869"/>
                    <a:pt x="20498" y="11703"/>
                    <a:pt x="20401" y="12388"/>
                  </a:cubicBezTo>
                  <a:cubicBezTo>
                    <a:pt x="20133" y="14275"/>
                    <a:pt x="19738" y="17060"/>
                    <a:pt x="20512" y="20483"/>
                  </a:cubicBezTo>
                  <a:cubicBezTo>
                    <a:pt x="19369" y="20214"/>
                    <a:pt x="16967" y="19270"/>
                    <a:pt x="15503" y="16017"/>
                  </a:cubicBezTo>
                  <a:cubicBezTo>
                    <a:pt x="15251" y="15434"/>
                    <a:pt x="14606" y="14136"/>
                    <a:pt x="13865" y="13942"/>
                  </a:cubicBezTo>
                  <a:lnTo>
                    <a:pt x="13865" y="4299"/>
                  </a:lnTo>
                  <a:cubicBezTo>
                    <a:pt x="13865" y="4283"/>
                    <a:pt x="13851" y="4274"/>
                    <a:pt x="13849" y="4258"/>
                  </a:cubicBezTo>
                  <a:cubicBezTo>
                    <a:pt x="13850" y="4252"/>
                    <a:pt x="13854" y="4246"/>
                    <a:pt x="13855" y="4240"/>
                  </a:cubicBezTo>
                  <a:close/>
                  <a:moveTo>
                    <a:pt x="12978" y="6203"/>
                  </a:moveTo>
                  <a:lnTo>
                    <a:pt x="12978" y="14802"/>
                  </a:lnTo>
                  <a:cubicBezTo>
                    <a:pt x="12978" y="16514"/>
                    <a:pt x="10210" y="17957"/>
                    <a:pt x="6935" y="17957"/>
                  </a:cubicBezTo>
                  <a:cubicBezTo>
                    <a:pt x="3659" y="17957"/>
                    <a:pt x="892" y="16514"/>
                    <a:pt x="892" y="14802"/>
                  </a:cubicBezTo>
                  <a:lnTo>
                    <a:pt x="892" y="6209"/>
                  </a:lnTo>
                  <a:cubicBezTo>
                    <a:pt x="2066" y="7484"/>
                    <a:pt x="4294" y="8338"/>
                    <a:pt x="6935" y="8338"/>
                  </a:cubicBezTo>
                  <a:cubicBezTo>
                    <a:pt x="9581" y="8338"/>
                    <a:pt x="11806" y="7482"/>
                    <a:pt x="12978" y="6203"/>
                  </a:cubicBezTo>
                  <a:close/>
                  <a:moveTo>
                    <a:pt x="16012" y="7021"/>
                  </a:moveTo>
                  <a:cubicBezTo>
                    <a:pt x="15890" y="7021"/>
                    <a:pt x="15792" y="7136"/>
                    <a:pt x="15792" y="7276"/>
                  </a:cubicBezTo>
                  <a:lnTo>
                    <a:pt x="15792" y="7519"/>
                  </a:lnTo>
                  <a:cubicBezTo>
                    <a:pt x="15792" y="7657"/>
                    <a:pt x="15890" y="7774"/>
                    <a:pt x="16012" y="7774"/>
                  </a:cubicBezTo>
                  <a:cubicBezTo>
                    <a:pt x="16137" y="7774"/>
                    <a:pt x="16238" y="7657"/>
                    <a:pt x="16238" y="7519"/>
                  </a:cubicBezTo>
                  <a:lnTo>
                    <a:pt x="16238" y="7276"/>
                  </a:lnTo>
                  <a:cubicBezTo>
                    <a:pt x="16238" y="7136"/>
                    <a:pt x="16137" y="7021"/>
                    <a:pt x="16012" y="7021"/>
                  </a:cubicBezTo>
                  <a:close/>
                  <a:moveTo>
                    <a:pt x="2068" y="7401"/>
                  </a:moveTo>
                  <a:cubicBezTo>
                    <a:pt x="1944" y="7401"/>
                    <a:pt x="1848" y="7512"/>
                    <a:pt x="1848" y="7650"/>
                  </a:cubicBezTo>
                  <a:lnTo>
                    <a:pt x="1848" y="7899"/>
                  </a:lnTo>
                  <a:cubicBezTo>
                    <a:pt x="1848" y="8039"/>
                    <a:pt x="1944" y="8148"/>
                    <a:pt x="2068" y="8148"/>
                  </a:cubicBezTo>
                  <a:cubicBezTo>
                    <a:pt x="2191" y="8148"/>
                    <a:pt x="2294" y="8039"/>
                    <a:pt x="2294" y="7899"/>
                  </a:cubicBezTo>
                  <a:lnTo>
                    <a:pt x="2294" y="7650"/>
                  </a:lnTo>
                  <a:cubicBezTo>
                    <a:pt x="2294" y="7512"/>
                    <a:pt x="2191" y="7401"/>
                    <a:pt x="2068" y="7401"/>
                  </a:cubicBezTo>
                  <a:close/>
                  <a:moveTo>
                    <a:pt x="16012" y="8160"/>
                  </a:moveTo>
                  <a:cubicBezTo>
                    <a:pt x="15890" y="8160"/>
                    <a:pt x="15792" y="8271"/>
                    <a:pt x="15792" y="8409"/>
                  </a:cubicBezTo>
                  <a:lnTo>
                    <a:pt x="15792" y="8872"/>
                  </a:lnTo>
                  <a:cubicBezTo>
                    <a:pt x="15792" y="9011"/>
                    <a:pt x="15890" y="9127"/>
                    <a:pt x="16012" y="9127"/>
                  </a:cubicBezTo>
                  <a:cubicBezTo>
                    <a:pt x="16137" y="9127"/>
                    <a:pt x="16238" y="9011"/>
                    <a:pt x="16238" y="8872"/>
                  </a:cubicBezTo>
                  <a:lnTo>
                    <a:pt x="16238" y="8409"/>
                  </a:lnTo>
                  <a:cubicBezTo>
                    <a:pt x="16238" y="8271"/>
                    <a:pt x="16137" y="8160"/>
                    <a:pt x="16012" y="8160"/>
                  </a:cubicBezTo>
                  <a:close/>
                  <a:moveTo>
                    <a:pt x="2068" y="8539"/>
                  </a:moveTo>
                  <a:cubicBezTo>
                    <a:pt x="1944" y="8539"/>
                    <a:pt x="1848" y="8654"/>
                    <a:pt x="1848" y="8794"/>
                  </a:cubicBezTo>
                  <a:lnTo>
                    <a:pt x="1848" y="9257"/>
                  </a:lnTo>
                  <a:cubicBezTo>
                    <a:pt x="1848" y="9395"/>
                    <a:pt x="1944" y="9506"/>
                    <a:pt x="2068" y="9506"/>
                  </a:cubicBezTo>
                  <a:cubicBezTo>
                    <a:pt x="2191" y="9506"/>
                    <a:pt x="2294" y="9395"/>
                    <a:pt x="2294" y="9257"/>
                  </a:cubicBezTo>
                  <a:lnTo>
                    <a:pt x="2294" y="8794"/>
                  </a:lnTo>
                  <a:cubicBezTo>
                    <a:pt x="2294" y="8654"/>
                    <a:pt x="2191" y="8539"/>
                    <a:pt x="2068" y="8539"/>
                  </a:cubicBezTo>
                  <a:close/>
                  <a:moveTo>
                    <a:pt x="8284" y="8539"/>
                  </a:moveTo>
                  <a:cubicBezTo>
                    <a:pt x="8160" y="8539"/>
                    <a:pt x="8064" y="8654"/>
                    <a:pt x="8064" y="8794"/>
                  </a:cubicBezTo>
                  <a:lnTo>
                    <a:pt x="8064" y="9038"/>
                  </a:lnTo>
                  <a:cubicBezTo>
                    <a:pt x="8064" y="9176"/>
                    <a:pt x="8160" y="9293"/>
                    <a:pt x="8284" y="9293"/>
                  </a:cubicBezTo>
                  <a:cubicBezTo>
                    <a:pt x="8407" y="9293"/>
                    <a:pt x="8510" y="9176"/>
                    <a:pt x="8510" y="9038"/>
                  </a:cubicBezTo>
                  <a:lnTo>
                    <a:pt x="8510" y="8794"/>
                  </a:lnTo>
                  <a:cubicBezTo>
                    <a:pt x="8510" y="8654"/>
                    <a:pt x="8407" y="8539"/>
                    <a:pt x="8284" y="8539"/>
                  </a:cubicBezTo>
                  <a:close/>
                  <a:moveTo>
                    <a:pt x="16012" y="9548"/>
                  </a:moveTo>
                  <a:cubicBezTo>
                    <a:pt x="15890" y="9548"/>
                    <a:pt x="15792" y="9659"/>
                    <a:pt x="15792" y="9797"/>
                  </a:cubicBezTo>
                  <a:lnTo>
                    <a:pt x="15792" y="10259"/>
                  </a:lnTo>
                  <a:cubicBezTo>
                    <a:pt x="15792" y="10401"/>
                    <a:pt x="15890" y="10514"/>
                    <a:pt x="16012" y="10514"/>
                  </a:cubicBezTo>
                  <a:cubicBezTo>
                    <a:pt x="16137" y="10514"/>
                    <a:pt x="16238" y="10401"/>
                    <a:pt x="16238" y="10259"/>
                  </a:cubicBezTo>
                  <a:lnTo>
                    <a:pt x="16238" y="9797"/>
                  </a:lnTo>
                  <a:cubicBezTo>
                    <a:pt x="16238" y="9659"/>
                    <a:pt x="16137" y="9548"/>
                    <a:pt x="16012" y="9548"/>
                  </a:cubicBezTo>
                  <a:close/>
                  <a:moveTo>
                    <a:pt x="8284" y="9868"/>
                  </a:moveTo>
                  <a:cubicBezTo>
                    <a:pt x="8160" y="9868"/>
                    <a:pt x="8064" y="9979"/>
                    <a:pt x="8064" y="10117"/>
                  </a:cubicBezTo>
                  <a:lnTo>
                    <a:pt x="8064" y="10579"/>
                  </a:lnTo>
                  <a:cubicBezTo>
                    <a:pt x="8064" y="10720"/>
                    <a:pt x="8160" y="10834"/>
                    <a:pt x="8284" y="10834"/>
                  </a:cubicBezTo>
                  <a:cubicBezTo>
                    <a:pt x="8407" y="10834"/>
                    <a:pt x="8510" y="10720"/>
                    <a:pt x="8510" y="10579"/>
                  </a:cubicBezTo>
                  <a:lnTo>
                    <a:pt x="8510" y="10117"/>
                  </a:lnTo>
                  <a:cubicBezTo>
                    <a:pt x="8510" y="9979"/>
                    <a:pt x="8407" y="9868"/>
                    <a:pt x="8284" y="9868"/>
                  </a:cubicBezTo>
                  <a:close/>
                  <a:moveTo>
                    <a:pt x="2068" y="9927"/>
                  </a:moveTo>
                  <a:cubicBezTo>
                    <a:pt x="1944" y="9927"/>
                    <a:pt x="1848" y="10041"/>
                    <a:pt x="1848" y="10182"/>
                  </a:cubicBezTo>
                  <a:lnTo>
                    <a:pt x="1848" y="10645"/>
                  </a:lnTo>
                  <a:cubicBezTo>
                    <a:pt x="1848" y="10783"/>
                    <a:pt x="1944" y="10894"/>
                    <a:pt x="2068" y="10894"/>
                  </a:cubicBezTo>
                  <a:cubicBezTo>
                    <a:pt x="2191" y="10894"/>
                    <a:pt x="2294" y="10783"/>
                    <a:pt x="2294" y="10645"/>
                  </a:cubicBezTo>
                  <a:lnTo>
                    <a:pt x="2294" y="10182"/>
                  </a:lnTo>
                  <a:cubicBezTo>
                    <a:pt x="2294" y="10041"/>
                    <a:pt x="2191" y="9927"/>
                    <a:pt x="2068" y="9927"/>
                  </a:cubicBezTo>
                  <a:close/>
                  <a:moveTo>
                    <a:pt x="16012" y="10935"/>
                  </a:moveTo>
                  <a:cubicBezTo>
                    <a:pt x="15890" y="10935"/>
                    <a:pt x="15792" y="11050"/>
                    <a:pt x="15792" y="11190"/>
                  </a:cubicBezTo>
                  <a:lnTo>
                    <a:pt x="15792" y="11653"/>
                  </a:lnTo>
                  <a:cubicBezTo>
                    <a:pt x="15792" y="11791"/>
                    <a:pt x="15890" y="11908"/>
                    <a:pt x="16012" y="11908"/>
                  </a:cubicBezTo>
                  <a:cubicBezTo>
                    <a:pt x="16137" y="11908"/>
                    <a:pt x="16238" y="11791"/>
                    <a:pt x="16238" y="11653"/>
                  </a:cubicBezTo>
                  <a:lnTo>
                    <a:pt x="16238" y="11190"/>
                  </a:lnTo>
                  <a:cubicBezTo>
                    <a:pt x="16238" y="11050"/>
                    <a:pt x="16137" y="10935"/>
                    <a:pt x="16012" y="10935"/>
                  </a:cubicBezTo>
                  <a:close/>
                  <a:moveTo>
                    <a:pt x="8284" y="11256"/>
                  </a:moveTo>
                  <a:cubicBezTo>
                    <a:pt x="8160" y="11256"/>
                    <a:pt x="8064" y="11370"/>
                    <a:pt x="8064" y="11511"/>
                  </a:cubicBezTo>
                  <a:lnTo>
                    <a:pt x="8064" y="11973"/>
                  </a:lnTo>
                  <a:cubicBezTo>
                    <a:pt x="8064" y="12111"/>
                    <a:pt x="8160" y="12222"/>
                    <a:pt x="8284" y="12222"/>
                  </a:cubicBezTo>
                  <a:cubicBezTo>
                    <a:pt x="8407" y="12222"/>
                    <a:pt x="8510" y="12111"/>
                    <a:pt x="8510" y="11973"/>
                  </a:cubicBezTo>
                  <a:lnTo>
                    <a:pt x="8510" y="11511"/>
                  </a:lnTo>
                  <a:cubicBezTo>
                    <a:pt x="8510" y="11370"/>
                    <a:pt x="8407" y="11256"/>
                    <a:pt x="8284" y="11256"/>
                  </a:cubicBezTo>
                  <a:close/>
                  <a:moveTo>
                    <a:pt x="2068" y="11321"/>
                  </a:moveTo>
                  <a:cubicBezTo>
                    <a:pt x="1944" y="11321"/>
                    <a:pt x="1848" y="11432"/>
                    <a:pt x="1848" y="11570"/>
                  </a:cubicBezTo>
                  <a:lnTo>
                    <a:pt x="1848" y="12032"/>
                  </a:lnTo>
                  <a:cubicBezTo>
                    <a:pt x="1848" y="12173"/>
                    <a:pt x="1944" y="12287"/>
                    <a:pt x="2068" y="12287"/>
                  </a:cubicBezTo>
                  <a:cubicBezTo>
                    <a:pt x="2191" y="12287"/>
                    <a:pt x="2294" y="12173"/>
                    <a:pt x="2294" y="12032"/>
                  </a:cubicBezTo>
                  <a:lnTo>
                    <a:pt x="2294" y="11570"/>
                  </a:lnTo>
                  <a:cubicBezTo>
                    <a:pt x="2294" y="11432"/>
                    <a:pt x="2191" y="11321"/>
                    <a:pt x="2068" y="11321"/>
                  </a:cubicBezTo>
                  <a:close/>
                  <a:moveTo>
                    <a:pt x="16012" y="12329"/>
                  </a:moveTo>
                  <a:cubicBezTo>
                    <a:pt x="15890" y="12329"/>
                    <a:pt x="15792" y="12446"/>
                    <a:pt x="15792" y="12584"/>
                  </a:cubicBezTo>
                  <a:lnTo>
                    <a:pt x="15792" y="13046"/>
                  </a:lnTo>
                  <a:cubicBezTo>
                    <a:pt x="15792" y="13187"/>
                    <a:pt x="15890" y="13296"/>
                    <a:pt x="16012" y="13296"/>
                  </a:cubicBezTo>
                  <a:cubicBezTo>
                    <a:pt x="16137" y="13295"/>
                    <a:pt x="16238" y="13187"/>
                    <a:pt x="16238" y="13046"/>
                  </a:cubicBezTo>
                  <a:lnTo>
                    <a:pt x="16238" y="12584"/>
                  </a:lnTo>
                  <a:cubicBezTo>
                    <a:pt x="16238" y="12446"/>
                    <a:pt x="16137" y="12329"/>
                    <a:pt x="16012" y="12329"/>
                  </a:cubicBezTo>
                  <a:close/>
                  <a:moveTo>
                    <a:pt x="8284" y="12649"/>
                  </a:moveTo>
                  <a:cubicBezTo>
                    <a:pt x="8160" y="12649"/>
                    <a:pt x="8064" y="12757"/>
                    <a:pt x="8064" y="12898"/>
                  </a:cubicBezTo>
                  <a:lnTo>
                    <a:pt x="8064" y="13361"/>
                  </a:lnTo>
                  <a:cubicBezTo>
                    <a:pt x="8064" y="13501"/>
                    <a:pt x="8160" y="13616"/>
                    <a:pt x="8284" y="13616"/>
                  </a:cubicBezTo>
                  <a:cubicBezTo>
                    <a:pt x="8407" y="13616"/>
                    <a:pt x="8510" y="13501"/>
                    <a:pt x="8510" y="13361"/>
                  </a:cubicBezTo>
                  <a:lnTo>
                    <a:pt x="8510" y="12898"/>
                  </a:lnTo>
                  <a:cubicBezTo>
                    <a:pt x="8510" y="12757"/>
                    <a:pt x="8407" y="12649"/>
                    <a:pt x="8284" y="12649"/>
                  </a:cubicBezTo>
                  <a:close/>
                  <a:moveTo>
                    <a:pt x="2068" y="12708"/>
                  </a:moveTo>
                  <a:cubicBezTo>
                    <a:pt x="1944" y="12708"/>
                    <a:pt x="1848" y="12823"/>
                    <a:pt x="1848" y="12963"/>
                  </a:cubicBezTo>
                  <a:lnTo>
                    <a:pt x="1848" y="13426"/>
                  </a:lnTo>
                  <a:cubicBezTo>
                    <a:pt x="1848" y="13564"/>
                    <a:pt x="1944" y="13681"/>
                    <a:pt x="2068" y="13681"/>
                  </a:cubicBezTo>
                  <a:cubicBezTo>
                    <a:pt x="2191" y="13681"/>
                    <a:pt x="2294" y="13564"/>
                    <a:pt x="2294" y="13426"/>
                  </a:cubicBezTo>
                  <a:lnTo>
                    <a:pt x="2294" y="12963"/>
                  </a:lnTo>
                  <a:cubicBezTo>
                    <a:pt x="2294" y="12823"/>
                    <a:pt x="2191" y="12708"/>
                    <a:pt x="2068" y="12708"/>
                  </a:cubicBezTo>
                  <a:close/>
                  <a:moveTo>
                    <a:pt x="16012" y="13722"/>
                  </a:moveTo>
                  <a:cubicBezTo>
                    <a:pt x="15890" y="13722"/>
                    <a:pt x="15792" y="13834"/>
                    <a:pt x="15792" y="13972"/>
                  </a:cubicBezTo>
                  <a:lnTo>
                    <a:pt x="15792" y="14434"/>
                  </a:lnTo>
                  <a:cubicBezTo>
                    <a:pt x="15792" y="14574"/>
                    <a:pt x="15890" y="14689"/>
                    <a:pt x="16012" y="14689"/>
                  </a:cubicBezTo>
                  <a:cubicBezTo>
                    <a:pt x="16137" y="14689"/>
                    <a:pt x="16238" y="14574"/>
                    <a:pt x="16238" y="14434"/>
                  </a:cubicBezTo>
                  <a:lnTo>
                    <a:pt x="16238" y="13972"/>
                  </a:lnTo>
                  <a:cubicBezTo>
                    <a:pt x="16238" y="13834"/>
                    <a:pt x="16137" y="13722"/>
                    <a:pt x="16012" y="13722"/>
                  </a:cubicBezTo>
                  <a:close/>
                  <a:moveTo>
                    <a:pt x="8284" y="14037"/>
                  </a:moveTo>
                  <a:cubicBezTo>
                    <a:pt x="8160" y="14037"/>
                    <a:pt x="8064" y="14153"/>
                    <a:pt x="8064" y="14292"/>
                  </a:cubicBezTo>
                  <a:lnTo>
                    <a:pt x="8064" y="14754"/>
                  </a:lnTo>
                  <a:cubicBezTo>
                    <a:pt x="8064" y="14894"/>
                    <a:pt x="8160" y="15003"/>
                    <a:pt x="8284" y="15003"/>
                  </a:cubicBezTo>
                  <a:cubicBezTo>
                    <a:pt x="8407" y="15003"/>
                    <a:pt x="8510" y="14894"/>
                    <a:pt x="8510" y="14754"/>
                  </a:cubicBezTo>
                  <a:lnTo>
                    <a:pt x="8510" y="14292"/>
                  </a:lnTo>
                  <a:cubicBezTo>
                    <a:pt x="8510" y="14153"/>
                    <a:pt x="8407" y="14037"/>
                    <a:pt x="8284" y="14037"/>
                  </a:cubicBezTo>
                  <a:close/>
                  <a:moveTo>
                    <a:pt x="2068" y="14102"/>
                  </a:moveTo>
                  <a:cubicBezTo>
                    <a:pt x="1944" y="14102"/>
                    <a:pt x="1848" y="14210"/>
                    <a:pt x="1848" y="14351"/>
                  </a:cubicBezTo>
                  <a:lnTo>
                    <a:pt x="1848" y="14814"/>
                  </a:lnTo>
                  <a:cubicBezTo>
                    <a:pt x="1848" y="14954"/>
                    <a:pt x="1944" y="15069"/>
                    <a:pt x="2068" y="15069"/>
                  </a:cubicBezTo>
                  <a:cubicBezTo>
                    <a:pt x="2191" y="15069"/>
                    <a:pt x="2294" y="14954"/>
                    <a:pt x="2294" y="14814"/>
                  </a:cubicBezTo>
                  <a:lnTo>
                    <a:pt x="2294" y="14351"/>
                  </a:lnTo>
                  <a:cubicBezTo>
                    <a:pt x="2294" y="14210"/>
                    <a:pt x="2191" y="14102"/>
                    <a:pt x="2068" y="14102"/>
                  </a:cubicBezTo>
                  <a:close/>
                  <a:moveTo>
                    <a:pt x="16012" y="15181"/>
                  </a:moveTo>
                  <a:cubicBezTo>
                    <a:pt x="15890" y="15181"/>
                    <a:pt x="15792" y="15296"/>
                    <a:pt x="15792" y="15436"/>
                  </a:cubicBezTo>
                  <a:lnTo>
                    <a:pt x="15792" y="15679"/>
                  </a:lnTo>
                  <a:cubicBezTo>
                    <a:pt x="15792" y="15820"/>
                    <a:pt x="15890" y="15934"/>
                    <a:pt x="16012" y="15934"/>
                  </a:cubicBezTo>
                  <a:cubicBezTo>
                    <a:pt x="16137" y="15934"/>
                    <a:pt x="16238" y="15820"/>
                    <a:pt x="16238" y="15679"/>
                  </a:cubicBezTo>
                  <a:lnTo>
                    <a:pt x="16238" y="15436"/>
                  </a:lnTo>
                  <a:cubicBezTo>
                    <a:pt x="16238" y="15296"/>
                    <a:pt x="16137" y="15181"/>
                    <a:pt x="16012" y="15181"/>
                  </a:cubicBezTo>
                  <a:close/>
                  <a:moveTo>
                    <a:pt x="8284" y="15424"/>
                  </a:moveTo>
                  <a:cubicBezTo>
                    <a:pt x="8160" y="15424"/>
                    <a:pt x="8064" y="15539"/>
                    <a:pt x="8064" y="15679"/>
                  </a:cubicBezTo>
                  <a:lnTo>
                    <a:pt x="8064" y="16142"/>
                  </a:lnTo>
                  <a:cubicBezTo>
                    <a:pt x="8064" y="16280"/>
                    <a:pt x="8160" y="16397"/>
                    <a:pt x="8284" y="16397"/>
                  </a:cubicBezTo>
                  <a:cubicBezTo>
                    <a:pt x="8407" y="16397"/>
                    <a:pt x="8510" y="16280"/>
                    <a:pt x="8510" y="16142"/>
                  </a:cubicBezTo>
                  <a:lnTo>
                    <a:pt x="8510" y="15679"/>
                  </a:lnTo>
                  <a:cubicBezTo>
                    <a:pt x="8510" y="15539"/>
                    <a:pt x="8407" y="15424"/>
                    <a:pt x="8284" y="15424"/>
                  </a:cubicBezTo>
                  <a:close/>
                  <a:moveTo>
                    <a:pt x="2068" y="15561"/>
                  </a:moveTo>
                  <a:cubicBezTo>
                    <a:pt x="1944" y="15561"/>
                    <a:pt x="1848" y="15672"/>
                    <a:pt x="1848" y="15810"/>
                  </a:cubicBezTo>
                  <a:lnTo>
                    <a:pt x="1848" y="16059"/>
                  </a:lnTo>
                  <a:cubicBezTo>
                    <a:pt x="1848" y="16199"/>
                    <a:pt x="1944" y="16314"/>
                    <a:pt x="2068" y="16314"/>
                  </a:cubicBezTo>
                  <a:cubicBezTo>
                    <a:pt x="2191" y="16314"/>
                    <a:pt x="2294" y="16199"/>
                    <a:pt x="2294" y="16059"/>
                  </a:cubicBezTo>
                  <a:lnTo>
                    <a:pt x="2294" y="15810"/>
                  </a:lnTo>
                  <a:cubicBezTo>
                    <a:pt x="2294" y="15672"/>
                    <a:pt x="2191" y="15561"/>
                    <a:pt x="2068" y="15561"/>
                  </a:cubicBezTo>
                  <a:close/>
                  <a:moveTo>
                    <a:pt x="8284" y="16699"/>
                  </a:moveTo>
                  <a:cubicBezTo>
                    <a:pt x="8160" y="16699"/>
                    <a:pt x="8064" y="16808"/>
                    <a:pt x="8064" y="16949"/>
                  </a:cubicBezTo>
                  <a:lnTo>
                    <a:pt x="8064" y="17198"/>
                  </a:lnTo>
                  <a:cubicBezTo>
                    <a:pt x="8064" y="17335"/>
                    <a:pt x="8160" y="17447"/>
                    <a:pt x="8284" y="17447"/>
                  </a:cubicBezTo>
                  <a:cubicBezTo>
                    <a:pt x="8407" y="17447"/>
                    <a:pt x="8510" y="17335"/>
                    <a:pt x="8510" y="17198"/>
                  </a:cubicBezTo>
                  <a:lnTo>
                    <a:pt x="8510" y="16949"/>
                  </a:lnTo>
                  <a:cubicBezTo>
                    <a:pt x="8510" y="16808"/>
                    <a:pt x="8407" y="16699"/>
                    <a:pt x="8284" y="16699"/>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 name="îṣļîḑé-Freeform: Shape 12"/>
            <p:cNvSpPr/>
            <p:nvPr/>
          </p:nvSpPr>
          <p:spPr>
            <a:xfrm>
              <a:off x="5311885" y="2197676"/>
              <a:ext cx="192833" cy="192895"/>
            </a:xfrm>
            <a:custGeom>
              <a:avLst/>
              <a:gdLst/>
              <a:ahLst/>
              <a:cxnLst>
                <a:cxn ang="0">
                  <a:pos x="wd2" y="hd2"/>
                </a:cxn>
                <a:cxn ang="5400000">
                  <a:pos x="wd2" y="hd2"/>
                </a:cxn>
                <a:cxn ang="10800000">
                  <a:pos x="wd2" y="hd2"/>
                </a:cxn>
                <a:cxn ang="16200000">
                  <a:pos x="wd2" y="hd2"/>
                </a:cxn>
              </a:cxnLst>
              <a:rect l="0" t="0" r="r" b="b"/>
              <a:pathLst>
                <a:path w="21598" h="21600" extrusionOk="0">
                  <a:moveTo>
                    <a:pt x="10802" y="0"/>
                  </a:moveTo>
                  <a:cubicBezTo>
                    <a:pt x="4846" y="0"/>
                    <a:pt x="2" y="4842"/>
                    <a:pt x="0" y="10800"/>
                  </a:cubicBezTo>
                  <a:cubicBezTo>
                    <a:pt x="2" y="16754"/>
                    <a:pt x="4843" y="21600"/>
                    <a:pt x="10795" y="21600"/>
                  </a:cubicBezTo>
                  <a:lnTo>
                    <a:pt x="10802" y="21600"/>
                  </a:lnTo>
                  <a:cubicBezTo>
                    <a:pt x="13688" y="21600"/>
                    <a:pt x="16405" y="20475"/>
                    <a:pt x="18445" y="18434"/>
                  </a:cubicBezTo>
                  <a:cubicBezTo>
                    <a:pt x="20484" y="16396"/>
                    <a:pt x="21600" y="13678"/>
                    <a:pt x="21598" y="10793"/>
                  </a:cubicBezTo>
                  <a:cubicBezTo>
                    <a:pt x="21600" y="7911"/>
                    <a:pt x="20479" y="5200"/>
                    <a:pt x="18438" y="3159"/>
                  </a:cubicBezTo>
                  <a:cubicBezTo>
                    <a:pt x="16396" y="1121"/>
                    <a:pt x="13689" y="0"/>
                    <a:pt x="10802" y="0"/>
                  </a:cubicBezTo>
                  <a:close/>
                  <a:moveTo>
                    <a:pt x="10802" y="905"/>
                  </a:moveTo>
                  <a:cubicBezTo>
                    <a:pt x="13446" y="905"/>
                    <a:pt x="15929" y="1931"/>
                    <a:pt x="17797" y="3799"/>
                  </a:cubicBezTo>
                  <a:cubicBezTo>
                    <a:pt x="19669" y="5668"/>
                    <a:pt x="20700" y="8151"/>
                    <a:pt x="20700" y="10793"/>
                  </a:cubicBezTo>
                  <a:cubicBezTo>
                    <a:pt x="20702" y="13438"/>
                    <a:pt x="19674" y="15923"/>
                    <a:pt x="17804" y="17794"/>
                  </a:cubicBezTo>
                  <a:cubicBezTo>
                    <a:pt x="15936" y="19664"/>
                    <a:pt x="13446" y="20695"/>
                    <a:pt x="10802" y="20695"/>
                  </a:cubicBezTo>
                  <a:lnTo>
                    <a:pt x="10795" y="20695"/>
                  </a:lnTo>
                  <a:cubicBezTo>
                    <a:pt x="5339" y="20695"/>
                    <a:pt x="898" y="16256"/>
                    <a:pt x="898" y="10800"/>
                  </a:cubicBezTo>
                  <a:cubicBezTo>
                    <a:pt x="898" y="5341"/>
                    <a:pt x="5344" y="905"/>
                    <a:pt x="10802" y="905"/>
                  </a:cubicBezTo>
                  <a:close/>
                  <a:moveTo>
                    <a:pt x="10740" y="2227"/>
                  </a:moveTo>
                  <a:cubicBezTo>
                    <a:pt x="5918" y="2227"/>
                    <a:pt x="2005" y="6144"/>
                    <a:pt x="2005" y="10960"/>
                  </a:cubicBezTo>
                  <a:cubicBezTo>
                    <a:pt x="2005" y="12303"/>
                    <a:pt x="2333" y="13586"/>
                    <a:pt x="2902" y="14760"/>
                  </a:cubicBezTo>
                  <a:cubicBezTo>
                    <a:pt x="2905" y="14885"/>
                    <a:pt x="2952" y="15006"/>
                    <a:pt x="3056" y="15094"/>
                  </a:cubicBezTo>
                  <a:cubicBezTo>
                    <a:pt x="3066" y="15102"/>
                    <a:pt x="3080" y="15100"/>
                    <a:pt x="3090" y="15107"/>
                  </a:cubicBezTo>
                  <a:cubicBezTo>
                    <a:pt x="3488" y="15839"/>
                    <a:pt x="3953" y="16534"/>
                    <a:pt x="4559" y="17139"/>
                  </a:cubicBezTo>
                  <a:cubicBezTo>
                    <a:pt x="6209" y="18789"/>
                    <a:pt x="8410" y="19700"/>
                    <a:pt x="10747" y="19700"/>
                  </a:cubicBezTo>
                  <a:cubicBezTo>
                    <a:pt x="13079" y="19700"/>
                    <a:pt x="15269" y="18790"/>
                    <a:pt x="16920" y="17139"/>
                  </a:cubicBezTo>
                  <a:cubicBezTo>
                    <a:pt x="18570" y="15488"/>
                    <a:pt x="19482" y="13295"/>
                    <a:pt x="19482" y="10960"/>
                  </a:cubicBezTo>
                  <a:cubicBezTo>
                    <a:pt x="19482" y="8628"/>
                    <a:pt x="18572" y="6432"/>
                    <a:pt x="16920" y="4781"/>
                  </a:cubicBezTo>
                  <a:cubicBezTo>
                    <a:pt x="15270" y="3131"/>
                    <a:pt x="13074" y="2227"/>
                    <a:pt x="10740" y="2227"/>
                  </a:cubicBezTo>
                  <a:close/>
                  <a:moveTo>
                    <a:pt x="10740" y="3124"/>
                  </a:moveTo>
                  <a:cubicBezTo>
                    <a:pt x="12831" y="3124"/>
                    <a:pt x="14806" y="3940"/>
                    <a:pt x="16287" y="5421"/>
                  </a:cubicBezTo>
                  <a:cubicBezTo>
                    <a:pt x="17767" y="6900"/>
                    <a:pt x="18577" y="8869"/>
                    <a:pt x="18577" y="10960"/>
                  </a:cubicBezTo>
                  <a:cubicBezTo>
                    <a:pt x="18577" y="12056"/>
                    <a:pt x="18341" y="13110"/>
                    <a:pt x="17916" y="14085"/>
                  </a:cubicBezTo>
                  <a:cubicBezTo>
                    <a:pt x="16196" y="12248"/>
                    <a:pt x="13868" y="11130"/>
                    <a:pt x="11366" y="10946"/>
                  </a:cubicBezTo>
                  <a:lnTo>
                    <a:pt x="11366" y="7133"/>
                  </a:lnTo>
                  <a:cubicBezTo>
                    <a:pt x="11366" y="6884"/>
                    <a:pt x="11170" y="6680"/>
                    <a:pt x="10921" y="6680"/>
                  </a:cubicBezTo>
                  <a:cubicBezTo>
                    <a:pt x="10671" y="6680"/>
                    <a:pt x="10468" y="6884"/>
                    <a:pt x="10468" y="7133"/>
                  </a:cubicBezTo>
                  <a:lnTo>
                    <a:pt x="10468" y="10918"/>
                  </a:lnTo>
                  <a:cubicBezTo>
                    <a:pt x="7822" y="10961"/>
                    <a:pt x="5326" y="12052"/>
                    <a:pt x="3487" y="13938"/>
                  </a:cubicBezTo>
                  <a:cubicBezTo>
                    <a:pt x="3104" y="13006"/>
                    <a:pt x="2902" y="12000"/>
                    <a:pt x="2902" y="10960"/>
                  </a:cubicBezTo>
                  <a:cubicBezTo>
                    <a:pt x="2901" y="6643"/>
                    <a:pt x="6416" y="3127"/>
                    <a:pt x="10740" y="3124"/>
                  </a:cubicBezTo>
                  <a:close/>
                  <a:moveTo>
                    <a:pt x="10691" y="4231"/>
                  </a:moveTo>
                  <a:cubicBezTo>
                    <a:pt x="10565" y="4231"/>
                    <a:pt x="10468" y="4329"/>
                    <a:pt x="10468" y="4454"/>
                  </a:cubicBezTo>
                  <a:lnTo>
                    <a:pt x="10468" y="5490"/>
                  </a:lnTo>
                  <a:cubicBezTo>
                    <a:pt x="10468" y="5616"/>
                    <a:pt x="10565" y="5713"/>
                    <a:pt x="10691" y="5713"/>
                  </a:cubicBezTo>
                  <a:cubicBezTo>
                    <a:pt x="10816" y="5713"/>
                    <a:pt x="10914" y="5616"/>
                    <a:pt x="10914" y="5490"/>
                  </a:cubicBezTo>
                  <a:lnTo>
                    <a:pt x="10914" y="4454"/>
                  </a:lnTo>
                  <a:cubicBezTo>
                    <a:pt x="10914" y="4329"/>
                    <a:pt x="10815" y="4231"/>
                    <a:pt x="10691" y="4231"/>
                  </a:cubicBezTo>
                  <a:close/>
                  <a:moveTo>
                    <a:pt x="9076" y="4461"/>
                  </a:moveTo>
                  <a:cubicBezTo>
                    <a:pt x="8955" y="4491"/>
                    <a:pt x="8884" y="4611"/>
                    <a:pt x="8916" y="4732"/>
                  </a:cubicBezTo>
                  <a:lnTo>
                    <a:pt x="9181" y="5734"/>
                  </a:lnTo>
                  <a:cubicBezTo>
                    <a:pt x="9207" y="5834"/>
                    <a:pt x="9297" y="5901"/>
                    <a:pt x="9396" y="5901"/>
                  </a:cubicBezTo>
                  <a:cubicBezTo>
                    <a:pt x="9416" y="5901"/>
                    <a:pt x="9439" y="5899"/>
                    <a:pt x="9459" y="5894"/>
                  </a:cubicBezTo>
                  <a:cubicBezTo>
                    <a:pt x="9580" y="5862"/>
                    <a:pt x="9650" y="5737"/>
                    <a:pt x="9619" y="5616"/>
                  </a:cubicBezTo>
                  <a:lnTo>
                    <a:pt x="9348" y="4621"/>
                  </a:lnTo>
                  <a:cubicBezTo>
                    <a:pt x="9315" y="4501"/>
                    <a:pt x="9197" y="4432"/>
                    <a:pt x="9076" y="4461"/>
                  </a:cubicBezTo>
                  <a:close/>
                  <a:moveTo>
                    <a:pt x="12577" y="4461"/>
                  </a:moveTo>
                  <a:cubicBezTo>
                    <a:pt x="12456" y="4427"/>
                    <a:pt x="12330" y="4501"/>
                    <a:pt x="12299" y="4621"/>
                  </a:cubicBezTo>
                  <a:lnTo>
                    <a:pt x="12034" y="5616"/>
                  </a:lnTo>
                  <a:cubicBezTo>
                    <a:pt x="12001" y="5735"/>
                    <a:pt x="12075" y="5863"/>
                    <a:pt x="12194" y="5894"/>
                  </a:cubicBezTo>
                  <a:cubicBezTo>
                    <a:pt x="12214" y="5900"/>
                    <a:pt x="12231" y="5901"/>
                    <a:pt x="12250" y="5901"/>
                  </a:cubicBezTo>
                  <a:cubicBezTo>
                    <a:pt x="12350" y="5901"/>
                    <a:pt x="12440" y="5836"/>
                    <a:pt x="12466" y="5734"/>
                  </a:cubicBezTo>
                  <a:lnTo>
                    <a:pt x="12737" y="4739"/>
                  </a:lnTo>
                  <a:cubicBezTo>
                    <a:pt x="12770" y="4619"/>
                    <a:pt x="12699" y="4491"/>
                    <a:pt x="12577" y="4461"/>
                  </a:cubicBezTo>
                  <a:close/>
                  <a:moveTo>
                    <a:pt x="7628" y="5129"/>
                  </a:moveTo>
                  <a:cubicBezTo>
                    <a:pt x="7573" y="5114"/>
                    <a:pt x="7515" y="5117"/>
                    <a:pt x="7461" y="5149"/>
                  </a:cubicBezTo>
                  <a:cubicBezTo>
                    <a:pt x="7354" y="5210"/>
                    <a:pt x="7314" y="5353"/>
                    <a:pt x="7378" y="5463"/>
                  </a:cubicBezTo>
                  <a:lnTo>
                    <a:pt x="7893" y="6353"/>
                  </a:lnTo>
                  <a:cubicBezTo>
                    <a:pt x="7935" y="6424"/>
                    <a:pt x="8011" y="6465"/>
                    <a:pt x="8088" y="6465"/>
                  </a:cubicBezTo>
                  <a:cubicBezTo>
                    <a:pt x="8126" y="6465"/>
                    <a:pt x="8164" y="6456"/>
                    <a:pt x="8199" y="6437"/>
                  </a:cubicBezTo>
                  <a:cubicBezTo>
                    <a:pt x="8307" y="6376"/>
                    <a:pt x="8351" y="6239"/>
                    <a:pt x="8290" y="6131"/>
                  </a:cubicBezTo>
                  <a:lnTo>
                    <a:pt x="7768" y="5233"/>
                  </a:lnTo>
                  <a:cubicBezTo>
                    <a:pt x="7737" y="5179"/>
                    <a:pt x="7684" y="5144"/>
                    <a:pt x="7628" y="5129"/>
                  </a:cubicBezTo>
                  <a:close/>
                  <a:moveTo>
                    <a:pt x="14046" y="5129"/>
                  </a:moveTo>
                  <a:cubicBezTo>
                    <a:pt x="13990" y="5143"/>
                    <a:pt x="13939" y="5181"/>
                    <a:pt x="13907" y="5233"/>
                  </a:cubicBezTo>
                  <a:lnTo>
                    <a:pt x="13392" y="6124"/>
                  </a:lnTo>
                  <a:cubicBezTo>
                    <a:pt x="13329" y="6232"/>
                    <a:pt x="13367" y="6375"/>
                    <a:pt x="13475" y="6437"/>
                  </a:cubicBezTo>
                  <a:cubicBezTo>
                    <a:pt x="13512" y="6456"/>
                    <a:pt x="13546" y="6465"/>
                    <a:pt x="13587" y="6465"/>
                  </a:cubicBezTo>
                  <a:cubicBezTo>
                    <a:pt x="13664" y="6465"/>
                    <a:pt x="13740" y="6424"/>
                    <a:pt x="13781" y="6353"/>
                  </a:cubicBezTo>
                  <a:lnTo>
                    <a:pt x="14296" y="5456"/>
                  </a:lnTo>
                  <a:cubicBezTo>
                    <a:pt x="14357" y="5347"/>
                    <a:pt x="14321" y="5211"/>
                    <a:pt x="14213" y="5149"/>
                  </a:cubicBezTo>
                  <a:cubicBezTo>
                    <a:pt x="14159" y="5119"/>
                    <a:pt x="14102" y="5114"/>
                    <a:pt x="14046" y="5129"/>
                  </a:cubicBezTo>
                  <a:close/>
                  <a:moveTo>
                    <a:pt x="6236" y="6012"/>
                  </a:moveTo>
                  <a:cubicBezTo>
                    <a:pt x="6179" y="6012"/>
                    <a:pt x="6120" y="6031"/>
                    <a:pt x="6076" y="6075"/>
                  </a:cubicBezTo>
                  <a:cubicBezTo>
                    <a:pt x="5988" y="6162"/>
                    <a:pt x="5988" y="6306"/>
                    <a:pt x="6076" y="6395"/>
                  </a:cubicBezTo>
                  <a:lnTo>
                    <a:pt x="6807" y="7126"/>
                  </a:lnTo>
                  <a:cubicBezTo>
                    <a:pt x="6851" y="7171"/>
                    <a:pt x="6908" y="7195"/>
                    <a:pt x="6967" y="7195"/>
                  </a:cubicBezTo>
                  <a:cubicBezTo>
                    <a:pt x="7024" y="7195"/>
                    <a:pt x="7083" y="7171"/>
                    <a:pt x="7127" y="7126"/>
                  </a:cubicBezTo>
                  <a:cubicBezTo>
                    <a:pt x="7216" y="7038"/>
                    <a:pt x="7216" y="6891"/>
                    <a:pt x="7127" y="6806"/>
                  </a:cubicBezTo>
                  <a:lnTo>
                    <a:pt x="6397" y="6075"/>
                  </a:lnTo>
                  <a:cubicBezTo>
                    <a:pt x="6352" y="6031"/>
                    <a:pt x="6294" y="6012"/>
                    <a:pt x="6236" y="6012"/>
                  </a:cubicBezTo>
                  <a:close/>
                  <a:moveTo>
                    <a:pt x="15431" y="6012"/>
                  </a:moveTo>
                  <a:cubicBezTo>
                    <a:pt x="15374" y="6012"/>
                    <a:pt x="15315" y="6032"/>
                    <a:pt x="15271" y="6075"/>
                  </a:cubicBezTo>
                  <a:lnTo>
                    <a:pt x="14540" y="6806"/>
                  </a:lnTo>
                  <a:cubicBezTo>
                    <a:pt x="14452" y="6894"/>
                    <a:pt x="14452" y="7038"/>
                    <a:pt x="14540" y="7126"/>
                  </a:cubicBezTo>
                  <a:cubicBezTo>
                    <a:pt x="14584" y="7170"/>
                    <a:pt x="14641" y="7188"/>
                    <a:pt x="14700" y="7188"/>
                  </a:cubicBezTo>
                  <a:cubicBezTo>
                    <a:pt x="14758" y="7188"/>
                    <a:pt x="14817" y="7170"/>
                    <a:pt x="14860" y="7126"/>
                  </a:cubicBezTo>
                  <a:lnTo>
                    <a:pt x="15591" y="6395"/>
                  </a:lnTo>
                  <a:cubicBezTo>
                    <a:pt x="15680" y="6307"/>
                    <a:pt x="15680" y="6163"/>
                    <a:pt x="15591" y="6075"/>
                  </a:cubicBezTo>
                  <a:cubicBezTo>
                    <a:pt x="15547" y="6032"/>
                    <a:pt x="15488" y="6012"/>
                    <a:pt x="15431" y="6012"/>
                  </a:cubicBezTo>
                  <a:close/>
                  <a:moveTo>
                    <a:pt x="5067" y="7355"/>
                  </a:moveTo>
                  <a:cubicBezTo>
                    <a:pt x="5011" y="7370"/>
                    <a:pt x="4959" y="7405"/>
                    <a:pt x="4928" y="7460"/>
                  </a:cubicBezTo>
                  <a:cubicBezTo>
                    <a:pt x="4866" y="7568"/>
                    <a:pt x="4903" y="7704"/>
                    <a:pt x="5011" y="7766"/>
                  </a:cubicBezTo>
                  <a:lnTo>
                    <a:pt x="5902" y="8288"/>
                  </a:lnTo>
                  <a:cubicBezTo>
                    <a:pt x="5938" y="8308"/>
                    <a:pt x="5975" y="8316"/>
                    <a:pt x="6014" y="8316"/>
                  </a:cubicBezTo>
                  <a:cubicBezTo>
                    <a:pt x="6090" y="8316"/>
                    <a:pt x="6174" y="8277"/>
                    <a:pt x="6216" y="8204"/>
                  </a:cubicBezTo>
                  <a:cubicBezTo>
                    <a:pt x="6277" y="8097"/>
                    <a:pt x="6240" y="7952"/>
                    <a:pt x="6132" y="7891"/>
                  </a:cubicBezTo>
                  <a:lnTo>
                    <a:pt x="5234" y="7376"/>
                  </a:lnTo>
                  <a:cubicBezTo>
                    <a:pt x="5180" y="7345"/>
                    <a:pt x="5123" y="7341"/>
                    <a:pt x="5067" y="7355"/>
                  </a:cubicBezTo>
                  <a:close/>
                  <a:moveTo>
                    <a:pt x="16545" y="7355"/>
                  </a:moveTo>
                  <a:cubicBezTo>
                    <a:pt x="16489" y="7340"/>
                    <a:pt x="16424" y="7345"/>
                    <a:pt x="16371" y="7376"/>
                  </a:cubicBezTo>
                  <a:lnTo>
                    <a:pt x="15480" y="7898"/>
                  </a:lnTo>
                  <a:cubicBezTo>
                    <a:pt x="15371" y="7959"/>
                    <a:pt x="15333" y="8096"/>
                    <a:pt x="15396" y="8204"/>
                  </a:cubicBezTo>
                  <a:cubicBezTo>
                    <a:pt x="15437" y="8275"/>
                    <a:pt x="15513" y="8316"/>
                    <a:pt x="15591" y="8316"/>
                  </a:cubicBezTo>
                  <a:cubicBezTo>
                    <a:pt x="15631" y="8316"/>
                    <a:pt x="15667" y="8308"/>
                    <a:pt x="15702" y="8288"/>
                  </a:cubicBezTo>
                  <a:lnTo>
                    <a:pt x="16600" y="7766"/>
                  </a:lnTo>
                  <a:cubicBezTo>
                    <a:pt x="16709" y="7702"/>
                    <a:pt x="16746" y="7569"/>
                    <a:pt x="16684" y="7460"/>
                  </a:cubicBezTo>
                  <a:cubicBezTo>
                    <a:pt x="16653" y="7406"/>
                    <a:pt x="16600" y="7371"/>
                    <a:pt x="16545" y="7355"/>
                  </a:cubicBezTo>
                  <a:close/>
                  <a:moveTo>
                    <a:pt x="4510" y="9137"/>
                  </a:moveTo>
                  <a:cubicBezTo>
                    <a:pt x="4392" y="9108"/>
                    <a:pt x="4272" y="9176"/>
                    <a:pt x="4239" y="9297"/>
                  </a:cubicBezTo>
                  <a:cubicBezTo>
                    <a:pt x="4208" y="9416"/>
                    <a:pt x="4278" y="9541"/>
                    <a:pt x="4399" y="9575"/>
                  </a:cubicBezTo>
                  <a:lnTo>
                    <a:pt x="5394" y="9840"/>
                  </a:lnTo>
                  <a:cubicBezTo>
                    <a:pt x="5414" y="9847"/>
                    <a:pt x="5430" y="9847"/>
                    <a:pt x="5450" y="9847"/>
                  </a:cubicBezTo>
                  <a:cubicBezTo>
                    <a:pt x="5549" y="9847"/>
                    <a:pt x="5646" y="9781"/>
                    <a:pt x="5673" y="9680"/>
                  </a:cubicBezTo>
                  <a:cubicBezTo>
                    <a:pt x="5706" y="9558"/>
                    <a:pt x="5631" y="9434"/>
                    <a:pt x="5513" y="9401"/>
                  </a:cubicBezTo>
                  <a:lnTo>
                    <a:pt x="4510" y="9137"/>
                  </a:lnTo>
                  <a:close/>
                  <a:moveTo>
                    <a:pt x="16976" y="9137"/>
                  </a:moveTo>
                  <a:lnTo>
                    <a:pt x="15981" y="9401"/>
                  </a:lnTo>
                  <a:cubicBezTo>
                    <a:pt x="15859" y="9434"/>
                    <a:pt x="15789" y="9560"/>
                    <a:pt x="15821" y="9680"/>
                  </a:cubicBezTo>
                  <a:cubicBezTo>
                    <a:pt x="15847" y="9781"/>
                    <a:pt x="15937" y="9847"/>
                    <a:pt x="16037" y="9847"/>
                  </a:cubicBezTo>
                  <a:cubicBezTo>
                    <a:pt x="16057" y="9847"/>
                    <a:pt x="16075" y="9845"/>
                    <a:pt x="16092" y="9840"/>
                  </a:cubicBezTo>
                  <a:lnTo>
                    <a:pt x="17095" y="9575"/>
                  </a:lnTo>
                  <a:cubicBezTo>
                    <a:pt x="17216" y="9541"/>
                    <a:pt x="17286" y="9418"/>
                    <a:pt x="17255" y="9297"/>
                  </a:cubicBezTo>
                  <a:cubicBezTo>
                    <a:pt x="17222" y="9179"/>
                    <a:pt x="17100" y="9108"/>
                    <a:pt x="16976" y="9137"/>
                  </a:cubicBezTo>
                  <a:close/>
                  <a:moveTo>
                    <a:pt x="4232" y="10689"/>
                  </a:moveTo>
                  <a:cubicBezTo>
                    <a:pt x="4107" y="10689"/>
                    <a:pt x="4009" y="10791"/>
                    <a:pt x="4009" y="10918"/>
                  </a:cubicBezTo>
                  <a:cubicBezTo>
                    <a:pt x="4009" y="11041"/>
                    <a:pt x="4107" y="11141"/>
                    <a:pt x="4232" y="11141"/>
                  </a:cubicBezTo>
                  <a:lnTo>
                    <a:pt x="5269" y="11141"/>
                  </a:lnTo>
                  <a:cubicBezTo>
                    <a:pt x="5392" y="11141"/>
                    <a:pt x="5492" y="11041"/>
                    <a:pt x="5492" y="10918"/>
                  </a:cubicBezTo>
                  <a:cubicBezTo>
                    <a:pt x="5492" y="10791"/>
                    <a:pt x="5388" y="10689"/>
                    <a:pt x="5262" y="10689"/>
                  </a:cubicBezTo>
                  <a:lnTo>
                    <a:pt x="4232" y="10689"/>
                  </a:lnTo>
                  <a:close/>
                  <a:moveTo>
                    <a:pt x="16259" y="10689"/>
                  </a:moveTo>
                  <a:cubicBezTo>
                    <a:pt x="16134" y="10689"/>
                    <a:pt x="16037" y="10786"/>
                    <a:pt x="16037" y="10911"/>
                  </a:cubicBezTo>
                  <a:cubicBezTo>
                    <a:pt x="16037" y="11036"/>
                    <a:pt x="16134" y="11141"/>
                    <a:pt x="16259" y="11141"/>
                  </a:cubicBezTo>
                  <a:cubicBezTo>
                    <a:pt x="16259" y="11141"/>
                    <a:pt x="17289" y="11141"/>
                    <a:pt x="17289" y="11141"/>
                  </a:cubicBezTo>
                  <a:cubicBezTo>
                    <a:pt x="17415" y="11141"/>
                    <a:pt x="17519" y="11035"/>
                    <a:pt x="17519" y="10911"/>
                  </a:cubicBezTo>
                  <a:cubicBezTo>
                    <a:pt x="17519" y="10788"/>
                    <a:pt x="17415" y="10689"/>
                    <a:pt x="17289" y="10689"/>
                  </a:cubicBezTo>
                  <a:lnTo>
                    <a:pt x="16259" y="10689"/>
                  </a:lnTo>
                  <a:close/>
                  <a:moveTo>
                    <a:pt x="10468" y="11837"/>
                  </a:moveTo>
                  <a:lnTo>
                    <a:pt x="10468" y="12992"/>
                  </a:lnTo>
                  <a:cubicBezTo>
                    <a:pt x="9828" y="13169"/>
                    <a:pt x="9355" y="13730"/>
                    <a:pt x="9355" y="14426"/>
                  </a:cubicBezTo>
                  <a:cubicBezTo>
                    <a:pt x="9355" y="15122"/>
                    <a:pt x="9828" y="15689"/>
                    <a:pt x="10468" y="15866"/>
                  </a:cubicBezTo>
                  <a:lnTo>
                    <a:pt x="10468" y="17640"/>
                  </a:lnTo>
                  <a:cubicBezTo>
                    <a:pt x="10468" y="17890"/>
                    <a:pt x="10671" y="18093"/>
                    <a:pt x="10921" y="18093"/>
                  </a:cubicBezTo>
                  <a:cubicBezTo>
                    <a:pt x="11170" y="18093"/>
                    <a:pt x="11366" y="17890"/>
                    <a:pt x="11366" y="17640"/>
                  </a:cubicBezTo>
                  <a:lnTo>
                    <a:pt x="11366" y="15845"/>
                  </a:lnTo>
                  <a:cubicBezTo>
                    <a:pt x="11953" y="15637"/>
                    <a:pt x="12375" y="15085"/>
                    <a:pt x="12375" y="14426"/>
                  </a:cubicBezTo>
                  <a:cubicBezTo>
                    <a:pt x="12375" y="13767"/>
                    <a:pt x="11953" y="13221"/>
                    <a:pt x="11366" y="13013"/>
                  </a:cubicBezTo>
                  <a:lnTo>
                    <a:pt x="11366" y="11899"/>
                  </a:lnTo>
                  <a:cubicBezTo>
                    <a:pt x="13717" y="12091"/>
                    <a:pt x="15904" y="13141"/>
                    <a:pt x="17470" y="14934"/>
                  </a:cubicBezTo>
                  <a:cubicBezTo>
                    <a:pt x="17138" y="15495"/>
                    <a:pt x="16760" y="16026"/>
                    <a:pt x="16287" y="16499"/>
                  </a:cubicBezTo>
                  <a:cubicBezTo>
                    <a:pt x="14808" y="17980"/>
                    <a:pt x="12839" y="18803"/>
                    <a:pt x="10747" y="18803"/>
                  </a:cubicBezTo>
                  <a:lnTo>
                    <a:pt x="10747" y="19248"/>
                  </a:lnTo>
                  <a:lnTo>
                    <a:pt x="10740" y="18803"/>
                  </a:lnTo>
                  <a:cubicBezTo>
                    <a:pt x="8645" y="18803"/>
                    <a:pt x="6679" y="17980"/>
                    <a:pt x="5199" y="16499"/>
                  </a:cubicBezTo>
                  <a:cubicBezTo>
                    <a:pt x="4688" y="15988"/>
                    <a:pt x="4286" y="15407"/>
                    <a:pt x="3940" y="14794"/>
                  </a:cubicBezTo>
                  <a:cubicBezTo>
                    <a:pt x="5624" y="12949"/>
                    <a:pt x="7965" y="11883"/>
                    <a:pt x="10468" y="11837"/>
                  </a:cubicBezTo>
                  <a:close/>
                  <a:moveTo>
                    <a:pt x="10865" y="13820"/>
                  </a:moveTo>
                  <a:cubicBezTo>
                    <a:pt x="10886" y="13823"/>
                    <a:pt x="10899" y="13841"/>
                    <a:pt x="10921" y="13841"/>
                  </a:cubicBezTo>
                  <a:cubicBezTo>
                    <a:pt x="11228" y="13873"/>
                    <a:pt x="11478" y="14110"/>
                    <a:pt x="11478" y="14426"/>
                  </a:cubicBezTo>
                  <a:cubicBezTo>
                    <a:pt x="11478" y="14762"/>
                    <a:pt x="11202" y="15038"/>
                    <a:pt x="10865" y="15038"/>
                  </a:cubicBezTo>
                  <a:cubicBezTo>
                    <a:pt x="10527" y="15038"/>
                    <a:pt x="10253" y="14762"/>
                    <a:pt x="10253" y="14426"/>
                  </a:cubicBezTo>
                  <a:cubicBezTo>
                    <a:pt x="10253" y="14089"/>
                    <a:pt x="10527" y="13820"/>
                    <a:pt x="10865" y="1382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0" name="îṣļîḑé-Freeform: Shape 13"/>
            <p:cNvSpPr/>
            <p:nvPr/>
          </p:nvSpPr>
          <p:spPr>
            <a:xfrm>
              <a:off x="5105071" y="2674940"/>
              <a:ext cx="220052" cy="220114"/>
            </a:xfrm>
            <a:custGeom>
              <a:avLst/>
              <a:gdLst/>
              <a:ahLst/>
              <a:cxnLst>
                <a:cxn ang="0">
                  <a:pos x="wd2" y="hd2"/>
                </a:cxn>
                <a:cxn ang="5400000">
                  <a:pos x="wd2" y="hd2"/>
                </a:cxn>
                <a:cxn ang="10800000">
                  <a:pos x="wd2" y="hd2"/>
                </a:cxn>
                <a:cxn ang="16200000">
                  <a:pos x="wd2" y="hd2"/>
                </a:cxn>
              </a:cxnLst>
              <a:rect l="0" t="0" r="r" b="b"/>
              <a:pathLst>
                <a:path w="21600" h="21600" extrusionOk="0">
                  <a:moveTo>
                    <a:pt x="14847" y="0"/>
                  </a:moveTo>
                  <a:cubicBezTo>
                    <a:pt x="11119" y="0"/>
                    <a:pt x="8101" y="3018"/>
                    <a:pt x="8101" y="6745"/>
                  </a:cubicBezTo>
                  <a:cubicBezTo>
                    <a:pt x="8101" y="7611"/>
                    <a:pt x="8286" y="8435"/>
                    <a:pt x="8583" y="9196"/>
                  </a:cubicBezTo>
                  <a:lnTo>
                    <a:pt x="378" y="17398"/>
                  </a:lnTo>
                  <a:cubicBezTo>
                    <a:pt x="141" y="17635"/>
                    <a:pt x="0" y="17859"/>
                    <a:pt x="0" y="18222"/>
                  </a:cubicBezTo>
                  <a:lnTo>
                    <a:pt x="0" y="20246"/>
                  </a:lnTo>
                  <a:cubicBezTo>
                    <a:pt x="0" y="20968"/>
                    <a:pt x="623" y="21600"/>
                    <a:pt x="1348" y="21600"/>
                  </a:cubicBezTo>
                  <a:lnTo>
                    <a:pt x="3373" y="21600"/>
                  </a:lnTo>
                  <a:cubicBezTo>
                    <a:pt x="3736" y="21600"/>
                    <a:pt x="3960" y="21453"/>
                    <a:pt x="4197" y="21216"/>
                  </a:cubicBezTo>
                  <a:lnTo>
                    <a:pt x="5167" y="20246"/>
                  </a:lnTo>
                  <a:lnTo>
                    <a:pt x="6753" y="20246"/>
                  </a:lnTo>
                  <a:cubicBezTo>
                    <a:pt x="7498" y="20246"/>
                    <a:pt x="8101" y="19637"/>
                    <a:pt x="8101" y="18892"/>
                  </a:cubicBezTo>
                  <a:lnTo>
                    <a:pt x="8101" y="17545"/>
                  </a:lnTo>
                  <a:lnTo>
                    <a:pt x="9449" y="17545"/>
                  </a:lnTo>
                  <a:cubicBezTo>
                    <a:pt x="10194" y="17545"/>
                    <a:pt x="10803" y="16942"/>
                    <a:pt x="10803" y="16197"/>
                  </a:cubicBezTo>
                  <a:lnTo>
                    <a:pt x="10803" y="14611"/>
                  </a:lnTo>
                  <a:lnTo>
                    <a:pt x="12401" y="13014"/>
                  </a:lnTo>
                  <a:cubicBezTo>
                    <a:pt x="13163" y="13313"/>
                    <a:pt x="13980" y="13495"/>
                    <a:pt x="14847" y="13495"/>
                  </a:cubicBezTo>
                  <a:cubicBezTo>
                    <a:pt x="18576" y="13495"/>
                    <a:pt x="21600" y="10472"/>
                    <a:pt x="21600" y="6745"/>
                  </a:cubicBezTo>
                  <a:cubicBezTo>
                    <a:pt x="21600" y="3018"/>
                    <a:pt x="18576" y="0"/>
                    <a:pt x="14847" y="0"/>
                  </a:cubicBezTo>
                  <a:close/>
                  <a:moveTo>
                    <a:pt x="14847" y="1348"/>
                  </a:moveTo>
                  <a:cubicBezTo>
                    <a:pt x="17831" y="1348"/>
                    <a:pt x="20252" y="3763"/>
                    <a:pt x="20252" y="6745"/>
                  </a:cubicBezTo>
                  <a:cubicBezTo>
                    <a:pt x="20252" y="9724"/>
                    <a:pt x="17831" y="12148"/>
                    <a:pt x="14847" y="12148"/>
                  </a:cubicBezTo>
                  <a:cubicBezTo>
                    <a:pt x="13849" y="12148"/>
                    <a:pt x="12928" y="11857"/>
                    <a:pt x="12127" y="11385"/>
                  </a:cubicBezTo>
                  <a:lnTo>
                    <a:pt x="11889" y="11617"/>
                  </a:lnTo>
                  <a:lnTo>
                    <a:pt x="11132" y="12373"/>
                  </a:lnTo>
                  <a:lnTo>
                    <a:pt x="9845" y="13660"/>
                  </a:lnTo>
                  <a:cubicBezTo>
                    <a:pt x="9591" y="13910"/>
                    <a:pt x="9449" y="14252"/>
                    <a:pt x="9449" y="14611"/>
                  </a:cubicBezTo>
                  <a:lnTo>
                    <a:pt x="9449" y="16197"/>
                  </a:lnTo>
                  <a:lnTo>
                    <a:pt x="8101" y="16197"/>
                  </a:lnTo>
                  <a:cubicBezTo>
                    <a:pt x="7356" y="16197"/>
                    <a:pt x="6753" y="16796"/>
                    <a:pt x="6753" y="17545"/>
                  </a:cubicBezTo>
                  <a:lnTo>
                    <a:pt x="6753" y="18892"/>
                  </a:lnTo>
                  <a:lnTo>
                    <a:pt x="5167" y="18892"/>
                  </a:lnTo>
                  <a:cubicBezTo>
                    <a:pt x="4807" y="18892"/>
                    <a:pt x="4469" y="19039"/>
                    <a:pt x="4215" y="19289"/>
                  </a:cubicBezTo>
                  <a:lnTo>
                    <a:pt x="3257" y="20246"/>
                  </a:lnTo>
                  <a:lnTo>
                    <a:pt x="1348" y="20246"/>
                  </a:lnTo>
                  <a:lnTo>
                    <a:pt x="1348" y="18319"/>
                  </a:lnTo>
                  <a:lnTo>
                    <a:pt x="9223" y="10465"/>
                  </a:lnTo>
                  <a:lnTo>
                    <a:pt x="9223" y="10458"/>
                  </a:lnTo>
                  <a:lnTo>
                    <a:pt x="10217" y="9471"/>
                  </a:lnTo>
                  <a:cubicBezTo>
                    <a:pt x="9742" y="8666"/>
                    <a:pt x="9449" y="7744"/>
                    <a:pt x="9449" y="6745"/>
                  </a:cubicBezTo>
                  <a:cubicBezTo>
                    <a:pt x="9449" y="3763"/>
                    <a:pt x="11867" y="1348"/>
                    <a:pt x="14847" y="1348"/>
                  </a:cubicBezTo>
                  <a:close/>
                  <a:moveTo>
                    <a:pt x="15915" y="2738"/>
                  </a:moveTo>
                  <a:cubicBezTo>
                    <a:pt x="15812" y="2724"/>
                    <a:pt x="15704" y="2734"/>
                    <a:pt x="15604" y="2769"/>
                  </a:cubicBezTo>
                  <a:cubicBezTo>
                    <a:pt x="14668" y="3098"/>
                    <a:pt x="14027" y="3741"/>
                    <a:pt x="13701" y="4677"/>
                  </a:cubicBezTo>
                  <a:cubicBezTo>
                    <a:pt x="13674" y="4750"/>
                    <a:pt x="13664" y="4818"/>
                    <a:pt x="13664" y="4891"/>
                  </a:cubicBezTo>
                  <a:cubicBezTo>
                    <a:pt x="13664" y="5023"/>
                    <a:pt x="13703" y="5163"/>
                    <a:pt x="13786" y="5275"/>
                  </a:cubicBezTo>
                  <a:cubicBezTo>
                    <a:pt x="14544" y="6330"/>
                    <a:pt x="15466" y="7249"/>
                    <a:pt x="16525" y="8007"/>
                  </a:cubicBezTo>
                  <a:cubicBezTo>
                    <a:pt x="16696" y="8131"/>
                    <a:pt x="16915" y="8162"/>
                    <a:pt x="17117" y="8092"/>
                  </a:cubicBezTo>
                  <a:cubicBezTo>
                    <a:pt x="18056" y="7766"/>
                    <a:pt x="18696" y="7123"/>
                    <a:pt x="19026" y="6184"/>
                  </a:cubicBezTo>
                  <a:cubicBezTo>
                    <a:pt x="19049" y="6115"/>
                    <a:pt x="19062" y="6043"/>
                    <a:pt x="19062" y="5970"/>
                  </a:cubicBezTo>
                  <a:cubicBezTo>
                    <a:pt x="19062" y="5835"/>
                    <a:pt x="19019" y="5702"/>
                    <a:pt x="18940" y="5586"/>
                  </a:cubicBezTo>
                  <a:cubicBezTo>
                    <a:pt x="18182" y="4532"/>
                    <a:pt x="17260" y="3615"/>
                    <a:pt x="16202" y="2854"/>
                  </a:cubicBezTo>
                  <a:cubicBezTo>
                    <a:pt x="16116" y="2791"/>
                    <a:pt x="16017" y="2753"/>
                    <a:pt x="15915" y="2738"/>
                  </a:cubicBezTo>
                  <a:close/>
                  <a:moveTo>
                    <a:pt x="15811" y="3403"/>
                  </a:moveTo>
                  <a:cubicBezTo>
                    <a:pt x="16810" y="4122"/>
                    <a:pt x="17677" y="4988"/>
                    <a:pt x="18385" y="5976"/>
                  </a:cubicBezTo>
                  <a:cubicBezTo>
                    <a:pt x="18122" y="6714"/>
                    <a:pt x="17634" y="7194"/>
                    <a:pt x="16915" y="7458"/>
                  </a:cubicBezTo>
                  <a:cubicBezTo>
                    <a:pt x="15917" y="6739"/>
                    <a:pt x="15047" y="5873"/>
                    <a:pt x="14335" y="4897"/>
                  </a:cubicBezTo>
                  <a:cubicBezTo>
                    <a:pt x="14595" y="4153"/>
                    <a:pt x="15086" y="3670"/>
                    <a:pt x="15811" y="3403"/>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1" name="îṣļîḑé-Freeform: Shape 14"/>
            <p:cNvSpPr/>
            <p:nvPr/>
          </p:nvSpPr>
          <p:spPr>
            <a:xfrm>
              <a:off x="4703344" y="2983163"/>
              <a:ext cx="171875" cy="171875"/>
            </a:xfrm>
            <a:custGeom>
              <a:avLst/>
              <a:gdLst/>
              <a:ahLst/>
              <a:cxnLst>
                <a:cxn ang="0">
                  <a:pos x="wd2" y="hd2"/>
                </a:cxn>
                <a:cxn ang="5400000">
                  <a:pos x="wd2" y="hd2"/>
                </a:cxn>
                <a:cxn ang="10800000">
                  <a:pos x="wd2" y="hd2"/>
                </a:cxn>
                <a:cxn ang="16200000">
                  <a:pos x="wd2" y="hd2"/>
                </a:cxn>
              </a:cxnLst>
              <a:rect l="0" t="0" r="r" b="b"/>
              <a:pathLst>
                <a:path w="21600" h="21600" extrusionOk="0">
                  <a:moveTo>
                    <a:pt x="16874" y="17550"/>
                  </a:moveTo>
                  <a:cubicBezTo>
                    <a:pt x="15512" y="17550"/>
                    <a:pt x="14343" y="15612"/>
                    <a:pt x="13809" y="12824"/>
                  </a:cubicBezTo>
                  <a:lnTo>
                    <a:pt x="15522" y="12824"/>
                  </a:lnTo>
                  <a:cubicBezTo>
                    <a:pt x="17039" y="12824"/>
                    <a:pt x="18225" y="11344"/>
                    <a:pt x="18225" y="9449"/>
                  </a:cubicBezTo>
                  <a:cubicBezTo>
                    <a:pt x="18225" y="7557"/>
                    <a:pt x="17039" y="6074"/>
                    <a:pt x="15522" y="6074"/>
                  </a:cubicBezTo>
                  <a:lnTo>
                    <a:pt x="13809" y="6074"/>
                  </a:lnTo>
                  <a:cubicBezTo>
                    <a:pt x="14343" y="3289"/>
                    <a:pt x="15512" y="1352"/>
                    <a:pt x="16874" y="1352"/>
                  </a:cubicBezTo>
                  <a:cubicBezTo>
                    <a:pt x="18739" y="1352"/>
                    <a:pt x="20248" y="4976"/>
                    <a:pt x="20248" y="9449"/>
                  </a:cubicBezTo>
                  <a:cubicBezTo>
                    <a:pt x="20248" y="13921"/>
                    <a:pt x="18739" y="17550"/>
                    <a:pt x="16874" y="17550"/>
                  </a:cubicBezTo>
                  <a:cubicBezTo>
                    <a:pt x="16874" y="17550"/>
                    <a:pt x="16874" y="17550"/>
                    <a:pt x="16874" y="17550"/>
                  </a:cubicBezTo>
                  <a:close/>
                  <a:moveTo>
                    <a:pt x="8928" y="11482"/>
                  </a:moveTo>
                  <a:lnTo>
                    <a:pt x="8773" y="11482"/>
                  </a:lnTo>
                  <a:lnTo>
                    <a:pt x="8773" y="11475"/>
                  </a:lnTo>
                  <a:cubicBezTo>
                    <a:pt x="8028" y="11475"/>
                    <a:pt x="7425" y="10569"/>
                    <a:pt x="7425" y="9449"/>
                  </a:cubicBezTo>
                  <a:cubicBezTo>
                    <a:pt x="7425" y="8332"/>
                    <a:pt x="8028" y="7426"/>
                    <a:pt x="8773" y="7426"/>
                  </a:cubicBezTo>
                  <a:lnTo>
                    <a:pt x="8928" y="7426"/>
                  </a:lnTo>
                  <a:cubicBezTo>
                    <a:pt x="10200" y="7426"/>
                    <a:pt x="11393" y="6924"/>
                    <a:pt x="12441" y="6064"/>
                  </a:cubicBezTo>
                  <a:cubicBezTo>
                    <a:pt x="12247" y="7149"/>
                    <a:pt x="12148" y="8299"/>
                    <a:pt x="12148" y="9449"/>
                  </a:cubicBezTo>
                  <a:cubicBezTo>
                    <a:pt x="12148" y="10602"/>
                    <a:pt x="12247" y="11759"/>
                    <a:pt x="12441" y="12847"/>
                  </a:cubicBezTo>
                  <a:cubicBezTo>
                    <a:pt x="11393" y="11984"/>
                    <a:pt x="10200" y="11482"/>
                    <a:pt x="8928" y="11482"/>
                  </a:cubicBezTo>
                  <a:cubicBezTo>
                    <a:pt x="8928" y="11482"/>
                    <a:pt x="8928" y="11482"/>
                    <a:pt x="8928" y="11482"/>
                  </a:cubicBezTo>
                  <a:close/>
                  <a:moveTo>
                    <a:pt x="8097" y="20249"/>
                  </a:moveTo>
                  <a:lnTo>
                    <a:pt x="5395" y="20249"/>
                  </a:lnTo>
                  <a:lnTo>
                    <a:pt x="5395" y="14175"/>
                  </a:lnTo>
                  <a:cubicBezTo>
                    <a:pt x="5395" y="13685"/>
                    <a:pt x="5263" y="13223"/>
                    <a:pt x="5032" y="12824"/>
                  </a:cubicBezTo>
                  <a:lnTo>
                    <a:pt x="5504" y="12824"/>
                  </a:lnTo>
                  <a:lnTo>
                    <a:pt x="5504" y="12833"/>
                  </a:lnTo>
                  <a:lnTo>
                    <a:pt x="7534" y="12833"/>
                  </a:lnTo>
                  <a:cubicBezTo>
                    <a:pt x="7461" y="13041"/>
                    <a:pt x="7422" y="13266"/>
                    <a:pt x="7422" y="13498"/>
                  </a:cubicBezTo>
                  <a:lnTo>
                    <a:pt x="7422" y="18225"/>
                  </a:lnTo>
                  <a:cubicBezTo>
                    <a:pt x="7422" y="18874"/>
                    <a:pt x="7783" y="19306"/>
                    <a:pt x="8002" y="19563"/>
                  </a:cubicBezTo>
                  <a:cubicBezTo>
                    <a:pt x="8031" y="19600"/>
                    <a:pt x="8065" y="19636"/>
                    <a:pt x="8097" y="19675"/>
                  </a:cubicBezTo>
                  <a:cubicBezTo>
                    <a:pt x="8097" y="19675"/>
                    <a:pt x="8097" y="20249"/>
                    <a:pt x="8097" y="20249"/>
                  </a:cubicBezTo>
                  <a:close/>
                  <a:moveTo>
                    <a:pt x="1351" y="9449"/>
                  </a:moveTo>
                  <a:cubicBezTo>
                    <a:pt x="1351" y="8332"/>
                    <a:pt x="1954" y="7426"/>
                    <a:pt x="2699" y="7426"/>
                  </a:cubicBezTo>
                  <a:lnTo>
                    <a:pt x="7435" y="7426"/>
                  </a:lnTo>
                  <a:cubicBezTo>
                    <a:pt x="7017" y="7917"/>
                    <a:pt x="6750" y="8631"/>
                    <a:pt x="6750" y="9449"/>
                  </a:cubicBezTo>
                  <a:cubicBezTo>
                    <a:pt x="6750" y="10270"/>
                    <a:pt x="7017" y="10985"/>
                    <a:pt x="7435" y="11475"/>
                  </a:cubicBezTo>
                  <a:lnTo>
                    <a:pt x="2699" y="11475"/>
                  </a:lnTo>
                  <a:cubicBezTo>
                    <a:pt x="1954" y="11475"/>
                    <a:pt x="1351" y="10569"/>
                    <a:pt x="1351" y="9449"/>
                  </a:cubicBezTo>
                  <a:cubicBezTo>
                    <a:pt x="1351" y="9449"/>
                    <a:pt x="1351" y="9449"/>
                    <a:pt x="1351" y="9449"/>
                  </a:cubicBezTo>
                  <a:close/>
                  <a:moveTo>
                    <a:pt x="13499" y="9449"/>
                  </a:moveTo>
                  <a:cubicBezTo>
                    <a:pt x="13499" y="8750"/>
                    <a:pt x="13539" y="8074"/>
                    <a:pt x="13611" y="7426"/>
                  </a:cubicBezTo>
                  <a:lnTo>
                    <a:pt x="15522" y="7426"/>
                  </a:lnTo>
                  <a:cubicBezTo>
                    <a:pt x="16267" y="7426"/>
                    <a:pt x="16874" y="8332"/>
                    <a:pt x="16874" y="9449"/>
                  </a:cubicBezTo>
                  <a:cubicBezTo>
                    <a:pt x="16874" y="10569"/>
                    <a:pt x="16267" y="11475"/>
                    <a:pt x="15522" y="11475"/>
                  </a:cubicBezTo>
                  <a:lnTo>
                    <a:pt x="13611" y="11475"/>
                  </a:lnTo>
                  <a:cubicBezTo>
                    <a:pt x="13539" y="10826"/>
                    <a:pt x="13499" y="10151"/>
                    <a:pt x="13499" y="9449"/>
                  </a:cubicBezTo>
                  <a:cubicBezTo>
                    <a:pt x="13499" y="9449"/>
                    <a:pt x="13499" y="9449"/>
                    <a:pt x="13499" y="9449"/>
                  </a:cubicBezTo>
                  <a:close/>
                  <a:moveTo>
                    <a:pt x="16874" y="0"/>
                  </a:moveTo>
                  <a:cubicBezTo>
                    <a:pt x="15489" y="0"/>
                    <a:pt x="14399" y="953"/>
                    <a:pt x="13617" y="2419"/>
                  </a:cubicBezTo>
                  <a:lnTo>
                    <a:pt x="13604" y="2412"/>
                  </a:lnTo>
                  <a:cubicBezTo>
                    <a:pt x="12467" y="4633"/>
                    <a:pt x="10777" y="6074"/>
                    <a:pt x="8928" y="6074"/>
                  </a:cubicBezTo>
                  <a:lnTo>
                    <a:pt x="2699" y="6074"/>
                  </a:lnTo>
                  <a:cubicBezTo>
                    <a:pt x="1187" y="6074"/>
                    <a:pt x="0" y="7557"/>
                    <a:pt x="0" y="9449"/>
                  </a:cubicBezTo>
                  <a:cubicBezTo>
                    <a:pt x="0" y="11344"/>
                    <a:pt x="1187" y="12824"/>
                    <a:pt x="2699" y="12824"/>
                  </a:cubicBezTo>
                  <a:cubicBezTo>
                    <a:pt x="3444" y="12827"/>
                    <a:pt x="4047" y="13430"/>
                    <a:pt x="4047" y="14175"/>
                  </a:cubicBezTo>
                  <a:lnTo>
                    <a:pt x="4047" y="20249"/>
                  </a:lnTo>
                  <a:cubicBezTo>
                    <a:pt x="4047" y="20993"/>
                    <a:pt x="4650" y="21600"/>
                    <a:pt x="5395" y="21600"/>
                  </a:cubicBezTo>
                  <a:lnTo>
                    <a:pt x="8097" y="21600"/>
                  </a:lnTo>
                  <a:cubicBezTo>
                    <a:pt x="8843" y="21600"/>
                    <a:pt x="9445" y="20993"/>
                    <a:pt x="9445" y="20249"/>
                  </a:cubicBezTo>
                  <a:lnTo>
                    <a:pt x="9445" y="19573"/>
                  </a:lnTo>
                  <a:cubicBezTo>
                    <a:pt x="9445" y="18898"/>
                    <a:pt x="8769" y="18597"/>
                    <a:pt x="8769" y="18225"/>
                  </a:cubicBezTo>
                  <a:lnTo>
                    <a:pt x="8769" y="13498"/>
                  </a:lnTo>
                  <a:cubicBezTo>
                    <a:pt x="8769" y="13483"/>
                    <a:pt x="8782" y="13473"/>
                    <a:pt x="8782" y="13456"/>
                  </a:cubicBezTo>
                  <a:cubicBezTo>
                    <a:pt x="8789" y="13361"/>
                    <a:pt x="8815" y="13272"/>
                    <a:pt x="8859" y="13189"/>
                  </a:cubicBezTo>
                  <a:cubicBezTo>
                    <a:pt x="8871" y="13170"/>
                    <a:pt x="8885" y="13150"/>
                    <a:pt x="8898" y="13130"/>
                  </a:cubicBezTo>
                  <a:cubicBezTo>
                    <a:pt x="8951" y="13051"/>
                    <a:pt x="9020" y="12985"/>
                    <a:pt x="9103" y="12933"/>
                  </a:cubicBezTo>
                  <a:cubicBezTo>
                    <a:pt x="9109" y="12933"/>
                    <a:pt x="9109" y="12926"/>
                    <a:pt x="9112" y="12926"/>
                  </a:cubicBezTo>
                  <a:cubicBezTo>
                    <a:pt x="9116" y="12926"/>
                    <a:pt x="9119" y="12922"/>
                    <a:pt x="9119" y="12922"/>
                  </a:cubicBezTo>
                  <a:cubicBezTo>
                    <a:pt x="9175" y="12889"/>
                    <a:pt x="9241" y="12883"/>
                    <a:pt x="9301" y="12867"/>
                  </a:cubicBezTo>
                  <a:cubicBezTo>
                    <a:pt x="11004" y="13047"/>
                    <a:pt x="12546" y="14423"/>
                    <a:pt x="13604" y="16495"/>
                  </a:cubicBezTo>
                  <a:lnTo>
                    <a:pt x="13621" y="16485"/>
                  </a:lnTo>
                  <a:cubicBezTo>
                    <a:pt x="14402" y="17949"/>
                    <a:pt x="15489" y="18898"/>
                    <a:pt x="16874" y="18898"/>
                  </a:cubicBezTo>
                  <a:cubicBezTo>
                    <a:pt x="19975" y="18898"/>
                    <a:pt x="21600" y="14146"/>
                    <a:pt x="21600" y="9449"/>
                  </a:cubicBezTo>
                  <a:cubicBezTo>
                    <a:pt x="21600" y="4753"/>
                    <a:pt x="19975" y="0"/>
                    <a:pt x="16874" y="0"/>
                  </a:cubicBezTo>
                  <a:cubicBezTo>
                    <a:pt x="16874" y="0"/>
                    <a:pt x="16874" y="0"/>
                    <a:pt x="16874" y="0"/>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2" name="îṣļîḑé-Freeform: Shape 15"/>
            <p:cNvSpPr/>
            <p:nvPr/>
          </p:nvSpPr>
          <p:spPr>
            <a:xfrm>
              <a:off x="6868960" y="2273242"/>
              <a:ext cx="169032" cy="2254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6325" y="0"/>
                    <a:pt x="2692" y="2719"/>
                    <a:pt x="2692" y="6073"/>
                  </a:cubicBezTo>
                  <a:lnTo>
                    <a:pt x="2692" y="8770"/>
                  </a:lnTo>
                  <a:cubicBezTo>
                    <a:pt x="1202" y="8770"/>
                    <a:pt x="0" y="9680"/>
                    <a:pt x="0" y="10800"/>
                  </a:cubicBezTo>
                  <a:lnTo>
                    <a:pt x="0" y="15521"/>
                  </a:lnTo>
                  <a:cubicBezTo>
                    <a:pt x="0" y="18876"/>
                    <a:pt x="3625" y="21600"/>
                    <a:pt x="8100" y="21600"/>
                  </a:cubicBezTo>
                  <a:lnTo>
                    <a:pt x="13500" y="21600"/>
                  </a:lnTo>
                  <a:cubicBezTo>
                    <a:pt x="17975" y="21600"/>
                    <a:pt x="21600" y="18876"/>
                    <a:pt x="21600" y="15521"/>
                  </a:cubicBezTo>
                  <a:lnTo>
                    <a:pt x="21600" y="10800"/>
                  </a:lnTo>
                  <a:cubicBezTo>
                    <a:pt x="21600" y="9680"/>
                    <a:pt x="20390" y="8770"/>
                    <a:pt x="18900" y="8770"/>
                  </a:cubicBezTo>
                  <a:lnTo>
                    <a:pt x="18900" y="6073"/>
                  </a:lnTo>
                  <a:cubicBezTo>
                    <a:pt x="18900" y="2719"/>
                    <a:pt x="15275" y="0"/>
                    <a:pt x="10800" y="0"/>
                  </a:cubicBezTo>
                  <a:close/>
                  <a:moveTo>
                    <a:pt x="10800" y="1351"/>
                  </a:moveTo>
                  <a:cubicBezTo>
                    <a:pt x="14278" y="1351"/>
                    <a:pt x="17097" y="3462"/>
                    <a:pt x="17097" y="6073"/>
                  </a:cubicBezTo>
                  <a:lnTo>
                    <a:pt x="17097" y="8770"/>
                  </a:lnTo>
                  <a:lnTo>
                    <a:pt x="15303" y="8770"/>
                  </a:lnTo>
                  <a:lnTo>
                    <a:pt x="15303" y="6079"/>
                  </a:lnTo>
                  <a:cubicBezTo>
                    <a:pt x="15303" y="4213"/>
                    <a:pt x="13284" y="2703"/>
                    <a:pt x="10800" y="2703"/>
                  </a:cubicBezTo>
                  <a:cubicBezTo>
                    <a:pt x="8312" y="2703"/>
                    <a:pt x="6297" y="4213"/>
                    <a:pt x="6297" y="6079"/>
                  </a:cubicBezTo>
                  <a:lnTo>
                    <a:pt x="6297" y="8770"/>
                  </a:lnTo>
                  <a:lnTo>
                    <a:pt x="4495" y="8770"/>
                  </a:lnTo>
                  <a:cubicBezTo>
                    <a:pt x="4495" y="8770"/>
                    <a:pt x="4495" y="6073"/>
                    <a:pt x="4495" y="6073"/>
                  </a:cubicBezTo>
                  <a:cubicBezTo>
                    <a:pt x="4495" y="3462"/>
                    <a:pt x="7319" y="1351"/>
                    <a:pt x="10800" y="1351"/>
                  </a:cubicBezTo>
                  <a:close/>
                  <a:moveTo>
                    <a:pt x="10800" y="3376"/>
                  </a:moveTo>
                  <a:cubicBezTo>
                    <a:pt x="12787" y="3376"/>
                    <a:pt x="14405" y="4584"/>
                    <a:pt x="14405" y="6073"/>
                  </a:cubicBezTo>
                  <a:lnTo>
                    <a:pt x="14405" y="8770"/>
                  </a:lnTo>
                  <a:lnTo>
                    <a:pt x="7195" y="8770"/>
                  </a:lnTo>
                  <a:lnTo>
                    <a:pt x="7195" y="6073"/>
                  </a:lnTo>
                  <a:cubicBezTo>
                    <a:pt x="7195" y="4584"/>
                    <a:pt x="8808" y="3376"/>
                    <a:pt x="10800" y="3376"/>
                  </a:cubicBezTo>
                  <a:close/>
                  <a:moveTo>
                    <a:pt x="2692" y="10121"/>
                  </a:moveTo>
                  <a:lnTo>
                    <a:pt x="18900" y="10121"/>
                  </a:lnTo>
                  <a:cubicBezTo>
                    <a:pt x="19396" y="10121"/>
                    <a:pt x="19805" y="10427"/>
                    <a:pt x="19805" y="10800"/>
                  </a:cubicBezTo>
                  <a:cubicBezTo>
                    <a:pt x="19805" y="10800"/>
                    <a:pt x="19805" y="12824"/>
                    <a:pt x="19805" y="12824"/>
                  </a:cubicBezTo>
                  <a:lnTo>
                    <a:pt x="19805" y="15521"/>
                  </a:lnTo>
                  <a:cubicBezTo>
                    <a:pt x="19805" y="18128"/>
                    <a:pt x="16972" y="20249"/>
                    <a:pt x="13500" y="20249"/>
                  </a:cubicBezTo>
                  <a:lnTo>
                    <a:pt x="8100" y="20249"/>
                  </a:lnTo>
                  <a:cubicBezTo>
                    <a:pt x="4627" y="20249"/>
                    <a:pt x="1803" y="18128"/>
                    <a:pt x="1803" y="15521"/>
                  </a:cubicBezTo>
                  <a:lnTo>
                    <a:pt x="1803" y="10800"/>
                  </a:lnTo>
                  <a:cubicBezTo>
                    <a:pt x="1803" y="10427"/>
                    <a:pt x="2195" y="10121"/>
                    <a:pt x="2692" y="10121"/>
                  </a:cubicBezTo>
                  <a:close/>
                  <a:moveTo>
                    <a:pt x="10943" y="12955"/>
                  </a:moveTo>
                  <a:cubicBezTo>
                    <a:pt x="9950" y="12955"/>
                    <a:pt x="9148" y="13558"/>
                    <a:pt x="9148" y="14307"/>
                  </a:cubicBezTo>
                  <a:cubicBezTo>
                    <a:pt x="9148" y="14715"/>
                    <a:pt x="9441" y="15494"/>
                    <a:pt x="9744" y="16111"/>
                  </a:cubicBezTo>
                  <a:cubicBezTo>
                    <a:pt x="9986" y="16612"/>
                    <a:pt x="10292" y="17004"/>
                    <a:pt x="10943" y="17004"/>
                  </a:cubicBezTo>
                  <a:cubicBezTo>
                    <a:pt x="11646" y="17004"/>
                    <a:pt x="11903" y="16615"/>
                    <a:pt x="12150" y="16117"/>
                  </a:cubicBezTo>
                  <a:cubicBezTo>
                    <a:pt x="12454" y="15500"/>
                    <a:pt x="12746" y="14718"/>
                    <a:pt x="12746" y="14307"/>
                  </a:cubicBezTo>
                  <a:cubicBezTo>
                    <a:pt x="12746" y="13558"/>
                    <a:pt x="11937" y="12955"/>
                    <a:pt x="10943" y="12955"/>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3" name="îṣļîḑé-Freeform: Shape 16"/>
            <p:cNvSpPr/>
            <p:nvPr/>
          </p:nvSpPr>
          <p:spPr>
            <a:xfrm>
              <a:off x="5974071" y="5357567"/>
              <a:ext cx="88556" cy="101171"/>
            </a:xfrm>
            <a:custGeom>
              <a:avLst/>
              <a:gdLst/>
              <a:ahLst/>
              <a:cxnLst>
                <a:cxn ang="0">
                  <a:pos x="wd2" y="hd2"/>
                </a:cxn>
                <a:cxn ang="5400000">
                  <a:pos x="wd2" y="hd2"/>
                </a:cxn>
                <a:cxn ang="10800000">
                  <a:pos x="wd2" y="hd2"/>
                </a:cxn>
                <a:cxn ang="16200000">
                  <a:pos x="wd2" y="hd2"/>
                </a:cxn>
              </a:cxnLst>
              <a:rect l="0" t="0" r="r" b="b"/>
              <a:pathLst>
                <a:path w="21600" h="21600" extrusionOk="0">
                  <a:moveTo>
                    <a:pt x="6942" y="0"/>
                  </a:moveTo>
                  <a:cubicBezTo>
                    <a:pt x="5665" y="0"/>
                    <a:pt x="4623" y="900"/>
                    <a:pt x="4623" y="2017"/>
                  </a:cubicBezTo>
                  <a:lnTo>
                    <a:pt x="4623" y="2693"/>
                  </a:lnTo>
                  <a:lnTo>
                    <a:pt x="2304" y="2693"/>
                  </a:lnTo>
                  <a:cubicBezTo>
                    <a:pt x="1076" y="2693"/>
                    <a:pt x="91" y="3544"/>
                    <a:pt x="15" y="4604"/>
                  </a:cubicBezTo>
                  <a:lnTo>
                    <a:pt x="0" y="4604"/>
                  </a:lnTo>
                  <a:lnTo>
                    <a:pt x="0" y="6077"/>
                  </a:lnTo>
                  <a:cubicBezTo>
                    <a:pt x="0" y="6823"/>
                    <a:pt x="695" y="7430"/>
                    <a:pt x="1546" y="7430"/>
                  </a:cubicBezTo>
                  <a:lnTo>
                    <a:pt x="1546" y="18893"/>
                  </a:lnTo>
                  <a:cubicBezTo>
                    <a:pt x="1546" y="20387"/>
                    <a:pt x="2918" y="21600"/>
                    <a:pt x="4623" y="21600"/>
                  </a:cubicBezTo>
                  <a:lnTo>
                    <a:pt x="16962" y="21600"/>
                  </a:lnTo>
                  <a:cubicBezTo>
                    <a:pt x="18664" y="21600"/>
                    <a:pt x="20054" y="20387"/>
                    <a:pt x="20054" y="18893"/>
                  </a:cubicBezTo>
                  <a:lnTo>
                    <a:pt x="20054" y="7430"/>
                  </a:lnTo>
                  <a:cubicBezTo>
                    <a:pt x="20905" y="7430"/>
                    <a:pt x="21600" y="6823"/>
                    <a:pt x="21600" y="6077"/>
                  </a:cubicBezTo>
                  <a:lnTo>
                    <a:pt x="21600" y="4604"/>
                  </a:lnTo>
                  <a:cubicBezTo>
                    <a:pt x="21600" y="4604"/>
                    <a:pt x="21585" y="4604"/>
                    <a:pt x="21585" y="4604"/>
                  </a:cubicBezTo>
                  <a:cubicBezTo>
                    <a:pt x="21513" y="3544"/>
                    <a:pt x="20509" y="2707"/>
                    <a:pt x="19281" y="2707"/>
                  </a:cubicBezTo>
                  <a:lnTo>
                    <a:pt x="16962" y="2707"/>
                  </a:lnTo>
                  <a:lnTo>
                    <a:pt x="16962" y="2017"/>
                  </a:lnTo>
                  <a:cubicBezTo>
                    <a:pt x="16962" y="900"/>
                    <a:pt x="15933" y="0"/>
                    <a:pt x="14658" y="0"/>
                  </a:cubicBezTo>
                  <a:lnTo>
                    <a:pt x="6942" y="0"/>
                  </a:lnTo>
                  <a:close/>
                  <a:moveTo>
                    <a:pt x="6942" y="1353"/>
                  </a:moveTo>
                  <a:lnTo>
                    <a:pt x="14658" y="1353"/>
                  </a:lnTo>
                  <a:cubicBezTo>
                    <a:pt x="15082" y="1353"/>
                    <a:pt x="15431" y="1655"/>
                    <a:pt x="15431" y="2030"/>
                  </a:cubicBezTo>
                  <a:lnTo>
                    <a:pt x="15431" y="2693"/>
                  </a:lnTo>
                  <a:lnTo>
                    <a:pt x="6169" y="2693"/>
                  </a:lnTo>
                  <a:cubicBezTo>
                    <a:pt x="6169" y="2693"/>
                    <a:pt x="6169" y="2030"/>
                    <a:pt x="6169" y="2030"/>
                  </a:cubicBezTo>
                  <a:cubicBezTo>
                    <a:pt x="6169" y="1655"/>
                    <a:pt x="6516" y="1353"/>
                    <a:pt x="6942" y="1353"/>
                  </a:cubicBezTo>
                  <a:close/>
                  <a:moveTo>
                    <a:pt x="2304" y="4047"/>
                  </a:moveTo>
                  <a:lnTo>
                    <a:pt x="19281" y="4047"/>
                  </a:lnTo>
                  <a:cubicBezTo>
                    <a:pt x="19707" y="4047"/>
                    <a:pt x="20054" y="4351"/>
                    <a:pt x="20054" y="4723"/>
                  </a:cubicBezTo>
                  <a:cubicBezTo>
                    <a:pt x="20054" y="4723"/>
                    <a:pt x="20054" y="5400"/>
                    <a:pt x="20054" y="5400"/>
                  </a:cubicBezTo>
                  <a:lnTo>
                    <a:pt x="20054" y="6077"/>
                  </a:lnTo>
                  <a:lnTo>
                    <a:pt x="1546" y="6077"/>
                  </a:lnTo>
                  <a:lnTo>
                    <a:pt x="1546" y="4723"/>
                  </a:lnTo>
                  <a:cubicBezTo>
                    <a:pt x="1546" y="4351"/>
                    <a:pt x="1879" y="4047"/>
                    <a:pt x="2304" y="4047"/>
                  </a:cubicBezTo>
                  <a:close/>
                  <a:moveTo>
                    <a:pt x="3077" y="7430"/>
                  </a:moveTo>
                  <a:lnTo>
                    <a:pt x="18508" y="7430"/>
                  </a:lnTo>
                  <a:cubicBezTo>
                    <a:pt x="18508" y="7430"/>
                    <a:pt x="18508" y="18907"/>
                    <a:pt x="18508" y="18907"/>
                  </a:cubicBezTo>
                  <a:cubicBezTo>
                    <a:pt x="18508" y="19646"/>
                    <a:pt x="17809" y="20247"/>
                    <a:pt x="16962" y="20247"/>
                  </a:cubicBezTo>
                  <a:lnTo>
                    <a:pt x="4623" y="20247"/>
                  </a:lnTo>
                  <a:cubicBezTo>
                    <a:pt x="3772" y="20247"/>
                    <a:pt x="3077" y="19646"/>
                    <a:pt x="3077" y="18907"/>
                  </a:cubicBezTo>
                  <a:lnTo>
                    <a:pt x="3077" y="7430"/>
                  </a:lnTo>
                  <a:close/>
                  <a:moveTo>
                    <a:pt x="5139" y="8491"/>
                  </a:moveTo>
                  <a:cubicBezTo>
                    <a:pt x="4708" y="8491"/>
                    <a:pt x="4365" y="8797"/>
                    <a:pt x="4365" y="9168"/>
                  </a:cubicBezTo>
                  <a:lnTo>
                    <a:pt x="4365" y="17938"/>
                  </a:lnTo>
                  <a:cubicBezTo>
                    <a:pt x="4365" y="18311"/>
                    <a:pt x="4708" y="18615"/>
                    <a:pt x="5139" y="18615"/>
                  </a:cubicBezTo>
                  <a:lnTo>
                    <a:pt x="6669" y="18615"/>
                  </a:lnTo>
                  <a:cubicBezTo>
                    <a:pt x="7095" y="18615"/>
                    <a:pt x="7443" y="18311"/>
                    <a:pt x="7443" y="17938"/>
                  </a:cubicBezTo>
                  <a:lnTo>
                    <a:pt x="7443" y="9168"/>
                  </a:lnTo>
                  <a:cubicBezTo>
                    <a:pt x="7443" y="8797"/>
                    <a:pt x="7095" y="8491"/>
                    <a:pt x="6669" y="8491"/>
                  </a:cubicBezTo>
                  <a:lnTo>
                    <a:pt x="5139" y="8491"/>
                  </a:lnTo>
                  <a:close/>
                  <a:moveTo>
                    <a:pt x="9989" y="8491"/>
                  </a:moveTo>
                  <a:cubicBezTo>
                    <a:pt x="9565" y="8491"/>
                    <a:pt x="9216" y="8797"/>
                    <a:pt x="9216" y="9168"/>
                  </a:cubicBezTo>
                  <a:lnTo>
                    <a:pt x="9216" y="17938"/>
                  </a:lnTo>
                  <a:cubicBezTo>
                    <a:pt x="9216" y="18311"/>
                    <a:pt x="9565" y="18615"/>
                    <a:pt x="9989" y="18615"/>
                  </a:cubicBezTo>
                  <a:lnTo>
                    <a:pt x="11520" y="18615"/>
                  </a:lnTo>
                  <a:cubicBezTo>
                    <a:pt x="11945" y="18615"/>
                    <a:pt x="12293" y="18311"/>
                    <a:pt x="12293" y="17938"/>
                  </a:cubicBezTo>
                  <a:lnTo>
                    <a:pt x="12293" y="9168"/>
                  </a:lnTo>
                  <a:cubicBezTo>
                    <a:pt x="12293" y="8797"/>
                    <a:pt x="11945" y="8491"/>
                    <a:pt x="11520" y="8491"/>
                  </a:cubicBezTo>
                  <a:lnTo>
                    <a:pt x="9989" y="8491"/>
                  </a:lnTo>
                  <a:close/>
                  <a:moveTo>
                    <a:pt x="14840" y="8491"/>
                  </a:moveTo>
                  <a:cubicBezTo>
                    <a:pt x="14413" y="8491"/>
                    <a:pt x="14067" y="8797"/>
                    <a:pt x="14067" y="9168"/>
                  </a:cubicBezTo>
                  <a:lnTo>
                    <a:pt x="14067" y="17938"/>
                  </a:lnTo>
                  <a:cubicBezTo>
                    <a:pt x="14067" y="18311"/>
                    <a:pt x="14413" y="18615"/>
                    <a:pt x="14840" y="18615"/>
                  </a:cubicBezTo>
                  <a:lnTo>
                    <a:pt x="16386" y="18615"/>
                  </a:lnTo>
                  <a:cubicBezTo>
                    <a:pt x="16811" y="18615"/>
                    <a:pt x="17159" y="18311"/>
                    <a:pt x="17159" y="17938"/>
                  </a:cubicBezTo>
                  <a:lnTo>
                    <a:pt x="17159" y="9168"/>
                  </a:lnTo>
                  <a:cubicBezTo>
                    <a:pt x="17159" y="8797"/>
                    <a:pt x="16811" y="8491"/>
                    <a:pt x="16386" y="8491"/>
                  </a:cubicBezTo>
                  <a:lnTo>
                    <a:pt x="14840" y="8491"/>
                  </a:lnTo>
                  <a:close/>
                  <a:moveTo>
                    <a:pt x="5139" y="9168"/>
                  </a:moveTo>
                  <a:lnTo>
                    <a:pt x="6669" y="9168"/>
                  </a:lnTo>
                  <a:lnTo>
                    <a:pt x="6669" y="17938"/>
                  </a:lnTo>
                  <a:lnTo>
                    <a:pt x="5139" y="17938"/>
                  </a:lnTo>
                  <a:cubicBezTo>
                    <a:pt x="5139" y="17938"/>
                    <a:pt x="5139" y="9168"/>
                    <a:pt x="5139" y="9168"/>
                  </a:cubicBezTo>
                  <a:close/>
                  <a:moveTo>
                    <a:pt x="9989" y="9168"/>
                  </a:moveTo>
                  <a:lnTo>
                    <a:pt x="11520" y="9168"/>
                  </a:lnTo>
                  <a:lnTo>
                    <a:pt x="11520" y="17938"/>
                  </a:lnTo>
                  <a:lnTo>
                    <a:pt x="9989" y="17938"/>
                  </a:lnTo>
                  <a:cubicBezTo>
                    <a:pt x="9989" y="17938"/>
                    <a:pt x="9989" y="9168"/>
                    <a:pt x="9989" y="9168"/>
                  </a:cubicBezTo>
                  <a:close/>
                  <a:moveTo>
                    <a:pt x="14840" y="9168"/>
                  </a:moveTo>
                  <a:lnTo>
                    <a:pt x="16386" y="9168"/>
                  </a:lnTo>
                  <a:lnTo>
                    <a:pt x="16386" y="17938"/>
                  </a:lnTo>
                  <a:lnTo>
                    <a:pt x="14840" y="17938"/>
                  </a:lnTo>
                  <a:cubicBezTo>
                    <a:pt x="14840" y="17938"/>
                    <a:pt x="14840" y="9168"/>
                    <a:pt x="14840" y="9168"/>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4" name="îṣļîḑé-Freeform: Shape 17"/>
            <p:cNvSpPr/>
            <p:nvPr/>
          </p:nvSpPr>
          <p:spPr>
            <a:xfrm>
              <a:off x="6157011" y="5413234"/>
              <a:ext cx="101485" cy="101501"/>
            </a:xfrm>
            <a:custGeom>
              <a:avLst/>
              <a:gdLst/>
              <a:ahLst/>
              <a:cxnLst>
                <a:cxn ang="0">
                  <a:pos x="wd2" y="hd2"/>
                </a:cxn>
                <a:cxn ang="5400000">
                  <a:pos x="wd2" y="hd2"/>
                </a:cxn>
                <a:cxn ang="10800000">
                  <a:pos x="wd2" y="hd2"/>
                </a:cxn>
                <a:cxn ang="16200000">
                  <a:pos x="wd2" y="hd2"/>
                </a:cxn>
              </a:cxnLst>
              <a:rect l="0" t="0" r="r" b="b"/>
              <a:pathLst>
                <a:path w="21020" h="21600" extrusionOk="0">
                  <a:moveTo>
                    <a:pt x="18849" y="7946"/>
                  </a:moveTo>
                  <a:lnTo>
                    <a:pt x="17741" y="9090"/>
                  </a:lnTo>
                  <a:cubicBezTo>
                    <a:pt x="17741" y="8939"/>
                    <a:pt x="17760" y="8793"/>
                    <a:pt x="17746" y="8634"/>
                  </a:cubicBezTo>
                  <a:cubicBezTo>
                    <a:pt x="17630" y="7330"/>
                    <a:pt x="17036" y="6068"/>
                    <a:pt x="16073" y="5080"/>
                  </a:cubicBezTo>
                  <a:cubicBezTo>
                    <a:pt x="15006" y="3982"/>
                    <a:pt x="13585" y="3350"/>
                    <a:pt x="12180" y="3345"/>
                  </a:cubicBezTo>
                  <a:lnTo>
                    <a:pt x="13271" y="2218"/>
                  </a:lnTo>
                  <a:cubicBezTo>
                    <a:pt x="13812" y="1659"/>
                    <a:pt x="14572" y="1351"/>
                    <a:pt x="15402" y="1351"/>
                  </a:cubicBezTo>
                  <a:cubicBezTo>
                    <a:pt x="16462" y="1351"/>
                    <a:pt x="17545" y="1843"/>
                    <a:pt x="18383" y="2696"/>
                  </a:cubicBezTo>
                  <a:cubicBezTo>
                    <a:pt x="19165" y="3500"/>
                    <a:pt x="19635" y="4500"/>
                    <a:pt x="19701" y="5511"/>
                  </a:cubicBezTo>
                  <a:cubicBezTo>
                    <a:pt x="19763" y="6454"/>
                    <a:pt x="19458" y="7317"/>
                    <a:pt x="18849" y="7946"/>
                  </a:cubicBezTo>
                  <a:cubicBezTo>
                    <a:pt x="18849" y="7946"/>
                    <a:pt x="18849" y="7946"/>
                    <a:pt x="18849" y="7946"/>
                  </a:cubicBezTo>
                  <a:close/>
                  <a:moveTo>
                    <a:pt x="5828" y="19329"/>
                  </a:moveTo>
                  <a:cubicBezTo>
                    <a:pt x="5812" y="18424"/>
                    <a:pt x="5457" y="17481"/>
                    <a:pt x="4731" y="16739"/>
                  </a:cubicBezTo>
                  <a:cubicBezTo>
                    <a:pt x="4049" y="16035"/>
                    <a:pt x="3149" y="15628"/>
                    <a:pt x="2259" y="15592"/>
                  </a:cubicBezTo>
                  <a:lnTo>
                    <a:pt x="2913" y="13157"/>
                  </a:lnTo>
                  <a:cubicBezTo>
                    <a:pt x="2958" y="12996"/>
                    <a:pt x="3053" y="12835"/>
                    <a:pt x="3169" y="12696"/>
                  </a:cubicBezTo>
                  <a:cubicBezTo>
                    <a:pt x="4488" y="11726"/>
                    <a:pt x="6511" y="12013"/>
                    <a:pt x="7921" y="13459"/>
                  </a:cubicBezTo>
                  <a:cubicBezTo>
                    <a:pt x="9412" y="14989"/>
                    <a:pt x="9639" y="17231"/>
                    <a:pt x="8494" y="18569"/>
                  </a:cubicBezTo>
                  <a:cubicBezTo>
                    <a:pt x="8418" y="18610"/>
                    <a:pt x="8341" y="18647"/>
                    <a:pt x="8256" y="18674"/>
                  </a:cubicBezTo>
                  <a:cubicBezTo>
                    <a:pt x="8256" y="18674"/>
                    <a:pt x="5828" y="19329"/>
                    <a:pt x="5828" y="19329"/>
                  </a:cubicBezTo>
                  <a:close/>
                  <a:moveTo>
                    <a:pt x="2737" y="20163"/>
                  </a:moveTo>
                  <a:cubicBezTo>
                    <a:pt x="2667" y="20179"/>
                    <a:pt x="2445" y="20240"/>
                    <a:pt x="2294" y="20249"/>
                  </a:cubicBezTo>
                  <a:cubicBezTo>
                    <a:pt x="1752" y="20242"/>
                    <a:pt x="1315" y="19790"/>
                    <a:pt x="1315" y="19237"/>
                  </a:cubicBezTo>
                  <a:cubicBezTo>
                    <a:pt x="1323" y="19121"/>
                    <a:pt x="1366" y="18927"/>
                    <a:pt x="1380" y="18858"/>
                  </a:cubicBezTo>
                  <a:lnTo>
                    <a:pt x="2073" y="16284"/>
                  </a:lnTo>
                  <a:cubicBezTo>
                    <a:pt x="2824" y="16261"/>
                    <a:pt x="3632" y="16561"/>
                    <a:pt x="4267" y="17216"/>
                  </a:cubicBezTo>
                  <a:cubicBezTo>
                    <a:pt x="4911" y="17880"/>
                    <a:pt x="5215" y="18724"/>
                    <a:pt x="5184" y="19505"/>
                  </a:cubicBezTo>
                  <a:cubicBezTo>
                    <a:pt x="5184" y="19505"/>
                    <a:pt x="2737" y="20163"/>
                    <a:pt x="2737" y="20163"/>
                  </a:cubicBezTo>
                  <a:close/>
                  <a:moveTo>
                    <a:pt x="6890" y="11180"/>
                  </a:moveTo>
                  <a:cubicBezTo>
                    <a:pt x="6280" y="10929"/>
                    <a:pt x="5643" y="10784"/>
                    <a:pt x="5005" y="10774"/>
                  </a:cubicBezTo>
                  <a:lnTo>
                    <a:pt x="10066" y="5537"/>
                  </a:lnTo>
                  <a:cubicBezTo>
                    <a:pt x="10839" y="4761"/>
                    <a:pt x="11968" y="4535"/>
                    <a:pt x="13078" y="4818"/>
                  </a:cubicBezTo>
                  <a:cubicBezTo>
                    <a:pt x="13078" y="4818"/>
                    <a:pt x="6890" y="11180"/>
                    <a:pt x="6890" y="11180"/>
                  </a:cubicBezTo>
                  <a:close/>
                  <a:moveTo>
                    <a:pt x="9719" y="13671"/>
                  </a:moveTo>
                  <a:cubicBezTo>
                    <a:pt x="9473" y="13259"/>
                    <a:pt x="9193" y="12861"/>
                    <a:pt x="8850" y="12505"/>
                  </a:cubicBezTo>
                  <a:cubicBezTo>
                    <a:pt x="8449" y="12093"/>
                    <a:pt x="7988" y="11770"/>
                    <a:pt x="7506" y="11499"/>
                  </a:cubicBezTo>
                  <a:lnTo>
                    <a:pt x="13768" y="5066"/>
                  </a:lnTo>
                  <a:cubicBezTo>
                    <a:pt x="14261" y="5290"/>
                    <a:pt x="14729" y="5607"/>
                    <a:pt x="15147" y="6034"/>
                  </a:cubicBezTo>
                  <a:cubicBezTo>
                    <a:pt x="15504" y="6400"/>
                    <a:pt x="15775" y="6806"/>
                    <a:pt x="15986" y="7231"/>
                  </a:cubicBezTo>
                  <a:cubicBezTo>
                    <a:pt x="15986" y="7231"/>
                    <a:pt x="9719" y="13671"/>
                    <a:pt x="9719" y="13671"/>
                  </a:cubicBezTo>
                  <a:close/>
                  <a:moveTo>
                    <a:pt x="10522" y="16061"/>
                  </a:moveTo>
                  <a:cubicBezTo>
                    <a:pt x="10467" y="15451"/>
                    <a:pt x="10300" y="14853"/>
                    <a:pt x="10047" y="14288"/>
                  </a:cubicBezTo>
                  <a:lnTo>
                    <a:pt x="16259" y="7908"/>
                  </a:lnTo>
                  <a:cubicBezTo>
                    <a:pt x="16638" y="9140"/>
                    <a:pt x="16443" y="10427"/>
                    <a:pt x="15612" y="11285"/>
                  </a:cubicBezTo>
                  <a:cubicBezTo>
                    <a:pt x="15605" y="11289"/>
                    <a:pt x="15599" y="11295"/>
                    <a:pt x="15595" y="11297"/>
                  </a:cubicBezTo>
                  <a:lnTo>
                    <a:pt x="15605" y="11307"/>
                  </a:lnTo>
                  <a:lnTo>
                    <a:pt x="10527" y="16564"/>
                  </a:lnTo>
                  <a:cubicBezTo>
                    <a:pt x="10527" y="16397"/>
                    <a:pt x="10535" y="16232"/>
                    <a:pt x="10522" y="16061"/>
                  </a:cubicBezTo>
                  <a:cubicBezTo>
                    <a:pt x="10522" y="16061"/>
                    <a:pt x="10522" y="16061"/>
                    <a:pt x="10522" y="16061"/>
                  </a:cubicBezTo>
                  <a:close/>
                  <a:moveTo>
                    <a:pt x="19310" y="1741"/>
                  </a:moveTo>
                  <a:cubicBezTo>
                    <a:pt x="18228" y="633"/>
                    <a:pt x="16808" y="0"/>
                    <a:pt x="15402" y="0"/>
                  </a:cubicBezTo>
                  <a:cubicBezTo>
                    <a:pt x="14222" y="0"/>
                    <a:pt x="13133" y="453"/>
                    <a:pt x="12337" y="1266"/>
                  </a:cubicBezTo>
                  <a:lnTo>
                    <a:pt x="9140" y="4579"/>
                  </a:lnTo>
                  <a:cubicBezTo>
                    <a:pt x="9130" y="4587"/>
                    <a:pt x="9120" y="4591"/>
                    <a:pt x="9111" y="4605"/>
                  </a:cubicBezTo>
                  <a:cubicBezTo>
                    <a:pt x="9103" y="4607"/>
                    <a:pt x="9101" y="4615"/>
                    <a:pt x="9094" y="4622"/>
                  </a:cubicBezTo>
                  <a:lnTo>
                    <a:pt x="9098" y="4622"/>
                  </a:lnTo>
                  <a:lnTo>
                    <a:pt x="2310" y="11647"/>
                  </a:lnTo>
                  <a:cubicBezTo>
                    <a:pt x="1998" y="11968"/>
                    <a:pt x="1771" y="12366"/>
                    <a:pt x="1646" y="12797"/>
                  </a:cubicBezTo>
                  <a:lnTo>
                    <a:pt x="104" y="18543"/>
                  </a:lnTo>
                  <a:cubicBezTo>
                    <a:pt x="101" y="18555"/>
                    <a:pt x="0" y="19006"/>
                    <a:pt x="0" y="19237"/>
                  </a:cubicBezTo>
                  <a:cubicBezTo>
                    <a:pt x="0" y="20539"/>
                    <a:pt x="1031" y="21600"/>
                    <a:pt x="2302" y="21600"/>
                  </a:cubicBezTo>
                  <a:cubicBezTo>
                    <a:pt x="2553" y="21600"/>
                    <a:pt x="3045" y="21475"/>
                    <a:pt x="3063" y="21471"/>
                  </a:cubicBezTo>
                  <a:lnTo>
                    <a:pt x="8633" y="19968"/>
                  </a:lnTo>
                  <a:cubicBezTo>
                    <a:pt x="9055" y="19837"/>
                    <a:pt x="9441" y="19604"/>
                    <a:pt x="9753" y="19283"/>
                  </a:cubicBezTo>
                  <a:lnTo>
                    <a:pt x="19778" y="8899"/>
                  </a:lnTo>
                  <a:cubicBezTo>
                    <a:pt x="21600" y="7024"/>
                    <a:pt x="21395" y="3883"/>
                    <a:pt x="19310" y="1741"/>
                  </a:cubicBezTo>
                  <a:cubicBezTo>
                    <a:pt x="19310" y="1741"/>
                    <a:pt x="19310" y="1741"/>
                    <a:pt x="19310" y="1741"/>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5" name="îṣļîḑé-Freeform: Shape 18"/>
            <p:cNvSpPr/>
            <p:nvPr/>
          </p:nvSpPr>
          <p:spPr>
            <a:xfrm>
              <a:off x="6077479" y="5371487"/>
              <a:ext cx="91725" cy="122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2" y="0"/>
                    <a:pt x="0" y="3627"/>
                    <a:pt x="0" y="8088"/>
                  </a:cubicBezTo>
                  <a:cubicBezTo>
                    <a:pt x="0" y="10692"/>
                    <a:pt x="1693" y="13150"/>
                    <a:pt x="4522" y="14663"/>
                  </a:cubicBezTo>
                  <a:lnTo>
                    <a:pt x="4654" y="14729"/>
                  </a:lnTo>
                  <a:cubicBezTo>
                    <a:pt x="5312" y="15018"/>
                    <a:pt x="5388" y="15962"/>
                    <a:pt x="5371" y="16132"/>
                  </a:cubicBezTo>
                  <a:lnTo>
                    <a:pt x="5371" y="18871"/>
                  </a:lnTo>
                  <a:cubicBezTo>
                    <a:pt x="5371" y="19377"/>
                    <a:pt x="5753" y="19832"/>
                    <a:pt x="6351" y="20066"/>
                  </a:cubicBezTo>
                  <a:lnTo>
                    <a:pt x="9980" y="21458"/>
                  </a:lnTo>
                  <a:cubicBezTo>
                    <a:pt x="10236" y="21558"/>
                    <a:pt x="10518" y="21600"/>
                    <a:pt x="10800" y="21600"/>
                  </a:cubicBezTo>
                  <a:cubicBezTo>
                    <a:pt x="11082" y="21600"/>
                    <a:pt x="11351" y="21558"/>
                    <a:pt x="11605" y="21458"/>
                  </a:cubicBezTo>
                  <a:lnTo>
                    <a:pt x="15278" y="20066"/>
                  </a:lnTo>
                  <a:cubicBezTo>
                    <a:pt x="15884" y="19838"/>
                    <a:pt x="16273" y="19384"/>
                    <a:pt x="16273" y="18871"/>
                  </a:cubicBezTo>
                  <a:lnTo>
                    <a:pt x="16273" y="16230"/>
                  </a:lnTo>
                  <a:cubicBezTo>
                    <a:pt x="16273" y="14901"/>
                    <a:pt x="17348" y="14455"/>
                    <a:pt x="17356" y="14455"/>
                  </a:cubicBezTo>
                  <a:lnTo>
                    <a:pt x="17766" y="14268"/>
                  </a:lnTo>
                  <a:cubicBezTo>
                    <a:pt x="20200" y="12721"/>
                    <a:pt x="21600" y="10468"/>
                    <a:pt x="21600" y="8088"/>
                  </a:cubicBezTo>
                  <a:cubicBezTo>
                    <a:pt x="21600" y="3627"/>
                    <a:pt x="16749" y="0"/>
                    <a:pt x="10800" y="0"/>
                  </a:cubicBezTo>
                  <a:close/>
                  <a:moveTo>
                    <a:pt x="10800" y="1348"/>
                  </a:moveTo>
                  <a:cubicBezTo>
                    <a:pt x="15765" y="1348"/>
                    <a:pt x="19800" y="4362"/>
                    <a:pt x="19800" y="8088"/>
                  </a:cubicBezTo>
                  <a:cubicBezTo>
                    <a:pt x="19800" y="10155"/>
                    <a:pt x="18561" y="12000"/>
                    <a:pt x="16610" y="13238"/>
                  </a:cubicBezTo>
                  <a:cubicBezTo>
                    <a:pt x="16610" y="13238"/>
                    <a:pt x="15393" y="13658"/>
                    <a:pt x="14795" y="14827"/>
                  </a:cubicBezTo>
                  <a:lnTo>
                    <a:pt x="6878" y="14827"/>
                  </a:lnTo>
                  <a:cubicBezTo>
                    <a:pt x="6649" y="14362"/>
                    <a:pt x="6269" y="13875"/>
                    <a:pt x="5576" y="13567"/>
                  </a:cubicBezTo>
                  <a:cubicBezTo>
                    <a:pt x="3290" y="12349"/>
                    <a:pt x="1800" y="10350"/>
                    <a:pt x="1800" y="8088"/>
                  </a:cubicBezTo>
                  <a:cubicBezTo>
                    <a:pt x="1800" y="4362"/>
                    <a:pt x="5826" y="1348"/>
                    <a:pt x="10800" y="1348"/>
                  </a:cubicBezTo>
                  <a:close/>
                  <a:moveTo>
                    <a:pt x="11663" y="2805"/>
                  </a:moveTo>
                  <a:cubicBezTo>
                    <a:pt x="11170" y="2805"/>
                    <a:pt x="10771" y="3100"/>
                    <a:pt x="10771" y="3474"/>
                  </a:cubicBezTo>
                  <a:cubicBezTo>
                    <a:pt x="10771" y="3850"/>
                    <a:pt x="11170" y="4142"/>
                    <a:pt x="11663" y="4142"/>
                  </a:cubicBezTo>
                  <a:cubicBezTo>
                    <a:pt x="13694" y="4142"/>
                    <a:pt x="16171" y="5529"/>
                    <a:pt x="16171" y="7584"/>
                  </a:cubicBezTo>
                  <a:cubicBezTo>
                    <a:pt x="16171" y="7958"/>
                    <a:pt x="16564" y="8252"/>
                    <a:pt x="17063" y="8252"/>
                  </a:cubicBezTo>
                  <a:cubicBezTo>
                    <a:pt x="17557" y="8252"/>
                    <a:pt x="17971" y="7958"/>
                    <a:pt x="17971" y="7584"/>
                  </a:cubicBezTo>
                  <a:cubicBezTo>
                    <a:pt x="17971" y="4510"/>
                    <a:pt x="14757" y="2805"/>
                    <a:pt x="11663" y="2805"/>
                  </a:cubicBezTo>
                  <a:close/>
                  <a:moveTo>
                    <a:pt x="7171" y="16175"/>
                  </a:moveTo>
                  <a:lnTo>
                    <a:pt x="14488" y="16175"/>
                  </a:lnTo>
                  <a:cubicBezTo>
                    <a:pt x="14488" y="16175"/>
                    <a:pt x="14473" y="16230"/>
                    <a:pt x="14473" y="16230"/>
                  </a:cubicBezTo>
                  <a:lnTo>
                    <a:pt x="14473" y="17523"/>
                  </a:lnTo>
                  <a:lnTo>
                    <a:pt x="7171" y="17523"/>
                  </a:lnTo>
                  <a:lnTo>
                    <a:pt x="7171" y="16175"/>
                  </a:lnTo>
                  <a:close/>
                  <a:moveTo>
                    <a:pt x="7171" y="18871"/>
                  </a:moveTo>
                  <a:lnTo>
                    <a:pt x="14473" y="18871"/>
                  </a:lnTo>
                  <a:cubicBezTo>
                    <a:pt x="14473" y="18871"/>
                    <a:pt x="10800" y="20252"/>
                    <a:pt x="10800" y="20252"/>
                  </a:cubicBezTo>
                  <a:lnTo>
                    <a:pt x="7171" y="18871"/>
                  </a:ln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6" name="îṣļîḑé-Freeform: Shape 19"/>
            <p:cNvSpPr/>
            <p:nvPr/>
          </p:nvSpPr>
          <p:spPr>
            <a:xfrm>
              <a:off x="6248498" y="5455009"/>
              <a:ext cx="78364" cy="84392"/>
            </a:xfrm>
            <a:custGeom>
              <a:avLst/>
              <a:gdLst/>
              <a:ahLst/>
              <a:cxnLst>
                <a:cxn ang="0">
                  <a:pos x="wd2" y="hd2"/>
                </a:cxn>
                <a:cxn ang="5400000">
                  <a:pos x="wd2" y="hd2"/>
                </a:cxn>
                <a:cxn ang="10800000">
                  <a:pos x="wd2" y="hd2"/>
                </a:cxn>
                <a:cxn ang="16200000">
                  <a:pos x="wd2" y="hd2"/>
                </a:cxn>
              </a:cxnLst>
              <a:rect l="0" t="0" r="r" b="b"/>
              <a:pathLst>
                <a:path w="21600" h="21600" extrusionOk="0">
                  <a:moveTo>
                    <a:pt x="9164" y="0"/>
                  </a:moveTo>
                  <a:lnTo>
                    <a:pt x="9164" y="1145"/>
                  </a:lnTo>
                  <a:lnTo>
                    <a:pt x="9764" y="1145"/>
                  </a:lnTo>
                  <a:lnTo>
                    <a:pt x="9764" y="1591"/>
                  </a:lnTo>
                  <a:cubicBezTo>
                    <a:pt x="7217" y="1813"/>
                    <a:pt x="4921" y="2861"/>
                    <a:pt x="3203" y="4438"/>
                  </a:cubicBezTo>
                  <a:lnTo>
                    <a:pt x="2946" y="4183"/>
                  </a:lnTo>
                  <a:lnTo>
                    <a:pt x="3340" y="3817"/>
                  </a:lnTo>
                  <a:lnTo>
                    <a:pt x="2878" y="3388"/>
                  </a:lnTo>
                  <a:lnTo>
                    <a:pt x="1439" y="4724"/>
                  </a:lnTo>
                  <a:lnTo>
                    <a:pt x="1901" y="5153"/>
                  </a:lnTo>
                  <a:lnTo>
                    <a:pt x="2312" y="4772"/>
                  </a:lnTo>
                  <a:lnTo>
                    <a:pt x="2621" y="5042"/>
                  </a:lnTo>
                  <a:cubicBezTo>
                    <a:pt x="996" y="6800"/>
                    <a:pt x="0" y="9084"/>
                    <a:pt x="0" y="11579"/>
                  </a:cubicBezTo>
                  <a:cubicBezTo>
                    <a:pt x="0" y="17121"/>
                    <a:pt x="4825" y="21600"/>
                    <a:pt x="10791" y="21600"/>
                  </a:cubicBezTo>
                  <a:cubicBezTo>
                    <a:pt x="16760" y="21600"/>
                    <a:pt x="21600" y="17121"/>
                    <a:pt x="21600" y="11579"/>
                  </a:cubicBezTo>
                  <a:cubicBezTo>
                    <a:pt x="21600" y="6365"/>
                    <a:pt x="17316" y="2074"/>
                    <a:pt x="11836" y="1591"/>
                  </a:cubicBezTo>
                  <a:lnTo>
                    <a:pt x="11836" y="1145"/>
                  </a:lnTo>
                  <a:lnTo>
                    <a:pt x="12504" y="1145"/>
                  </a:lnTo>
                  <a:lnTo>
                    <a:pt x="12504" y="0"/>
                  </a:lnTo>
                  <a:lnTo>
                    <a:pt x="9164" y="0"/>
                  </a:lnTo>
                  <a:close/>
                  <a:moveTo>
                    <a:pt x="10346" y="3213"/>
                  </a:moveTo>
                  <a:cubicBezTo>
                    <a:pt x="10346" y="3221"/>
                    <a:pt x="10346" y="3220"/>
                    <a:pt x="10346" y="3229"/>
                  </a:cubicBezTo>
                  <a:lnTo>
                    <a:pt x="10346" y="4788"/>
                  </a:lnTo>
                  <a:cubicBezTo>
                    <a:pt x="10346" y="5022"/>
                    <a:pt x="10539" y="5217"/>
                    <a:pt x="10791" y="5217"/>
                  </a:cubicBezTo>
                  <a:cubicBezTo>
                    <a:pt x="11044" y="5217"/>
                    <a:pt x="11254" y="5022"/>
                    <a:pt x="11254" y="4788"/>
                  </a:cubicBezTo>
                  <a:lnTo>
                    <a:pt x="11254" y="3229"/>
                  </a:lnTo>
                  <a:cubicBezTo>
                    <a:pt x="11254" y="3220"/>
                    <a:pt x="11254" y="3221"/>
                    <a:pt x="11254" y="3213"/>
                  </a:cubicBezTo>
                  <a:cubicBezTo>
                    <a:pt x="15877" y="3428"/>
                    <a:pt x="19585" y="6858"/>
                    <a:pt x="19819" y="11150"/>
                  </a:cubicBezTo>
                  <a:lnTo>
                    <a:pt x="18260" y="11150"/>
                  </a:lnTo>
                  <a:cubicBezTo>
                    <a:pt x="18009" y="11150"/>
                    <a:pt x="17797" y="11344"/>
                    <a:pt x="17797" y="11579"/>
                  </a:cubicBezTo>
                  <a:cubicBezTo>
                    <a:pt x="17797" y="11815"/>
                    <a:pt x="18006" y="12009"/>
                    <a:pt x="18260" y="12009"/>
                  </a:cubicBezTo>
                  <a:lnTo>
                    <a:pt x="19819" y="12009"/>
                  </a:lnTo>
                  <a:cubicBezTo>
                    <a:pt x="19585" y="16300"/>
                    <a:pt x="15876" y="19732"/>
                    <a:pt x="11254" y="19946"/>
                  </a:cubicBezTo>
                  <a:lnTo>
                    <a:pt x="11254" y="18451"/>
                  </a:lnTo>
                  <a:cubicBezTo>
                    <a:pt x="11254" y="18218"/>
                    <a:pt x="11044" y="18021"/>
                    <a:pt x="10791" y="18021"/>
                  </a:cubicBezTo>
                  <a:cubicBezTo>
                    <a:pt x="10539" y="18021"/>
                    <a:pt x="10346" y="18215"/>
                    <a:pt x="10346" y="18451"/>
                  </a:cubicBezTo>
                  <a:lnTo>
                    <a:pt x="10346" y="19946"/>
                  </a:lnTo>
                  <a:cubicBezTo>
                    <a:pt x="5721" y="19732"/>
                    <a:pt x="2030" y="16300"/>
                    <a:pt x="1799" y="12009"/>
                  </a:cubicBezTo>
                  <a:lnTo>
                    <a:pt x="3323" y="12009"/>
                  </a:lnTo>
                  <a:cubicBezTo>
                    <a:pt x="3577" y="12009"/>
                    <a:pt x="3786" y="11817"/>
                    <a:pt x="3786" y="11579"/>
                  </a:cubicBezTo>
                  <a:cubicBezTo>
                    <a:pt x="3786" y="11346"/>
                    <a:pt x="3577" y="11150"/>
                    <a:pt x="3323" y="11150"/>
                  </a:cubicBezTo>
                  <a:lnTo>
                    <a:pt x="1799" y="11150"/>
                  </a:lnTo>
                  <a:cubicBezTo>
                    <a:pt x="2030" y="6855"/>
                    <a:pt x="5723" y="3430"/>
                    <a:pt x="10346" y="3213"/>
                  </a:cubicBezTo>
                  <a:close/>
                  <a:moveTo>
                    <a:pt x="10809" y="9687"/>
                  </a:moveTo>
                  <a:cubicBezTo>
                    <a:pt x="9858" y="9809"/>
                    <a:pt x="9204" y="10615"/>
                    <a:pt x="9335" y="11500"/>
                  </a:cubicBezTo>
                  <a:cubicBezTo>
                    <a:pt x="9467" y="12381"/>
                    <a:pt x="10339" y="13006"/>
                    <a:pt x="11288" y="12884"/>
                  </a:cubicBezTo>
                  <a:cubicBezTo>
                    <a:pt x="11641" y="12839"/>
                    <a:pt x="11964" y="12690"/>
                    <a:pt x="12213" y="12486"/>
                  </a:cubicBezTo>
                  <a:cubicBezTo>
                    <a:pt x="13389" y="13197"/>
                    <a:pt x="15605" y="14554"/>
                    <a:pt x="15605" y="14554"/>
                  </a:cubicBezTo>
                  <a:lnTo>
                    <a:pt x="16752" y="14729"/>
                  </a:lnTo>
                  <a:lnTo>
                    <a:pt x="16119" y="13838"/>
                  </a:lnTo>
                  <a:cubicBezTo>
                    <a:pt x="16119" y="13838"/>
                    <a:pt x="12710" y="11786"/>
                    <a:pt x="12710" y="11786"/>
                  </a:cubicBezTo>
                  <a:cubicBezTo>
                    <a:pt x="12791" y="11561"/>
                    <a:pt x="12817" y="11307"/>
                    <a:pt x="12778" y="11054"/>
                  </a:cubicBezTo>
                  <a:cubicBezTo>
                    <a:pt x="12645" y="10174"/>
                    <a:pt x="11761" y="9564"/>
                    <a:pt x="10809" y="9687"/>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7" name="îṣļîḑé-Freeform: Shape 20"/>
            <p:cNvSpPr/>
            <p:nvPr/>
          </p:nvSpPr>
          <p:spPr>
            <a:xfrm>
              <a:off x="6041672" y="5649877"/>
              <a:ext cx="71746" cy="61010"/>
            </a:xfrm>
            <a:custGeom>
              <a:avLst/>
              <a:gdLst/>
              <a:ahLst/>
              <a:cxnLst>
                <a:cxn ang="0">
                  <a:pos x="wd2" y="hd2"/>
                </a:cxn>
                <a:cxn ang="5400000">
                  <a:pos x="wd2" y="hd2"/>
                </a:cxn>
                <a:cxn ang="10800000">
                  <a:pos x="wd2" y="hd2"/>
                </a:cxn>
                <a:cxn ang="16200000">
                  <a:pos x="wd2" y="hd2"/>
                </a:cxn>
              </a:cxnLst>
              <a:rect l="0" t="0" r="r" b="b"/>
              <a:pathLst>
                <a:path w="21600" h="21600" extrusionOk="0">
                  <a:moveTo>
                    <a:pt x="13087" y="15906"/>
                  </a:moveTo>
                  <a:lnTo>
                    <a:pt x="14625" y="14100"/>
                  </a:lnTo>
                  <a:lnTo>
                    <a:pt x="14625" y="21600"/>
                  </a:lnTo>
                  <a:lnTo>
                    <a:pt x="0" y="21600"/>
                  </a:lnTo>
                  <a:lnTo>
                    <a:pt x="0" y="4637"/>
                  </a:lnTo>
                  <a:lnTo>
                    <a:pt x="4335" y="305"/>
                  </a:lnTo>
                  <a:lnTo>
                    <a:pt x="14625" y="305"/>
                  </a:lnTo>
                  <a:lnTo>
                    <a:pt x="14625" y="2578"/>
                  </a:lnTo>
                  <a:lnTo>
                    <a:pt x="13092" y="4415"/>
                  </a:lnTo>
                  <a:lnTo>
                    <a:pt x="13092" y="1828"/>
                  </a:lnTo>
                  <a:lnTo>
                    <a:pt x="5978" y="1828"/>
                  </a:lnTo>
                  <a:lnTo>
                    <a:pt x="5978" y="6291"/>
                  </a:lnTo>
                  <a:lnTo>
                    <a:pt x="1532" y="6291"/>
                  </a:lnTo>
                  <a:lnTo>
                    <a:pt x="1532" y="20082"/>
                  </a:lnTo>
                  <a:lnTo>
                    <a:pt x="13087" y="20082"/>
                  </a:lnTo>
                  <a:cubicBezTo>
                    <a:pt x="13087" y="20082"/>
                    <a:pt x="13087" y="15906"/>
                    <a:pt x="13087" y="15906"/>
                  </a:cubicBezTo>
                  <a:close/>
                  <a:moveTo>
                    <a:pt x="21600" y="3623"/>
                  </a:moveTo>
                  <a:lnTo>
                    <a:pt x="19555" y="6030"/>
                  </a:lnTo>
                  <a:lnTo>
                    <a:pt x="16468" y="2408"/>
                  </a:lnTo>
                  <a:lnTo>
                    <a:pt x="18513" y="0"/>
                  </a:lnTo>
                  <a:cubicBezTo>
                    <a:pt x="18513" y="0"/>
                    <a:pt x="21600" y="3623"/>
                    <a:pt x="21600" y="3623"/>
                  </a:cubicBezTo>
                  <a:close/>
                  <a:moveTo>
                    <a:pt x="16060" y="5602"/>
                  </a:moveTo>
                  <a:cubicBezTo>
                    <a:pt x="16241" y="5821"/>
                    <a:pt x="16241" y="6171"/>
                    <a:pt x="16060" y="6390"/>
                  </a:cubicBezTo>
                  <a:lnTo>
                    <a:pt x="9523" y="14071"/>
                  </a:lnTo>
                  <a:cubicBezTo>
                    <a:pt x="9341" y="14290"/>
                    <a:pt x="9039" y="14290"/>
                    <a:pt x="8859" y="14071"/>
                  </a:cubicBezTo>
                  <a:cubicBezTo>
                    <a:pt x="8676" y="13857"/>
                    <a:pt x="8676" y="13502"/>
                    <a:pt x="8859" y="13288"/>
                  </a:cubicBezTo>
                  <a:lnTo>
                    <a:pt x="15393" y="5602"/>
                  </a:lnTo>
                  <a:cubicBezTo>
                    <a:pt x="15576" y="5389"/>
                    <a:pt x="15877" y="5389"/>
                    <a:pt x="16060" y="5602"/>
                  </a:cubicBezTo>
                  <a:cubicBezTo>
                    <a:pt x="16060" y="5602"/>
                    <a:pt x="16060" y="5602"/>
                    <a:pt x="16060" y="5602"/>
                  </a:cubicBezTo>
                  <a:close/>
                  <a:moveTo>
                    <a:pt x="7279" y="13213"/>
                  </a:moveTo>
                  <a:lnTo>
                    <a:pt x="6036" y="18307"/>
                  </a:lnTo>
                  <a:lnTo>
                    <a:pt x="10370" y="16849"/>
                  </a:lnTo>
                  <a:lnTo>
                    <a:pt x="18728" y="7021"/>
                  </a:lnTo>
                  <a:lnTo>
                    <a:pt x="15639" y="3387"/>
                  </a:lnTo>
                  <a:cubicBezTo>
                    <a:pt x="15639" y="3387"/>
                    <a:pt x="7279" y="13213"/>
                    <a:pt x="7279" y="13213"/>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8" name="îṣļîḑé-Freeform: Shape 21"/>
            <p:cNvSpPr/>
            <p:nvPr/>
          </p:nvSpPr>
          <p:spPr>
            <a:xfrm>
              <a:off x="5775211" y="5828865"/>
              <a:ext cx="52761" cy="82403"/>
            </a:xfrm>
            <a:custGeom>
              <a:avLst/>
              <a:gdLst/>
              <a:ahLst/>
              <a:cxnLst>
                <a:cxn ang="0">
                  <a:pos x="wd2" y="hd2"/>
                </a:cxn>
                <a:cxn ang="5400000">
                  <a:pos x="wd2" y="hd2"/>
                </a:cxn>
                <a:cxn ang="10800000">
                  <a:pos x="wd2" y="hd2"/>
                </a:cxn>
                <a:cxn ang="16200000">
                  <a:pos x="wd2" y="hd2"/>
                </a:cxn>
              </a:cxnLst>
              <a:rect l="0" t="0" r="r" b="b"/>
              <a:pathLst>
                <a:path w="21600" h="21600" extrusionOk="0">
                  <a:moveTo>
                    <a:pt x="10813" y="0"/>
                  </a:moveTo>
                  <a:cubicBezTo>
                    <a:pt x="4853" y="0"/>
                    <a:pt x="0" y="3095"/>
                    <a:pt x="0" y="6907"/>
                  </a:cubicBezTo>
                  <a:cubicBezTo>
                    <a:pt x="0" y="8758"/>
                    <a:pt x="1124" y="10501"/>
                    <a:pt x="3180" y="11810"/>
                  </a:cubicBezTo>
                  <a:cubicBezTo>
                    <a:pt x="3245" y="11853"/>
                    <a:pt x="3357" y="11992"/>
                    <a:pt x="3358" y="12071"/>
                  </a:cubicBezTo>
                  <a:cubicBezTo>
                    <a:pt x="3395" y="12646"/>
                    <a:pt x="3635" y="13974"/>
                    <a:pt x="5088" y="15003"/>
                  </a:cubicBezTo>
                  <a:cubicBezTo>
                    <a:pt x="5010" y="15075"/>
                    <a:pt x="4939" y="15146"/>
                    <a:pt x="4885" y="15231"/>
                  </a:cubicBezTo>
                  <a:cubicBezTo>
                    <a:pt x="4643" y="15615"/>
                    <a:pt x="4705" y="16038"/>
                    <a:pt x="5012" y="16371"/>
                  </a:cubicBezTo>
                  <a:cubicBezTo>
                    <a:pt x="4785" y="16750"/>
                    <a:pt x="4843" y="17175"/>
                    <a:pt x="5139" y="17495"/>
                  </a:cubicBezTo>
                  <a:cubicBezTo>
                    <a:pt x="4780" y="18058"/>
                    <a:pt x="5066" y="18708"/>
                    <a:pt x="5801" y="19010"/>
                  </a:cubicBezTo>
                  <a:cubicBezTo>
                    <a:pt x="5837" y="19023"/>
                    <a:pt x="6400" y="19248"/>
                    <a:pt x="7353" y="19466"/>
                  </a:cubicBezTo>
                  <a:cubicBezTo>
                    <a:pt x="7343" y="19553"/>
                    <a:pt x="7292" y="20323"/>
                    <a:pt x="8167" y="20932"/>
                  </a:cubicBezTo>
                  <a:cubicBezTo>
                    <a:pt x="8785" y="21369"/>
                    <a:pt x="9684" y="21590"/>
                    <a:pt x="10838" y="21600"/>
                  </a:cubicBezTo>
                  <a:cubicBezTo>
                    <a:pt x="10865" y="21600"/>
                    <a:pt x="10886" y="21600"/>
                    <a:pt x="10915" y="21600"/>
                  </a:cubicBezTo>
                  <a:cubicBezTo>
                    <a:pt x="12023" y="21600"/>
                    <a:pt x="12888" y="21385"/>
                    <a:pt x="13484" y="20965"/>
                  </a:cubicBezTo>
                  <a:cubicBezTo>
                    <a:pt x="14332" y="20366"/>
                    <a:pt x="14244" y="19608"/>
                    <a:pt x="14222" y="19466"/>
                  </a:cubicBezTo>
                  <a:cubicBezTo>
                    <a:pt x="15120" y="19259"/>
                    <a:pt x="15678" y="19052"/>
                    <a:pt x="15774" y="19010"/>
                  </a:cubicBezTo>
                  <a:cubicBezTo>
                    <a:pt x="16518" y="18706"/>
                    <a:pt x="16817" y="18053"/>
                    <a:pt x="16461" y="17495"/>
                  </a:cubicBezTo>
                  <a:cubicBezTo>
                    <a:pt x="16753" y="17169"/>
                    <a:pt x="16809" y="16744"/>
                    <a:pt x="16588" y="16371"/>
                  </a:cubicBezTo>
                  <a:cubicBezTo>
                    <a:pt x="16892" y="16041"/>
                    <a:pt x="16958" y="15619"/>
                    <a:pt x="16715" y="15231"/>
                  </a:cubicBezTo>
                  <a:cubicBezTo>
                    <a:pt x="16663" y="15155"/>
                    <a:pt x="16604" y="15087"/>
                    <a:pt x="16537" y="15019"/>
                  </a:cubicBezTo>
                  <a:cubicBezTo>
                    <a:pt x="17970" y="13988"/>
                    <a:pt x="18202" y="12651"/>
                    <a:pt x="18242" y="12071"/>
                  </a:cubicBezTo>
                  <a:cubicBezTo>
                    <a:pt x="18245" y="11991"/>
                    <a:pt x="18356" y="11856"/>
                    <a:pt x="18420" y="11810"/>
                  </a:cubicBezTo>
                  <a:cubicBezTo>
                    <a:pt x="20468" y="10498"/>
                    <a:pt x="21600" y="8755"/>
                    <a:pt x="21600" y="6907"/>
                  </a:cubicBezTo>
                  <a:cubicBezTo>
                    <a:pt x="21600" y="3095"/>
                    <a:pt x="16769" y="0"/>
                    <a:pt x="10813" y="0"/>
                  </a:cubicBezTo>
                  <a:close/>
                  <a:moveTo>
                    <a:pt x="10813" y="1173"/>
                  </a:moveTo>
                  <a:cubicBezTo>
                    <a:pt x="15758" y="1173"/>
                    <a:pt x="19768" y="3738"/>
                    <a:pt x="19768" y="6907"/>
                  </a:cubicBezTo>
                  <a:cubicBezTo>
                    <a:pt x="19768" y="8438"/>
                    <a:pt x="18825" y="9889"/>
                    <a:pt x="17122" y="10979"/>
                  </a:cubicBezTo>
                  <a:cubicBezTo>
                    <a:pt x="16730" y="11232"/>
                    <a:pt x="16434" y="11672"/>
                    <a:pt x="16410" y="12038"/>
                  </a:cubicBezTo>
                  <a:cubicBezTo>
                    <a:pt x="16351" y="13000"/>
                    <a:pt x="15823" y="14478"/>
                    <a:pt x="13179" y="15019"/>
                  </a:cubicBezTo>
                  <a:cubicBezTo>
                    <a:pt x="13145" y="15025"/>
                    <a:pt x="13109" y="15029"/>
                    <a:pt x="13077" y="15035"/>
                  </a:cubicBezTo>
                  <a:cubicBezTo>
                    <a:pt x="12463" y="15154"/>
                    <a:pt x="11738" y="15231"/>
                    <a:pt x="10889" y="15231"/>
                  </a:cubicBezTo>
                  <a:lnTo>
                    <a:pt x="10813" y="15231"/>
                  </a:lnTo>
                  <a:cubicBezTo>
                    <a:pt x="6087" y="15206"/>
                    <a:pt x="5263" y="13218"/>
                    <a:pt x="5190" y="12038"/>
                  </a:cubicBezTo>
                  <a:cubicBezTo>
                    <a:pt x="5171" y="11663"/>
                    <a:pt x="4880" y="11233"/>
                    <a:pt x="4478" y="10979"/>
                  </a:cubicBezTo>
                  <a:cubicBezTo>
                    <a:pt x="2770" y="9892"/>
                    <a:pt x="1832" y="8441"/>
                    <a:pt x="1832" y="6907"/>
                  </a:cubicBezTo>
                  <a:cubicBezTo>
                    <a:pt x="1832" y="3738"/>
                    <a:pt x="5864" y="1173"/>
                    <a:pt x="10813" y="1173"/>
                  </a:cubicBezTo>
                  <a:close/>
                  <a:moveTo>
                    <a:pt x="6666" y="8878"/>
                  </a:moveTo>
                  <a:cubicBezTo>
                    <a:pt x="6558" y="8918"/>
                    <a:pt x="6494" y="9009"/>
                    <a:pt x="6513" y="9090"/>
                  </a:cubicBezTo>
                  <a:lnTo>
                    <a:pt x="7760" y="14498"/>
                  </a:lnTo>
                  <a:cubicBezTo>
                    <a:pt x="7784" y="14603"/>
                    <a:pt x="7947" y="14696"/>
                    <a:pt x="8116" y="14677"/>
                  </a:cubicBezTo>
                  <a:cubicBezTo>
                    <a:pt x="8283" y="14661"/>
                    <a:pt x="8394" y="14556"/>
                    <a:pt x="8370" y="14449"/>
                  </a:cubicBezTo>
                  <a:lnTo>
                    <a:pt x="7225" y="9464"/>
                  </a:lnTo>
                  <a:cubicBezTo>
                    <a:pt x="8486" y="9956"/>
                    <a:pt x="11571" y="10858"/>
                    <a:pt x="14731" y="9513"/>
                  </a:cubicBezTo>
                  <a:lnTo>
                    <a:pt x="13255" y="14449"/>
                  </a:lnTo>
                  <a:cubicBezTo>
                    <a:pt x="13222" y="14553"/>
                    <a:pt x="13347" y="14640"/>
                    <a:pt x="13510" y="14661"/>
                  </a:cubicBezTo>
                  <a:cubicBezTo>
                    <a:pt x="13532" y="14664"/>
                    <a:pt x="13538" y="14677"/>
                    <a:pt x="13560" y="14677"/>
                  </a:cubicBezTo>
                  <a:cubicBezTo>
                    <a:pt x="13704" y="14677"/>
                    <a:pt x="13839" y="14609"/>
                    <a:pt x="13866" y="14514"/>
                  </a:cubicBezTo>
                  <a:lnTo>
                    <a:pt x="15469" y="9090"/>
                  </a:lnTo>
                  <a:cubicBezTo>
                    <a:pt x="15492" y="9010"/>
                    <a:pt x="15424" y="8921"/>
                    <a:pt x="15316" y="8878"/>
                  </a:cubicBezTo>
                  <a:cubicBezTo>
                    <a:pt x="15206" y="8835"/>
                    <a:pt x="15084" y="8860"/>
                    <a:pt x="14985" y="8910"/>
                  </a:cubicBezTo>
                  <a:cubicBezTo>
                    <a:pt x="11058" y="10967"/>
                    <a:pt x="7160" y="8994"/>
                    <a:pt x="6996" y="8910"/>
                  </a:cubicBezTo>
                  <a:cubicBezTo>
                    <a:pt x="6896" y="8860"/>
                    <a:pt x="6775" y="8841"/>
                    <a:pt x="6666" y="8878"/>
                  </a:cubicBezTo>
                  <a:close/>
                  <a:moveTo>
                    <a:pt x="6793" y="15866"/>
                  </a:moveTo>
                  <a:cubicBezTo>
                    <a:pt x="7505" y="16080"/>
                    <a:pt x="8846" y="16403"/>
                    <a:pt x="10609" y="16420"/>
                  </a:cubicBezTo>
                  <a:lnTo>
                    <a:pt x="11016" y="16420"/>
                  </a:lnTo>
                  <a:cubicBezTo>
                    <a:pt x="11748" y="16413"/>
                    <a:pt x="12382" y="16353"/>
                    <a:pt x="12950" y="16273"/>
                  </a:cubicBezTo>
                  <a:cubicBezTo>
                    <a:pt x="13055" y="16261"/>
                    <a:pt x="13153" y="16241"/>
                    <a:pt x="13255" y="16224"/>
                  </a:cubicBezTo>
                  <a:cubicBezTo>
                    <a:pt x="13441" y="16192"/>
                    <a:pt x="13622" y="16158"/>
                    <a:pt x="13789" y="16127"/>
                  </a:cubicBezTo>
                  <a:cubicBezTo>
                    <a:pt x="13905" y="16102"/>
                    <a:pt x="14037" y="16075"/>
                    <a:pt x="14146" y="16045"/>
                  </a:cubicBezTo>
                  <a:cubicBezTo>
                    <a:pt x="14406" y="15986"/>
                    <a:pt x="14624" y="15934"/>
                    <a:pt x="14807" y="15882"/>
                  </a:cubicBezTo>
                  <a:cubicBezTo>
                    <a:pt x="14678" y="15967"/>
                    <a:pt x="14583" y="16064"/>
                    <a:pt x="14553" y="16176"/>
                  </a:cubicBezTo>
                  <a:cubicBezTo>
                    <a:pt x="14468" y="16458"/>
                    <a:pt x="14704" y="16649"/>
                    <a:pt x="14858" y="16778"/>
                  </a:cubicBezTo>
                  <a:cubicBezTo>
                    <a:pt x="14882" y="16818"/>
                    <a:pt x="14891" y="16876"/>
                    <a:pt x="14909" y="16876"/>
                  </a:cubicBezTo>
                  <a:cubicBezTo>
                    <a:pt x="14909" y="16876"/>
                    <a:pt x="14858" y="16892"/>
                    <a:pt x="14858" y="16892"/>
                  </a:cubicBezTo>
                  <a:cubicBezTo>
                    <a:pt x="14618" y="16983"/>
                    <a:pt x="14421" y="17143"/>
                    <a:pt x="14375" y="17316"/>
                  </a:cubicBezTo>
                  <a:cubicBezTo>
                    <a:pt x="14305" y="17611"/>
                    <a:pt x="14586" y="17812"/>
                    <a:pt x="14756" y="17935"/>
                  </a:cubicBezTo>
                  <a:cubicBezTo>
                    <a:pt x="14780" y="17974"/>
                    <a:pt x="14743" y="18023"/>
                    <a:pt x="14782" y="18016"/>
                  </a:cubicBezTo>
                  <a:cubicBezTo>
                    <a:pt x="14769" y="18023"/>
                    <a:pt x="13416" y="18564"/>
                    <a:pt x="11296" y="18668"/>
                  </a:cubicBezTo>
                  <a:cubicBezTo>
                    <a:pt x="11050" y="18679"/>
                    <a:pt x="10848" y="18684"/>
                    <a:pt x="10787" y="18684"/>
                  </a:cubicBezTo>
                  <a:cubicBezTo>
                    <a:pt x="10727" y="18684"/>
                    <a:pt x="10546" y="18679"/>
                    <a:pt x="10304" y="18668"/>
                  </a:cubicBezTo>
                  <a:cubicBezTo>
                    <a:pt x="8208" y="18566"/>
                    <a:pt x="6858" y="18033"/>
                    <a:pt x="6844" y="18033"/>
                  </a:cubicBezTo>
                  <a:cubicBezTo>
                    <a:pt x="6830" y="18017"/>
                    <a:pt x="6814" y="17964"/>
                    <a:pt x="6869" y="17902"/>
                  </a:cubicBezTo>
                  <a:cubicBezTo>
                    <a:pt x="7003" y="17806"/>
                    <a:pt x="7275" y="17611"/>
                    <a:pt x="7200" y="17316"/>
                  </a:cubicBezTo>
                  <a:cubicBezTo>
                    <a:pt x="7159" y="17143"/>
                    <a:pt x="6981" y="16983"/>
                    <a:pt x="6742" y="16892"/>
                  </a:cubicBezTo>
                  <a:cubicBezTo>
                    <a:pt x="6726" y="16880"/>
                    <a:pt x="6701" y="16820"/>
                    <a:pt x="6742" y="16762"/>
                  </a:cubicBezTo>
                  <a:cubicBezTo>
                    <a:pt x="6876" y="16657"/>
                    <a:pt x="7128" y="16461"/>
                    <a:pt x="7047" y="16176"/>
                  </a:cubicBezTo>
                  <a:cubicBezTo>
                    <a:pt x="7011" y="16061"/>
                    <a:pt x="6920" y="15952"/>
                    <a:pt x="6793" y="15866"/>
                  </a:cubicBezTo>
                  <a:close/>
                  <a:moveTo>
                    <a:pt x="9235" y="19776"/>
                  </a:moveTo>
                  <a:cubicBezTo>
                    <a:pt x="9530" y="19806"/>
                    <a:pt x="9825" y="19825"/>
                    <a:pt x="10151" y="19841"/>
                  </a:cubicBezTo>
                  <a:cubicBezTo>
                    <a:pt x="10468" y="19854"/>
                    <a:pt x="10711" y="19857"/>
                    <a:pt x="10762" y="19857"/>
                  </a:cubicBezTo>
                  <a:lnTo>
                    <a:pt x="10813" y="19857"/>
                  </a:lnTo>
                  <a:cubicBezTo>
                    <a:pt x="10862" y="19857"/>
                    <a:pt x="11136" y="19854"/>
                    <a:pt x="11449" y="19841"/>
                  </a:cubicBezTo>
                  <a:cubicBezTo>
                    <a:pt x="11787" y="19822"/>
                    <a:pt x="12090" y="19809"/>
                    <a:pt x="12390" y="19776"/>
                  </a:cubicBezTo>
                  <a:cubicBezTo>
                    <a:pt x="12365" y="19901"/>
                    <a:pt x="12287" y="20059"/>
                    <a:pt x="12110" y="20183"/>
                  </a:cubicBezTo>
                  <a:cubicBezTo>
                    <a:pt x="11869" y="20352"/>
                    <a:pt x="11449" y="20433"/>
                    <a:pt x="10864" y="20427"/>
                  </a:cubicBezTo>
                  <a:cubicBezTo>
                    <a:pt x="10243" y="20423"/>
                    <a:pt x="9782" y="20333"/>
                    <a:pt x="9515" y="20150"/>
                  </a:cubicBezTo>
                  <a:cubicBezTo>
                    <a:pt x="9348" y="20035"/>
                    <a:pt x="9277" y="19892"/>
                    <a:pt x="9235" y="19776"/>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9" name="îṣļîḑé-Freeform: Shape 22"/>
            <p:cNvSpPr/>
            <p:nvPr/>
          </p:nvSpPr>
          <p:spPr>
            <a:xfrm>
              <a:off x="5327795" y="3070641"/>
              <a:ext cx="145852" cy="159368"/>
            </a:xfrm>
            <a:custGeom>
              <a:avLst/>
              <a:gdLst/>
              <a:ahLst/>
              <a:cxnLst>
                <a:cxn ang="0">
                  <a:pos x="wd2" y="hd2"/>
                </a:cxn>
                <a:cxn ang="5400000">
                  <a:pos x="wd2" y="hd2"/>
                </a:cxn>
                <a:cxn ang="10800000">
                  <a:pos x="wd2" y="hd2"/>
                </a:cxn>
                <a:cxn ang="16200000">
                  <a:pos x="wd2" y="hd2"/>
                </a:cxn>
              </a:cxnLst>
              <a:rect l="0" t="0" r="r" b="b"/>
              <a:pathLst>
                <a:path w="21600" h="21542" extrusionOk="0">
                  <a:moveTo>
                    <a:pt x="15075" y="21"/>
                  </a:moveTo>
                  <a:cubicBezTo>
                    <a:pt x="13530" y="242"/>
                    <a:pt x="13468" y="2043"/>
                    <a:pt x="13492" y="2650"/>
                  </a:cubicBezTo>
                  <a:lnTo>
                    <a:pt x="6893" y="2650"/>
                  </a:lnTo>
                  <a:cubicBezTo>
                    <a:pt x="6823" y="1604"/>
                    <a:pt x="6563" y="860"/>
                    <a:pt x="6111" y="441"/>
                  </a:cubicBezTo>
                  <a:cubicBezTo>
                    <a:pt x="5750" y="104"/>
                    <a:pt x="5266" y="-41"/>
                    <a:pt x="4712" y="38"/>
                  </a:cubicBezTo>
                  <a:cubicBezTo>
                    <a:pt x="3179" y="253"/>
                    <a:pt x="3107" y="2045"/>
                    <a:pt x="3129" y="2650"/>
                  </a:cubicBezTo>
                  <a:lnTo>
                    <a:pt x="1031" y="2650"/>
                  </a:lnTo>
                  <a:cubicBezTo>
                    <a:pt x="460" y="2650"/>
                    <a:pt x="0" y="3069"/>
                    <a:pt x="0" y="3591"/>
                  </a:cubicBezTo>
                  <a:lnTo>
                    <a:pt x="0" y="20593"/>
                  </a:lnTo>
                  <a:cubicBezTo>
                    <a:pt x="0" y="21115"/>
                    <a:pt x="460" y="21542"/>
                    <a:pt x="1031" y="21542"/>
                  </a:cubicBezTo>
                  <a:lnTo>
                    <a:pt x="13667" y="21542"/>
                  </a:lnTo>
                  <a:cubicBezTo>
                    <a:pt x="14031" y="21542"/>
                    <a:pt x="14459" y="21383"/>
                    <a:pt x="14762" y="21139"/>
                  </a:cubicBezTo>
                  <a:cubicBezTo>
                    <a:pt x="14840" y="21085"/>
                    <a:pt x="14897" y="21026"/>
                    <a:pt x="14955" y="20954"/>
                  </a:cubicBezTo>
                  <a:lnTo>
                    <a:pt x="21158" y="13461"/>
                  </a:lnTo>
                  <a:cubicBezTo>
                    <a:pt x="21414" y="13152"/>
                    <a:pt x="21600" y="12646"/>
                    <a:pt x="21600" y="12260"/>
                  </a:cubicBezTo>
                  <a:lnTo>
                    <a:pt x="21600" y="3591"/>
                  </a:lnTo>
                  <a:cubicBezTo>
                    <a:pt x="21600" y="3069"/>
                    <a:pt x="21132" y="2650"/>
                    <a:pt x="20560" y="2650"/>
                  </a:cubicBezTo>
                  <a:lnTo>
                    <a:pt x="17265" y="2650"/>
                  </a:lnTo>
                  <a:cubicBezTo>
                    <a:pt x="17199" y="1596"/>
                    <a:pt x="16928" y="844"/>
                    <a:pt x="16474" y="424"/>
                  </a:cubicBezTo>
                  <a:cubicBezTo>
                    <a:pt x="16112" y="88"/>
                    <a:pt x="15627" y="-58"/>
                    <a:pt x="15075" y="21"/>
                  </a:cubicBezTo>
                  <a:close/>
                  <a:moveTo>
                    <a:pt x="15241" y="987"/>
                  </a:moveTo>
                  <a:cubicBezTo>
                    <a:pt x="15441" y="957"/>
                    <a:pt x="15590" y="984"/>
                    <a:pt x="15719" y="1104"/>
                  </a:cubicBezTo>
                  <a:cubicBezTo>
                    <a:pt x="15981" y="1346"/>
                    <a:pt x="16148" y="1883"/>
                    <a:pt x="16198" y="2650"/>
                  </a:cubicBezTo>
                  <a:lnTo>
                    <a:pt x="14560" y="2650"/>
                  </a:lnTo>
                  <a:cubicBezTo>
                    <a:pt x="14534" y="2158"/>
                    <a:pt x="14604" y="1077"/>
                    <a:pt x="15241" y="987"/>
                  </a:cubicBezTo>
                  <a:close/>
                  <a:moveTo>
                    <a:pt x="4878" y="1004"/>
                  </a:moveTo>
                  <a:cubicBezTo>
                    <a:pt x="5078" y="971"/>
                    <a:pt x="5228" y="1005"/>
                    <a:pt x="5356" y="1121"/>
                  </a:cubicBezTo>
                  <a:cubicBezTo>
                    <a:pt x="5619" y="1364"/>
                    <a:pt x="5777" y="1888"/>
                    <a:pt x="5826" y="2650"/>
                  </a:cubicBezTo>
                  <a:lnTo>
                    <a:pt x="4187" y="2650"/>
                  </a:lnTo>
                  <a:cubicBezTo>
                    <a:pt x="4176" y="2267"/>
                    <a:pt x="4201" y="1095"/>
                    <a:pt x="4878" y="1004"/>
                  </a:cubicBezTo>
                  <a:close/>
                  <a:moveTo>
                    <a:pt x="1031" y="3498"/>
                  </a:moveTo>
                  <a:lnTo>
                    <a:pt x="5844" y="3498"/>
                  </a:lnTo>
                  <a:cubicBezTo>
                    <a:pt x="5838" y="3711"/>
                    <a:pt x="5819" y="3930"/>
                    <a:pt x="5798" y="4154"/>
                  </a:cubicBezTo>
                  <a:cubicBezTo>
                    <a:pt x="5364" y="4294"/>
                    <a:pt x="5080" y="4658"/>
                    <a:pt x="5080" y="5078"/>
                  </a:cubicBezTo>
                  <a:cubicBezTo>
                    <a:pt x="5080" y="5632"/>
                    <a:pt x="5569" y="6086"/>
                    <a:pt x="6175" y="6086"/>
                  </a:cubicBezTo>
                  <a:cubicBezTo>
                    <a:pt x="6785" y="6086"/>
                    <a:pt x="7280" y="5632"/>
                    <a:pt x="7280" y="5078"/>
                  </a:cubicBezTo>
                  <a:cubicBezTo>
                    <a:pt x="7280" y="4777"/>
                    <a:pt x="7124" y="4508"/>
                    <a:pt x="6856" y="4313"/>
                  </a:cubicBezTo>
                  <a:cubicBezTo>
                    <a:pt x="6882" y="4034"/>
                    <a:pt x="6905" y="3761"/>
                    <a:pt x="6912" y="3498"/>
                  </a:cubicBezTo>
                  <a:lnTo>
                    <a:pt x="16207" y="3498"/>
                  </a:lnTo>
                  <a:cubicBezTo>
                    <a:pt x="16198" y="3737"/>
                    <a:pt x="16184" y="3984"/>
                    <a:pt x="16161" y="4238"/>
                  </a:cubicBezTo>
                  <a:cubicBezTo>
                    <a:pt x="15840" y="4423"/>
                    <a:pt x="15645" y="4735"/>
                    <a:pt x="15645" y="5078"/>
                  </a:cubicBezTo>
                  <a:cubicBezTo>
                    <a:pt x="15645" y="5632"/>
                    <a:pt x="16132" y="6086"/>
                    <a:pt x="16741" y="6086"/>
                  </a:cubicBezTo>
                  <a:cubicBezTo>
                    <a:pt x="17347" y="6086"/>
                    <a:pt x="17845" y="5632"/>
                    <a:pt x="17845" y="5078"/>
                  </a:cubicBezTo>
                  <a:cubicBezTo>
                    <a:pt x="17845" y="4700"/>
                    <a:pt x="17608" y="4357"/>
                    <a:pt x="17238" y="4187"/>
                  </a:cubicBezTo>
                  <a:cubicBezTo>
                    <a:pt x="17258" y="3954"/>
                    <a:pt x="17269" y="3727"/>
                    <a:pt x="17274" y="3498"/>
                  </a:cubicBezTo>
                  <a:lnTo>
                    <a:pt x="20560" y="3498"/>
                  </a:lnTo>
                  <a:cubicBezTo>
                    <a:pt x="20622" y="3498"/>
                    <a:pt x="20670" y="3535"/>
                    <a:pt x="20670" y="3591"/>
                  </a:cubicBezTo>
                  <a:cubicBezTo>
                    <a:pt x="20670" y="3591"/>
                    <a:pt x="20670" y="6296"/>
                    <a:pt x="20670" y="6296"/>
                  </a:cubicBezTo>
                  <a:lnTo>
                    <a:pt x="920" y="6296"/>
                  </a:lnTo>
                  <a:lnTo>
                    <a:pt x="920" y="3591"/>
                  </a:lnTo>
                  <a:cubicBezTo>
                    <a:pt x="920" y="3535"/>
                    <a:pt x="969" y="3498"/>
                    <a:pt x="1031" y="3498"/>
                  </a:cubicBezTo>
                  <a:close/>
                  <a:moveTo>
                    <a:pt x="920" y="7270"/>
                  </a:moveTo>
                  <a:lnTo>
                    <a:pt x="20670" y="7270"/>
                  </a:lnTo>
                  <a:cubicBezTo>
                    <a:pt x="20670" y="7270"/>
                    <a:pt x="20670" y="12260"/>
                    <a:pt x="20670" y="12260"/>
                  </a:cubicBezTo>
                  <a:cubicBezTo>
                    <a:pt x="20670" y="12290"/>
                    <a:pt x="20667" y="12325"/>
                    <a:pt x="20661" y="12369"/>
                  </a:cubicBezTo>
                  <a:cubicBezTo>
                    <a:pt x="20627" y="12366"/>
                    <a:pt x="20592" y="12361"/>
                    <a:pt x="20560" y="12361"/>
                  </a:cubicBezTo>
                  <a:lnTo>
                    <a:pt x="14817" y="12361"/>
                  </a:lnTo>
                  <a:cubicBezTo>
                    <a:pt x="14247" y="12361"/>
                    <a:pt x="13777" y="12787"/>
                    <a:pt x="13777" y="13310"/>
                  </a:cubicBezTo>
                  <a:lnTo>
                    <a:pt x="13777" y="20593"/>
                  </a:lnTo>
                  <a:cubicBezTo>
                    <a:pt x="13777" y="20622"/>
                    <a:pt x="13777" y="20650"/>
                    <a:pt x="13777" y="20677"/>
                  </a:cubicBezTo>
                  <a:cubicBezTo>
                    <a:pt x="13736" y="20687"/>
                    <a:pt x="13696" y="20694"/>
                    <a:pt x="13667" y="20694"/>
                  </a:cubicBezTo>
                  <a:lnTo>
                    <a:pt x="1031" y="20694"/>
                  </a:lnTo>
                  <a:cubicBezTo>
                    <a:pt x="973" y="20694"/>
                    <a:pt x="920" y="20651"/>
                    <a:pt x="920" y="20593"/>
                  </a:cubicBezTo>
                  <a:lnTo>
                    <a:pt x="920" y="7270"/>
                  </a:lnTo>
                  <a:close/>
                  <a:moveTo>
                    <a:pt x="3009" y="8875"/>
                  </a:moveTo>
                  <a:cubicBezTo>
                    <a:pt x="2323" y="8875"/>
                    <a:pt x="1767" y="9383"/>
                    <a:pt x="1767" y="10009"/>
                  </a:cubicBezTo>
                  <a:lnTo>
                    <a:pt x="1767" y="10504"/>
                  </a:lnTo>
                  <a:cubicBezTo>
                    <a:pt x="1767" y="11129"/>
                    <a:pt x="2323" y="11638"/>
                    <a:pt x="3009" y="11638"/>
                  </a:cubicBezTo>
                  <a:lnTo>
                    <a:pt x="3543" y="11638"/>
                  </a:lnTo>
                  <a:cubicBezTo>
                    <a:pt x="4228" y="11638"/>
                    <a:pt x="4795" y="11129"/>
                    <a:pt x="4795" y="10504"/>
                  </a:cubicBezTo>
                  <a:lnTo>
                    <a:pt x="4795" y="10009"/>
                  </a:lnTo>
                  <a:cubicBezTo>
                    <a:pt x="4795" y="9383"/>
                    <a:pt x="4228" y="8875"/>
                    <a:pt x="3543" y="8875"/>
                  </a:cubicBezTo>
                  <a:lnTo>
                    <a:pt x="3009" y="8875"/>
                  </a:lnTo>
                  <a:close/>
                  <a:moveTo>
                    <a:pt x="6838" y="8875"/>
                  </a:moveTo>
                  <a:cubicBezTo>
                    <a:pt x="6154" y="8875"/>
                    <a:pt x="5596" y="9383"/>
                    <a:pt x="5596" y="10009"/>
                  </a:cubicBezTo>
                  <a:lnTo>
                    <a:pt x="5596" y="10504"/>
                  </a:lnTo>
                  <a:cubicBezTo>
                    <a:pt x="5596" y="11129"/>
                    <a:pt x="6154" y="11638"/>
                    <a:pt x="6838" y="11638"/>
                  </a:cubicBezTo>
                  <a:lnTo>
                    <a:pt x="7381" y="11638"/>
                  </a:lnTo>
                  <a:cubicBezTo>
                    <a:pt x="8066" y="11638"/>
                    <a:pt x="8623" y="11129"/>
                    <a:pt x="8623" y="10504"/>
                  </a:cubicBezTo>
                  <a:lnTo>
                    <a:pt x="8623" y="10009"/>
                  </a:lnTo>
                  <a:cubicBezTo>
                    <a:pt x="8623" y="9383"/>
                    <a:pt x="8066" y="8875"/>
                    <a:pt x="7381" y="8875"/>
                  </a:cubicBezTo>
                  <a:lnTo>
                    <a:pt x="6838" y="8875"/>
                  </a:lnTo>
                  <a:close/>
                  <a:moveTo>
                    <a:pt x="10667" y="8875"/>
                  </a:moveTo>
                  <a:cubicBezTo>
                    <a:pt x="9981" y="8875"/>
                    <a:pt x="9424" y="9383"/>
                    <a:pt x="9424" y="10009"/>
                  </a:cubicBezTo>
                  <a:lnTo>
                    <a:pt x="9424" y="10504"/>
                  </a:lnTo>
                  <a:cubicBezTo>
                    <a:pt x="9424" y="11129"/>
                    <a:pt x="9982" y="11638"/>
                    <a:pt x="10667" y="11638"/>
                  </a:cubicBezTo>
                  <a:lnTo>
                    <a:pt x="11210" y="11638"/>
                  </a:lnTo>
                  <a:cubicBezTo>
                    <a:pt x="11893" y="11638"/>
                    <a:pt x="12452" y="11129"/>
                    <a:pt x="12452" y="10504"/>
                  </a:cubicBezTo>
                  <a:lnTo>
                    <a:pt x="12452" y="10009"/>
                  </a:lnTo>
                  <a:cubicBezTo>
                    <a:pt x="12452" y="9383"/>
                    <a:pt x="11893" y="8875"/>
                    <a:pt x="11210" y="8875"/>
                  </a:cubicBezTo>
                  <a:lnTo>
                    <a:pt x="10667" y="8875"/>
                  </a:lnTo>
                  <a:close/>
                  <a:moveTo>
                    <a:pt x="14201" y="8875"/>
                  </a:moveTo>
                  <a:cubicBezTo>
                    <a:pt x="13516" y="8875"/>
                    <a:pt x="12958" y="9383"/>
                    <a:pt x="12958" y="10009"/>
                  </a:cubicBezTo>
                  <a:lnTo>
                    <a:pt x="12958" y="10504"/>
                  </a:lnTo>
                  <a:cubicBezTo>
                    <a:pt x="12958" y="11129"/>
                    <a:pt x="13516" y="11638"/>
                    <a:pt x="14201" y="11638"/>
                  </a:cubicBezTo>
                  <a:lnTo>
                    <a:pt x="14734" y="11638"/>
                  </a:lnTo>
                  <a:cubicBezTo>
                    <a:pt x="15420" y="11638"/>
                    <a:pt x="15977" y="11129"/>
                    <a:pt x="15977" y="10504"/>
                  </a:cubicBezTo>
                  <a:lnTo>
                    <a:pt x="15977" y="10009"/>
                  </a:lnTo>
                  <a:cubicBezTo>
                    <a:pt x="15977" y="9383"/>
                    <a:pt x="15420" y="8875"/>
                    <a:pt x="14734" y="8875"/>
                  </a:cubicBezTo>
                  <a:lnTo>
                    <a:pt x="14201" y="8875"/>
                  </a:lnTo>
                  <a:close/>
                  <a:moveTo>
                    <a:pt x="18020" y="8875"/>
                  </a:moveTo>
                  <a:cubicBezTo>
                    <a:pt x="17335" y="8875"/>
                    <a:pt x="16787" y="9383"/>
                    <a:pt x="16787" y="10009"/>
                  </a:cubicBezTo>
                  <a:lnTo>
                    <a:pt x="16787" y="10504"/>
                  </a:lnTo>
                  <a:cubicBezTo>
                    <a:pt x="16787" y="11129"/>
                    <a:pt x="17335" y="11638"/>
                    <a:pt x="18020" y="11638"/>
                  </a:cubicBezTo>
                  <a:lnTo>
                    <a:pt x="18563" y="11638"/>
                  </a:lnTo>
                  <a:cubicBezTo>
                    <a:pt x="19248" y="11638"/>
                    <a:pt x="19815" y="11129"/>
                    <a:pt x="19815" y="10504"/>
                  </a:cubicBezTo>
                  <a:lnTo>
                    <a:pt x="19815" y="10009"/>
                  </a:lnTo>
                  <a:cubicBezTo>
                    <a:pt x="19815" y="9383"/>
                    <a:pt x="19251" y="8875"/>
                    <a:pt x="18563" y="8875"/>
                  </a:cubicBezTo>
                  <a:lnTo>
                    <a:pt x="18020" y="8875"/>
                  </a:lnTo>
                  <a:close/>
                  <a:moveTo>
                    <a:pt x="3009" y="9841"/>
                  </a:moveTo>
                  <a:lnTo>
                    <a:pt x="3543" y="9841"/>
                  </a:lnTo>
                  <a:cubicBezTo>
                    <a:pt x="3642" y="9841"/>
                    <a:pt x="3727" y="9920"/>
                    <a:pt x="3727" y="10009"/>
                  </a:cubicBezTo>
                  <a:lnTo>
                    <a:pt x="3727" y="10504"/>
                  </a:lnTo>
                  <a:cubicBezTo>
                    <a:pt x="3727" y="10595"/>
                    <a:pt x="3642" y="10664"/>
                    <a:pt x="3543" y="10664"/>
                  </a:cubicBezTo>
                  <a:lnTo>
                    <a:pt x="3009" y="10664"/>
                  </a:lnTo>
                  <a:cubicBezTo>
                    <a:pt x="2910" y="10664"/>
                    <a:pt x="2825" y="10595"/>
                    <a:pt x="2825" y="10504"/>
                  </a:cubicBezTo>
                  <a:cubicBezTo>
                    <a:pt x="2825" y="10504"/>
                    <a:pt x="2825" y="10009"/>
                    <a:pt x="2825" y="10009"/>
                  </a:cubicBezTo>
                  <a:cubicBezTo>
                    <a:pt x="2825" y="9920"/>
                    <a:pt x="2910" y="9841"/>
                    <a:pt x="3009" y="9841"/>
                  </a:cubicBezTo>
                  <a:close/>
                  <a:moveTo>
                    <a:pt x="6829" y="9841"/>
                  </a:moveTo>
                  <a:lnTo>
                    <a:pt x="7381" y="9841"/>
                  </a:lnTo>
                  <a:cubicBezTo>
                    <a:pt x="7478" y="9841"/>
                    <a:pt x="7556" y="9920"/>
                    <a:pt x="7556" y="10009"/>
                  </a:cubicBezTo>
                  <a:lnTo>
                    <a:pt x="7556" y="10504"/>
                  </a:lnTo>
                  <a:cubicBezTo>
                    <a:pt x="7556" y="10595"/>
                    <a:pt x="7478" y="10664"/>
                    <a:pt x="7381" y="10664"/>
                  </a:cubicBezTo>
                  <a:lnTo>
                    <a:pt x="6829" y="10664"/>
                  </a:lnTo>
                  <a:cubicBezTo>
                    <a:pt x="6733" y="10664"/>
                    <a:pt x="6654" y="10595"/>
                    <a:pt x="6654" y="10504"/>
                  </a:cubicBezTo>
                  <a:cubicBezTo>
                    <a:pt x="6654" y="10504"/>
                    <a:pt x="6654" y="10009"/>
                    <a:pt x="6654" y="10009"/>
                  </a:cubicBezTo>
                  <a:cubicBezTo>
                    <a:pt x="6654" y="9920"/>
                    <a:pt x="6733" y="9841"/>
                    <a:pt x="6829" y="9841"/>
                  </a:cubicBezTo>
                  <a:close/>
                  <a:moveTo>
                    <a:pt x="10667" y="9841"/>
                  </a:moveTo>
                  <a:lnTo>
                    <a:pt x="11200" y="9841"/>
                  </a:lnTo>
                  <a:cubicBezTo>
                    <a:pt x="11300" y="9841"/>
                    <a:pt x="11384" y="9920"/>
                    <a:pt x="11384" y="10009"/>
                  </a:cubicBezTo>
                  <a:lnTo>
                    <a:pt x="11384" y="10504"/>
                  </a:lnTo>
                  <a:cubicBezTo>
                    <a:pt x="11384" y="10595"/>
                    <a:pt x="11300" y="10664"/>
                    <a:pt x="11200" y="10664"/>
                  </a:cubicBezTo>
                  <a:lnTo>
                    <a:pt x="10667" y="10664"/>
                  </a:lnTo>
                  <a:cubicBezTo>
                    <a:pt x="10568" y="10664"/>
                    <a:pt x="10482" y="10595"/>
                    <a:pt x="10482" y="10504"/>
                  </a:cubicBezTo>
                  <a:cubicBezTo>
                    <a:pt x="10482" y="10504"/>
                    <a:pt x="10482" y="10009"/>
                    <a:pt x="10482" y="10009"/>
                  </a:cubicBezTo>
                  <a:cubicBezTo>
                    <a:pt x="10482" y="9920"/>
                    <a:pt x="10570" y="9841"/>
                    <a:pt x="10667" y="9841"/>
                  </a:cubicBezTo>
                  <a:close/>
                  <a:moveTo>
                    <a:pt x="14201" y="9841"/>
                  </a:moveTo>
                  <a:lnTo>
                    <a:pt x="14734" y="9841"/>
                  </a:lnTo>
                  <a:cubicBezTo>
                    <a:pt x="14834" y="9841"/>
                    <a:pt x="14918" y="9920"/>
                    <a:pt x="14918" y="10009"/>
                  </a:cubicBezTo>
                  <a:lnTo>
                    <a:pt x="14918" y="10504"/>
                  </a:lnTo>
                  <a:cubicBezTo>
                    <a:pt x="14918" y="10595"/>
                    <a:pt x="14834" y="10664"/>
                    <a:pt x="14734" y="10664"/>
                  </a:cubicBezTo>
                  <a:lnTo>
                    <a:pt x="14201" y="10664"/>
                  </a:lnTo>
                  <a:cubicBezTo>
                    <a:pt x="14104" y="10664"/>
                    <a:pt x="14017" y="10595"/>
                    <a:pt x="14017" y="10504"/>
                  </a:cubicBezTo>
                  <a:cubicBezTo>
                    <a:pt x="14017" y="10504"/>
                    <a:pt x="14017" y="10009"/>
                    <a:pt x="14017" y="10009"/>
                  </a:cubicBezTo>
                  <a:cubicBezTo>
                    <a:pt x="14017" y="9920"/>
                    <a:pt x="14104" y="9841"/>
                    <a:pt x="14201" y="9841"/>
                  </a:cubicBezTo>
                  <a:close/>
                  <a:moveTo>
                    <a:pt x="18020" y="9841"/>
                  </a:moveTo>
                  <a:lnTo>
                    <a:pt x="18563" y="9841"/>
                  </a:lnTo>
                  <a:cubicBezTo>
                    <a:pt x="18662" y="9841"/>
                    <a:pt x="18747" y="9920"/>
                    <a:pt x="18747" y="10009"/>
                  </a:cubicBezTo>
                  <a:lnTo>
                    <a:pt x="18747" y="10504"/>
                  </a:lnTo>
                  <a:cubicBezTo>
                    <a:pt x="18747" y="10595"/>
                    <a:pt x="18662" y="10664"/>
                    <a:pt x="18563" y="10664"/>
                  </a:cubicBezTo>
                  <a:lnTo>
                    <a:pt x="18020" y="10664"/>
                  </a:lnTo>
                  <a:cubicBezTo>
                    <a:pt x="17924" y="10664"/>
                    <a:pt x="17845" y="10595"/>
                    <a:pt x="17845" y="10504"/>
                  </a:cubicBezTo>
                  <a:cubicBezTo>
                    <a:pt x="17845" y="10504"/>
                    <a:pt x="17845" y="10009"/>
                    <a:pt x="17845" y="10009"/>
                  </a:cubicBezTo>
                  <a:cubicBezTo>
                    <a:pt x="17845" y="9920"/>
                    <a:pt x="17924" y="9841"/>
                    <a:pt x="18020" y="9841"/>
                  </a:cubicBezTo>
                  <a:close/>
                  <a:moveTo>
                    <a:pt x="3009" y="12100"/>
                  </a:moveTo>
                  <a:cubicBezTo>
                    <a:pt x="2323" y="12100"/>
                    <a:pt x="1767" y="12611"/>
                    <a:pt x="1767" y="13234"/>
                  </a:cubicBezTo>
                  <a:lnTo>
                    <a:pt x="1767" y="13730"/>
                  </a:lnTo>
                  <a:cubicBezTo>
                    <a:pt x="1767" y="14354"/>
                    <a:pt x="2323" y="14864"/>
                    <a:pt x="3009" y="14864"/>
                  </a:cubicBezTo>
                  <a:lnTo>
                    <a:pt x="3543" y="14864"/>
                  </a:lnTo>
                  <a:cubicBezTo>
                    <a:pt x="4228" y="14864"/>
                    <a:pt x="4795" y="14354"/>
                    <a:pt x="4795" y="13730"/>
                  </a:cubicBezTo>
                  <a:lnTo>
                    <a:pt x="4795" y="13234"/>
                  </a:lnTo>
                  <a:cubicBezTo>
                    <a:pt x="4795" y="12611"/>
                    <a:pt x="4228" y="12100"/>
                    <a:pt x="3543" y="12100"/>
                  </a:cubicBezTo>
                  <a:lnTo>
                    <a:pt x="3009" y="12100"/>
                  </a:lnTo>
                  <a:close/>
                  <a:moveTo>
                    <a:pt x="6838" y="12100"/>
                  </a:moveTo>
                  <a:cubicBezTo>
                    <a:pt x="6154" y="12100"/>
                    <a:pt x="5596" y="12611"/>
                    <a:pt x="5596" y="13234"/>
                  </a:cubicBezTo>
                  <a:lnTo>
                    <a:pt x="5596" y="13730"/>
                  </a:lnTo>
                  <a:cubicBezTo>
                    <a:pt x="5596" y="14354"/>
                    <a:pt x="6154" y="14864"/>
                    <a:pt x="6838" y="14864"/>
                  </a:cubicBezTo>
                  <a:lnTo>
                    <a:pt x="7381" y="14864"/>
                  </a:lnTo>
                  <a:cubicBezTo>
                    <a:pt x="8066" y="14864"/>
                    <a:pt x="8623" y="14354"/>
                    <a:pt x="8623" y="13730"/>
                  </a:cubicBezTo>
                  <a:lnTo>
                    <a:pt x="8623" y="13234"/>
                  </a:lnTo>
                  <a:cubicBezTo>
                    <a:pt x="8623" y="12611"/>
                    <a:pt x="8066" y="12100"/>
                    <a:pt x="7381" y="12100"/>
                  </a:cubicBezTo>
                  <a:lnTo>
                    <a:pt x="6838" y="12100"/>
                  </a:lnTo>
                  <a:close/>
                  <a:moveTo>
                    <a:pt x="10667" y="12100"/>
                  </a:moveTo>
                  <a:cubicBezTo>
                    <a:pt x="9981" y="12100"/>
                    <a:pt x="9424" y="12611"/>
                    <a:pt x="9424" y="13234"/>
                  </a:cubicBezTo>
                  <a:lnTo>
                    <a:pt x="9424" y="13730"/>
                  </a:lnTo>
                  <a:cubicBezTo>
                    <a:pt x="9424" y="14354"/>
                    <a:pt x="9982" y="14864"/>
                    <a:pt x="10667" y="14864"/>
                  </a:cubicBezTo>
                  <a:lnTo>
                    <a:pt x="11210" y="14864"/>
                  </a:lnTo>
                  <a:cubicBezTo>
                    <a:pt x="11893" y="14864"/>
                    <a:pt x="12452" y="14354"/>
                    <a:pt x="12452" y="13730"/>
                  </a:cubicBezTo>
                  <a:lnTo>
                    <a:pt x="12452" y="13234"/>
                  </a:lnTo>
                  <a:cubicBezTo>
                    <a:pt x="12452" y="12611"/>
                    <a:pt x="11893" y="12100"/>
                    <a:pt x="11210" y="12100"/>
                  </a:cubicBezTo>
                  <a:lnTo>
                    <a:pt x="10667" y="12100"/>
                  </a:lnTo>
                  <a:close/>
                  <a:moveTo>
                    <a:pt x="3009" y="13066"/>
                  </a:moveTo>
                  <a:lnTo>
                    <a:pt x="3543" y="13066"/>
                  </a:lnTo>
                  <a:cubicBezTo>
                    <a:pt x="3642" y="13066"/>
                    <a:pt x="3727" y="13143"/>
                    <a:pt x="3727" y="13234"/>
                  </a:cubicBezTo>
                  <a:lnTo>
                    <a:pt x="3727" y="13730"/>
                  </a:lnTo>
                  <a:cubicBezTo>
                    <a:pt x="3727" y="13820"/>
                    <a:pt x="3642" y="13889"/>
                    <a:pt x="3543" y="13889"/>
                  </a:cubicBezTo>
                  <a:lnTo>
                    <a:pt x="3009" y="13889"/>
                  </a:lnTo>
                  <a:cubicBezTo>
                    <a:pt x="2910" y="13889"/>
                    <a:pt x="2825" y="13820"/>
                    <a:pt x="2825" y="13730"/>
                  </a:cubicBezTo>
                  <a:cubicBezTo>
                    <a:pt x="2825" y="13730"/>
                    <a:pt x="2825" y="13234"/>
                    <a:pt x="2825" y="13234"/>
                  </a:cubicBezTo>
                  <a:cubicBezTo>
                    <a:pt x="2825" y="13143"/>
                    <a:pt x="2910" y="13066"/>
                    <a:pt x="3009" y="13066"/>
                  </a:cubicBezTo>
                  <a:close/>
                  <a:moveTo>
                    <a:pt x="6829" y="13066"/>
                  </a:moveTo>
                  <a:lnTo>
                    <a:pt x="7381" y="13066"/>
                  </a:lnTo>
                  <a:cubicBezTo>
                    <a:pt x="7478" y="13066"/>
                    <a:pt x="7556" y="13143"/>
                    <a:pt x="7556" y="13234"/>
                  </a:cubicBezTo>
                  <a:lnTo>
                    <a:pt x="7556" y="13730"/>
                  </a:lnTo>
                  <a:cubicBezTo>
                    <a:pt x="7556" y="13820"/>
                    <a:pt x="7478" y="13889"/>
                    <a:pt x="7381" y="13889"/>
                  </a:cubicBezTo>
                  <a:lnTo>
                    <a:pt x="6829" y="13889"/>
                  </a:lnTo>
                  <a:cubicBezTo>
                    <a:pt x="6733" y="13889"/>
                    <a:pt x="6654" y="13820"/>
                    <a:pt x="6654" y="13730"/>
                  </a:cubicBezTo>
                  <a:cubicBezTo>
                    <a:pt x="6654" y="13730"/>
                    <a:pt x="6654" y="13234"/>
                    <a:pt x="6654" y="13234"/>
                  </a:cubicBezTo>
                  <a:cubicBezTo>
                    <a:pt x="6654" y="13143"/>
                    <a:pt x="6733" y="13066"/>
                    <a:pt x="6829" y="13066"/>
                  </a:cubicBezTo>
                  <a:close/>
                  <a:moveTo>
                    <a:pt x="10667" y="13066"/>
                  </a:moveTo>
                  <a:lnTo>
                    <a:pt x="11200" y="13066"/>
                  </a:lnTo>
                  <a:cubicBezTo>
                    <a:pt x="11300" y="13066"/>
                    <a:pt x="11384" y="13143"/>
                    <a:pt x="11384" y="13234"/>
                  </a:cubicBezTo>
                  <a:lnTo>
                    <a:pt x="11384" y="13730"/>
                  </a:lnTo>
                  <a:cubicBezTo>
                    <a:pt x="11384" y="13820"/>
                    <a:pt x="11300" y="13889"/>
                    <a:pt x="11200" y="13889"/>
                  </a:cubicBezTo>
                  <a:lnTo>
                    <a:pt x="10667" y="13889"/>
                  </a:lnTo>
                  <a:cubicBezTo>
                    <a:pt x="10568" y="13889"/>
                    <a:pt x="10482" y="13820"/>
                    <a:pt x="10482" y="13730"/>
                  </a:cubicBezTo>
                  <a:cubicBezTo>
                    <a:pt x="10482" y="13730"/>
                    <a:pt x="10482" y="13234"/>
                    <a:pt x="10482" y="13234"/>
                  </a:cubicBezTo>
                  <a:cubicBezTo>
                    <a:pt x="10482" y="13143"/>
                    <a:pt x="10570" y="13066"/>
                    <a:pt x="10667" y="13066"/>
                  </a:cubicBezTo>
                  <a:close/>
                  <a:moveTo>
                    <a:pt x="14817" y="13209"/>
                  </a:moveTo>
                  <a:lnTo>
                    <a:pt x="20201" y="13209"/>
                  </a:lnTo>
                  <a:cubicBezTo>
                    <a:pt x="20201" y="13209"/>
                    <a:pt x="14707" y="19854"/>
                    <a:pt x="14707" y="19854"/>
                  </a:cubicBezTo>
                  <a:lnTo>
                    <a:pt x="14707" y="13310"/>
                  </a:lnTo>
                  <a:cubicBezTo>
                    <a:pt x="14707" y="13254"/>
                    <a:pt x="14756" y="13209"/>
                    <a:pt x="14817" y="13209"/>
                  </a:cubicBezTo>
                  <a:close/>
                  <a:moveTo>
                    <a:pt x="3009" y="15326"/>
                  </a:moveTo>
                  <a:cubicBezTo>
                    <a:pt x="2323" y="15326"/>
                    <a:pt x="1767" y="15835"/>
                    <a:pt x="1767" y="16460"/>
                  </a:cubicBezTo>
                  <a:lnTo>
                    <a:pt x="1767" y="16956"/>
                  </a:lnTo>
                  <a:cubicBezTo>
                    <a:pt x="1767" y="17581"/>
                    <a:pt x="2323" y="18090"/>
                    <a:pt x="3009" y="18090"/>
                  </a:cubicBezTo>
                  <a:lnTo>
                    <a:pt x="3543" y="18090"/>
                  </a:lnTo>
                  <a:cubicBezTo>
                    <a:pt x="4228" y="18090"/>
                    <a:pt x="4795" y="17581"/>
                    <a:pt x="4795" y="16956"/>
                  </a:cubicBezTo>
                  <a:lnTo>
                    <a:pt x="4795" y="16460"/>
                  </a:lnTo>
                  <a:cubicBezTo>
                    <a:pt x="4795" y="15835"/>
                    <a:pt x="4228" y="15326"/>
                    <a:pt x="3543" y="15326"/>
                  </a:cubicBezTo>
                  <a:lnTo>
                    <a:pt x="3009" y="15326"/>
                  </a:lnTo>
                  <a:close/>
                  <a:moveTo>
                    <a:pt x="6838" y="15326"/>
                  </a:moveTo>
                  <a:cubicBezTo>
                    <a:pt x="6154" y="15326"/>
                    <a:pt x="5596" y="15835"/>
                    <a:pt x="5596" y="16460"/>
                  </a:cubicBezTo>
                  <a:lnTo>
                    <a:pt x="5596" y="16956"/>
                  </a:lnTo>
                  <a:cubicBezTo>
                    <a:pt x="5596" y="17581"/>
                    <a:pt x="6154" y="18090"/>
                    <a:pt x="6838" y="18090"/>
                  </a:cubicBezTo>
                  <a:lnTo>
                    <a:pt x="7381" y="18090"/>
                  </a:lnTo>
                  <a:cubicBezTo>
                    <a:pt x="8066" y="18090"/>
                    <a:pt x="8623" y="17581"/>
                    <a:pt x="8623" y="16956"/>
                  </a:cubicBezTo>
                  <a:lnTo>
                    <a:pt x="8623" y="16460"/>
                  </a:lnTo>
                  <a:cubicBezTo>
                    <a:pt x="8623" y="15835"/>
                    <a:pt x="8066" y="15326"/>
                    <a:pt x="7381" y="15326"/>
                  </a:cubicBezTo>
                  <a:lnTo>
                    <a:pt x="6838" y="15326"/>
                  </a:lnTo>
                  <a:close/>
                  <a:moveTo>
                    <a:pt x="10667" y="15326"/>
                  </a:moveTo>
                  <a:cubicBezTo>
                    <a:pt x="9981" y="15326"/>
                    <a:pt x="9424" y="15835"/>
                    <a:pt x="9424" y="16460"/>
                  </a:cubicBezTo>
                  <a:lnTo>
                    <a:pt x="9424" y="16956"/>
                  </a:lnTo>
                  <a:cubicBezTo>
                    <a:pt x="9424" y="17581"/>
                    <a:pt x="9982" y="18090"/>
                    <a:pt x="10667" y="18090"/>
                  </a:cubicBezTo>
                  <a:lnTo>
                    <a:pt x="11210" y="18090"/>
                  </a:lnTo>
                  <a:cubicBezTo>
                    <a:pt x="11893" y="18090"/>
                    <a:pt x="12452" y="17581"/>
                    <a:pt x="12452" y="16956"/>
                  </a:cubicBezTo>
                  <a:lnTo>
                    <a:pt x="12452" y="16460"/>
                  </a:lnTo>
                  <a:cubicBezTo>
                    <a:pt x="12452" y="15835"/>
                    <a:pt x="11893" y="15326"/>
                    <a:pt x="11210" y="15326"/>
                  </a:cubicBezTo>
                  <a:lnTo>
                    <a:pt x="10667" y="15326"/>
                  </a:lnTo>
                  <a:close/>
                  <a:moveTo>
                    <a:pt x="3009" y="16292"/>
                  </a:moveTo>
                  <a:lnTo>
                    <a:pt x="3543" y="16292"/>
                  </a:lnTo>
                  <a:cubicBezTo>
                    <a:pt x="3642" y="16292"/>
                    <a:pt x="3727" y="16370"/>
                    <a:pt x="3727" y="16460"/>
                  </a:cubicBezTo>
                  <a:lnTo>
                    <a:pt x="3727" y="16956"/>
                  </a:lnTo>
                  <a:cubicBezTo>
                    <a:pt x="3727" y="17043"/>
                    <a:pt x="3642" y="17115"/>
                    <a:pt x="3543" y="17115"/>
                  </a:cubicBezTo>
                  <a:lnTo>
                    <a:pt x="3009" y="17115"/>
                  </a:lnTo>
                  <a:cubicBezTo>
                    <a:pt x="2910" y="17115"/>
                    <a:pt x="2825" y="17043"/>
                    <a:pt x="2825" y="16956"/>
                  </a:cubicBezTo>
                  <a:cubicBezTo>
                    <a:pt x="2825" y="16956"/>
                    <a:pt x="2825" y="16460"/>
                    <a:pt x="2825" y="16460"/>
                  </a:cubicBezTo>
                  <a:cubicBezTo>
                    <a:pt x="2825" y="16370"/>
                    <a:pt x="2910" y="16292"/>
                    <a:pt x="3009" y="16292"/>
                  </a:cubicBezTo>
                  <a:close/>
                  <a:moveTo>
                    <a:pt x="6829" y="16292"/>
                  </a:moveTo>
                  <a:lnTo>
                    <a:pt x="7381" y="16292"/>
                  </a:lnTo>
                  <a:cubicBezTo>
                    <a:pt x="7478" y="16292"/>
                    <a:pt x="7556" y="16370"/>
                    <a:pt x="7556" y="16460"/>
                  </a:cubicBezTo>
                  <a:lnTo>
                    <a:pt x="7556" y="16956"/>
                  </a:lnTo>
                  <a:cubicBezTo>
                    <a:pt x="7556" y="17043"/>
                    <a:pt x="7478" y="17115"/>
                    <a:pt x="7381" y="17115"/>
                  </a:cubicBezTo>
                  <a:lnTo>
                    <a:pt x="6829" y="17115"/>
                  </a:lnTo>
                  <a:cubicBezTo>
                    <a:pt x="6733" y="17115"/>
                    <a:pt x="6654" y="17043"/>
                    <a:pt x="6654" y="16956"/>
                  </a:cubicBezTo>
                  <a:cubicBezTo>
                    <a:pt x="6654" y="16956"/>
                    <a:pt x="6654" y="16460"/>
                    <a:pt x="6654" y="16460"/>
                  </a:cubicBezTo>
                  <a:cubicBezTo>
                    <a:pt x="6654" y="16370"/>
                    <a:pt x="6733" y="16292"/>
                    <a:pt x="6829" y="16292"/>
                  </a:cubicBezTo>
                  <a:close/>
                  <a:moveTo>
                    <a:pt x="10667" y="16292"/>
                  </a:moveTo>
                  <a:lnTo>
                    <a:pt x="11200" y="16292"/>
                  </a:lnTo>
                  <a:cubicBezTo>
                    <a:pt x="11300" y="16292"/>
                    <a:pt x="11384" y="16370"/>
                    <a:pt x="11384" y="16460"/>
                  </a:cubicBezTo>
                  <a:lnTo>
                    <a:pt x="11384" y="16956"/>
                  </a:lnTo>
                  <a:cubicBezTo>
                    <a:pt x="11384" y="17043"/>
                    <a:pt x="11300" y="17115"/>
                    <a:pt x="11200" y="17115"/>
                  </a:cubicBezTo>
                  <a:lnTo>
                    <a:pt x="10667" y="17115"/>
                  </a:lnTo>
                  <a:cubicBezTo>
                    <a:pt x="10568" y="17115"/>
                    <a:pt x="10482" y="17043"/>
                    <a:pt x="10482" y="16956"/>
                  </a:cubicBezTo>
                  <a:cubicBezTo>
                    <a:pt x="10482" y="16956"/>
                    <a:pt x="10482" y="16460"/>
                    <a:pt x="10482" y="16460"/>
                  </a:cubicBezTo>
                  <a:cubicBezTo>
                    <a:pt x="10482" y="16370"/>
                    <a:pt x="10570" y="16292"/>
                    <a:pt x="10667" y="16292"/>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0" name="îṣļîḑé-Freeform: Shape 23"/>
            <p:cNvSpPr/>
            <p:nvPr/>
          </p:nvSpPr>
          <p:spPr>
            <a:xfrm>
              <a:off x="4961838" y="3199929"/>
              <a:ext cx="348160" cy="245656"/>
            </a:xfrm>
            <a:custGeom>
              <a:avLst/>
              <a:gdLst/>
              <a:ahLst/>
              <a:cxnLst>
                <a:cxn ang="0">
                  <a:pos x="wd2" y="hd2"/>
                </a:cxn>
                <a:cxn ang="5400000">
                  <a:pos x="wd2" y="hd2"/>
                </a:cxn>
                <a:cxn ang="10800000">
                  <a:pos x="wd2" y="hd2"/>
                </a:cxn>
                <a:cxn ang="16200000">
                  <a:pos x="wd2" y="hd2"/>
                </a:cxn>
              </a:cxnLst>
              <a:rect l="0" t="0" r="r" b="b"/>
              <a:pathLst>
                <a:path w="21502" h="21586" extrusionOk="0">
                  <a:moveTo>
                    <a:pt x="9598" y="1"/>
                  </a:moveTo>
                  <a:cubicBezTo>
                    <a:pt x="8836" y="1"/>
                    <a:pt x="8212" y="778"/>
                    <a:pt x="8212" y="1731"/>
                  </a:cubicBezTo>
                  <a:cubicBezTo>
                    <a:pt x="8212" y="2364"/>
                    <a:pt x="8490" y="2914"/>
                    <a:pt x="8895" y="3217"/>
                  </a:cubicBezTo>
                  <a:lnTo>
                    <a:pt x="9529" y="5488"/>
                  </a:lnTo>
                  <a:cubicBezTo>
                    <a:pt x="5944" y="6097"/>
                    <a:pt x="2993" y="9745"/>
                    <a:pt x="2993" y="13865"/>
                  </a:cubicBezTo>
                  <a:cubicBezTo>
                    <a:pt x="2993" y="14537"/>
                    <a:pt x="3066" y="15222"/>
                    <a:pt x="3200" y="15852"/>
                  </a:cubicBezTo>
                  <a:cubicBezTo>
                    <a:pt x="3249" y="16081"/>
                    <a:pt x="3400" y="16240"/>
                    <a:pt x="3568" y="16240"/>
                  </a:cubicBezTo>
                  <a:lnTo>
                    <a:pt x="5280" y="16240"/>
                  </a:lnTo>
                  <a:lnTo>
                    <a:pt x="5280" y="17780"/>
                  </a:lnTo>
                  <a:lnTo>
                    <a:pt x="4110" y="17780"/>
                  </a:lnTo>
                  <a:cubicBezTo>
                    <a:pt x="3266" y="17780"/>
                    <a:pt x="2582" y="18637"/>
                    <a:pt x="2582" y="19686"/>
                  </a:cubicBezTo>
                  <a:lnTo>
                    <a:pt x="2582" y="20363"/>
                  </a:lnTo>
                  <a:cubicBezTo>
                    <a:pt x="2582" y="21048"/>
                    <a:pt x="3087" y="21586"/>
                    <a:pt x="3730" y="21586"/>
                  </a:cubicBezTo>
                  <a:lnTo>
                    <a:pt x="17396" y="21586"/>
                  </a:lnTo>
                  <a:cubicBezTo>
                    <a:pt x="18039" y="21586"/>
                    <a:pt x="18544" y="21048"/>
                    <a:pt x="18544" y="20363"/>
                  </a:cubicBezTo>
                  <a:lnTo>
                    <a:pt x="18544" y="19686"/>
                  </a:lnTo>
                  <a:cubicBezTo>
                    <a:pt x="18544" y="18637"/>
                    <a:pt x="17859" y="17780"/>
                    <a:pt x="17016" y="17780"/>
                  </a:cubicBezTo>
                  <a:lnTo>
                    <a:pt x="15612" y="17780"/>
                  </a:lnTo>
                  <a:lnTo>
                    <a:pt x="15612" y="16240"/>
                  </a:lnTo>
                  <a:lnTo>
                    <a:pt x="17573" y="16240"/>
                  </a:lnTo>
                  <a:cubicBezTo>
                    <a:pt x="17741" y="16240"/>
                    <a:pt x="17887" y="16084"/>
                    <a:pt x="17938" y="15858"/>
                  </a:cubicBezTo>
                  <a:cubicBezTo>
                    <a:pt x="18089" y="15191"/>
                    <a:pt x="18160" y="14539"/>
                    <a:pt x="18160" y="13865"/>
                  </a:cubicBezTo>
                  <a:cubicBezTo>
                    <a:pt x="18160" y="9504"/>
                    <a:pt x="15348" y="6015"/>
                    <a:pt x="11590" y="5472"/>
                  </a:cubicBezTo>
                  <a:lnTo>
                    <a:pt x="12211" y="3233"/>
                  </a:lnTo>
                  <a:cubicBezTo>
                    <a:pt x="12633" y="2936"/>
                    <a:pt x="12921" y="2378"/>
                    <a:pt x="12921" y="1731"/>
                  </a:cubicBezTo>
                  <a:cubicBezTo>
                    <a:pt x="12921" y="778"/>
                    <a:pt x="12302" y="1"/>
                    <a:pt x="11540" y="1"/>
                  </a:cubicBezTo>
                  <a:lnTo>
                    <a:pt x="9598" y="1"/>
                  </a:lnTo>
                  <a:close/>
                  <a:moveTo>
                    <a:pt x="3254" y="6"/>
                  </a:moveTo>
                  <a:cubicBezTo>
                    <a:pt x="3156" y="-10"/>
                    <a:pt x="3053" y="22"/>
                    <a:pt x="2970" y="115"/>
                  </a:cubicBezTo>
                  <a:cubicBezTo>
                    <a:pt x="2803" y="301"/>
                    <a:pt x="2777" y="643"/>
                    <a:pt x="2908" y="880"/>
                  </a:cubicBezTo>
                  <a:cubicBezTo>
                    <a:pt x="2908" y="880"/>
                    <a:pt x="4931" y="4522"/>
                    <a:pt x="4931" y="4522"/>
                  </a:cubicBezTo>
                  <a:cubicBezTo>
                    <a:pt x="5006" y="4657"/>
                    <a:pt x="5118" y="4729"/>
                    <a:pt x="5230" y="4729"/>
                  </a:cubicBezTo>
                  <a:cubicBezTo>
                    <a:pt x="5314" y="4729"/>
                    <a:pt x="5399" y="4692"/>
                    <a:pt x="5468" y="4615"/>
                  </a:cubicBezTo>
                  <a:cubicBezTo>
                    <a:pt x="5635" y="4429"/>
                    <a:pt x="5660" y="4088"/>
                    <a:pt x="5530" y="3850"/>
                  </a:cubicBezTo>
                  <a:lnTo>
                    <a:pt x="3507" y="208"/>
                  </a:lnTo>
                  <a:cubicBezTo>
                    <a:pt x="3442" y="89"/>
                    <a:pt x="3351" y="22"/>
                    <a:pt x="3254" y="6"/>
                  </a:cubicBezTo>
                  <a:close/>
                  <a:moveTo>
                    <a:pt x="18126" y="6"/>
                  </a:moveTo>
                  <a:cubicBezTo>
                    <a:pt x="18029" y="26"/>
                    <a:pt x="17936" y="99"/>
                    <a:pt x="17872" y="219"/>
                  </a:cubicBezTo>
                  <a:lnTo>
                    <a:pt x="15919" y="3938"/>
                  </a:lnTo>
                  <a:cubicBezTo>
                    <a:pt x="15792" y="4177"/>
                    <a:pt x="15828" y="4518"/>
                    <a:pt x="15996" y="4697"/>
                  </a:cubicBezTo>
                  <a:cubicBezTo>
                    <a:pt x="16065" y="4770"/>
                    <a:pt x="16147" y="4806"/>
                    <a:pt x="16226" y="4806"/>
                  </a:cubicBezTo>
                  <a:cubicBezTo>
                    <a:pt x="16343" y="4806"/>
                    <a:pt x="16456" y="4731"/>
                    <a:pt x="16533" y="4587"/>
                  </a:cubicBezTo>
                  <a:lnTo>
                    <a:pt x="18486" y="869"/>
                  </a:lnTo>
                  <a:cubicBezTo>
                    <a:pt x="18613" y="629"/>
                    <a:pt x="18578" y="290"/>
                    <a:pt x="18410" y="110"/>
                  </a:cubicBezTo>
                  <a:cubicBezTo>
                    <a:pt x="18325" y="20"/>
                    <a:pt x="18222" y="-14"/>
                    <a:pt x="18126" y="6"/>
                  </a:cubicBezTo>
                  <a:close/>
                  <a:moveTo>
                    <a:pt x="9598" y="1087"/>
                  </a:moveTo>
                  <a:lnTo>
                    <a:pt x="11540" y="1087"/>
                  </a:lnTo>
                  <a:cubicBezTo>
                    <a:pt x="11874" y="1087"/>
                    <a:pt x="12158" y="1384"/>
                    <a:pt x="12158" y="1731"/>
                  </a:cubicBezTo>
                  <a:cubicBezTo>
                    <a:pt x="12158" y="2080"/>
                    <a:pt x="11874" y="2370"/>
                    <a:pt x="11540" y="2370"/>
                  </a:cubicBezTo>
                  <a:lnTo>
                    <a:pt x="9598" y="2370"/>
                  </a:lnTo>
                  <a:cubicBezTo>
                    <a:pt x="9262" y="2370"/>
                    <a:pt x="8980" y="2080"/>
                    <a:pt x="8980" y="1731"/>
                  </a:cubicBezTo>
                  <a:cubicBezTo>
                    <a:pt x="8980" y="1384"/>
                    <a:pt x="9262" y="1087"/>
                    <a:pt x="9598" y="1087"/>
                  </a:cubicBezTo>
                  <a:close/>
                  <a:moveTo>
                    <a:pt x="9790" y="3462"/>
                  </a:moveTo>
                  <a:lnTo>
                    <a:pt x="11329" y="3462"/>
                  </a:lnTo>
                  <a:lnTo>
                    <a:pt x="10787" y="5401"/>
                  </a:lnTo>
                  <a:cubicBezTo>
                    <a:pt x="10715" y="5398"/>
                    <a:pt x="10642" y="5390"/>
                    <a:pt x="10569" y="5390"/>
                  </a:cubicBezTo>
                  <a:cubicBezTo>
                    <a:pt x="10487" y="5390"/>
                    <a:pt x="10411" y="5403"/>
                    <a:pt x="10331" y="5406"/>
                  </a:cubicBezTo>
                  <a:cubicBezTo>
                    <a:pt x="10331" y="5406"/>
                    <a:pt x="9790" y="3462"/>
                    <a:pt x="9790" y="3462"/>
                  </a:cubicBezTo>
                  <a:close/>
                  <a:moveTo>
                    <a:pt x="21165" y="4025"/>
                  </a:moveTo>
                  <a:cubicBezTo>
                    <a:pt x="21068" y="4009"/>
                    <a:pt x="20964" y="4045"/>
                    <a:pt x="20881" y="4140"/>
                  </a:cubicBezTo>
                  <a:lnTo>
                    <a:pt x="18321" y="7012"/>
                  </a:lnTo>
                  <a:cubicBezTo>
                    <a:pt x="18155" y="7197"/>
                    <a:pt x="18129" y="7543"/>
                    <a:pt x="18260" y="7776"/>
                  </a:cubicBezTo>
                  <a:cubicBezTo>
                    <a:pt x="18336" y="7914"/>
                    <a:pt x="18447" y="7984"/>
                    <a:pt x="18559" y="7984"/>
                  </a:cubicBezTo>
                  <a:cubicBezTo>
                    <a:pt x="18643" y="7984"/>
                    <a:pt x="18728" y="7944"/>
                    <a:pt x="18797" y="7864"/>
                  </a:cubicBezTo>
                  <a:lnTo>
                    <a:pt x="21357" y="4991"/>
                  </a:lnTo>
                  <a:cubicBezTo>
                    <a:pt x="21523" y="4805"/>
                    <a:pt x="21549" y="4458"/>
                    <a:pt x="21419" y="4221"/>
                  </a:cubicBezTo>
                  <a:cubicBezTo>
                    <a:pt x="21353" y="4105"/>
                    <a:pt x="21263" y="4041"/>
                    <a:pt x="21165" y="4025"/>
                  </a:cubicBezTo>
                  <a:close/>
                  <a:moveTo>
                    <a:pt x="329" y="4200"/>
                  </a:moveTo>
                  <a:cubicBezTo>
                    <a:pt x="232" y="4220"/>
                    <a:pt x="140" y="4292"/>
                    <a:pt x="76" y="4413"/>
                  </a:cubicBezTo>
                  <a:cubicBezTo>
                    <a:pt x="-51" y="4652"/>
                    <a:pt x="-15" y="4997"/>
                    <a:pt x="153" y="5177"/>
                  </a:cubicBezTo>
                  <a:lnTo>
                    <a:pt x="2766" y="7951"/>
                  </a:lnTo>
                  <a:cubicBezTo>
                    <a:pt x="2833" y="8025"/>
                    <a:pt x="2916" y="8060"/>
                    <a:pt x="2997" y="8060"/>
                  </a:cubicBezTo>
                  <a:cubicBezTo>
                    <a:pt x="3114" y="8060"/>
                    <a:pt x="3225" y="7984"/>
                    <a:pt x="3300" y="7842"/>
                  </a:cubicBezTo>
                  <a:cubicBezTo>
                    <a:pt x="3427" y="7600"/>
                    <a:pt x="3395" y="7264"/>
                    <a:pt x="3227" y="7083"/>
                  </a:cubicBezTo>
                  <a:lnTo>
                    <a:pt x="613" y="4303"/>
                  </a:lnTo>
                  <a:cubicBezTo>
                    <a:pt x="528" y="4214"/>
                    <a:pt x="426" y="4180"/>
                    <a:pt x="329" y="4200"/>
                  </a:cubicBezTo>
                  <a:close/>
                  <a:moveTo>
                    <a:pt x="10569" y="6477"/>
                  </a:moveTo>
                  <a:cubicBezTo>
                    <a:pt x="14398" y="6477"/>
                    <a:pt x="17396" y="9724"/>
                    <a:pt x="17396" y="13865"/>
                  </a:cubicBezTo>
                  <a:cubicBezTo>
                    <a:pt x="17396" y="14123"/>
                    <a:pt x="17384" y="14368"/>
                    <a:pt x="17358" y="14618"/>
                  </a:cubicBezTo>
                  <a:cubicBezTo>
                    <a:pt x="17328" y="14912"/>
                    <a:pt x="17112" y="15148"/>
                    <a:pt x="16901" y="15148"/>
                  </a:cubicBezTo>
                  <a:lnTo>
                    <a:pt x="4244" y="15148"/>
                  </a:lnTo>
                  <a:cubicBezTo>
                    <a:pt x="4033" y="15148"/>
                    <a:pt x="3823" y="14912"/>
                    <a:pt x="3795" y="14613"/>
                  </a:cubicBezTo>
                  <a:cubicBezTo>
                    <a:pt x="3773" y="14365"/>
                    <a:pt x="3760" y="14115"/>
                    <a:pt x="3760" y="13865"/>
                  </a:cubicBezTo>
                  <a:cubicBezTo>
                    <a:pt x="3760" y="9931"/>
                    <a:pt x="6941" y="6477"/>
                    <a:pt x="10569" y="6477"/>
                  </a:cubicBezTo>
                  <a:close/>
                  <a:moveTo>
                    <a:pt x="10534" y="7694"/>
                  </a:moveTo>
                  <a:cubicBezTo>
                    <a:pt x="6449" y="8364"/>
                    <a:pt x="5344" y="13270"/>
                    <a:pt x="5299" y="13477"/>
                  </a:cubicBezTo>
                  <a:cubicBezTo>
                    <a:pt x="5236" y="13765"/>
                    <a:pt x="5351" y="14073"/>
                    <a:pt x="5553" y="14160"/>
                  </a:cubicBezTo>
                  <a:cubicBezTo>
                    <a:pt x="5590" y="14178"/>
                    <a:pt x="5628" y="14182"/>
                    <a:pt x="5664" y="14182"/>
                  </a:cubicBezTo>
                  <a:cubicBezTo>
                    <a:pt x="5828" y="14182"/>
                    <a:pt x="5982" y="14032"/>
                    <a:pt x="6032" y="13799"/>
                  </a:cubicBezTo>
                  <a:cubicBezTo>
                    <a:pt x="6041" y="13754"/>
                    <a:pt x="7029" y="9365"/>
                    <a:pt x="10622" y="8776"/>
                  </a:cubicBezTo>
                  <a:cubicBezTo>
                    <a:pt x="10831" y="8740"/>
                    <a:pt x="10985" y="8473"/>
                    <a:pt x="10960" y="8175"/>
                  </a:cubicBezTo>
                  <a:cubicBezTo>
                    <a:pt x="10936" y="7877"/>
                    <a:pt x="10743" y="7660"/>
                    <a:pt x="10534" y="7694"/>
                  </a:cubicBezTo>
                  <a:close/>
                  <a:moveTo>
                    <a:pt x="6044" y="16240"/>
                  </a:moveTo>
                  <a:lnTo>
                    <a:pt x="14844" y="16240"/>
                  </a:lnTo>
                  <a:lnTo>
                    <a:pt x="14844" y="17780"/>
                  </a:lnTo>
                  <a:lnTo>
                    <a:pt x="6044" y="17780"/>
                  </a:lnTo>
                  <a:cubicBezTo>
                    <a:pt x="6044" y="17780"/>
                    <a:pt x="6044" y="16240"/>
                    <a:pt x="6044" y="16240"/>
                  </a:cubicBezTo>
                  <a:close/>
                  <a:moveTo>
                    <a:pt x="4110" y="18867"/>
                  </a:moveTo>
                  <a:lnTo>
                    <a:pt x="17016" y="18867"/>
                  </a:lnTo>
                  <a:cubicBezTo>
                    <a:pt x="17431" y="18867"/>
                    <a:pt x="17780" y="19241"/>
                    <a:pt x="17780" y="19686"/>
                  </a:cubicBezTo>
                  <a:lnTo>
                    <a:pt x="17784" y="20319"/>
                  </a:lnTo>
                  <a:cubicBezTo>
                    <a:pt x="17763" y="20365"/>
                    <a:pt x="17635" y="20499"/>
                    <a:pt x="17396" y="20499"/>
                  </a:cubicBezTo>
                  <a:lnTo>
                    <a:pt x="3730" y="20499"/>
                  </a:lnTo>
                  <a:cubicBezTo>
                    <a:pt x="3491" y="20499"/>
                    <a:pt x="3359" y="20365"/>
                    <a:pt x="3346" y="20363"/>
                  </a:cubicBezTo>
                  <a:lnTo>
                    <a:pt x="3346" y="19686"/>
                  </a:lnTo>
                  <a:cubicBezTo>
                    <a:pt x="3346" y="19241"/>
                    <a:pt x="3695" y="18867"/>
                    <a:pt x="4110" y="18867"/>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1" name="îṣļîḑé-Freeform: Shape 24"/>
            <p:cNvSpPr/>
            <p:nvPr/>
          </p:nvSpPr>
          <p:spPr>
            <a:xfrm>
              <a:off x="5936288" y="4424913"/>
              <a:ext cx="182768" cy="177359"/>
            </a:xfrm>
            <a:custGeom>
              <a:avLst/>
              <a:gdLst/>
              <a:ahLst/>
              <a:cxnLst>
                <a:cxn ang="0">
                  <a:pos x="wd2" y="hd2"/>
                </a:cxn>
                <a:cxn ang="5400000">
                  <a:pos x="wd2" y="hd2"/>
                </a:cxn>
                <a:cxn ang="10800000">
                  <a:pos x="wd2" y="hd2"/>
                </a:cxn>
                <a:cxn ang="16200000">
                  <a:pos x="wd2" y="hd2"/>
                </a:cxn>
              </a:cxnLst>
              <a:rect l="0" t="0" r="r" b="b"/>
              <a:pathLst>
                <a:path w="21591" h="21600" extrusionOk="0">
                  <a:moveTo>
                    <a:pt x="5278" y="0"/>
                  </a:moveTo>
                  <a:cubicBezTo>
                    <a:pt x="4885" y="0"/>
                    <a:pt x="4493" y="40"/>
                    <a:pt x="4111" y="129"/>
                  </a:cubicBezTo>
                  <a:cubicBezTo>
                    <a:pt x="3800" y="199"/>
                    <a:pt x="3576" y="420"/>
                    <a:pt x="3494" y="719"/>
                  </a:cubicBezTo>
                  <a:cubicBezTo>
                    <a:pt x="3350" y="1242"/>
                    <a:pt x="3664" y="1972"/>
                    <a:pt x="4317" y="2626"/>
                  </a:cubicBezTo>
                  <a:lnTo>
                    <a:pt x="6115" y="4435"/>
                  </a:lnTo>
                  <a:lnTo>
                    <a:pt x="4654" y="5987"/>
                  </a:lnTo>
                  <a:lnTo>
                    <a:pt x="2760" y="4011"/>
                  </a:lnTo>
                  <a:cubicBezTo>
                    <a:pt x="2264" y="3495"/>
                    <a:pt x="1669" y="3186"/>
                    <a:pt x="1167" y="3186"/>
                  </a:cubicBezTo>
                  <a:cubicBezTo>
                    <a:pt x="680" y="3186"/>
                    <a:pt x="310" y="3467"/>
                    <a:pt x="184" y="3936"/>
                  </a:cubicBezTo>
                  <a:cubicBezTo>
                    <a:pt x="61" y="4391"/>
                    <a:pt x="0" y="4865"/>
                    <a:pt x="0" y="5343"/>
                  </a:cubicBezTo>
                  <a:cubicBezTo>
                    <a:pt x="0" y="8283"/>
                    <a:pt x="2350" y="10676"/>
                    <a:pt x="5249" y="10694"/>
                  </a:cubicBezTo>
                  <a:lnTo>
                    <a:pt x="6989" y="10997"/>
                  </a:lnTo>
                  <a:lnTo>
                    <a:pt x="6989" y="11428"/>
                  </a:lnTo>
                  <a:cubicBezTo>
                    <a:pt x="6989" y="11542"/>
                    <a:pt x="7033" y="11653"/>
                    <a:pt x="7114" y="11731"/>
                  </a:cubicBezTo>
                  <a:lnTo>
                    <a:pt x="7811" y="12404"/>
                  </a:lnTo>
                  <a:lnTo>
                    <a:pt x="4405" y="16136"/>
                  </a:lnTo>
                  <a:lnTo>
                    <a:pt x="3560" y="16189"/>
                  </a:lnTo>
                  <a:cubicBezTo>
                    <a:pt x="3467" y="16197"/>
                    <a:pt x="3379" y="16239"/>
                    <a:pt x="3311" y="16310"/>
                  </a:cubicBezTo>
                  <a:lnTo>
                    <a:pt x="2019" y="17611"/>
                  </a:lnTo>
                  <a:cubicBezTo>
                    <a:pt x="1128" y="18513"/>
                    <a:pt x="840" y="19631"/>
                    <a:pt x="1343" y="20215"/>
                  </a:cubicBezTo>
                  <a:cubicBezTo>
                    <a:pt x="1547" y="20449"/>
                    <a:pt x="1846" y="20563"/>
                    <a:pt x="2202" y="20563"/>
                  </a:cubicBezTo>
                  <a:cubicBezTo>
                    <a:pt x="2730" y="20563"/>
                    <a:pt x="3378" y="20316"/>
                    <a:pt x="3972" y="19844"/>
                  </a:cubicBezTo>
                  <a:lnTo>
                    <a:pt x="5425" y="18686"/>
                  </a:lnTo>
                  <a:cubicBezTo>
                    <a:pt x="5492" y="18634"/>
                    <a:pt x="5533" y="18564"/>
                    <a:pt x="5557" y="18482"/>
                  </a:cubicBezTo>
                  <a:lnTo>
                    <a:pt x="5792" y="17680"/>
                  </a:lnTo>
                  <a:lnTo>
                    <a:pt x="9698" y="14236"/>
                  </a:lnTo>
                  <a:lnTo>
                    <a:pt x="16606" y="20926"/>
                  </a:lnTo>
                  <a:cubicBezTo>
                    <a:pt x="17075" y="21380"/>
                    <a:pt x="17681" y="21600"/>
                    <a:pt x="18287" y="21600"/>
                  </a:cubicBezTo>
                  <a:cubicBezTo>
                    <a:pt x="18919" y="21600"/>
                    <a:pt x="19547" y="21360"/>
                    <a:pt x="20019" y="20873"/>
                  </a:cubicBezTo>
                  <a:lnTo>
                    <a:pt x="20900" y="19965"/>
                  </a:lnTo>
                  <a:cubicBezTo>
                    <a:pt x="21352" y="19497"/>
                    <a:pt x="21600" y="18877"/>
                    <a:pt x="21590" y="18225"/>
                  </a:cubicBezTo>
                  <a:cubicBezTo>
                    <a:pt x="21581" y="17572"/>
                    <a:pt x="21317" y="16968"/>
                    <a:pt x="20849" y="16514"/>
                  </a:cubicBezTo>
                  <a:lnTo>
                    <a:pt x="15130" y="10974"/>
                  </a:lnTo>
                  <a:lnTo>
                    <a:pt x="21444" y="4276"/>
                  </a:lnTo>
                  <a:cubicBezTo>
                    <a:pt x="21517" y="4197"/>
                    <a:pt x="21559" y="4086"/>
                    <a:pt x="21554" y="3973"/>
                  </a:cubicBezTo>
                  <a:cubicBezTo>
                    <a:pt x="21552" y="3864"/>
                    <a:pt x="21504" y="3761"/>
                    <a:pt x="21422" y="3686"/>
                  </a:cubicBezTo>
                  <a:lnTo>
                    <a:pt x="18118" y="628"/>
                  </a:lnTo>
                  <a:cubicBezTo>
                    <a:pt x="17960" y="482"/>
                    <a:pt x="17717" y="482"/>
                    <a:pt x="17567" y="636"/>
                  </a:cubicBezTo>
                  <a:lnTo>
                    <a:pt x="11070" y="7258"/>
                  </a:lnTo>
                  <a:cubicBezTo>
                    <a:pt x="11053" y="7279"/>
                    <a:pt x="11047" y="7305"/>
                    <a:pt x="11034" y="7326"/>
                  </a:cubicBezTo>
                  <a:lnTo>
                    <a:pt x="10792" y="7349"/>
                  </a:lnTo>
                  <a:lnTo>
                    <a:pt x="10571" y="5321"/>
                  </a:lnTo>
                  <a:cubicBezTo>
                    <a:pt x="10560" y="2382"/>
                    <a:pt x="8191" y="0"/>
                    <a:pt x="5278" y="0"/>
                  </a:cubicBezTo>
                  <a:close/>
                  <a:moveTo>
                    <a:pt x="5286" y="825"/>
                  </a:moveTo>
                  <a:cubicBezTo>
                    <a:pt x="7762" y="825"/>
                    <a:pt x="9778" y="2849"/>
                    <a:pt x="9778" y="5343"/>
                  </a:cubicBezTo>
                  <a:cubicBezTo>
                    <a:pt x="9778" y="5358"/>
                    <a:pt x="9777" y="5374"/>
                    <a:pt x="9778" y="5389"/>
                  </a:cubicBezTo>
                  <a:lnTo>
                    <a:pt x="10021" y="7629"/>
                  </a:lnTo>
                  <a:lnTo>
                    <a:pt x="7260" y="10210"/>
                  </a:lnTo>
                  <a:lnTo>
                    <a:pt x="5352" y="9877"/>
                  </a:lnTo>
                  <a:cubicBezTo>
                    <a:pt x="5331" y="9873"/>
                    <a:pt x="5309" y="9869"/>
                    <a:pt x="5286" y="9869"/>
                  </a:cubicBezTo>
                  <a:cubicBezTo>
                    <a:pt x="2810" y="9869"/>
                    <a:pt x="793" y="7839"/>
                    <a:pt x="793" y="5343"/>
                  </a:cubicBezTo>
                  <a:cubicBezTo>
                    <a:pt x="795" y="4942"/>
                    <a:pt x="851" y="4539"/>
                    <a:pt x="954" y="4155"/>
                  </a:cubicBezTo>
                  <a:cubicBezTo>
                    <a:pt x="975" y="4075"/>
                    <a:pt x="1009" y="4011"/>
                    <a:pt x="1167" y="4011"/>
                  </a:cubicBezTo>
                  <a:cubicBezTo>
                    <a:pt x="1382" y="4011"/>
                    <a:pt x="1775" y="4165"/>
                    <a:pt x="2188" y="4594"/>
                  </a:cubicBezTo>
                  <a:lnTo>
                    <a:pt x="4368" y="6864"/>
                  </a:lnTo>
                  <a:cubicBezTo>
                    <a:pt x="4442" y="6943"/>
                    <a:pt x="4549" y="6986"/>
                    <a:pt x="4654" y="6986"/>
                  </a:cubicBezTo>
                  <a:cubicBezTo>
                    <a:pt x="4763" y="6986"/>
                    <a:pt x="4865" y="6937"/>
                    <a:pt x="4941" y="6857"/>
                  </a:cubicBezTo>
                  <a:lnTo>
                    <a:pt x="6967" y="4715"/>
                  </a:lnTo>
                  <a:cubicBezTo>
                    <a:pt x="7041" y="4636"/>
                    <a:pt x="7079" y="4539"/>
                    <a:pt x="7077" y="4427"/>
                  </a:cubicBezTo>
                  <a:cubicBezTo>
                    <a:pt x="7075" y="4320"/>
                    <a:pt x="7035" y="4214"/>
                    <a:pt x="6959" y="4140"/>
                  </a:cubicBezTo>
                  <a:lnTo>
                    <a:pt x="4867" y="2036"/>
                  </a:lnTo>
                  <a:cubicBezTo>
                    <a:pt x="4329" y="1496"/>
                    <a:pt x="4217" y="1026"/>
                    <a:pt x="4287" y="931"/>
                  </a:cubicBezTo>
                  <a:cubicBezTo>
                    <a:pt x="4613" y="854"/>
                    <a:pt x="4947" y="825"/>
                    <a:pt x="5286" y="825"/>
                  </a:cubicBezTo>
                  <a:close/>
                  <a:moveTo>
                    <a:pt x="17861" y="1499"/>
                  </a:moveTo>
                  <a:lnTo>
                    <a:pt x="20577" y="4011"/>
                  </a:lnTo>
                  <a:lnTo>
                    <a:pt x="14550" y="10414"/>
                  </a:lnTo>
                  <a:lnTo>
                    <a:pt x="11761" y="7712"/>
                  </a:lnTo>
                  <a:cubicBezTo>
                    <a:pt x="11761" y="7712"/>
                    <a:pt x="17861" y="1499"/>
                    <a:pt x="17861" y="1499"/>
                  </a:cubicBezTo>
                  <a:close/>
                  <a:moveTo>
                    <a:pt x="18111" y="2422"/>
                  </a:moveTo>
                  <a:cubicBezTo>
                    <a:pt x="18001" y="2424"/>
                    <a:pt x="17892" y="2464"/>
                    <a:pt x="17810" y="2551"/>
                  </a:cubicBezTo>
                  <a:lnTo>
                    <a:pt x="13038" y="7614"/>
                  </a:lnTo>
                  <a:cubicBezTo>
                    <a:pt x="12874" y="7786"/>
                    <a:pt x="12883" y="8071"/>
                    <a:pt x="13053" y="8242"/>
                  </a:cubicBezTo>
                  <a:cubicBezTo>
                    <a:pt x="13133" y="8324"/>
                    <a:pt x="13239" y="8363"/>
                    <a:pt x="13346" y="8363"/>
                  </a:cubicBezTo>
                  <a:cubicBezTo>
                    <a:pt x="13457" y="8363"/>
                    <a:pt x="13571" y="8315"/>
                    <a:pt x="13655" y="8227"/>
                  </a:cubicBezTo>
                  <a:lnTo>
                    <a:pt x="18419" y="3164"/>
                  </a:lnTo>
                  <a:cubicBezTo>
                    <a:pt x="18582" y="2989"/>
                    <a:pt x="18581" y="2711"/>
                    <a:pt x="18412" y="2543"/>
                  </a:cubicBezTo>
                  <a:cubicBezTo>
                    <a:pt x="18328" y="2459"/>
                    <a:pt x="18220" y="2420"/>
                    <a:pt x="18111" y="2422"/>
                  </a:cubicBezTo>
                  <a:close/>
                  <a:moveTo>
                    <a:pt x="19050" y="3148"/>
                  </a:moveTo>
                  <a:cubicBezTo>
                    <a:pt x="18941" y="3150"/>
                    <a:pt x="18832" y="3190"/>
                    <a:pt x="18749" y="3277"/>
                  </a:cubicBezTo>
                  <a:lnTo>
                    <a:pt x="13978" y="8340"/>
                  </a:lnTo>
                  <a:cubicBezTo>
                    <a:pt x="13812" y="8516"/>
                    <a:pt x="13817" y="8800"/>
                    <a:pt x="13985" y="8968"/>
                  </a:cubicBezTo>
                  <a:cubicBezTo>
                    <a:pt x="14068" y="9051"/>
                    <a:pt x="14179" y="9090"/>
                    <a:pt x="14286" y="9090"/>
                  </a:cubicBezTo>
                  <a:cubicBezTo>
                    <a:pt x="14397" y="9090"/>
                    <a:pt x="14510" y="9042"/>
                    <a:pt x="14594" y="8953"/>
                  </a:cubicBezTo>
                  <a:lnTo>
                    <a:pt x="19359" y="3890"/>
                  </a:lnTo>
                  <a:cubicBezTo>
                    <a:pt x="19524" y="3717"/>
                    <a:pt x="19521" y="3440"/>
                    <a:pt x="19351" y="3270"/>
                  </a:cubicBezTo>
                  <a:cubicBezTo>
                    <a:pt x="19267" y="3185"/>
                    <a:pt x="19159" y="3147"/>
                    <a:pt x="19050" y="3148"/>
                  </a:cubicBezTo>
                  <a:close/>
                  <a:moveTo>
                    <a:pt x="11048" y="8151"/>
                  </a:moveTo>
                  <a:cubicBezTo>
                    <a:pt x="11048" y="8151"/>
                    <a:pt x="20306" y="17112"/>
                    <a:pt x="20306" y="17112"/>
                  </a:cubicBezTo>
                  <a:cubicBezTo>
                    <a:pt x="20616" y="17411"/>
                    <a:pt x="20784" y="17811"/>
                    <a:pt x="20790" y="18240"/>
                  </a:cubicBezTo>
                  <a:cubicBezTo>
                    <a:pt x="20798" y="18668"/>
                    <a:pt x="20636" y="19073"/>
                    <a:pt x="20335" y="19382"/>
                  </a:cubicBezTo>
                  <a:lnTo>
                    <a:pt x="19461" y="20291"/>
                  </a:lnTo>
                  <a:cubicBezTo>
                    <a:pt x="18835" y="20935"/>
                    <a:pt x="17795" y="20955"/>
                    <a:pt x="17149" y="20329"/>
                  </a:cubicBezTo>
                  <a:lnTo>
                    <a:pt x="7789" y="11254"/>
                  </a:lnTo>
                  <a:lnTo>
                    <a:pt x="7789" y="10830"/>
                  </a:lnTo>
                  <a:lnTo>
                    <a:pt x="10608" y="8189"/>
                  </a:lnTo>
                  <a:lnTo>
                    <a:pt x="11048" y="8151"/>
                  </a:lnTo>
                  <a:close/>
                  <a:moveTo>
                    <a:pt x="8398" y="12972"/>
                  </a:moveTo>
                  <a:lnTo>
                    <a:pt x="9110" y="13661"/>
                  </a:lnTo>
                  <a:cubicBezTo>
                    <a:pt x="9110" y="13661"/>
                    <a:pt x="5183" y="17135"/>
                    <a:pt x="5183" y="17135"/>
                  </a:cubicBezTo>
                  <a:cubicBezTo>
                    <a:pt x="5125" y="17186"/>
                    <a:pt x="5089" y="17247"/>
                    <a:pt x="5065" y="17324"/>
                  </a:cubicBezTo>
                  <a:lnTo>
                    <a:pt x="4830" y="18119"/>
                  </a:lnTo>
                  <a:lnTo>
                    <a:pt x="3480" y="19193"/>
                  </a:lnTo>
                  <a:cubicBezTo>
                    <a:pt x="2759" y="19764"/>
                    <a:pt x="2075" y="19827"/>
                    <a:pt x="1938" y="19670"/>
                  </a:cubicBezTo>
                  <a:cubicBezTo>
                    <a:pt x="1804" y="19514"/>
                    <a:pt x="1944" y="18840"/>
                    <a:pt x="2577" y="18202"/>
                  </a:cubicBezTo>
                  <a:lnTo>
                    <a:pt x="3766" y="16998"/>
                  </a:lnTo>
                  <a:lnTo>
                    <a:pt x="4618" y="16945"/>
                  </a:lnTo>
                  <a:cubicBezTo>
                    <a:pt x="4719" y="16938"/>
                    <a:pt x="4807" y="16893"/>
                    <a:pt x="4875" y="16817"/>
                  </a:cubicBezTo>
                  <a:lnTo>
                    <a:pt x="8398" y="12972"/>
                  </a:lnTo>
                  <a:close/>
                  <a:moveTo>
                    <a:pt x="18096" y="16469"/>
                  </a:moveTo>
                  <a:cubicBezTo>
                    <a:pt x="17185" y="16469"/>
                    <a:pt x="16444" y="17232"/>
                    <a:pt x="16444" y="18172"/>
                  </a:cubicBezTo>
                  <a:cubicBezTo>
                    <a:pt x="16444" y="19111"/>
                    <a:pt x="17185" y="19874"/>
                    <a:pt x="18096" y="19874"/>
                  </a:cubicBezTo>
                  <a:cubicBezTo>
                    <a:pt x="19008" y="19874"/>
                    <a:pt x="19748" y="19111"/>
                    <a:pt x="19748" y="18172"/>
                  </a:cubicBezTo>
                  <a:cubicBezTo>
                    <a:pt x="19748" y="17232"/>
                    <a:pt x="19008" y="16469"/>
                    <a:pt x="18096" y="16469"/>
                  </a:cubicBezTo>
                  <a:close/>
                  <a:moveTo>
                    <a:pt x="18096" y="17294"/>
                  </a:moveTo>
                  <a:cubicBezTo>
                    <a:pt x="18569" y="17294"/>
                    <a:pt x="18955" y="17685"/>
                    <a:pt x="18955" y="18172"/>
                  </a:cubicBezTo>
                  <a:cubicBezTo>
                    <a:pt x="18955" y="18659"/>
                    <a:pt x="18569" y="19057"/>
                    <a:pt x="18096" y="19057"/>
                  </a:cubicBezTo>
                  <a:cubicBezTo>
                    <a:pt x="17625" y="19057"/>
                    <a:pt x="17244" y="18659"/>
                    <a:pt x="17244" y="18172"/>
                  </a:cubicBezTo>
                  <a:cubicBezTo>
                    <a:pt x="17244" y="17685"/>
                    <a:pt x="17625" y="17294"/>
                    <a:pt x="18096" y="17294"/>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2" name="îṣļîḑé-Freeform: Shape 25"/>
            <p:cNvSpPr/>
            <p:nvPr/>
          </p:nvSpPr>
          <p:spPr>
            <a:xfrm>
              <a:off x="5834869" y="6133087"/>
              <a:ext cx="170088" cy="154524"/>
            </a:xfrm>
            <a:custGeom>
              <a:avLst/>
              <a:gdLst/>
              <a:ahLst/>
              <a:cxnLst>
                <a:cxn ang="0">
                  <a:pos x="wd2" y="hd2"/>
                </a:cxn>
                <a:cxn ang="5400000">
                  <a:pos x="wd2" y="hd2"/>
                </a:cxn>
                <a:cxn ang="10800000">
                  <a:pos x="wd2" y="hd2"/>
                </a:cxn>
                <a:cxn ang="16200000">
                  <a:pos x="wd2" y="hd2"/>
                </a:cxn>
              </a:cxnLst>
              <a:rect l="0" t="0" r="r" b="b"/>
              <a:pathLst>
                <a:path w="21600" h="21588" extrusionOk="0">
                  <a:moveTo>
                    <a:pt x="2344" y="4"/>
                  </a:moveTo>
                  <a:cubicBezTo>
                    <a:pt x="2248" y="20"/>
                    <a:pt x="2154" y="76"/>
                    <a:pt x="2091" y="169"/>
                  </a:cubicBezTo>
                  <a:cubicBezTo>
                    <a:pt x="1965" y="355"/>
                    <a:pt x="2002" y="622"/>
                    <a:pt x="2170" y="760"/>
                  </a:cubicBezTo>
                  <a:cubicBezTo>
                    <a:pt x="2170" y="760"/>
                    <a:pt x="4814" y="2895"/>
                    <a:pt x="4814" y="2895"/>
                  </a:cubicBezTo>
                  <a:cubicBezTo>
                    <a:pt x="4883" y="2951"/>
                    <a:pt x="4964" y="2982"/>
                    <a:pt x="5043" y="2982"/>
                  </a:cubicBezTo>
                  <a:cubicBezTo>
                    <a:pt x="5159" y="2982"/>
                    <a:pt x="5268" y="2919"/>
                    <a:pt x="5343" y="2809"/>
                  </a:cubicBezTo>
                  <a:cubicBezTo>
                    <a:pt x="5467" y="2623"/>
                    <a:pt x="5433" y="2366"/>
                    <a:pt x="5264" y="2227"/>
                  </a:cubicBezTo>
                  <a:lnTo>
                    <a:pt x="2628" y="82"/>
                  </a:lnTo>
                  <a:cubicBezTo>
                    <a:pt x="2543" y="14"/>
                    <a:pt x="2440" y="-12"/>
                    <a:pt x="2344" y="4"/>
                  </a:cubicBezTo>
                  <a:close/>
                  <a:moveTo>
                    <a:pt x="19572" y="4"/>
                  </a:moveTo>
                  <a:cubicBezTo>
                    <a:pt x="19476" y="-12"/>
                    <a:pt x="19372" y="14"/>
                    <a:pt x="19288" y="82"/>
                  </a:cubicBezTo>
                  <a:cubicBezTo>
                    <a:pt x="19288" y="82"/>
                    <a:pt x="16818" y="2088"/>
                    <a:pt x="16818" y="2088"/>
                  </a:cubicBezTo>
                  <a:cubicBezTo>
                    <a:pt x="16648" y="2225"/>
                    <a:pt x="16614" y="2483"/>
                    <a:pt x="16739" y="2670"/>
                  </a:cubicBezTo>
                  <a:cubicBezTo>
                    <a:pt x="16813" y="2782"/>
                    <a:pt x="16930" y="2843"/>
                    <a:pt x="17046" y="2843"/>
                  </a:cubicBezTo>
                  <a:cubicBezTo>
                    <a:pt x="17125" y="2843"/>
                    <a:pt x="17209" y="2819"/>
                    <a:pt x="17275" y="2765"/>
                  </a:cubicBezTo>
                  <a:lnTo>
                    <a:pt x="19738" y="760"/>
                  </a:lnTo>
                  <a:cubicBezTo>
                    <a:pt x="19906" y="622"/>
                    <a:pt x="19950" y="354"/>
                    <a:pt x="19824" y="169"/>
                  </a:cubicBezTo>
                  <a:cubicBezTo>
                    <a:pt x="19762" y="76"/>
                    <a:pt x="19668" y="21"/>
                    <a:pt x="19572" y="4"/>
                  </a:cubicBezTo>
                  <a:close/>
                  <a:moveTo>
                    <a:pt x="10883" y="560"/>
                  </a:moveTo>
                  <a:cubicBezTo>
                    <a:pt x="7667" y="560"/>
                    <a:pt x="5051" y="3438"/>
                    <a:pt x="5051" y="6976"/>
                  </a:cubicBezTo>
                  <a:cubicBezTo>
                    <a:pt x="5051" y="8413"/>
                    <a:pt x="5468" y="9765"/>
                    <a:pt x="6266" y="10900"/>
                  </a:cubicBezTo>
                  <a:cubicBezTo>
                    <a:pt x="6271" y="10904"/>
                    <a:pt x="6278" y="10911"/>
                    <a:pt x="6282" y="10918"/>
                  </a:cubicBezTo>
                  <a:cubicBezTo>
                    <a:pt x="7949" y="13460"/>
                    <a:pt x="7537" y="14668"/>
                    <a:pt x="7537" y="14668"/>
                  </a:cubicBezTo>
                  <a:cubicBezTo>
                    <a:pt x="7447" y="14879"/>
                    <a:pt x="7527" y="15134"/>
                    <a:pt x="7718" y="15233"/>
                  </a:cubicBezTo>
                  <a:cubicBezTo>
                    <a:pt x="7771" y="15259"/>
                    <a:pt x="7822" y="15270"/>
                    <a:pt x="7876" y="15267"/>
                  </a:cubicBezTo>
                  <a:cubicBezTo>
                    <a:pt x="8019" y="15267"/>
                    <a:pt x="8158" y="15177"/>
                    <a:pt x="8223" y="15024"/>
                  </a:cubicBezTo>
                  <a:cubicBezTo>
                    <a:pt x="8292" y="14865"/>
                    <a:pt x="8838" y="13369"/>
                    <a:pt x="6882" y="10397"/>
                  </a:cubicBezTo>
                  <a:cubicBezTo>
                    <a:pt x="6872" y="10385"/>
                    <a:pt x="6860" y="10375"/>
                    <a:pt x="6850" y="10362"/>
                  </a:cubicBezTo>
                  <a:cubicBezTo>
                    <a:pt x="6168" y="9384"/>
                    <a:pt x="5808" y="8212"/>
                    <a:pt x="5808" y="6976"/>
                  </a:cubicBezTo>
                  <a:cubicBezTo>
                    <a:pt x="5808" y="3900"/>
                    <a:pt x="8087" y="1393"/>
                    <a:pt x="10883" y="1393"/>
                  </a:cubicBezTo>
                  <a:cubicBezTo>
                    <a:pt x="13678" y="1393"/>
                    <a:pt x="15949" y="3900"/>
                    <a:pt x="15949" y="6976"/>
                  </a:cubicBezTo>
                  <a:cubicBezTo>
                    <a:pt x="15949" y="8217"/>
                    <a:pt x="15593" y="9390"/>
                    <a:pt x="14900" y="10379"/>
                  </a:cubicBezTo>
                  <a:cubicBezTo>
                    <a:pt x="12944" y="13354"/>
                    <a:pt x="13503" y="14869"/>
                    <a:pt x="13574" y="15033"/>
                  </a:cubicBezTo>
                  <a:cubicBezTo>
                    <a:pt x="13663" y="15237"/>
                    <a:pt x="13884" y="15315"/>
                    <a:pt x="14071" y="15224"/>
                  </a:cubicBezTo>
                  <a:cubicBezTo>
                    <a:pt x="14259" y="15132"/>
                    <a:pt x="14348" y="14885"/>
                    <a:pt x="14268" y="14677"/>
                  </a:cubicBezTo>
                  <a:cubicBezTo>
                    <a:pt x="14265" y="14665"/>
                    <a:pt x="13826" y="13436"/>
                    <a:pt x="15507" y="10883"/>
                  </a:cubicBezTo>
                  <a:cubicBezTo>
                    <a:pt x="16295" y="9755"/>
                    <a:pt x="16715" y="8402"/>
                    <a:pt x="16715" y="6976"/>
                  </a:cubicBezTo>
                  <a:cubicBezTo>
                    <a:pt x="16715" y="3438"/>
                    <a:pt x="14097" y="560"/>
                    <a:pt x="10883" y="560"/>
                  </a:cubicBezTo>
                  <a:close/>
                  <a:moveTo>
                    <a:pt x="10804" y="2783"/>
                  </a:moveTo>
                  <a:cubicBezTo>
                    <a:pt x="8606" y="2783"/>
                    <a:pt x="6819" y="4749"/>
                    <a:pt x="6819" y="7167"/>
                  </a:cubicBezTo>
                  <a:cubicBezTo>
                    <a:pt x="6819" y="7398"/>
                    <a:pt x="6987" y="7584"/>
                    <a:pt x="7197" y="7584"/>
                  </a:cubicBezTo>
                  <a:cubicBezTo>
                    <a:pt x="7407" y="7584"/>
                    <a:pt x="7576" y="7398"/>
                    <a:pt x="7576" y="7167"/>
                  </a:cubicBezTo>
                  <a:cubicBezTo>
                    <a:pt x="7576" y="5211"/>
                    <a:pt x="9026" y="3616"/>
                    <a:pt x="10804" y="3616"/>
                  </a:cubicBezTo>
                  <a:cubicBezTo>
                    <a:pt x="11013" y="3616"/>
                    <a:pt x="11183" y="3433"/>
                    <a:pt x="11183" y="3199"/>
                  </a:cubicBezTo>
                  <a:cubicBezTo>
                    <a:pt x="11183" y="2969"/>
                    <a:pt x="11013" y="2783"/>
                    <a:pt x="10804" y="2783"/>
                  </a:cubicBezTo>
                  <a:close/>
                  <a:moveTo>
                    <a:pt x="379" y="6950"/>
                  </a:moveTo>
                  <a:cubicBezTo>
                    <a:pt x="169" y="6950"/>
                    <a:pt x="0" y="7136"/>
                    <a:pt x="0" y="7367"/>
                  </a:cubicBezTo>
                  <a:cubicBezTo>
                    <a:pt x="0" y="7598"/>
                    <a:pt x="169" y="7784"/>
                    <a:pt x="379" y="7783"/>
                  </a:cubicBezTo>
                  <a:lnTo>
                    <a:pt x="3386" y="7783"/>
                  </a:lnTo>
                  <a:cubicBezTo>
                    <a:pt x="3596" y="7783"/>
                    <a:pt x="3764" y="7598"/>
                    <a:pt x="3764" y="7367"/>
                  </a:cubicBezTo>
                  <a:cubicBezTo>
                    <a:pt x="3764" y="7136"/>
                    <a:pt x="3598" y="6950"/>
                    <a:pt x="3386" y="6950"/>
                  </a:cubicBezTo>
                  <a:lnTo>
                    <a:pt x="379" y="6950"/>
                  </a:lnTo>
                  <a:close/>
                  <a:moveTo>
                    <a:pt x="18309" y="6950"/>
                  </a:moveTo>
                  <a:cubicBezTo>
                    <a:pt x="18097" y="6950"/>
                    <a:pt x="17930" y="7136"/>
                    <a:pt x="17930" y="7367"/>
                  </a:cubicBezTo>
                  <a:cubicBezTo>
                    <a:pt x="17930" y="7598"/>
                    <a:pt x="18097" y="7784"/>
                    <a:pt x="18309" y="7783"/>
                  </a:cubicBezTo>
                  <a:lnTo>
                    <a:pt x="21221" y="7783"/>
                  </a:lnTo>
                  <a:cubicBezTo>
                    <a:pt x="21431" y="7783"/>
                    <a:pt x="21600" y="7598"/>
                    <a:pt x="21600" y="7367"/>
                  </a:cubicBezTo>
                  <a:cubicBezTo>
                    <a:pt x="21600" y="7136"/>
                    <a:pt x="21431" y="6950"/>
                    <a:pt x="21221" y="6950"/>
                  </a:cubicBezTo>
                  <a:lnTo>
                    <a:pt x="18309" y="6950"/>
                  </a:lnTo>
                  <a:close/>
                  <a:moveTo>
                    <a:pt x="5217" y="11673"/>
                  </a:moveTo>
                  <a:cubicBezTo>
                    <a:pt x="5120" y="11657"/>
                    <a:pt x="5017" y="11683"/>
                    <a:pt x="4932" y="11751"/>
                  </a:cubicBezTo>
                  <a:lnTo>
                    <a:pt x="2170" y="13991"/>
                  </a:lnTo>
                  <a:cubicBezTo>
                    <a:pt x="2002" y="14128"/>
                    <a:pt x="1967" y="14389"/>
                    <a:pt x="2091" y="14573"/>
                  </a:cubicBezTo>
                  <a:cubicBezTo>
                    <a:pt x="2166" y="14686"/>
                    <a:pt x="2282" y="14747"/>
                    <a:pt x="2399" y="14747"/>
                  </a:cubicBezTo>
                  <a:cubicBezTo>
                    <a:pt x="2477" y="14747"/>
                    <a:pt x="2561" y="14724"/>
                    <a:pt x="2628" y="14668"/>
                  </a:cubicBezTo>
                  <a:lnTo>
                    <a:pt x="5382" y="12428"/>
                  </a:lnTo>
                  <a:cubicBezTo>
                    <a:pt x="5552" y="12292"/>
                    <a:pt x="5587" y="12025"/>
                    <a:pt x="5461" y="11838"/>
                  </a:cubicBezTo>
                  <a:cubicBezTo>
                    <a:pt x="5399" y="11745"/>
                    <a:pt x="5313" y="11689"/>
                    <a:pt x="5217" y="11673"/>
                  </a:cubicBezTo>
                  <a:close/>
                  <a:moveTo>
                    <a:pt x="16991" y="11951"/>
                  </a:moveTo>
                  <a:cubicBezTo>
                    <a:pt x="16895" y="11967"/>
                    <a:pt x="16801" y="12023"/>
                    <a:pt x="16739" y="12116"/>
                  </a:cubicBezTo>
                  <a:cubicBezTo>
                    <a:pt x="16614" y="12301"/>
                    <a:pt x="16648" y="12569"/>
                    <a:pt x="16818" y="12706"/>
                  </a:cubicBezTo>
                  <a:lnTo>
                    <a:pt x="19406" y="14799"/>
                  </a:lnTo>
                  <a:cubicBezTo>
                    <a:pt x="19473" y="14854"/>
                    <a:pt x="19549" y="14877"/>
                    <a:pt x="19627" y="14877"/>
                  </a:cubicBezTo>
                  <a:cubicBezTo>
                    <a:pt x="19744" y="14877"/>
                    <a:pt x="19860" y="14825"/>
                    <a:pt x="19935" y="14712"/>
                  </a:cubicBezTo>
                  <a:cubicBezTo>
                    <a:pt x="20059" y="14528"/>
                    <a:pt x="20025" y="14258"/>
                    <a:pt x="19856" y="14121"/>
                  </a:cubicBezTo>
                  <a:lnTo>
                    <a:pt x="17275" y="12029"/>
                  </a:lnTo>
                  <a:cubicBezTo>
                    <a:pt x="17191" y="11961"/>
                    <a:pt x="17087" y="11935"/>
                    <a:pt x="16991" y="11951"/>
                  </a:cubicBezTo>
                  <a:close/>
                  <a:moveTo>
                    <a:pt x="8255" y="15563"/>
                  </a:moveTo>
                  <a:cubicBezTo>
                    <a:pt x="7740" y="15563"/>
                    <a:pt x="7324" y="16018"/>
                    <a:pt x="7324" y="16587"/>
                  </a:cubicBezTo>
                  <a:lnTo>
                    <a:pt x="7324" y="16943"/>
                  </a:lnTo>
                  <a:cubicBezTo>
                    <a:pt x="7324" y="17509"/>
                    <a:pt x="7740" y="17976"/>
                    <a:pt x="8255" y="17976"/>
                  </a:cubicBezTo>
                  <a:lnTo>
                    <a:pt x="13385" y="17976"/>
                  </a:lnTo>
                  <a:cubicBezTo>
                    <a:pt x="13899" y="17976"/>
                    <a:pt x="14324" y="17509"/>
                    <a:pt x="14324" y="16943"/>
                  </a:cubicBezTo>
                  <a:lnTo>
                    <a:pt x="14324" y="16587"/>
                  </a:lnTo>
                  <a:cubicBezTo>
                    <a:pt x="14324" y="16018"/>
                    <a:pt x="13901" y="15563"/>
                    <a:pt x="13385" y="15563"/>
                  </a:cubicBezTo>
                  <a:lnTo>
                    <a:pt x="8255" y="15563"/>
                  </a:lnTo>
                  <a:close/>
                  <a:moveTo>
                    <a:pt x="8255" y="16396"/>
                  </a:moveTo>
                  <a:lnTo>
                    <a:pt x="13385" y="16396"/>
                  </a:lnTo>
                  <a:cubicBezTo>
                    <a:pt x="13479" y="16396"/>
                    <a:pt x="13558" y="16480"/>
                    <a:pt x="13558" y="16587"/>
                  </a:cubicBezTo>
                  <a:lnTo>
                    <a:pt x="13558" y="16943"/>
                  </a:lnTo>
                  <a:cubicBezTo>
                    <a:pt x="13558" y="17049"/>
                    <a:pt x="13479" y="17134"/>
                    <a:pt x="13385" y="17134"/>
                  </a:cubicBezTo>
                  <a:lnTo>
                    <a:pt x="8255" y="17134"/>
                  </a:lnTo>
                  <a:cubicBezTo>
                    <a:pt x="8160" y="17134"/>
                    <a:pt x="8081" y="17049"/>
                    <a:pt x="8081" y="16943"/>
                  </a:cubicBezTo>
                  <a:lnTo>
                    <a:pt x="8081" y="16587"/>
                  </a:lnTo>
                  <a:cubicBezTo>
                    <a:pt x="8081" y="16480"/>
                    <a:pt x="8160" y="16396"/>
                    <a:pt x="8255" y="16396"/>
                  </a:cubicBezTo>
                  <a:close/>
                  <a:moveTo>
                    <a:pt x="8965" y="18619"/>
                  </a:moveTo>
                  <a:cubicBezTo>
                    <a:pt x="8755" y="18619"/>
                    <a:pt x="8586" y="18803"/>
                    <a:pt x="8586" y="19035"/>
                  </a:cubicBezTo>
                  <a:lnTo>
                    <a:pt x="8586" y="20138"/>
                  </a:lnTo>
                  <a:cubicBezTo>
                    <a:pt x="8586" y="20302"/>
                    <a:pt x="8671" y="20452"/>
                    <a:pt x="8807" y="20520"/>
                  </a:cubicBezTo>
                  <a:lnTo>
                    <a:pt x="10859" y="21553"/>
                  </a:lnTo>
                  <a:cubicBezTo>
                    <a:pt x="10910" y="21577"/>
                    <a:pt x="10963" y="21588"/>
                    <a:pt x="11017" y="21588"/>
                  </a:cubicBezTo>
                  <a:cubicBezTo>
                    <a:pt x="11073" y="21588"/>
                    <a:pt x="11125" y="21579"/>
                    <a:pt x="11175" y="21553"/>
                  </a:cubicBezTo>
                  <a:lnTo>
                    <a:pt x="13235" y="20485"/>
                  </a:lnTo>
                  <a:cubicBezTo>
                    <a:pt x="13368" y="20415"/>
                    <a:pt x="13456" y="20266"/>
                    <a:pt x="13456" y="20103"/>
                  </a:cubicBezTo>
                  <a:lnTo>
                    <a:pt x="13456" y="19035"/>
                  </a:lnTo>
                  <a:cubicBezTo>
                    <a:pt x="13456" y="18803"/>
                    <a:pt x="13281" y="18619"/>
                    <a:pt x="13069" y="18619"/>
                  </a:cubicBezTo>
                  <a:cubicBezTo>
                    <a:pt x="12859" y="18619"/>
                    <a:pt x="12690" y="18803"/>
                    <a:pt x="12690" y="19035"/>
                  </a:cubicBezTo>
                  <a:lnTo>
                    <a:pt x="12690" y="19834"/>
                  </a:lnTo>
                  <a:lnTo>
                    <a:pt x="11017" y="20711"/>
                  </a:lnTo>
                  <a:lnTo>
                    <a:pt x="9344" y="19878"/>
                  </a:lnTo>
                  <a:lnTo>
                    <a:pt x="9344" y="19035"/>
                  </a:lnTo>
                  <a:cubicBezTo>
                    <a:pt x="9344" y="18803"/>
                    <a:pt x="9175" y="18619"/>
                    <a:pt x="8965" y="18619"/>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3" name="îṣļîḑé-Freeform: Shape 26"/>
            <p:cNvSpPr/>
            <p:nvPr/>
          </p:nvSpPr>
          <p:spPr>
            <a:xfrm>
              <a:off x="5747359" y="4208142"/>
              <a:ext cx="166430" cy="221493"/>
            </a:xfrm>
            <a:custGeom>
              <a:avLst/>
              <a:gdLst/>
              <a:ahLst/>
              <a:cxnLst>
                <a:cxn ang="0">
                  <a:pos x="wd2" y="hd2"/>
                </a:cxn>
                <a:cxn ang="5400000">
                  <a:pos x="wd2" y="hd2"/>
                </a:cxn>
                <a:cxn ang="10800000">
                  <a:pos x="wd2" y="hd2"/>
                </a:cxn>
                <a:cxn ang="16200000">
                  <a:pos x="wd2" y="hd2"/>
                </a:cxn>
              </a:cxnLst>
              <a:rect l="0" t="0" r="r" b="b"/>
              <a:pathLst>
                <a:path w="21600" h="21600" extrusionOk="0">
                  <a:moveTo>
                    <a:pt x="18725" y="12527"/>
                  </a:moveTo>
                  <a:cubicBezTo>
                    <a:pt x="18725" y="12738"/>
                    <a:pt x="18512" y="12910"/>
                    <a:pt x="18247" y="12910"/>
                  </a:cubicBezTo>
                  <a:lnTo>
                    <a:pt x="8867" y="12910"/>
                  </a:lnTo>
                  <a:cubicBezTo>
                    <a:pt x="8602" y="12910"/>
                    <a:pt x="8390" y="12738"/>
                    <a:pt x="8390" y="12527"/>
                  </a:cubicBezTo>
                  <a:cubicBezTo>
                    <a:pt x="8390" y="12316"/>
                    <a:pt x="8602" y="12144"/>
                    <a:pt x="8867" y="12144"/>
                  </a:cubicBezTo>
                  <a:lnTo>
                    <a:pt x="18247" y="12144"/>
                  </a:lnTo>
                  <a:cubicBezTo>
                    <a:pt x="18512" y="12144"/>
                    <a:pt x="18725" y="12316"/>
                    <a:pt x="18725" y="12527"/>
                  </a:cubicBezTo>
                  <a:cubicBezTo>
                    <a:pt x="18725" y="12527"/>
                    <a:pt x="18725" y="12527"/>
                    <a:pt x="18725" y="12527"/>
                  </a:cubicBezTo>
                  <a:close/>
                  <a:moveTo>
                    <a:pt x="18725" y="10456"/>
                  </a:moveTo>
                  <a:cubicBezTo>
                    <a:pt x="18725" y="10668"/>
                    <a:pt x="18512" y="10840"/>
                    <a:pt x="18247" y="10840"/>
                  </a:cubicBezTo>
                  <a:lnTo>
                    <a:pt x="8867" y="10840"/>
                  </a:lnTo>
                  <a:cubicBezTo>
                    <a:pt x="8602" y="10840"/>
                    <a:pt x="8390" y="10668"/>
                    <a:pt x="8390" y="10456"/>
                  </a:cubicBezTo>
                  <a:cubicBezTo>
                    <a:pt x="8390" y="10249"/>
                    <a:pt x="8602" y="10077"/>
                    <a:pt x="8867" y="10077"/>
                  </a:cubicBezTo>
                  <a:lnTo>
                    <a:pt x="18247" y="10077"/>
                  </a:lnTo>
                  <a:cubicBezTo>
                    <a:pt x="18512" y="10077"/>
                    <a:pt x="18725" y="10249"/>
                    <a:pt x="18725" y="10456"/>
                  </a:cubicBezTo>
                  <a:cubicBezTo>
                    <a:pt x="18725" y="10456"/>
                    <a:pt x="18725" y="10456"/>
                    <a:pt x="18725" y="10456"/>
                  </a:cubicBezTo>
                  <a:close/>
                  <a:moveTo>
                    <a:pt x="18725" y="8389"/>
                  </a:moveTo>
                  <a:cubicBezTo>
                    <a:pt x="18725" y="8600"/>
                    <a:pt x="18512" y="8769"/>
                    <a:pt x="18247" y="8769"/>
                  </a:cubicBezTo>
                  <a:lnTo>
                    <a:pt x="8867" y="8769"/>
                  </a:lnTo>
                  <a:cubicBezTo>
                    <a:pt x="8602" y="8769"/>
                    <a:pt x="8390" y="8600"/>
                    <a:pt x="8390" y="8389"/>
                  </a:cubicBezTo>
                  <a:cubicBezTo>
                    <a:pt x="8390" y="8178"/>
                    <a:pt x="8602" y="8007"/>
                    <a:pt x="8867" y="8007"/>
                  </a:cubicBezTo>
                  <a:lnTo>
                    <a:pt x="18247" y="8007"/>
                  </a:lnTo>
                  <a:cubicBezTo>
                    <a:pt x="18512" y="8007"/>
                    <a:pt x="18725" y="8178"/>
                    <a:pt x="18725" y="8389"/>
                  </a:cubicBezTo>
                  <a:cubicBezTo>
                    <a:pt x="18725" y="8389"/>
                    <a:pt x="18725" y="8389"/>
                    <a:pt x="18725" y="8389"/>
                  </a:cubicBezTo>
                  <a:close/>
                  <a:moveTo>
                    <a:pt x="20778" y="14063"/>
                  </a:moveTo>
                  <a:cubicBezTo>
                    <a:pt x="20778" y="14488"/>
                    <a:pt x="20317" y="14831"/>
                    <a:pt x="19743" y="14831"/>
                  </a:cubicBezTo>
                  <a:lnTo>
                    <a:pt x="11298" y="14831"/>
                  </a:lnTo>
                  <a:lnTo>
                    <a:pt x="9288" y="16341"/>
                  </a:lnTo>
                  <a:lnTo>
                    <a:pt x="9288" y="14831"/>
                  </a:lnTo>
                  <a:lnTo>
                    <a:pt x="7347" y="14831"/>
                  </a:lnTo>
                  <a:cubicBezTo>
                    <a:pt x="6778" y="14831"/>
                    <a:pt x="6312" y="14488"/>
                    <a:pt x="6312" y="14063"/>
                  </a:cubicBezTo>
                  <a:lnTo>
                    <a:pt x="6312" y="6955"/>
                  </a:lnTo>
                  <a:cubicBezTo>
                    <a:pt x="6312" y="6530"/>
                    <a:pt x="6774" y="6186"/>
                    <a:pt x="7347" y="6186"/>
                  </a:cubicBezTo>
                  <a:lnTo>
                    <a:pt x="19743" y="6186"/>
                  </a:lnTo>
                  <a:cubicBezTo>
                    <a:pt x="20313" y="6186"/>
                    <a:pt x="20778" y="6530"/>
                    <a:pt x="20778" y="6955"/>
                  </a:cubicBezTo>
                  <a:cubicBezTo>
                    <a:pt x="20778" y="6955"/>
                    <a:pt x="20778" y="14063"/>
                    <a:pt x="20778" y="14063"/>
                  </a:cubicBezTo>
                  <a:close/>
                  <a:moveTo>
                    <a:pt x="15347" y="18900"/>
                  </a:moveTo>
                  <a:lnTo>
                    <a:pt x="1352" y="18900"/>
                  </a:lnTo>
                  <a:lnTo>
                    <a:pt x="1352" y="2315"/>
                  </a:lnTo>
                  <a:lnTo>
                    <a:pt x="15347" y="2315"/>
                  </a:lnTo>
                  <a:lnTo>
                    <a:pt x="15347" y="5569"/>
                  </a:lnTo>
                  <a:lnTo>
                    <a:pt x="7347" y="5569"/>
                  </a:lnTo>
                  <a:cubicBezTo>
                    <a:pt x="6325" y="5569"/>
                    <a:pt x="5490" y="6189"/>
                    <a:pt x="5490" y="6955"/>
                  </a:cubicBezTo>
                  <a:lnTo>
                    <a:pt x="5490" y="14063"/>
                  </a:lnTo>
                  <a:cubicBezTo>
                    <a:pt x="5490" y="14829"/>
                    <a:pt x="6325" y="15450"/>
                    <a:pt x="7347" y="15450"/>
                  </a:cubicBezTo>
                  <a:lnTo>
                    <a:pt x="8466" y="15450"/>
                  </a:lnTo>
                  <a:lnTo>
                    <a:pt x="8466" y="17834"/>
                  </a:lnTo>
                  <a:lnTo>
                    <a:pt x="11638" y="15450"/>
                  </a:lnTo>
                  <a:lnTo>
                    <a:pt x="15347" y="15450"/>
                  </a:lnTo>
                  <a:cubicBezTo>
                    <a:pt x="15347" y="15450"/>
                    <a:pt x="15347" y="18900"/>
                    <a:pt x="15347" y="18900"/>
                  </a:cubicBezTo>
                  <a:close/>
                  <a:moveTo>
                    <a:pt x="8350" y="20870"/>
                  </a:moveTo>
                  <a:cubicBezTo>
                    <a:pt x="7812" y="20870"/>
                    <a:pt x="7379" y="20546"/>
                    <a:pt x="7379" y="20142"/>
                  </a:cubicBezTo>
                  <a:cubicBezTo>
                    <a:pt x="7379" y="19739"/>
                    <a:pt x="7812" y="19413"/>
                    <a:pt x="8350" y="19413"/>
                  </a:cubicBezTo>
                  <a:cubicBezTo>
                    <a:pt x="8888" y="19413"/>
                    <a:pt x="9321" y="19739"/>
                    <a:pt x="9321" y="20142"/>
                  </a:cubicBezTo>
                  <a:cubicBezTo>
                    <a:pt x="9321" y="20546"/>
                    <a:pt x="8888" y="20870"/>
                    <a:pt x="8350" y="20870"/>
                  </a:cubicBezTo>
                  <a:cubicBezTo>
                    <a:pt x="8350" y="20870"/>
                    <a:pt x="8350" y="20870"/>
                    <a:pt x="8350" y="20870"/>
                  </a:cubicBezTo>
                  <a:close/>
                  <a:moveTo>
                    <a:pt x="6301" y="1051"/>
                  </a:moveTo>
                  <a:lnTo>
                    <a:pt x="10399" y="1051"/>
                  </a:lnTo>
                  <a:cubicBezTo>
                    <a:pt x="10527" y="1051"/>
                    <a:pt x="10636" y="1131"/>
                    <a:pt x="10636" y="1229"/>
                  </a:cubicBezTo>
                  <a:cubicBezTo>
                    <a:pt x="10636" y="1326"/>
                    <a:pt x="10527" y="1404"/>
                    <a:pt x="10399" y="1404"/>
                  </a:cubicBezTo>
                  <a:lnTo>
                    <a:pt x="6301" y="1404"/>
                  </a:lnTo>
                  <a:cubicBezTo>
                    <a:pt x="6168" y="1404"/>
                    <a:pt x="6064" y="1326"/>
                    <a:pt x="6064" y="1229"/>
                  </a:cubicBezTo>
                  <a:cubicBezTo>
                    <a:pt x="6064" y="1131"/>
                    <a:pt x="6168" y="1051"/>
                    <a:pt x="6301" y="1051"/>
                  </a:cubicBezTo>
                  <a:cubicBezTo>
                    <a:pt x="6301" y="1051"/>
                    <a:pt x="6301" y="1051"/>
                    <a:pt x="6301" y="1051"/>
                  </a:cubicBezTo>
                  <a:close/>
                  <a:moveTo>
                    <a:pt x="19743" y="5569"/>
                  </a:moveTo>
                  <a:lnTo>
                    <a:pt x="16699" y="5569"/>
                  </a:lnTo>
                  <a:lnTo>
                    <a:pt x="16699" y="1459"/>
                  </a:lnTo>
                  <a:cubicBezTo>
                    <a:pt x="16699" y="657"/>
                    <a:pt x="15826" y="0"/>
                    <a:pt x="14759" y="0"/>
                  </a:cubicBezTo>
                  <a:lnTo>
                    <a:pt x="1941" y="0"/>
                  </a:lnTo>
                  <a:cubicBezTo>
                    <a:pt x="874" y="0"/>
                    <a:pt x="0" y="657"/>
                    <a:pt x="0" y="1459"/>
                  </a:cubicBezTo>
                  <a:lnTo>
                    <a:pt x="0" y="20142"/>
                  </a:lnTo>
                  <a:cubicBezTo>
                    <a:pt x="0" y="20943"/>
                    <a:pt x="874" y="21600"/>
                    <a:pt x="1941" y="21600"/>
                  </a:cubicBezTo>
                  <a:lnTo>
                    <a:pt x="14759" y="21600"/>
                  </a:lnTo>
                  <a:cubicBezTo>
                    <a:pt x="15826" y="21600"/>
                    <a:pt x="16699" y="20943"/>
                    <a:pt x="16699" y="20142"/>
                  </a:cubicBezTo>
                  <a:lnTo>
                    <a:pt x="16699" y="15450"/>
                  </a:lnTo>
                  <a:lnTo>
                    <a:pt x="19743" y="15450"/>
                  </a:lnTo>
                  <a:cubicBezTo>
                    <a:pt x="20766" y="15450"/>
                    <a:pt x="21600" y="14829"/>
                    <a:pt x="21600" y="14063"/>
                  </a:cubicBezTo>
                  <a:lnTo>
                    <a:pt x="21600" y="6955"/>
                  </a:lnTo>
                  <a:cubicBezTo>
                    <a:pt x="21600" y="6189"/>
                    <a:pt x="20766" y="5569"/>
                    <a:pt x="19743" y="5569"/>
                  </a:cubicBezTo>
                  <a:cubicBezTo>
                    <a:pt x="19743" y="5569"/>
                    <a:pt x="19743" y="5569"/>
                    <a:pt x="19743" y="5569"/>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4" name="îṣļîḑé-Freeform: Shape 27"/>
            <p:cNvSpPr/>
            <p:nvPr/>
          </p:nvSpPr>
          <p:spPr>
            <a:xfrm>
              <a:off x="6103319" y="3977464"/>
              <a:ext cx="142963" cy="207934"/>
            </a:xfrm>
            <a:custGeom>
              <a:avLst/>
              <a:gdLst/>
              <a:ahLst/>
              <a:cxnLst>
                <a:cxn ang="0">
                  <a:pos x="wd2" y="hd2"/>
                </a:cxn>
                <a:cxn ang="5400000">
                  <a:pos x="wd2" y="hd2"/>
                </a:cxn>
                <a:cxn ang="10800000">
                  <a:pos x="wd2" y="hd2"/>
                </a:cxn>
                <a:cxn ang="16200000">
                  <a:pos x="wd2" y="hd2"/>
                </a:cxn>
              </a:cxnLst>
              <a:rect l="0" t="0" r="r" b="b"/>
              <a:pathLst>
                <a:path w="21600" h="21600" extrusionOk="0">
                  <a:moveTo>
                    <a:pt x="11782" y="15035"/>
                  </a:moveTo>
                  <a:lnTo>
                    <a:pt x="11782" y="13499"/>
                  </a:lnTo>
                  <a:cubicBezTo>
                    <a:pt x="11782" y="13126"/>
                    <a:pt x="11342" y="12823"/>
                    <a:pt x="10800" y="12823"/>
                  </a:cubicBezTo>
                  <a:cubicBezTo>
                    <a:pt x="10258" y="12823"/>
                    <a:pt x="9816" y="13126"/>
                    <a:pt x="9816" y="13499"/>
                  </a:cubicBezTo>
                  <a:lnTo>
                    <a:pt x="9816" y="15035"/>
                  </a:lnTo>
                  <a:cubicBezTo>
                    <a:pt x="9232" y="15268"/>
                    <a:pt x="8834" y="15701"/>
                    <a:pt x="8834" y="16198"/>
                  </a:cubicBezTo>
                  <a:cubicBezTo>
                    <a:pt x="8834" y="16943"/>
                    <a:pt x="9717" y="17549"/>
                    <a:pt x="10800" y="17549"/>
                  </a:cubicBezTo>
                  <a:cubicBezTo>
                    <a:pt x="11883" y="17549"/>
                    <a:pt x="12759" y="16943"/>
                    <a:pt x="12759" y="16198"/>
                  </a:cubicBezTo>
                  <a:cubicBezTo>
                    <a:pt x="12759" y="15701"/>
                    <a:pt x="12368" y="15268"/>
                    <a:pt x="11782" y="15035"/>
                  </a:cubicBezTo>
                  <a:cubicBezTo>
                    <a:pt x="11782" y="15035"/>
                    <a:pt x="11782" y="15035"/>
                    <a:pt x="11782" y="15035"/>
                  </a:cubicBezTo>
                  <a:close/>
                  <a:moveTo>
                    <a:pt x="19634" y="19573"/>
                  </a:moveTo>
                  <a:cubicBezTo>
                    <a:pt x="19634" y="19946"/>
                    <a:pt x="19193" y="20248"/>
                    <a:pt x="18652" y="20248"/>
                  </a:cubicBezTo>
                  <a:lnTo>
                    <a:pt x="2944" y="20248"/>
                  </a:lnTo>
                  <a:cubicBezTo>
                    <a:pt x="2406" y="20248"/>
                    <a:pt x="1965" y="19946"/>
                    <a:pt x="1965" y="19573"/>
                  </a:cubicBezTo>
                  <a:lnTo>
                    <a:pt x="1965" y="11475"/>
                  </a:lnTo>
                  <a:cubicBezTo>
                    <a:pt x="1965" y="11103"/>
                    <a:pt x="2406" y="10800"/>
                    <a:pt x="2944" y="10800"/>
                  </a:cubicBezTo>
                  <a:lnTo>
                    <a:pt x="18652" y="10800"/>
                  </a:lnTo>
                  <a:cubicBezTo>
                    <a:pt x="19193" y="10800"/>
                    <a:pt x="19634" y="11103"/>
                    <a:pt x="19634" y="11475"/>
                  </a:cubicBezTo>
                  <a:cubicBezTo>
                    <a:pt x="19634" y="11475"/>
                    <a:pt x="19634" y="19573"/>
                    <a:pt x="19634" y="19573"/>
                  </a:cubicBezTo>
                  <a:close/>
                  <a:moveTo>
                    <a:pt x="4908" y="5398"/>
                  </a:moveTo>
                  <a:cubicBezTo>
                    <a:pt x="4908" y="3167"/>
                    <a:pt x="7550" y="1352"/>
                    <a:pt x="10800" y="1352"/>
                  </a:cubicBezTo>
                  <a:cubicBezTo>
                    <a:pt x="14045" y="1352"/>
                    <a:pt x="16691" y="3167"/>
                    <a:pt x="16691" y="5398"/>
                  </a:cubicBezTo>
                  <a:lnTo>
                    <a:pt x="16691" y="9448"/>
                  </a:lnTo>
                  <a:lnTo>
                    <a:pt x="4908" y="9448"/>
                  </a:lnTo>
                  <a:cubicBezTo>
                    <a:pt x="4908" y="9448"/>
                    <a:pt x="4908" y="5398"/>
                    <a:pt x="4908" y="5398"/>
                  </a:cubicBezTo>
                  <a:close/>
                  <a:moveTo>
                    <a:pt x="18652" y="9448"/>
                  </a:moveTo>
                  <a:lnTo>
                    <a:pt x="18652" y="5398"/>
                  </a:lnTo>
                  <a:cubicBezTo>
                    <a:pt x="18652" y="2422"/>
                    <a:pt x="15128" y="0"/>
                    <a:pt x="10800" y="0"/>
                  </a:cubicBezTo>
                  <a:cubicBezTo>
                    <a:pt x="6467" y="0"/>
                    <a:pt x="2944" y="2422"/>
                    <a:pt x="2944" y="5398"/>
                  </a:cubicBezTo>
                  <a:lnTo>
                    <a:pt x="2944" y="9448"/>
                  </a:lnTo>
                  <a:cubicBezTo>
                    <a:pt x="1323" y="9448"/>
                    <a:pt x="0" y="10358"/>
                    <a:pt x="0" y="11475"/>
                  </a:cubicBezTo>
                  <a:lnTo>
                    <a:pt x="0" y="19573"/>
                  </a:lnTo>
                  <a:cubicBezTo>
                    <a:pt x="0" y="20690"/>
                    <a:pt x="1323" y="21600"/>
                    <a:pt x="2944" y="21600"/>
                  </a:cubicBezTo>
                  <a:lnTo>
                    <a:pt x="18652" y="21600"/>
                  </a:lnTo>
                  <a:cubicBezTo>
                    <a:pt x="20277" y="21600"/>
                    <a:pt x="21600" y="20690"/>
                    <a:pt x="21600" y="19573"/>
                  </a:cubicBezTo>
                  <a:lnTo>
                    <a:pt x="21600" y="11475"/>
                  </a:lnTo>
                  <a:cubicBezTo>
                    <a:pt x="21600" y="10358"/>
                    <a:pt x="20277" y="9448"/>
                    <a:pt x="18652" y="9448"/>
                  </a:cubicBezTo>
                  <a:cubicBezTo>
                    <a:pt x="18652" y="9448"/>
                    <a:pt x="18652" y="9448"/>
                    <a:pt x="18652" y="9448"/>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5" name="îṣļîḑé-Freeform: Shape 28"/>
            <p:cNvSpPr/>
            <p:nvPr/>
          </p:nvSpPr>
          <p:spPr>
            <a:xfrm>
              <a:off x="7288537" y="3482282"/>
              <a:ext cx="135847" cy="13584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57" y="0"/>
                    <a:pt x="5553" y="1036"/>
                    <a:pt x="3646" y="2727"/>
                  </a:cubicBezTo>
                  <a:lnTo>
                    <a:pt x="4723" y="3458"/>
                  </a:lnTo>
                  <a:cubicBezTo>
                    <a:pt x="6376" y="2102"/>
                    <a:pt x="8496" y="1285"/>
                    <a:pt x="10800" y="1285"/>
                  </a:cubicBezTo>
                  <a:cubicBezTo>
                    <a:pt x="16069" y="1285"/>
                    <a:pt x="20355" y="5552"/>
                    <a:pt x="20355" y="10800"/>
                  </a:cubicBezTo>
                  <a:cubicBezTo>
                    <a:pt x="20355" y="16047"/>
                    <a:pt x="16069" y="20315"/>
                    <a:pt x="10800" y="20315"/>
                  </a:cubicBezTo>
                  <a:cubicBezTo>
                    <a:pt x="5530" y="20315"/>
                    <a:pt x="1235" y="16047"/>
                    <a:pt x="1235" y="10800"/>
                  </a:cubicBezTo>
                  <a:cubicBezTo>
                    <a:pt x="1235" y="8175"/>
                    <a:pt x="2310" y="5794"/>
                    <a:pt x="4041" y="4071"/>
                  </a:cubicBezTo>
                  <a:lnTo>
                    <a:pt x="3468" y="2895"/>
                  </a:lnTo>
                  <a:cubicBezTo>
                    <a:pt x="1341" y="4868"/>
                    <a:pt x="0" y="7675"/>
                    <a:pt x="0" y="10800"/>
                  </a:cubicBezTo>
                  <a:cubicBezTo>
                    <a:pt x="0" y="16753"/>
                    <a:pt x="4847" y="21600"/>
                    <a:pt x="10800" y="21600"/>
                  </a:cubicBezTo>
                  <a:cubicBezTo>
                    <a:pt x="16754" y="21600"/>
                    <a:pt x="21600" y="16753"/>
                    <a:pt x="21600" y="10800"/>
                  </a:cubicBezTo>
                  <a:cubicBezTo>
                    <a:pt x="21600" y="4845"/>
                    <a:pt x="16754" y="0"/>
                    <a:pt x="10800" y="0"/>
                  </a:cubicBezTo>
                  <a:close/>
                  <a:moveTo>
                    <a:pt x="10701" y="2530"/>
                  </a:moveTo>
                  <a:cubicBezTo>
                    <a:pt x="8846" y="2530"/>
                    <a:pt x="7112" y="3153"/>
                    <a:pt x="5691" y="4180"/>
                  </a:cubicBezTo>
                  <a:lnTo>
                    <a:pt x="6551" y="4753"/>
                  </a:lnTo>
                  <a:cubicBezTo>
                    <a:pt x="7720" y="3956"/>
                    <a:pt x="9133" y="3487"/>
                    <a:pt x="10652" y="3478"/>
                  </a:cubicBezTo>
                  <a:cubicBezTo>
                    <a:pt x="12026" y="3486"/>
                    <a:pt x="13339" y="3874"/>
                    <a:pt x="14486" y="4535"/>
                  </a:cubicBezTo>
                  <a:cubicBezTo>
                    <a:pt x="16614" y="5819"/>
                    <a:pt x="18043" y="8148"/>
                    <a:pt x="18043" y="10810"/>
                  </a:cubicBezTo>
                  <a:cubicBezTo>
                    <a:pt x="18043" y="12322"/>
                    <a:pt x="17586" y="13725"/>
                    <a:pt x="16798" y="14891"/>
                  </a:cubicBezTo>
                  <a:cubicBezTo>
                    <a:pt x="16798" y="14891"/>
                    <a:pt x="14841" y="13695"/>
                    <a:pt x="14841" y="13695"/>
                  </a:cubicBezTo>
                  <a:lnTo>
                    <a:pt x="14693" y="14387"/>
                  </a:lnTo>
                  <a:lnTo>
                    <a:pt x="16373" y="16264"/>
                  </a:lnTo>
                  <a:lnTo>
                    <a:pt x="16995" y="16778"/>
                  </a:lnTo>
                  <a:cubicBezTo>
                    <a:pt x="18239" y="15272"/>
                    <a:pt x="19278" y="13158"/>
                    <a:pt x="19278" y="10810"/>
                  </a:cubicBezTo>
                  <a:cubicBezTo>
                    <a:pt x="19278" y="6239"/>
                    <a:pt x="15280" y="2530"/>
                    <a:pt x="10701" y="2530"/>
                  </a:cubicBezTo>
                  <a:close/>
                  <a:moveTo>
                    <a:pt x="4743" y="4427"/>
                  </a:moveTo>
                  <a:lnTo>
                    <a:pt x="5237" y="5444"/>
                  </a:lnTo>
                  <a:lnTo>
                    <a:pt x="5415" y="5800"/>
                  </a:lnTo>
                  <a:lnTo>
                    <a:pt x="8182" y="11442"/>
                  </a:lnTo>
                  <a:cubicBezTo>
                    <a:pt x="8269" y="11833"/>
                    <a:pt x="8438" y="12167"/>
                    <a:pt x="8685" y="12450"/>
                  </a:cubicBezTo>
                  <a:cubicBezTo>
                    <a:pt x="9123" y="12952"/>
                    <a:pt x="9748" y="13241"/>
                    <a:pt x="10415" y="13241"/>
                  </a:cubicBezTo>
                  <a:cubicBezTo>
                    <a:pt x="10970" y="13241"/>
                    <a:pt x="11506" y="13041"/>
                    <a:pt x="11926" y="12677"/>
                  </a:cubicBezTo>
                  <a:cubicBezTo>
                    <a:pt x="12393" y="12270"/>
                    <a:pt x="12675" y="11712"/>
                    <a:pt x="12717" y="11096"/>
                  </a:cubicBezTo>
                  <a:cubicBezTo>
                    <a:pt x="12758" y="10481"/>
                    <a:pt x="12558" y="9882"/>
                    <a:pt x="12154" y="9417"/>
                  </a:cubicBezTo>
                  <a:cubicBezTo>
                    <a:pt x="11900" y="9129"/>
                    <a:pt x="11582" y="8915"/>
                    <a:pt x="11235" y="8794"/>
                  </a:cubicBezTo>
                  <a:lnTo>
                    <a:pt x="5988" y="5267"/>
                  </a:lnTo>
                  <a:lnTo>
                    <a:pt x="5138" y="4694"/>
                  </a:lnTo>
                  <a:lnTo>
                    <a:pt x="4743" y="4427"/>
                  </a:lnTo>
                  <a:close/>
                  <a:moveTo>
                    <a:pt x="4506" y="5059"/>
                  </a:moveTo>
                  <a:cubicBezTo>
                    <a:pt x="3096" y="6534"/>
                    <a:pt x="2213" y="8496"/>
                    <a:pt x="2213" y="10662"/>
                  </a:cubicBezTo>
                  <a:cubicBezTo>
                    <a:pt x="2213" y="13010"/>
                    <a:pt x="3324" y="15124"/>
                    <a:pt x="4565" y="16630"/>
                  </a:cubicBezTo>
                  <a:lnTo>
                    <a:pt x="5188" y="16165"/>
                  </a:lnTo>
                  <a:lnTo>
                    <a:pt x="6769" y="14169"/>
                  </a:lnTo>
                  <a:lnTo>
                    <a:pt x="6403" y="13498"/>
                  </a:lnTo>
                  <a:lnTo>
                    <a:pt x="4575" y="14772"/>
                  </a:lnTo>
                  <a:cubicBezTo>
                    <a:pt x="3778" y="13600"/>
                    <a:pt x="3330" y="12183"/>
                    <a:pt x="3330" y="10662"/>
                  </a:cubicBezTo>
                  <a:cubicBezTo>
                    <a:pt x="3330" y="8908"/>
                    <a:pt x="3960" y="7309"/>
                    <a:pt x="4990" y="6047"/>
                  </a:cubicBezTo>
                  <a:lnTo>
                    <a:pt x="4506" y="5059"/>
                  </a:ln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6" name="îṣļîḑé-Freeform: Shape 29"/>
            <p:cNvSpPr/>
            <p:nvPr/>
          </p:nvSpPr>
          <p:spPr>
            <a:xfrm>
              <a:off x="6089410" y="5954147"/>
              <a:ext cx="146349" cy="159710"/>
            </a:xfrm>
            <a:custGeom>
              <a:avLst/>
              <a:gdLst/>
              <a:ahLst/>
              <a:cxnLst>
                <a:cxn ang="0">
                  <a:pos x="wd2" y="hd2"/>
                </a:cxn>
                <a:cxn ang="5400000">
                  <a:pos x="wd2" y="hd2"/>
                </a:cxn>
                <a:cxn ang="10800000">
                  <a:pos x="wd2" y="hd2"/>
                </a:cxn>
                <a:cxn ang="16200000">
                  <a:pos x="wd2" y="hd2"/>
                </a:cxn>
              </a:cxnLst>
              <a:rect l="0" t="0" r="r" b="b"/>
              <a:pathLst>
                <a:path w="21600" h="21600" extrusionOk="0">
                  <a:moveTo>
                    <a:pt x="8346" y="0"/>
                  </a:moveTo>
                  <a:cubicBezTo>
                    <a:pt x="7937" y="0"/>
                    <a:pt x="7536" y="118"/>
                    <a:pt x="7136" y="361"/>
                  </a:cubicBezTo>
                  <a:cubicBezTo>
                    <a:pt x="6738" y="605"/>
                    <a:pt x="6454" y="904"/>
                    <a:pt x="6301" y="1252"/>
                  </a:cubicBezTo>
                  <a:lnTo>
                    <a:pt x="5228" y="3597"/>
                  </a:lnTo>
                  <a:lnTo>
                    <a:pt x="486" y="3597"/>
                  </a:lnTo>
                  <a:cubicBezTo>
                    <a:pt x="342" y="3597"/>
                    <a:pt x="230" y="3639"/>
                    <a:pt x="138" y="3723"/>
                  </a:cubicBezTo>
                  <a:cubicBezTo>
                    <a:pt x="46" y="3808"/>
                    <a:pt x="0" y="3920"/>
                    <a:pt x="0" y="4051"/>
                  </a:cubicBezTo>
                  <a:lnTo>
                    <a:pt x="0" y="4950"/>
                  </a:lnTo>
                  <a:cubicBezTo>
                    <a:pt x="0" y="5082"/>
                    <a:pt x="46" y="5186"/>
                    <a:pt x="138" y="5270"/>
                  </a:cubicBezTo>
                  <a:cubicBezTo>
                    <a:pt x="230" y="5354"/>
                    <a:pt x="342" y="5396"/>
                    <a:pt x="486" y="5396"/>
                  </a:cubicBezTo>
                  <a:lnTo>
                    <a:pt x="1963" y="5396"/>
                  </a:lnTo>
                  <a:lnTo>
                    <a:pt x="1963" y="18784"/>
                  </a:lnTo>
                  <a:cubicBezTo>
                    <a:pt x="1963" y="19561"/>
                    <a:pt x="2207" y="20228"/>
                    <a:pt x="2687" y="20776"/>
                  </a:cubicBezTo>
                  <a:cubicBezTo>
                    <a:pt x="3169" y="21325"/>
                    <a:pt x="3746" y="21600"/>
                    <a:pt x="4421" y="21600"/>
                  </a:cubicBezTo>
                  <a:lnTo>
                    <a:pt x="17188" y="21600"/>
                  </a:lnTo>
                  <a:cubicBezTo>
                    <a:pt x="17864" y="21600"/>
                    <a:pt x="18440" y="21309"/>
                    <a:pt x="18922" y="20743"/>
                  </a:cubicBezTo>
                  <a:cubicBezTo>
                    <a:pt x="19402" y="20174"/>
                    <a:pt x="19637" y="19502"/>
                    <a:pt x="19637" y="18726"/>
                  </a:cubicBezTo>
                  <a:lnTo>
                    <a:pt x="19637" y="5396"/>
                  </a:lnTo>
                  <a:lnTo>
                    <a:pt x="21114" y="5396"/>
                  </a:lnTo>
                  <a:cubicBezTo>
                    <a:pt x="21257" y="5396"/>
                    <a:pt x="21371" y="5354"/>
                    <a:pt x="21462" y="5270"/>
                  </a:cubicBezTo>
                  <a:cubicBezTo>
                    <a:pt x="21555" y="5186"/>
                    <a:pt x="21600" y="5082"/>
                    <a:pt x="21600" y="4950"/>
                  </a:cubicBezTo>
                  <a:lnTo>
                    <a:pt x="21600" y="4051"/>
                  </a:lnTo>
                  <a:cubicBezTo>
                    <a:pt x="21600" y="3920"/>
                    <a:pt x="21555" y="3808"/>
                    <a:pt x="21462" y="3723"/>
                  </a:cubicBezTo>
                  <a:cubicBezTo>
                    <a:pt x="21371" y="3639"/>
                    <a:pt x="21257" y="3597"/>
                    <a:pt x="21114" y="3597"/>
                  </a:cubicBezTo>
                  <a:lnTo>
                    <a:pt x="16372" y="3597"/>
                  </a:lnTo>
                  <a:lnTo>
                    <a:pt x="15299" y="1252"/>
                  </a:lnTo>
                  <a:cubicBezTo>
                    <a:pt x="15148" y="904"/>
                    <a:pt x="14872" y="605"/>
                    <a:pt x="14473" y="361"/>
                  </a:cubicBezTo>
                  <a:cubicBezTo>
                    <a:pt x="14074" y="118"/>
                    <a:pt x="13663" y="0"/>
                    <a:pt x="13253" y="0"/>
                  </a:cubicBezTo>
                  <a:lnTo>
                    <a:pt x="8346" y="0"/>
                  </a:lnTo>
                  <a:close/>
                  <a:moveTo>
                    <a:pt x="8374" y="1799"/>
                  </a:moveTo>
                  <a:lnTo>
                    <a:pt x="13244" y="1799"/>
                  </a:lnTo>
                  <a:cubicBezTo>
                    <a:pt x="13346" y="1818"/>
                    <a:pt x="13429" y="1865"/>
                    <a:pt x="13501" y="1950"/>
                  </a:cubicBezTo>
                  <a:lnTo>
                    <a:pt x="14235" y="3597"/>
                  </a:lnTo>
                  <a:lnTo>
                    <a:pt x="7365" y="3597"/>
                  </a:lnTo>
                  <a:cubicBezTo>
                    <a:pt x="7365" y="3597"/>
                    <a:pt x="8117" y="1950"/>
                    <a:pt x="8117" y="1950"/>
                  </a:cubicBezTo>
                  <a:cubicBezTo>
                    <a:pt x="8188" y="1865"/>
                    <a:pt x="8272" y="1818"/>
                    <a:pt x="8374" y="1799"/>
                  </a:cubicBezTo>
                  <a:close/>
                  <a:moveTo>
                    <a:pt x="3926" y="5396"/>
                  </a:moveTo>
                  <a:lnTo>
                    <a:pt x="17674" y="5396"/>
                  </a:lnTo>
                  <a:cubicBezTo>
                    <a:pt x="17674" y="5396"/>
                    <a:pt x="17674" y="18726"/>
                    <a:pt x="17674" y="18726"/>
                  </a:cubicBezTo>
                  <a:cubicBezTo>
                    <a:pt x="17674" y="18932"/>
                    <a:pt x="17637" y="19123"/>
                    <a:pt x="17564" y="19297"/>
                  </a:cubicBezTo>
                  <a:cubicBezTo>
                    <a:pt x="17492" y="19470"/>
                    <a:pt x="17420" y="19597"/>
                    <a:pt x="17344" y="19675"/>
                  </a:cubicBezTo>
                  <a:cubicBezTo>
                    <a:pt x="17267" y="19755"/>
                    <a:pt x="17220" y="19793"/>
                    <a:pt x="17188" y="19793"/>
                  </a:cubicBezTo>
                  <a:lnTo>
                    <a:pt x="4421" y="19793"/>
                  </a:lnTo>
                  <a:cubicBezTo>
                    <a:pt x="4391" y="19793"/>
                    <a:pt x="4333" y="19755"/>
                    <a:pt x="4256" y="19675"/>
                  </a:cubicBezTo>
                  <a:cubicBezTo>
                    <a:pt x="4179" y="19597"/>
                    <a:pt x="4108" y="19470"/>
                    <a:pt x="4036" y="19297"/>
                  </a:cubicBezTo>
                  <a:cubicBezTo>
                    <a:pt x="3964" y="19123"/>
                    <a:pt x="3926" y="18932"/>
                    <a:pt x="3926" y="18726"/>
                  </a:cubicBezTo>
                  <a:lnTo>
                    <a:pt x="3926" y="5396"/>
                  </a:lnTo>
                  <a:close/>
                  <a:moveTo>
                    <a:pt x="6356" y="8068"/>
                  </a:moveTo>
                  <a:cubicBezTo>
                    <a:pt x="6213" y="8068"/>
                    <a:pt x="6101" y="8111"/>
                    <a:pt x="6008" y="8195"/>
                  </a:cubicBezTo>
                  <a:cubicBezTo>
                    <a:pt x="5916" y="8279"/>
                    <a:pt x="5870" y="8382"/>
                    <a:pt x="5870" y="8514"/>
                  </a:cubicBezTo>
                  <a:lnTo>
                    <a:pt x="5870" y="16616"/>
                  </a:lnTo>
                  <a:cubicBezTo>
                    <a:pt x="5870" y="16747"/>
                    <a:pt x="5915" y="16850"/>
                    <a:pt x="6008" y="16935"/>
                  </a:cubicBezTo>
                  <a:cubicBezTo>
                    <a:pt x="6101" y="17020"/>
                    <a:pt x="6213" y="17061"/>
                    <a:pt x="6356" y="17061"/>
                  </a:cubicBezTo>
                  <a:lnTo>
                    <a:pt x="7338" y="17061"/>
                  </a:lnTo>
                  <a:cubicBezTo>
                    <a:pt x="7481" y="17061"/>
                    <a:pt x="7602" y="17020"/>
                    <a:pt x="7695" y="16935"/>
                  </a:cubicBezTo>
                  <a:cubicBezTo>
                    <a:pt x="7786" y="16850"/>
                    <a:pt x="7833" y="16747"/>
                    <a:pt x="7833" y="16616"/>
                  </a:cubicBezTo>
                  <a:lnTo>
                    <a:pt x="7833" y="8514"/>
                  </a:lnTo>
                  <a:cubicBezTo>
                    <a:pt x="7833" y="8382"/>
                    <a:pt x="7786" y="8279"/>
                    <a:pt x="7695" y="8195"/>
                  </a:cubicBezTo>
                  <a:cubicBezTo>
                    <a:pt x="7602" y="8111"/>
                    <a:pt x="7481" y="8068"/>
                    <a:pt x="7338" y="8068"/>
                  </a:cubicBezTo>
                  <a:lnTo>
                    <a:pt x="6356" y="8068"/>
                  </a:lnTo>
                  <a:close/>
                  <a:moveTo>
                    <a:pt x="10172" y="8068"/>
                  </a:moveTo>
                  <a:cubicBezTo>
                    <a:pt x="10028" y="8068"/>
                    <a:pt x="9915" y="8111"/>
                    <a:pt x="9823" y="8195"/>
                  </a:cubicBezTo>
                  <a:cubicBezTo>
                    <a:pt x="9731" y="8279"/>
                    <a:pt x="9686" y="8382"/>
                    <a:pt x="9686" y="8514"/>
                  </a:cubicBezTo>
                  <a:lnTo>
                    <a:pt x="9686" y="16616"/>
                  </a:lnTo>
                  <a:cubicBezTo>
                    <a:pt x="9686" y="16747"/>
                    <a:pt x="9731" y="16850"/>
                    <a:pt x="9823" y="16935"/>
                  </a:cubicBezTo>
                  <a:cubicBezTo>
                    <a:pt x="9915" y="17020"/>
                    <a:pt x="10028" y="17061"/>
                    <a:pt x="10172" y="17061"/>
                  </a:cubicBezTo>
                  <a:lnTo>
                    <a:pt x="11162" y="17061"/>
                  </a:lnTo>
                  <a:cubicBezTo>
                    <a:pt x="11305" y="17061"/>
                    <a:pt x="11418" y="17020"/>
                    <a:pt x="11511" y="16935"/>
                  </a:cubicBezTo>
                  <a:cubicBezTo>
                    <a:pt x="11604" y="16850"/>
                    <a:pt x="11648" y="16747"/>
                    <a:pt x="11648" y="16616"/>
                  </a:cubicBezTo>
                  <a:lnTo>
                    <a:pt x="11648" y="8514"/>
                  </a:lnTo>
                  <a:cubicBezTo>
                    <a:pt x="11648" y="8382"/>
                    <a:pt x="11604" y="8279"/>
                    <a:pt x="11511" y="8195"/>
                  </a:cubicBezTo>
                  <a:cubicBezTo>
                    <a:pt x="11418" y="8111"/>
                    <a:pt x="11305" y="8068"/>
                    <a:pt x="11162" y="8068"/>
                  </a:cubicBezTo>
                  <a:lnTo>
                    <a:pt x="10172" y="8068"/>
                  </a:lnTo>
                  <a:close/>
                  <a:moveTo>
                    <a:pt x="14281" y="8068"/>
                  </a:moveTo>
                  <a:cubicBezTo>
                    <a:pt x="14137" y="8068"/>
                    <a:pt x="14025" y="8111"/>
                    <a:pt x="13932" y="8195"/>
                  </a:cubicBezTo>
                  <a:cubicBezTo>
                    <a:pt x="13839" y="8279"/>
                    <a:pt x="13795" y="8382"/>
                    <a:pt x="13795" y="8514"/>
                  </a:cubicBezTo>
                  <a:lnTo>
                    <a:pt x="13795" y="16616"/>
                  </a:lnTo>
                  <a:cubicBezTo>
                    <a:pt x="13795" y="16747"/>
                    <a:pt x="13839" y="16850"/>
                    <a:pt x="13932" y="16935"/>
                  </a:cubicBezTo>
                  <a:cubicBezTo>
                    <a:pt x="14025" y="17020"/>
                    <a:pt x="14137" y="17061"/>
                    <a:pt x="14281" y="17061"/>
                  </a:cubicBezTo>
                  <a:lnTo>
                    <a:pt x="15271" y="17061"/>
                  </a:lnTo>
                  <a:cubicBezTo>
                    <a:pt x="15414" y="17061"/>
                    <a:pt x="15529" y="17020"/>
                    <a:pt x="15620" y="16935"/>
                  </a:cubicBezTo>
                  <a:cubicBezTo>
                    <a:pt x="15713" y="16850"/>
                    <a:pt x="15757" y="16747"/>
                    <a:pt x="15757" y="16616"/>
                  </a:cubicBezTo>
                  <a:lnTo>
                    <a:pt x="15757" y="8514"/>
                  </a:lnTo>
                  <a:cubicBezTo>
                    <a:pt x="15757" y="8382"/>
                    <a:pt x="15713" y="8279"/>
                    <a:pt x="15620" y="8195"/>
                  </a:cubicBezTo>
                  <a:cubicBezTo>
                    <a:pt x="15529" y="8111"/>
                    <a:pt x="15414" y="8068"/>
                    <a:pt x="15271" y="8068"/>
                  </a:cubicBezTo>
                  <a:lnTo>
                    <a:pt x="14281" y="8068"/>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7" name="îṣļîḑé-Freeform: Shape 30"/>
            <p:cNvSpPr/>
            <p:nvPr/>
          </p:nvSpPr>
          <p:spPr>
            <a:xfrm>
              <a:off x="6660127" y="3486280"/>
              <a:ext cx="110714" cy="163967"/>
            </a:xfrm>
            <a:custGeom>
              <a:avLst/>
              <a:gdLst/>
              <a:ahLst/>
              <a:cxnLst>
                <a:cxn ang="0">
                  <a:pos x="wd2" y="hd2"/>
                </a:cxn>
                <a:cxn ang="5400000">
                  <a:pos x="wd2" y="hd2"/>
                </a:cxn>
                <a:cxn ang="10800000">
                  <a:pos x="wd2" y="hd2"/>
                </a:cxn>
                <a:cxn ang="16200000">
                  <a:pos x="wd2" y="hd2"/>
                </a:cxn>
              </a:cxnLst>
              <a:rect l="0" t="0" r="r" b="b"/>
              <a:pathLst>
                <a:path w="21392" h="20850" extrusionOk="0">
                  <a:moveTo>
                    <a:pt x="9358" y="15326"/>
                  </a:moveTo>
                  <a:lnTo>
                    <a:pt x="9358" y="16451"/>
                  </a:lnTo>
                  <a:cubicBezTo>
                    <a:pt x="9358" y="16937"/>
                    <a:pt x="9959" y="17330"/>
                    <a:pt x="10696" y="17330"/>
                  </a:cubicBezTo>
                  <a:cubicBezTo>
                    <a:pt x="11434" y="17330"/>
                    <a:pt x="12031" y="16937"/>
                    <a:pt x="12031" y="16451"/>
                  </a:cubicBezTo>
                  <a:lnTo>
                    <a:pt x="12031" y="15326"/>
                  </a:lnTo>
                  <a:cubicBezTo>
                    <a:pt x="12828" y="15021"/>
                    <a:pt x="13368" y="14461"/>
                    <a:pt x="13368" y="13812"/>
                  </a:cubicBezTo>
                  <a:cubicBezTo>
                    <a:pt x="13368" y="12838"/>
                    <a:pt x="12171" y="12049"/>
                    <a:pt x="10696" y="12049"/>
                  </a:cubicBezTo>
                  <a:cubicBezTo>
                    <a:pt x="9216" y="12049"/>
                    <a:pt x="8023" y="12838"/>
                    <a:pt x="8023" y="13812"/>
                  </a:cubicBezTo>
                  <a:cubicBezTo>
                    <a:pt x="8023" y="14461"/>
                    <a:pt x="8561" y="15021"/>
                    <a:pt x="9358" y="15326"/>
                  </a:cubicBezTo>
                  <a:cubicBezTo>
                    <a:pt x="9358" y="15326"/>
                    <a:pt x="9358" y="15326"/>
                    <a:pt x="9358" y="15326"/>
                  </a:cubicBezTo>
                  <a:close/>
                  <a:moveTo>
                    <a:pt x="18715" y="19089"/>
                  </a:moveTo>
                  <a:lnTo>
                    <a:pt x="2674" y="19089"/>
                  </a:lnTo>
                  <a:lnTo>
                    <a:pt x="2674" y="10291"/>
                  </a:lnTo>
                  <a:lnTo>
                    <a:pt x="18715" y="10291"/>
                  </a:lnTo>
                  <a:cubicBezTo>
                    <a:pt x="18715" y="10291"/>
                    <a:pt x="18715" y="19089"/>
                    <a:pt x="18715" y="19089"/>
                  </a:cubicBezTo>
                  <a:close/>
                  <a:moveTo>
                    <a:pt x="18715" y="8532"/>
                  </a:moveTo>
                  <a:lnTo>
                    <a:pt x="5630" y="8532"/>
                  </a:lnTo>
                  <a:lnTo>
                    <a:pt x="4322" y="7038"/>
                  </a:lnTo>
                  <a:cubicBezTo>
                    <a:pt x="2843" y="5357"/>
                    <a:pt x="3721" y="3206"/>
                    <a:pt x="6281" y="2232"/>
                  </a:cubicBezTo>
                  <a:cubicBezTo>
                    <a:pt x="8836" y="1261"/>
                    <a:pt x="12107" y="1837"/>
                    <a:pt x="13585" y="3521"/>
                  </a:cubicBezTo>
                  <a:lnTo>
                    <a:pt x="16259" y="6569"/>
                  </a:lnTo>
                  <a:cubicBezTo>
                    <a:pt x="16627" y="6990"/>
                    <a:pt x="17443" y="7133"/>
                    <a:pt x="18082" y="6891"/>
                  </a:cubicBezTo>
                  <a:cubicBezTo>
                    <a:pt x="18722" y="6646"/>
                    <a:pt x="18940" y="6109"/>
                    <a:pt x="18571" y="5688"/>
                  </a:cubicBezTo>
                  <a:lnTo>
                    <a:pt x="15899" y="2640"/>
                  </a:lnTo>
                  <a:cubicBezTo>
                    <a:pt x="13683" y="116"/>
                    <a:pt x="8777" y="-750"/>
                    <a:pt x="4941" y="709"/>
                  </a:cubicBezTo>
                  <a:cubicBezTo>
                    <a:pt x="1103" y="2165"/>
                    <a:pt x="-208" y="5393"/>
                    <a:pt x="2005" y="7919"/>
                  </a:cubicBezTo>
                  <a:lnTo>
                    <a:pt x="2550" y="8540"/>
                  </a:lnTo>
                  <a:cubicBezTo>
                    <a:pt x="1133" y="8583"/>
                    <a:pt x="0" y="9348"/>
                    <a:pt x="0" y="10291"/>
                  </a:cubicBezTo>
                  <a:lnTo>
                    <a:pt x="0" y="19089"/>
                  </a:lnTo>
                  <a:cubicBezTo>
                    <a:pt x="0" y="20062"/>
                    <a:pt x="1199" y="20850"/>
                    <a:pt x="2674" y="20850"/>
                  </a:cubicBezTo>
                  <a:lnTo>
                    <a:pt x="18715" y="20850"/>
                  </a:lnTo>
                  <a:cubicBezTo>
                    <a:pt x="20194" y="20850"/>
                    <a:pt x="21392" y="20062"/>
                    <a:pt x="21392" y="19089"/>
                  </a:cubicBezTo>
                  <a:lnTo>
                    <a:pt x="21392" y="10291"/>
                  </a:lnTo>
                  <a:cubicBezTo>
                    <a:pt x="21392" y="9320"/>
                    <a:pt x="20194" y="8532"/>
                    <a:pt x="18715" y="8532"/>
                  </a:cubicBezTo>
                  <a:cubicBezTo>
                    <a:pt x="18715" y="8532"/>
                    <a:pt x="18715" y="8532"/>
                    <a:pt x="18715" y="8532"/>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8" name="îṣļîḑé-Freeform: Shape 31"/>
            <p:cNvSpPr/>
            <p:nvPr/>
          </p:nvSpPr>
          <p:spPr>
            <a:xfrm>
              <a:off x="6075478" y="2495956"/>
              <a:ext cx="142885" cy="205390"/>
            </a:xfrm>
            <a:custGeom>
              <a:avLst/>
              <a:gdLst/>
              <a:ahLst/>
              <a:cxnLst>
                <a:cxn ang="0">
                  <a:pos x="wd2" y="hd2"/>
                </a:cxn>
                <a:cxn ang="5400000">
                  <a:pos x="wd2" y="hd2"/>
                </a:cxn>
                <a:cxn ang="10800000">
                  <a:pos x="wd2" y="hd2"/>
                </a:cxn>
                <a:cxn ang="16200000">
                  <a:pos x="wd2" y="hd2"/>
                </a:cxn>
              </a:cxnLst>
              <a:rect l="0" t="0" r="r" b="b"/>
              <a:pathLst>
                <a:path w="21600" h="21600" extrusionOk="0">
                  <a:moveTo>
                    <a:pt x="9448" y="15705"/>
                  </a:moveTo>
                  <a:lnTo>
                    <a:pt x="9448" y="16904"/>
                  </a:lnTo>
                  <a:cubicBezTo>
                    <a:pt x="9448" y="17422"/>
                    <a:pt x="10055" y="17842"/>
                    <a:pt x="10801" y="17842"/>
                  </a:cubicBezTo>
                  <a:cubicBezTo>
                    <a:pt x="11545" y="17842"/>
                    <a:pt x="12147" y="17422"/>
                    <a:pt x="12147" y="16904"/>
                  </a:cubicBezTo>
                  <a:lnTo>
                    <a:pt x="12147" y="15705"/>
                  </a:lnTo>
                  <a:cubicBezTo>
                    <a:pt x="12952" y="15380"/>
                    <a:pt x="13499" y="14779"/>
                    <a:pt x="13499" y="14087"/>
                  </a:cubicBezTo>
                  <a:cubicBezTo>
                    <a:pt x="13499" y="13048"/>
                    <a:pt x="12289" y="12209"/>
                    <a:pt x="10801" y="12209"/>
                  </a:cubicBezTo>
                  <a:cubicBezTo>
                    <a:pt x="9307" y="12209"/>
                    <a:pt x="8100" y="13048"/>
                    <a:pt x="8100" y="14087"/>
                  </a:cubicBezTo>
                  <a:cubicBezTo>
                    <a:pt x="8100" y="14779"/>
                    <a:pt x="8645" y="15380"/>
                    <a:pt x="9448" y="15705"/>
                  </a:cubicBezTo>
                  <a:cubicBezTo>
                    <a:pt x="9448" y="15705"/>
                    <a:pt x="9448" y="15705"/>
                    <a:pt x="9448" y="15705"/>
                  </a:cubicBezTo>
                  <a:close/>
                  <a:moveTo>
                    <a:pt x="18898" y="19722"/>
                  </a:moveTo>
                  <a:lnTo>
                    <a:pt x="2699" y="19722"/>
                  </a:lnTo>
                  <a:lnTo>
                    <a:pt x="2699" y="10331"/>
                  </a:lnTo>
                  <a:lnTo>
                    <a:pt x="18898" y="10331"/>
                  </a:lnTo>
                  <a:cubicBezTo>
                    <a:pt x="18898" y="10331"/>
                    <a:pt x="18898" y="19722"/>
                    <a:pt x="18898" y="19722"/>
                  </a:cubicBezTo>
                  <a:close/>
                  <a:moveTo>
                    <a:pt x="5398" y="5636"/>
                  </a:moveTo>
                  <a:cubicBezTo>
                    <a:pt x="5398" y="3560"/>
                    <a:pt x="7817" y="1877"/>
                    <a:pt x="10801" y="1877"/>
                  </a:cubicBezTo>
                  <a:cubicBezTo>
                    <a:pt x="13783" y="1877"/>
                    <a:pt x="16198" y="3560"/>
                    <a:pt x="16198" y="5636"/>
                  </a:cubicBezTo>
                  <a:lnTo>
                    <a:pt x="16198" y="8450"/>
                  </a:lnTo>
                  <a:lnTo>
                    <a:pt x="5398" y="8450"/>
                  </a:lnTo>
                  <a:cubicBezTo>
                    <a:pt x="5398" y="8450"/>
                    <a:pt x="5398" y="5636"/>
                    <a:pt x="5398" y="5636"/>
                  </a:cubicBezTo>
                  <a:close/>
                  <a:moveTo>
                    <a:pt x="18898" y="8450"/>
                  </a:moveTo>
                  <a:lnTo>
                    <a:pt x="18898" y="5636"/>
                  </a:lnTo>
                  <a:cubicBezTo>
                    <a:pt x="18898" y="2522"/>
                    <a:pt x="15272" y="0"/>
                    <a:pt x="10801" y="0"/>
                  </a:cubicBezTo>
                  <a:cubicBezTo>
                    <a:pt x="6324" y="0"/>
                    <a:pt x="2699" y="2522"/>
                    <a:pt x="2699" y="5636"/>
                  </a:cubicBezTo>
                  <a:lnTo>
                    <a:pt x="2699" y="8450"/>
                  </a:lnTo>
                  <a:cubicBezTo>
                    <a:pt x="1209" y="8450"/>
                    <a:pt x="0" y="9292"/>
                    <a:pt x="0" y="10329"/>
                  </a:cubicBezTo>
                  <a:lnTo>
                    <a:pt x="0" y="19722"/>
                  </a:lnTo>
                  <a:cubicBezTo>
                    <a:pt x="0" y="20758"/>
                    <a:pt x="1209" y="21600"/>
                    <a:pt x="2699" y="21600"/>
                  </a:cubicBezTo>
                  <a:lnTo>
                    <a:pt x="18898" y="21600"/>
                  </a:lnTo>
                  <a:cubicBezTo>
                    <a:pt x="20390" y="21600"/>
                    <a:pt x="21600" y="20758"/>
                    <a:pt x="21600" y="19722"/>
                  </a:cubicBezTo>
                  <a:lnTo>
                    <a:pt x="21600" y="10329"/>
                  </a:lnTo>
                  <a:cubicBezTo>
                    <a:pt x="21600" y="9292"/>
                    <a:pt x="20390" y="8450"/>
                    <a:pt x="18898" y="8450"/>
                  </a:cubicBezTo>
                  <a:cubicBezTo>
                    <a:pt x="18898" y="8450"/>
                    <a:pt x="18898" y="8450"/>
                    <a:pt x="18898" y="845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39" name="îṣļîḑé-Freeform: Shape 32"/>
            <p:cNvSpPr/>
            <p:nvPr/>
          </p:nvSpPr>
          <p:spPr>
            <a:xfrm>
              <a:off x="5866675" y="4655577"/>
              <a:ext cx="117033" cy="128650"/>
            </a:xfrm>
            <a:custGeom>
              <a:avLst/>
              <a:gdLst/>
              <a:ahLst/>
              <a:cxnLst>
                <a:cxn ang="0">
                  <a:pos x="wd2" y="hd2"/>
                </a:cxn>
                <a:cxn ang="5400000">
                  <a:pos x="wd2" y="hd2"/>
                </a:cxn>
                <a:cxn ang="10800000">
                  <a:pos x="wd2" y="hd2"/>
                </a:cxn>
                <a:cxn ang="16200000">
                  <a:pos x="wd2" y="hd2"/>
                </a:cxn>
              </a:cxnLst>
              <a:rect l="0" t="0" r="r" b="b"/>
              <a:pathLst>
                <a:path w="21600" h="21600" extrusionOk="0">
                  <a:moveTo>
                    <a:pt x="20407" y="13403"/>
                  </a:moveTo>
                  <a:lnTo>
                    <a:pt x="20407" y="16660"/>
                  </a:lnTo>
                  <a:cubicBezTo>
                    <a:pt x="20407" y="17214"/>
                    <a:pt x="19876" y="17681"/>
                    <a:pt x="19146" y="17850"/>
                  </a:cubicBezTo>
                  <a:lnTo>
                    <a:pt x="19146" y="12212"/>
                  </a:lnTo>
                  <a:cubicBezTo>
                    <a:pt x="19876" y="12382"/>
                    <a:pt x="20407" y="12847"/>
                    <a:pt x="20407" y="13403"/>
                  </a:cubicBezTo>
                  <a:cubicBezTo>
                    <a:pt x="20407" y="13403"/>
                    <a:pt x="20407" y="13403"/>
                    <a:pt x="20407" y="13403"/>
                  </a:cubicBezTo>
                  <a:close/>
                  <a:moveTo>
                    <a:pt x="1275" y="5255"/>
                  </a:moveTo>
                  <a:lnTo>
                    <a:pt x="1244" y="4196"/>
                  </a:lnTo>
                  <a:lnTo>
                    <a:pt x="2268" y="4791"/>
                  </a:lnTo>
                  <a:cubicBezTo>
                    <a:pt x="2268" y="4791"/>
                    <a:pt x="1275" y="5255"/>
                    <a:pt x="1275" y="5255"/>
                  </a:cubicBezTo>
                  <a:close/>
                  <a:moveTo>
                    <a:pt x="3467" y="9909"/>
                  </a:moveTo>
                  <a:lnTo>
                    <a:pt x="2999" y="9074"/>
                  </a:lnTo>
                  <a:lnTo>
                    <a:pt x="1482" y="6376"/>
                  </a:lnTo>
                  <a:lnTo>
                    <a:pt x="3233" y="5563"/>
                  </a:lnTo>
                  <a:lnTo>
                    <a:pt x="5674" y="9909"/>
                  </a:lnTo>
                  <a:cubicBezTo>
                    <a:pt x="5674" y="9909"/>
                    <a:pt x="3467" y="9909"/>
                    <a:pt x="3467" y="9909"/>
                  </a:cubicBezTo>
                  <a:close/>
                  <a:moveTo>
                    <a:pt x="17953" y="11597"/>
                  </a:moveTo>
                  <a:lnTo>
                    <a:pt x="17953" y="19554"/>
                  </a:lnTo>
                  <a:cubicBezTo>
                    <a:pt x="17953" y="20074"/>
                    <a:pt x="17291" y="20514"/>
                    <a:pt x="16508" y="20514"/>
                  </a:cubicBezTo>
                  <a:lnTo>
                    <a:pt x="3173" y="20514"/>
                  </a:lnTo>
                  <a:cubicBezTo>
                    <a:pt x="2389" y="20514"/>
                    <a:pt x="1726" y="20074"/>
                    <a:pt x="1726" y="19554"/>
                  </a:cubicBezTo>
                  <a:lnTo>
                    <a:pt x="1726" y="10994"/>
                  </a:lnTo>
                  <a:lnTo>
                    <a:pt x="17953" y="10994"/>
                  </a:lnTo>
                  <a:cubicBezTo>
                    <a:pt x="17953" y="10994"/>
                    <a:pt x="17953" y="11597"/>
                    <a:pt x="17953" y="11597"/>
                  </a:cubicBezTo>
                  <a:close/>
                  <a:moveTo>
                    <a:pt x="13254" y="7376"/>
                  </a:moveTo>
                  <a:lnTo>
                    <a:pt x="14213" y="7935"/>
                  </a:lnTo>
                  <a:cubicBezTo>
                    <a:pt x="14490" y="8096"/>
                    <a:pt x="14860" y="8025"/>
                    <a:pt x="15038" y="7771"/>
                  </a:cubicBezTo>
                  <a:cubicBezTo>
                    <a:pt x="15214" y="7520"/>
                    <a:pt x="15133" y="7184"/>
                    <a:pt x="14856" y="7023"/>
                  </a:cubicBezTo>
                  <a:lnTo>
                    <a:pt x="13897" y="6464"/>
                  </a:lnTo>
                  <a:lnTo>
                    <a:pt x="15057" y="4813"/>
                  </a:lnTo>
                  <a:lnTo>
                    <a:pt x="16095" y="5420"/>
                  </a:lnTo>
                  <a:cubicBezTo>
                    <a:pt x="16373" y="5579"/>
                    <a:pt x="16741" y="5506"/>
                    <a:pt x="16918" y="5255"/>
                  </a:cubicBezTo>
                  <a:cubicBezTo>
                    <a:pt x="17097" y="5004"/>
                    <a:pt x="17015" y="4668"/>
                    <a:pt x="16737" y="4507"/>
                  </a:cubicBezTo>
                  <a:lnTo>
                    <a:pt x="15699" y="3902"/>
                  </a:lnTo>
                  <a:lnTo>
                    <a:pt x="17390" y="1499"/>
                  </a:lnTo>
                  <a:lnTo>
                    <a:pt x="19854" y="2935"/>
                  </a:lnTo>
                  <a:lnTo>
                    <a:pt x="14947" y="9909"/>
                  </a:lnTo>
                  <a:lnTo>
                    <a:pt x="13014" y="9909"/>
                  </a:lnTo>
                  <a:cubicBezTo>
                    <a:pt x="12977" y="9872"/>
                    <a:pt x="12938" y="9838"/>
                    <a:pt x="12892" y="9813"/>
                  </a:cubicBezTo>
                  <a:lnTo>
                    <a:pt x="11932" y="9253"/>
                  </a:lnTo>
                  <a:cubicBezTo>
                    <a:pt x="11932" y="9253"/>
                    <a:pt x="13254" y="7376"/>
                    <a:pt x="13254" y="7376"/>
                  </a:cubicBezTo>
                  <a:close/>
                  <a:moveTo>
                    <a:pt x="6796" y="4059"/>
                  </a:moveTo>
                  <a:lnTo>
                    <a:pt x="6796" y="2183"/>
                  </a:lnTo>
                  <a:lnTo>
                    <a:pt x="7318" y="2183"/>
                  </a:lnTo>
                  <a:lnTo>
                    <a:pt x="8609" y="3495"/>
                  </a:lnTo>
                  <a:lnTo>
                    <a:pt x="9519" y="2183"/>
                  </a:lnTo>
                  <a:lnTo>
                    <a:pt x="11586" y="2183"/>
                  </a:lnTo>
                  <a:lnTo>
                    <a:pt x="11586" y="4059"/>
                  </a:lnTo>
                  <a:cubicBezTo>
                    <a:pt x="11586" y="4594"/>
                    <a:pt x="11108" y="5027"/>
                    <a:pt x="10520" y="5027"/>
                  </a:cubicBezTo>
                  <a:lnTo>
                    <a:pt x="7862" y="5027"/>
                  </a:lnTo>
                  <a:cubicBezTo>
                    <a:pt x="7274" y="5027"/>
                    <a:pt x="6796" y="4594"/>
                    <a:pt x="6796" y="4059"/>
                  </a:cubicBezTo>
                  <a:cubicBezTo>
                    <a:pt x="6796" y="4059"/>
                    <a:pt x="6796" y="4059"/>
                    <a:pt x="6796" y="4059"/>
                  </a:cubicBezTo>
                  <a:close/>
                  <a:moveTo>
                    <a:pt x="8211" y="6112"/>
                  </a:moveTo>
                  <a:lnTo>
                    <a:pt x="10168" y="6112"/>
                  </a:lnTo>
                  <a:lnTo>
                    <a:pt x="9918" y="9909"/>
                  </a:lnTo>
                  <a:lnTo>
                    <a:pt x="8461" y="9909"/>
                  </a:lnTo>
                  <a:cubicBezTo>
                    <a:pt x="8461" y="9909"/>
                    <a:pt x="8211" y="6112"/>
                    <a:pt x="8211" y="6112"/>
                  </a:cubicBezTo>
                  <a:close/>
                  <a:moveTo>
                    <a:pt x="113" y="6319"/>
                  </a:moveTo>
                  <a:lnTo>
                    <a:pt x="2129" y="9909"/>
                  </a:lnTo>
                  <a:lnTo>
                    <a:pt x="535" y="9909"/>
                  </a:lnTo>
                  <a:lnTo>
                    <a:pt x="535" y="19554"/>
                  </a:lnTo>
                  <a:cubicBezTo>
                    <a:pt x="535" y="20682"/>
                    <a:pt x="1717" y="21600"/>
                    <a:pt x="3173" y="21600"/>
                  </a:cubicBezTo>
                  <a:lnTo>
                    <a:pt x="16508" y="21600"/>
                  </a:lnTo>
                  <a:cubicBezTo>
                    <a:pt x="17962" y="21600"/>
                    <a:pt x="19146" y="20682"/>
                    <a:pt x="19146" y="19554"/>
                  </a:cubicBezTo>
                  <a:lnTo>
                    <a:pt x="19146" y="18963"/>
                  </a:lnTo>
                  <a:cubicBezTo>
                    <a:pt x="20543" y="18748"/>
                    <a:pt x="21600" y="17797"/>
                    <a:pt x="21600" y="16660"/>
                  </a:cubicBezTo>
                  <a:lnTo>
                    <a:pt x="21600" y="13403"/>
                  </a:lnTo>
                  <a:cubicBezTo>
                    <a:pt x="21600" y="12264"/>
                    <a:pt x="20543" y="11314"/>
                    <a:pt x="19146" y="11098"/>
                  </a:cubicBezTo>
                  <a:lnTo>
                    <a:pt x="19146" y="9909"/>
                  </a:lnTo>
                  <a:lnTo>
                    <a:pt x="16363" y="9909"/>
                  </a:lnTo>
                  <a:lnTo>
                    <a:pt x="21502" y="2606"/>
                  </a:lnTo>
                  <a:lnTo>
                    <a:pt x="17029" y="0"/>
                  </a:lnTo>
                  <a:lnTo>
                    <a:pt x="11223" y="8252"/>
                  </a:lnTo>
                  <a:lnTo>
                    <a:pt x="11373" y="5959"/>
                  </a:lnTo>
                  <a:cubicBezTo>
                    <a:pt x="12196" y="5651"/>
                    <a:pt x="12776" y="4916"/>
                    <a:pt x="12776" y="4059"/>
                  </a:cubicBezTo>
                  <a:lnTo>
                    <a:pt x="12776" y="1098"/>
                  </a:lnTo>
                  <a:lnTo>
                    <a:pt x="8861" y="1098"/>
                  </a:lnTo>
                  <a:lnTo>
                    <a:pt x="8443" y="1701"/>
                  </a:lnTo>
                  <a:lnTo>
                    <a:pt x="7850" y="1098"/>
                  </a:lnTo>
                  <a:lnTo>
                    <a:pt x="5603" y="1098"/>
                  </a:lnTo>
                  <a:lnTo>
                    <a:pt x="5603" y="4059"/>
                  </a:lnTo>
                  <a:cubicBezTo>
                    <a:pt x="5603" y="4915"/>
                    <a:pt x="6182" y="5651"/>
                    <a:pt x="7005" y="5959"/>
                  </a:cubicBezTo>
                  <a:lnTo>
                    <a:pt x="7267" y="9909"/>
                  </a:lnTo>
                  <a:lnTo>
                    <a:pt x="7011" y="9909"/>
                  </a:lnTo>
                  <a:lnTo>
                    <a:pt x="3971" y="4498"/>
                  </a:lnTo>
                  <a:lnTo>
                    <a:pt x="0" y="2181"/>
                  </a:lnTo>
                  <a:cubicBezTo>
                    <a:pt x="0" y="2181"/>
                    <a:pt x="113" y="6319"/>
                    <a:pt x="113" y="6319"/>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0" name="îṣļîḑé-Freeform: Shape 33"/>
            <p:cNvSpPr/>
            <p:nvPr/>
          </p:nvSpPr>
          <p:spPr>
            <a:xfrm>
              <a:off x="6005889" y="4635732"/>
              <a:ext cx="206753" cy="175433"/>
            </a:xfrm>
            <a:custGeom>
              <a:avLst/>
              <a:gdLst/>
              <a:ahLst/>
              <a:cxnLst>
                <a:cxn ang="0">
                  <a:pos x="wd2" y="hd2"/>
                </a:cxn>
                <a:cxn ang="5400000">
                  <a:pos x="wd2" y="hd2"/>
                </a:cxn>
                <a:cxn ang="10800000">
                  <a:pos x="wd2" y="hd2"/>
                </a:cxn>
                <a:cxn ang="16200000">
                  <a:pos x="wd2" y="hd2"/>
                </a:cxn>
              </a:cxnLst>
              <a:rect l="0" t="0" r="r" b="b"/>
              <a:pathLst>
                <a:path w="21600" h="21600" extrusionOk="0">
                  <a:moveTo>
                    <a:pt x="4876" y="0"/>
                  </a:moveTo>
                  <a:lnTo>
                    <a:pt x="4876" y="7330"/>
                  </a:lnTo>
                  <a:lnTo>
                    <a:pt x="2311" y="7330"/>
                  </a:lnTo>
                  <a:cubicBezTo>
                    <a:pt x="1035" y="7330"/>
                    <a:pt x="0" y="8558"/>
                    <a:pt x="0" y="10062"/>
                  </a:cubicBezTo>
                  <a:lnTo>
                    <a:pt x="0" y="16114"/>
                  </a:lnTo>
                  <a:cubicBezTo>
                    <a:pt x="0" y="17620"/>
                    <a:pt x="1035" y="18845"/>
                    <a:pt x="2311" y="18845"/>
                  </a:cubicBezTo>
                  <a:lnTo>
                    <a:pt x="4649" y="18845"/>
                  </a:lnTo>
                  <a:lnTo>
                    <a:pt x="4649" y="21600"/>
                  </a:lnTo>
                  <a:lnTo>
                    <a:pt x="16958" y="21600"/>
                  </a:lnTo>
                  <a:lnTo>
                    <a:pt x="16958" y="18845"/>
                  </a:lnTo>
                  <a:lnTo>
                    <a:pt x="19289" y="18845"/>
                  </a:lnTo>
                  <a:cubicBezTo>
                    <a:pt x="20564" y="18845"/>
                    <a:pt x="21600" y="17620"/>
                    <a:pt x="21600" y="16114"/>
                  </a:cubicBezTo>
                  <a:lnTo>
                    <a:pt x="21600" y="10062"/>
                  </a:lnTo>
                  <a:cubicBezTo>
                    <a:pt x="21600" y="8558"/>
                    <a:pt x="20566" y="7330"/>
                    <a:pt x="19289" y="7330"/>
                  </a:cubicBezTo>
                  <a:lnTo>
                    <a:pt x="16724" y="7330"/>
                  </a:lnTo>
                  <a:lnTo>
                    <a:pt x="16724" y="0"/>
                  </a:lnTo>
                  <a:lnTo>
                    <a:pt x="4876" y="0"/>
                  </a:lnTo>
                  <a:close/>
                  <a:moveTo>
                    <a:pt x="5921" y="1232"/>
                  </a:moveTo>
                  <a:lnTo>
                    <a:pt x="15679" y="1232"/>
                  </a:lnTo>
                  <a:lnTo>
                    <a:pt x="15679" y="7330"/>
                  </a:lnTo>
                  <a:lnTo>
                    <a:pt x="5921" y="7330"/>
                  </a:lnTo>
                  <a:cubicBezTo>
                    <a:pt x="5921" y="7330"/>
                    <a:pt x="5921" y="1232"/>
                    <a:pt x="5921" y="1232"/>
                  </a:cubicBezTo>
                  <a:close/>
                  <a:moveTo>
                    <a:pt x="7999" y="2693"/>
                  </a:moveTo>
                  <a:cubicBezTo>
                    <a:pt x="7709" y="2693"/>
                    <a:pt x="7479" y="2966"/>
                    <a:pt x="7479" y="3305"/>
                  </a:cubicBezTo>
                  <a:cubicBezTo>
                    <a:pt x="7479" y="3647"/>
                    <a:pt x="7709" y="3925"/>
                    <a:pt x="7999" y="3925"/>
                  </a:cubicBezTo>
                  <a:lnTo>
                    <a:pt x="13465" y="3925"/>
                  </a:lnTo>
                  <a:cubicBezTo>
                    <a:pt x="13754" y="3925"/>
                    <a:pt x="13991" y="3647"/>
                    <a:pt x="13991" y="3305"/>
                  </a:cubicBezTo>
                  <a:cubicBezTo>
                    <a:pt x="13991" y="2966"/>
                    <a:pt x="13754" y="2693"/>
                    <a:pt x="13465" y="2693"/>
                  </a:cubicBezTo>
                  <a:lnTo>
                    <a:pt x="7999" y="2693"/>
                  </a:lnTo>
                  <a:close/>
                  <a:moveTo>
                    <a:pt x="7999" y="4897"/>
                  </a:moveTo>
                  <a:cubicBezTo>
                    <a:pt x="7709" y="4897"/>
                    <a:pt x="7479" y="5170"/>
                    <a:pt x="7479" y="5509"/>
                  </a:cubicBezTo>
                  <a:cubicBezTo>
                    <a:pt x="7479" y="5850"/>
                    <a:pt x="7709" y="6129"/>
                    <a:pt x="7999" y="6129"/>
                  </a:cubicBezTo>
                  <a:lnTo>
                    <a:pt x="13465" y="6129"/>
                  </a:lnTo>
                  <a:cubicBezTo>
                    <a:pt x="13754" y="6129"/>
                    <a:pt x="13991" y="5850"/>
                    <a:pt x="13991" y="5509"/>
                  </a:cubicBezTo>
                  <a:cubicBezTo>
                    <a:pt x="13991" y="5170"/>
                    <a:pt x="13754" y="4897"/>
                    <a:pt x="13465" y="4897"/>
                  </a:cubicBezTo>
                  <a:lnTo>
                    <a:pt x="7999" y="4897"/>
                  </a:lnTo>
                  <a:close/>
                  <a:moveTo>
                    <a:pt x="2311" y="8562"/>
                  </a:moveTo>
                  <a:lnTo>
                    <a:pt x="4876" y="8562"/>
                  </a:lnTo>
                  <a:lnTo>
                    <a:pt x="16724" y="8562"/>
                  </a:lnTo>
                  <a:lnTo>
                    <a:pt x="19289" y="8562"/>
                  </a:lnTo>
                  <a:cubicBezTo>
                    <a:pt x="19989" y="8562"/>
                    <a:pt x="20555" y="9238"/>
                    <a:pt x="20555" y="10062"/>
                  </a:cubicBezTo>
                  <a:cubicBezTo>
                    <a:pt x="20555" y="10062"/>
                    <a:pt x="20555" y="16114"/>
                    <a:pt x="20555" y="16114"/>
                  </a:cubicBezTo>
                  <a:cubicBezTo>
                    <a:pt x="20555" y="16940"/>
                    <a:pt x="19989" y="17614"/>
                    <a:pt x="19289" y="17614"/>
                  </a:cubicBezTo>
                  <a:lnTo>
                    <a:pt x="16958" y="17614"/>
                  </a:lnTo>
                  <a:lnTo>
                    <a:pt x="16958" y="16481"/>
                  </a:lnTo>
                  <a:lnTo>
                    <a:pt x="4649" y="16481"/>
                  </a:lnTo>
                  <a:lnTo>
                    <a:pt x="4649" y="17614"/>
                  </a:lnTo>
                  <a:lnTo>
                    <a:pt x="2311" y="17614"/>
                  </a:lnTo>
                  <a:cubicBezTo>
                    <a:pt x="1611" y="17614"/>
                    <a:pt x="1045" y="16940"/>
                    <a:pt x="1045" y="16114"/>
                  </a:cubicBezTo>
                  <a:lnTo>
                    <a:pt x="1045" y="10062"/>
                  </a:lnTo>
                  <a:cubicBezTo>
                    <a:pt x="1045" y="9238"/>
                    <a:pt x="1611" y="8562"/>
                    <a:pt x="2311" y="8562"/>
                  </a:cubicBezTo>
                  <a:close/>
                  <a:moveTo>
                    <a:pt x="17542" y="10031"/>
                  </a:moveTo>
                  <a:cubicBezTo>
                    <a:pt x="16868" y="10031"/>
                    <a:pt x="16868" y="11263"/>
                    <a:pt x="17542" y="11263"/>
                  </a:cubicBezTo>
                  <a:cubicBezTo>
                    <a:pt x="18216" y="11263"/>
                    <a:pt x="18216" y="10031"/>
                    <a:pt x="17542" y="10031"/>
                  </a:cubicBezTo>
                  <a:close/>
                  <a:moveTo>
                    <a:pt x="3012" y="13467"/>
                  </a:moveTo>
                  <a:cubicBezTo>
                    <a:pt x="2723" y="13467"/>
                    <a:pt x="2493" y="13738"/>
                    <a:pt x="2493" y="14079"/>
                  </a:cubicBezTo>
                  <a:cubicBezTo>
                    <a:pt x="2493" y="14418"/>
                    <a:pt x="2723" y="14698"/>
                    <a:pt x="3012" y="14698"/>
                  </a:cubicBezTo>
                  <a:lnTo>
                    <a:pt x="18347" y="14698"/>
                  </a:lnTo>
                  <a:cubicBezTo>
                    <a:pt x="18637" y="14698"/>
                    <a:pt x="18867" y="14418"/>
                    <a:pt x="18867" y="14079"/>
                  </a:cubicBezTo>
                  <a:cubicBezTo>
                    <a:pt x="18867" y="13738"/>
                    <a:pt x="18637" y="13467"/>
                    <a:pt x="18347" y="13467"/>
                  </a:cubicBezTo>
                  <a:lnTo>
                    <a:pt x="3012" y="13467"/>
                  </a:lnTo>
                  <a:close/>
                  <a:moveTo>
                    <a:pt x="5687" y="17713"/>
                  </a:moveTo>
                  <a:lnTo>
                    <a:pt x="15913" y="17713"/>
                  </a:lnTo>
                  <a:lnTo>
                    <a:pt x="15913" y="18845"/>
                  </a:lnTo>
                  <a:lnTo>
                    <a:pt x="15913" y="20368"/>
                  </a:lnTo>
                  <a:lnTo>
                    <a:pt x="5687" y="20368"/>
                  </a:lnTo>
                  <a:lnTo>
                    <a:pt x="5687" y="17713"/>
                  </a:ln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1" name="îṣļîḑé-Freeform: Shape 34"/>
            <p:cNvSpPr/>
            <p:nvPr/>
          </p:nvSpPr>
          <p:spPr>
            <a:xfrm>
              <a:off x="5741393" y="2070396"/>
              <a:ext cx="226414" cy="226418"/>
            </a:xfrm>
            <a:custGeom>
              <a:avLst/>
              <a:gdLst/>
              <a:ahLst/>
              <a:cxnLst>
                <a:cxn ang="0">
                  <a:pos x="wd2" y="hd2"/>
                </a:cxn>
                <a:cxn ang="5400000">
                  <a:pos x="wd2" y="hd2"/>
                </a:cxn>
                <a:cxn ang="10800000">
                  <a:pos x="wd2" y="hd2"/>
                </a:cxn>
                <a:cxn ang="16200000">
                  <a:pos x="wd2" y="hd2"/>
                </a:cxn>
              </a:cxnLst>
              <a:rect l="0" t="0" r="r" b="b"/>
              <a:pathLst>
                <a:path w="21600" h="21600" extrusionOk="0">
                  <a:moveTo>
                    <a:pt x="17645" y="15019"/>
                  </a:moveTo>
                  <a:lnTo>
                    <a:pt x="15239" y="17428"/>
                  </a:lnTo>
                  <a:lnTo>
                    <a:pt x="11647" y="13836"/>
                  </a:lnTo>
                  <a:lnTo>
                    <a:pt x="14054" y="11427"/>
                  </a:lnTo>
                  <a:cubicBezTo>
                    <a:pt x="14054" y="11427"/>
                    <a:pt x="17645" y="15019"/>
                    <a:pt x="17645" y="15019"/>
                  </a:cubicBezTo>
                  <a:close/>
                  <a:moveTo>
                    <a:pt x="19050" y="18588"/>
                  </a:moveTo>
                  <a:lnTo>
                    <a:pt x="16279" y="17861"/>
                  </a:lnTo>
                  <a:lnTo>
                    <a:pt x="18139" y="16000"/>
                  </a:lnTo>
                  <a:cubicBezTo>
                    <a:pt x="18139" y="16000"/>
                    <a:pt x="19050" y="18588"/>
                    <a:pt x="19050" y="18588"/>
                  </a:cubicBezTo>
                  <a:close/>
                  <a:moveTo>
                    <a:pt x="4505" y="6692"/>
                  </a:moveTo>
                  <a:lnTo>
                    <a:pt x="6911" y="4285"/>
                  </a:lnTo>
                  <a:lnTo>
                    <a:pt x="10172" y="7545"/>
                  </a:lnTo>
                  <a:lnTo>
                    <a:pt x="7765" y="9953"/>
                  </a:lnTo>
                  <a:cubicBezTo>
                    <a:pt x="7765" y="9953"/>
                    <a:pt x="4505" y="6692"/>
                    <a:pt x="4505" y="6692"/>
                  </a:cubicBezTo>
                  <a:close/>
                  <a:moveTo>
                    <a:pt x="1722" y="3912"/>
                  </a:moveTo>
                  <a:lnTo>
                    <a:pt x="4131" y="1505"/>
                  </a:lnTo>
                  <a:lnTo>
                    <a:pt x="6175" y="3549"/>
                  </a:lnTo>
                  <a:lnTo>
                    <a:pt x="3766" y="5956"/>
                  </a:lnTo>
                  <a:cubicBezTo>
                    <a:pt x="3766" y="5956"/>
                    <a:pt x="1722" y="3912"/>
                    <a:pt x="1722" y="3912"/>
                  </a:cubicBezTo>
                  <a:close/>
                  <a:moveTo>
                    <a:pt x="13317" y="10692"/>
                  </a:moveTo>
                  <a:lnTo>
                    <a:pt x="10909" y="13098"/>
                  </a:lnTo>
                  <a:lnTo>
                    <a:pt x="10172" y="13836"/>
                  </a:lnTo>
                  <a:lnTo>
                    <a:pt x="3882" y="20127"/>
                  </a:lnTo>
                  <a:lnTo>
                    <a:pt x="1475" y="17719"/>
                  </a:lnTo>
                  <a:lnTo>
                    <a:pt x="3866" y="15327"/>
                  </a:lnTo>
                  <a:lnTo>
                    <a:pt x="5252" y="16713"/>
                  </a:lnTo>
                  <a:cubicBezTo>
                    <a:pt x="5455" y="16917"/>
                    <a:pt x="5785" y="16917"/>
                    <a:pt x="5988" y="16713"/>
                  </a:cubicBezTo>
                  <a:cubicBezTo>
                    <a:pt x="6192" y="16509"/>
                    <a:pt x="6192" y="16178"/>
                    <a:pt x="5988" y="15975"/>
                  </a:cubicBezTo>
                  <a:lnTo>
                    <a:pt x="4603" y="14590"/>
                  </a:lnTo>
                  <a:lnTo>
                    <a:pt x="6491" y="12703"/>
                  </a:lnTo>
                  <a:lnTo>
                    <a:pt x="7877" y="14088"/>
                  </a:lnTo>
                  <a:cubicBezTo>
                    <a:pt x="8081" y="14291"/>
                    <a:pt x="8410" y="14291"/>
                    <a:pt x="8614" y="14088"/>
                  </a:cubicBezTo>
                  <a:cubicBezTo>
                    <a:pt x="8817" y="13883"/>
                    <a:pt x="8817" y="13555"/>
                    <a:pt x="8614" y="13351"/>
                  </a:cubicBezTo>
                  <a:lnTo>
                    <a:pt x="7229" y="11964"/>
                  </a:lnTo>
                  <a:lnTo>
                    <a:pt x="9080" y="10113"/>
                  </a:lnTo>
                  <a:lnTo>
                    <a:pt x="10466" y="11499"/>
                  </a:lnTo>
                  <a:cubicBezTo>
                    <a:pt x="10670" y="11702"/>
                    <a:pt x="10999" y="11702"/>
                    <a:pt x="11202" y="11499"/>
                  </a:cubicBezTo>
                  <a:cubicBezTo>
                    <a:pt x="11406" y="11296"/>
                    <a:pt x="11406" y="10964"/>
                    <a:pt x="11202" y="10761"/>
                  </a:cubicBezTo>
                  <a:lnTo>
                    <a:pt x="9817" y="9376"/>
                  </a:lnTo>
                  <a:lnTo>
                    <a:pt x="11861" y="7332"/>
                  </a:lnTo>
                  <a:lnTo>
                    <a:pt x="13246" y="8717"/>
                  </a:lnTo>
                  <a:cubicBezTo>
                    <a:pt x="13449" y="8920"/>
                    <a:pt x="13780" y="8920"/>
                    <a:pt x="13984" y="8717"/>
                  </a:cubicBezTo>
                  <a:cubicBezTo>
                    <a:pt x="14188" y="8515"/>
                    <a:pt x="14188" y="8184"/>
                    <a:pt x="13984" y="7980"/>
                  </a:cubicBezTo>
                  <a:lnTo>
                    <a:pt x="12599" y="6595"/>
                  </a:lnTo>
                  <a:lnTo>
                    <a:pt x="14415" y="4779"/>
                  </a:lnTo>
                  <a:lnTo>
                    <a:pt x="15872" y="6236"/>
                  </a:lnTo>
                  <a:cubicBezTo>
                    <a:pt x="16075" y="6439"/>
                    <a:pt x="16407" y="6439"/>
                    <a:pt x="16610" y="6236"/>
                  </a:cubicBezTo>
                  <a:cubicBezTo>
                    <a:pt x="16814" y="6032"/>
                    <a:pt x="16814" y="5702"/>
                    <a:pt x="16610" y="5498"/>
                  </a:cubicBezTo>
                  <a:lnTo>
                    <a:pt x="15152" y="4041"/>
                  </a:lnTo>
                  <a:lnTo>
                    <a:pt x="17718" y="1475"/>
                  </a:lnTo>
                  <a:lnTo>
                    <a:pt x="20127" y="3882"/>
                  </a:lnTo>
                  <a:lnTo>
                    <a:pt x="14054" y="9953"/>
                  </a:lnTo>
                  <a:cubicBezTo>
                    <a:pt x="14054" y="9953"/>
                    <a:pt x="13317" y="10692"/>
                    <a:pt x="13317" y="10692"/>
                  </a:cubicBezTo>
                  <a:close/>
                  <a:moveTo>
                    <a:pt x="10909" y="6809"/>
                  </a:moveTo>
                  <a:lnTo>
                    <a:pt x="4131" y="31"/>
                  </a:lnTo>
                  <a:lnTo>
                    <a:pt x="248" y="3912"/>
                  </a:lnTo>
                  <a:lnTo>
                    <a:pt x="7027" y="10692"/>
                  </a:lnTo>
                  <a:lnTo>
                    <a:pt x="0" y="17719"/>
                  </a:lnTo>
                  <a:lnTo>
                    <a:pt x="3882" y="21600"/>
                  </a:lnTo>
                  <a:lnTo>
                    <a:pt x="10909" y="14573"/>
                  </a:lnTo>
                  <a:lnTo>
                    <a:pt x="14918" y="18582"/>
                  </a:lnTo>
                  <a:lnTo>
                    <a:pt x="20684" y="20098"/>
                  </a:lnTo>
                  <a:lnTo>
                    <a:pt x="18784" y="14683"/>
                  </a:lnTo>
                  <a:lnTo>
                    <a:pt x="14792" y="10692"/>
                  </a:lnTo>
                  <a:lnTo>
                    <a:pt x="21600" y="3882"/>
                  </a:lnTo>
                  <a:lnTo>
                    <a:pt x="17718" y="0"/>
                  </a:lnTo>
                  <a:cubicBezTo>
                    <a:pt x="17718" y="0"/>
                    <a:pt x="10909" y="6809"/>
                    <a:pt x="10909" y="6809"/>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2" name="îṣļîḑé-Freeform: Shape 35"/>
            <p:cNvSpPr/>
            <p:nvPr/>
          </p:nvSpPr>
          <p:spPr>
            <a:xfrm>
              <a:off x="5345662" y="2869813"/>
              <a:ext cx="210850" cy="184816"/>
            </a:xfrm>
            <a:custGeom>
              <a:avLst/>
              <a:gdLst/>
              <a:ahLst/>
              <a:cxnLst>
                <a:cxn ang="0">
                  <a:pos x="wd2" y="hd2"/>
                </a:cxn>
                <a:cxn ang="5400000">
                  <a:pos x="wd2" y="hd2"/>
                </a:cxn>
                <a:cxn ang="10800000">
                  <a:pos x="wd2" y="hd2"/>
                </a:cxn>
                <a:cxn ang="16200000">
                  <a:pos x="wd2" y="hd2"/>
                </a:cxn>
              </a:cxnLst>
              <a:rect l="0" t="0" r="r" b="b"/>
              <a:pathLst>
                <a:path w="21563" h="21600" extrusionOk="0">
                  <a:moveTo>
                    <a:pt x="13886" y="14269"/>
                  </a:moveTo>
                  <a:lnTo>
                    <a:pt x="20085" y="14269"/>
                  </a:lnTo>
                  <a:cubicBezTo>
                    <a:pt x="19356" y="14821"/>
                    <a:pt x="18236" y="15468"/>
                    <a:pt x="16987" y="15468"/>
                  </a:cubicBezTo>
                  <a:cubicBezTo>
                    <a:pt x="15741" y="15468"/>
                    <a:pt x="14618" y="14821"/>
                    <a:pt x="13886" y="14269"/>
                  </a:cubicBezTo>
                  <a:cubicBezTo>
                    <a:pt x="13886" y="14269"/>
                    <a:pt x="13886" y="14269"/>
                    <a:pt x="13886" y="14269"/>
                  </a:cubicBezTo>
                  <a:close/>
                  <a:moveTo>
                    <a:pt x="20546" y="13399"/>
                  </a:moveTo>
                  <a:lnTo>
                    <a:pt x="13425" y="13399"/>
                  </a:lnTo>
                  <a:lnTo>
                    <a:pt x="16987" y="6397"/>
                  </a:lnTo>
                  <a:cubicBezTo>
                    <a:pt x="16987" y="6397"/>
                    <a:pt x="20546" y="13399"/>
                    <a:pt x="20546" y="13399"/>
                  </a:cubicBezTo>
                  <a:close/>
                  <a:moveTo>
                    <a:pt x="1481" y="14269"/>
                  </a:moveTo>
                  <a:lnTo>
                    <a:pt x="7680" y="14269"/>
                  </a:lnTo>
                  <a:cubicBezTo>
                    <a:pt x="6948" y="14821"/>
                    <a:pt x="5828" y="15468"/>
                    <a:pt x="4578" y="15468"/>
                  </a:cubicBezTo>
                  <a:cubicBezTo>
                    <a:pt x="3333" y="15468"/>
                    <a:pt x="2213" y="14821"/>
                    <a:pt x="1481" y="14269"/>
                  </a:cubicBezTo>
                  <a:cubicBezTo>
                    <a:pt x="1481" y="14269"/>
                    <a:pt x="1481" y="14269"/>
                    <a:pt x="1481" y="14269"/>
                  </a:cubicBezTo>
                  <a:close/>
                  <a:moveTo>
                    <a:pt x="4578" y="6397"/>
                  </a:moveTo>
                  <a:lnTo>
                    <a:pt x="8140" y="13399"/>
                  </a:lnTo>
                  <a:lnTo>
                    <a:pt x="1016" y="13399"/>
                  </a:lnTo>
                  <a:cubicBezTo>
                    <a:pt x="1016" y="13399"/>
                    <a:pt x="4578" y="6397"/>
                    <a:pt x="4578" y="6397"/>
                  </a:cubicBezTo>
                  <a:close/>
                  <a:moveTo>
                    <a:pt x="9893" y="2452"/>
                  </a:moveTo>
                  <a:lnTo>
                    <a:pt x="11669" y="2452"/>
                  </a:lnTo>
                  <a:cubicBezTo>
                    <a:pt x="11523" y="2868"/>
                    <a:pt x="11181" y="3159"/>
                    <a:pt x="10781" y="3159"/>
                  </a:cubicBezTo>
                  <a:cubicBezTo>
                    <a:pt x="10380" y="3159"/>
                    <a:pt x="10039" y="2868"/>
                    <a:pt x="9893" y="2452"/>
                  </a:cubicBezTo>
                  <a:cubicBezTo>
                    <a:pt x="9893" y="2452"/>
                    <a:pt x="9893" y="2452"/>
                    <a:pt x="9893" y="2452"/>
                  </a:cubicBezTo>
                  <a:close/>
                  <a:moveTo>
                    <a:pt x="10781" y="872"/>
                  </a:moveTo>
                  <a:cubicBezTo>
                    <a:pt x="11181" y="872"/>
                    <a:pt x="11523" y="1163"/>
                    <a:pt x="11669" y="1582"/>
                  </a:cubicBezTo>
                  <a:lnTo>
                    <a:pt x="9893" y="1582"/>
                  </a:lnTo>
                  <a:cubicBezTo>
                    <a:pt x="10039" y="1163"/>
                    <a:pt x="10380" y="872"/>
                    <a:pt x="10781" y="872"/>
                  </a:cubicBezTo>
                  <a:cubicBezTo>
                    <a:pt x="10781" y="872"/>
                    <a:pt x="10781" y="872"/>
                    <a:pt x="10781" y="872"/>
                  </a:cubicBezTo>
                  <a:close/>
                  <a:moveTo>
                    <a:pt x="21540" y="13962"/>
                  </a:moveTo>
                  <a:cubicBezTo>
                    <a:pt x="21549" y="13931"/>
                    <a:pt x="21553" y="13895"/>
                    <a:pt x="21556" y="13860"/>
                  </a:cubicBezTo>
                  <a:cubicBezTo>
                    <a:pt x="21556" y="13852"/>
                    <a:pt x="21563" y="13844"/>
                    <a:pt x="21563" y="13836"/>
                  </a:cubicBezTo>
                  <a:cubicBezTo>
                    <a:pt x="21563" y="13824"/>
                    <a:pt x="21556" y="13812"/>
                    <a:pt x="21553" y="13801"/>
                  </a:cubicBezTo>
                  <a:cubicBezTo>
                    <a:pt x="21553" y="13769"/>
                    <a:pt x="21546" y="13734"/>
                    <a:pt x="21540" y="13702"/>
                  </a:cubicBezTo>
                  <a:cubicBezTo>
                    <a:pt x="21533" y="13682"/>
                    <a:pt x="21526" y="13663"/>
                    <a:pt x="21520" y="13639"/>
                  </a:cubicBezTo>
                  <a:cubicBezTo>
                    <a:pt x="21516" y="13631"/>
                    <a:pt x="21513" y="13619"/>
                    <a:pt x="21510" y="13612"/>
                  </a:cubicBezTo>
                  <a:lnTo>
                    <a:pt x="17299" y="5331"/>
                  </a:lnTo>
                  <a:cubicBezTo>
                    <a:pt x="17289" y="5316"/>
                    <a:pt x="17275" y="5311"/>
                    <a:pt x="17269" y="5300"/>
                  </a:cubicBezTo>
                  <a:cubicBezTo>
                    <a:pt x="17242" y="5256"/>
                    <a:pt x="17209" y="5221"/>
                    <a:pt x="17169" y="5193"/>
                  </a:cubicBezTo>
                  <a:cubicBezTo>
                    <a:pt x="17166" y="5189"/>
                    <a:pt x="17163" y="5185"/>
                    <a:pt x="17156" y="5182"/>
                  </a:cubicBezTo>
                  <a:cubicBezTo>
                    <a:pt x="17103" y="5144"/>
                    <a:pt x="17044" y="5122"/>
                    <a:pt x="16981" y="5122"/>
                  </a:cubicBezTo>
                  <a:lnTo>
                    <a:pt x="11145" y="5122"/>
                  </a:lnTo>
                  <a:lnTo>
                    <a:pt x="11145" y="3982"/>
                  </a:lnTo>
                  <a:cubicBezTo>
                    <a:pt x="11904" y="3782"/>
                    <a:pt x="12475" y="2977"/>
                    <a:pt x="12475" y="2015"/>
                  </a:cubicBezTo>
                  <a:cubicBezTo>
                    <a:pt x="12475" y="903"/>
                    <a:pt x="11715" y="0"/>
                    <a:pt x="10781" y="0"/>
                  </a:cubicBezTo>
                  <a:cubicBezTo>
                    <a:pt x="9846" y="0"/>
                    <a:pt x="9088" y="903"/>
                    <a:pt x="9088" y="2015"/>
                  </a:cubicBezTo>
                  <a:cubicBezTo>
                    <a:pt x="9088" y="2977"/>
                    <a:pt x="9658" y="3782"/>
                    <a:pt x="10413" y="3982"/>
                  </a:cubicBezTo>
                  <a:lnTo>
                    <a:pt x="10413" y="5122"/>
                  </a:lnTo>
                  <a:lnTo>
                    <a:pt x="4582" y="5122"/>
                  </a:lnTo>
                  <a:cubicBezTo>
                    <a:pt x="4515" y="5122"/>
                    <a:pt x="4459" y="5144"/>
                    <a:pt x="4403" y="5182"/>
                  </a:cubicBezTo>
                  <a:cubicBezTo>
                    <a:pt x="4399" y="5185"/>
                    <a:pt x="4393" y="5193"/>
                    <a:pt x="4390" y="5197"/>
                  </a:cubicBezTo>
                  <a:cubicBezTo>
                    <a:pt x="4353" y="5226"/>
                    <a:pt x="4320" y="5256"/>
                    <a:pt x="4293" y="5300"/>
                  </a:cubicBezTo>
                  <a:cubicBezTo>
                    <a:pt x="4287" y="5311"/>
                    <a:pt x="4270" y="5316"/>
                    <a:pt x="4264" y="5331"/>
                  </a:cubicBezTo>
                  <a:lnTo>
                    <a:pt x="52" y="13612"/>
                  </a:lnTo>
                  <a:cubicBezTo>
                    <a:pt x="-37" y="13789"/>
                    <a:pt x="-11" y="14017"/>
                    <a:pt x="118" y="14155"/>
                  </a:cubicBezTo>
                  <a:cubicBezTo>
                    <a:pt x="199" y="14243"/>
                    <a:pt x="2136" y="16340"/>
                    <a:pt x="4575" y="16340"/>
                  </a:cubicBezTo>
                  <a:cubicBezTo>
                    <a:pt x="6745" y="16340"/>
                    <a:pt x="8515" y="14688"/>
                    <a:pt x="8939" y="14258"/>
                  </a:cubicBezTo>
                  <a:cubicBezTo>
                    <a:pt x="9111" y="14222"/>
                    <a:pt x="9247" y="14052"/>
                    <a:pt x="9247" y="13836"/>
                  </a:cubicBezTo>
                  <a:cubicBezTo>
                    <a:pt x="9247" y="13651"/>
                    <a:pt x="9148" y="13494"/>
                    <a:pt x="9012" y="13430"/>
                  </a:cubicBezTo>
                  <a:lnTo>
                    <a:pt x="5228" y="5993"/>
                  </a:lnTo>
                  <a:lnTo>
                    <a:pt x="10413" y="5993"/>
                  </a:lnTo>
                  <a:lnTo>
                    <a:pt x="10413" y="17243"/>
                  </a:lnTo>
                  <a:lnTo>
                    <a:pt x="9177" y="17243"/>
                  </a:lnTo>
                  <a:cubicBezTo>
                    <a:pt x="8975" y="17243"/>
                    <a:pt x="8812" y="17436"/>
                    <a:pt x="8812" y="17676"/>
                  </a:cubicBezTo>
                  <a:cubicBezTo>
                    <a:pt x="8812" y="17917"/>
                    <a:pt x="8975" y="18114"/>
                    <a:pt x="9177" y="18114"/>
                  </a:cubicBezTo>
                  <a:lnTo>
                    <a:pt x="10413" y="18114"/>
                  </a:lnTo>
                  <a:lnTo>
                    <a:pt x="10413" y="18986"/>
                  </a:lnTo>
                  <a:lnTo>
                    <a:pt x="7988" y="18986"/>
                  </a:lnTo>
                  <a:cubicBezTo>
                    <a:pt x="7785" y="18986"/>
                    <a:pt x="7623" y="19178"/>
                    <a:pt x="7623" y="19419"/>
                  </a:cubicBezTo>
                  <a:cubicBezTo>
                    <a:pt x="7623" y="19664"/>
                    <a:pt x="7785" y="19857"/>
                    <a:pt x="7988" y="19857"/>
                  </a:cubicBezTo>
                  <a:lnTo>
                    <a:pt x="10413" y="19857"/>
                  </a:lnTo>
                  <a:lnTo>
                    <a:pt x="10413" y="20728"/>
                  </a:lnTo>
                  <a:lnTo>
                    <a:pt x="6705" y="20728"/>
                  </a:lnTo>
                  <a:cubicBezTo>
                    <a:pt x="6503" y="20728"/>
                    <a:pt x="6341" y="20922"/>
                    <a:pt x="6341" y="21165"/>
                  </a:cubicBezTo>
                  <a:cubicBezTo>
                    <a:pt x="6341" y="21406"/>
                    <a:pt x="6503" y="21600"/>
                    <a:pt x="6705" y="21600"/>
                  </a:cubicBezTo>
                  <a:lnTo>
                    <a:pt x="14853" y="21600"/>
                  </a:lnTo>
                  <a:cubicBezTo>
                    <a:pt x="15055" y="21600"/>
                    <a:pt x="15221" y="21406"/>
                    <a:pt x="15221" y="21165"/>
                  </a:cubicBezTo>
                  <a:cubicBezTo>
                    <a:pt x="15221" y="20922"/>
                    <a:pt x="15059" y="20728"/>
                    <a:pt x="14853" y="20728"/>
                  </a:cubicBezTo>
                  <a:lnTo>
                    <a:pt x="11145" y="20728"/>
                  </a:lnTo>
                  <a:lnTo>
                    <a:pt x="11145" y="19857"/>
                  </a:lnTo>
                  <a:lnTo>
                    <a:pt x="13574" y="19857"/>
                  </a:lnTo>
                  <a:cubicBezTo>
                    <a:pt x="13776" y="19857"/>
                    <a:pt x="13939" y="19664"/>
                    <a:pt x="13939" y="19419"/>
                  </a:cubicBezTo>
                  <a:cubicBezTo>
                    <a:pt x="13939" y="19178"/>
                    <a:pt x="13776" y="18986"/>
                    <a:pt x="13574" y="18986"/>
                  </a:cubicBezTo>
                  <a:lnTo>
                    <a:pt x="11145" y="18986"/>
                  </a:lnTo>
                  <a:lnTo>
                    <a:pt x="11145" y="18114"/>
                  </a:lnTo>
                  <a:lnTo>
                    <a:pt x="12199" y="18114"/>
                  </a:lnTo>
                  <a:cubicBezTo>
                    <a:pt x="12404" y="18114"/>
                    <a:pt x="12567" y="17917"/>
                    <a:pt x="12567" y="17676"/>
                  </a:cubicBezTo>
                  <a:cubicBezTo>
                    <a:pt x="12567" y="17436"/>
                    <a:pt x="12404" y="17243"/>
                    <a:pt x="12199" y="17243"/>
                  </a:cubicBezTo>
                  <a:lnTo>
                    <a:pt x="11145" y="17243"/>
                  </a:lnTo>
                  <a:lnTo>
                    <a:pt x="11145" y="5993"/>
                  </a:lnTo>
                  <a:lnTo>
                    <a:pt x="16335" y="5993"/>
                  </a:lnTo>
                  <a:lnTo>
                    <a:pt x="12461" y="13612"/>
                  </a:lnTo>
                  <a:cubicBezTo>
                    <a:pt x="12454" y="13623"/>
                    <a:pt x="12454" y="13631"/>
                    <a:pt x="12451" y="13643"/>
                  </a:cubicBezTo>
                  <a:cubicBezTo>
                    <a:pt x="12441" y="13663"/>
                    <a:pt x="12434" y="13682"/>
                    <a:pt x="12431" y="13702"/>
                  </a:cubicBezTo>
                  <a:cubicBezTo>
                    <a:pt x="12421" y="13737"/>
                    <a:pt x="12414" y="13769"/>
                    <a:pt x="12414" y="13801"/>
                  </a:cubicBezTo>
                  <a:cubicBezTo>
                    <a:pt x="12411" y="13816"/>
                    <a:pt x="12408" y="13824"/>
                    <a:pt x="12408" y="13836"/>
                  </a:cubicBezTo>
                  <a:cubicBezTo>
                    <a:pt x="12408" y="13848"/>
                    <a:pt x="12411" y="13852"/>
                    <a:pt x="12411" y="13863"/>
                  </a:cubicBezTo>
                  <a:cubicBezTo>
                    <a:pt x="12414" y="13899"/>
                    <a:pt x="12421" y="13931"/>
                    <a:pt x="12428" y="13962"/>
                  </a:cubicBezTo>
                  <a:cubicBezTo>
                    <a:pt x="12434" y="13981"/>
                    <a:pt x="12438" y="14002"/>
                    <a:pt x="12445" y="14017"/>
                  </a:cubicBezTo>
                  <a:cubicBezTo>
                    <a:pt x="12454" y="14049"/>
                    <a:pt x="12475" y="14076"/>
                    <a:pt x="12491" y="14105"/>
                  </a:cubicBezTo>
                  <a:cubicBezTo>
                    <a:pt x="12501" y="14120"/>
                    <a:pt x="12507" y="14135"/>
                    <a:pt x="12520" y="14147"/>
                  </a:cubicBezTo>
                  <a:cubicBezTo>
                    <a:pt x="12524" y="14151"/>
                    <a:pt x="12524" y="14151"/>
                    <a:pt x="12524" y="14155"/>
                  </a:cubicBezTo>
                  <a:cubicBezTo>
                    <a:pt x="12607" y="14243"/>
                    <a:pt x="14545" y="16340"/>
                    <a:pt x="16984" y="16340"/>
                  </a:cubicBezTo>
                  <a:cubicBezTo>
                    <a:pt x="19426" y="16340"/>
                    <a:pt x="21360" y="14243"/>
                    <a:pt x="21444" y="14155"/>
                  </a:cubicBezTo>
                  <a:lnTo>
                    <a:pt x="21447" y="14147"/>
                  </a:lnTo>
                  <a:cubicBezTo>
                    <a:pt x="21460" y="14135"/>
                    <a:pt x="21467" y="14120"/>
                    <a:pt x="21477" y="14105"/>
                  </a:cubicBezTo>
                  <a:cubicBezTo>
                    <a:pt x="21493" y="14076"/>
                    <a:pt x="21513" y="14049"/>
                    <a:pt x="21523" y="14017"/>
                  </a:cubicBezTo>
                  <a:cubicBezTo>
                    <a:pt x="21533" y="14002"/>
                    <a:pt x="21536" y="13981"/>
                    <a:pt x="21540" y="13962"/>
                  </a:cubicBezTo>
                  <a:cubicBezTo>
                    <a:pt x="21540" y="13962"/>
                    <a:pt x="21540" y="13962"/>
                    <a:pt x="21540" y="13962"/>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3" name="îṣļîḑé-Freeform: Shape 36"/>
            <p:cNvSpPr/>
            <p:nvPr/>
          </p:nvSpPr>
          <p:spPr>
            <a:xfrm>
              <a:off x="6552754" y="4011249"/>
              <a:ext cx="116582" cy="138768"/>
            </a:xfrm>
            <a:custGeom>
              <a:avLst/>
              <a:gdLst/>
              <a:ahLst/>
              <a:cxnLst>
                <a:cxn ang="0">
                  <a:pos x="wd2" y="hd2"/>
                </a:cxn>
                <a:cxn ang="5400000">
                  <a:pos x="wd2" y="hd2"/>
                </a:cxn>
                <a:cxn ang="10800000">
                  <a:pos x="wd2" y="hd2"/>
                </a:cxn>
                <a:cxn ang="16200000">
                  <a:pos x="wd2" y="hd2"/>
                </a:cxn>
              </a:cxnLst>
              <a:rect l="0" t="0" r="r" b="b"/>
              <a:pathLst>
                <a:path w="21600" h="21600" extrusionOk="0">
                  <a:moveTo>
                    <a:pt x="2568" y="0"/>
                  </a:moveTo>
                  <a:cubicBezTo>
                    <a:pt x="1150" y="0"/>
                    <a:pt x="0" y="976"/>
                    <a:pt x="0" y="2167"/>
                  </a:cubicBezTo>
                  <a:lnTo>
                    <a:pt x="0" y="19443"/>
                  </a:lnTo>
                  <a:cubicBezTo>
                    <a:pt x="0" y="20637"/>
                    <a:pt x="1150" y="21600"/>
                    <a:pt x="2568" y="21600"/>
                  </a:cubicBezTo>
                  <a:lnTo>
                    <a:pt x="19021" y="21600"/>
                  </a:lnTo>
                  <a:cubicBezTo>
                    <a:pt x="20439" y="21600"/>
                    <a:pt x="21600" y="20637"/>
                    <a:pt x="21600" y="19443"/>
                  </a:cubicBezTo>
                  <a:lnTo>
                    <a:pt x="21600" y="2167"/>
                  </a:lnTo>
                  <a:cubicBezTo>
                    <a:pt x="21600" y="976"/>
                    <a:pt x="20439" y="0"/>
                    <a:pt x="19021" y="0"/>
                  </a:cubicBezTo>
                  <a:lnTo>
                    <a:pt x="2568" y="0"/>
                  </a:lnTo>
                  <a:close/>
                  <a:moveTo>
                    <a:pt x="2568" y="871"/>
                  </a:moveTo>
                  <a:lnTo>
                    <a:pt x="19021" y="871"/>
                  </a:lnTo>
                  <a:cubicBezTo>
                    <a:pt x="19871" y="871"/>
                    <a:pt x="20564" y="1453"/>
                    <a:pt x="20564" y="2167"/>
                  </a:cubicBezTo>
                  <a:cubicBezTo>
                    <a:pt x="20564" y="2167"/>
                    <a:pt x="20564" y="19443"/>
                    <a:pt x="20564" y="19443"/>
                  </a:cubicBezTo>
                  <a:cubicBezTo>
                    <a:pt x="20564" y="20159"/>
                    <a:pt x="19871" y="20739"/>
                    <a:pt x="19021" y="20739"/>
                  </a:cubicBezTo>
                  <a:lnTo>
                    <a:pt x="2568" y="20739"/>
                  </a:lnTo>
                  <a:cubicBezTo>
                    <a:pt x="1717" y="20739"/>
                    <a:pt x="1025" y="20159"/>
                    <a:pt x="1025" y="19443"/>
                  </a:cubicBezTo>
                  <a:lnTo>
                    <a:pt x="1025" y="2167"/>
                  </a:lnTo>
                  <a:cubicBezTo>
                    <a:pt x="1025" y="1453"/>
                    <a:pt x="1717" y="871"/>
                    <a:pt x="2568" y="871"/>
                  </a:cubicBezTo>
                  <a:close/>
                  <a:moveTo>
                    <a:pt x="4893" y="4024"/>
                  </a:moveTo>
                  <a:cubicBezTo>
                    <a:pt x="4634" y="4024"/>
                    <a:pt x="4421" y="4211"/>
                    <a:pt x="4421" y="4430"/>
                  </a:cubicBezTo>
                  <a:cubicBezTo>
                    <a:pt x="4421" y="4652"/>
                    <a:pt x="4634" y="4827"/>
                    <a:pt x="4893" y="4827"/>
                  </a:cubicBezTo>
                  <a:lnTo>
                    <a:pt x="15739" y="4827"/>
                  </a:lnTo>
                  <a:cubicBezTo>
                    <a:pt x="16001" y="4827"/>
                    <a:pt x="16200" y="4649"/>
                    <a:pt x="16200" y="4430"/>
                  </a:cubicBezTo>
                  <a:cubicBezTo>
                    <a:pt x="16200" y="4211"/>
                    <a:pt x="16001" y="4024"/>
                    <a:pt x="15739" y="4024"/>
                  </a:cubicBezTo>
                  <a:lnTo>
                    <a:pt x="4893" y="4024"/>
                  </a:lnTo>
                  <a:close/>
                  <a:moveTo>
                    <a:pt x="4893" y="5881"/>
                  </a:moveTo>
                  <a:cubicBezTo>
                    <a:pt x="4634" y="5881"/>
                    <a:pt x="4421" y="6069"/>
                    <a:pt x="4421" y="6288"/>
                  </a:cubicBezTo>
                  <a:cubicBezTo>
                    <a:pt x="4421" y="6506"/>
                    <a:pt x="4634" y="6684"/>
                    <a:pt x="4893" y="6684"/>
                  </a:cubicBezTo>
                  <a:lnTo>
                    <a:pt x="15739" y="6684"/>
                  </a:lnTo>
                  <a:cubicBezTo>
                    <a:pt x="16001" y="6684"/>
                    <a:pt x="16200" y="6506"/>
                    <a:pt x="16200" y="6288"/>
                  </a:cubicBezTo>
                  <a:cubicBezTo>
                    <a:pt x="16200" y="6069"/>
                    <a:pt x="16001" y="5881"/>
                    <a:pt x="15739" y="5881"/>
                  </a:cubicBezTo>
                  <a:lnTo>
                    <a:pt x="4893" y="5881"/>
                  </a:lnTo>
                  <a:close/>
                  <a:moveTo>
                    <a:pt x="4893" y="7738"/>
                  </a:moveTo>
                  <a:cubicBezTo>
                    <a:pt x="4634" y="7738"/>
                    <a:pt x="4421" y="7917"/>
                    <a:pt x="4421" y="8135"/>
                  </a:cubicBezTo>
                  <a:cubicBezTo>
                    <a:pt x="4421" y="8358"/>
                    <a:pt x="4634" y="8541"/>
                    <a:pt x="4893" y="8541"/>
                  </a:cubicBezTo>
                  <a:lnTo>
                    <a:pt x="15739" y="8541"/>
                  </a:lnTo>
                  <a:cubicBezTo>
                    <a:pt x="16001" y="8541"/>
                    <a:pt x="16200" y="8355"/>
                    <a:pt x="16200" y="8135"/>
                  </a:cubicBezTo>
                  <a:cubicBezTo>
                    <a:pt x="16200" y="7917"/>
                    <a:pt x="16001" y="7738"/>
                    <a:pt x="15739" y="7738"/>
                  </a:cubicBezTo>
                  <a:lnTo>
                    <a:pt x="4893" y="7738"/>
                  </a:lnTo>
                  <a:close/>
                  <a:moveTo>
                    <a:pt x="4893" y="9596"/>
                  </a:moveTo>
                  <a:cubicBezTo>
                    <a:pt x="4634" y="9596"/>
                    <a:pt x="4421" y="9784"/>
                    <a:pt x="4421" y="10002"/>
                  </a:cubicBezTo>
                  <a:cubicBezTo>
                    <a:pt x="4421" y="10221"/>
                    <a:pt x="4634" y="10399"/>
                    <a:pt x="4893" y="10399"/>
                  </a:cubicBezTo>
                  <a:lnTo>
                    <a:pt x="10316" y="10399"/>
                  </a:lnTo>
                  <a:cubicBezTo>
                    <a:pt x="10575" y="10399"/>
                    <a:pt x="10788" y="10221"/>
                    <a:pt x="10788" y="10002"/>
                  </a:cubicBezTo>
                  <a:cubicBezTo>
                    <a:pt x="10788" y="9784"/>
                    <a:pt x="10575" y="9596"/>
                    <a:pt x="10316" y="9596"/>
                  </a:cubicBezTo>
                  <a:lnTo>
                    <a:pt x="4893" y="9596"/>
                  </a:lnTo>
                  <a:close/>
                  <a:moveTo>
                    <a:pt x="18319" y="10215"/>
                  </a:moveTo>
                  <a:cubicBezTo>
                    <a:pt x="17919" y="10228"/>
                    <a:pt x="17527" y="10373"/>
                    <a:pt x="17236" y="10640"/>
                  </a:cubicBezTo>
                  <a:lnTo>
                    <a:pt x="16603" y="11211"/>
                  </a:lnTo>
                  <a:lnTo>
                    <a:pt x="16223" y="11559"/>
                  </a:lnTo>
                  <a:lnTo>
                    <a:pt x="12020" y="15390"/>
                  </a:lnTo>
                  <a:lnTo>
                    <a:pt x="11433" y="17083"/>
                  </a:lnTo>
                  <a:lnTo>
                    <a:pt x="11053" y="18205"/>
                  </a:lnTo>
                  <a:lnTo>
                    <a:pt x="12354" y="17798"/>
                  </a:lnTo>
                  <a:lnTo>
                    <a:pt x="14312" y="17170"/>
                  </a:lnTo>
                  <a:lnTo>
                    <a:pt x="18514" y="13339"/>
                  </a:lnTo>
                  <a:lnTo>
                    <a:pt x="18906" y="12991"/>
                  </a:lnTo>
                  <a:lnTo>
                    <a:pt x="19528" y="12420"/>
                  </a:lnTo>
                  <a:cubicBezTo>
                    <a:pt x="20115" y="11889"/>
                    <a:pt x="20072" y="11054"/>
                    <a:pt x="19435" y="10563"/>
                  </a:cubicBezTo>
                  <a:cubicBezTo>
                    <a:pt x="19119" y="10316"/>
                    <a:pt x="18718" y="10201"/>
                    <a:pt x="18319" y="10215"/>
                  </a:cubicBezTo>
                  <a:close/>
                  <a:moveTo>
                    <a:pt x="17248" y="10950"/>
                  </a:moveTo>
                  <a:lnTo>
                    <a:pt x="19171" y="12430"/>
                  </a:lnTo>
                  <a:cubicBezTo>
                    <a:pt x="19171" y="12430"/>
                    <a:pt x="18710" y="12846"/>
                    <a:pt x="18710" y="12846"/>
                  </a:cubicBezTo>
                  <a:lnTo>
                    <a:pt x="16787" y="11356"/>
                  </a:lnTo>
                  <a:lnTo>
                    <a:pt x="17248" y="10950"/>
                  </a:lnTo>
                  <a:close/>
                  <a:moveTo>
                    <a:pt x="4893" y="13001"/>
                  </a:moveTo>
                  <a:cubicBezTo>
                    <a:pt x="4634" y="13001"/>
                    <a:pt x="4421" y="13180"/>
                    <a:pt x="4421" y="13397"/>
                  </a:cubicBezTo>
                  <a:cubicBezTo>
                    <a:pt x="4421" y="13615"/>
                    <a:pt x="4634" y="13803"/>
                    <a:pt x="4893" y="13803"/>
                  </a:cubicBezTo>
                  <a:lnTo>
                    <a:pt x="8693" y="13803"/>
                  </a:lnTo>
                  <a:cubicBezTo>
                    <a:pt x="8953" y="13803"/>
                    <a:pt x="9154" y="13615"/>
                    <a:pt x="9154" y="13397"/>
                  </a:cubicBezTo>
                  <a:cubicBezTo>
                    <a:pt x="9154" y="13180"/>
                    <a:pt x="8953" y="13001"/>
                    <a:pt x="8693" y="13001"/>
                  </a:cubicBezTo>
                  <a:lnTo>
                    <a:pt x="4893" y="13001"/>
                  </a:lnTo>
                  <a:close/>
                  <a:moveTo>
                    <a:pt x="12205" y="15622"/>
                  </a:moveTo>
                  <a:lnTo>
                    <a:pt x="12354" y="15641"/>
                  </a:lnTo>
                  <a:lnTo>
                    <a:pt x="13966" y="16889"/>
                  </a:lnTo>
                  <a:lnTo>
                    <a:pt x="14012" y="17034"/>
                  </a:lnTo>
                  <a:cubicBezTo>
                    <a:pt x="14012" y="17034"/>
                    <a:pt x="12136" y="17634"/>
                    <a:pt x="12136" y="17634"/>
                  </a:cubicBezTo>
                  <a:lnTo>
                    <a:pt x="11641" y="17247"/>
                  </a:lnTo>
                  <a:lnTo>
                    <a:pt x="12205" y="15622"/>
                  </a:ln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4" name="îṣļîḑé-Freeform: Shape 37"/>
            <p:cNvSpPr/>
            <p:nvPr/>
          </p:nvSpPr>
          <p:spPr>
            <a:xfrm>
              <a:off x="6809272" y="3655311"/>
              <a:ext cx="175957" cy="203006"/>
            </a:xfrm>
            <a:custGeom>
              <a:avLst/>
              <a:gdLst/>
              <a:ahLst/>
              <a:cxnLst>
                <a:cxn ang="0">
                  <a:pos x="wd2" y="hd2"/>
                </a:cxn>
                <a:cxn ang="5400000">
                  <a:pos x="wd2" y="hd2"/>
                </a:cxn>
                <a:cxn ang="10800000">
                  <a:pos x="wd2" y="hd2"/>
                </a:cxn>
                <a:cxn ang="16200000">
                  <a:pos x="wd2" y="hd2"/>
                </a:cxn>
              </a:cxnLst>
              <a:rect l="0" t="0" r="r" b="b"/>
              <a:pathLst>
                <a:path w="21600" h="21328" extrusionOk="0">
                  <a:moveTo>
                    <a:pt x="17769" y="6841"/>
                  </a:moveTo>
                  <a:lnTo>
                    <a:pt x="3832" y="6841"/>
                  </a:lnTo>
                  <a:cubicBezTo>
                    <a:pt x="3443" y="6841"/>
                    <a:pt x="3126" y="7112"/>
                    <a:pt x="3126" y="7445"/>
                  </a:cubicBezTo>
                  <a:cubicBezTo>
                    <a:pt x="3126" y="7779"/>
                    <a:pt x="3443" y="8050"/>
                    <a:pt x="3832" y="8050"/>
                  </a:cubicBezTo>
                  <a:lnTo>
                    <a:pt x="17769" y="8050"/>
                  </a:lnTo>
                  <a:cubicBezTo>
                    <a:pt x="18157" y="8050"/>
                    <a:pt x="18473" y="7779"/>
                    <a:pt x="18473" y="7445"/>
                  </a:cubicBezTo>
                  <a:cubicBezTo>
                    <a:pt x="18473" y="7112"/>
                    <a:pt x="18157" y="6841"/>
                    <a:pt x="17769" y="6841"/>
                  </a:cubicBezTo>
                  <a:cubicBezTo>
                    <a:pt x="17769" y="6841"/>
                    <a:pt x="17769" y="6841"/>
                    <a:pt x="17769" y="6841"/>
                  </a:cubicBezTo>
                  <a:close/>
                  <a:moveTo>
                    <a:pt x="16092" y="10993"/>
                  </a:moveTo>
                  <a:lnTo>
                    <a:pt x="5596" y="10993"/>
                  </a:lnTo>
                  <a:cubicBezTo>
                    <a:pt x="5207" y="10993"/>
                    <a:pt x="4890" y="11265"/>
                    <a:pt x="4890" y="11598"/>
                  </a:cubicBezTo>
                  <a:cubicBezTo>
                    <a:pt x="4890" y="11931"/>
                    <a:pt x="5207" y="12201"/>
                    <a:pt x="5596" y="12201"/>
                  </a:cubicBezTo>
                  <a:lnTo>
                    <a:pt x="16092" y="12201"/>
                  </a:lnTo>
                  <a:cubicBezTo>
                    <a:pt x="16482" y="12201"/>
                    <a:pt x="16798" y="11931"/>
                    <a:pt x="16798" y="11598"/>
                  </a:cubicBezTo>
                  <a:cubicBezTo>
                    <a:pt x="16798" y="11265"/>
                    <a:pt x="16482" y="10993"/>
                    <a:pt x="16092" y="10993"/>
                  </a:cubicBezTo>
                  <a:cubicBezTo>
                    <a:pt x="16092" y="10993"/>
                    <a:pt x="16092" y="10993"/>
                    <a:pt x="16092" y="10993"/>
                  </a:cubicBezTo>
                  <a:close/>
                  <a:moveTo>
                    <a:pt x="20464" y="2354"/>
                  </a:moveTo>
                  <a:cubicBezTo>
                    <a:pt x="20464" y="2087"/>
                    <a:pt x="20210" y="1868"/>
                    <a:pt x="19896" y="1868"/>
                  </a:cubicBezTo>
                  <a:lnTo>
                    <a:pt x="17569" y="1868"/>
                  </a:lnTo>
                  <a:cubicBezTo>
                    <a:pt x="18127" y="2099"/>
                    <a:pt x="18515" y="2587"/>
                    <a:pt x="18515" y="3152"/>
                  </a:cubicBezTo>
                  <a:cubicBezTo>
                    <a:pt x="18515" y="3939"/>
                    <a:pt x="17766" y="4580"/>
                    <a:pt x="16847" y="4580"/>
                  </a:cubicBezTo>
                  <a:cubicBezTo>
                    <a:pt x="15928" y="4580"/>
                    <a:pt x="15181" y="3939"/>
                    <a:pt x="15181" y="3152"/>
                  </a:cubicBezTo>
                  <a:cubicBezTo>
                    <a:pt x="15181" y="2587"/>
                    <a:pt x="15568" y="2099"/>
                    <a:pt x="16127" y="1868"/>
                  </a:cubicBezTo>
                  <a:lnTo>
                    <a:pt x="13227" y="1868"/>
                  </a:lnTo>
                  <a:cubicBezTo>
                    <a:pt x="13786" y="2099"/>
                    <a:pt x="14173" y="2587"/>
                    <a:pt x="14173" y="3152"/>
                  </a:cubicBezTo>
                  <a:cubicBezTo>
                    <a:pt x="14173" y="3939"/>
                    <a:pt x="13425" y="4580"/>
                    <a:pt x="12506" y="4580"/>
                  </a:cubicBezTo>
                  <a:cubicBezTo>
                    <a:pt x="11586" y="4580"/>
                    <a:pt x="10838" y="3939"/>
                    <a:pt x="10838" y="3152"/>
                  </a:cubicBezTo>
                  <a:cubicBezTo>
                    <a:pt x="10838" y="2587"/>
                    <a:pt x="11226" y="2099"/>
                    <a:pt x="11785" y="1868"/>
                  </a:cubicBezTo>
                  <a:lnTo>
                    <a:pt x="8792" y="1868"/>
                  </a:lnTo>
                  <a:cubicBezTo>
                    <a:pt x="9352" y="2099"/>
                    <a:pt x="9738" y="2587"/>
                    <a:pt x="9738" y="3152"/>
                  </a:cubicBezTo>
                  <a:cubicBezTo>
                    <a:pt x="9738" y="3939"/>
                    <a:pt x="8991" y="4580"/>
                    <a:pt x="8072" y="4580"/>
                  </a:cubicBezTo>
                  <a:cubicBezTo>
                    <a:pt x="7152" y="4580"/>
                    <a:pt x="6404" y="3939"/>
                    <a:pt x="6404" y="3152"/>
                  </a:cubicBezTo>
                  <a:cubicBezTo>
                    <a:pt x="6404" y="2587"/>
                    <a:pt x="6791" y="2099"/>
                    <a:pt x="7351" y="1868"/>
                  </a:cubicBezTo>
                  <a:lnTo>
                    <a:pt x="4625" y="1868"/>
                  </a:lnTo>
                  <a:cubicBezTo>
                    <a:pt x="5183" y="2099"/>
                    <a:pt x="5570" y="2587"/>
                    <a:pt x="5570" y="3152"/>
                  </a:cubicBezTo>
                  <a:cubicBezTo>
                    <a:pt x="5570" y="3939"/>
                    <a:pt x="4823" y="4580"/>
                    <a:pt x="3903" y="4580"/>
                  </a:cubicBezTo>
                  <a:cubicBezTo>
                    <a:pt x="2985" y="4580"/>
                    <a:pt x="2236" y="3939"/>
                    <a:pt x="2236" y="3152"/>
                  </a:cubicBezTo>
                  <a:cubicBezTo>
                    <a:pt x="2236" y="2587"/>
                    <a:pt x="2623" y="2099"/>
                    <a:pt x="3182" y="1868"/>
                  </a:cubicBezTo>
                  <a:lnTo>
                    <a:pt x="1706" y="1868"/>
                  </a:lnTo>
                  <a:cubicBezTo>
                    <a:pt x="1392" y="1868"/>
                    <a:pt x="1137" y="2087"/>
                    <a:pt x="1137" y="2354"/>
                  </a:cubicBezTo>
                  <a:lnTo>
                    <a:pt x="1137" y="19868"/>
                  </a:lnTo>
                  <a:cubicBezTo>
                    <a:pt x="1137" y="20137"/>
                    <a:pt x="1392" y="20354"/>
                    <a:pt x="1706" y="20354"/>
                  </a:cubicBezTo>
                  <a:lnTo>
                    <a:pt x="19895" y="20354"/>
                  </a:lnTo>
                  <a:cubicBezTo>
                    <a:pt x="20208" y="20354"/>
                    <a:pt x="20464" y="20137"/>
                    <a:pt x="20464" y="19868"/>
                  </a:cubicBezTo>
                  <a:cubicBezTo>
                    <a:pt x="20464" y="19868"/>
                    <a:pt x="20464" y="2354"/>
                    <a:pt x="20464" y="2354"/>
                  </a:cubicBezTo>
                  <a:close/>
                  <a:moveTo>
                    <a:pt x="3374" y="2688"/>
                  </a:moveTo>
                  <a:cubicBezTo>
                    <a:pt x="3235" y="2807"/>
                    <a:pt x="3145" y="2970"/>
                    <a:pt x="3145" y="3152"/>
                  </a:cubicBezTo>
                  <a:cubicBezTo>
                    <a:pt x="3145" y="3509"/>
                    <a:pt x="3486" y="3800"/>
                    <a:pt x="3903" y="3800"/>
                  </a:cubicBezTo>
                  <a:cubicBezTo>
                    <a:pt x="4321" y="3800"/>
                    <a:pt x="4661" y="3509"/>
                    <a:pt x="4661" y="3152"/>
                  </a:cubicBezTo>
                  <a:cubicBezTo>
                    <a:pt x="4661" y="2913"/>
                    <a:pt x="4508" y="2706"/>
                    <a:pt x="4282" y="2594"/>
                  </a:cubicBezTo>
                  <a:cubicBezTo>
                    <a:pt x="4295" y="2801"/>
                    <a:pt x="4320" y="3009"/>
                    <a:pt x="4354" y="3207"/>
                  </a:cubicBezTo>
                  <a:cubicBezTo>
                    <a:pt x="4390" y="3419"/>
                    <a:pt x="4217" y="3616"/>
                    <a:pt x="3969" y="3648"/>
                  </a:cubicBezTo>
                  <a:cubicBezTo>
                    <a:pt x="3946" y="3650"/>
                    <a:pt x="3925" y="3651"/>
                    <a:pt x="3903" y="3651"/>
                  </a:cubicBezTo>
                  <a:cubicBezTo>
                    <a:pt x="3680" y="3651"/>
                    <a:pt x="3486" y="3512"/>
                    <a:pt x="3453" y="3317"/>
                  </a:cubicBezTo>
                  <a:cubicBezTo>
                    <a:pt x="3429" y="3173"/>
                    <a:pt x="3397" y="2950"/>
                    <a:pt x="3374" y="2688"/>
                  </a:cubicBezTo>
                  <a:cubicBezTo>
                    <a:pt x="3374" y="2688"/>
                    <a:pt x="3374" y="2688"/>
                    <a:pt x="3374" y="2688"/>
                  </a:cubicBezTo>
                  <a:close/>
                  <a:moveTo>
                    <a:pt x="4516" y="894"/>
                  </a:moveTo>
                  <a:lnTo>
                    <a:pt x="5125" y="894"/>
                  </a:lnTo>
                  <a:cubicBezTo>
                    <a:pt x="4797" y="742"/>
                    <a:pt x="4660" y="784"/>
                    <a:pt x="4637" y="793"/>
                  </a:cubicBezTo>
                  <a:cubicBezTo>
                    <a:pt x="4593" y="812"/>
                    <a:pt x="4551" y="847"/>
                    <a:pt x="4516" y="894"/>
                  </a:cubicBezTo>
                  <a:cubicBezTo>
                    <a:pt x="4516" y="894"/>
                    <a:pt x="4516" y="894"/>
                    <a:pt x="4516" y="894"/>
                  </a:cubicBezTo>
                  <a:close/>
                  <a:moveTo>
                    <a:pt x="7544" y="2688"/>
                  </a:moveTo>
                  <a:cubicBezTo>
                    <a:pt x="7402" y="2807"/>
                    <a:pt x="7314" y="2970"/>
                    <a:pt x="7314" y="3152"/>
                  </a:cubicBezTo>
                  <a:cubicBezTo>
                    <a:pt x="7314" y="3509"/>
                    <a:pt x="7654" y="3800"/>
                    <a:pt x="8072" y="3800"/>
                  </a:cubicBezTo>
                  <a:cubicBezTo>
                    <a:pt x="8490" y="3800"/>
                    <a:pt x="8830" y="3509"/>
                    <a:pt x="8830" y="3152"/>
                  </a:cubicBezTo>
                  <a:cubicBezTo>
                    <a:pt x="8830" y="2913"/>
                    <a:pt x="8677" y="2706"/>
                    <a:pt x="8451" y="2594"/>
                  </a:cubicBezTo>
                  <a:cubicBezTo>
                    <a:pt x="8464" y="2801"/>
                    <a:pt x="8489" y="3009"/>
                    <a:pt x="8521" y="3207"/>
                  </a:cubicBezTo>
                  <a:cubicBezTo>
                    <a:pt x="8558" y="3419"/>
                    <a:pt x="8386" y="3616"/>
                    <a:pt x="8137" y="3648"/>
                  </a:cubicBezTo>
                  <a:cubicBezTo>
                    <a:pt x="8114" y="3650"/>
                    <a:pt x="8092" y="3651"/>
                    <a:pt x="8071" y="3651"/>
                  </a:cubicBezTo>
                  <a:cubicBezTo>
                    <a:pt x="7850" y="3651"/>
                    <a:pt x="7655" y="3512"/>
                    <a:pt x="7622" y="3317"/>
                  </a:cubicBezTo>
                  <a:cubicBezTo>
                    <a:pt x="7598" y="3173"/>
                    <a:pt x="7565" y="2950"/>
                    <a:pt x="7544" y="2688"/>
                  </a:cubicBezTo>
                  <a:cubicBezTo>
                    <a:pt x="7544" y="2688"/>
                    <a:pt x="7544" y="2688"/>
                    <a:pt x="7544" y="2688"/>
                  </a:cubicBezTo>
                  <a:close/>
                  <a:moveTo>
                    <a:pt x="8684" y="894"/>
                  </a:moveTo>
                  <a:lnTo>
                    <a:pt x="9293" y="894"/>
                  </a:lnTo>
                  <a:cubicBezTo>
                    <a:pt x="8966" y="742"/>
                    <a:pt x="8828" y="784"/>
                    <a:pt x="8806" y="793"/>
                  </a:cubicBezTo>
                  <a:cubicBezTo>
                    <a:pt x="8761" y="812"/>
                    <a:pt x="8721" y="847"/>
                    <a:pt x="8684" y="894"/>
                  </a:cubicBezTo>
                  <a:cubicBezTo>
                    <a:pt x="8684" y="894"/>
                    <a:pt x="8684" y="894"/>
                    <a:pt x="8684" y="894"/>
                  </a:cubicBezTo>
                  <a:close/>
                  <a:moveTo>
                    <a:pt x="11978" y="2688"/>
                  </a:moveTo>
                  <a:cubicBezTo>
                    <a:pt x="11836" y="2807"/>
                    <a:pt x="11748" y="2970"/>
                    <a:pt x="11748" y="3152"/>
                  </a:cubicBezTo>
                  <a:cubicBezTo>
                    <a:pt x="11748" y="3509"/>
                    <a:pt x="12088" y="3800"/>
                    <a:pt x="12506" y="3800"/>
                  </a:cubicBezTo>
                  <a:cubicBezTo>
                    <a:pt x="12923" y="3800"/>
                    <a:pt x="13264" y="3509"/>
                    <a:pt x="13264" y="3152"/>
                  </a:cubicBezTo>
                  <a:cubicBezTo>
                    <a:pt x="13264" y="2913"/>
                    <a:pt x="13111" y="2706"/>
                    <a:pt x="12885" y="2594"/>
                  </a:cubicBezTo>
                  <a:cubicBezTo>
                    <a:pt x="12898" y="2801"/>
                    <a:pt x="12922" y="3009"/>
                    <a:pt x="12957" y="3207"/>
                  </a:cubicBezTo>
                  <a:cubicBezTo>
                    <a:pt x="12993" y="3419"/>
                    <a:pt x="12820" y="3616"/>
                    <a:pt x="12572" y="3648"/>
                  </a:cubicBezTo>
                  <a:cubicBezTo>
                    <a:pt x="12549" y="3650"/>
                    <a:pt x="12527" y="3651"/>
                    <a:pt x="12504" y="3651"/>
                  </a:cubicBezTo>
                  <a:cubicBezTo>
                    <a:pt x="12283" y="3651"/>
                    <a:pt x="12089" y="3512"/>
                    <a:pt x="12056" y="3317"/>
                  </a:cubicBezTo>
                  <a:cubicBezTo>
                    <a:pt x="12032" y="3173"/>
                    <a:pt x="11999" y="2950"/>
                    <a:pt x="11978" y="2688"/>
                  </a:cubicBezTo>
                  <a:cubicBezTo>
                    <a:pt x="11978" y="2688"/>
                    <a:pt x="11978" y="2688"/>
                    <a:pt x="11978" y="2688"/>
                  </a:cubicBezTo>
                  <a:close/>
                  <a:moveTo>
                    <a:pt x="13118" y="894"/>
                  </a:moveTo>
                  <a:lnTo>
                    <a:pt x="13727" y="894"/>
                  </a:lnTo>
                  <a:cubicBezTo>
                    <a:pt x="13400" y="742"/>
                    <a:pt x="13262" y="784"/>
                    <a:pt x="13240" y="793"/>
                  </a:cubicBezTo>
                  <a:cubicBezTo>
                    <a:pt x="13195" y="812"/>
                    <a:pt x="13154" y="847"/>
                    <a:pt x="13118" y="894"/>
                  </a:cubicBezTo>
                  <a:cubicBezTo>
                    <a:pt x="13118" y="894"/>
                    <a:pt x="13118" y="894"/>
                    <a:pt x="13118" y="894"/>
                  </a:cubicBezTo>
                  <a:close/>
                  <a:moveTo>
                    <a:pt x="16318" y="2688"/>
                  </a:moveTo>
                  <a:cubicBezTo>
                    <a:pt x="16177" y="2807"/>
                    <a:pt x="16089" y="2970"/>
                    <a:pt x="16089" y="3152"/>
                  </a:cubicBezTo>
                  <a:cubicBezTo>
                    <a:pt x="16089" y="3509"/>
                    <a:pt x="16429" y="3800"/>
                    <a:pt x="16847" y="3800"/>
                  </a:cubicBezTo>
                  <a:cubicBezTo>
                    <a:pt x="17266" y="3800"/>
                    <a:pt x="17605" y="3509"/>
                    <a:pt x="17605" y="3152"/>
                  </a:cubicBezTo>
                  <a:cubicBezTo>
                    <a:pt x="17605" y="2913"/>
                    <a:pt x="17451" y="2706"/>
                    <a:pt x="17226" y="2594"/>
                  </a:cubicBezTo>
                  <a:cubicBezTo>
                    <a:pt x="17240" y="2801"/>
                    <a:pt x="17265" y="3009"/>
                    <a:pt x="17297" y="3207"/>
                  </a:cubicBezTo>
                  <a:cubicBezTo>
                    <a:pt x="17333" y="3419"/>
                    <a:pt x="17162" y="3616"/>
                    <a:pt x="16912" y="3648"/>
                  </a:cubicBezTo>
                  <a:cubicBezTo>
                    <a:pt x="16891" y="3650"/>
                    <a:pt x="16868" y="3651"/>
                    <a:pt x="16847" y="3651"/>
                  </a:cubicBezTo>
                  <a:cubicBezTo>
                    <a:pt x="16624" y="3651"/>
                    <a:pt x="16429" y="3512"/>
                    <a:pt x="16396" y="3317"/>
                  </a:cubicBezTo>
                  <a:cubicBezTo>
                    <a:pt x="16372" y="3173"/>
                    <a:pt x="16341" y="2950"/>
                    <a:pt x="16318" y="2688"/>
                  </a:cubicBezTo>
                  <a:cubicBezTo>
                    <a:pt x="16318" y="2688"/>
                    <a:pt x="16318" y="2688"/>
                    <a:pt x="16318" y="2688"/>
                  </a:cubicBezTo>
                  <a:close/>
                  <a:moveTo>
                    <a:pt x="17460" y="894"/>
                  </a:moveTo>
                  <a:lnTo>
                    <a:pt x="18068" y="894"/>
                  </a:lnTo>
                  <a:cubicBezTo>
                    <a:pt x="17741" y="742"/>
                    <a:pt x="17604" y="784"/>
                    <a:pt x="17580" y="793"/>
                  </a:cubicBezTo>
                  <a:cubicBezTo>
                    <a:pt x="17535" y="812"/>
                    <a:pt x="17496" y="847"/>
                    <a:pt x="17460" y="894"/>
                  </a:cubicBezTo>
                  <a:cubicBezTo>
                    <a:pt x="17460" y="894"/>
                    <a:pt x="17460" y="894"/>
                    <a:pt x="17460" y="894"/>
                  </a:cubicBezTo>
                  <a:close/>
                  <a:moveTo>
                    <a:pt x="21600" y="2354"/>
                  </a:moveTo>
                  <a:lnTo>
                    <a:pt x="21600" y="19868"/>
                  </a:lnTo>
                  <a:cubicBezTo>
                    <a:pt x="21600" y="20673"/>
                    <a:pt x="20836" y="21328"/>
                    <a:pt x="19896" y="21328"/>
                  </a:cubicBezTo>
                  <a:lnTo>
                    <a:pt x="1706" y="21328"/>
                  </a:lnTo>
                  <a:cubicBezTo>
                    <a:pt x="765" y="21328"/>
                    <a:pt x="0" y="20673"/>
                    <a:pt x="0" y="19868"/>
                  </a:cubicBezTo>
                  <a:lnTo>
                    <a:pt x="0" y="2354"/>
                  </a:lnTo>
                  <a:cubicBezTo>
                    <a:pt x="0" y="1550"/>
                    <a:pt x="765" y="894"/>
                    <a:pt x="1706" y="894"/>
                  </a:cubicBezTo>
                  <a:lnTo>
                    <a:pt x="3537" y="894"/>
                  </a:lnTo>
                  <a:cubicBezTo>
                    <a:pt x="3669" y="539"/>
                    <a:pt x="3885" y="245"/>
                    <a:pt x="4229" y="97"/>
                  </a:cubicBezTo>
                  <a:cubicBezTo>
                    <a:pt x="5089" y="-272"/>
                    <a:pt x="6118" y="500"/>
                    <a:pt x="6591" y="894"/>
                  </a:cubicBezTo>
                  <a:lnTo>
                    <a:pt x="7706" y="894"/>
                  </a:lnTo>
                  <a:cubicBezTo>
                    <a:pt x="7839" y="539"/>
                    <a:pt x="8054" y="245"/>
                    <a:pt x="8398" y="97"/>
                  </a:cubicBezTo>
                  <a:cubicBezTo>
                    <a:pt x="9258" y="-272"/>
                    <a:pt x="10287" y="500"/>
                    <a:pt x="10761" y="894"/>
                  </a:cubicBezTo>
                  <a:lnTo>
                    <a:pt x="12140" y="894"/>
                  </a:lnTo>
                  <a:cubicBezTo>
                    <a:pt x="12273" y="539"/>
                    <a:pt x="12488" y="245"/>
                    <a:pt x="12832" y="97"/>
                  </a:cubicBezTo>
                  <a:cubicBezTo>
                    <a:pt x="13691" y="-272"/>
                    <a:pt x="14720" y="500"/>
                    <a:pt x="15194" y="894"/>
                  </a:cubicBezTo>
                  <a:lnTo>
                    <a:pt x="16482" y="894"/>
                  </a:lnTo>
                  <a:cubicBezTo>
                    <a:pt x="16614" y="539"/>
                    <a:pt x="16829" y="245"/>
                    <a:pt x="17173" y="97"/>
                  </a:cubicBezTo>
                  <a:cubicBezTo>
                    <a:pt x="18034" y="-272"/>
                    <a:pt x="19062" y="500"/>
                    <a:pt x="19535" y="894"/>
                  </a:cubicBezTo>
                  <a:lnTo>
                    <a:pt x="19896" y="894"/>
                  </a:lnTo>
                  <a:cubicBezTo>
                    <a:pt x="20836" y="894"/>
                    <a:pt x="21600" y="1550"/>
                    <a:pt x="21600" y="2354"/>
                  </a:cubicBezTo>
                  <a:cubicBezTo>
                    <a:pt x="21600" y="2354"/>
                    <a:pt x="21600" y="2354"/>
                    <a:pt x="21600" y="2354"/>
                  </a:cubicBezTo>
                  <a:close/>
                  <a:moveTo>
                    <a:pt x="16798" y="15749"/>
                  </a:moveTo>
                  <a:cubicBezTo>
                    <a:pt x="16798" y="16083"/>
                    <a:pt x="16482" y="16354"/>
                    <a:pt x="16092" y="16354"/>
                  </a:cubicBezTo>
                  <a:lnTo>
                    <a:pt x="5596" y="16354"/>
                  </a:lnTo>
                  <a:cubicBezTo>
                    <a:pt x="5207" y="16354"/>
                    <a:pt x="4890" y="16083"/>
                    <a:pt x="4890" y="15749"/>
                  </a:cubicBezTo>
                  <a:cubicBezTo>
                    <a:pt x="4890" y="15416"/>
                    <a:pt x="5207" y="15145"/>
                    <a:pt x="5596" y="15145"/>
                  </a:cubicBezTo>
                  <a:lnTo>
                    <a:pt x="16092" y="15145"/>
                  </a:lnTo>
                  <a:cubicBezTo>
                    <a:pt x="16482" y="15145"/>
                    <a:pt x="16798" y="15416"/>
                    <a:pt x="16798" y="15749"/>
                  </a:cubicBezTo>
                  <a:cubicBezTo>
                    <a:pt x="16798" y="15749"/>
                    <a:pt x="16798" y="15749"/>
                    <a:pt x="16798" y="15749"/>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5" name="îṣļîḑé-Freeform: Shape 38"/>
            <p:cNvSpPr/>
            <p:nvPr/>
          </p:nvSpPr>
          <p:spPr>
            <a:xfrm>
              <a:off x="5524636" y="2726634"/>
              <a:ext cx="98091" cy="188403"/>
            </a:xfrm>
            <a:custGeom>
              <a:avLst/>
              <a:gdLst/>
              <a:ahLst/>
              <a:cxnLst>
                <a:cxn ang="0">
                  <a:pos x="wd2" y="hd2"/>
                </a:cxn>
                <a:cxn ang="5400000">
                  <a:pos x="wd2" y="hd2"/>
                </a:cxn>
                <a:cxn ang="10800000">
                  <a:pos x="wd2" y="hd2"/>
                </a:cxn>
                <a:cxn ang="16200000">
                  <a:pos x="wd2" y="hd2"/>
                </a:cxn>
              </a:cxnLst>
              <a:rect l="0" t="0" r="r" b="b"/>
              <a:pathLst>
                <a:path w="21600" h="21274" extrusionOk="0">
                  <a:moveTo>
                    <a:pt x="19567" y="11424"/>
                  </a:moveTo>
                  <a:cubicBezTo>
                    <a:pt x="16997" y="11928"/>
                    <a:pt x="14371" y="12125"/>
                    <a:pt x="11944" y="12152"/>
                  </a:cubicBezTo>
                  <a:lnTo>
                    <a:pt x="11944" y="5745"/>
                  </a:lnTo>
                  <a:cubicBezTo>
                    <a:pt x="15866" y="5866"/>
                    <a:pt x="19567" y="6830"/>
                    <a:pt x="19567" y="8822"/>
                  </a:cubicBezTo>
                  <a:cubicBezTo>
                    <a:pt x="19567" y="8822"/>
                    <a:pt x="19567" y="11424"/>
                    <a:pt x="19567" y="11424"/>
                  </a:cubicBezTo>
                  <a:close/>
                  <a:moveTo>
                    <a:pt x="19567" y="15736"/>
                  </a:moveTo>
                  <a:cubicBezTo>
                    <a:pt x="19567" y="18216"/>
                    <a:pt x="15635" y="20231"/>
                    <a:pt x="10800" y="20231"/>
                  </a:cubicBezTo>
                  <a:cubicBezTo>
                    <a:pt x="5966" y="20231"/>
                    <a:pt x="2033" y="18216"/>
                    <a:pt x="2033" y="15736"/>
                  </a:cubicBezTo>
                  <a:lnTo>
                    <a:pt x="2033" y="12503"/>
                  </a:lnTo>
                  <a:cubicBezTo>
                    <a:pt x="3849" y="12784"/>
                    <a:pt x="7267" y="13210"/>
                    <a:pt x="11307" y="13210"/>
                  </a:cubicBezTo>
                  <a:cubicBezTo>
                    <a:pt x="13892" y="13210"/>
                    <a:pt x="16731" y="13034"/>
                    <a:pt x="19567" y="12532"/>
                  </a:cubicBezTo>
                  <a:cubicBezTo>
                    <a:pt x="19567" y="12532"/>
                    <a:pt x="19567" y="15736"/>
                    <a:pt x="19567" y="15736"/>
                  </a:cubicBezTo>
                  <a:close/>
                  <a:moveTo>
                    <a:pt x="2033" y="8822"/>
                  </a:moveTo>
                  <a:cubicBezTo>
                    <a:pt x="2033" y="6996"/>
                    <a:pt x="5904" y="5936"/>
                    <a:pt x="9910" y="5760"/>
                  </a:cubicBezTo>
                  <a:lnTo>
                    <a:pt x="9910" y="12136"/>
                  </a:lnTo>
                  <a:cubicBezTo>
                    <a:pt x="6255" y="12042"/>
                    <a:pt x="3289" y="11615"/>
                    <a:pt x="2033" y="11405"/>
                  </a:cubicBezTo>
                  <a:cubicBezTo>
                    <a:pt x="2033" y="11405"/>
                    <a:pt x="2033" y="8822"/>
                    <a:pt x="2033" y="8822"/>
                  </a:cubicBezTo>
                  <a:close/>
                  <a:moveTo>
                    <a:pt x="11911" y="4701"/>
                  </a:moveTo>
                  <a:cubicBezTo>
                    <a:pt x="11884" y="4684"/>
                    <a:pt x="11859" y="4668"/>
                    <a:pt x="11828" y="4654"/>
                  </a:cubicBezTo>
                  <a:cubicBezTo>
                    <a:pt x="11464" y="4486"/>
                    <a:pt x="11454" y="4536"/>
                    <a:pt x="11851" y="4348"/>
                  </a:cubicBezTo>
                  <a:cubicBezTo>
                    <a:pt x="12146" y="4210"/>
                    <a:pt x="12502" y="4102"/>
                    <a:pt x="12825" y="3982"/>
                  </a:cubicBezTo>
                  <a:cubicBezTo>
                    <a:pt x="13680" y="3666"/>
                    <a:pt x="14245" y="3241"/>
                    <a:pt x="14624" y="2737"/>
                  </a:cubicBezTo>
                  <a:cubicBezTo>
                    <a:pt x="15476" y="1608"/>
                    <a:pt x="12962" y="827"/>
                    <a:pt x="11701" y="158"/>
                  </a:cubicBezTo>
                  <a:cubicBezTo>
                    <a:pt x="10787" y="-326"/>
                    <a:pt x="9352" y="412"/>
                    <a:pt x="10262" y="895"/>
                  </a:cubicBezTo>
                  <a:cubicBezTo>
                    <a:pt x="10966" y="1269"/>
                    <a:pt x="11872" y="1571"/>
                    <a:pt x="12485" y="1987"/>
                  </a:cubicBezTo>
                  <a:cubicBezTo>
                    <a:pt x="13171" y="2452"/>
                    <a:pt x="12125" y="2965"/>
                    <a:pt x="11410" y="3224"/>
                  </a:cubicBezTo>
                  <a:cubicBezTo>
                    <a:pt x="10302" y="3624"/>
                    <a:pt x="9345" y="4155"/>
                    <a:pt x="9567" y="4726"/>
                  </a:cubicBezTo>
                  <a:cubicBezTo>
                    <a:pt x="4594" y="4963"/>
                    <a:pt x="0" y="6360"/>
                    <a:pt x="0" y="8822"/>
                  </a:cubicBezTo>
                  <a:lnTo>
                    <a:pt x="0" y="15736"/>
                  </a:lnTo>
                  <a:cubicBezTo>
                    <a:pt x="0" y="18789"/>
                    <a:pt x="4845" y="21274"/>
                    <a:pt x="10800" y="21274"/>
                  </a:cubicBezTo>
                  <a:cubicBezTo>
                    <a:pt x="16756" y="21274"/>
                    <a:pt x="21600" y="18789"/>
                    <a:pt x="21600" y="15736"/>
                  </a:cubicBezTo>
                  <a:lnTo>
                    <a:pt x="21600" y="8822"/>
                  </a:lnTo>
                  <a:cubicBezTo>
                    <a:pt x="21600" y="6134"/>
                    <a:pt x="16723" y="4833"/>
                    <a:pt x="11911" y="4701"/>
                  </a:cubicBezTo>
                  <a:cubicBezTo>
                    <a:pt x="11911" y="4701"/>
                    <a:pt x="11911" y="4701"/>
                    <a:pt x="11911" y="4701"/>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6" name="îṣļïďê-Freeform: Shape 39"/>
            <p:cNvSpPr/>
            <p:nvPr/>
          </p:nvSpPr>
          <p:spPr>
            <a:xfrm>
              <a:off x="6345928" y="5719478"/>
              <a:ext cx="140123" cy="105559"/>
            </a:xfrm>
            <a:custGeom>
              <a:avLst/>
              <a:gdLst/>
              <a:ahLst/>
              <a:cxnLst>
                <a:cxn ang="0">
                  <a:pos x="wd2" y="hd2"/>
                </a:cxn>
                <a:cxn ang="5400000">
                  <a:pos x="wd2" y="hd2"/>
                </a:cxn>
                <a:cxn ang="10800000">
                  <a:pos x="wd2" y="hd2"/>
                </a:cxn>
                <a:cxn ang="16200000">
                  <a:pos x="wd2" y="hd2"/>
                </a:cxn>
              </a:cxnLst>
              <a:rect l="0" t="0" r="r" b="b"/>
              <a:pathLst>
                <a:path w="21600" h="21600" extrusionOk="0">
                  <a:moveTo>
                    <a:pt x="21600" y="19108"/>
                  </a:moveTo>
                  <a:lnTo>
                    <a:pt x="21600" y="21600"/>
                  </a:lnTo>
                  <a:lnTo>
                    <a:pt x="0" y="21600"/>
                  </a:lnTo>
                  <a:lnTo>
                    <a:pt x="0" y="19108"/>
                  </a:lnTo>
                  <a:lnTo>
                    <a:pt x="1293" y="19108"/>
                  </a:lnTo>
                  <a:lnTo>
                    <a:pt x="1293" y="17861"/>
                  </a:lnTo>
                  <a:lnTo>
                    <a:pt x="20308" y="17861"/>
                  </a:lnTo>
                  <a:lnTo>
                    <a:pt x="20308" y="19108"/>
                  </a:lnTo>
                  <a:cubicBezTo>
                    <a:pt x="20308" y="19108"/>
                    <a:pt x="21600" y="19108"/>
                    <a:pt x="21600" y="19108"/>
                  </a:cubicBezTo>
                  <a:close/>
                  <a:moveTo>
                    <a:pt x="2430" y="11836"/>
                  </a:moveTo>
                  <a:lnTo>
                    <a:pt x="2798" y="11672"/>
                  </a:lnTo>
                  <a:lnTo>
                    <a:pt x="2881" y="11168"/>
                  </a:lnTo>
                  <a:cubicBezTo>
                    <a:pt x="3589" y="6821"/>
                    <a:pt x="6535" y="3667"/>
                    <a:pt x="9888" y="3667"/>
                  </a:cubicBezTo>
                  <a:lnTo>
                    <a:pt x="11484" y="3667"/>
                  </a:lnTo>
                  <a:cubicBezTo>
                    <a:pt x="14836" y="3667"/>
                    <a:pt x="17782" y="6821"/>
                    <a:pt x="18491" y="11168"/>
                  </a:cubicBezTo>
                  <a:lnTo>
                    <a:pt x="18574" y="11672"/>
                  </a:lnTo>
                  <a:lnTo>
                    <a:pt x="18942" y="11836"/>
                  </a:lnTo>
                  <a:cubicBezTo>
                    <a:pt x="19384" y="12034"/>
                    <a:pt x="19682" y="12575"/>
                    <a:pt x="19682" y="13187"/>
                  </a:cubicBezTo>
                  <a:cubicBezTo>
                    <a:pt x="19682" y="13980"/>
                    <a:pt x="19197" y="14112"/>
                    <a:pt x="18599" y="14112"/>
                  </a:cubicBezTo>
                  <a:lnTo>
                    <a:pt x="2771" y="14112"/>
                  </a:lnTo>
                  <a:cubicBezTo>
                    <a:pt x="2175" y="14112"/>
                    <a:pt x="1690" y="13980"/>
                    <a:pt x="1690" y="13187"/>
                  </a:cubicBezTo>
                  <a:cubicBezTo>
                    <a:pt x="1690" y="12575"/>
                    <a:pt x="1987" y="12034"/>
                    <a:pt x="2430" y="11836"/>
                  </a:cubicBezTo>
                  <a:cubicBezTo>
                    <a:pt x="2430" y="11836"/>
                    <a:pt x="2430" y="11836"/>
                    <a:pt x="2430" y="11836"/>
                  </a:cubicBezTo>
                  <a:close/>
                  <a:moveTo>
                    <a:pt x="2771" y="15925"/>
                  </a:moveTo>
                  <a:lnTo>
                    <a:pt x="18599" y="15925"/>
                  </a:lnTo>
                  <a:cubicBezTo>
                    <a:pt x="19950" y="15925"/>
                    <a:pt x="21048" y="14980"/>
                    <a:pt x="21048" y="13187"/>
                  </a:cubicBezTo>
                  <a:cubicBezTo>
                    <a:pt x="21048" y="11975"/>
                    <a:pt x="20537" y="10882"/>
                    <a:pt x="19745" y="10326"/>
                  </a:cubicBezTo>
                  <a:cubicBezTo>
                    <a:pt x="18774" y="5390"/>
                    <a:pt x="15357" y="1855"/>
                    <a:pt x="11485" y="1851"/>
                  </a:cubicBezTo>
                  <a:lnTo>
                    <a:pt x="11485" y="1620"/>
                  </a:lnTo>
                  <a:lnTo>
                    <a:pt x="11289" y="1620"/>
                  </a:lnTo>
                  <a:lnTo>
                    <a:pt x="11289" y="649"/>
                  </a:lnTo>
                  <a:lnTo>
                    <a:pt x="11485" y="649"/>
                  </a:lnTo>
                  <a:lnTo>
                    <a:pt x="11485" y="0"/>
                  </a:lnTo>
                  <a:lnTo>
                    <a:pt x="9885" y="0"/>
                  </a:lnTo>
                  <a:lnTo>
                    <a:pt x="9885" y="649"/>
                  </a:lnTo>
                  <a:lnTo>
                    <a:pt x="10082" y="649"/>
                  </a:lnTo>
                  <a:lnTo>
                    <a:pt x="10082" y="1620"/>
                  </a:lnTo>
                  <a:lnTo>
                    <a:pt x="9885" y="1620"/>
                  </a:lnTo>
                  <a:lnTo>
                    <a:pt x="9885" y="1851"/>
                  </a:lnTo>
                  <a:cubicBezTo>
                    <a:pt x="6014" y="1855"/>
                    <a:pt x="2597" y="5390"/>
                    <a:pt x="1627" y="10326"/>
                  </a:cubicBezTo>
                  <a:cubicBezTo>
                    <a:pt x="834" y="10882"/>
                    <a:pt x="323" y="11975"/>
                    <a:pt x="323" y="13187"/>
                  </a:cubicBezTo>
                  <a:cubicBezTo>
                    <a:pt x="323" y="14980"/>
                    <a:pt x="1423" y="15925"/>
                    <a:pt x="2771" y="15925"/>
                  </a:cubicBezTo>
                  <a:cubicBezTo>
                    <a:pt x="2771" y="15925"/>
                    <a:pt x="2771" y="15925"/>
                    <a:pt x="2771" y="15925"/>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7" name="ïşḻïďê-Freeform: Shape 40"/>
            <p:cNvSpPr/>
            <p:nvPr/>
          </p:nvSpPr>
          <p:spPr>
            <a:xfrm>
              <a:off x="5830881" y="5991916"/>
              <a:ext cx="39700" cy="39703"/>
            </a:xfrm>
            <a:custGeom>
              <a:avLst/>
              <a:gdLst/>
              <a:ahLst/>
              <a:cxnLst>
                <a:cxn ang="0">
                  <a:pos x="wd2" y="hd2"/>
                </a:cxn>
                <a:cxn ang="5400000">
                  <a:pos x="wd2" y="hd2"/>
                </a:cxn>
                <a:cxn ang="10800000">
                  <a:pos x="wd2" y="hd2"/>
                </a:cxn>
                <a:cxn ang="16200000">
                  <a:pos x="wd2" y="hd2"/>
                </a:cxn>
              </a:cxnLst>
              <a:rect l="0" t="0" r="r" b="b"/>
              <a:pathLst>
                <a:path w="21209" h="21208" extrusionOk="0">
                  <a:moveTo>
                    <a:pt x="20060" y="10822"/>
                  </a:moveTo>
                  <a:lnTo>
                    <a:pt x="7073" y="0"/>
                  </a:lnTo>
                  <a:cubicBezTo>
                    <a:pt x="5237" y="2826"/>
                    <a:pt x="2824" y="5241"/>
                    <a:pt x="0" y="7075"/>
                  </a:cubicBezTo>
                  <a:lnTo>
                    <a:pt x="10819" y="20058"/>
                  </a:lnTo>
                  <a:cubicBezTo>
                    <a:pt x="12024" y="21502"/>
                    <a:pt x="14099" y="21600"/>
                    <a:pt x="15427" y="20270"/>
                  </a:cubicBezTo>
                  <a:lnTo>
                    <a:pt x="20270" y="15428"/>
                  </a:lnTo>
                  <a:cubicBezTo>
                    <a:pt x="21600" y="14100"/>
                    <a:pt x="21505" y="12025"/>
                    <a:pt x="20060" y="10822"/>
                  </a:cubicBezTo>
                  <a:cubicBezTo>
                    <a:pt x="20060" y="10822"/>
                    <a:pt x="20060" y="10822"/>
                    <a:pt x="20060" y="10822"/>
                  </a:cubicBezTo>
                  <a:close/>
                </a:path>
              </a:pathLst>
            </a:custGeom>
            <a:solidFill>
              <a:srgbClr val="8A9297"/>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8" name="ïşḻïďê-Freeform: Shape 41"/>
            <p:cNvSpPr/>
            <p:nvPr/>
          </p:nvSpPr>
          <p:spPr>
            <a:xfrm>
              <a:off x="5769234" y="5930270"/>
              <a:ext cx="76865" cy="76869"/>
            </a:xfrm>
            <a:custGeom>
              <a:avLst/>
              <a:gdLst/>
              <a:ahLst/>
              <a:cxnLst>
                <a:cxn ang="0">
                  <a:pos x="wd2" y="hd2"/>
                </a:cxn>
                <a:cxn ang="5400000">
                  <a:pos x="wd2" y="hd2"/>
                </a:cxn>
                <a:cxn ang="10800000">
                  <a:pos x="wd2" y="hd2"/>
                </a:cxn>
                <a:cxn ang="16200000">
                  <a:pos x="wd2" y="hd2"/>
                </a:cxn>
              </a:cxnLst>
              <a:rect l="0" t="0" r="r" b="b"/>
              <a:pathLst>
                <a:path w="21600" h="21600" extrusionOk="0">
                  <a:moveTo>
                    <a:pt x="10800" y="18902"/>
                  </a:moveTo>
                  <a:cubicBezTo>
                    <a:pt x="6333" y="18902"/>
                    <a:pt x="2700" y="15268"/>
                    <a:pt x="2700" y="10802"/>
                  </a:cubicBezTo>
                  <a:cubicBezTo>
                    <a:pt x="2700" y="6335"/>
                    <a:pt x="6333" y="2701"/>
                    <a:pt x="10800" y="2701"/>
                  </a:cubicBezTo>
                  <a:cubicBezTo>
                    <a:pt x="15267" y="2701"/>
                    <a:pt x="18900" y="6335"/>
                    <a:pt x="18900" y="10802"/>
                  </a:cubicBezTo>
                  <a:cubicBezTo>
                    <a:pt x="18900" y="15268"/>
                    <a:pt x="15267" y="18902"/>
                    <a:pt x="10800" y="18902"/>
                  </a:cubicBezTo>
                  <a:cubicBezTo>
                    <a:pt x="10800" y="18902"/>
                    <a:pt x="10800" y="18902"/>
                    <a:pt x="10800" y="18902"/>
                  </a:cubicBezTo>
                  <a:close/>
                  <a:moveTo>
                    <a:pt x="21600" y="10802"/>
                  </a:moveTo>
                  <a:cubicBezTo>
                    <a:pt x="21600" y="4837"/>
                    <a:pt x="16765" y="0"/>
                    <a:pt x="10800" y="0"/>
                  </a:cubicBezTo>
                  <a:cubicBezTo>
                    <a:pt x="4835" y="0"/>
                    <a:pt x="0" y="4837"/>
                    <a:pt x="0" y="10802"/>
                  </a:cubicBezTo>
                  <a:cubicBezTo>
                    <a:pt x="0" y="16766"/>
                    <a:pt x="4835" y="21600"/>
                    <a:pt x="10800" y="21600"/>
                  </a:cubicBezTo>
                  <a:cubicBezTo>
                    <a:pt x="16765" y="21600"/>
                    <a:pt x="21600" y="16766"/>
                    <a:pt x="21600" y="10802"/>
                  </a:cubicBezTo>
                  <a:cubicBezTo>
                    <a:pt x="21600" y="10802"/>
                    <a:pt x="21600" y="10802"/>
                    <a:pt x="21600" y="10802"/>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49" name="ïşḻïďê-Freeform: Shape 42"/>
            <p:cNvSpPr/>
            <p:nvPr/>
          </p:nvSpPr>
          <p:spPr>
            <a:xfrm>
              <a:off x="5628043" y="5546470"/>
              <a:ext cx="102484" cy="102488"/>
            </a:xfrm>
            <a:custGeom>
              <a:avLst/>
              <a:gdLst/>
              <a:ahLst/>
              <a:cxnLst>
                <a:cxn ang="0">
                  <a:pos x="wd2" y="hd2"/>
                </a:cxn>
                <a:cxn ang="5400000">
                  <a:pos x="wd2" y="hd2"/>
                </a:cxn>
                <a:cxn ang="10800000">
                  <a:pos x="wd2" y="hd2"/>
                </a:cxn>
                <a:cxn ang="16200000">
                  <a:pos x="wd2" y="hd2"/>
                </a:cxn>
              </a:cxnLst>
              <a:rect l="0" t="0" r="r" b="b"/>
              <a:pathLst>
                <a:path w="21600" h="21600" extrusionOk="0">
                  <a:moveTo>
                    <a:pt x="14851" y="12150"/>
                  </a:moveTo>
                  <a:lnTo>
                    <a:pt x="12150" y="12150"/>
                  </a:lnTo>
                  <a:lnTo>
                    <a:pt x="12150" y="14851"/>
                  </a:lnTo>
                  <a:lnTo>
                    <a:pt x="14851" y="14851"/>
                  </a:lnTo>
                  <a:cubicBezTo>
                    <a:pt x="14851" y="14851"/>
                    <a:pt x="14851" y="12150"/>
                    <a:pt x="14851" y="12150"/>
                  </a:cubicBezTo>
                  <a:close/>
                  <a:moveTo>
                    <a:pt x="10800" y="12150"/>
                  </a:moveTo>
                  <a:lnTo>
                    <a:pt x="8099" y="12150"/>
                  </a:lnTo>
                  <a:lnTo>
                    <a:pt x="8099" y="14851"/>
                  </a:lnTo>
                  <a:lnTo>
                    <a:pt x="10800" y="14851"/>
                  </a:lnTo>
                  <a:cubicBezTo>
                    <a:pt x="10800" y="14851"/>
                    <a:pt x="10800" y="12150"/>
                    <a:pt x="10800" y="12150"/>
                  </a:cubicBezTo>
                  <a:close/>
                  <a:moveTo>
                    <a:pt x="6749" y="12150"/>
                  </a:moveTo>
                  <a:lnTo>
                    <a:pt x="4050" y="12150"/>
                  </a:lnTo>
                  <a:lnTo>
                    <a:pt x="4050" y="14851"/>
                  </a:lnTo>
                  <a:lnTo>
                    <a:pt x="6749" y="14851"/>
                  </a:lnTo>
                  <a:cubicBezTo>
                    <a:pt x="6749" y="14851"/>
                    <a:pt x="6749" y="12150"/>
                    <a:pt x="6749" y="12150"/>
                  </a:cubicBezTo>
                  <a:close/>
                  <a:moveTo>
                    <a:pt x="14851" y="8099"/>
                  </a:moveTo>
                  <a:lnTo>
                    <a:pt x="12150" y="8099"/>
                  </a:lnTo>
                  <a:lnTo>
                    <a:pt x="12150" y="10800"/>
                  </a:lnTo>
                  <a:lnTo>
                    <a:pt x="14851" y="10800"/>
                  </a:lnTo>
                  <a:cubicBezTo>
                    <a:pt x="14851" y="10800"/>
                    <a:pt x="14851" y="8099"/>
                    <a:pt x="14851" y="8099"/>
                  </a:cubicBezTo>
                  <a:close/>
                  <a:moveTo>
                    <a:pt x="10800" y="8099"/>
                  </a:moveTo>
                  <a:lnTo>
                    <a:pt x="8099" y="8099"/>
                  </a:lnTo>
                  <a:lnTo>
                    <a:pt x="8099" y="10800"/>
                  </a:lnTo>
                  <a:lnTo>
                    <a:pt x="10800" y="10800"/>
                  </a:lnTo>
                  <a:cubicBezTo>
                    <a:pt x="10800" y="10800"/>
                    <a:pt x="10800" y="8099"/>
                    <a:pt x="10800" y="8099"/>
                  </a:cubicBezTo>
                  <a:close/>
                  <a:moveTo>
                    <a:pt x="6749" y="8099"/>
                  </a:moveTo>
                  <a:lnTo>
                    <a:pt x="4050" y="8099"/>
                  </a:lnTo>
                  <a:lnTo>
                    <a:pt x="4050" y="10800"/>
                  </a:lnTo>
                  <a:lnTo>
                    <a:pt x="6749" y="10800"/>
                  </a:lnTo>
                  <a:cubicBezTo>
                    <a:pt x="6749" y="10800"/>
                    <a:pt x="6749" y="8099"/>
                    <a:pt x="6749" y="8099"/>
                  </a:cubicBezTo>
                  <a:close/>
                  <a:moveTo>
                    <a:pt x="20250" y="4050"/>
                  </a:moveTo>
                  <a:lnTo>
                    <a:pt x="20250" y="20249"/>
                  </a:lnTo>
                  <a:lnTo>
                    <a:pt x="1349" y="20249"/>
                  </a:lnTo>
                  <a:lnTo>
                    <a:pt x="1349" y="21600"/>
                  </a:lnTo>
                  <a:lnTo>
                    <a:pt x="21600" y="21600"/>
                  </a:lnTo>
                  <a:lnTo>
                    <a:pt x="21600" y="4050"/>
                  </a:lnTo>
                  <a:cubicBezTo>
                    <a:pt x="21600" y="4050"/>
                    <a:pt x="20250" y="4050"/>
                    <a:pt x="20250" y="4050"/>
                  </a:cubicBezTo>
                  <a:close/>
                  <a:moveTo>
                    <a:pt x="17549" y="6750"/>
                  </a:moveTo>
                  <a:lnTo>
                    <a:pt x="1349" y="6750"/>
                  </a:lnTo>
                  <a:lnTo>
                    <a:pt x="1349" y="17550"/>
                  </a:lnTo>
                  <a:lnTo>
                    <a:pt x="17549" y="17550"/>
                  </a:lnTo>
                  <a:cubicBezTo>
                    <a:pt x="17549" y="17550"/>
                    <a:pt x="17549" y="6750"/>
                    <a:pt x="17549" y="6750"/>
                  </a:cubicBezTo>
                  <a:close/>
                  <a:moveTo>
                    <a:pt x="18900" y="18899"/>
                  </a:moveTo>
                  <a:lnTo>
                    <a:pt x="0" y="18899"/>
                  </a:lnTo>
                  <a:lnTo>
                    <a:pt x="0" y="2701"/>
                  </a:lnTo>
                  <a:lnTo>
                    <a:pt x="3374" y="2701"/>
                  </a:lnTo>
                  <a:cubicBezTo>
                    <a:pt x="3374" y="3816"/>
                    <a:pt x="4283" y="4725"/>
                    <a:pt x="5399" y="4725"/>
                  </a:cubicBezTo>
                  <a:cubicBezTo>
                    <a:pt x="6516" y="4725"/>
                    <a:pt x="7425" y="3816"/>
                    <a:pt x="7425" y="2701"/>
                  </a:cubicBezTo>
                  <a:lnTo>
                    <a:pt x="11475" y="2701"/>
                  </a:lnTo>
                  <a:cubicBezTo>
                    <a:pt x="11475" y="3816"/>
                    <a:pt x="12382" y="4725"/>
                    <a:pt x="13500" y="4725"/>
                  </a:cubicBezTo>
                  <a:cubicBezTo>
                    <a:pt x="14617" y="4725"/>
                    <a:pt x="15525" y="3816"/>
                    <a:pt x="15525" y="2701"/>
                  </a:cubicBezTo>
                  <a:lnTo>
                    <a:pt x="18900" y="2701"/>
                  </a:lnTo>
                  <a:cubicBezTo>
                    <a:pt x="18900" y="2701"/>
                    <a:pt x="18900" y="18899"/>
                    <a:pt x="18900" y="18899"/>
                  </a:cubicBezTo>
                  <a:close/>
                  <a:moveTo>
                    <a:pt x="13500" y="4050"/>
                  </a:moveTo>
                  <a:cubicBezTo>
                    <a:pt x="14247" y="4050"/>
                    <a:pt x="14851" y="3446"/>
                    <a:pt x="14851" y="2701"/>
                  </a:cubicBezTo>
                  <a:lnTo>
                    <a:pt x="14851" y="1350"/>
                  </a:lnTo>
                  <a:cubicBezTo>
                    <a:pt x="14851" y="603"/>
                    <a:pt x="14247" y="0"/>
                    <a:pt x="13500" y="0"/>
                  </a:cubicBezTo>
                  <a:cubicBezTo>
                    <a:pt x="12754" y="0"/>
                    <a:pt x="12150" y="603"/>
                    <a:pt x="12150" y="1350"/>
                  </a:cubicBezTo>
                  <a:lnTo>
                    <a:pt x="12150" y="2701"/>
                  </a:lnTo>
                  <a:cubicBezTo>
                    <a:pt x="12150" y="3446"/>
                    <a:pt x="12754" y="4050"/>
                    <a:pt x="13500" y="4050"/>
                  </a:cubicBezTo>
                  <a:cubicBezTo>
                    <a:pt x="13500" y="4050"/>
                    <a:pt x="13500" y="4050"/>
                    <a:pt x="13500" y="4050"/>
                  </a:cubicBezTo>
                  <a:close/>
                  <a:moveTo>
                    <a:pt x="4050" y="2701"/>
                  </a:moveTo>
                  <a:lnTo>
                    <a:pt x="4050" y="1350"/>
                  </a:lnTo>
                  <a:cubicBezTo>
                    <a:pt x="4050" y="603"/>
                    <a:pt x="4654" y="0"/>
                    <a:pt x="5399" y="0"/>
                  </a:cubicBezTo>
                  <a:cubicBezTo>
                    <a:pt x="6145" y="0"/>
                    <a:pt x="6749" y="603"/>
                    <a:pt x="6749" y="1350"/>
                  </a:cubicBezTo>
                  <a:lnTo>
                    <a:pt x="6749" y="2701"/>
                  </a:lnTo>
                  <a:cubicBezTo>
                    <a:pt x="6749" y="3446"/>
                    <a:pt x="6145" y="4050"/>
                    <a:pt x="5399" y="4050"/>
                  </a:cubicBezTo>
                  <a:cubicBezTo>
                    <a:pt x="4654" y="4050"/>
                    <a:pt x="4050" y="3446"/>
                    <a:pt x="4050" y="2701"/>
                  </a:cubicBezTo>
                  <a:cubicBezTo>
                    <a:pt x="4050" y="2701"/>
                    <a:pt x="4050" y="2701"/>
                    <a:pt x="4050" y="2701"/>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0" name="ïşḻïďê-Freeform: Shape 43"/>
            <p:cNvSpPr/>
            <p:nvPr/>
          </p:nvSpPr>
          <p:spPr>
            <a:xfrm>
              <a:off x="6200760" y="4387116"/>
              <a:ext cx="137179" cy="137183"/>
            </a:xfrm>
            <a:custGeom>
              <a:avLst/>
              <a:gdLst/>
              <a:ahLst/>
              <a:cxnLst>
                <a:cxn ang="0">
                  <a:pos x="wd2" y="hd2"/>
                </a:cxn>
                <a:cxn ang="5400000">
                  <a:pos x="wd2" y="hd2"/>
                </a:cxn>
                <a:cxn ang="10800000">
                  <a:pos x="wd2" y="hd2"/>
                </a:cxn>
                <a:cxn ang="16200000">
                  <a:pos x="wd2" y="hd2"/>
                </a:cxn>
              </a:cxnLst>
              <a:rect l="0" t="0" r="r" b="b"/>
              <a:pathLst>
                <a:path w="21600" h="21600" extrusionOk="0">
                  <a:moveTo>
                    <a:pt x="18900" y="1350"/>
                  </a:moveTo>
                  <a:lnTo>
                    <a:pt x="2699" y="1350"/>
                  </a:lnTo>
                  <a:lnTo>
                    <a:pt x="2699" y="0"/>
                  </a:lnTo>
                  <a:lnTo>
                    <a:pt x="18900" y="0"/>
                  </a:lnTo>
                  <a:cubicBezTo>
                    <a:pt x="18900" y="0"/>
                    <a:pt x="18900" y="1350"/>
                    <a:pt x="18900" y="1350"/>
                  </a:cubicBezTo>
                  <a:close/>
                  <a:moveTo>
                    <a:pt x="20250" y="4050"/>
                  </a:moveTo>
                  <a:lnTo>
                    <a:pt x="1350" y="4050"/>
                  </a:lnTo>
                  <a:lnTo>
                    <a:pt x="1350" y="2701"/>
                  </a:lnTo>
                  <a:lnTo>
                    <a:pt x="20250" y="2701"/>
                  </a:lnTo>
                  <a:cubicBezTo>
                    <a:pt x="20250" y="2701"/>
                    <a:pt x="20250" y="4050"/>
                    <a:pt x="20250" y="4050"/>
                  </a:cubicBezTo>
                  <a:close/>
                  <a:moveTo>
                    <a:pt x="12151" y="17550"/>
                  </a:moveTo>
                  <a:lnTo>
                    <a:pt x="2699" y="17550"/>
                  </a:lnTo>
                  <a:lnTo>
                    <a:pt x="2699" y="16200"/>
                  </a:lnTo>
                  <a:lnTo>
                    <a:pt x="12151" y="16200"/>
                  </a:lnTo>
                  <a:cubicBezTo>
                    <a:pt x="12151" y="16200"/>
                    <a:pt x="12151" y="17550"/>
                    <a:pt x="12151" y="17550"/>
                  </a:cubicBezTo>
                  <a:close/>
                  <a:moveTo>
                    <a:pt x="12151" y="14850"/>
                  </a:moveTo>
                  <a:lnTo>
                    <a:pt x="2699" y="14850"/>
                  </a:lnTo>
                  <a:lnTo>
                    <a:pt x="2699" y="13499"/>
                  </a:lnTo>
                  <a:lnTo>
                    <a:pt x="12151" y="13499"/>
                  </a:lnTo>
                  <a:cubicBezTo>
                    <a:pt x="12151" y="13499"/>
                    <a:pt x="12151" y="14850"/>
                    <a:pt x="12151" y="14850"/>
                  </a:cubicBezTo>
                  <a:close/>
                  <a:moveTo>
                    <a:pt x="18900" y="12150"/>
                  </a:moveTo>
                  <a:lnTo>
                    <a:pt x="14850" y="12150"/>
                  </a:lnTo>
                  <a:lnTo>
                    <a:pt x="14850" y="8101"/>
                  </a:lnTo>
                  <a:lnTo>
                    <a:pt x="18900" y="8101"/>
                  </a:lnTo>
                  <a:cubicBezTo>
                    <a:pt x="18900" y="8101"/>
                    <a:pt x="18900" y="12150"/>
                    <a:pt x="18900" y="12150"/>
                  </a:cubicBezTo>
                  <a:close/>
                  <a:moveTo>
                    <a:pt x="20250" y="20250"/>
                  </a:moveTo>
                  <a:lnTo>
                    <a:pt x="1350" y="20250"/>
                  </a:lnTo>
                  <a:lnTo>
                    <a:pt x="1350" y="6750"/>
                  </a:lnTo>
                  <a:lnTo>
                    <a:pt x="20250" y="6750"/>
                  </a:lnTo>
                  <a:cubicBezTo>
                    <a:pt x="20250" y="6750"/>
                    <a:pt x="20250" y="20250"/>
                    <a:pt x="20250" y="20250"/>
                  </a:cubicBezTo>
                  <a:close/>
                  <a:moveTo>
                    <a:pt x="0" y="5400"/>
                  </a:moveTo>
                  <a:lnTo>
                    <a:pt x="0" y="21600"/>
                  </a:lnTo>
                  <a:lnTo>
                    <a:pt x="21600" y="21600"/>
                  </a:lnTo>
                  <a:lnTo>
                    <a:pt x="21600" y="5400"/>
                  </a:lnTo>
                  <a:cubicBezTo>
                    <a:pt x="21600" y="5400"/>
                    <a:pt x="0" y="5400"/>
                    <a:pt x="0" y="5400"/>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1" name="ïşḻïďê-Freeform: Shape 44"/>
            <p:cNvSpPr/>
            <p:nvPr/>
          </p:nvSpPr>
          <p:spPr>
            <a:xfrm>
              <a:off x="6783420" y="2209598"/>
              <a:ext cx="101135" cy="137179"/>
            </a:xfrm>
            <a:custGeom>
              <a:avLst/>
              <a:gdLst/>
              <a:ahLst/>
              <a:cxnLst>
                <a:cxn ang="0">
                  <a:pos x="wd2" y="hd2"/>
                </a:cxn>
                <a:cxn ang="5400000">
                  <a:pos x="wd2" y="hd2"/>
                </a:cxn>
                <a:cxn ang="10800000">
                  <a:pos x="wd2" y="hd2"/>
                </a:cxn>
                <a:cxn ang="16200000">
                  <a:pos x="wd2" y="hd2"/>
                </a:cxn>
              </a:cxnLst>
              <a:rect l="0" t="0" r="r" b="b"/>
              <a:pathLst>
                <a:path w="19570" h="20877" extrusionOk="0">
                  <a:moveTo>
                    <a:pt x="12273" y="20224"/>
                  </a:moveTo>
                  <a:cubicBezTo>
                    <a:pt x="12273" y="19864"/>
                    <a:pt x="11902" y="19572"/>
                    <a:pt x="11444" y="19572"/>
                  </a:cubicBezTo>
                  <a:lnTo>
                    <a:pt x="8126" y="19572"/>
                  </a:lnTo>
                  <a:cubicBezTo>
                    <a:pt x="7666" y="19572"/>
                    <a:pt x="7296" y="19864"/>
                    <a:pt x="7296" y="20224"/>
                  </a:cubicBezTo>
                  <a:cubicBezTo>
                    <a:pt x="7296" y="20584"/>
                    <a:pt x="7666" y="20877"/>
                    <a:pt x="8126" y="20877"/>
                  </a:cubicBezTo>
                  <a:lnTo>
                    <a:pt x="11444" y="20877"/>
                  </a:lnTo>
                  <a:cubicBezTo>
                    <a:pt x="11902" y="20877"/>
                    <a:pt x="12273" y="20584"/>
                    <a:pt x="12273" y="20224"/>
                  </a:cubicBezTo>
                  <a:cubicBezTo>
                    <a:pt x="12273" y="20224"/>
                    <a:pt x="12273" y="20224"/>
                    <a:pt x="12273" y="20224"/>
                  </a:cubicBezTo>
                  <a:close/>
                  <a:moveTo>
                    <a:pt x="3706" y="12893"/>
                  </a:moveTo>
                  <a:cubicBezTo>
                    <a:pt x="4045" y="12652"/>
                    <a:pt x="4072" y="12239"/>
                    <a:pt x="3764" y="11972"/>
                  </a:cubicBezTo>
                  <a:cubicBezTo>
                    <a:pt x="818" y="9404"/>
                    <a:pt x="987" y="5512"/>
                    <a:pt x="4148" y="3109"/>
                  </a:cubicBezTo>
                  <a:cubicBezTo>
                    <a:pt x="7309" y="705"/>
                    <a:pt x="12261" y="705"/>
                    <a:pt x="15421" y="3109"/>
                  </a:cubicBezTo>
                  <a:cubicBezTo>
                    <a:pt x="18583" y="5512"/>
                    <a:pt x="18750" y="9404"/>
                    <a:pt x="15805" y="11972"/>
                  </a:cubicBezTo>
                  <a:cubicBezTo>
                    <a:pt x="15498" y="12239"/>
                    <a:pt x="15525" y="12652"/>
                    <a:pt x="15866" y="12893"/>
                  </a:cubicBezTo>
                  <a:cubicBezTo>
                    <a:pt x="16206" y="13133"/>
                    <a:pt x="16730" y="13112"/>
                    <a:pt x="17036" y="12846"/>
                  </a:cubicBezTo>
                  <a:cubicBezTo>
                    <a:pt x="20585" y="9753"/>
                    <a:pt x="20382" y="5064"/>
                    <a:pt x="16575" y="2171"/>
                  </a:cubicBezTo>
                  <a:cubicBezTo>
                    <a:pt x="12769" y="-723"/>
                    <a:pt x="6804" y="-723"/>
                    <a:pt x="2995" y="2171"/>
                  </a:cubicBezTo>
                  <a:cubicBezTo>
                    <a:pt x="-813" y="5064"/>
                    <a:pt x="-1015" y="9753"/>
                    <a:pt x="2533" y="12846"/>
                  </a:cubicBezTo>
                  <a:cubicBezTo>
                    <a:pt x="2696" y="12988"/>
                    <a:pt x="2922" y="13060"/>
                    <a:pt x="3148" y="13060"/>
                  </a:cubicBezTo>
                  <a:cubicBezTo>
                    <a:pt x="3346" y="13060"/>
                    <a:pt x="3545" y="13004"/>
                    <a:pt x="3706" y="12893"/>
                  </a:cubicBezTo>
                  <a:cubicBezTo>
                    <a:pt x="3706" y="12893"/>
                    <a:pt x="3706" y="12893"/>
                    <a:pt x="3706" y="12893"/>
                  </a:cubicBezTo>
                  <a:close/>
                  <a:moveTo>
                    <a:pt x="13933" y="18267"/>
                  </a:moveTo>
                  <a:cubicBezTo>
                    <a:pt x="13933" y="17907"/>
                    <a:pt x="13562" y="17615"/>
                    <a:pt x="13103" y="17615"/>
                  </a:cubicBezTo>
                  <a:lnTo>
                    <a:pt x="6466" y="17615"/>
                  </a:lnTo>
                  <a:cubicBezTo>
                    <a:pt x="6008" y="17615"/>
                    <a:pt x="5636" y="17907"/>
                    <a:pt x="5636" y="18267"/>
                  </a:cubicBezTo>
                  <a:cubicBezTo>
                    <a:pt x="5636" y="18629"/>
                    <a:pt x="6008" y="18919"/>
                    <a:pt x="6466" y="18919"/>
                  </a:cubicBezTo>
                  <a:lnTo>
                    <a:pt x="13103" y="18919"/>
                  </a:lnTo>
                  <a:cubicBezTo>
                    <a:pt x="13562" y="18919"/>
                    <a:pt x="13933" y="18629"/>
                    <a:pt x="13933" y="18267"/>
                  </a:cubicBezTo>
                  <a:cubicBezTo>
                    <a:pt x="13933" y="18267"/>
                    <a:pt x="13933" y="18267"/>
                    <a:pt x="13933" y="18267"/>
                  </a:cubicBezTo>
                  <a:close/>
                  <a:moveTo>
                    <a:pt x="15592" y="16310"/>
                  </a:moveTo>
                  <a:cubicBezTo>
                    <a:pt x="15592" y="15950"/>
                    <a:pt x="15221" y="15657"/>
                    <a:pt x="14761" y="15657"/>
                  </a:cubicBezTo>
                  <a:lnTo>
                    <a:pt x="4807" y="15657"/>
                  </a:lnTo>
                  <a:cubicBezTo>
                    <a:pt x="4349" y="15657"/>
                    <a:pt x="3978" y="15950"/>
                    <a:pt x="3978" y="16310"/>
                  </a:cubicBezTo>
                  <a:cubicBezTo>
                    <a:pt x="3978" y="16671"/>
                    <a:pt x="4349" y="16962"/>
                    <a:pt x="4807" y="16962"/>
                  </a:cubicBezTo>
                  <a:lnTo>
                    <a:pt x="14761" y="16962"/>
                  </a:lnTo>
                  <a:cubicBezTo>
                    <a:pt x="15221" y="16962"/>
                    <a:pt x="15592" y="16671"/>
                    <a:pt x="15592" y="16310"/>
                  </a:cubicBezTo>
                  <a:cubicBezTo>
                    <a:pt x="15592" y="16310"/>
                    <a:pt x="15592" y="16310"/>
                    <a:pt x="15592" y="16310"/>
                  </a:cubicBezTo>
                  <a:close/>
                  <a:moveTo>
                    <a:pt x="14761" y="15006"/>
                  </a:moveTo>
                  <a:lnTo>
                    <a:pt x="4807" y="15006"/>
                  </a:lnTo>
                  <a:cubicBezTo>
                    <a:pt x="4349" y="15006"/>
                    <a:pt x="3978" y="14713"/>
                    <a:pt x="3978" y="14353"/>
                  </a:cubicBezTo>
                  <a:cubicBezTo>
                    <a:pt x="3978" y="13993"/>
                    <a:pt x="4349" y="13701"/>
                    <a:pt x="4807" y="13701"/>
                  </a:cubicBezTo>
                  <a:lnTo>
                    <a:pt x="14761" y="13701"/>
                  </a:lnTo>
                  <a:cubicBezTo>
                    <a:pt x="15221" y="13701"/>
                    <a:pt x="15592" y="13993"/>
                    <a:pt x="15592" y="14353"/>
                  </a:cubicBezTo>
                  <a:cubicBezTo>
                    <a:pt x="15592" y="14713"/>
                    <a:pt x="15221" y="15006"/>
                    <a:pt x="14761" y="15006"/>
                  </a:cubicBezTo>
                  <a:cubicBezTo>
                    <a:pt x="14761" y="15006"/>
                    <a:pt x="14761" y="15006"/>
                    <a:pt x="14761" y="15006"/>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2" name="ïşḻïďê-Freeform: Shape 45"/>
            <p:cNvSpPr/>
            <p:nvPr/>
          </p:nvSpPr>
          <p:spPr>
            <a:xfrm>
              <a:off x="7065801" y="2362720"/>
              <a:ext cx="137176" cy="137185"/>
            </a:xfrm>
            <a:custGeom>
              <a:avLst/>
              <a:gdLst/>
              <a:ahLst/>
              <a:cxnLst>
                <a:cxn ang="0">
                  <a:pos x="wd2" y="hd2"/>
                </a:cxn>
                <a:cxn ang="5400000">
                  <a:pos x="wd2" y="hd2"/>
                </a:cxn>
                <a:cxn ang="10800000">
                  <a:pos x="wd2" y="hd2"/>
                </a:cxn>
                <a:cxn ang="16200000">
                  <a:pos x="wd2" y="hd2"/>
                </a:cxn>
              </a:cxnLst>
              <a:rect l="0" t="0" r="r" b="b"/>
              <a:pathLst>
                <a:path w="21372" h="21372" extrusionOk="0">
                  <a:moveTo>
                    <a:pt x="14602" y="19997"/>
                  </a:moveTo>
                  <a:cubicBezTo>
                    <a:pt x="14952" y="19835"/>
                    <a:pt x="15279" y="19619"/>
                    <a:pt x="15559" y="19340"/>
                  </a:cubicBezTo>
                  <a:cubicBezTo>
                    <a:pt x="15888" y="19011"/>
                    <a:pt x="16139" y="18621"/>
                    <a:pt x="16306" y="18192"/>
                  </a:cubicBezTo>
                  <a:cubicBezTo>
                    <a:pt x="16731" y="18028"/>
                    <a:pt x="17120" y="17777"/>
                    <a:pt x="17450" y="17450"/>
                  </a:cubicBezTo>
                  <a:cubicBezTo>
                    <a:pt x="17777" y="17121"/>
                    <a:pt x="18029" y="16731"/>
                    <a:pt x="18194" y="16304"/>
                  </a:cubicBezTo>
                  <a:cubicBezTo>
                    <a:pt x="18619" y="16139"/>
                    <a:pt x="19010" y="15888"/>
                    <a:pt x="19338" y="15560"/>
                  </a:cubicBezTo>
                  <a:cubicBezTo>
                    <a:pt x="19624" y="15273"/>
                    <a:pt x="19837" y="14943"/>
                    <a:pt x="19996" y="14595"/>
                  </a:cubicBezTo>
                  <a:lnTo>
                    <a:pt x="21372" y="21372"/>
                  </a:lnTo>
                  <a:cubicBezTo>
                    <a:pt x="21372" y="21372"/>
                    <a:pt x="14602" y="19997"/>
                    <a:pt x="14602" y="19997"/>
                  </a:cubicBezTo>
                  <a:close/>
                  <a:moveTo>
                    <a:pt x="16504" y="13672"/>
                  </a:moveTo>
                  <a:lnTo>
                    <a:pt x="7531" y="4699"/>
                  </a:lnTo>
                  <a:lnTo>
                    <a:pt x="8476" y="3755"/>
                  </a:lnTo>
                  <a:lnTo>
                    <a:pt x="17448" y="12728"/>
                  </a:lnTo>
                  <a:cubicBezTo>
                    <a:pt x="17712" y="12987"/>
                    <a:pt x="17709" y="13411"/>
                    <a:pt x="17448" y="13672"/>
                  </a:cubicBezTo>
                  <a:cubicBezTo>
                    <a:pt x="17187" y="13932"/>
                    <a:pt x="16768" y="13932"/>
                    <a:pt x="16504" y="13672"/>
                  </a:cubicBezTo>
                  <a:cubicBezTo>
                    <a:pt x="16504" y="13672"/>
                    <a:pt x="16504" y="13672"/>
                    <a:pt x="16504" y="13672"/>
                  </a:cubicBezTo>
                  <a:close/>
                  <a:moveTo>
                    <a:pt x="14615" y="15561"/>
                  </a:moveTo>
                  <a:lnTo>
                    <a:pt x="5643" y="6589"/>
                  </a:lnTo>
                  <a:lnTo>
                    <a:pt x="6587" y="5644"/>
                  </a:lnTo>
                  <a:lnTo>
                    <a:pt x="15559" y="14616"/>
                  </a:lnTo>
                  <a:cubicBezTo>
                    <a:pt x="15820" y="14874"/>
                    <a:pt x="15820" y="15299"/>
                    <a:pt x="15559" y="15562"/>
                  </a:cubicBezTo>
                  <a:cubicBezTo>
                    <a:pt x="15299" y="15822"/>
                    <a:pt x="14876" y="15819"/>
                    <a:pt x="14615" y="15561"/>
                  </a:cubicBezTo>
                  <a:cubicBezTo>
                    <a:pt x="14615" y="15561"/>
                    <a:pt x="14615" y="15561"/>
                    <a:pt x="14615" y="15561"/>
                  </a:cubicBezTo>
                  <a:close/>
                  <a:moveTo>
                    <a:pt x="12727" y="17450"/>
                  </a:moveTo>
                  <a:lnTo>
                    <a:pt x="3754" y="8477"/>
                  </a:lnTo>
                  <a:lnTo>
                    <a:pt x="4698" y="7533"/>
                  </a:lnTo>
                  <a:lnTo>
                    <a:pt x="13671" y="16505"/>
                  </a:lnTo>
                  <a:cubicBezTo>
                    <a:pt x="13932" y="16766"/>
                    <a:pt x="13932" y="17189"/>
                    <a:pt x="13671" y="17450"/>
                  </a:cubicBezTo>
                  <a:cubicBezTo>
                    <a:pt x="13409" y="17711"/>
                    <a:pt x="12986" y="17710"/>
                    <a:pt x="12727" y="17450"/>
                  </a:cubicBezTo>
                  <a:cubicBezTo>
                    <a:pt x="12727" y="17450"/>
                    <a:pt x="12727" y="17450"/>
                    <a:pt x="12727" y="17450"/>
                  </a:cubicBezTo>
                  <a:close/>
                  <a:moveTo>
                    <a:pt x="17080" y="15190"/>
                  </a:moveTo>
                  <a:cubicBezTo>
                    <a:pt x="17557" y="15168"/>
                    <a:pt x="18030" y="14979"/>
                    <a:pt x="18392" y="14616"/>
                  </a:cubicBezTo>
                  <a:cubicBezTo>
                    <a:pt x="19175" y="13834"/>
                    <a:pt x="19164" y="12574"/>
                    <a:pt x="18385" y="11792"/>
                  </a:cubicBezTo>
                  <a:lnTo>
                    <a:pt x="7522" y="931"/>
                  </a:lnTo>
                  <a:cubicBezTo>
                    <a:pt x="7522" y="931"/>
                    <a:pt x="7377" y="766"/>
                    <a:pt x="7297" y="686"/>
                  </a:cubicBezTo>
                  <a:cubicBezTo>
                    <a:pt x="6384" y="-228"/>
                    <a:pt x="4903" y="-228"/>
                    <a:pt x="3990" y="686"/>
                  </a:cubicBezTo>
                  <a:lnTo>
                    <a:pt x="684" y="3990"/>
                  </a:lnTo>
                  <a:cubicBezTo>
                    <a:pt x="-228" y="4904"/>
                    <a:pt x="-228" y="6385"/>
                    <a:pt x="684" y="7297"/>
                  </a:cubicBezTo>
                  <a:cubicBezTo>
                    <a:pt x="764" y="7377"/>
                    <a:pt x="843" y="7455"/>
                    <a:pt x="931" y="7522"/>
                  </a:cubicBezTo>
                  <a:lnTo>
                    <a:pt x="11795" y="18382"/>
                  </a:lnTo>
                  <a:cubicBezTo>
                    <a:pt x="12575" y="19163"/>
                    <a:pt x="13835" y="19174"/>
                    <a:pt x="14615" y="18396"/>
                  </a:cubicBezTo>
                  <a:cubicBezTo>
                    <a:pt x="14981" y="18030"/>
                    <a:pt x="15168" y="17561"/>
                    <a:pt x="15192" y="17078"/>
                  </a:cubicBezTo>
                  <a:cubicBezTo>
                    <a:pt x="15671" y="17056"/>
                    <a:pt x="16141" y="16867"/>
                    <a:pt x="16504" y="16506"/>
                  </a:cubicBezTo>
                  <a:cubicBezTo>
                    <a:pt x="16869" y="16139"/>
                    <a:pt x="17057" y="15671"/>
                    <a:pt x="17080" y="15190"/>
                  </a:cubicBezTo>
                  <a:cubicBezTo>
                    <a:pt x="17080" y="15190"/>
                    <a:pt x="17080" y="15190"/>
                    <a:pt x="17080" y="15190"/>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3" name="ïşḻïďê-Freeform: Shape 46"/>
            <p:cNvSpPr/>
            <p:nvPr/>
          </p:nvSpPr>
          <p:spPr>
            <a:xfrm>
              <a:off x="5522647" y="2122099"/>
              <a:ext cx="142574" cy="21219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5" y="0"/>
                    <a:pt x="0" y="3255"/>
                    <a:pt x="0" y="7256"/>
                  </a:cubicBezTo>
                  <a:cubicBezTo>
                    <a:pt x="0" y="9266"/>
                    <a:pt x="977" y="10418"/>
                    <a:pt x="1836" y="11438"/>
                  </a:cubicBezTo>
                  <a:cubicBezTo>
                    <a:pt x="2567" y="12300"/>
                    <a:pt x="3198" y="13048"/>
                    <a:pt x="3424" y="14438"/>
                  </a:cubicBezTo>
                  <a:cubicBezTo>
                    <a:pt x="3446" y="14746"/>
                    <a:pt x="3576" y="15036"/>
                    <a:pt x="3791" y="15290"/>
                  </a:cubicBezTo>
                  <a:cubicBezTo>
                    <a:pt x="3614" y="15541"/>
                    <a:pt x="3516" y="15821"/>
                    <a:pt x="3516" y="16115"/>
                  </a:cubicBezTo>
                  <a:cubicBezTo>
                    <a:pt x="3516" y="16434"/>
                    <a:pt x="3629" y="16736"/>
                    <a:pt x="3834" y="17001"/>
                  </a:cubicBezTo>
                  <a:cubicBezTo>
                    <a:pt x="3629" y="17268"/>
                    <a:pt x="3516" y="17569"/>
                    <a:pt x="3516" y="17887"/>
                  </a:cubicBezTo>
                  <a:cubicBezTo>
                    <a:pt x="3516" y="18720"/>
                    <a:pt x="4299" y="19429"/>
                    <a:pt x="5396" y="19705"/>
                  </a:cubicBezTo>
                  <a:cubicBezTo>
                    <a:pt x="5815" y="20794"/>
                    <a:pt x="7291" y="21600"/>
                    <a:pt x="9042" y="21600"/>
                  </a:cubicBezTo>
                  <a:lnTo>
                    <a:pt x="12558" y="21600"/>
                  </a:lnTo>
                  <a:cubicBezTo>
                    <a:pt x="14308" y="21600"/>
                    <a:pt x="15784" y="20794"/>
                    <a:pt x="16203" y="19705"/>
                  </a:cubicBezTo>
                  <a:cubicBezTo>
                    <a:pt x="17300" y="19429"/>
                    <a:pt x="18084" y="18720"/>
                    <a:pt x="18084" y="17887"/>
                  </a:cubicBezTo>
                  <a:cubicBezTo>
                    <a:pt x="18084" y="17568"/>
                    <a:pt x="17968" y="17268"/>
                    <a:pt x="17763" y="17001"/>
                  </a:cubicBezTo>
                  <a:cubicBezTo>
                    <a:pt x="17968" y="16736"/>
                    <a:pt x="18084" y="16434"/>
                    <a:pt x="18084" y="16115"/>
                  </a:cubicBezTo>
                  <a:cubicBezTo>
                    <a:pt x="18084" y="15821"/>
                    <a:pt x="17985" y="15541"/>
                    <a:pt x="17809" y="15292"/>
                  </a:cubicBezTo>
                  <a:cubicBezTo>
                    <a:pt x="18022" y="15036"/>
                    <a:pt x="18152" y="14744"/>
                    <a:pt x="18173" y="14436"/>
                  </a:cubicBezTo>
                  <a:cubicBezTo>
                    <a:pt x="18401" y="13048"/>
                    <a:pt x="19031" y="12302"/>
                    <a:pt x="19761" y="11438"/>
                  </a:cubicBezTo>
                  <a:cubicBezTo>
                    <a:pt x="20622" y="10420"/>
                    <a:pt x="21600" y="9266"/>
                    <a:pt x="21600" y="7256"/>
                  </a:cubicBezTo>
                  <a:cubicBezTo>
                    <a:pt x="21600" y="3255"/>
                    <a:pt x="16755" y="0"/>
                    <a:pt x="10800" y="0"/>
                  </a:cubicBezTo>
                  <a:cubicBezTo>
                    <a:pt x="10800" y="0"/>
                    <a:pt x="10800" y="0"/>
                    <a:pt x="10800" y="0"/>
                  </a:cubicBezTo>
                  <a:close/>
                  <a:moveTo>
                    <a:pt x="14316" y="19069"/>
                  </a:moveTo>
                  <a:cubicBezTo>
                    <a:pt x="14316" y="19721"/>
                    <a:pt x="13529" y="20250"/>
                    <a:pt x="12558" y="20250"/>
                  </a:cubicBezTo>
                  <a:lnTo>
                    <a:pt x="9042" y="20250"/>
                  </a:lnTo>
                  <a:cubicBezTo>
                    <a:pt x="8071" y="20250"/>
                    <a:pt x="7284" y="19721"/>
                    <a:pt x="7284" y="19069"/>
                  </a:cubicBezTo>
                  <a:lnTo>
                    <a:pt x="14316" y="19069"/>
                  </a:lnTo>
                  <a:moveTo>
                    <a:pt x="15196" y="17297"/>
                  </a:moveTo>
                  <a:cubicBezTo>
                    <a:pt x="15682" y="17297"/>
                    <a:pt x="16075" y="17560"/>
                    <a:pt x="16075" y="17887"/>
                  </a:cubicBezTo>
                  <a:cubicBezTo>
                    <a:pt x="16075" y="18215"/>
                    <a:pt x="15682" y="18478"/>
                    <a:pt x="15196" y="18478"/>
                  </a:cubicBezTo>
                  <a:lnTo>
                    <a:pt x="6405" y="18478"/>
                  </a:lnTo>
                  <a:cubicBezTo>
                    <a:pt x="5918" y="18478"/>
                    <a:pt x="5525" y="18215"/>
                    <a:pt x="5525" y="17887"/>
                  </a:cubicBezTo>
                  <a:cubicBezTo>
                    <a:pt x="5525" y="17560"/>
                    <a:pt x="5918" y="17297"/>
                    <a:pt x="6405" y="17297"/>
                  </a:cubicBezTo>
                  <a:lnTo>
                    <a:pt x="15196" y="17297"/>
                  </a:lnTo>
                  <a:moveTo>
                    <a:pt x="15196" y="15525"/>
                  </a:moveTo>
                  <a:cubicBezTo>
                    <a:pt x="15682" y="15525"/>
                    <a:pt x="16075" y="15788"/>
                    <a:pt x="16075" y="16115"/>
                  </a:cubicBezTo>
                  <a:cubicBezTo>
                    <a:pt x="16075" y="16443"/>
                    <a:pt x="15682" y="16706"/>
                    <a:pt x="15196" y="16706"/>
                  </a:cubicBezTo>
                  <a:lnTo>
                    <a:pt x="6405" y="16706"/>
                  </a:lnTo>
                  <a:cubicBezTo>
                    <a:pt x="5918" y="16706"/>
                    <a:pt x="5525" y="16443"/>
                    <a:pt x="5525" y="16115"/>
                  </a:cubicBezTo>
                  <a:cubicBezTo>
                    <a:pt x="5525" y="15788"/>
                    <a:pt x="5918" y="15525"/>
                    <a:pt x="6405" y="15525"/>
                  </a:cubicBezTo>
                  <a:lnTo>
                    <a:pt x="15196" y="15525"/>
                  </a:lnTo>
                  <a:moveTo>
                    <a:pt x="10800" y="1351"/>
                  </a:moveTo>
                  <a:cubicBezTo>
                    <a:pt x="15654" y="1351"/>
                    <a:pt x="19591" y="3995"/>
                    <a:pt x="19591" y="7256"/>
                  </a:cubicBezTo>
                  <a:cubicBezTo>
                    <a:pt x="19591" y="10468"/>
                    <a:pt x="16710" y="10842"/>
                    <a:pt x="16168" y="14344"/>
                  </a:cubicBezTo>
                  <a:cubicBezTo>
                    <a:pt x="16168" y="14671"/>
                    <a:pt x="15776" y="14934"/>
                    <a:pt x="15289" y="14934"/>
                  </a:cubicBezTo>
                  <a:lnTo>
                    <a:pt x="6310" y="14934"/>
                  </a:lnTo>
                  <a:cubicBezTo>
                    <a:pt x="5823" y="14934"/>
                    <a:pt x="5431" y="14671"/>
                    <a:pt x="5431" y="14344"/>
                  </a:cubicBezTo>
                  <a:lnTo>
                    <a:pt x="5429" y="14344"/>
                  </a:lnTo>
                  <a:cubicBezTo>
                    <a:pt x="4890" y="10842"/>
                    <a:pt x="2009" y="10468"/>
                    <a:pt x="2009" y="7256"/>
                  </a:cubicBezTo>
                  <a:cubicBezTo>
                    <a:pt x="2009" y="3995"/>
                    <a:pt x="5945" y="1351"/>
                    <a:pt x="10800" y="1351"/>
                  </a:cubicBezTo>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4" name="ïşḻïďê-Freeform: Shape 47"/>
            <p:cNvSpPr/>
            <p:nvPr/>
          </p:nvSpPr>
          <p:spPr>
            <a:xfrm>
              <a:off x="6457290" y="2100225"/>
              <a:ext cx="121452" cy="147697"/>
            </a:xfrm>
            <a:custGeom>
              <a:avLst/>
              <a:gdLst/>
              <a:ahLst/>
              <a:cxnLst>
                <a:cxn ang="0">
                  <a:pos x="wd2" y="hd2"/>
                </a:cxn>
                <a:cxn ang="5400000">
                  <a:pos x="wd2" y="hd2"/>
                </a:cxn>
                <a:cxn ang="10800000">
                  <a:pos x="wd2" y="hd2"/>
                </a:cxn>
                <a:cxn ang="16200000">
                  <a:pos x="wd2" y="hd2"/>
                </a:cxn>
              </a:cxnLst>
              <a:rect l="0" t="0" r="r" b="b"/>
              <a:pathLst>
                <a:path w="21162" h="21600" extrusionOk="0">
                  <a:moveTo>
                    <a:pt x="7131" y="0"/>
                  </a:moveTo>
                  <a:cubicBezTo>
                    <a:pt x="8215" y="0"/>
                    <a:pt x="9117" y="381"/>
                    <a:pt x="9671" y="1070"/>
                  </a:cubicBezTo>
                  <a:lnTo>
                    <a:pt x="19399" y="11883"/>
                  </a:lnTo>
                  <a:cubicBezTo>
                    <a:pt x="19487" y="11983"/>
                    <a:pt x="19548" y="12100"/>
                    <a:pt x="19571" y="12224"/>
                  </a:cubicBezTo>
                  <a:lnTo>
                    <a:pt x="21151" y="20724"/>
                  </a:lnTo>
                  <a:cubicBezTo>
                    <a:pt x="21201" y="20997"/>
                    <a:pt x="21073" y="21270"/>
                    <a:pt x="20815" y="21439"/>
                  </a:cubicBezTo>
                  <a:cubicBezTo>
                    <a:pt x="20653" y="21545"/>
                    <a:pt x="20456" y="21600"/>
                    <a:pt x="20257" y="21600"/>
                  </a:cubicBezTo>
                  <a:cubicBezTo>
                    <a:pt x="20138" y="21600"/>
                    <a:pt x="20019" y="21582"/>
                    <a:pt x="19908" y="21542"/>
                  </a:cubicBezTo>
                  <a:lnTo>
                    <a:pt x="10652" y="18298"/>
                  </a:lnTo>
                  <a:cubicBezTo>
                    <a:pt x="10504" y="18246"/>
                    <a:pt x="10374" y="18161"/>
                    <a:pt x="10278" y="18052"/>
                  </a:cubicBezTo>
                  <a:lnTo>
                    <a:pt x="531" y="7176"/>
                  </a:lnTo>
                  <a:cubicBezTo>
                    <a:pt x="506" y="7149"/>
                    <a:pt x="484" y="7122"/>
                    <a:pt x="466" y="7093"/>
                  </a:cubicBezTo>
                  <a:cubicBezTo>
                    <a:pt x="-241" y="6042"/>
                    <a:pt x="-141" y="4759"/>
                    <a:pt x="748" y="3480"/>
                  </a:cubicBezTo>
                  <a:cubicBezTo>
                    <a:pt x="2084" y="1561"/>
                    <a:pt x="4947" y="0"/>
                    <a:pt x="7131" y="0"/>
                  </a:cubicBezTo>
                  <a:cubicBezTo>
                    <a:pt x="7131" y="0"/>
                    <a:pt x="7131" y="0"/>
                    <a:pt x="7131" y="0"/>
                  </a:cubicBezTo>
                  <a:close/>
                  <a:moveTo>
                    <a:pt x="7131" y="759"/>
                  </a:moveTo>
                  <a:cubicBezTo>
                    <a:pt x="4181" y="759"/>
                    <a:pt x="-399" y="4260"/>
                    <a:pt x="1254" y="6720"/>
                  </a:cubicBezTo>
                  <a:lnTo>
                    <a:pt x="11000" y="17597"/>
                  </a:lnTo>
                  <a:lnTo>
                    <a:pt x="20257" y="20842"/>
                  </a:lnTo>
                  <a:lnTo>
                    <a:pt x="18679" y="12340"/>
                  </a:lnTo>
                  <a:lnTo>
                    <a:pt x="8932" y="1509"/>
                  </a:lnTo>
                  <a:cubicBezTo>
                    <a:pt x="8521" y="985"/>
                    <a:pt x="7878" y="759"/>
                    <a:pt x="7131" y="759"/>
                  </a:cubicBezTo>
                  <a:moveTo>
                    <a:pt x="17280" y="19798"/>
                  </a:moveTo>
                  <a:cubicBezTo>
                    <a:pt x="17607" y="18849"/>
                    <a:pt x="18545" y="18117"/>
                    <a:pt x="19715" y="17922"/>
                  </a:cubicBezTo>
                  <a:lnTo>
                    <a:pt x="20257" y="20843"/>
                  </a:lnTo>
                  <a:cubicBezTo>
                    <a:pt x="20257" y="20843"/>
                    <a:pt x="17280" y="19798"/>
                    <a:pt x="17280" y="19798"/>
                  </a:cubicBezTo>
                  <a:close/>
                  <a:moveTo>
                    <a:pt x="1987" y="7729"/>
                  </a:moveTo>
                  <a:cubicBezTo>
                    <a:pt x="1871" y="7729"/>
                    <a:pt x="1771" y="7654"/>
                    <a:pt x="1761" y="7555"/>
                  </a:cubicBezTo>
                  <a:cubicBezTo>
                    <a:pt x="1599" y="5945"/>
                    <a:pt x="3119" y="4324"/>
                    <a:pt x="4595" y="3344"/>
                  </a:cubicBezTo>
                  <a:cubicBezTo>
                    <a:pt x="6374" y="2166"/>
                    <a:pt x="8303" y="1661"/>
                    <a:pt x="9630" y="2027"/>
                  </a:cubicBezTo>
                  <a:cubicBezTo>
                    <a:pt x="9748" y="2061"/>
                    <a:pt x="9813" y="2167"/>
                    <a:pt x="9773" y="2266"/>
                  </a:cubicBezTo>
                  <a:cubicBezTo>
                    <a:pt x="9734" y="2366"/>
                    <a:pt x="9608" y="2421"/>
                    <a:pt x="9488" y="2388"/>
                  </a:cubicBezTo>
                  <a:cubicBezTo>
                    <a:pt x="8320" y="2066"/>
                    <a:pt x="6511" y="2559"/>
                    <a:pt x="4876" y="3643"/>
                  </a:cubicBezTo>
                  <a:cubicBezTo>
                    <a:pt x="3492" y="4560"/>
                    <a:pt x="2066" y="6062"/>
                    <a:pt x="2212" y="7523"/>
                  </a:cubicBezTo>
                  <a:cubicBezTo>
                    <a:pt x="2222" y="7627"/>
                    <a:pt x="2131" y="7719"/>
                    <a:pt x="2006" y="7728"/>
                  </a:cubicBezTo>
                  <a:cubicBezTo>
                    <a:pt x="2001" y="7729"/>
                    <a:pt x="1993" y="7729"/>
                    <a:pt x="1987" y="7729"/>
                  </a:cubicBezTo>
                  <a:cubicBezTo>
                    <a:pt x="1987" y="7729"/>
                    <a:pt x="1987" y="7729"/>
                    <a:pt x="1987" y="7729"/>
                  </a:cubicBezTo>
                  <a:close/>
                  <a:moveTo>
                    <a:pt x="11952" y="17724"/>
                  </a:moveTo>
                  <a:lnTo>
                    <a:pt x="19971" y="20535"/>
                  </a:lnTo>
                  <a:lnTo>
                    <a:pt x="18635" y="13338"/>
                  </a:lnTo>
                  <a:cubicBezTo>
                    <a:pt x="17017" y="14147"/>
                    <a:pt x="14913" y="14198"/>
                    <a:pt x="13246" y="13478"/>
                  </a:cubicBezTo>
                  <a:cubicBezTo>
                    <a:pt x="13352" y="13836"/>
                    <a:pt x="13405" y="14207"/>
                    <a:pt x="13405" y="14581"/>
                  </a:cubicBezTo>
                  <a:cubicBezTo>
                    <a:pt x="13405" y="15758"/>
                    <a:pt x="12891" y="16863"/>
                    <a:pt x="11952" y="17724"/>
                  </a:cubicBezTo>
                  <a:cubicBezTo>
                    <a:pt x="11952" y="17724"/>
                    <a:pt x="11952" y="17724"/>
                    <a:pt x="11952" y="17724"/>
                  </a:cubicBezTo>
                  <a:close/>
                  <a:moveTo>
                    <a:pt x="20257" y="21031"/>
                  </a:moveTo>
                  <a:cubicBezTo>
                    <a:pt x="20226" y="21031"/>
                    <a:pt x="20198" y="21027"/>
                    <a:pt x="20170" y="21017"/>
                  </a:cubicBezTo>
                  <a:lnTo>
                    <a:pt x="11472" y="17968"/>
                  </a:lnTo>
                  <a:cubicBezTo>
                    <a:pt x="11401" y="17943"/>
                    <a:pt x="11352" y="17890"/>
                    <a:pt x="11338" y="17828"/>
                  </a:cubicBezTo>
                  <a:cubicBezTo>
                    <a:pt x="11324" y="17765"/>
                    <a:pt x="11346" y="17702"/>
                    <a:pt x="11401" y="17657"/>
                  </a:cubicBezTo>
                  <a:cubicBezTo>
                    <a:pt x="12402" y="16842"/>
                    <a:pt x="12953" y="15749"/>
                    <a:pt x="12953" y="14581"/>
                  </a:cubicBezTo>
                  <a:cubicBezTo>
                    <a:pt x="12953" y="14085"/>
                    <a:pt x="12853" y="13599"/>
                    <a:pt x="12654" y="13136"/>
                  </a:cubicBezTo>
                  <a:cubicBezTo>
                    <a:pt x="12645" y="13114"/>
                    <a:pt x="12641" y="13095"/>
                    <a:pt x="12641" y="13075"/>
                  </a:cubicBezTo>
                  <a:lnTo>
                    <a:pt x="6291" y="5921"/>
                  </a:lnTo>
                  <a:cubicBezTo>
                    <a:pt x="5016" y="6848"/>
                    <a:pt x="3808" y="8232"/>
                    <a:pt x="3944" y="9581"/>
                  </a:cubicBezTo>
                  <a:cubicBezTo>
                    <a:pt x="3954" y="9685"/>
                    <a:pt x="3863" y="9777"/>
                    <a:pt x="3737" y="9788"/>
                  </a:cubicBezTo>
                  <a:cubicBezTo>
                    <a:pt x="3617" y="9794"/>
                    <a:pt x="3505" y="9718"/>
                    <a:pt x="3493" y="9614"/>
                  </a:cubicBezTo>
                  <a:cubicBezTo>
                    <a:pt x="3331" y="8002"/>
                    <a:pt x="4851" y="6381"/>
                    <a:pt x="6326" y="5403"/>
                  </a:cubicBezTo>
                  <a:cubicBezTo>
                    <a:pt x="8106" y="4224"/>
                    <a:pt x="10033" y="3719"/>
                    <a:pt x="11360" y="4086"/>
                  </a:cubicBezTo>
                  <a:cubicBezTo>
                    <a:pt x="11478" y="4118"/>
                    <a:pt x="11543" y="4225"/>
                    <a:pt x="11504" y="4324"/>
                  </a:cubicBezTo>
                  <a:cubicBezTo>
                    <a:pt x="11466" y="4425"/>
                    <a:pt x="11338" y="4479"/>
                    <a:pt x="11218" y="4445"/>
                  </a:cubicBezTo>
                  <a:cubicBezTo>
                    <a:pt x="10061" y="4127"/>
                    <a:pt x="8266" y="4609"/>
                    <a:pt x="6640" y="5679"/>
                  </a:cubicBezTo>
                  <a:lnTo>
                    <a:pt x="13126" y="12985"/>
                  </a:lnTo>
                  <a:cubicBezTo>
                    <a:pt x="14800" y="13847"/>
                    <a:pt x="17047" y="13803"/>
                    <a:pt x="18675" y="12865"/>
                  </a:cubicBezTo>
                  <a:cubicBezTo>
                    <a:pt x="18740" y="12828"/>
                    <a:pt x="18822" y="12821"/>
                    <a:pt x="18893" y="12848"/>
                  </a:cubicBezTo>
                  <a:cubicBezTo>
                    <a:pt x="18966" y="12874"/>
                    <a:pt x="19014" y="12929"/>
                    <a:pt x="19029" y="12992"/>
                  </a:cubicBezTo>
                  <a:lnTo>
                    <a:pt x="20480" y="20813"/>
                  </a:lnTo>
                  <a:cubicBezTo>
                    <a:pt x="20492" y="20881"/>
                    <a:pt x="20462" y="20949"/>
                    <a:pt x="20395" y="20991"/>
                  </a:cubicBezTo>
                  <a:cubicBezTo>
                    <a:pt x="20356" y="21019"/>
                    <a:pt x="20306" y="21031"/>
                    <a:pt x="20257" y="21031"/>
                  </a:cubicBezTo>
                  <a:cubicBezTo>
                    <a:pt x="20257" y="21031"/>
                    <a:pt x="20257" y="21031"/>
                    <a:pt x="20257" y="21031"/>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5" name="ïşḻïďê-Freeform: Shape 48"/>
            <p:cNvSpPr/>
            <p:nvPr/>
          </p:nvSpPr>
          <p:spPr>
            <a:xfrm>
              <a:off x="7344206" y="3136286"/>
              <a:ext cx="151616" cy="202147"/>
            </a:xfrm>
            <a:custGeom>
              <a:avLst/>
              <a:gdLst/>
              <a:ahLst/>
              <a:cxnLst>
                <a:cxn ang="0">
                  <a:pos x="wd2" y="hd2"/>
                </a:cxn>
                <a:cxn ang="5400000">
                  <a:pos x="wd2" y="hd2"/>
                </a:cxn>
                <a:cxn ang="10800000">
                  <a:pos x="wd2" y="hd2"/>
                </a:cxn>
                <a:cxn ang="16200000">
                  <a:pos x="wd2" y="hd2"/>
                </a:cxn>
              </a:cxnLst>
              <a:rect l="0" t="0" r="r" b="b"/>
              <a:pathLst>
                <a:path w="21600" h="21600" extrusionOk="0">
                  <a:moveTo>
                    <a:pt x="2625" y="10861"/>
                  </a:moveTo>
                  <a:cubicBezTo>
                    <a:pt x="2848" y="11280"/>
                    <a:pt x="3094" y="11694"/>
                    <a:pt x="3358" y="12103"/>
                  </a:cubicBezTo>
                  <a:lnTo>
                    <a:pt x="1897" y="12734"/>
                  </a:lnTo>
                  <a:lnTo>
                    <a:pt x="997" y="11565"/>
                  </a:lnTo>
                  <a:cubicBezTo>
                    <a:pt x="997" y="11565"/>
                    <a:pt x="2625" y="10861"/>
                    <a:pt x="2625" y="10861"/>
                  </a:cubicBezTo>
                  <a:close/>
                  <a:moveTo>
                    <a:pt x="18968" y="10858"/>
                  </a:moveTo>
                  <a:lnTo>
                    <a:pt x="20604" y="11565"/>
                  </a:lnTo>
                  <a:lnTo>
                    <a:pt x="19704" y="12734"/>
                  </a:lnTo>
                  <a:lnTo>
                    <a:pt x="18231" y="12096"/>
                  </a:lnTo>
                  <a:cubicBezTo>
                    <a:pt x="18496" y="11689"/>
                    <a:pt x="18743" y="11278"/>
                    <a:pt x="18968" y="10858"/>
                  </a:cubicBezTo>
                  <a:cubicBezTo>
                    <a:pt x="18968" y="10858"/>
                    <a:pt x="18968" y="10858"/>
                    <a:pt x="18968" y="10858"/>
                  </a:cubicBezTo>
                  <a:close/>
                  <a:moveTo>
                    <a:pt x="21600" y="7425"/>
                  </a:moveTo>
                  <a:lnTo>
                    <a:pt x="21600" y="8775"/>
                  </a:lnTo>
                  <a:lnTo>
                    <a:pt x="19705" y="8775"/>
                  </a:lnTo>
                  <a:cubicBezTo>
                    <a:pt x="19741" y="8551"/>
                    <a:pt x="19801" y="8329"/>
                    <a:pt x="19801" y="8100"/>
                  </a:cubicBezTo>
                  <a:cubicBezTo>
                    <a:pt x="19801" y="7868"/>
                    <a:pt x="19741" y="7650"/>
                    <a:pt x="19709" y="7425"/>
                  </a:cubicBezTo>
                  <a:cubicBezTo>
                    <a:pt x="19709" y="7425"/>
                    <a:pt x="21600" y="7425"/>
                    <a:pt x="21600" y="7425"/>
                  </a:cubicBezTo>
                  <a:close/>
                  <a:moveTo>
                    <a:pt x="1895" y="8775"/>
                  </a:moveTo>
                  <a:lnTo>
                    <a:pt x="0" y="8775"/>
                  </a:lnTo>
                  <a:lnTo>
                    <a:pt x="0" y="7425"/>
                  </a:lnTo>
                  <a:lnTo>
                    <a:pt x="1892" y="7425"/>
                  </a:lnTo>
                  <a:cubicBezTo>
                    <a:pt x="1860" y="7650"/>
                    <a:pt x="1801" y="7868"/>
                    <a:pt x="1801" y="8100"/>
                  </a:cubicBezTo>
                  <a:cubicBezTo>
                    <a:pt x="1801" y="8329"/>
                    <a:pt x="1860" y="8551"/>
                    <a:pt x="1895" y="8775"/>
                  </a:cubicBezTo>
                  <a:cubicBezTo>
                    <a:pt x="1895" y="8775"/>
                    <a:pt x="1895" y="8775"/>
                    <a:pt x="1895" y="8775"/>
                  </a:cubicBezTo>
                  <a:close/>
                  <a:moveTo>
                    <a:pt x="16045" y="2637"/>
                  </a:moveTo>
                  <a:cubicBezTo>
                    <a:pt x="15559" y="2374"/>
                    <a:pt x="15040" y="2146"/>
                    <a:pt x="14490" y="1959"/>
                  </a:cubicBezTo>
                  <a:lnTo>
                    <a:pt x="15421" y="747"/>
                  </a:lnTo>
                  <a:lnTo>
                    <a:pt x="16980" y="1422"/>
                  </a:lnTo>
                  <a:cubicBezTo>
                    <a:pt x="16980" y="1422"/>
                    <a:pt x="16045" y="2637"/>
                    <a:pt x="16045" y="2637"/>
                  </a:cubicBezTo>
                  <a:close/>
                  <a:moveTo>
                    <a:pt x="18990" y="5334"/>
                  </a:moveTo>
                  <a:cubicBezTo>
                    <a:pt x="18741" y="4920"/>
                    <a:pt x="18435" y="4532"/>
                    <a:pt x="18084" y="4167"/>
                  </a:cubicBezTo>
                  <a:lnTo>
                    <a:pt x="19704" y="3464"/>
                  </a:lnTo>
                  <a:lnTo>
                    <a:pt x="20604" y="4635"/>
                  </a:lnTo>
                  <a:cubicBezTo>
                    <a:pt x="20604" y="4635"/>
                    <a:pt x="18990" y="5334"/>
                    <a:pt x="18990" y="5334"/>
                  </a:cubicBezTo>
                  <a:close/>
                  <a:moveTo>
                    <a:pt x="5557" y="2638"/>
                  </a:moveTo>
                  <a:lnTo>
                    <a:pt x="4619" y="1422"/>
                  </a:lnTo>
                  <a:lnTo>
                    <a:pt x="6181" y="747"/>
                  </a:lnTo>
                  <a:lnTo>
                    <a:pt x="7113" y="1959"/>
                  </a:lnTo>
                  <a:cubicBezTo>
                    <a:pt x="6560" y="2146"/>
                    <a:pt x="6044" y="2374"/>
                    <a:pt x="5557" y="2638"/>
                  </a:cubicBezTo>
                  <a:cubicBezTo>
                    <a:pt x="5557" y="2638"/>
                    <a:pt x="5557" y="2638"/>
                    <a:pt x="5557" y="2638"/>
                  </a:cubicBezTo>
                  <a:close/>
                  <a:moveTo>
                    <a:pt x="10801" y="1350"/>
                  </a:moveTo>
                  <a:cubicBezTo>
                    <a:pt x="10491" y="1350"/>
                    <a:pt x="10201" y="1394"/>
                    <a:pt x="9900" y="1418"/>
                  </a:cubicBezTo>
                  <a:lnTo>
                    <a:pt x="9900" y="0"/>
                  </a:lnTo>
                  <a:lnTo>
                    <a:pt x="11700" y="0"/>
                  </a:lnTo>
                  <a:lnTo>
                    <a:pt x="11700" y="1418"/>
                  </a:lnTo>
                  <a:cubicBezTo>
                    <a:pt x="11400" y="1394"/>
                    <a:pt x="11110" y="1350"/>
                    <a:pt x="10801" y="1350"/>
                  </a:cubicBezTo>
                  <a:cubicBezTo>
                    <a:pt x="10801" y="1350"/>
                    <a:pt x="10801" y="1350"/>
                    <a:pt x="10801" y="1350"/>
                  </a:cubicBezTo>
                  <a:close/>
                  <a:moveTo>
                    <a:pt x="1897" y="3464"/>
                  </a:moveTo>
                  <a:lnTo>
                    <a:pt x="3519" y="4167"/>
                  </a:lnTo>
                  <a:cubicBezTo>
                    <a:pt x="3167" y="4532"/>
                    <a:pt x="2862" y="4920"/>
                    <a:pt x="2613" y="5334"/>
                  </a:cubicBezTo>
                  <a:lnTo>
                    <a:pt x="997" y="4635"/>
                  </a:lnTo>
                  <a:cubicBezTo>
                    <a:pt x="997" y="4635"/>
                    <a:pt x="1897" y="3464"/>
                    <a:pt x="1897" y="3464"/>
                  </a:cubicBezTo>
                  <a:close/>
                  <a:moveTo>
                    <a:pt x="14401" y="17550"/>
                  </a:moveTo>
                  <a:cubicBezTo>
                    <a:pt x="14401" y="17924"/>
                    <a:pt x="13998" y="18225"/>
                    <a:pt x="13500" y="18225"/>
                  </a:cubicBezTo>
                  <a:lnTo>
                    <a:pt x="8100" y="18225"/>
                  </a:lnTo>
                  <a:cubicBezTo>
                    <a:pt x="7603" y="18225"/>
                    <a:pt x="7201" y="17924"/>
                    <a:pt x="7201" y="17550"/>
                  </a:cubicBezTo>
                  <a:cubicBezTo>
                    <a:pt x="7201" y="17177"/>
                    <a:pt x="7603" y="16875"/>
                    <a:pt x="8100" y="16875"/>
                  </a:cubicBezTo>
                  <a:lnTo>
                    <a:pt x="13500" y="16875"/>
                  </a:lnTo>
                  <a:cubicBezTo>
                    <a:pt x="13998" y="16875"/>
                    <a:pt x="14401" y="17177"/>
                    <a:pt x="14401" y="17550"/>
                  </a:cubicBezTo>
                  <a:cubicBezTo>
                    <a:pt x="14401" y="17550"/>
                    <a:pt x="14401" y="17550"/>
                    <a:pt x="14401" y="17550"/>
                  </a:cubicBezTo>
                  <a:close/>
                  <a:moveTo>
                    <a:pt x="14401" y="19576"/>
                  </a:moveTo>
                  <a:cubicBezTo>
                    <a:pt x="14401" y="19948"/>
                    <a:pt x="13998" y="20250"/>
                    <a:pt x="13500" y="20250"/>
                  </a:cubicBezTo>
                  <a:lnTo>
                    <a:pt x="13335" y="20250"/>
                  </a:lnTo>
                  <a:cubicBezTo>
                    <a:pt x="12964" y="21036"/>
                    <a:pt x="11975" y="21600"/>
                    <a:pt x="10801" y="21600"/>
                  </a:cubicBezTo>
                  <a:cubicBezTo>
                    <a:pt x="9626" y="21600"/>
                    <a:pt x="8636" y="21036"/>
                    <a:pt x="8266" y="20250"/>
                  </a:cubicBezTo>
                  <a:lnTo>
                    <a:pt x="8100" y="20250"/>
                  </a:lnTo>
                  <a:cubicBezTo>
                    <a:pt x="7603" y="20250"/>
                    <a:pt x="7201" y="19948"/>
                    <a:pt x="7201" y="19576"/>
                  </a:cubicBezTo>
                  <a:cubicBezTo>
                    <a:pt x="7201" y="19202"/>
                    <a:pt x="7603" y="18900"/>
                    <a:pt x="8100" y="18900"/>
                  </a:cubicBezTo>
                  <a:lnTo>
                    <a:pt x="13500" y="18900"/>
                  </a:lnTo>
                  <a:cubicBezTo>
                    <a:pt x="13998" y="18900"/>
                    <a:pt x="14401" y="19202"/>
                    <a:pt x="14401" y="19576"/>
                  </a:cubicBezTo>
                  <a:cubicBezTo>
                    <a:pt x="14401" y="19576"/>
                    <a:pt x="14401" y="19576"/>
                    <a:pt x="14401" y="19576"/>
                  </a:cubicBezTo>
                  <a:close/>
                  <a:moveTo>
                    <a:pt x="14603" y="11513"/>
                  </a:moveTo>
                  <a:cubicBezTo>
                    <a:pt x="13885" y="12583"/>
                    <a:pt x="13153" y="13679"/>
                    <a:pt x="12806" y="14850"/>
                  </a:cubicBezTo>
                  <a:lnTo>
                    <a:pt x="8786" y="14850"/>
                  </a:lnTo>
                  <a:cubicBezTo>
                    <a:pt x="8439" y="13715"/>
                    <a:pt x="7722" y="12636"/>
                    <a:pt x="7021" y="11581"/>
                  </a:cubicBezTo>
                  <a:cubicBezTo>
                    <a:pt x="6188" y="10324"/>
                    <a:pt x="5401" y="9137"/>
                    <a:pt x="5401" y="8100"/>
                  </a:cubicBezTo>
                  <a:cubicBezTo>
                    <a:pt x="5401" y="5867"/>
                    <a:pt x="7823" y="4050"/>
                    <a:pt x="10801" y="4050"/>
                  </a:cubicBezTo>
                  <a:cubicBezTo>
                    <a:pt x="13777" y="4050"/>
                    <a:pt x="16201" y="5867"/>
                    <a:pt x="16201" y="8100"/>
                  </a:cubicBezTo>
                  <a:cubicBezTo>
                    <a:pt x="16201" y="9126"/>
                    <a:pt x="15424" y="10286"/>
                    <a:pt x="14603" y="11513"/>
                  </a:cubicBezTo>
                  <a:cubicBezTo>
                    <a:pt x="14603" y="11513"/>
                    <a:pt x="14603" y="11513"/>
                    <a:pt x="14603" y="11513"/>
                  </a:cubicBezTo>
                  <a:close/>
                  <a:moveTo>
                    <a:pt x="10801" y="2700"/>
                  </a:moveTo>
                  <a:cubicBezTo>
                    <a:pt x="6825" y="2700"/>
                    <a:pt x="3600" y="5118"/>
                    <a:pt x="3600" y="8100"/>
                  </a:cubicBezTo>
                  <a:cubicBezTo>
                    <a:pt x="3600" y="10800"/>
                    <a:pt x="7201" y="13542"/>
                    <a:pt x="7201" y="16200"/>
                  </a:cubicBezTo>
                  <a:lnTo>
                    <a:pt x="14401" y="16200"/>
                  </a:lnTo>
                  <a:cubicBezTo>
                    <a:pt x="14401" y="13457"/>
                    <a:pt x="18001" y="10800"/>
                    <a:pt x="18001" y="8100"/>
                  </a:cubicBezTo>
                  <a:cubicBezTo>
                    <a:pt x="18001" y="5118"/>
                    <a:pt x="14777" y="2700"/>
                    <a:pt x="10801" y="2700"/>
                  </a:cubicBezTo>
                  <a:cubicBezTo>
                    <a:pt x="10801" y="2700"/>
                    <a:pt x="10801" y="2700"/>
                    <a:pt x="10801" y="2700"/>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6" name="ïşḻïďê-Freeform: Shape 49"/>
            <p:cNvSpPr/>
            <p:nvPr/>
          </p:nvSpPr>
          <p:spPr>
            <a:xfrm>
              <a:off x="6773507" y="3126352"/>
              <a:ext cx="208574" cy="208576"/>
            </a:xfrm>
            <a:custGeom>
              <a:avLst/>
              <a:gdLst/>
              <a:ahLst/>
              <a:cxnLst>
                <a:cxn ang="0">
                  <a:pos x="wd2" y="hd2"/>
                </a:cxn>
                <a:cxn ang="5400000">
                  <a:pos x="wd2" y="hd2"/>
                </a:cxn>
                <a:cxn ang="10800000">
                  <a:pos x="wd2" y="hd2"/>
                </a:cxn>
                <a:cxn ang="16200000">
                  <a:pos x="wd2" y="hd2"/>
                </a:cxn>
              </a:cxnLst>
              <a:rect l="0" t="0" r="r" b="b"/>
              <a:pathLst>
                <a:path w="21404" h="21404" extrusionOk="0">
                  <a:moveTo>
                    <a:pt x="8029" y="0"/>
                  </a:moveTo>
                  <a:cubicBezTo>
                    <a:pt x="3592" y="0"/>
                    <a:pt x="0" y="3599"/>
                    <a:pt x="0" y="8035"/>
                  </a:cubicBezTo>
                  <a:cubicBezTo>
                    <a:pt x="0" y="12473"/>
                    <a:pt x="3592" y="16064"/>
                    <a:pt x="8029" y="16064"/>
                  </a:cubicBezTo>
                  <a:cubicBezTo>
                    <a:pt x="12465" y="16064"/>
                    <a:pt x="16064" y="12473"/>
                    <a:pt x="16064" y="8035"/>
                  </a:cubicBezTo>
                  <a:cubicBezTo>
                    <a:pt x="16064" y="3599"/>
                    <a:pt x="12465" y="0"/>
                    <a:pt x="8029" y="0"/>
                  </a:cubicBezTo>
                  <a:close/>
                  <a:moveTo>
                    <a:pt x="8029" y="2009"/>
                  </a:moveTo>
                  <a:cubicBezTo>
                    <a:pt x="11351" y="2009"/>
                    <a:pt x="14055" y="4713"/>
                    <a:pt x="14055" y="8035"/>
                  </a:cubicBezTo>
                  <a:cubicBezTo>
                    <a:pt x="14055" y="11358"/>
                    <a:pt x="11351" y="14055"/>
                    <a:pt x="8029" y="14055"/>
                  </a:cubicBezTo>
                  <a:cubicBezTo>
                    <a:pt x="4706" y="14055"/>
                    <a:pt x="2009" y="11358"/>
                    <a:pt x="2009" y="8035"/>
                  </a:cubicBezTo>
                  <a:cubicBezTo>
                    <a:pt x="2009" y="4713"/>
                    <a:pt x="4706" y="2009"/>
                    <a:pt x="8029" y="2009"/>
                  </a:cubicBezTo>
                  <a:close/>
                  <a:moveTo>
                    <a:pt x="8150" y="3265"/>
                  </a:moveTo>
                  <a:cubicBezTo>
                    <a:pt x="5566" y="3265"/>
                    <a:pt x="3469" y="5369"/>
                    <a:pt x="3469" y="7952"/>
                  </a:cubicBezTo>
                  <a:lnTo>
                    <a:pt x="4802" y="7952"/>
                  </a:lnTo>
                  <a:cubicBezTo>
                    <a:pt x="4802" y="6108"/>
                    <a:pt x="6304" y="4604"/>
                    <a:pt x="8150" y="4604"/>
                  </a:cubicBezTo>
                  <a:lnTo>
                    <a:pt x="8150" y="3265"/>
                  </a:lnTo>
                  <a:close/>
                  <a:moveTo>
                    <a:pt x="15898" y="13060"/>
                  </a:moveTo>
                  <a:cubicBezTo>
                    <a:pt x="15166" y="14199"/>
                    <a:pt x="14199" y="15166"/>
                    <a:pt x="13061" y="15898"/>
                  </a:cubicBezTo>
                  <a:lnTo>
                    <a:pt x="17971" y="20815"/>
                  </a:lnTo>
                  <a:cubicBezTo>
                    <a:pt x="18755" y="21600"/>
                    <a:pt x="20032" y="21600"/>
                    <a:pt x="20815" y="20815"/>
                  </a:cubicBezTo>
                  <a:cubicBezTo>
                    <a:pt x="21600" y="20032"/>
                    <a:pt x="21600" y="18761"/>
                    <a:pt x="20815" y="17977"/>
                  </a:cubicBezTo>
                  <a:lnTo>
                    <a:pt x="15898" y="13060"/>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7" name="ïşḻïďê-Freeform: Shape 50"/>
            <p:cNvSpPr/>
            <p:nvPr/>
          </p:nvSpPr>
          <p:spPr>
            <a:xfrm>
              <a:off x="7354149" y="3007027"/>
              <a:ext cx="137179" cy="102880"/>
            </a:xfrm>
            <a:custGeom>
              <a:avLst/>
              <a:gdLst/>
              <a:ahLst/>
              <a:cxnLst>
                <a:cxn ang="0">
                  <a:pos x="wd2" y="hd2"/>
                </a:cxn>
                <a:cxn ang="5400000">
                  <a:pos x="wd2" y="hd2"/>
                </a:cxn>
                <a:cxn ang="10800000">
                  <a:pos x="wd2" y="hd2"/>
                </a:cxn>
                <a:cxn ang="16200000">
                  <a:pos x="wd2" y="hd2"/>
                </a:cxn>
              </a:cxnLst>
              <a:rect l="0" t="0" r="r" b="b"/>
              <a:pathLst>
                <a:path w="21600" h="21600" extrusionOk="0">
                  <a:moveTo>
                    <a:pt x="18899" y="20701"/>
                  </a:moveTo>
                  <a:cubicBezTo>
                    <a:pt x="18527" y="20701"/>
                    <a:pt x="18224" y="20297"/>
                    <a:pt x="18224" y="19801"/>
                  </a:cubicBezTo>
                  <a:cubicBezTo>
                    <a:pt x="18224" y="19303"/>
                    <a:pt x="18527" y="18901"/>
                    <a:pt x="18899" y="18901"/>
                  </a:cubicBezTo>
                  <a:cubicBezTo>
                    <a:pt x="19273" y="18901"/>
                    <a:pt x="19574" y="19303"/>
                    <a:pt x="19574" y="19801"/>
                  </a:cubicBezTo>
                  <a:cubicBezTo>
                    <a:pt x="19574" y="20297"/>
                    <a:pt x="19273" y="20701"/>
                    <a:pt x="18899" y="20701"/>
                  </a:cubicBezTo>
                  <a:cubicBezTo>
                    <a:pt x="18899" y="20701"/>
                    <a:pt x="18899" y="20701"/>
                    <a:pt x="18899" y="20701"/>
                  </a:cubicBezTo>
                  <a:close/>
                  <a:moveTo>
                    <a:pt x="16199" y="20701"/>
                  </a:moveTo>
                  <a:cubicBezTo>
                    <a:pt x="15826" y="20701"/>
                    <a:pt x="15524" y="20297"/>
                    <a:pt x="15524" y="19801"/>
                  </a:cubicBezTo>
                  <a:cubicBezTo>
                    <a:pt x="15524" y="19303"/>
                    <a:pt x="15826" y="18901"/>
                    <a:pt x="16199" y="18901"/>
                  </a:cubicBezTo>
                  <a:cubicBezTo>
                    <a:pt x="16573" y="18901"/>
                    <a:pt x="16874" y="19303"/>
                    <a:pt x="16874" y="19801"/>
                  </a:cubicBezTo>
                  <a:cubicBezTo>
                    <a:pt x="16874" y="20297"/>
                    <a:pt x="16573" y="20701"/>
                    <a:pt x="16199" y="20701"/>
                  </a:cubicBezTo>
                  <a:cubicBezTo>
                    <a:pt x="16199" y="20701"/>
                    <a:pt x="16199" y="20701"/>
                    <a:pt x="16199" y="20701"/>
                  </a:cubicBezTo>
                  <a:close/>
                  <a:moveTo>
                    <a:pt x="13500" y="20251"/>
                  </a:moveTo>
                  <a:lnTo>
                    <a:pt x="8100" y="20251"/>
                  </a:lnTo>
                  <a:lnTo>
                    <a:pt x="8100" y="19351"/>
                  </a:lnTo>
                  <a:lnTo>
                    <a:pt x="13500" y="19351"/>
                  </a:lnTo>
                  <a:cubicBezTo>
                    <a:pt x="13500" y="19351"/>
                    <a:pt x="13500" y="20251"/>
                    <a:pt x="13500" y="20251"/>
                  </a:cubicBezTo>
                  <a:close/>
                  <a:moveTo>
                    <a:pt x="2699" y="1801"/>
                  </a:moveTo>
                  <a:lnTo>
                    <a:pt x="18899" y="1801"/>
                  </a:lnTo>
                  <a:lnTo>
                    <a:pt x="18899" y="16200"/>
                  </a:lnTo>
                  <a:lnTo>
                    <a:pt x="2699" y="16200"/>
                  </a:lnTo>
                  <a:cubicBezTo>
                    <a:pt x="2699" y="16200"/>
                    <a:pt x="2699" y="1801"/>
                    <a:pt x="2699" y="1801"/>
                  </a:cubicBezTo>
                  <a:close/>
                  <a:moveTo>
                    <a:pt x="18899" y="18001"/>
                  </a:moveTo>
                  <a:cubicBezTo>
                    <a:pt x="19646" y="18001"/>
                    <a:pt x="20250" y="17195"/>
                    <a:pt x="20250" y="16200"/>
                  </a:cubicBezTo>
                  <a:lnTo>
                    <a:pt x="20250" y="1801"/>
                  </a:lnTo>
                  <a:cubicBezTo>
                    <a:pt x="20250" y="806"/>
                    <a:pt x="19646" y="0"/>
                    <a:pt x="18899" y="0"/>
                  </a:cubicBezTo>
                  <a:lnTo>
                    <a:pt x="2699" y="0"/>
                  </a:lnTo>
                  <a:cubicBezTo>
                    <a:pt x="1953" y="0"/>
                    <a:pt x="1349" y="806"/>
                    <a:pt x="1349" y="1801"/>
                  </a:cubicBezTo>
                  <a:lnTo>
                    <a:pt x="1349" y="16200"/>
                  </a:lnTo>
                  <a:cubicBezTo>
                    <a:pt x="1349" y="17195"/>
                    <a:pt x="1953" y="18001"/>
                    <a:pt x="2699" y="18001"/>
                  </a:cubicBezTo>
                  <a:lnTo>
                    <a:pt x="0" y="18001"/>
                  </a:lnTo>
                  <a:lnTo>
                    <a:pt x="0" y="19801"/>
                  </a:lnTo>
                  <a:cubicBezTo>
                    <a:pt x="0" y="20795"/>
                    <a:pt x="603" y="21600"/>
                    <a:pt x="1349" y="21600"/>
                  </a:cubicBezTo>
                  <a:lnTo>
                    <a:pt x="20250" y="21600"/>
                  </a:lnTo>
                  <a:cubicBezTo>
                    <a:pt x="20996" y="21600"/>
                    <a:pt x="21600" y="20795"/>
                    <a:pt x="21600" y="19801"/>
                  </a:cubicBezTo>
                  <a:lnTo>
                    <a:pt x="21600" y="18001"/>
                  </a:lnTo>
                  <a:cubicBezTo>
                    <a:pt x="21600" y="18001"/>
                    <a:pt x="18899" y="18001"/>
                    <a:pt x="18899" y="18001"/>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8" name="ïşḻïďê-Freeform: Shape 51"/>
            <p:cNvSpPr/>
            <p:nvPr/>
          </p:nvSpPr>
          <p:spPr>
            <a:xfrm>
              <a:off x="6626321" y="3168103"/>
              <a:ext cx="125931" cy="20148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4" y="0"/>
                    <a:pt x="0" y="3022"/>
                    <a:pt x="0" y="6749"/>
                  </a:cubicBezTo>
                  <a:cubicBezTo>
                    <a:pt x="0" y="9242"/>
                    <a:pt x="2186" y="11393"/>
                    <a:pt x="5399" y="12564"/>
                  </a:cubicBezTo>
                  <a:lnTo>
                    <a:pt x="5399" y="14850"/>
                  </a:lnTo>
                  <a:cubicBezTo>
                    <a:pt x="5399" y="15596"/>
                    <a:pt x="6366" y="16200"/>
                    <a:pt x="7560" y="16200"/>
                  </a:cubicBezTo>
                  <a:lnTo>
                    <a:pt x="14039" y="16200"/>
                  </a:lnTo>
                  <a:cubicBezTo>
                    <a:pt x="15231" y="16200"/>
                    <a:pt x="16200" y="15596"/>
                    <a:pt x="16200" y="14850"/>
                  </a:cubicBezTo>
                  <a:lnTo>
                    <a:pt x="16200" y="12564"/>
                  </a:lnTo>
                  <a:cubicBezTo>
                    <a:pt x="19414" y="11394"/>
                    <a:pt x="21600" y="9242"/>
                    <a:pt x="21600" y="6749"/>
                  </a:cubicBezTo>
                  <a:cubicBezTo>
                    <a:pt x="21600" y="3022"/>
                    <a:pt x="16765" y="0"/>
                    <a:pt x="10800" y="0"/>
                  </a:cubicBezTo>
                  <a:cubicBezTo>
                    <a:pt x="10800" y="0"/>
                    <a:pt x="10800" y="0"/>
                    <a:pt x="10800" y="0"/>
                  </a:cubicBezTo>
                  <a:close/>
                  <a:moveTo>
                    <a:pt x="10800" y="1350"/>
                  </a:moveTo>
                  <a:cubicBezTo>
                    <a:pt x="15564" y="1350"/>
                    <a:pt x="19440" y="3773"/>
                    <a:pt x="19440" y="6749"/>
                  </a:cubicBezTo>
                  <a:cubicBezTo>
                    <a:pt x="19440" y="8675"/>
                    <a:pt x="17822" y="10412"/>
                    <a:pt x="15113" y="11397"/>
                  </a:cubicBezTo>
                  <a:lnTo>
                    <a:pt x="14039" y="11788"/>
                  </a:lnTo>
                  <a:lnTo>
                    <a:pt x="14039" y="14850"/>
                  </a:lnTo>
                  <a:lnTo>
                    <a:pt x="7560" y="14850"/>
                  </a:lnTo>
                  <a:lnTo>
                    <a:pt x="7560" y="11788"/>
                  </a:lnTo>
                  <a:lnTo>
                    <a:pt x="6487" y="11397"/>
                  </a:lnTo>
                  <a:cubicBezTo>
                    <a:pt x="3776" y="10411"/>
                    <a:pt x="2160" y="8673"/>
                    <a:pt x="2160" y="6749"/>
                  </a:cubicBezTo>
                  <a:cubicBezTo>
                    <a:pt x="2160" y="3773"/>
                    <a:pt x="6037" y="1350"/>
                    <a:pt x="10800" y="1350"/>
                  </a:cubicBezTo>
                  <a:moveTo>
                    <a:pt x="14039" y="18900"/>
                  </a:moveTo>
                  <a:lnTo>
                    <a:pt x="7560" y="18900"/>
                  </a:lnTo>
                  <a:cubicBezTo>
                    <a:pt x="6962" y="18900"/>
                    <a:pt x="6479" y="19202"/>
                    <a:pt x="6479" y="19575"/>
                  </a:cubicBezTo>
                  <a:cubicBezTo>
                    <a:pt x="6479" y="19948"/>
                    <a:pt x="6962" y="20250"/>
                    <a:pt x="7560" y="20250"/>
                  </a:cubicBezTo>
                  <a:cubicBezTo>
                    <a:pt x="7560" y="20996"/>
                    <a:pt x="8525" y="21600"/>
                    <a:pt x="9720" y="21600"/>
                  </a:cubicBezTo>
                  <a:lnTo>
                    <a:pt x="11879" y="21600"/>
                  </a:lnTo>
                  <a:cubicBezTo>
                    <a:pt x="13074" y="21600"/>
                    <a:pt x="14039" y="20996"/>
                    <a:pt x="14039" y="20250"/>
                  </a:cubicBezTo>
                  <a:cubicBezTo>
                    <a:pt x="14637" y="20250"/>
                    <a:pt x="15119" y="19948"/>
                    <a:pt x="15119" y="19575"/>
                  </a:cubicBezTo>
                  <a:cubicBezTo>
                    <a:pt x="15119" y="19202"/>
                    <a:pt x="14637" y="18900"/>
                    <a:pt x="14039" y="18900"/>
                  </a:cubicBezTo>
                  <a:cubicBezTo>
                    <a:pt x="14039" y="18900"/>
                    <a:pt x="14039" y="18900"/>
                    <a:pt x="14039" y="18900"/>
                  </a:cubicBezTo>
                  <a:close/>
                  <a:moveTo>
                    <a:pt x="15119" y="17549"/>
                  </a:moveTo>
                  <a:cubicBezTo>
                    <a:pt x="15119" y="17923"/>
                    <a:pt x="14637" y="18225"/>
                    <a:pt x="14039" y="18225"/>
                  </a:cubicBezTo>
                  <a:lnTo>
                    <a:pt x="7560" y="18225"/>
                  </a:lnTo>
                  <a:cubicBezTo>
                    <a:pt x="6962" y="18225"/>
                    <a:pt x="6479" y="17923"/>
                    <a:pt x="6479" y="17549"/>
                  </a:cubicBezTo>
                  <a:cubicBezTo>
                    <a:pt x="6479" y="17177"/>
                    <a:pt x="6962" y="16875"/>
                    <a:pt x="7560" y="16875"/>
                  </a:cubicBezTo>
                  <a:lnTo>
                    <a:pt x="14039" y="16875"/>
                  </a:lnTo>
                  <a:cubicBezTo>
                    <a:pt x="14637" y="16875"/>
                    <a:pt x="15119" y="17177"/>
                    <a:pt x="15119" y="17549"/>
                  </a:cubicBezTo>
                  <a:cubicBezTo>
                    <a:pt x="15119" y="17549"/>
                    <a:pt x="15119" y="17549"/>
                    <a:pt x="15119" y="17549"/>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59" name="ïşḻïďê-Freeform: Shape 52"/>
            <p:cNvSpPr/>
            <p:nvPr/>
          </p:nvSpPr>
          <p:spPr>
            <a:xfrm>
              <a:off x="6600499" y="2151935"/>
              <a:ext cx="149208" cy="177176"/>
            </a:xfrm>
            <a:custGeom>
              <a:avLst/>
              <a:gdLst/>
              <a:ahLst/>
              <a:cxnLst>
                <a:cxn ang="0">
                  <a:pos x="wd2" y="hd2"/>
                </a:cxn>
                <a:cxn ang="5400000">
                  <a:pos x="wd2" y="hd2"/>
                </a:cxn>
                <a:cxn ang="10800000">
                  <a:pos x="wd2" y="hd2"/>
                </a:cxn>
                <a:cxn ang="16200000">
                  <a:pos x="wd2" y="hd2"/>
                </a:cxn>
              </a:cxnLst>
              <a:rect l="0" t="0" r="r" b="b"/>
              <a:pathLst>
                <a:path w="21598" h="21595" extrusionOk="0">
                  <a:moveTo>
                    <a:pt x="6603" y="0"/>
                  </a:moveTo>
                  <a:cubicBezTo>
                    <a:pt x="6445" y="-5"/>
                    <a:pt x="6283" y="50"/>
                    <a:pt x="6144" y="190"/>
                  </a:cubicBezTo>
                  <a:cubicBezTo>
                    <a:pt x="5540" y="795"/>
                    <a:pt x="5297" y="1435"/>
                    <a:pt x="5595" y="2204"/>
                  </a:cubicBezTo>
                  <a:cubicBezTo>
                    <a:pt x="5891" y="2964"/>
                    <a:pt x="6794" y="3663"/>
                    <a:pt x="6072" y="4446"/>
                  </a:cubicBezTo>
                  <a:cubicBezTo>
                    <a:pt x="5549" y="5013"/>
                    <a:pt x="6488" y="5816"/>
                    <a:pt x="7016" y="5242"/>
                  </a:cubicBezTo>
                  <a:cubicBezTo>
                    <a:pt x="7613" y="4597"/>
                    <a:pt x="7865" y="3935"/>
                    <a:pt x="7565" y="3136"/>
                  </a:cubicBezTo>
                  <a:cubicBezTo>
                    <a:pt x="7293" y="2416"/>
                    <a:pt x="6368" y="1709"/>
                    <a:pt x="7088" y="985"/>
                  </a:cubicBezTo>
                  <a:cubicBezTo>
                    <a:pt x="7502" y="571"/>
                    <a:pt x="7076" y="16"/>
                    <a:pt x="6603" y="0"/>
                  </a:cubicBezTo>
                  <a:close/>
                  <a:moveTo>
                    <a:pt x="10632" y="0"/>
                  </a:moveTo>
                  <a:cubicBezTo>
                    <a:pt x="10475" y="-5"/>
                    <a:pt x="10313" y="50"/>
                    <a:pt x="10174" y="190"/>
                  </a:cubicBezTo>
                  <a:cubicBezTo>
                    <a:pt x="9572" y="795"/>
                    <a:pt x="9326" y="1435"/>
                    <a:pt x="9625" y="2204"/>
                  </a:cubicBezTo>
                  <a:cubicBezTo>
                    <a:pt x="9918" y="2964"/>
                    <a:pt x="10816" y="3663"/>
                    <a:pt x="10093" y="4446"/>
                  </a:cubicBezTo>
                  <a:cubicBezTo>
                    <a:pt x="9572" y="5013"/>
                    <a:pt x="10517" y="5816"/>
                    <a:pt x="11046" y="5242"/>
                  </a:cubicBezTo>
                  <a:cubicBezTo>
                    <a:pt x="11640" y="4597"/>
                    <a:pt x="11895" y="3935"/>
                    <a:pt x="11595" y="3136"/>
                  </a:cubicBezTo>
                  <a:cubicBezTo>
                    <a:pt x="11325" y="2416"/>
                    <a:pt x="10397" y="1709"/>
                    <a:pt x="11118" y="985"/>
                  </a:cubicBezTo>
                  <a:cubicBezTo>
                    <a:pt x="11532" y="571"/>
                    <a:pt x="11106" y="16"/>
                    <a:pt x="10632" y="0"/>
                  </a:cubicBezTo>
                  <a:close/>
                  <a:moveTo>
                    <a:pt x="14662" y="0"/>
                  </a:moveTo>
                  <a:cubicBezTo>
                    <a:pt x="14504" y="-5"/>
                    <a:pt x="14342" y="50"/>
                    <a:pt x="14204" y="190"/>
                  </a:cubicBezTo>
                  <a:cubicBezTo>
                    <a:pt x="13603" y="795"/>
                    <a:pt x="13356" y="1435"/>
                    <a:pt x="13655" y="2204"/>
                  </a:cubicBezTo>
                  <a:cubicBezTo>
                    <a:pt x="13948" y="2964"/>
                    <a:pt x="14854" y="3663"/>
                    <a:pt x="14132" y="4446"/>
                  </a:cubicBezTo>
                  <a:cubicBezTo>
                    <a:pt x="13609" y="5013"/>
                    <a:pt x="14547" y="5816"/>
                    <a:pt x="15076" y="5242"/>
                  </a:cubicBezTo>
                  <a:cubicBezTo>
                    <a:pt x="15671" y="4597"/>
                    <a:pt x="15926" y="3935"/>
                    <a:pt x="15625" y="3136"/>
                  </a:cubicBezTo>
                  <a:cubicBezTo>
                    <a:pt x="15355" y="2416"/>
                    <a:pt x="14427" y="1709"/>
                    <a:pt x="15148" y="985"/>
                  </a:cubicBezTo>
                  <a:cubicBezTo>
                    <a:pt x="15561" y="571"/>
                    <a:pt x="15136" y="16"/>
                    <a:pt x="14662" y="0"/>
                  </a:cubicBezTo>
                  <a:close/>
                  <a:moveTo>
                    <a:pt x="4705" y="7029"/>
                  </a:moveTo>
                  <a:cubicBezTo>
                    <a:pt x="3221" y="7029"/>
                    <a:pt x="2015" y="8048"/>
                    <a:pt x="2015" y="9294"/>
                  </a:cubicBezTo>
                  <a:lnTo>
                    <a:pt x="2015" y="9794"/>
                  </a:lnTo>
                  <a:lnTo>
                    <a:pt x="666" y="9794"/>
                  </a:lnTo>
                  <a:cubicBezTo>
                    <a:pt x="298" y="9794"/>
                    <a:pt x="0" y="10044"/>
                    <a:pt x="0" y="10355"/>
                  </a:cubicBezTo>
                  <a:cubicBezTo>
                    <a:pt x="0" y="10666"/>
                    <a:pt x="298" y="10923"/>
                    <a:pt x="666" y="10923"/>
                  </a:cubicBezTo>
                  <a:lnTo>
                    <a:pt x="2015" y="10923"/>
                  </a:lnTo>
                  <a:lnTo>
                    <a:pt x="2015" y="19330"/>
                  </a:lnTo>
                  <a:cubicBezTo>
                    <a:pt x="2015" y="20577"/>
                    <a:pt x="3224" y="21595"/>
                    <a:pt x="4705" y="21595"/>
                  </a:cubicBezTo>
                  <a:cubicBezTo>
                    <a:pt x="5511" y="21595"/>
                    <a:pt x="6227" y="21288"/>
                    <a:pt x="6720" y="20815"/>
                  </a:cubicBezTo>
                  <a:cubicBezTo>
                    <a:pt x="7212" y="21288"/>
                    <a:pt x="7939" y="21595"/>
                    <a:pt x="8743" y="21595"/>
                  </a:cubicBezTo>
                  <a:cubicBezTo>
                    <a:pt x="9550" y="21595"/>
                    <a:pt x="10273" y="21288"/>
                    <a:pt x="10767" y="20815"/>
                  </a:cubicBezTo>
                  <a:cubicBezTo>
                    <a:pt x="11259" y="21288"/>
                    <a:pt x="11979" y="21595"/>
                    <a:pt x="12782" y="21595"/>
                  </a:cubicBezTo>
                  <a:cubicBezTo>
                    <a:pt x="13589" y="21595"/>
                    <a:pt x="14312" y="21288"/>
                    <a:pt x="14806" y="20815"/>
                  </a:cubicBezTo>
                  <a:cubicBezTo>
                    <a:pt x="15299" y="21288"/>
                    <a:pt x="16016" y="21595"/>
                    <a:pt x="16821" y="21595"/>
                  </a:cubicBezTo>
                  <a:cubicBezTo>
                    <a:pt x="18302" y="21595"/>
                    <a:pt x="19511" y="20577"/>
                    <a:pt x="19511" y="19330"/>
                  </a:cubicBezTo>
                  <a:lnTo>
                    <a:pt x="19511" y="10923"/>
                  </a:lnTo>
                  <a:lnTo>
                    <a:pt x="20932" y="10923"/>
                  </a:lnTo>
                  <a:cubicBezTo>
                    <a:pt x="21300" y="10923"/>
                    <a:pt x="21598" y="10672"/>
                    <a:pt x="21598" y="10362"/>
                  </a:cubicBezTo>
                  <a:lnTo>
                    <a:pt x="21598" y="7590"/>
                  </a:lnTo>
                  <a:cubicBezTo>
                    <a:pt x="21600" y="7277"/>
                    <a:pt x="21302" y="7029"/>
                    <a:pt x="20932" y="7029"/>
                  </a:cubicBezTo>
                  <a:cubicBezTo>
                    <a:pt x="20564" y="7029"/>
                    <a:pt x="20257" y="7277"/>
                    <a:pt x="20257" y="7590"/>
                  </a:cubicBezTo>
                  <a:lnTo>
                    <a:pt x="20257" y="9794"/>
                  </a:lnTo>
                  <a:lnTo>
                    <a:pt x="19511" y="9794"/>
                  </a:lnTo>
                  <a:lnTo>
                    <a:pt x="19511" y="9294"/>
                  </a:lnTo>
                  <a:cubicBezTo>
                    <a:pt x="19511" y="8048"/>
                    <a:pt x="18304" y="7029"/>
                    <a:pt x="16821" y="7029"/>
                  </a:cubicBezTo>
                  <a:cubicBezTo>
                    <a:pt x="16016" y="7029"/>
                    <a:pt x="15299" y="7329"/>
                    <a:pt x="14806" y="7802"/>
                  </a:cubicBezTo>
                  <a:cubicBezTo>
                    <a:pt x="14312" y="7329"/>
                    <a:pt x="13589" y="7029"/>
                    <a:pt x="12782" y="7029"/>
                  </a:cubicBezTo>
                  <a:cubicBezTo>
                    <a:pt x="11976" y="7029"/>
                    <a:pt x="11260" y="7329"/>
                    <a:pt x="10767" y="7802"/>
                  </a:cubicBezTo>
                  <a:cubicBezTo>
                    <a:pt x="10273" y="7329"/>
                    <a:pt x="9550" y="7029"/>
                    <a:pt x="8743" y="7029"/>
                  </a:cubicBezTo>
                  <a:cubicBezTo>
                    <a:pt x="7937" y="7029"/>
                    <a:pt x="7215" y="7329"/>
                    <a:pt x="6720" y="7802"/>
                  </a:cubicBezTo>
                  <a:cubicBezTo>
                    <a:pt x="6229" y="7329"/>
                    <a:pt x="5511" y="7029"/>
                    <a:pt x="4705" y="7029"/>
                  </a:cubicBezTo>
                  <a:close/>
                  <a:moveTo>
                    <a:pt x="4705" y="8158"/>
                  </a:moveTo>
                  <a:cubicBezTo>
                    <a:pt x="5450" y="8158"/>
                    <a:pt x="6054" y="8666"/>
                    <a:pt x="6054" y="9294"/>
                  </a:cubicBezTo>
                  <a:cubicBezTo>
                    <a:pt x="6054" y="9294"/>
                    <a:pt x="6054" y="19330"/>
                    <a:pt x="6054" y="19330"/>
                  </a:cubicBezTo>
                  <a:cubicBezTo>
                    <a:pt x="6054" y="19957"/>
                    <a:pt x="5450" y="20466"/>
                    <a:pt x="4705" y="20466"/>
                  </a:cubicBezTo>
                  <a:cubicBezTo>
                    <a:pt x="3960" y="20466"/>
                    <a:pt x="3355" y="19957"/>
                    <a:pt x="3355" y="19330"/>
                  </a:cubicBezTo>
                  <a:lnTo>
                    <a:pt x="3355" y="9294"/>
                  </a:lnTo>
                  <a:cubicBezTo>
                    <a:pt x="3355" y="8666"/>
                    <a:pt x="3960" y="8158"/>
                    <a:pt x="4705" y="8158"/>
                  </a:cubicBezTo>
                  <a:close/>
                  <a:moveTo>
                    <a:pt x="8743" y="8158"/>
                  </a:moveTo>
                  <a:cubicBezTo>
                    <a:pt x="9488" y="8158"/>
                    <a:pt x="10093" y="8666"/>
                    <a:pt x="10093" y="9294"/>
                  </a:cubicBezTo>
                  <a:cubicBezTo>
                    <a:pt x="10093" y="9294"/>
                    <a:pt x="10093" y="19330"/>
                    <a:pt x="10093" y="19330"/>
                  </a:cubicBezTo>
                  <a:cubicBezTo>
                    <a:pt x="10093" y="19957"/>
                    <a:pt x="9488" y="20466"/>
                    <a:pt x="8743" y="20466"/>
                  </a:cubicBezTo>
                  <a:cubicBezTo>
                    <a:pt x="7998" y="20466"/>
                    <a:pt x="7394" y="19957"/>
                    <a:pt x="7394" y="19330"/>
                  </a:cubicBezTo>
                  <a:lnTo>
                    <a:pt x="7394" y="9294"/>
                  </a:lnTo>
                  <a:cubicBezTo>
                    <a:pt x="7394" y="8666"/>
                    <a:pt x="7998" y="8158"/>
                    <a:pt x="8743" y="8158"/>
                  </a:cubicBezTo>
                  <a:close/>
                  <a:moveTo>
                    <a:pt x="12782" y="8158"/>
                  </a:moveTo>
                  <a:cubicBezTo>
                    <a:pt x="13528" y="8158"/>
                    <a:pt x="14132" y="8666"/>
                    <a:pt x="14132" y="9294"/>
                  </a:cubicBezTo>
                  <a:cubicBezTo>
                    <a:pt x="14132" y="9294"/>
                    <a:pt x="14132" y="19330"/>
                    <a:pt x="14132" y="19330"/>
                  </a:cubicBezTo>
                  <a:cubicBezTo>
                    <a:pt x="14132" y="19957"/>
                    <a:pt x="13528" y="20466"/>
                    <a:pt x="12782" y="20466"/>
                  </a:cubicBezTo>
                  <a:cubicBezTo>
                    <a:pt x="12037" y="20466"/>
                    <a:pt x="11433" y="19957"/>
                    <a:pt x="11433" y="19330"/>
                  </a:cubicBezTo>
                  <a:lnTo>
                    <a:pt x="11433" y="9294"/>
                  </a:lnTo>
                  <a:cubicBezTo>
                    <a:pt x="11433" y="8666"/>
                    <a:pt x="12037" y="8158"/>
                    <a:pt x="12782" y="8158"/>
                  </a:cubicBezTo>
                  <a:close/>
                  <a:moveTo>
                    <a:pt x="16821" y="8158"/>
                  </a:moveTo>
                  <a:cubicBezTo>
                    <a:pt x="17567" y="8158"/>
                    <a:pt x="18180" y="8666"/>
                    <a:pt x="18180" y="9294"/>
                  </a:cubicBezTo>
                  <a:cubicBezTo>
                    <a:pt x="18180" y="9294"/>
                    <a:pt x="18180" y="10923"/>
                    <a:pt x="18180" y="10923"/>
                  </a:cubicBezTo>
                  <a:lnTo>
                    <a:pt x="18180" y="19330"/>
                  </a:lnTo>
                  <a:cubicBezTo>
                    <a:pt x="18180" y="19957"/>
                    <a:pt x="17567" y="20466"/>
                    <a:pt x="16821" y="20466"/>
                  </a:cubicBezTo>
                  <a:cubicBezTo>
                    <a:pt x="16077" y="20466"/>
                    <a:pt x="15472" y="19957"/>
                    <a:pt x="15472" y="19330"/>
                  </a:cubicBezTo>
                  <a:lnTo>
                    <a:pt x="15472" y="9294"/>
                  </a:lnTo>
                  <a:cubicBezTo>
                    <a:pt x="15472" y="8666"/>
                    <a:pt x="16077" y="8158"/>
                    <a:pt x="16821" y="8158"/>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0" name="ïşḻïďê-Freeform: Shape 53"/>
            <p:cNvSpPr/>
            <p:nvPr/>
          </p:nvSpPr>
          <p:spPr>
            <a:xfrm>
              <a:off x="5976078" y="2052508"/>
              <a:ext cx="258457" cy="274241"/>
            </a:xfrm>
            <a:custGeom>
              <a:avLst/>
              <a:gdLst/>
              <a:ahLst/>
              <a:cxnLst>
                <a:cxn ang="0">
                  <a:pos x="wd2" y="hd2"/>
                </a:cxn>
                <a:cxn ang="5400000">
                  <a:pos x="wd2" y="hd2"/>
                </a:cxn>
                <a:cxn ang="10800000">
                  <a:pos x="wd2" y="hd2"/>
                </a:cxn>
                <a:cxn ang="16200000">
                  <a:pos x="wd2" y="hd2"/>
                </a:cxn>
              </a:cxnLst>
              <a:rect l="0" t="0" r="r" b="b"/>
              <a:pathLst>
                <a:path w="21600" h="21600" extrusionOk="0">
                  <a:moveTo>
                    <a:pt x="10906" y="0"/>
                  </a:moveTo>
                  <a:cubicBezTo>
                    <a:pt x="10390" y="0"/>
                    <a:pt x="9972" y="394"/>
                    <a:pt x="9972" y="881"/>
                  </a:cubicBezTo>
                  <a:lnTo>
                    <a:pt x="9972" y="2873"/>
                  </a:lnTo>
                  <a:cubicBezTo>
                    <a:pt x="9972" y="3360"/>
                    <a:pt x="10390" y="3754"/>
                    <a:pt x="10906" y="3754"/>
                  </a:cubicBezTo>
                  <a:cubicBezTo>
                    <a:pt x="11423" y="3754"/>
                    <a:pt x="11841" y="3360"/>
                    <a:pt x="11841" y="2873"/>
                  </a:cubicBezTo>
                  <a:lnTo>
                    <a:pt x="11841" y="881"/>
                  </a:lnTo>
                  <a:cubicBezTo>
                    <a:pt x="11841" y="394"/>
                    <a:pt x="11423" y="0"/>
                    <a:pt x="10906" y="0"/>
                  </a:cubicBezTo>
                  <a:close/>
                  <a:moveTo>
                    <a:pt x="5921" y="1253"/>
                  </a:moveTo>
                  <a:cubicBezTo>
                    <a:pt x="5756" y="1253"/>
                    <a:pt x="5595" y="1292"/>
                    <a:pt x="5453" y="1371"/>
                  </a:cubicBezTo>
                  <a:cubicBezTo>
                    <a:pt x="5238" y="1487"/>
                    <a:pt x="5082" y="1681"/>
                    <a:pt x="5017" y="1909"/>
                  </a:cubicBezTo>
                  <a:cubicBezTo>
                    <a:pt x="4951" y="2137"/>
                    <a:pt x="4985" y="2371"/>
                    <a:pt x="5110" y="2575"/>
                  </a:cubicBezTo>
                  <a:lnTo>
                    <a:pt x="6165" y="4297"/>
                  </a:lnTo>
                  <a:cubicBezTo>
                    <a:pt x="6332" y="4570"/>
                    <a:pt x="6641" y="4738"/>
                    <a:pt x="6975" y="4738"/>
                  </a:cubicBezTo>
                  <a:cubicBezTo>
                    <a:pt x="7139" y="4738"/>
                    <a:pt x="7300" y="4697"/>
                    <a:pt x="7442" y="4621"/>
                  </a:cubicBezTo>
                  <a:cubicBezTo>
                    <a:pt x="7660" y="4502"/>
                    <a:pt x="7814" y="4314"/>
                    <a:pt x="7879" y="4087"/>
                  </a:cubicBezTo>
                  <a:cubicBezTo>
                    <a:pt x="7944" y="3858"/>
                    <a:pt x="7910" y="3617"/>
                    <a:pt x="7785" y="3412"/>
                  </a:cubicBezTo>
                  <a:lnTo>
                    <a:pt x="6731" y="1694"/>
                  </a:lnTo>
                  <a:cubicBezTo>
                    <a:pt x="6561" y="1420"/>
                    <a:pt x="6253" y="1253"/>
                    <a:pt x="5921" y="1253"/>
                  </a:cubicBezTo>
                  <a:close/>
                  <a:moveTo>
                    <a:pt x="15783" y="1253"/>
                  </a:moveTo>
                  <a:cubicBezTo>
                    <a:pt x="15449" y="1253"/>
                    <a:pt x="15139" y="1422"/>
                    <a:pt x="14973" y="1694"/>
                  </a:cubicBezTo>
                  <a:lnTo>
                    <a:pt x="13919" y="3416"/>
                  </a:lnTo>
                  <a:cubicBezTo>
                    <a:pt x="13793" y="3620"/>
                    <a:pt x="13760" y="3859"/>
                    <a:pt x="13825" y="4087"/>
                  </a:cubicBezTo>
                  <a:cubicBezTo>
                    <a:pt x="13890" y="4314"/>
                    <a:pt x="14045" y="4503"/>
                    <a:pt x="14262" y="4621"/>
                  </a:cubicBezTo>
                  <a:cubicBezTo>
                    <a:pt x="14404" y="4698"/>
                    <a:pt x="14565" y="4738"/>
                    <a:pt x="14729" y="4738"/>
                  </a:cubicBezTo>
                  <a:cubicBezTo>
                    <a:pt x="15063" y="4738"/>
                    <a:pt x="15374" y="4569"/>
                    <a:pt x="15539" y="4297"/>
                  </a:cubicBezTo>
                  <a:lnTo>
                    <a:pt x="16593" y="2575"/>
                  </a:lnTo>
                  <a:cubicBezTo>
                    <a:pt x="16719" y="2371"/>
                    <a:pt x="16752" y="2133"/>
                    <a:pt x="16687" y="1904"/>
                  </a:cubicBezTo>
                  <a:cubicBezTo>
                    <a:pt x="16623" y="1676"/>
                    <a:pt x="16467" y="1488"/>
                    <a:pt x="16251" y="1371"/>
                  </a:cubicBezTo>
                  <a:cubicBezTo>
                    <a:pt x="16108" y="1294"/>
                    <a:pt x="15946" y="1253"/>
                    <a:pt x="15783" y="1253"/>
                  </a:cubicBezTo>
                  <a:close/>
                  <a:moveTo>
                    <a:pt x="10886" y="3916"/>
                  </a:moveTo>
                  <a:cubicBezTo>
                    <a:pt x="7265" y="3916"/>
                    <a:pt x="4321" y="6691"/>
                    <a:pt x="4321" y="10103"/>
                  </a:cubicBezTo>
                  <a:cubicBezTo>
                    <a:pt x="4321" y="12401"/>
                    <a:pt x="5663" y="14481"/>
                    <a:pt x="7837" y="15560"/>
                  </a:cubicBezTo>
                  <a:lnTo>
                    <a:pt x="7837" y="18727"/>
                  </a:lnTo>
                  <a:cubicBezTo>
                    <a:pt x="7838" y="19509"/>
                    <a:pt x="8458" y="20158"/>
                    <a:pt x="9260" y="20259"/>
                  </a:cubicBezTo>
                  <a:cubicBezTo>
                    <a:pt x="9367" y="21013"/>
                    <a:pt x="10055" y="21600"/>
                    <a:pt x="10886" y="21600"/>
                  </a:cubicBezTo>
                  <a:cubicBezTo>
                    <a:pt x="11717" y="21600"/>
                    <a:pt x="12404" y="21013"/>
                    <a:pt x="12511" y="20259"/>
                  </a:cubicBezTo>
                  <a:cubicBezTo>
                    <a:pt x="13313" y="20158"/>
                    <a:pt x="13934" y="19509"/>
                    <a:pt x="13934" y="18727"/>
                  </a:cubicBezTo>
                  <a:lnTo>
                    <a:pt x="13934" y="15560"/>
                  </a:lnTo>
                  <a:cubicBezTo>
                    <a:pt x="16108" y="14481"/>
                    <a:pt x="17450" y="12401"/>
                    <a:pt x="17450" y="10103"/>
                  </a:cubicBezTo>
                  <a:cubicBezTo>
                    <a:pt x="17450" y="6691"/>
                    <a:pt x="14507" y="3916"/>
                    <a:pt x="10886" y="3916"/>
                  </a:cubicBezTo>
                  <a:close/>
                  <a:moveTo>
                    <a:pt x="2264" y="4699"/>
                  </a:moveTo>
                  <a:cubicBezTo>
                    <a:pt x="1929" y="4699"/>
                    <a:pt x="1621" y="4866"/>
                    <a:pt x="1454" y="5139"/>
                  </a:cubicBezTo>
                  <a:cubicBezTo>
                    <a:pt x="1197" y="5560"/>
                    <a:pt x="1346" y="6100"/>
                    <a:pt x="1792" y="6343"/>
                  </a:cubicBezTo>
                  <a:lnTo>
                    <a:pt x="3625" y="7342"/>
                  </a:lnTo>
                  <a:cubicBezTo>
                    <a:pt x="3767" y="7419"/>
                    <a:pt x="3928" y="7459"/>
                    <a:pt x="4093" y="7459"/>
                  </a:cubicBezTo>
                  <a:cubicBezTo>
                    <a:pt x="4426" y="7459"/>
                    <a:pt x="4740" y="7291"/>
                    <a:pt x="4908" y="7019"/>
                  </a:cubicBezTo>
                  <a:cubicBezTo>
                    <a:pt x="5033" y="6814"/>
                    <a:pt x="5066" y="6577"/>
                    <a:pt x="5001" y="6348"/>
                  </a:cubicBezTo>
                  <a:cubicBezTo>
                    <a:pt x="4936" y="6120"/>
                    <a:pt x="4777" y="5934"/>
                    <a:pt x="4560" y="5815"/>
                  </a:cubicBezTo>
                  <a:lnTo>
                    <a:pt x="2732" y="4816"/>
                  </a:lnTo>
                  <a:cubicBezTo>
                    <a:pt x="2591" y="4739"/>
                    <a:pt x="2429" y="4699"/>
                    <a:pt x="2264" y="4699"/>
                  </a:cubicBezTo>
                  <a:close/>
                  <a:moveTo>
                    <a:pt x="19382" y="4699"/>
                  </a:moveTo>
                  <a:cubicBezTo>
                    <a:pt x="19219" y="4699"/>
                    <a:pt x="19057" y="4740"/>
                    <a:pt x="18915" y="4816"/>
                  </a:cubicBezTo>
                  <a:lnTo>
                    <a:pt x="17087" y="5810"/>
                  </a:lnTo>
                  <a:cubicBezTo>
                    <a:pt x="16870" y="5928"/>
                    <a:pt x="16715" y="6120"/>
                    <a:pt x="16651" y="6348"/>
                  </a:cubicBezTo>
                  <a:cubicBezTo>
                    <a:pt x="16586" y="6577"/>
                    <a:pt x="16619" y="6815"/>
                    <a:pt x="16744" y="7019"/>
                  </a:cubicBezTo>
                  <a:cubicBezTo>
                    <a:pt x="16908" y="7290"/>
                    <a:pt x="17219" y="7459"/>
                    <a:pt x="17554" y="7459"/>
                  </a:cubicBezTo>
                  <a:cubicBezTo>
                    <a:pt x="17717" y="7459"/>
                    <a:pt x="17879" y="7418"/>
                    <a:pt x="18022" y="7342"/>
                  </a:cubicBezTo>
                  <a:lnTo>
                    <a:pt x="19850" y="6348"/>
                  </a:lnTo>
                  <a:cubicBezTo>
                    <a:pt x="20067" y="6230"/>
                    <a:pt x="20222" y="6038"/>
                    <a:pt x="20286" y="5810"/>
                  </a:cubicBezTo>
                  <a:cubicBezTo>
                    <a:pt x="20351" y="5582"/>
                    <a:pt x="20318" y="5344"/>
                    <a:pt x="20193" y="5139"/>
                  </a:cubicBezTo>
                  <a:cubicBezTo>
                    <a:pt x="20029" y="4869"/>
                    <a:pt x="19718" y="4699"/>
                    <a:pt x="19382" y="4699"/>
                  </a:cubicBezTo>
                  <a:close/>
                  <a:moveTo>
                    <a:pt x="10886" y="5683"/>
                  </a:moveTo>
                  <a:cubicBezTo>
                    <a:pt x="13474" y="5683"/>
                    <a:pt x="15581" y="7664"/>
                    <a:pt x="15581" y="10103"/>
                  </a:cubicBezTo>
                  <a:cubicBezTo>
                    <a:pt x="15581" y="11773"/>
                    <a:pt x="14580" y="13284"/>
                    <a:pt x="12968" y="14043"/>
                  </a:cubicBezTo>
                  <a:lnTo>
                    <a:pt x="12059" y="14469"/>
                  </a:lnTo>
                  <a:lnTo>
                    <a:pt x="12059" y="15854"/>
                  </a:lnTo>
                  <a:lnTo>
                    <a:pt x="9712" y="15854"/>
                  </a:lnTo>
                  <a:lnTo>
                    <a:pt x="9712" y="14469"/>
                  </a:lnTo>
                  <a:lnTo>
                    <a:pt x="9582" y="14410"/>
                  </a:lnTo>
                  <a:lnTo>
                    <a:pt x="8803" y="14043"/>
                  </a:lnTo>
                  <a:cubicBezTo>
                    <a:pt x="7192" y="13284"/>
                    <a:pt x="6191" y="11773"/>
                    <a:pt x="6191" y="10103"/>
                  </a:cubicBezTo>
                  <a:cubicBezTo>
                    <a:pt x="6191" y="7664"/>
                    <a:pt x="8298" y="5683"/>
                    <a:pt x="10886" y="5683"/>
                  </a:cubicBezTo>
                  <a:close/>
                  <a:moveTo>
                    <a:pt x="10870" y="6578"/>
                  </a:moveTo>
                  <a:cubicBezTo>
                    <a:pt x="10678" y="6578"/>
                    <a:pt x="10469" y="6716"/>
                    <a:pt x="10403" y="6887"/>
                  </a:cubicBezTo>
                  <a:lnTo>
                    <a:pt x="8990" y="10519"/>
                  </a:lnTo>
                  <a:cubicBezTo>
                    <a:pt x="8924" y="10690"/>
                    <a:pt x="9031" y="10827"/>
                    <a:pt x="9224" y="10827"/>
                  </a:cubicBezTo>
                  <a:lnTo>
                    <a:pt x="9515" y="10827"/>
                  </a:lnTo>
                  <a:cubicBezTo>
                    <a:pt x="9707" y="10827"/>
                    <a:pt x="9845" y="10974"/>
                    <a:pt x="9821" y="11155"/>
                  </a:cubicBezTo>
                  <a:lnTo>
                    <a:pt x="9504" y="13406"/>
                  </a:lnTo>
                  <a:cubicBezTo>
                    <a:pt x="9479" y="13586"/>
                    <a:pt x="9554" y="13615"/>
                    <a:pt x="9670" y="13470"/>
                  </a:cubicBezTo>
                  <a:lnTo>
                    <a:pt x="12667" y="9745"/>
                  </a:lnTo>
                  <a:cubicBezTo>
                    <a:pt x="12784" y="9601"/>
                    <a:pt x="12720" y="9481"/>
                    <a:pt x="12527" y="9481"/>
                  </a:cubicBezTo>
                  <a:lnTo>
                    <a:pt x="11982" y="9481"/>
                  </a:lnTo>
                  <a:cubicBezTo>
                    <a:pt x="11788" y="9481"/>
                    <a:pt x="11687" y="9344"/>
                    <a:pt x="11753" y="9173"/>
                  </a:cubicBezTo>
                  <a:lnTo>
                    <a:pt x="12641" y="6887"/>
                  </a:lnTo>
                  <a:cubicBezTo>
                    <a:pt x="12708" y="6716"/>
                    <a:pt x="12606" y="6578"/>
                    <a:pt x="12413" y="6578"/>
                  </a:cubicBezTo>
                  <a:lnTo>
                    <a:pt x="10870" y="6578"/>
                  </a:lnTo>
                  <a:close/>
                  <a:moveTo>
                    <a:pt x="935" y="9241"/>
                  </a:moveTo>
                  <a:cubicBezTo>
                    <a:pt x="418" y="9241"/>
                    <a:pt x="0" y="9636"/>
                    <a:pt x="0" y="10122"/>
                  </a:cubicBezTo>
                  <a:cubicBezTo>
                    <a:pt x="0" y="10610"/>
                    <a:pt x="418" y="11003"/>
                    <a:pt x="935" y="11003"/>
                  </a:cubicBezTo>
                  <a:lnTo>
                    <a:pt x="3049" y="11003"/>
                  </a:lnTo>
                  <a:cubicBezTo>
                    <a:pt x="3564" y="11003"/>
                    <a:pt x="3983" y="10610"/>
                    <a:pt x="3983" y="10122"/>
                  </a:cubicBezTo>
                  <a:cubicBezTo>
                    <a:pt x="3983" y="9636"/>
                    <a:pt x="3564" y="9241"/>
                    <a:pt x="3049" y="9241"/>
                  </a:cubicBezTo>
                  <a:lnTo>
                    <a:pt x="935" y="9241"/>
                  </a:lnTo>
                  <a:close/>
                  <a:moveTo>
                    <a:pt x="18551" y="9241"/>
                  </a:moveTo>
                  <a:cubicBezTo>
                    <a:pt x="18035" y="9241"/>
                    <a:pt x="17617" y="9636"/>
                    <a:pt x="17617" y="10122"/>
                  </a:cubicBezTo>
                  <a:cubicBezTo>
                    <a:pt x="17617" y="10610"/>
                    <a:pt x="18035" y="11003"/>
                    <a:pt x="18551" y="11003"/>
                  </a:cubicBezTo>
                  <a:lnTo>
                    <a:pt x="20660" y="11003"/>
                  </a:lnTo>
                  <a:cubicBezTo>
                    <a:pt x="21177" y="11003"/>
                    <a:pt x="21600" y="10610"/>
                    <a:pt x="21600" y="10122"/>
                  </a:cubicBezTo>
                  <a:cubicBezTo>
                    <a:pt x="21600" y="9636"/>
                    <a:pt x="21177" y="9241"/>
                    <a:pt x="20660" y="9241"/>
                  </a:cubicBezTo>
                  <a:lnTo>
                    <a:pt x="18551" y="9241"/>
                  </a:lnTo>
                  <a:close/>
                  <a:moveTo>
                    <a:pt x="4093" y="13000"/>
                  </a:moveTo>
                  <a:cubicBezTo>
                    <a:pt x="3928" y="13000"/>
                    <a:pt x="3762" y="13039"/>
                    <a:pt x="3620" y="13118"/>
                  </a:cubicBezTo>
                  <a:lnTo>
                    <a:pt x="1792" y="14111"/>
                  </a:lnTo>
                  <a:cubicBezTo>
                    <a:pt x="1345" y="14354"/>
                    <a:pt x="1197" y="14899"/>
                    <a:pt x="1454" y="15320"/>
                  </a:cubicBezTo>
                  <a:cubicBezTo>
                    <a:pt x="1622" y="15593"/>
                    <a:pt x="1931" y="15761"/>
                    <a:pt x="2264" y="15761"/>
                  </a:cubicBezTo>
                  <a:cubicBezTo>
                    <a:pt x="2430" y="15761"/>
                    <a:pt x="2590" y="15717"/>
                    <a:pt x="2732" y="15638"/>
                  </a:cubicBezTo>
                  <a:lnTo>
                    <a:pt x="4560" y="14645"/>
                  </a:lnTo>
                  <a:cubicBezTo>
                    <a:pt x="4777" y="14527"/>
                    <a:pt x="4931" y="14339"/>
                    <a:pt x="4996" y="14111"/>
                  </a:cubicBezTo>
                  <a:cubicBezTo>
                    <a:pt x="5061" y="13884"/>
                    <a:pt x="5029" y="13646"/>
                    <a:pt x="4903" y="13441"/>
                  </a:cubicBezTo>
                  <a:cubicBezTo>
                    <a:pt x="4735" y="13168"/>
                    <a:pt x="4426" y="13000"/>
                    <a:pt x="4093" y="13000"/>
                  </a:cubicBezTo>
                  <a:close/>
                  <a:moveTo>
                    <a:pt x="17554" y="13000"/>
                  </a:moveTo>
                  <a:cubicBezTo>
                    <a:pt x="17220" y="13000"/>
                    <a:pt x="16910" y="13169"/>
                    <a:pt x="16744" y="13441"/>
                  </a:cubicBezTo>
                  <a:cubicBezTo>
                    <a:pt x="16619" y="13645"/>
                    <a:pt x="16586" y="13883"/>
                    <a:pt x="16651" y="14111"/>
                  </a:cubicBezTo>
                  <a:cubicBezTo>
                    <a:pt x="16715" y="14339"/>
                    <a:pt x="16870" y="14527"/>
                    <a:pt x="17087" y="14645"/>
                  </a:cubicBezTo>
                  <a:lnTo>
                    <a:pt x="18915" y="15643"/>
                  </a:lnTo>
                  <a:cubicBezTo>
                    <a:pt x="19056" y="15721"/>
                    <a:pt x="19218" y="15761"/>
                    <a:pt x="19382" y="15761"/>
                  </a:cubicBezTo>
                  <a:cubicBezTo>
                    <a:pt x="19717" y="15761"/>
                    <a:pt x="20032" y="15593"/>
                    <a:pt x="20198" y="15320"/>
                  </a:cubicBezTo>
                  <a:cubicBezTo>
                    <a:pt x="20323" y="15117"/>
                    <a:pt x="20356" y="14878"/>
                    <a:pt x="20291" y="14650"/>
                  </a:cubicBezTo>
                  <a:cubicBezTo>
                    <a:pt x="20226" y="14423"/>
                    <a:pt x="20072" y="14229"/>
                    <a:pt x="19855" y="14111"/>
                  </a:cubicBezTo>
                  <a:lnTo>
                    <a:pt x="18022" y="13118"/>
                  </a:lnTo>
                  <a:cubicBezTo>
                    <a:pt x="17881" y="13041"/>
                    <a:pt x="17718" y="13000"/>
                    <a:pt x="17554" y="13000"/>
                  </a:cubicBezTo>
                  <a:close/>
                  <a:moveTo>
                    <a:pt x="9712" y="17621"/>
                  </a:moveTo>
                  <a:cubicBezTo>
                    <a:pt x="9712" y="17621"/>
                    <a:pt x="12059" y="17621"/>
                    <a:pt x="12059" y="17621"/>
                  </a:cubicBezTo>
                  <a:lnTo>
                    <a:pt x="12059" y="18507"/>
                  </a:lnTo>
                  <a:lnTo>
                    <a:pt x="9712" y="18507"/>
                  </a:lnTo>
                  <a:lnTo>
                    <a:pt x="9712" y="17621"/>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1" name="ïşḻïďê-Freeform: Shape 54"/>
            <p:cNvSpPr/>
            <p:nvPr/>
          </p:nvSpPr>
          <p:spPr>
            <a:xfrm>
              <a:off x="5966117" y="5590233"/>
              <a:ext cx="63698" cy="97194"/>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4834" y="0"/>
                    <a:pt x="0" y="3166"/>
                    <a:pt x="0" y="7071"/>
                  </a:cubicBezTo>
                  <a:cubicBezTo>
                    <a:pt x="0" y="9453"/>
                    <a:pt x="1843" y="11667"/>
                    <a:pt x="4931" y="12982"/>
                  </a:cubicBezTo>
                  <a:cubicBezTo>
                    <a:pt x="5029" y="13027"/>
                    <a:pt x="5142" y="13148"/>
                    <a:pt x="5142" y="13217"/>
                  </a:cubicBezTo>
                  <a:lnTo>
                    <a:pt x="5142" y="15164"/>
                  </a:lnTo>
                  <a:cubicBezTo>
                    <a:pt x="5142" y="16096"/>
                    <a:pt x="6292" y="16849"/>
                    <a:pt x="7713" y="16849"/>
                  </a:cubicBezTo>
                  <a:lnTo>
                    <a:pt x="13887" y="16849"/>
                  </a:lnTo>
                  <a:cubicBezTo>
                    <a:pt x="15310" y="16849"/>
                    <a:pt x="16458" y="16096"/>
                    <a:pt x="16458" y="15164"/>
                  </a:cubicBezTo>
                  <a:cubicBezTo>
                    <a:pt x="16458" y="15164"/>
                    <a:pt x="16458" y="13217"/>
                    <a:pt x="16458" y="13217"/>
                  </a:cubicBezTo>
                  <a:cubicBezTo>
                    <a:pt x="16458" y="13148"/>
                    <a:pt x="16570" y="13025"/>
                    <a:pt x="16669" y="12982"/>
                  </a:cubicBezTo>
                  <a:cubicBezTo>
                    <a:pt x="19756" y="11665"/>
                    <a:pt x="21600" y="9455"/>
                    <a:pt x="21600" y="7071"/>
                  </a:cubicBezTo>
                  <a:cubicBezTo>
                    <a:pt x="21600" y="3166"/>
                    <a:pt x="16747" y="0"/>
                    <a:pt x="10789" y="0"/>
                  </a:cubicBezTo>
                  <a:close/>
                  <a:moveTo>
                    <a:pt x="10789" y="2030"/>
                  </a:moveTo>
                  <a:cubicBezTo>
                    <a:pt x="15037" y="2030"/>
                    <a:pt x="18502" y="4288"/>
                    <a:pt x="18502" y="7071"/>
                  </a:cubicBezTo>
                  <a:cubicBezTo>
                    <a:pt x="18502" y="8868"/>
                    <a:pt x="17064" y="10500"/>
                    <a:pt x="14646" y="11421"/>
                  </a:cubicBezTo>
                  <a:cubicBezTo>
                    <a:pt x="14646" y="11421"/>
                    <a:pt x="14077" y="11642"/>
                    <a:pt x="14077" y="11642"/>
                  </a:cubicBezTo>
                  <a:cubicBezTo>
                    <a:pt x="13666" y="11799"/>
                    <a:pt x="13360" y="12131"/>
                    <a:pt x="13360" y="12443"/>
                  </a:cubicBezTo>
                  <a:lnTo>
                    <a:pt x="13360" y="14819"/>
                  </a:lnTo>
                  <a:lnTo>
                    <a:pt x="8240" y="14819"/>
                  </a:lnTo>
                  <a:lnTo>
                    <a:pt x="8240" y="12885"/>
                  </a:lnTo>
                  <a:lnTo>
                    <a:pt x="8240" y="12443"/>
                  </a:lnTo>
                  <a:cubicBezTo>
                    <a:pt x="8240" y="12131"/>
                    <a:pt x="7935" y="11799"/>
                    <a:pt x="7523" y="11642"/>
                  </a:cubicBezTo>
                  <a:lnTo>
                    <a:pt x="6954" y="11421"/>
                  </a:lnTo>
                  <a:cubicBezTo>
                    <a:pt x="4539" y="10500"/>
                    <a:pt x="3098" y="8868"/>
                    <a:pt x="3098" y="7071"/>
                  </a:cubicBezTo>
                  <a:cubicBezTo>
                    <a:pt x="3098" y="4288"/>
                    <a:pt x="6543" y="2030"/>
                    <a:pt x="10789" y="2030"/>
                  </a:cubicBezTo>
                  <a:close/>
                  <a:moveTo>
                    <a:pt x="11422" y="2652"/>
                  </a:moveTo>
                  <a:cubicBezTo>
                    <a:pt x="7351" y="2652"/>
                    <a:pt x="4046" y="4818"/>
                    <a:pt x="4046" y="7485"/>
                  </a:cubicBezTo>
                  <a:cubicBezTo>
                    <a:pt x="4046" y="7869"/>
                    <a:pt x="4516" y="8176"/>
                    <a:pt x="5100" y="8176"/>
                  </a:cubicBezTo>
                  <a:cubicBezTo>
                    <a:pt x="5683" y="8176"/>
                    <a:pt x="6153" y="7869"/>
                    <a:pt x="6153" y="7485"/>
                  </a:cubicBezTo>
                  <a:cubicBezTo>
                    <a:pt x="6153" y="5580"/>
                    <a:pt x="8514" y="4033"/>
                    <a:pt x="11422" y="4033"/>
                  </a:cubicBezTo>
                  <a:cubicBezTo>
                    <a:pt x="12004" y="4033"/>
                    <a:pt x="12475" y="3725"/>
                    <a:pt x="12475" y="3342"/>
                  </a:cubicBezTo>
                  <a:cubicBezTo>
                    <a:pt x="12475" y="2960"/>
                    <a:pt x="12004" y="2652"/>
                    <a:pt x="11422" y="2652"/>
                  </a:cubicBezTo>
                  <a:close/>
                  <a:moveTo>
                    <a:pt x="6849" y="17236"/>
                  </a:moveTo>
                  <a:cubicBezTo>
                    <a:pt x="6041" y="17236"/>
                    <a:pt x="5395" y="17617"/>
                    <a:pt x="5395" y="18092"/>
                  </a:cubicBezTo>
                  <a:cubicBezTo>
                    <a:pt x="5395" y="18565"/>
                    <a:pt x="6041" y="18948"/>
                    <a:pt x="6849" y="18948"/>
                  </a:cubicBezTo>
                  <a:lnTo>
                    <a:pt x="14625" y="18948"/>
                  </a:lnTo>
                  <a:cubicBezTo>
                    <a:pt x="15435" y="18948"/>
                    <a:pt x="16079" y="18565"/>
                    <a:pt x="16079" y="18092"/>
                  </a:cubicBezTo>
                  <a:cubicBezTo>
                    <a:pt x="16079" y="17617"/>
                    <a:pt x="15435" y="17236"/>
                    <a:pt x="14625" y="17236"/>
                  </a:cubicBezTo>
                  <a:lnTo>
                    <a:pt x="6849" y="17236"/>
                  </a:lnTo>
                  <a:close/>
                  <a:moveTo>
                    <a:pt x="7692" y="19887"/>
                  </a:moveTo>
                  <a:cubicBezTo>
                    <a:pt x="6799" y="19887"/>
                    <a:pt x="6069" y="20271"/>
                    <a:pt x="6069" y="20744"/>
                  </a:cubicBezTo>
                  <a:cubicBezTo>
                    <a:pt x="6069" y="21218"/>
                    <a:pt x="6799" y="21600"/>
                    <a:pt x="7692" y="21600"/>
                  </a:cubicBezTo>
                  <a:lnTo>
                    <a:pt x="13908" y="21600"/>
                  </a:lnTo>
                  <a:cubicBezTo>
                    <a:pt x="14803" y="21600"/>
                    <a:pt x="15531" y="21218"/>
                    <a:pt x="15531" y="20744"/>
                  </a:cubicBezTo>
                  <a:cubicBezTo>
                    <a:pt x="15531" y="20271"/>
                    <a:pt x="14803" y="19887"/>
                    <a:pt x="13908" y="19887"/>
                  </a:cubicBezTo>
                  <a:cubicBezTo>
                    <a:pt x="13908" y="19887"/>
                    <a:pt x="7692" y="19887"/>
                    <a:pt x="7692" y="19887"/>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2" name="ïşḻïďê-Freeform: Shape 55"/>
            <p:cNvSpPr/>
            <p:nvPr/>
          </p:nvSpPr>
          <p:spPr>
            <a:xfrm>
              <a:off x="6226618" y="5739370"/>
              <a:ext cx="86200" cy="79490"/>
            </a:xfrm>
            <a:custGeom>
              <a:avLst/>
              <a:gdLst/>
              <a:ahLst/>
              <a:cxnLst>
                <a:cxn ang="0">
                  <a:pos x="wd2" y="hd2"/>
                </a:cxn>
                <a:cxn ang="5400000">
                  <a:pos x="wd2" y="hd2"/>
                </a:cxn>
                <a:cxn ang="10800000">
                  <a:pos x="wd2" y="hd2"/>
                </a:cxn>
                <a:cxn ang="16200000">
                  <a:pos x="wd2" y="hd2"/>
                </a:cxn>
              </a:cxnLst>
              <a:rect l="0" t="0" r="r" b="b"/>
              <a:pathLst>
                <a:path w="21455" h="21549" extrusionOk="0">
                  <a:moveTo>
                    <a:pt x="4689" y="2"/>
                  </a:moveTo>
                  <a:cubicBezTo>
                    <a:pt x="3543" y="31"/>
                    <a:pt x="1921" y="490"/>
                    <a:pt x="682" y="2512"/>
                  </a:cubicBezTo>
                  <a:cubicBezTo>
                    <a:pt x="44" y="3554"/>
                    <a:pt x="-145" y="4654"/>
                    <a:pt x="110" y="5780"/>
                  </a:cubicBezTo>
                  <a:cubicBezTo>
                    <a:pt x="583" y="7913"/>
                    <a:pt x="2582" y="9510"/>
                    <a:pt x="3420" y="10093"/>
                  </a:cubicBezTo>
                  <a:lnTo>
                    <a:pt x="3420" y="15383"/>
                  </a:lnTo>
                  <a:cubicBezTo>
                    <a:pt x="3420" y="15812"/>
                    <a:pt x="3735" y="16158"/>
                    <a:pt x="4132" y="16158"/>
                  </a:cubicBezTo>
                  <a:lnTo>
                    <a:pt x="13598" y="16158"/>
                  </a:lnTo>
                  <a:cubicBezTo>
                    <a:pt x="13993" y="16158"/>
                    <a:pt x="14325" y="15812"/>
                    <a:pt x="14325" y="15383"/>
                  </a:cubicBezTo>
                  <a:lnTo>
                    <a:pt x="14325" y="9689"/>
                  </a:lnTo>
                  <a:cubicBezTo>
                    <a:pt x="15187" y="9217"/>
                    <a:pt x="15905" y="8569"/>
                    <a:pt x="16335" y="7684"/>
                  </a:cubicBezTo>
                  <a:cubicBezTo>
                    <a:pt x="17231" y="5852"/>
                    <a:pt x="17304" y="4071"/>
                    <a:pt x="16536" y="2680"/>
                  </a:cubicBezTo>
                  <a:cubicBezTo>
                    <a:pt x="15776" y="1298"/>
                    <a:pt x="14292" y="507"/>
                    <a:pt x="12453" y="507"/>
                  </a:cubicBezTo>
                  <a:cubicBezTo>
                    <a:pt x="11142" y="507"/>
                    <a:pt x="9949" y="1145"/>
                    <a:pt x="8988" y="1939"/>
                  </a:cubicBezTo>
                  <a:cubicBezTo>
                    <a:pt x="8124" y="905"/>
                    <a:pt x="6463" y="-51"/>
                    <a:pt x="4689" y="2"/>
                  </a:cubicBezTo>
                  <a:close/>
                  <a:moveTo>
                    <a:pt x="4735" y="1552"/>
                  </a:moveTo>
                  <a:cubicBezTo>
                    <a:pt x="6013" y="1517"/>
                    <a:pt x="7306" y="2217"/>
                    <a:pt x="7921" y="2967"/>
                  </a:cubicBezTo>
                  <a:cubicBezTo>
                    <a:pt x="6947" y="4039"/>
                    <a:pt x="6346" y="5081"/>
                    <a:pt x="6297" y="5174"/>
                  </a:cubicBezTo>
                  <a:cubicBezTo>
                    <a:pt x="6093" y="5542"/>
                    <a:pt x="6208" y="6024"/>
                    <a:pt x="6545" y="6252"/>
                  </a:cubicBezTo>
                  <a:cubicBezTo>
                    <a:pt x="6883" y="6471"/>
                    <a:pt x="7329" y="6355"/>
                    <a:pt x="7534" y="5982"/>
                  </a:cubicBezTo>
                  <a:cubicBezTo>
                    <a:pt x="7555" y="5944"/>
                    <a:pt x="9756" y="2074"/>
                    <a:pt x="12453" y="2074"/>
                  </a:cubicBezTo>
                  <a:cubicBezTo>
                    <a:pt x="13776" y="2074"/>
                    <a:pt x="14818" y="2592"/>
                    <a:pt x="15315" y="3489"/>
                  </a:cubicBezTo>
                  <a:cubicBezTo>
                    <a:pt x="15813" y="4392"/>
                    <a:pt x="15729" y="5616"/>
                    <a:pt x="15082" y="6943"/>
                  </a:cubicBezTo>
                  <a:cubicBezTo>
                    <a:pt x="13893" y="9377"/>
                    <a:pt x="8831" y="9468"/>
                    <a:pt x="6978" y="9301"/>
                  </a:cubicBezTo>
                  <a:cubicBezTo>
                    <a:pt x="6584" y="9263"/>
                    <a:pt x="6235" y="9598"/>
                    <a:pt x="6204" y="10026"/>
                  </a:cubicBezTo>
                  <a:cubicBezTo>
                    <a:pt x="6169" y="10457"/>
                    <a:pt x="6458" y="10830"/>
                    <a:pt x="6854" y="10868"/>
                  </a:cubicBezTo>
                  <a:cubicBezTo>
                    <a:pt x="6935" y="10875"/>
                    <a:pt x="7471" y="10919"/>
                    <a:pt x="8261" y="10919"/>
                  </a:cubicBezTo>
                  <a:cubicBezTo>
                    <a:pt x="9466" y="10919"/>
                    <a:pt x="11262" y="10811"/>
                    <a:pt x="12886" y="10295"/>
                  </a:cubicBezTo>
                  <a:lnTo>
                    <a:pt x="12886" y="14591"/>
                  </a:lnTo>
                  <a:lnTo>
                    <a:pt x="4843" y="14591"/>
                  </a:lnTo>
                  <a:lnTo>
                    <a:pt x="4843" y="9655"/>
                  </a:lnTo>
                  <a:cubicBezTo>
                    <a:pt x="4843" y="9373"/>
                    <a:pt x="4712" y="9106"/>
                    <a:pt x="4487" y="8964"/>
                  </a:cubicBezTo>
                  <a:cubicBezTo>
                    <a:pt x="4459" y="8950"/>
                    <a:pt x="1948" y="7407"/>
                    <a:pt x="1502" y="5410"/>
                  </a:cubicBezTo>
                  <a:cubicBezTo>
                    <a:pt x="1350" y="4715"/>
                    <a:pt x="1464" y="4046"/>
                    <a:pt x="1873" y="3371"/>
                  </a:cubicBezTo>
                  <a:cubicBezTo>
                    <a:pt x="2595" y="2196"/>
                    <a:pt x="3561" y="1584"/>
                    <a:pt x="4735" y="1552"/>
                  </a:cubicBezTo>
                  <a:close/>
                  <a:moveTo>
                    <a:pt x="16676" y="16714"/>
                  </a:moveTo>
                  <a:cubicBezTo>
                    <a:pt x="15976" y="16714"/>
                    <a:pt x="15349" y="17069"/>
                    <a:pt x="14943" y="17624"/>
                  </a:cubicBezTo>
                  <a:cubicBezTo>
                    <a:pt x="13055" y="19445"/>
                    <a:pt x="11133" y="18196"/>
                    <a:pt x="10674" y="18196"/>
                  </a:cubicBezTo>
                  <a:cubicBezTo>
                    <a:pt x="10169" y="18196"/>
                    <a:pt x="2368" y="18196"/>
                    <a:pt x="2368" y="18196"/>
                  </a:cubicBezTo>
                  <a:cubicBezTo>
                    <a:pt x="2362" y="18201"/>
                    <a:pt x="2360" y="18196"/>
                    <a:pt x="2353" y="18196"/>
                  </a:cubicBezTo>
                  <a:cubicBezTo>
                    <a:pt x="1874" y="18196"/>
                    <a:pt x="1487" y="18621"/>
                    <a:pt x="1487" y="19140"/>
                  </a:cubicBezTo>
                  <a:cubicBezTo>
                    <a:pt x="1487" y="19660"/>
                    <a:pt x="1874" y="20083"/>
                    <a:pt x="2353" y="20083"/>
                  </a:cubicBezTo>
                  <a:cubicBezTo>
                    <a:pt x="2360" y="20083"/>
                    <a:pt x="2366" y="20083"/>
                    <a:pt x="2368" y="20083"/>
                  </a:cubicBezTo>
                  <a:cubicBezTo>
                    <a:pt x="2368" y="20088"/>
                    <a:pt x="10070" y="20083"/>
                    <a:pt x="10659" y="20083"/>
                  </a:cubicBezTo>
                  <a:cubicBezTo>
                    <a:pt x="11189" y="20079"/>
                    <a:pt x="13407" y="19035"/>
                    <a:pt x="15052" y="20791"/>
                  </a:cubicBezTo>
                  <a:cubicBezTo>
                    <a:pt x="15426" y="21218"/>
                    <a:pt x="15942" y="21504"/>
                    <a:pt x="16521" y="21549"/>
                  </a:cubicBezTo>
                  <a:cubicBezTo>
                    <a:pt x="16558" y="21549"/>
                    <a:pt x="16660" y="21549"/>
                    <a:pt x="16660" y="21549"/>
                  </a:cubicBezTo>
                  <a:lnTo>
                    <a:pt x="21440" y="20943"/>
                  </a:lnTo>
                  <a:lnTo>
                    <a:pt x="21455" y="20387"/>
                  </a:lnTo>
                  <a:lnTo>
                    <a:pt x="16119" y="20555"/>
                  </a:lnTo>
                  <a:cubicBezTo>
                    <a:pt x="16119" y="20555"/>
                    <a:pt x="16119" y="19898"/>
                    <a:pt x="16119" y="19898"/>
                  </a:cubicBezTo>
                  <a:lnTo>
                    <a:pt x="21455" y="19898"/>
                  </a:lnTo>
                  <a:lnTo>
                    <a:pt x="21440" y="19409"/>
                  </a:lnTo>
                  <a:lnTo>
                    <a:pt x="16088" y="19409"/>
                  </a:lnTo>
                  <a:lnTo>
                    <a:pt x="16088" y="18853"/>
                  </a:lnTo>
                  <a:lnTo>
                    <a:pt x="21440" y="18853"/>
                  </a:lnTo>
                  <a:lnTo>
                    <a:pt x="21440" y="18314"/>
                  </a:lnTo>
                  <a:lnTo>
                    <a:pt x="16088" y="18314"/>
                  </a:lnTo>
                  <a:lnTo>
                    <a:pt x="16088" y="17657"/>
                  </a:lnTo>
                  <a:lnTo>
                    <a:pt x="21455" y="17843"/>
                  </a:lnTo>
                  <a:lnTo>
                    <a:pt x="21455" y="17337"/>
                  </a:lnTo>
                  <a:lnTo>
                    <a:pt x="16908" y="16731"/>
                  </a:lnTo>
                  <a:cubicBezTo>
                    <a:pt x="16908" y="16731"/>
                    <a:pt x="16738" y="16714"/>
                    <a:pt x="16676" y="16714"/>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3" name="ïşḻïďê-Freeform: Shape 56"/>
            <p:cNvSpPr/>
            <p:nvPr/>
          </p:nvSpPr>
          <p:spPr>
            <a:xfrm>
              <a:off x="5940254" y="4194222"/>
              <a:ext cx="247676" cy="215222"/>
            </a:xfrm>
            <a:custGeom>
              <a:avLst/>
              <a:gdLst/>
              <a:ahLst/>
              <a:cxnLst>
                <a:cxn ang="0">
                  <a:pos x="wd2" y="hd2"/>
                </a:cxn>
                <a:cxn ang="5400000">
                  <a:pos x="wd2" y="hd2"/>
                </a:cxn>
                <a:cxn ang="10800000">
                  <a:pos x="wd2" y="hd2"/>
                </a:cxn>
                <a:cxn ang="16200000">
                  <a:pos x="wd2" y="hd2"/>
                </a:cxn>
              </a:cxnLst>
              <a:rect l="0" t="0" r="r" b="b"/>
              <a:pathLst>
                <a:path w="21125" h="21535" extrusionOk="0">
                  <a:moveTo>
                    <a:pt x="18664" y="9261"/>
                  </a:moveTo>
                  <a:cubicBezTo>
                    <a:pt x="17194" y="12501"/>
                    <a:pt x="10925" y="12633"/>
                    <a:pt x="8633" y="12412"/>
                  </a:cubicBezTo>
                  <a:cubicBezTo>
                    <a:pt x="8150" y="12358"/>
                    <a:pt x="7717" y="12789"/>
                    <a:pt x="7679" y="13360"/>
                  </a:cubicBezTo>
                  <a:cubicBezTo>
                    <a:pt x="7637" y="13936"/>
                    <a:pt x="7998" y="14438"/>
                    <a:pt x="8488" y="14483"/>
                  </a:cubicBezTo>
                  <a:cubicBezTo>
                    <a:pt x="8584" y="14494"/>
                    <a:pt x="9255" y="14555"/>
                    <a:pt x="10232" y="14555"/>
                  </a:cubicBezTo>
                  <a:cubicBezTo>
                    <a:pt x="11724" y="14555"/>
                    <a:pt x="13935" y="14411"/>
                    <a:pt x="15950" y="13723"/>
                  </a:cubicBezTo>
                  <a:lnTo>
                    <a:pt x="15950" y="19456"/>
                  </a:lnTo>
                  <a:lnTo>
                    <a:pt x="5999" y="19456"/>
                  </a:lnTo>
                  <a:lnTo>
                    <a:pt x="5999" y="12868"/>
                  </a:lnTo>
                  <a:cubicBezTo>
                    <a:pt x="5999" y="12491"/>
                    <a:pt x="5825" y="12141"/>
                    <a:pt x="5541" y="11962"/>
                  </a:cubicBezTo>
                  <a:cubicBezTo>
                    <a:pt x="5512" y="11937"/>
                    <a:pt x="2402" y="9881"/>
                    <a:pt x="1854" y="7218"/>
                  </a:cubicBezTo>
                  <a:cubicBezTo>
                    <a:pt x="1664" y="6292"/>
                    <a:pt x="1818" y="5407"/>
                    <a:pt x="2325" y="4511"/>
                  </a:cubicBezTo>
                  <a:cubicBezTo>
                    <a:pt x="3218" y="2945"/>
                    <a:pt x="4404" y="2125"/>
                    <a:pt x="5857" y="2083"/>
                  </a:cubicBezTo>
                  <a:cubicBezTo>
                    <a:pt x="7440" y="2037"/>
                    <a:pt x="9036" y="2964"/>
                    <a:pt x="9803" y="3955"/>
                  </a:cubicBezTo>
                  <a:cubicBezTo>
                    <a:pt x="8594" y="5389"/>
                    <a:pt x="7863" y="6780"/>
                    <a:pt x="7801" y="6897"/>
                  </a:cubicBezTo>
                  <a:cubicBezTo>
                    <a:pt x="7550" y="7389"/>
                    <a:pt x="7682" y="8027"/>
                    <a:pt x="8101" y="8326"/>
                  </a:cubicBezTo>
                  <a:cubicBezTo>
                    <a:pt x="8517" y="8625"/>
                    <a:pt x="9065" y="8470"/>
                    <a:pt x="9320" y="7979"/>
                  </a:cubicBezTo>
                  <a:cubicBezTo>
                    <a:pt x="9345" y="7925"/>
                    <a:pt x="12069" y="2763"/>
                    <a:pt x="15409" y="2763"/>
                  </a:cubicBezTo>
                  <a:cubicBezTo>
                    <a:pt x="17043" y="2763"/>
                    <a:pt x="18336" y="3457"/>
                    <a:pt x="18955" y="4658"/>
                  </a:cubicBezTo>
                  <a:cubicBezTo>
                    <a:pt x="19567" y="5857"/>
                    <a:pt x="19464" y="7492"/>
                    <a:pt x="18664" y="9261"/>
                  </a:cubicBezTo>
                  <a:cubicBezTo>
                    <a:pt x="18664" y="9261"/>
                    <a:pt x="18664" y="9261"/>
                    <a:pt x="18664" y="9261"/>
                  </a:cubicBezTo>
                  <a:close/>
                  <a:moveTo>
                    <a:pt x="20473" y="3584"/>
                  </a:moveTo>
                  <a:cubicBezTo>
                    <a:pt x="19529" y="1739"/>
                    <a:pt x="17681" y="680"/>
                    <a:pt x="15405" y="680"/>
                  </a:cubicBezTo>
                  <a:cubicBezTo>
                    <a:pt x="13781" y="680"/>
                    <a:pt x="12324" y="1521"/>
                    <a:pt x="11131" y="2579"/>
                  </a:cubicBezTo>
                  <a:cubicBezTo>
                    <a:pt x="10064" y="1199"/>
                    <a:pt x="8008" y="-65"/>
                    <a:pt x="5812" y="3"/>
                  </a:cubicBezTo>
                  <a:cubicBezTo>
                    <a:pt x="4394" y="45"/>
                    <a:pt x="2383" y="661"/>
                    <a:pt x="851" y="3358"/>
                  </a:cubicBezTo>
                  <a:cubicBezTo>
                    <a:pt x="62" y="4746"/>
                    <a:pt x="-180" y="6208"/>
                    <a:pt x="132" y="7713"/>
                  </a:cubicBezTo>
                  <a:cubicBezTo>
                    <a:pt x="723" y="10562"/>
                    <a:pt x="3188" y="12675"/>
                    <a:pt x="4227" y="13455"/>
                  </a:cubicBezTo>
                  <a:lnTo>
                    <a:pt x="4227" y="20495"/>
                  </a:lnTo>
                  <a:cubicBezTo>
                    <a:pt x="4227" y="21070"/>
                    <a:pt x="4623" y="21535"/>
                    <a:pt x="5113" y="21535"/>
                  </a:cubicBezTo>
                  <a:lnTo>
                    <a:pt x="16836" y="21535"/>
                  </a:lnTo>
                  <a:cubicBezTo>
                    <a:pt x="17323" y="21535"/>
                    <a:pt x="17723" y="21070"/>
                    <a:pt x="17723" y="20495"/>
                  </a:cubicBezTo>
                  <a:lnTo>
                    <a:pt x="17723" y="12921"/>
                  </a:lnTo>
                  <a:cubicBezTo>
                    <a:pt x="18790" y="12290"/>
                    <a:pt x="19690" y="11423"/>
                    <a:pt x="20228" y="10237"/>
                  </a:cubicBezTo>
                  <a:cubicBezTo>
                    <a:pt x="21334" y="7797"/>
                    <a:pt x="21420" y="5438"/>
                    <a:pt x="20473" y="3584"/>
                  </a:cubicBezTo>
                  <a:cubicBezTo>
                    <a:pt x="20473" y="3584"/>
                    <a:pt x="20473" y="3584"/>
                    <a:pt x="20473" y="3584"/>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4" name="ïşḻïďê-Freeform: Shape 57"/>
            <p:cNvSpPr/>
            <p:nvPr/>
          </p:nvSpPr>
          <p:spPr>
            <a:xfrm>
              <a:off x="7127423" y="2537706"/>
              <a:ext cx="232597" cy="219575"/>
            </a:xfrm>
            <a:custGeom>
              <a:avLst/>
              <a:gdLst/>
              <a:ahLst/>
              <a:cxnLst>
                <a:cxn ang="0">
                  <a:pos x="wd2" y="hd2"/>
                </a:cxn>
                <a:cxn ang="5400000">
                  <a:pos x="wd2" y="hd2"/>
                </a:cxn>
                <a:cxn ang="10800000">
                  <a:pos x="wd2" y="hd2"/>
                </a:cxn>
                <a:cxn ang="16200000">
                  <a:pos x="wd2" y="hd2"/>
                </a:cxn>
              </a:cxnLst>
              <a:rect l="0" t="0" r="r" b="b"/>
              <a:pathLst>
                <a:path w="21454" h="21551" extrusionOk="0">
                  <a:moveTo>
                    <a:pt x="4706" y="2"/>
                  </a:moveTo>
                  <a:cubicBezTo>
                    <a:pt x="3559" y="32"/>
                    <a:pt x="1929" y="484"/>
                    <a:pt x="688" y="2460"/>
                  </a:cubicBezTo>
                  <a:cubicBezTo>
                    <a:pt x="50" y="3481"/>
                    <a:pt x="-146" y="4560"/>
                    <a:pt x="109" y="5663"/>
                  </a:cubicBezTo>
                  <a:cubicBezTo>
                    <a:pt x="583" y="7751"/>
                    <a:pt x="2582" y="9305"/>
                    <a:pt x="3422" y="9877"/>
                  </a:cubicBezTo>
                  <a:lnTo>
                    <a:pt x="3422" y="15043"/>
                  </a:lnTo>
                  <a:cubicBezTo>
                    <a:pt x="3422" y="15462"/>
                    <a:pt x="3741" y="15806"/>
                    <a:pt x="4138" y="15806"/>
                  </a:cubicBezTo>
                  <a:lnTo>
                    <a:pt x="13624" y="15806"/>
                  </a:lnTo>
                  <a:cubicBezTo>
                    <a:pt x="14022" y="15806"/>
                    <a:pt x="14341" y="15462"/>
                    <a:pt x="14341" y="15043"/>
                  </a:cubicBezTo>
                  <a:lnTo>
                    <a:pt x="14341" y="9481"/>
                  </a:lnTo>
                  <a:cubicBezTo>
                    <a:pt x="15206" y="9021"/>
                    <a:pt x="15937" y="8384"/>
                    <a:pt x="16370" y="7517"/>
                  </a:cubicBezTo>
                  <a:cubicBezTo>
                    <a:pt x="17265" y="5724"/>
                    <a:pt x="17333" y="3992"/>
                    <a:pt x="16565" y="2631"/>
                  </a:cubicBezTo>
                  <a:cubicBezTo>
                    <a:pt x="15802" y="1277"/>
                    <a:pt x="14307" y="503"/>
                    <a:pt x="12467" y="503"/>
                  </a:cubicBezTo>
                  <a:cubicBezTo>
                    <a:pt x="11152" y="503"/>
                    <a:pt x="9972" y="1117"/>
                    <a:pt x="9010" y="1893"/>
                  </a:cubicBezTo>
                  <a:cubicBezTo>
                    <a:pt x="8146" y="880"/>
                    <a:pt x="6484" y="-49"/>
                    <a:pt x="4706" y="2"/>
                  </a:cubicBezTo>
                  <a:close/>
                  <a:moveTo>
                    <a:pt x="4746" y="1527"/>
                  </a:moveTo>
                  <a:cubicBezTo>
                    <a:pt x="6025" y="1494"/>
                    <a:pt x="7316" y="2175"/>
                    <a:pt x="7933" y="2906"/>
                  </a:cubicBezTo>
                  <a:cubicBezTo>
                    <a:pt x="6956" y="3956"/>
                    <a:pt x="6365" y="4976"/>
                    <a:pt x="6316" y="5065"/>
                  </a:cubicBezTo>
                  <a:cubicBezTo>
                    <a:pt x="6111" y="5424"/>
                    <a:pt x="6219" y="5891"/>
                    <a:pt x="6557" y="6114"/>
                  </a:cubicBezTo>
                  <a:cubicBezTo>
                    <a:pt x="6895" y="6330"/>
                    <a:pt x="7338" y="6215"/>
                    <a:pt x="7543" y="5852"/>
                  </a:cubicBezTo>
                  <a:cubicBezTo>
                    <a:pt x="7564" y="5815"/>
                    <a:pt x="9765" y="2027"/>
                    <a:pt x="12467" y="2027"/>
                  </a:cubicBezTo>
                  <a:cubicBezTo>
                    <a:pt x="13791" y="2027"/>
                    <a:pt x="14839" y="2540"/>
                    <a:pt x="15338" y="3418"/>
                  </a:cubicBezTo>
                  <a:cubicBezTo>
                    <a:pt x="15836" y="4302"/>
                    <a:pt x="15752" y="5498"/>
                    <a:pt x="15103" y="6797"/>
                  </a:cubicBezTo>
                  <a:cubicBezTo>
                    <a:pt x="13915" y="9178"/>
                    <a:pt x="8842" y="9273"/>
                    <a:pt x="6987" y="9109"/>
                  </a:cubicBezTo>
                  <a:cubicBezTo>
                    <a:pt x="6594" y="9072"/>
                    <a:pt x="6245" y="9385"/>
                    <a:pt x="6213" y="9804"/>
                  </a:cubicBezTo>
                  <a:cubicBezTo>
                    <a:pt x="6178" y="10227"/>
                    <a:pt x="6476" y="10596"/>
                    <a:pt x="6872" y="10633"/>
                  </a:cubicBezTo>
                  <a:cubicBezTo>
                    <a:pt x="6953" y="10641"/>
                    <a:pt x="7491" y="10682"/>
                    <a:pt x="8282" y="10682"/>
                  </a:cubicBezTo>
                  <a:cubicBezTo>
                    <a:pt x="9488" y="10682"/>
                    <a:pt x="11280" y="10577"/>
                    <a:pt x="12908" y="10072"/>
                  </a:cubicBezTo>
                  <a:lnTo>
                    <a:pt x="12908" y="14281"/>
                  </a:lnTo>
                  <a:lnTo>
                    <a:pt x="4855" y="14281"/>
                  </a:lnTo>
                  <a:lnTo>
                    <a:pt x="4855" y="9444"/>
                  </a:lnTo>
                  <a:cubicBezTo>
                    <a:pt x="4855" y="9169"/>
                    <a:pt x="4714" y="8910"/>
                    <a:pt x="4488" y="8773"/>
                  </a:cubicBezTo>
                  <a:cubicBezTo>
                    <a:pt x="4460" y="8758"/>
                    <a:pt x="1947" y="7250"/>
                    <a:pt x="1502" y="5297"/>
                  </a:cubicBezTo>
                  <a:cubicBezTo>
                    <a:pt x="1348" y="4618"/>
                    <a:pt x="1475" y="3967"/>
                    <a:pt x="1886" y="3308"/>
                  </a:cubicBezTo>
                  <a:cubicBezTo>
                    <a:pt x="2607" y="2158"/>
                    <a:pt x="3571" y="1561"/>
                    <a:pt x="4746" y="1527"/>
                  </a:cubicBezTo>
                  <a:close/>
                  <a:moveTo>
                    <a:pt x="17774" y="15421"/>
                  </a:moveTo>
                  <a:cubicBezTo>
                    <a:pt x="15861" y="15424"/>
                    <a:pt x="14495" y="16646"/>
                    <a:pt x="14192" y="17715"/>
                  </a:cubicBezTo>
                  <a:cubicBezTo>
                    <a:pt x="13418" y="18301"/>
                    <a:pt x="11596" y="17919"/>
                    <a:pt x="10546" y="17507"/>
                  </a:cubicBezTo>
                  <a:cubicBezTo>
                    <a:pt x="10044" y="17507"/>
                    <a:pt x="2344" y="17507"/>
                    <a:pt x="2344" y="17507"/>
                  </a:cubicBezTo>
                  <a:cubicBezTo>
                    <a:pt x="2337" y="17507"/>
                    <a:pt x="2331" y="17507"/>
                    <a:pt x="2327" y="17507"/>
                  </a:cubicBezTo>
                  <a:cubicBezTo>
                    <a:pt x="1856" y="17507"/>
                    <a:pt x="1473" y="17915"/>
                    <a:pt x="1473" y="18416"/>
                  </a:cubicBezTo>
                  <a:cubicBezTo>
                    <a:pt x="1473" y="18441"/>
                    <a:pt x="1473" y="18536"/>
                    <a:pt x="1473" y="18562"/>
                  </a:cubicBezTo>
                  <a:cubicBezTo>
                    <a:pt x="1473" y="19063"/>
                    <a:pt x="1856" y="19465"/>
                    <a:pt x="2327" y="19465"/>
                  </a:cubicBezTo>
                  <a:cubicBezTo>
                    <a:pt x="2331" y="19465"/>
                    <a:pt x="2337" y="19465"/>
                    <a:pt x="2344" y="19465"/>
                  </a:cubicBezTo>
                  <a:cubicBezTo>
                    <a:pt x="2355" y="19465"/>
                    <a:pt x="10044" y="19465"/>
                    <a:pt x="10546" y="19465"/>
                  </a:cubicBezTo>
                  <a:cubicBezTo>
                    <a:pt x="11599" y="19054"/>
                    <a:pt x="13418" y="18666"/>
                    <a:pt x="14192" y="19252"/>
                  </a:cubicBezTo>
                  <a:cubicBezTo>
                    <a:pt x="14495" y="20320"/>
                    <a:pt x="15863" y="21551"/>
                    <a:pt x="17780" y="21551"/>
                  </a:cubicBezTo>
                  <a:cubicBezTo>
                    <a:pt x="19676" y="21551"/>
                    <a:pt x="21426" y="20447"/>
                    <a:pt x="21454" y="18507"/>
                  </a:cubicBezTo>
                  <a:cubicBezTo>
                    <a:pt x="21454" y="18498"/>
                    <a:pt x="21454" y="18466"/>
                    <a:pt x="21454" y="18459"/>
                  </a:cubicBezTo>
                  <a:cubicBezTo>
                    <a:pt x="21422" y="16515"/>
                    <a:pt x="19674" y="15421"/>
                    <a:pt x="17774" y="15421"/>
                  </a:cubicBezTo>
                  <a:close/>
                  <a:moveTo>
                    <a:pt x="17900" y="16171"/>
                  </a:moveTo>
                  <a:cubicBezTo>
                    <a:pt x="18201" y="16208"/>
                    <a:pt x="18473" y="16275"/>
                    <a:pt x="18703" y="16348"/>
                  </a:cubicBezTo>
                  <a:cubicBezTo>
                    <a:pt x="18933" y="16422"/>
                    <a:pt x="19116" y="16505"/>
                    <a:pt x="19242" y="16574"/>
                  </a:cubicBezTo>
                  <a:cubicBezTo>
                    <a:pt x="19370" y="16642"/>
                    <a:pt x="19431" y="16702"/>
                    <a:pt x="19431" y="16702"/>
                  </a:cubicBezTo>
                  <a:cubicBezTo>
                    <a:pt x="19431" y="16702"/>
                    <a:pt x="19349" y="16687"/>
                    <a:pt x="19213" y="16684"/>
                  </a:cubicBezTo>
                  <a:cubicBezTo>
                    <a:pt x="19077" y="16675"/>
                    <a:pt x="18885" y="16672"/>
                    <a:pt x="18651" y="16666"/>
                  </a:cubicBezTo>
                  <a:cubicBezTo>
                    <a:pt x="18195" y="16661"/>
                    <a:pt x="17572" y="16620"/>
                    <a:pt x="17018" y="16714"/>
                  </a:cubicBezTo>
                  <a:cubicBezTo>
                    <a:pt x="16889" y="16728"/>
                    <a:pt x="16743" y="16775"/>
                    <a:pt x="16611" y="16824"/>
                  </a:cubicBezTo>
                  <a:cubicBezTo>
                    <a:pt x="16475" y="16869"/>
                    <a:pt x="16338" y="16922"/>
                    <a:pt x="16209" y="16977"/>
                  </a:cubicBezTo>
                  <a:cubicBezTo>
                    <a:pt x="15945" y="17084"/>
                    <a:pt x="15702" y="17205"/>
                    <a:pt x="15493" y="17306"/>
                  </a:cubicBezTo>
                  <a:cubicBezTo>
                    <a:pt x="15284" y="17409"/>
                    <a:pt x="15113" y="17499"/>
                    <a:pt x="14994" y="17568"/>
                  </a:cubicBezTo>
                  <a:cubicBezTo>
                    <a:pt x="14876" y="17635"/>
                    <a:pt x="14820" y="17701"/>
                    <a:pt x="14828" y="17708"/>
                  </a:cubicBezTo>
                  <a:cubicBezTo>
                    <a:pt x="14820" y="17708"/>
                    <a:pt x="14840" y="17614"/>
                    <a:pt x="14931" y="17495"/>
                  </a:cubicBezTo>
                  <a:cubicBezTo>
                    <a:pt x="15021" y="17373"/>
                    <a:pt x="15159" y="17226"/>
                    <a:pt x="15344" y="17062"/>
                  </a:cubicBezTo>
                  <a:cubicBezTo>
                    <a:pt x="15529" y="16895"/>
                    <a:pt x="15759" y="16725"/>
                    <a:pt x="16020" y="16562"/>
                  </a:cubicBezTo>
                  <a:cubicBezTo>
                    <a:pt x="16153" y="16484"/>
                    <a:pt x="16295" y="16413"/>
                    <a:pt x="16444" y="16342"/>
                  </a:cubicBezTo>
                  <a:cubicBezTo>
                    <a:pt x="16598" y="16277"/>
                    <a:pt x="16749" y="16227"/>
                    <a:pt x="16926" y="16190"/>
                  </a:cubicBezTo>
                  <a:cubicBezTo>
                    <a:pt x="17268" y="16124"/>
                    <a:pt x="17598" y="16134"/>
                    <a:pt x="17900" y="16171"/>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5" name="ïşḻïďê-Freeform: Shape 58"/>
            <p:cNvSpPr/>
            <p:nvPr/>
          </p:nvSpPr>
          <p:spPr>
            <a:xfrm>
              <a:off x="6252470" y="5868616"/>
              <a:ext cx="81796" cy="95051"/>
            </a:xfrm>
            <a:custGeom>
              <a:avLst/>
              <a:gdLst/>
              <a:ahLst/>
              <a:cxnLst>
                <a:cxn ang="0">
                  <a:pos x="wd2" y="hd2"/>
                </a:cxn>
                <a:cxn ang="5400000">
                  <a:pos x="wd2" y="hd2"/>
                </a:cxn>
                <a:cxn ang="10800000">
                  <a:pos x="wd2" y="hd2"/>
                </a:cxn>
                <a:cxn ang="16200000">
                  <a:pos x="wd2" y="hd2"/>
                </a:cxn>
              </a:cxnLst>
              <a:rect l="0" t="0" r="r" b="b"/>
              <a:pathLst>
                <a:path w="20505" h="21072" extrusionOk="0">
                  <a:moveTo>
                    <a:pt x="8477" y="4"/>
                  </a:moveTo>
                  <a:cubicBezTo>
                    <a:pt x="8187" y="4"/>
                    <a:pt x="7947" y="205"/>
                    <a:pt x="7947" y="459"/>
                  </a:cubicBezTo>
                  <a:cubicBezTo>
                    <a:pt x="7947" y="712"/>
                    <a:pt x="8187" y="927"/>
                    <a:pt x="8477" y="927"/>
                  </a:cubicBezTo>
                  <a:lnTo>
                    <a:pt x="9520" y="927"/>
                  </a:lnTo>
                  <a:lnTo>
                    <a:pt x="9520" y="2966"/>
                  </a:lnTo>
                  <a:cubicBezTo>
                    <a:pt x="4759" y="3261"/>
                    <a:pt x="999" y="6755"/>
                    <a:pt x="999" y="11040"/>
                  </a:cubicBezTo>
                  <a:cubicBezTo>
                    <a:pt x="999" y="13887"/>
                    <a:pt x="2652" y="16384"/>
                    <a:pt x="5158" y="17832"/>
                  </a:cubicBezTo>
                  <a:cubicBezTo>
                    <a:pt x="5106" y="17878"/>
                    <a:pt x="5073" y="17939"/>
                    <a:pt x="5034" y="17997"/>
                  </a:cubicBezTo>
                  <a:lnTo>
                    <a:pt x="3881" y="19733"/>
                  </a:lnTo>
                  <a:cubicBezTo>
                    <a:pt x="3619" y="20131"/>
                    <a:pt x="3774" y="20644"/>
                    <a:pt x="4224" y="20877"/>
                  </a:cubicBezTo>
                  <a:lnTo>
                    <a:pt x="4395" y="20959"/>
                  </a:lnTo>
                  <a:cubicBezTo>
                    <a:pt x="4845" y="21191"/>
                    <a:pt x="5426" y="21053"/>
                    <a:pt x="5688" y="20656"/>
                  </a:cubicBezTo>
                  <a:lnTo>
                    <a:pt x="6825" y="18920"/>
                  </a:lnTo>
                  <a:cubicBezTo>
                    <a:pt x="6887" y="18828"/>
                    <a:pt x="6917" y="18729"/>
                    <a:pt x="6934" y="18631"/>
                  </a:cubicBezTo>
                  <a:cubicBezTo>
                    <a:pt x="7939" y="18965"/>
                    <a:pt x="9035" y="19155"/>
                    <a:pt x="10175" y="19155"/>
                  </a:cubicBezTo>
                  <a:cubicBezTo>
                    <a:pt x="11221" y="19155"/>
                    <a:pt x="12215" y="18988"/>
                    <a:pt x="13150" y="18700"/>
                  </a:cubicBezTo>
                  <a:cubicBezTo>
                    <a:pt x="13174" y="18777"/>
                    <a:pt x="13202" y="18853"/>
                    <a:pt x="13244" y="18920"/>
                  </a:cubicBezTo>
                  <a:lnTo>
                    <a:pt x="14397" y="20656"/>
                  </a:lnTo>
                  <a:cubicBezTo>
                    <a:pt x="14658" y="21053"/>
                    <a:pt x="15239" y="21191"/>
                    <a:pt x="15690" y="20959"/>
                  </a:cubicBezTo>
                  <a:lnTo>
                    <a:pt x="15845" y="20877"/>
                  </a:lnTo>
                  <a:cubicBezTo>
                    <a:pt x="16298" y="20644"/>
                    <a:pt x="16451" y="20133"/>
                    <a:pt x="16188" y="19733"/>
                  </a:cubicBezTo>
                  <a:lnTo>
                    <a:pt x="15051" y="17997"/>
                  </a:lnTo>
                  <a:cubicBezTo>
                    <a:pt x="15036" y="17974"/>
                    <a:pt x="15022" y="17953"/>
                    <a:pt x="15004" y="17928"/>
                  </a:cubicBezTo>
                  <a:cubicBezTo>
                    <a:pt x="17608" y="16497"/>
                    <a:pt x="19335" y="13963"/>
                    <a:pt x="19335" y="11054"/>
                  </a:cubicBezTo>
                  <a:cubicBezTo>
                    <a:pt x="19335" y="6573"/>
                    <a:pt x="15239" y="2939"/>
                    <a:pt x="10175" y="2939"/>
                  </a:cubicBezTo>
                  <a:cubicBezTo>
                    <a:pt x="10129" y="2939"/>
                    <a:pt x="10079" y="2937"/>
                    <a:pt x="10034" y="2939"/>
                  </a:cubicBezTo>
                  <a:lnTo>
                    <a:pt x="10034" y="927"/>
                  </a:lnTo>
                  <a:lnTo>
                    <a:pt x="11078" y="927"/>
                  </a:lnTo>
                  <a:cubicBezTo>
                    <a:pt x="11365" y="927"/>
                    <a:pt x="11592" y="712"/>
                    <a:pt x="11592" y="459"/>
                  </a:cubicBezTo>
                  <a:cubicBezTo>
                    <a:pt x="11592" y="205"/>
                    <a:pt x="11365" y="4"/>
                    <a:pt x="11078" y="4"/>
                  </a:cubicBezTo>
                  <a:lnTo>
                    <a:pt x="8477" y="4"/>
                  </a:lnTo>
                  <a:close/>
                  <a:moveTo>
                    <a:pt x="2401" y="18"/>
                  </a:moveTo>
                  <a:cubicBezTo>
                    <a:pt x="2290" y="-12"/>
                    <a:pt x="2154" y="-7"/>
                    <a:pt x="2043" y="46"/>
                  </a:cubicBezTo>
                  <a:cubicBezTo>
                    <a:pt x="1820" y="149"/>
                    <a:pt x="1736" y="400"/>
                    <a:pt x="1856" y="597"/>
                  </a:cubicBezTo>
                  <a:lnTo>
                    <a:pt x="1996" y="817"/>
                  </a:lnTo>
                  <a:cubicBezTo>
                    <a:pt x="88" y="1979"/>
                    <a:pt x="-564" y="4229"/>
                    <a:pt x="531" y="6066"/>
                  </a:cubicBezTo>
                  <a:cubicBezTo>
                    <a:pt x="531" y="6066"/>
                    <a:pt x="8539" y="2071"/>
                    <a:pt x="8539" y="2071"/>
                  </a:cubicBezTo>
                  <a:cubicBezTo>
                    <a:pt x="7347" y="314"/>
                    <a:pt x="4885" y="-364"/>
                    <a:pt x="2790" y="431"/>
                  </a:cubicBezTo>
                  <a:lnTo>
                    <a:pt x="2666" y="211"/>
                  </a:lnTo>
                  <a:cubicBezTo>
                    <a:pt x="2607" y="112"/>
                    <a:pt x="2512" y="49"/>
                    <a:pt x="2401" y="18"/>
                  </a:cubicBezTo>
                  <a:close/>
                  <a:moveTo>
                    <a:pt x="18338" y="18"/>
                  </a:moveTo>
                  <a:cubicBezTo>
                    <a:pt x="18226" y="49"/>
                    <a:pt x="18132" y="112"/>
                    <a:pt x="18073" y="211"/>
                  </a:cubicBezTo>
                  <a:lnTo>
                    <a:pt x="17902" y="500"/>
                  </a:lnTo>
                  <a:cubicBezTo>
                    <a:pt x="15769" y="-409"/>
                    <a:pt x="13192" y="263"/>
                    <a:pt x="11966" y="2071"/>
                  </a:cubicBezTo>
                  <a:lnTo>
                    <a:pt x="19974" y="6066"/>
                  </a:lnTo>
                  <a:cubicBezTo>
                    <a:pt x="21036" y="4286"/>
                    <a:pt x="20457" y="2114"/>
                    <a:pt x="18681" y="927"/>
                  </a:cubicBezTo>
                  <a:lnTo>
                    <a:pt x="18883" y="597"/>
                  </a:lnTo>
                  <a:cubicBezTo>
                    <a:pt x="19003" y="400"/>
                    <a:pt x="18921" y="149"/>
                    <a:pt x="18696" y="46"/>
                  </a:cubicBezTo>
                  <a:cubicBezTo>
                    <a:pt x="18585" y="-7"/>
                    <a:pt x="18449" y="-12"/>
                    <a:pt x="18338" y="18"/>
                  </a:cubicBezTo>
                  <a:close/>
                  <a:moveTo>
                    <a:pt x="10175" y="4551"/>
                  </a:moveTo>
                  <a:cubicBezTo>
                    <a:pt x="14232" y="4551"/>
                    <a:pt x="17512" y="7451"/>
                    <a:pt x="17512" y="11040"/>
                  </a:cubicBezTo>
                  <a:cubicBezTo>
                    <a:pt x="17512" y="14630"/>
                    <a:pt x="14232" y="17543"/>
                    <a:pt x="10175" y="17543"/>
                  </a:cubicBezTo>
                  <a:cubicBezTo>
                    <a:pt x="6114" y="17543"/>
                    <a:pt x="2821" y="14630"/>
                    <a:pt x="2821" y="11040"/>
                  </a:cubicBezTo>
                  <a:cubicBezTo>
                    <a:pt x="2821" y="7451"/>
                    <a:pt x="6114" y="4551"/>
                    <a:pt x="10175" y="4551"/>
                  </a:cubicBezTo>
                  <a:close/>
                  <a:moveTo>
                    <a:pt x="10486" y="5736"/>
                  </a:moveTo>
                  <a:cubicBezTo>
                    <a:pt x="10342" y="5736"/>
                    <a:pt x="10237" y="5841"/>
                    <a:pt x="10237" y="5970"/>
                  </a:cubicBezTo>
                  <a:lnTo>
                    <a:pt x="10237" y="10627"/>
                  </a:lnTo>
                  <a:lnTo>
                    <a:pt x="10175" y="10654"/>
                  </a:lnTo>
                  <a:cubicBezTo>
                    <a:pt x="9946" y="10807"/>
                    <a:pt x="9908" y="11100"/>
                    <a:pt x="10081" y="11302"/>
                  </a:cubicBezTo>
                  <a:cubicBezTo>
                    <a:pt x="10180" y="11422"/>
                    <a:pt x="10328" y="11481"/>
                    <a:pt x="10486" y="11481"/>
                  </a:cubicBezTo>
                  <a:cubicBezTo>
                    <a:pt x="10596" y="11481"/>
                    <a:pt x="10704" y="11451"/>
                    <a:pt x="10798" y="11384"/>
                  </a:cubicBezTo>
                  <a:lnTo>
                    <a:pt x="13244" y="9745"/>
                  </a:lnTo>
                  <a:cubicBezTo>
                    <a:pt x="13472" y="9591"/>
                    <a:pt x="13527" y="9297"/>
                    <a:pt x="13353" y="9097"/>
                  </a:cubicBezTo>
                  <a:cubicBezTo>
                    <a:pt x="13179" y="8896"/>
                    <a:pt x="12848" y="8860"/>
                    <a:pt x="12621" y="9015"/>
                  </a:cubicBezTo>
                  <a:lnTo>
                    <a:pt x="10751" y="10268"/>
                  </a:lnTo>
                  <a:lnTo>
                    <a:pt x="10751" y="5970"/>
                  </a:lnTo>
                  <a:cubicBezTo>
                    <a:pt x="10751" y="5841"/>
                    <a:pt x="10631" y="5736"/>
                    <a:pt x="10486" y="5736"/>
                  </a:cubicBezTo>
                  <a:close/>
                  <a:moveTo>
                    <a:pt x="3990" y="11026"/>
                  </a:moveTo>
                  <a:cubicBezTo>
                    <a:pt x="3990" y="11026"/>
                    <a:pt x="3990" y="11481"/>
                    <a:pt x="3990" y="11481"/>
                  </a:cubicBezTo>
                  <a:lnTo>
                    <a:pt x="5548" y="11481"/>
                  </a:lnTo>
                  <a:lnTo>
                    <a:pt x="5548" y="11026"/>
                  </a:lnTo>
                  <a:lnTo>
                    <a:pt x="3990" y="11026"/>
                  </a:lnTo>
                  <a:close/>
                  <a:moveTo>
                    <a:pt x="14957" y="11026"/>
                  </a:moveTo>
                  <a:cubicBezTo>
                    <a:pt x="14957" y="11026"/>
                    <a:pt x="14957" y="11481"/>
                    <a:pt x="14957" y="11481"/>
                  </a:cubicBezTo>
                  <a:lnTo>
                    <a:pt x="16515" y="11481"/>
                  </a:lnTo>
                  <a:lnTo>
                    <a:pt x="16515" y="11026"/>
                  </a:lnTo>
                  <a:lnTo>
                    <a:pt x="14957" y="11026"/>
                  </a:lnTo>
                  <a:close/>
                  <a:moveTo>
                    <a:pt x="9972" y="14994"/>
                  </a:moveTo>
                  <a:cubicBezTo>
                    <a:pt x="9972" y="14994"/>
                    <a:pt x="9972" y="16372"/>
                    <a:pt x="9972" y="16372"/>
                  </a:cubicBezTo>
                  <a:lnTo>
                    <a:pt x="10486" y="16372"/>
                  </a:lnTo>
                  <a:lnTo>
                    <a:pt x="10486" y="14994"/>
                  </a:lnTo>
                  <a:lnTo>
                    <a:pt x="9972" y="14994"/>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6" name="ïşḻïďê-Freeform: Shape 59"/>
            <p:cNvSpPr/>
            <p:nvPr/>
          </p:nvSpPr>
          <p:spPr>
            <a:xfrm>
              <a:off x="5840824" y="5641923"/>
              <a:ext cx="84167" cy="81728"/>
            </a:xfrm>
            <a:custGeom>
              <a:avLst/>
              <a:gdLst/>
              <a:ahLst/>
              <a:cxnLst>
                <a:cxn ang="0">
                  <a:pos x="wd2" y="hd2"/>
                </a:cxn>
                <a:cxn ang="5400000">
                  <a:pos x="wd2" y="hd2"/>
                </a:cxn>
                <a:cxn ang="10800000">
                  <a:pos x="wd2" y="hd2"/>
                </a:cxn>
                <a:cxn ang="16200000">
                  <a:pos x="wd2" y="hd2"/>
                </a:cxn>
              </a:cxnLst>
              <a:rect l="0" t="0" r="r" b="b"/>
              <a:pathLst>
                <a:path w="21600" h="21600" extrusionOk="0">
                  <a:moveTo>
                    <a:pt x="6869" y="1810"/>
                  </a:moveTo>
                  <a:lnTo>
                    <a:pt x="6367" y="0"/>
                  </a:lnTo>
                  <a:cubicBezTo>
                    <a:pt x="3530" y="1183"/>
                    <a:pt x="1243" y="3462"/>
                    <a:pt x="0" y="6335"/>
                  </a:cubicBezTo>
                  <a:lnTo>
                    <a:pt x="1739" y="6932"/>
                  </a:lnTo>
                  <a:cubicBezTo>
                    <a:pt x="2780" y="4641"/>
                    <a:pt x="4605" y="2805"/>
                    <a:pt x="6869" y="1810"/>
                  </a:cubicBezTo>
                  <a:cubicBezTo>
                    <a:pt x="6869" y="1810"/>
                    <a:pt x="6869" y="1810"/>
                    <a:pt x="6869" y="1810"/>
                  </a:cubicBezTo>
                  <a:close/>
                  <a:moveTo>
                    <a:pt x="19861" y="6932"/>
                  </a:moveTo>
                  <a:lnTo>
                    <a:pt x="21600" y="6335"/>
                  </a:lnTo>
                  <a:cubicBezTo>
                    <a:pt x="20355" y="3462"/>
                    <a:pt x="18069" y="1183"/>
                    <a:pt x="15233" y="0"/>
                  </a:cubicBezTo>
                  <a:lnTo>
                    <a:pt x="14730" y="1810"/>
                  </a:lnTo>
                  <a:cubicBezTo>
                    <a:pt x="16993" y="2805"/>
                    <a:pt x="18820" y="4641"/>
                    <a:pt x="19861" y="6932"/>
                  </a:cubicBezTo>
                  <a:cubicBezTo>
                    <a:pt x="19861" y="6932"/>
                    <a:pt x="19861" y="6932"/>
                    <a:pt x="19861" y="6932"/>
                  </a:cubicBezTo>
                  <a:close/>
                  <a:moveTo>
                    <a:pt x="18079" y="12229"/>
                  </a:moveTo>
                  <a:cubicBezTo>
                    <a:pt x="18079" y="8087"/>
                    <a:pt x="14820" y="4731"/>
                    <a:pt x="10800" y="4731"/>
                  </a:cubicBezTo>
                  <a:cubicBezTo>
                    <a:pt x="6779" y="4731"/>
                    <a:pt x="3520" y="8087"/>
                    <a:pt x="3520" y="12229"/>
                  </a:cubicBezTo>
                  <a:cubicBezTo>
                    <a:pt x="3520" y="16370"/>
                    <a:pt x="6779" y="19727"/>
                    <a:pt x="10800" y="19727"/>
                  </a:cubicBezTo>
                  <a:cubicBezTo>
                    <a:pt x="14820" y="19727"/>
                    <a:pt x="18079" y="16370"/>
                    <a:pt x="18079" y="12229"/>
                  </a:cubicBezTo>
                  <a:cubicBezTo>
                    <a:pt x="18079" y="12229"/>
                    <a:pt x="18079" y="12229"/>
                    <a:pt x="18079" y="12229"/>
                  </a:cubicBezTo>
                  <a:close/>
                  <a:moveTo>
                    <a:pt x="19900" y="12229"/>
                  </a:moveTo>
                  <a:cubicBezTo>
                    <a:pt x="19900" y="17406"/>
                    <a:pt x="15825" y="21600"/>
                    <a:pt x="10800" y="21600"/>
                  </a:cubicBezTo>
                  <a:cubicBezTo>
                    <a:pt x="5774" y="21600"/>
                    <a:pt x="1698" y="17406"/>
                    <a:pt x="1698" y="12229"/>
                  </a:cubicBezTo>
                  <a:cubicBezTo>
                    <a:pt x="1698" y="7052"/>
                    <a:pt x="5774" y="2857"/>
                    <a:pt x="10800" y="2857"/>
                  </a:cubicBezTo>
                  <a:cubicBezTo>
                    <a:pt x="15826" y="2857"/>
                    <a:pt x="19900" y="7052"/>
                    <a:pt x="19900" y="12229"/>
                  </a:cubicBezTo>
                  <a:cubicBezTo>
                    <a:pt x="19900" y="12229"/>
                    <a:pt x="19900" y="12229"/>
                    <a:pt x="19900" y="12229"/>
                  </a:cubicBezTo>
                  <a:close/>
                  <a:moveTo>
                    <a:pt x="11609" y="12194"/>
                  </a:moveTo>
                  <a:lnTo>
                    <a:pt x="15400" y="16440"/>
                  </a:lnTo>
                  <a:lnTo>
                    <a:pt x="14676" y="17215"/>
                  </a:lnTo>
                  <a:lnTo>
                    <a:pt x="10191" y="13070"/>
                  </a:lnTo>
                  <a:lnTo>
                    <a:pt x="10007" y="12284"/>
                  </a:lnTo>
                  <a:lnTo>
                    <a:pt x="10335" y="5667"/>
                  </a:lnTo>
                  <a:lnTo>
                    <a:pt x="11288" y="5667"/>
                  </a:lnTo>
                  <a:cubicBezTo>
                    <a:pt x="11288" y="5667"/>
                    <a:pt x="11609" y="12194"/>
                    <a:pt x="11609" y="12194"/>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7" name="ïşḻïďê-Freeform: Shape 60"/>
            <p:cNvSpPr/>
            <p:nvPr/>
          </p:nvSpPr>
          <p:spPr>
            <a:xfrm>
              <a:off x="6254453" y="5977996"/>
              <a:ext cx="68747" cy="68747"/>
            </a:xfrm>
            <a:custGeom>
              <a:avLst/>
              <a:gdLst/>
              <a:ahLst/>
              <a:cxnLst>
                <a:cxn ang="0">
                  <a:pos x="wd2" y="hd2"/>
                </a:cxn>
                <a:cxn ang="5400000">
                  <a:pos x="wd2" y="hd2"/>
                </a:cxn>
                <a:cxn ang="10800000">
                  <a:pos x="wd2" y="hd2"/>
                </a:cxn>
                <a:cxn ang="16200000">
                  <a:pos x="wd2" y="hd2"/>
                </a:cxn>
              </a:cxnLst>
              <a:rect l="0" t="0" r="r" b="b"/>
              <a:pathLst>
                <a:path w="21600" h="21524" extrusionOk="0">
                  <a:moveTo>
                    <a:pt x="8012" y="20359"/>
                  </a:moveTo>
                  <a:cubicBezTo>
                    <a:pt x="8099" y="20718"/>
                    <a:pt x="7918" y="21524"/>
                    <a:pt x="6929" y="21524"/>
                  </a:cubicBezTo>
                  <a:lnTo>
                    <a:pt x="4768" y="21524"/>
                  </a:lnTo>
                  <a:cubicBezTo>
                    <a:pt x="4138" y="21524"/>
                    <a:pt x="3598" y="20982"/>
                    <a:pt x="3598" y="20359"/>
                  </a:cubicBezTo>
                  <a:cubicBezTo>
                    <a:pt x="3598" y="19639"/>
                    <a:pt x="2879" y="17397"/>
                    <a:pt x="1801" y="15244"/>
                  </a:cubicBezTo>
                  <a:lnTo>
                    <a:pt x="1801" y="14348"/>
                  </a:lnTo>
                  <a:lnTo>
                    <a:pt x="5039" y="14348"/>
                  </a:lnTo>
                  <a:cubicBezTo>
                    <a:pt x="5039" y="14348"/>
                    <a:pt x="4947" y="17310"/>
                    <a:pt x="7111" y="18834"/>
                  </a:cubicBezTo>
                  <a:cubicBezTo>
                    <a:pt x="7739" y="19280"/>
                    <a:pt x="8012" y="19909"/>
                    <a:pt x="8012" y="20359"/>
                  </a:cubicBezTo>
                  <a:cubicBezTo>
                    <a:pt x="8012" y="20359"/>
                    <a:pt x="8012" y="20359"/>
                    <a:pt x="8012" y="20359"/>
                  </a:cubicBezTo>
                  <a:close/>
                  <a:moveTo>
                    <a:pt x="17999" y="16460"/>
                  </a:moveTo>
                  <a:cubicBezTo>
                    <a:pt x="16118" y="14607"/>
                    <a:pt x="12690" y="11998"/>
                    <a:pt x="8099" y="11692"/>
                  </a:cubicBezTo>
                  <a:lnTo>
                    <a:pt x="8099" y="8038"/>
                  </a:lnTo>
                  <a:cubicBezTo>
                    <a:pt x="12690" y="7726"/>
                    <a:pt x="16118" y="5118"/>
                    <a:pt x="17999" y="3268"/>
                  </a:cubicBezTo>
                  <a:cubicBezTo>
                    <a:pt x="17999" y="3268"/>
                    <a:pt x="17999" y="16460"/>
                    <a:pt x="17999" y="16460"/>
                  </a:cubicBezTo>
                  <a:close/>
                  <a:moveTo>
                    <a:pt x="19801" y="8069"/>
                  </a:moveTo>
                  <a:lnTo>
                    <a:pt x="19801" y="897"/>
                  </a:lnTo>
                  <a:cubicBezTo>
                    <a:pt x="19801" y="507"/>
                    <a:pt x="19547" y="160"/>
                    <a:pt x="19178" y="43"/>
                  </a:cubicBezTo>
                  <a:cubicBezTo>
                    <a:pt x="18808" y="-76"/>
                    <a:pt x="18401" y="54"/>
                    <a:pt x="18171" y="372"/>
                  </a:cubicBezTo>
                  <a:cubicBezTo>
                    <a:pt x="18127" y="432"/>
                    <a:pt x="13834" y="6274"/>
                    <a:pt x="7198" y="6274"/>
                  </a:cubicBezTo>
                  <a:lnTo>
                    <a:pt x="1621" y="6274"/>
                  </a:lnTo>
                  <a:cubicBezTo>
                    <a:pt x="719" y="6274"/>
                    <a:pt x="0" y="6993"/>
                    <a:pt x="0" y="7891"/>
                  </a:cubicBezTo>
                  <a:lnTo>
                    <a:pt x="0" y="11837"/>
                  </a:lnTo>
                  <a:cubicBezTo>
                    <a:pt x="0" y="12734"/>
                    <a:pt x="719" y="13450"/>
                    <a:pt x="1621" y="13450"/>
                  </a:cubicBezTo>
                  <a:lnTo>
                    <a:pt x="7198" y="13450"/>
                  </a:lnTo>
                  <a:cubicBezTo>
                    <a:pt x="13834" y="13450"/>
                    <a:pt x="18127" y="19299"/>
                    <a:pt x="18171" y="19355"/>
                  </a:cubicBezTo>
                  <a:cubicBezTo>
                    <a:pt x="18343" y="19590"/>
                    <a:pt x="18615" y="19727"/>
                    <a:pt x="18901" y="19727"/>
                  </a:cubicBezTo>
                  <a:cubicBezTo>
                    <a:pt x="18995" y="19727"/>
                    <a:pt x="19086" y="19712"/>
                    <a:pt x="19178" y="19683"/>
                  </a:cubicBezTo>
                  <a:cubicBezTo>
                    <a:pt x="19547" y="19565"/>
                    <a:pt x="19801" y="19223"/>
                    <a:pt x="19801" y="18834"/>
                  </a:cubicBezTo>
                  <a:lnTo>
                    <a:pt x="19801" y="11656"/>
                  </a:lnTo>
                  <a:cubicBezTo>
                    <a:pt x="20790" y="11656"/>
                    <a:pt x="21600" y="10849"/>
                    <a:pt x="21600" y="9864"/>
                  </a:cubicBezTo>
                  <a:cubicBezTo>
                    <a:pt x="21600" y="8876"/>
                    <a:pt x="20790" y="8069"/>
                    <a:pt x="19801" y="8069"/>
                  </a:cubicBezTo>
                  <a:cubicBezTo>
                    <a:pt x="19801" y="8069"/>
                    <a:pt x="19801" y="8069"/>
                    <a:pt x="19801" y="8069"/>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8" name="ïşḻïďê-Freeform: Shape 61"/>
            <p:cNvSpPr/>
            <p:nvPr/>
          </p:nvSpPr>
          <p:spPr>
            <a:xfrm>
              <a:off x="6286270" y="3979452"/>
              <a:ext cx="240416" cy="240412"/>
            </a:xfrm>
            <a:custGeom>
              <a:avLst/>
              <a:gdLst/>
              <a:ahLst/>
              <a:cxnLst>
                <a:cxn ang="0">
                  <a:pos x="wd2" y="hd2"/>
                </a:cxn>
                <a:cxn ang="5400000">
                  <a:pos x="wd2" y="hd2"/>
                </a:cxn>
                <a:cxn ang="10800000">
                  <a:pos x="wd2" y="hd2"/>
                </a:cxn>
                <a:cxn ang="16200000">
                  <a:pos x="wd2" y="hd2"/>
                </a:cxn>
              </a:cxnLst>
              <a:rect l="0" t="0" r="r" b="b"/>
              <a:pathLst>
                <a:path w="21600" h="21600" extrusionOk="0">
                  <a:moveTo>
                    <a:pt x="15300" y="16199"/>
                  </a:moveTo>
                  <a:lnTo>
                    <a:pt x="17100" y="16199"/>
                  </a:lnTo>
                  <a:lnTo>
                    <a:pt x="17100" y="18000"/>
                  </a:lnTo>
                  <a:lnTo>
                    <a:pt x="15300" y="18000"/>
                  </a:lnTo>
                  <a:cubicBezTo>
                    <a:pt x="15300" y="18000"/>
                    <a:pt x="15300" y="16199"/>
                    <a:pt x="15300" y="16199"/>
                  </a:cubicBezTo>
                  <a:close/>
                  <a:moveTo>
                    <a:pt x="11700" y="16199"/>
                  </a:moveTo>
                  <a:lnTo>
                    <a:pt x="13499" y="16199"/>
                  </a:lnTo>
                  <a:lnTo>
                    <a:pt x="13499" y="18000"/>
                  </a:lnTo>
                  <a:lnTo>
                    <a:pt x="11700" y="18000"/>
                  </a:lnTo>
                  <a:cubicBezTo>
                    <a:pt x="11700" y="18000"/>
                    <a:pt x="11700" y="16199"/>
                    <a:pt x="11700" y="16199"/>
                  </a:cubicBezTo>
                  <a:close/>
                  <a:moveTo>
                    <a:pt x="8101" y="16199"/>
                  </a:moveTo>
                  <a:lnTo>
                    <a:pt x="9900" y="16199"/>
                  </a:lnTo>
                  <a:lnTo>
                    <a:pt x="9900" y="18000"/>
                  </a:lnTo>
                  <a:lnTo>
                    <a:pt x="8101" y="18000"/>
                  </a:lnTo>
                  <a:cubicBezTo>
                    <a:pt x="8101" y="18000"/>
                    <a:pt x="8101" y="16199"/>
                    <a:pt x="8101" y="16199"/>
                  </a:cubicBezTo>
                  <a:close/>
                  <a:moveTo>
                    <a:pt x="4500" y="16199"/>
                  </a:moveTo>
                  <a:lnTo>
                    <a:pt x="6300" y="16199"/>
                  </a:lnTo>
                  <a:lnTo>
                    <a:pt x="6300" y="18000"/>
                  </a:lnTo>
                  <a:lnTo>
                    <a:pt x="4500" y="18000"/>
                  </a:lnTo>
                  <a:cubicBezTo>
                    <a:pt x="4500" y="18000"/>
                    <a:pt x="4500" y="16199"/>
                    <a:pt x="4500" y="16199"/>
                  </a:cubicBezTo>
                  <a:close/>
                  <a:moveTo>
                    <a:pt x="15300" y="12600"/>
                  </a:moveTo>
                  <a:lnTo>
                    <a:pt x="17100" y="12600"/>
                  </a:lnTo>
                  <a:lnTo>
                    <a:pt x="17100" y="14400"/>
                  </a:lnTo>
                  <a:lnTo>
                    <a:pt x="15300" y="14400"/>
                  </a:lnTo>
                  <a:cubicBezTo>
                    <a:pt x="15300" y="14400"/>
                    <a:pt x="15300" y="12600"/>
                    <a:pt x="15300" y="12600"/>
                  </a:cubicBezTo>
                  <a:close/>
                  <a:moveTo>
                    <a:pt x="11700" y="12600"/>
                  </a:moveTo>
                  <a:lnTo>
                    <a:pt x="13499" y="12600"/>
                  </a:lnTo>
                  <a:lnTo>
                    <a:pt x="13499" y="14400"/>
                  </a:lnTo>
                  <a:lnTo>
                    <a:pt x="11700" y="14400"/>
                  </a:lnTo>
                  <a:cubicBezTo>
                    <a:pt x="11700" y="14400"/>
                    <a:pt x="11700" y="12600"/>
                    <a:pt x="11700" y="12600"/>
                  </a:cubicBezTo>
                  <a:close/>
                  <a:moveTo>
                    <a:pt x="8101" y="12600"/>
                  </a:moveTo>
                  <a:lnTo>
                    <a:pt x="9900" y="12600"/>
                  </a:lnTo>
                  <a:lnTo>
                    <a:pt x="9900" y="14400"/>
                  </a:lnTo>
                  <a:lnTo>
                    <a:pt x="8101" y="14400"/>
                  </a:lnTo>
                  <a:cubicBezTo>
                    <a:pt x="8101" y="14400"/>
                    <a:pt x="8101" y="12600"/>
                    <a:pt x="8101" y="12600"/>
                  </a:cubicBezTo>
                  <a:close/>
                  <a:moveTo>
                    <a:pt x="4500" y="12600"/>
                  </a:moveTo>
                  <a:lnTo>
                    <a:pt x="6300" y="12600"/>
                  </a:lnTo>
                  <a:lnTo>
                    <a:pt x="6300" y="14400"/>
                  </a:lnTo>
                  <a:lnTo>
                    <a:pt x="4500" y="14400"/>
                  </a:lnTo>
                  <a:cubicBezTo>
                    <a:pt x="4500" y="14400"/>
                    <a:pt x="4500" y="12600"/>
                    <a:pt x="4500" y="12600"/>
                  </a:cubicBezTo>
                  <a:close/>
                  <a:moveTo>
                    <a:pt x="15300" y="8999"/>
                  </a:moveTo>
                  <a:lnTo>
                    <a:pt x="17100" y="8999"/>
                  </a:lnTo>
                  <a:lnTo>
                    <a:pt x="17100" y="10800"/>
                  </a:lnTo>
                  <a:lnTo>
                    <a:pt x="15300" y="10800"/>
                  </a:lnTo>
                  <a:cubicBezTo>
                    <a:pt x="15300" y="10800"/>
                    <a:pt x="15300" y="8999"/>
                    <a:pt x="15300" y="8999"/>
                  </a:cubicBezTo>
                  <a:close/>
                  <a:moveTo>
                    <a:pt x="11700" y="8999"/>
                  </a:moveTo>
                  <a:lnTo>
                    <a:pt x="13499" y="8999"/>
                  </a:lnTo>
                  <a:lnTo>
                    <a:pt x="13499" y="10800"/>
                  </a:lnTo>
                  <a:lnTo>
                    <a:pt x="11700" y="10800"/>
                  </a:lnTo>
                  <a:cubicBezTo>
                    <a:pt x="11700" y="10800"/>
                    <a:pt x="11700" y="8999"/>
                    <a:pt x="11700" y="8999"/>
                  </a:cubicBezTo>
                  <a:close/>
                  <a:moveTo>
                    <a:pt x="8101" y="8999"/>
                  </a:moveTo>
                  <a:lnTo>
                    <a:pt x="9900" y="8999"/>
                  </a:lnTo>
                  <a:lnTo>
                    <a:pt x="9900" y="10800"/>
                  </a:lnTo>
                  <a:lnTo>
                    <a:pt x="8101" y="10800"/>
                  </a:lnTo>
                  <a:cubicBezTo>
                    <a:pt x="8101" y="10800"/>
                    <a:pt x="8101" y="8999"/>
                    <a:pt x="8101" y="8999"/>
                  </a:cubicBezTo>
                  <a:close/>
                  <a:moveTo>
                    <a:pt x="4500" y="8999"/>
                  </a:moveTo>
                  <a:lnTo>
                    <a:pt x="6300" y="8999"/>
                  </a:lnTo>
                  <a:lnTo>
                    <a:pt x="6300" y="10800"/>
                  </a:lnTo>
                  <a:lnTo>
                    <a:pt x="4500" y="10800"/>
                  </a:lnTo>
                  <a:cubicBezTo>
                    <a:pt x="4500" y="10800"/>
                    <a:pt x="4500" y="8999"/>
                    <a:pt x="4500" y="8999"/>
                  </a:cubicBezTo>
                  <a:close/>
                  <a:moveTo>
                    <a:pt x="17100" y="3600"/>
                  </a:moveTo>
                  <a:lnTo>
                    <a:pt x="15300" y="3600"/>
                  </a:lnTo>
                  <a:lnTo>
                    <a:pt x="15300" y="0"/>
                  </a:lnTo>
                  <a:lnTo>
                    <a:pt x="17100" y="0"/>
                  </a:lnTo>
                  <a:cubicBezTo>
                    <a:pt x="17100" y="0"/>
                    <a:pt x="17100" y="3600"/>
                    <a:pt x="17100" y="3600"/>
                  </a:cubicBezTo>
                  <a:close/>
                  <a:moveTo>
                    <a:pt x="6300" y="3600"/>
                  </a:moveTo>
                  <a:lnTo>
                    <a:pt x="4500" y="3600"/>
                  </a:lnTo>
                  <a:lnTo>
                    <a:pt x="4500" y="0"/>
                  </a:lnTo>
                  <a:lnTo>
                    <a:pt x="6300" y="0"/>
                  </a:lnTo>
                  <a:cubicBezTo>
                    <a:pt x="6300" y="0"/>
                    <a:pt x="6300" y="3600"/>
                    <a:pt x="6300" y="3600"/>
                  </a:cubicBezTo>
                  <a:close/>
                  <a:moveTo>
                    <a:pt x="2700" y="19799"/>
                  </a:moveTo>
                  <a:lnTo>
                    <a:pt x="2700" y="7200"/>
                  </a:lnTo>
                  <a:lnTo>
                    <a:pt x="18900" y="7200"/>
                  </a:lnTo>
                  <a:lnTo>
                    <a:pt x="18900" y="19799"/>
                  </a:lnTo>
                  <a:cubicBezTo>
                    <a:pt x="18900" y="19799"/>
                    <a:pt x="2700" y="19799"/>
                    <a:pt x="2700" y="19799"/>
                  </a:cubicBezTo>
                  <a:close/>
                  <a:moveTo>
                    <a:pt x="20700" y="2700"/>
                  </a:moveTo>
                  <a:lnTo>
                    <a:pt x="18000" y="2700"/>
                  </a:lnTo>
                  <a:lnTo>
                    <a:pt x="18000" y="4500"/>
                  </a:lnTo>
                  <a:lnTo>
                    <a:pt x="14400" y="4500"/>
                  </a:lnTo>
                  <a:lnTo>
                    <a:pt x="14400" y="2700"/>
                  </a:lnTo>
                  <a:lnTo>
                    <a:pt x="7200" y="2700"/>
                  </a:lnTo>
                  <a:lnTo>
                    <a:pt x="7200" y="4500"/>
                  </a:lnTo>
                  <a:lnTo>
                    <a:pt x="3600" y="4500"/>
                  </a:lnTo>
                  <a:lnTo>
                    <a:pt x="3600" y="2700"/>
                  </a:lnTo>
                  <a:lnTo>
                    <a:pt x="900" y="2700"/>
                  </a:lnTo>
                  <a:cubicBezTo>
                    <a:pt x="403" y="2700"/>
                    <a:pt x="0" y="3103"/>
                    <a:pt x="0" y="3600"/>
                  </a:cubicBezTo>
                  <a:lnTo>
                    <a:pt x="0" y="6299"/>
                  </a:lnTo>
                  <a:cubicBezTo>
                    <a:pt x="0" y="6797"/>
                    <a:pt x="403" y="7200"/>
                    <a:pt x="900" y="7200"/>
                  </a:cubicBezTo>
                  <a:lnTo>
                    <a:pt x="900" y="21600"/>
                  </a:lnTo>
                  <a:lnTo>
                    <a:pt x="20700" y="21600"/>
                  </a:lnTo>
                  <a:lnTo>
                    <a:pt x="20700" y="7200"/>
                  </a:lnTo>
                  <a:cubicBezTo>
                    <a:pt x="21197" y="7200"/>
                    <a:pt x="21600" y="6797"/>
                    <a:pt x="21600" y="6299"/>
                  </a:cubicBezTo>
                  <a:lnTo>
                    <a:pt x="21600" y="3600"/>
                  </a:lnTo>
                  <a:cubicBezTo>
                    <a:pt x="21600" y="3103"/>
                    <a:pt x="21197" y="2700"/>
                    <a:pt x="20700" y="2700"/>
                  </a:cubicBezTo>
                  <a:cubicBezTo>
                    <a:pt x="20700" y="2700"/>
                    <a:pt x="20700" y="2700"/>
                    <a:pt x="20700" y="2700"/>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69" name="ïşḻïďê-Freeform: Shape 62"/>
            <p:cNvSpPr/>
            <p:nvPr/>
          </p:nvSpPr>
          <p:spPr>
            <a:xfrm>
              <a:off x="6198772" y="4216096"/>
              <a:ext cx="92960" cy="138368"/>
            </a:xfrm>
            <a:custGeom>
              <a:avLst/>
              <a:gdLst/>
              <a:ahLst/>
              <a:cxnLst>
                <a:cxn ang="0">
                  <a:pos x="wd2" y="hd2"/>
                </a:cxn>
                <a:cxn ang="5400000">
                  <a:pos x="wd2" y="hd2"/>
                </a:cxn>
                <a:cxn ang="10800000">
                  <a:pos x="wd2" y="hd2"/>
                </a:cxn>
                <a:cxn ang="16200000">
                  <a:pos x="wd2" y="hd2"/>
                </a:cxn>
              </a:cxnLst>
              <a:rect l="0" t="0" r="r" b="b"/>
              <a:pathLst>
                <a:path w="21600" h="21600" extrusionOk="0">
                  <a:moveTo>
                    <a:pt x="10802" y="10087"/>
                  </a:moveTo>
                  <a:cubicBezTo>
                    <a:pt x="10802" y="10087"/>
                    <a:pt x="9442" y="9368"/>
                    <a:pt x="7872" y="8220"/>
                  </a:cubicBezTo>
                  <a:cubicBezTo>
                    <a:pt x="12142" y="7605"/>
                    <a:pt x="15613" y="6244"/>
                    <a:pt x="17500" y="4492"/>
                  </a:cubicBezTo>
                  <a:cubicBezTo>
                    <a:pt x="15488" y="7607"/>
                    <a:pt x="10802" y="10087"/>
                    <a:pt x="10802" y="10087"/>
                  </a:cubicBezTo>
                  <a:cubicBezTo>
                    <a:pt x="10802" y="10087"/>
                    <a:pt x="10802" y="10087"/>
                    <a:pt x="10802" y="10087"/>
                  </a:cubicBezTo>
                  <a:close/>
                  <a:moveTo>
                    <a:pt x="8777" y="11351"/>
                  </a:moveTo>
                  <a:cubicBezTo>
                    <a:pt x="9072" y="11272"/>
                    <a:pt x="9274" y="11050"/>
                    <a:pt x="9274" y="10799"/>
                  </a:cubicBezTo>
                  <a:cubicBezTo>
                    <a:pt x="9274" y="10550"/>
                    <a:pt x="9072" y="10328"/>
                    <a:pt x="8777" y="10249"/>
                  </a:cubicBezTo>
                  <a:cubicBezTo>
                    <a:pt x="5279" y="9328"/>
                    <a:pt x="2753" y="6199"/>
                    <a:pt x="2349" y="2454"/>
                  </a:cubicBezTo>
                  <a:cubicBezTo>
                    <a:pt x="4328" y="2803"/>
                    <a:pt x="7374" y="3027"/>
                    <a:pt x="10802" y="3027"/>
                  </a:cubicBezTo>
                  <a:cubicBezTo>
                    <a:pt x="14227" y="3027"/>
                    <a:pt x="17273" y="2803"/>
                    <a:pt x="19250" y="2454"/>
                  </a:cubicBezTo>
                  <a:cubicBezTo>
                    <a:pt x="18851" y="6199"/>
                    <a:pt x="16322" y="9328"/>
                    <a:pt x="12826" y="10249"/>
                  </a:cubicBezTo>
                  <a:cubicBezTo>
                    <a:pt x="12529" y="10328"/>
                    <a:pt x="12328" y="10550"/>
                    <a:pt x="12328" y="10799"/>
                  </a:cubicBezTo>
                  <a:cubicBezTo>
                    <a:pt x="12328" y="11050"/>
                    <a:pt x="12529" y="11272"/>
                    <a:pt x="12826" y="11351"/>
                  </a:cubicBezTo>
                  <a:cubicBezTo>
                    <a:pt x="16322" y="12272"/>
                    <a:pt x="18851" y="15402"/>
                    <a:pt x="19250" y="19146"/>
                  </a:cubicBezTo>
                  <a:cubicBezTo>
                    <a:pt x="18935" y="19089"/>
                    <a:pt x="18584" y="19035"/>
                    <a:pt x="18217" y="18987"/>
                  </a:cubicBezTo>
                  <a:cubicBezTo>
                    <a:pt x="17078" y="15889"/>
                    <a:pt x="10802" y="13176"/>
                    <a:pt x="10802" y="13176"/>
                  </a:cubicBezTo>
                  <a:cubicBezTo>
                    <a:pt x="10802" y="13176"/>
                    <a:pt x="4527" y="15889"/>
                    <a:pt x="3383" y="18987"/>
                  </a:cubicBezTo>
                  <a:cubicBezTo>
                    <a:pt x="3018" y="19035"/>
                    <a:pt x="2666" y="19089"/>
                    <a:pt x="2349" y="19146"/>
                  </a:cubicBezTo>
                  <a:cubicBezTo>
                    <a:pt x="2753" y="15402"/>
                    <a:pt x="5279" y="12272"/>
                    <a:pt x="8777" y="11351"/>
                  </a:cubicBezTo>
                  <a:cubicBezTo>
                    <a:pt x="8777" y="11351"/>
                    <a:pt x="8777" y="11351"/>
                    <a:pt x="8777" y="11351"/>
                  </a:cubicBezTo>
                  <a:close/>
                  <a:moveTo>
                    <a:pt x="20744" y="19494"/>
                  </a:moveTo>
                  <a:cubicBezTo>
                    <a:pt x="20494" y="15663"/>
                    <a:pt x="18192" y="12327"/>
                    <a:pt x="14833" y="10801"/>
                  </a:cubicBezTo>
                  <a:cubicBezTo>
                    <a:pt x="18196" y="9273"/>
                    <a:pt x="20494" y="5938"/>
                    <a:pt x="20744" y="2106"/>
                  </a:cubicBezTo>
                  <a:cubicBezTo>
                    <a:pt x="21296" y="1924"/>
                    <a:pt x="21600" y="1723"/>
                    <a:pt x="21600" y="1513"/>
                  </a:cubicBezTo>
                  <a:cubicBezTo>
                    <a:pt x="21600" y="678"/>
                    <a:pt x="16766" y="0"/>
                    <a:pt x="10802" y="0"/>
                  </a:cubicBezTo>
                  <a:cubicBezTo>
                    <a:pt x="4835" y="0"/>
                    <a:pt x="0" y="678"/>
                    <a:pt x="0" y="1513"/>
                  </a:cubicBezTo>
                  <a:cubicBezTo>
                    <a:pt x="0" y="1723"/>
                    <a:pt x="305" y="1924"/>
                    <a:pt x="857" y="2106"/>
                  </a:cubicBezTo>
                  <a:cubicBezTo>
                    <a:pt x="1106" y="5935"/>
                    <a:pt x="3410" y="9273"/>
                    <a:pt x="6768" y="10799"/>
                  </a:cubicBezTo>
                  <a:cubicBezTo>
                    <a:pt x="3405" y="12323"/>
                    <a:pt x="1106" y="15663"/>
                    <a:pt x="857" y="19494"/>
                  </a:cubicBezTo>
                  <a:cubicBezTo>
                    <a:pt x="305" y="19676"/>
                    <a:pt x="0" y="19874"/>
                    <a:pt x="0" y="20087"/>
                  </a:cubicBezTo>
                  <a:cubicBezTo>
                    <a:pt x="0" y="20923"/>
                    <a:pt x="4835" y="21600"/>
                    <a:pt x="10802" y="21600"/>
                  </a:cubicBezTo>
                  <a:cubicBezTo>
                    <a:pt x="16766" y="21600"/>
                    <a:pt x="21600" y="20923"/>
                    <a:pt x="21600" y="20087"/>
                  </a:cubicBezTo>
                  <a:cubicBezTo>
                    <a:pt x="21600" y="19876"/>
                    <a:pt x="21296" y="19676"/>
                    <a:pt x="20744" y="19494"/>
                  </a:cubicBezTo>
                  <a:cubicBezTo>
                    <a:pt x="20744" y="19494"/>
                    <a:pt x="20744" y="19494"/>
                    <a:pt x="20744" y="19494"/>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0" name="ïşḻïďê-Freeform: Shape 63"/>
            <p:cNvSpPr/>
            <p:nvPr/>
          </p:nvSpPr>
          <p:spPr>
            <a:xfrm>
              <a:off x="5809006" y="5566356"/>
              <a:ext cx="151787" cy="54213"/>
            </a:xfrm>
            <a:custGeom>
              <a:avLst/>
              <a:gdLst/>
              <a:ahLst/>
              <a:cxnLst>
                <a:cxn ang="0">
                  <a:pos x="wd2" y="hd2"/>
                </a:cxn>
                <a:cxn ang="5400000">
                  <a:pos x="wd2" y="hd2"/>
                </a:cxn>
                <a:cxn ang="10800000">
                  <a:pos x="wd2" y="hd2"/>
                </a:cxn>
                <a:cxn ang="16200000">
                  <a:pos x="wd2" y="hd2"/>
                </a:cxn>
              </a:cxnLst>
              <a:rect l="0" t="0" r="r" b="b"/>
              <a:pathLst>
                <a:path w="21289" h="20411" extrusionOk="0">
                  <a:moveTo>
                    <a:pt x="17329" y="4973"/>
                  </a:moveTo>
                  <a:cubicBezTo>
                    <a:pt x="17292" y="4758"/>
                    <a:pt x="17196" y="4663"/>
                    <a:pt x="17115" y="4762"/>
                  </a:cubicBezTo>
                  <a:cubicBezTo>
                    <a:pt x="17034" y="4864"/>
                    <a:pt x="17000" y="5122"/>
                    <a:pt x="17037" y="5338"/>
                  </a:cubicBezTo>
                  <a:lnTo>
                    <a:pt x="17749" y="9860"/>
                  </a:lnTo>
                  <a:cubicBezTo>
                    <a:pt x="17786" y="10075"/>
                    <a:pt x="17881" y="10170"/>
                    <a:pt x="17962" y="10070"/>
                  </a:cubicBezTo>
                  <a:cubicBezTo>
                    <a:pt x="18043" y="9968"/>
                    <a:pt x="18078" y="9711"/>
                    <a:pt x="18041" y="9494"/>
                  </a:cubicBezTo>
                  <a:cubicBezTo>
                    <a:pt x="18041" y="9494"/>
                    <a:pt x="17329" y="4973"/>
                    <a:pt x="17329" y="4973"/>
                  </a:cubicBezTo>
                  <a:close/>
                  <a:moveTo>
                    <a:pt x="17867" y="3534"/>
                  </a:moveTo>
                  <a:cubicBezTo>
                    <a:pt x="17829" y="3319"/>
                    <a:pt x="17734" y="3222"/>
                    <a:pt x="17653" y="3323"/>
                  </a:cubicBezTo>
                  <a:cubicBezTo>
                    <a:pt x="17573" y="3423"/>
                    <a:pt x="17537" y="3683"/>
                    <a:pt x="17574" y="3902"/>
                  </a:cubicBezTo>
                  <a:lnTo>
                    <a:pt x="18609" y="9860"/>
                  </a:lnTo>
                  <a:cubicBezTo>
                    <a:pt x="18646" y="10075"/>
                    <a:pt x="18742" y="10170"/>
                    <a:pt x="18822" y="10070"/>
                  </a:cubicBezTo>
                  <a:cubicBezTo>
                    <a:pt x="18903" y="9968"/>
                    <a:pt x="18938" y="9711"/>
                    <a:pt x="18901" y="9494"/>
                  </a:cubicBezTo>
                  <a:cubicBezTo>
                    <a:pt x="18901" y="9494"/>
                    <a:pt x="17867" y="3534"/>
                    <a:pt x="17867" y="3534"/>
                  </a:cubicBezTo>
                  <a:close/>
                  <a:moveTo>
                    <a:pt x="19513" y="9178"/>
                  </a:moveTo>
                  <a:cubicBezTo>
                    <a:pt x="19420" y="12074"/>
                    <a:pt x="18839" y="15848"/>
                    <a:pt x="18075" y="16905"/>
                  </a:cubicBezTo>
                  <a:cubicBezTo>
                    <a:pt x="16397" y="19222"/>
                    <a:pt x="14103" y="18090"/>
                    <a:pt x="13091" y="14527"/>
                  </a:cubicBezTo>
                  <a:cubicBezTo>
                    <a:pt x="12573" y="12700"/>
                    <a:pt x="11898" y="9164"/>
                    <a:pt x="12206" y="6504"/>
                  </a:cubicBezTo>
                  <a:cubicBezTo>
                    <a:pt x="12527" y="3724"/>
                    <a:pt x="14049" y="2819"/>
                    <a:pt x="15528" y="2487"/>
                  </a:cubicBezTo>
                  <a:cubicBezTo>
                    <a:pt x="18134" y="1922"/>
                    <a:pt x="19744" y="2109"/>
                    <a:pt x="19513" y="9178"/>
                  </a:cubicBezTo>
                  <a:cubicBezTo>
                    <a:pt x="19513" y="9178"/>
                    <a:pt x="19513" y="9178"/>
                    <a:pt x="19513" y="9178"/>
                  </a:cubicBezTo>
                  <a:close/>
                  <a:moveTo>
                    <a:pt x="7667" y="16164"/>
                  </a:moveTo>
                  <a:cubicBezTo>
                    <a:pt x="6587" y="18587"/>
                    <a:pt x="4303" y="18967"/>
                    <a:pt x="3129" y="16760"/>
                  </a:cubicBezTo>
                  <a:cubicBezTo>
                    <a:pt x="2424" y="15436"/>
                    <a:pt x="1138" y="8713"/>
                    <a:pt x="1966" y="4573"/>
                  </a:cubicBezTo>
                  <a:cubicBezTo>
                    <a:pt x="2260" y="3099"/>
                    <a:pt x="2789" y="2729"/>
                    <a:pt x="3570" y="2494"/>
                  </a:cubicBezTo>
                  <a:cubicBezTo>
                    <a:pt x="5592" y="1884"/>
                    <a:pt x="8661" y="2696"/>
                    <a:pt x="9107" y="6508"/>
                  </a:cubicBezTo>
                  <a:cubicBezTo>
                    <a:pt x="9529" y="10114"/>
                    <a:pt x="8330" y="14674"/>
                    <a:pt x="7667" y="16164"/>
                  </a:cubicBezTo>
                  <a:cubicBezTo>
                    <a:pt x="7667" y="16164"/>
                    <a:pt x="7667" y="16164"/>
                    <a:pt x="7667" y="16164"/>
                  </a:cubicBezTo>
                  <a:close/>
                  <a:moveTo>
                    <a:pt x="15141" y="116"/>
                  </a:moveTo>
                  <a:cubicBezTo>
                    <a:pt x="13567" y="419"/>
                    <a:pt x="11937" y="2068"/>
                    <a:pt x="10160" y="1748"/>
                  </a:cubicBezTo>
                  <a:cubicBezTo>
                    <a:pt x="8832" y="1511"/>
                    <a:pt x="7465" y="371"/>
                    <a:pt x="6229" y="116"/>
                  </a:cubicBezTo>
                  <a:cubicBezTo>
                    <a:pt x="5389" y="-55"/>
                    <a:pt x="4109" y="116"/>
                    <a:pt x="3460" y="265"/>
                  </a:cubicBezTo>
                  <a:cubicBezTo>
                    <a:pt x="2236" y="546"/>
                    <a:pt x="380" y="1086"/>
                    <a:pt x="84" y="3385"/>
                  </a:cubicBezTo>
                  <a:cubicBezTo>
                    <a:pt x="-262" y="6087"/>
                    <a:pt x="564" y="7004"/>
                    <a:pt x="747" y="8140"/>
                  </a:cubicBezTo>
                  <a:cubicBezTo>
                    <a:pt x="1013" y="9790"/>
                    <a:pt x="985" y="11496"/>
                    <a:pt x="1191" y="12893"/>
                  </a:cubicBezTo>
                  <a:cubicBezTo>
                    <a:pt x="1383" y="14185"/>
                    <a:pt x="1635" y="15601"/>
                    <a:pt x="1966" y="16760"/>
                  </a:cubicBezTo>
                  <a:cubicBezTo>
                    <a:pt x="3159" y="20928"/>
                    <a:pt x="6566" y="21339"/>
                    <a:pt x="8111" y="17949"/>
                  </a:cubicBezTo>
                  <a:cubicBezTo>
                    <a:pt x="8598" y="16879"/>
                    <a:pt x="9107" y="14620"/>
                    <a:pt x="9438" y="12603"/>
                  </a:cubicBezTo>
                  <a:cubicBezTo>
                    <a:pt x="9672" y="11180"/>
                    <a:pt x="9934" y="6953"/>
                    <a:pt x="10656" y="6953"/>
                  </a:cubicBezTo>
                  <a:cubicBezTo>
                    <a:pt x="11209" y="6953"/>
                    <a:pt x="11285" y="8280"/>
                    <a:pt x="11431" y="9627"/>
                  </a:cubicBezTo>
                  <a:cubicBezTo>
                    <a:pt x="11840" y="13374"/>
                    <a:pt x="12518" y="16864"/>
                    <a:pt x="13479" y="18542"/>
                  </a:cubicBezTo>
                  <a:cubicBezTo>
                    <a:pt x="14985" y="21175"/>
                    <a:pt x="17651" y="20981"/>
                    <a:pt x="18850" y="18248"/>
                  </a:cubicBezTo>
                  <a:cubicBezTo>
                    <a:pt x="19570" y="16595"/>
                    <a:pt x="20063" y="13698"/>
                    <a:pt x="20343" y="11261"/>
                  </a:cubicBezTo>
                  <a:cubicBezTo>
                    <a:pt x="20454" y="10296"/>
                    <a:pt x="20414" y="9064"/>
                    <a:pt x="20564" y="8140"/>
                  </a:cubicBezTo>
                  <a:cubicBezTo>
                    <a:pt x="20792" y="6757"/>
                    <a:pt x="21338" y="6499"/>
                    <a:pt x="21286" y="4275"/>
                  </a:cubicBezTo>
                  <a:cubicBezTo>
                    <a:pt x="21187" y="77"/>
                    <a:pt x="17097" y="-261"/>
                    <a:pt x="15141" y="116"/>
                  </a:cubicBezTo>
                  <a:cubicBezTo>
                    <a:pt x="15141" y="116"/>
                    <a:pt x="15141" y="116"/>
                    <a:pt x="15141" y="116"/>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1" name="ïşḻïďê-Freeform: Shape 64"/>
            <p:cNvSpPr/>
            <p:nvPr/>
          </p:nvSpPr>
          <p:spPr>
            <a:xfrm>
              <a:off x="5564408" y="5810947"/>
              <a:ext cx="195635" cy="210440"/>
            </a:xfrm>
            <a:custGeom>
              <a:avLst/>
              <a:gdLst/>
              <a:ahLst/>
              <a:cxnLst>
                <a:cxn ang="0">
                  <a:pos x="wd2" y="hd2"/>
                </a:cxn>
                <a:cxn ang="5400000">
                  <a:pos x="wd2" y="hd2"/>
                </a:cxn>
                <a:cxn ang="10800000">
                  <a:pos x="wd2" y="hd2"/>
                </a:cxn>
                <a:cxn ang="16200000">
                  <a:pos x="wd2" y="hd2"/>
                </a:cxn>
              </a:cxnLst>
              <a:rect l="0" t="0" r="r" b="b"/>
              <a:pathLst>
                <a:path w="21460" h="21580" extrusionOk="0">
                  <a:moveTo>
                    <a:pt x="20738" y="2"/>
                  </a:moveTo>
                  <a:cubicBezTo>
                    <a:pt x="20434" y="-20"/>
                    <a:pt x="20130" y="128"/>
                    <a:pt x="19982" y="397"/>
                  </a:cubicBezTo>
                  <a:lnTo>
                    <a:pt x="14617" y="10122"/>
                  </a:lnTo>
                  <a:cubicBezTo>
                    <a:pt x="14648" y="10130"/>
                    <a:pt x="14675" y="10138"/>
                    <a:pt x="14706" y="10147"/>
                  </a:cubicBezTo>
                  <a:cubicBezTo>
                    <a:pt x="14932" y="10215"/>
                    <a:pt x="15148" y="10298"/>
                    <a:pt x="15346" y="10396"/>
                  </a:cubicBezTo>
                  <a:cubicBezTo>
                    <a:pt x="15586" y="10513"/>
                    <a:pt x="15800" y="10651"/>
                    <a:pt x="15994" y="10810"/>
                  </a:cubicBezTo>
                  <a:lnTo>
                    <a:pt x="21372" y="1066"/>
                  </a:lnTo>
                  <a:cubicBezTo>
                    <a:pt x="21571" y="707"/>
                    <a:pt x="21422" y="270"/>
                    <a:pt x="21038" y="84"/>
                  </a:cubicBezTo>
                  <a:cubicBezTo>
                    <a:pt x="20942" y="38"/>
                    <a:pt x="20840" y="9"/>
                    <a:pt x="20738" y="2"/>
                  </a:cubicBezTo>
                  <a:close/>
                  <a:moveTo>
                    <a:pt x="14003" y="10810"/>
                  </a:moveTo>
                  <a:cubicBezTo>
                    <a:pt x="13248" y="10810"/>
                    <a:pt x="12525" y="11250"/>
                    <a:pt x="11972" y="11702"/>
                  </a:cubicBezTo>
                  <a:cubicBezTo>
                    <a:pt x="11401" y="12171"/>
                    <a:pt x="10818" y="12686"/>
                    <a:pt x="10172" y="13085"/>
                  </a:cubicBezTo>
                  <a:cubicBezTo>
                    <a:pt x="9466" y="13523"/>
                    <a:pt x="8691" y="13742"/>
                    <a:pt x="7882" y="13958"/>
                  </a:cubicBezTo>
                  <a:cubicBezTo>
                    <a:pt x="6838" y="14236"/>
                    <a:pt x="5763" y="14412"/>
                    <a:pt x="4685" y="14525"/>
                  </a:cubicBezTo>
                  <a:cubicBezTo>
                    <a:pt x="3726" y="14626"/>
                    <a:pt x="2757" y="14685"/>
                    <a:pt x="1788" y="14685"/>
                  </a:cubicBezTo>
                  <a:cubicBezTo>
                    <a:pt x="1404" y="14685"/>
                    <a:pt x="1019" y="14679"/>
                    <a:pt x="636" y="14659"/>
                  </a:cubicBezTo>
                  <a:cubicBezTo>
                    <a:pt x="613" y="14659"/>
                    <a:pt x="590" y="14654"/>
                    <a:pt x="567" y="14653"/>
                  </a:cubicBezTo>
                  <a:cubicBezTo>
                    <a:pt x="555" y="14651"/>
                    <a:pt x="545" y="14653"/>
                    <a:pt x="533" y="14653"/>
                  </a:cubicBezTo>
                  <a:cubicBezTo>
                    <a:pt x="368" y="14653"/>
                    <a:pt x="212" y="14720"/>
                    <a:pt x="111" y="14844"/>
                  </a:cubicBezTo>
                  <a:cubicBezTo>
                    <a:pt x="3" y="14977"/>
                    <a:pt x="-29" y="15151"/>
                    <a:pt x="29" y="15309"/>
                  </a:cubicBezTo>
                  <a:cubicBezTo>
                    <a:pt x="465" y="16494"/>
                    <a:pt x="1236" y="17563"/>
                    <a:pt x="2319" y="18476"/>
                  </a:cubicBezTo>
                  <a:cubicBezTo>
                    <a:pt x="3172" y="19196"/>
                    <a:pt x="4222" y="19821"/>
                    <a:pt x="5435" y="20337"/>
                  </a:cubicBezTo>
                  <a:cubicBezTo>
                    <a:pt x="7483" y="21210"/>
                    <a:pt x="9285" y="21468"/>
                    <a:pt x="9361" y="21478"/>
                  </a:cubicBezTo>
                  <a:cubicBezTo>
                    <a:pt x="9385" y="21482"/>
                    <a:pt x="9411" y="21484"/>
                    <a:pt x="9436" y="21484"/>
                  </a:cubicBezTo>
                  <a:cubicBezTo>
                    <a:pt x="9442" y="21484"/>
                    <a:pt x="9451" y="21485"/>
                    <a:pt x="9457" y="21484"/>
                  </a:cubicBezTo>
                  <a:cubicBezTo>
                    <a:pt x="11611" y="21419"/>
                    <a:pt x="13289" y="20747"/>
                    <a:pt x="14447" y="19490"/>
                  </a:cubicBezTo>
                  <a:cubicBezTo>
                    <a:pt x="15968" y="17836"/>
                    <a:pt x="16517" y="15349"/>
                    <a:pt x="16410" y="13212"/>
                  </a:cubicBezTo>
                  <a:cubicBezTo>
                    <a:pt x="16379" y="12600"/>
                    <a:pt x="16145" y="11975"/>
                    <a:pt x="15687" y="11530"/>
                  </a:cubicBezTo>
                  <a:cubicBezTo>
                    <a:pt x="15653" y="11497"/>
                    <a:pt x="15622" y="11466"/>
                    <a:pt x="15585" y="11434"/>
                  </a:cubicBezTo>
                  <a:cubicBezTo>
                    <a:pt x="15424" y="11297"/>
                    <a:pt x="15245" y="11185"/>
                    <a:pt x="15053" y="11090"/>
                  </a:cubicBezTo>
                  <a:cubicBezTo>
                    <a:pt x="14888" y="11008"/>
                    <a:pt x="14714" y="10941"/>
                    <a:pt x="14535" y="10886"/>
                  </a:cubicBezTo>
                  <a:cubicBezTo>
                    <a:pt x="14461" y="10864"/>
                    <a:pt x="14384" y="10847"/>
                    <a:pt x="14310" y="10835"/>
                  </a:cubicBezTo>
                  <a:cubicBezTo>
                    <a:pt x="14207" y="10817"/>
                    <a:pt x="14106" y="10810"/>
                    <a:pt x="14003" y="10810"/>
                  </a:cubicBezTo>
                  <a:close/>
                  <a:moveTo>
                    <a:pt x="11290" y="13722"/>
                  </a:moveTo>
                  <a:cubicBezTo>
                    <a:pt x="11338" y="13722"/>
                    <a:pt x="11383" y="13731"/>
                    <a:pt x="11427" y="13754"/>
                  </a:cubicBezTo>
                  <a:cubicBezTo>
                    <a:pt x="12356" y="14231"/>
                    <a:pt x="13799" y="14940"/>
                    <a:pt x="14828" y="15284"/>
                  </a:cubicBezTo>
                  <a:cubicBezTo>
                    <a:pt x="14956" y="15326"/>
                    <a:pt x="15035" y="15445"/>
                    <a:pt x="15019" y="15570"/>
                  </a:cubicBezTo>
                  <a:cubicBezTo>
                    <a:pt x="14896" y="16575"/>
                    <a:pt x="14551" y="17853"/>
                    <a:pt x="13635" y="18846"/>
                  </a:cubicBezTo>
                  <a:cubicBezTo>
                    <a:pt x="12697" y="19863"/>
                    <a:pt x="11307" y="20412"/>
                    <a:pt x="9511" y="20484"/>
                  </a:cubicBezTo>
                  <a:cubicBezTo>
                    <a:pt x="9505" y="20484"/>
                    <a:pt x="9503" y="20484"/>
                    <a:pt x="9498" y="20484"/>
                  </a:cubicBezTo>
                  <a:cubicBezTo>
                    <a:pt x="9474" y="20484"/>
                    <a:pt x="9452" y="20482"/>
                    <a:pt x="9429" y="20477"/>
                  </a:cubicBezTo>
                  <a:cubicBezTo>
                    <a:pt x="9248" y="20448"/>
                    <a:pt x="8802" y="20371"/>
                    <a:pt x="8202" y="20216"/>
                  </a:cubicBezTo>
                  <a:cubicBezTo>
                    <a:pt x="8374" y="20146"/>
                    <a:pt x="8549" y="20062"/>
                    <a:pt x="8727" y="19968"/>
                  </a:cubicBezTo>
                  <a:cubicBezTo>
                    <a:pt x="8887" y="19883"/>
                    <a:pt x="9044" y="19790"/>
                    <a:pt x="9204" y="19694"/>
                  </a:cubicBezTo>
                  <a:cubicBezTo>
                    <a:pt x="9698" y="19396"/>
                    <a:pt x="10175" y="19055"/>
                    <a:pt x="10547" y="18776"/>
                  </a:cubicBezTo>
                  <a:cubicBezTo>
                    <a:pt x="10633" y="18711"/>
                    <a:pt x="10554" y="18590"/>
                    <a:pt x="10452" y="18629"/>
                  </a:cubicBezTo>
                  <a:cubicBezTo>
                    <a:pt x="9639" y="18948"/>
                    <a:pt x="8600" y="19164"/>
                    <a:pt x="7671" y="19305"/>
                  </a:cubicBezTo>
                  <a:cubicBezTo>
                    <a:pt x="7378" y="19348"/>
                    <a:pt x="7099" y="19382"/>
                    <a:pt x="6839" y="19413"/>
                  </a:cubicBezTo>
                  <a:cubicBezTo>
                    <a:pt x="6534" y="19449"/>
                    <a:pt x="6257" y="19476"/>
                    <a:pt x="6028" y="19496"/>
                  </a:cubicBezTo>
                  <a:cubicBezTo>
                    <a:pt x="5968" y="19472"/>
                    <a:pt x="5911" y="19445"/>
                    <a:pt x="5851" y="19420"/>
                  </a:cubicBezTo>
                  <a:cubicBezTo>
                    <a:pt x="5333" y="19197"/>
                    <a:pt x="4851" y="18955"/>
                    <a:pt x="4405" y="18693"/>
                  </a:cubicBezTo>
                  <a:cubicBezTo>
                    <a:pt x="4600" y="18676"/>
                    <a:pt x="4805" y="18650"/>
                    <a:pt x="5012" y="18610"/>
                  </a:cubicBezTo>
                  <a:cubicBezTo>
                    <a:pt x="5201" y="18574"/>
                    <a:pt x="5390" y="18531"/>
                    <a:pt x="5578" y="18483"/>
                  </a:cubicBezTo>
                  <a:cubicBezTo>
                    <a:pt x="6130" y="18343"/>
                    <a:pt x="6656" y="18161"/>
                    <a:pt x="7016" y="18030"/>
                  </a:cubicBezTo>
                  <a:cubicBezTo>
                    <a:pt x="7084" y="18006"/>
                    <a:pt x="7062" y="17915"/>
                    <a:pt x="6989" y="17922"/>
                  </a:cubicBezTo>
                  <a:cubicBezTo>
                    <a:pt x="6334" y="17981"/>
                    <a:pt x="5426" y="17984"/>
                    <a:pt x="4651" y="17973"/>
                  </a:cubicBezTo>
                  <a:cubicBezTo>
                    <a:pt x="4396" y="17970"/>
                    <a:pt x="4154" y="17966"/>
                    <a:pt x="3942" y="17960"/>
                  </a:cubicBezTo>
                  <a:cubicBezTo>
                    <a:pt x="3663" y="17953"/>
                    <a:pt x="3432" y="17941"/>
                    <a:pt x="3281" y="17935"/>
                  </a:cubicBezTo>
                  <a:cubicBezTo>
                    <a:pt x="3192" y="17865"/>
                    <a:pt x="3106" y="17796"/>
                    <a:pt x="3022" y="17724"/>
                  </a:cubicBezTo>
                  <a:cubicBezTo>
                    <a:pt x="2912" y="17632"/>
                    <a:pt x="2803" y="17540"/>
                    <a:pt x="2701" y="17444"/>
                  </a:cubicBezTo>
                  <a:cubicBezTo>
                    <a:pt x="2859" y="17428"/>
                    <a:pt x="3026" y="17403"/>
                    <a:pt x="3192" y="17374"/>
                  </a:cubicBezTo>
                  <a:cubicBezTo>
                    <a:pt x="3346" y="17346"/>
                    <a:pt x="3506" y="17315"/>
                    <a:pt x="3662" y="17278"/>
                  </a:cubicBezTo>
                  <a:cubicBezTo>
                    <a:pt x="4280" y="17133"/>
                    <a:pt x="4879" y="16932"/>
                    <a:pt x="5278" y="16788"/>
                  </a:cubicBezTo>
                  <a:cubicBezTo>
                    <a:pt x="5346" y="16763"/>
                    <a:pt x="5323" y="16667"/>
                    <a:pt x="5251" y="16673"/>
                  </a:cubicBezTo>
                  <a:cubicBezTo>
                    <a:pt x="4635" y="16729"/>
                    <a:pt x="3797" y="16732"/>
                    <a:pt x="3056" y="16724"/>
                  </a:cubicBezTo>
                  <a:cubicBezTo>
                    <a:pt x="2873" y="16722"/>
                    <a:pt x="2697" y="16721"/>
                    <a:pt x="2531" y="16718"/>
                  </a:cubicBezTo>
                  <a:cubicBezTo>
                    <a:pt x="2345" y="16713"/>
                    <a:pt x="2172" y="16709"/>
                    <a:pt x="2019" y="16705"/>
                  </a:cubicBezTo>
                  <a:cubicBezTo>
                    <a:pt x="1804" y="16436"/>
                    <a:pt x="1611" y="16157"/>
                    <a:pt x="1447" y="15870"/>
                  </a:cubicBezTo>
                  <a:cubicBezTo>
                    <a:pt x="1396" y="15781"/>
                    <a:pt x="1469" y="15679"/>
                    <a:pt x="1576" y="15679"/>
                  </a:cubicBezTo>
                  <a:cubicBezTo>
                    <a:pt x="1631" y="15679"/>
                    <a:pt x="1683" y="15679"/>
                    <a:pt x="1740" y="15679"/>
                  </a:cubicBezTo>
                  <a:cubicBezTo>
                    <a:pt x="2523" y="15679"/>
                    <a:pt x="3618" y="15643"/>
                    <a:pt x="4842" y="15513"/>
                  </a:cubicBezTo>
                  <a:cubicBezTo>
                    <a:pt x="7432" y="15237"/>
                    <a:pt x="9541" y="14652"/>
                    <a:pt x="11140" y="13761"/>
                  </a:cubicBezTo>
                  <a:cubicBezTo>
                    <a:pt x="11186" y="13735"/>
                    <a:pt x="11239" y="13722"/>
                    <a:pt x="11290" y="13722"/>
                  </a:cubicBezTo>
                  <a:close/>
                  <a:moveTo>
                    <a:pt x="18707" y="17132"/>
                  </a:moveTo>
                  <a:cubicBezTo>
                    <a:pt x="18013" y="17132"/>
                    <a:pt x="17453" y="17655"/>
                    <a:pt x="17453" y="18304"/>
                  </a:cubicBezTo>
                  <a:cubicBezTo>
                    <a:pt x="17453" y="18953"/>
                    <a:pt x="18013" y="19477"/>
                    <a:pt x="18707" y="19477"/>
                  </a:cubicBezTo>
                  <a:cubicBezTo>
                    <a:pt x="19402" y="19477"/>
                    <a:pt x="19968" y="18953"/>
                    <a:pt x="19968" y="18304"/>
                  </a:cubicBezTo>
                  <a:cubicBezTo>
                    <a:pt x="19968" y="17655"/>
                    <a:pt x="19402" y="17132"/>
                    <a:pt x="18707" y="17132"/>
                  </a:cubicBezTo>
                  <a:close/>
                  <a:moveTo>
                    <a:pt x="19396" y="20191"/>
                  </a:moveTo>
                  <a:cubicBezTo>
                    <a:pt x="19045" y="20191"/>
                    <a:pt x="18762" y="20455"/>
                    <a:pt x="18762" y="20783"/>
                  </a:cubicBezTo>
                  <a:cubicBezTo>
                    <a:pt x="18762" y="21111"/>
                    <a:pt x="19045" y="21376"/>
                    <a:pt x="19396" y="21376"/>
                  </a:cubicBezTo>
                  <a:cubicBezTo>
                    <a:pt x="19747" y="21376"/>
                    <a:pt x="20030" y="21111"/>
                    <a:pt x="20030" y="20783"/>
                  </a:cubicBezTo>
                  <a:cubicBezTo>
                    <a:pt x="20030" y="20455"/>
                    <a:pt x="19747" y="20191"/>
                    <a:pt x="19396" y="20191"/>
                  </a:cubicBezTo>
                  <a:close/>
                  <a:moveTo>
                    <a:pt x="15905" y="20395"/>
                  </a:moveTo>
                  <a:cubicBezTo>
                    <a:pt x="15555" y="20395"/>
                    <a:pt x="15271" y="20659"/>
                    <a:pt x="15271" y="20987"/>
                  </a:cubicBezTo>
                  <a:cubicBezTo>
                    <a:pt x="15271" y="21315"/>
                    <a:pt x="15555" y="21580"/>
                    <a:pt x="15905" y="21580"/>
                  </a:cubicBezTo>
                  <a:cubicBezTo>
                    <a:pt x="16256" y="21580"/>
                    <a:pt x="16539" y="21315"/>
                    <a:pt x="16539" y="20987"/>
                  </a:cubicBezTo>
                  <a:cubicBezTo>
                    <a:pt x="16539" y="20659"/>
                    <a:pt x="16256" y="20395"/>
                    <a:pt x="15905" y="20395"/>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2" name="ïşḻïďê-Freeform: Shape 65"/>
            <p:cNvSpPr/>
            <p:nvPr/>
          </p:nvSpPr>
          <p:spPr>
            <a:xfrm>
              <a:off x="6111273" y="5560390"/>
              <a:ext cx="75809" cy="66323"/>
            </a:xfrm>
            <a:custGeom>
              <a:avLst/>
              <a:gdLst/>
              <a:ahLst/>
              <a:cxnLst>
                <a:cxn ang="0">
                  <a:pos x="wd2" y="hd2"/>
                </a:cxn>
                <a:cxn ang="5400000">
                  <a:pos x="wd2" y="hd2"/>
                </a:cxn>
                <a:cxn ang="10800000">
                  <a:pos x="wd2" y="hd2"/>
                </a:cxn>
                <a:cxn ang="16200000">
                  <a:pos x="wd2" y="hd2"/>
                </a:cxn>
              </a:cxnLst>
              <a:rect l="0" t="0" r="r" b="b"/>
              <a:pathLst>
                <a:path w="21600" h="21591" extrusionOk="0">
                  <a:moveTo>
                    <a:pt x="17783" y="17718"/>
                  </a:moveTo>
                  <a:cubicBezTo>
                    <a:pt x="15543" y="15468"/>
                    <a:pt x="12550" y="14092"/>
                    <a:pt x="9449" y="13915"/>
                  </a:cubicBezTo>
                  <a:lnTo>
                    <a:pt x="9449" y="7670"/>
                  </a:lnTo>
                  <a:cubicBezTo>
                    <a:pt x="12550" y="7495"/>
                    <a:pt x="15543" y="6116"/>
                    <a:pt x="17783" y="3869"/>
                  </a:cubicBezTo>
                  <a:cubicBezTo>
                    <a:pt x="18376" y="8474"/>
                    <a:pt x="18376" y="13113"/>
                    <a:pt x="17783" y="17718"/>
                  </a:cubicBezTo>
                  <a:cubicBezTo>
                    <a:pt x="17783" y="17718"/>
                    <a:pt x="17783" y="17718"/>
                    <a:pt x="17783" y="17718"/>
                  </a:cubicBezTo>
                  <a:close/>
                  <a:moveTo>
                    <a:pt x="7425" y="13877"/>
                  </a:moveTo>
                  <a:lnTo>
                    <a:pt x="4724" y="13877"/>
                  </a:lnTo>
                  <a:cubicBezTo>
                    <a:pt x="3237" y="13877"/>
                    <a:pt x="2024" y="12495"/>
                    <a:pt x="2024" y="10794"/>
                  </a:cubicBezTo>
                  <a:cubicBezTo>
                    <a:pt x="2024" y="9092"/>
                    <a:pt x="3237" y="7709"/>
                    <a:pt x="4724" y="7709"/>
                  </a:cubicBezTo>
                  <a:lnTo>
                    <a:pt x="7425" y="7709"/>
                  </a:lnTo>
                  <a:cubicBezTo>
                    <a:pt x="7425" y="7709"/>
                    <a:pt x="7425" y="13877"/>
                    <a:pt x="7425" y="13877"/>
                  </a:cubicBezTo>
                  <a:close/>
                  <a:moveTo>
                    <a:pt x="20200" y="8604"/>
                  </a:moveTo>
                  <a:cubicBezTo>
                    <a:pt x="20100" y="5977"/>
                    <a:pt x="19827" y="3361"/>
                    <a:pt x="19366" y="774"/>
                  </a:cubicBezTo>
                  <a:cubicBezTo>
                    <a:pt x="19296" y="402"/>
                    <a:pt x="19047" y="106"/>
                    <a:pt x="18724" y="23"/>
                  </a:cubicBezTo>
                  <a:cubicBezTo>
                    <a:pt x="18662" y="8"/>
                    <a:pt x="18598" y="0"/>
                    <a:pt x="18536" y="0"/>
                  </a:cubicBezTo>
                  <a:cubicBezTo>
                    <a:pt x="18277" y="0"/>
                    <a:pt x="18021" y="140"/>
                    <a:pt x="17861" y="388"/>
                  </a:cubicBezTo>
                  <a:cubicBezTo>
                    <a:pt x="15753" y="3611"/>
                    <a:pt x="12148" y="5394"/>
                    <a:pt x="8773" y="5394"/>
                  </a:cubicBezTo>
                  <a:lnTo>
                    <a:pt x="4724" y="5394"/>
                  </a:lnTo>
                  <a:cubicBezTo>
                    <a:pt x="2115" y="5394"/>
                    <a:pt x="0" y="7810"/>
                    <a:pt x="0" y="10794"/>
                  </a:cubicBezTo>
                  <a:cubicBezTo>
                    <a:pt x="0" y="13776"/>
                    <a:pt x="2115" y="16188"/>
                    <a:pt x="4724" y="16188"/>
                  </a:cubicBezTo>
                  <a:cubicBezTo>
                    <a:pt x="4724" y="18196"/>
                    <a:pt x="5438" y="20080"/>
                    <a:pt x="6700" y="21443"/>
                  </a:cubicBezTo>
                  <a:cubicBezTo>
                    <a:pt x="6796" y="21544"/>
                    <a:pt x="6924" y="21600"/>
                    <a:pt x="7057" y="21590"/>
                  </a:cubicBezTo>
                  <a:cubicBezTo>
                    <a:pt x="7188" y="21577"/>
                    <a:pt x="7311" y="21506"/>
                    <a:pt x="7391" y="21390"/>
                  </a:cubicBezTo>
                  <a:lnTo>
                    <a:pt x="8499" y="19820"/>
                  </a:lnTo>
                  <a:cubicBezTo>
                    <a:pt x="8652" y="19607"/>
                    <a:pt x="8639" y="19300"/>
                    <a:pt x="8466" y="19103"/>
                  </a:cubicBezTo>
                  <a:cubicBezTo>
                    <a:pt x="7801" y="18333"/>
                    <a:pt x="7425" y="17293"/>
                    <a:pt x="7425" y="16188"/>
                  </a:cubicBezTo>
                  <a:lnTo>
                    <a:pt x="8773" y="16188"/>
                  </a:lnTo>
                  <a:cubicBezTo>
                    <a:pt x="12148" y="16188"/>
                    <a:pt x="15753" y="17971"/>
                    <a:pt x="17861" y="21197"/>
                  </a:cubicBezTo>
                  <a:cubicBezTo>
                    <a:pt x="18021" y="21443"/>
                    <a:pt x="18277" y="21585"/>
                    <a:pt x="18536" y="21585"/>
                  </a:cubicBezTo>
                  <a:cubicBezTo>
                    <a:pt x="18598" y="21585"/>
                    <a:pt x="18662" y="21575"/>
                    <a:pt x="18722" y="21560"/>
                  </a:cubicBezTo>
                  <a:cubicBezTo>
                    <a:pt x="19047" y="21476"/>
                    <a:pt x="19296" y="21185"/>
                    <a:pt x="19362" y="20814"/>
                  </a:cubicBezTo>
                  <a:cubicBezTo>
                    <a:pt x="19827" y="18227"/>
                    <a:pt x="20100" y="15605"/>
                    <a:pt x="20200" y="12980"/>
                  </a:cubicBezTo>
                  <a:cubicBezTo>
                    <a:pt x="21010" y="12678"/>
                    <a:pt x="21600" y="11818"/>
                    <a:pt x="21600" y="10794"/>
                  </a:cubicBezTo>
                  <a:cubicBezTo>
                    <a:pt x="21600" y="9765"/>
                    <a:pt x="21010" y="8907"/>
                    <a:pt x="20200" y="8604"/>
                  </a:cubicBezTo>
                  <a:cubicBezTo>
                    <a:pt x="20200" y="8604"/>
                    <a:pt x="20200" y="8604"/>
                    <a:pt x="20200" y="8604"/>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3" name="ïşḻïďê-Freeform: Shape 66"/>
            <p:cNvSpPr/>
            <p:nvPr/>
          </p:nvSpPr>
          <p:spPr>
            <a:xfrm>
              <a:off x="6266414" y="2491988"/>
              <a:ext cx="241056" cy="237142"/>
            </a:xfrm>
            <a:custGeom>
              <a:avLst/>
              <a:gdLst/>
              <a:ahLst/>
              <a:cxnLst>
                <a:cxn ang="0">
                  <a:pos x="wd2" y="hd2"/>
                </a:cxn>
                <a:cxn ang="5400000">
                  <a:pos x="wd2" y="hd2"/>
                </a:cxn>
                <a:cxn ang="10800000">
                  <a:pos x="wd2" y="hd2"/>
                </a:cxn>
                <a:cxn ang="16200000">
                  <a:pos x="wd2" y="hd2"/>
                </a:cxn>
              </a:cxnLst>
              <a:rect l="0" t="0" r="r" b="b"/>
              <a:pathLst>
                <a:path w="21600" h="21600" extrusionOk="0">
                  <a:moveTo>
                    <a:pt x="16171" y="0"/>
                  </a:moveTo>
                  <a:cubicBezTo>
                    <a:pt x="15701" y="0"/>
                    <a:pt x="15324" y="384"/>
                    <a:pt x="15324" y="860"/>
                  </a:cubicBezTo>
                  <a:lnTo>
                    <a:pt x="15324" y="4143"/>
                  </a:lnTo>
                  <a:cubicBezTo>
                    <a:pt x="15324" y="4620"/>
                    <a:pt x="15701" y="5004"/>
                    <a:pt x="16171" y="5004"/>
                  </a:cubicBezTo>
                  <a:lnTo>
                    <a:pt x="16483" y="5004"/>
                  </a:lnTo>
                  <a:cubicBezTo>
                    <a:pt x="16952" y="5004"/>
                    <a:pt x="17329" y="4620"/>
                    <a:pt x="17329" y="4143"/>
                  </a:cubicBezTo>
                  <a:lnTo>
                    <a:pt x="17329" y="860"/>
                  </a:lnTo>
                  <a:cubicBezTo>
                    <a:pt x="17329" y="384"/>
                    <a:pt x="16952" y="0"/>
                    <a:pt x="16483" y="0"/>
                  </a:cubicBezTo>
                  <a:lnTo>
                    <a:pt x="16171" y="0"/>
                  </a:lnTo>
                  <a:close/>
                  <a:moveTo>
                    <a:pt x="5123" y="181"/>
                  </a:moveTo>
                  <a:cubicBezTo>
                    <a:pt x="4653" y="181"/>
                    <a:pt x="4277" y="570"/>
                    <a:pt x="4277" y="1047"/>
                  </a:cubicBezTo>
                  <a:lnTo>
                    <a:pt x="4277" y="4325"/>
                  </a:lnTo>
                  <a:cubicBezTo>
                    <a:pt x="4277" y="4802"/>
                    <a:pt x="4653" y="5185"/>
                    <a:pt x="5123" y="5185"/>
                  </a:cubicBezTo>
                  <a:lnTo>
                    <a:pt x="5435" y="5185"/>
                  </a:lnTo>
                  <a:cubicBezTo>
                    <a:pt x="5905" y="5185"/>
                    <a:pt x="6281" y="4802"/>
                    <a:pt x="6281" y="4325"/>
                  </a:cubicBezTo>
                  <a:lnTo>
                    <a:pt x="6281" y="1047"/>
                  </a:lnTo>
                  <a:cubicBezTo>
                    <a:pt x="6281" y="570"/>
                    <a:pt x="5905" y="181"/>
                    <a:pt x="5435" y="181"/>
                  </a:cubicBezTo>
                  <a:lnTo>
                    <a:pt x="5123" y="181"/>
                  </a:lnTo>
                  <a:close/>
                  <a:moveTo>
                    <a:pt x="1381" y="1811"/>
                  </a:moveTo>
                  <a:cubicBezTo>
                    <a:pt x="619" y="1811"/>
                    <a:pt x="0" y="2440"/>
                    <a:pt x="0" y="3215"/>
                  </a:cubicBezTo>
                  <a:lnTo>
                    <a:pt x="0" y="20196"/>
                  </a:lnTo>
                  <a:cubicBezTo>
                    <a:pt x="0" y="20971"/>
                    <a:pt x="619" y="21600"/>
                    <a:pt x="1381" y="21600"/>
                  </a:cubicBezTo>
                  <a:lnTo>
                    <a:pt x="20219" y="21600"/>
                  </a:lnTo>
                  <a:cubicBezTo>
                    <a:pt x="20982" y="21600"/>
                    <a:pt x="21600" y="20971"/>
                    <a:pt x="21600" y="20196"/>
                  </a:cubicBezTo>
                  <a:lnTo>
                    <a:pt x="21600" y="3215"/>
                  </a:lnTo>
                  <a:cubicBezTo>
                    <a:pt x="21600" y="2440"/>
                    <a:pt x="20982" y="1811"/>
                    <a:pt x="20219" y="1811"/>
                  </a:cubicBezTo>
                  <a:lnTo>
                    <a:pt x="18036" y="1811"/>
                  </a:lnTo>
                  <a:lnTo>
                    <a:pt x="18036" y="4398"/>
                  </a:lnTo>
                  <a:cubicBezTo>
                    <a:pt x="18036" y="5262"/>
                    <a:pt x="17344" y="5740"/>
                    <a:pt x="16494" y="5740"/>
                  </a:cubicBezTo>
                  <a:lnTo>
                    <a:pt x="16182" y="5740"/>
                  </a:lnTo>
                  <a:cubicBezTo>
                    <a:pt x="15331" y="5740"/>
                    <a:pt x="14639" y="5041"/>
                    <a:pt x="14639" y="4177"/>
                  </a:cubicBezTo>
                  <a:lnTo>
                    <a:pt x="14639" y="1811"/>
                  </a:lnTo>
                  <a:lnTo>
                    <a:pt x="7128" y="1811"/>
                  </a:lnTo>
                  <a:lnTo>
                    <a:pt x="7128" y="4194"/>
                  </a:lnTo>
                  <a:cubicBezTo>
                    <a:pt x="7128" y="5058"/>
                    <a:pt x="6435" y="5762"/>
                    <a:pt x="5585" y="5762"/>
                  </a:cubicBezTo>
                  <a:lnTo>
                    <a:pt x="5273" y="5762"/>
                  </a:lnTo>
                  <a:cubicBezTo>
                    <a:pt x="4423" y="5762"/>
                    <a:pt x="3736" y="5058"/>
                    <a:pt x="3736" y="4194"/>
                  </a:cubicBezTo>
                  <a:lnTo>
                    <a:pt x="3736" y="1811"/>
                  </a:lnTo>
                  <a:lnTo>
                    <a:pt x="1381" y="1811"/>
                  </a:lnTo>
                  <a:close/>
                  <a:moveTo>
                    <a:pt x="1381" y="7375"/>
                  </a:moveTo>
                  <a:lnTo>
                    <a:pt x="20219" y="7375"/>
                  </a:lnTo>
                  <a:lnTo>
                    <a:pt x="20219" y="20196"/>
                  </a:lnTo>
                  <a:lnTo>
                    <a:pt x="1381" y="20196"/>
                  </a:lnTo>
                  <a:lnTo>
                    <a:pt x="1381" y="7375"/>
                  </a:lnTo>
                  <a:close/>
                  <a:moveTo>
                    <a:pt x="11399" y="9238"/>
                  </a:moveTo>
                  <a:cubicBezTo>
                    <a:pt x="11300" y="9238"/>
                    <a:pt x="11226" y="9319"/>
                    <a:pt x="11226" y="9419"/>
                  </a:cubicBezTo>
                  <a:lnTo>
                    <a:pt x="11226" y="11604"/>
                  </a:lnTo>
                  <a:cubicBezTo>
                    <a:pt x="11226" y="11704"/>
                    <a:pt x="11300" y="11785"/>
                    <a:pt x="11399" y="11785"/>
                  </a:cubicBezTo>
                  <a:lnTo>
                    <a:pt x="13882" y="11785"/>
                  </a:lnTo>
                  <a:cubicBezTo>
                    <a:pt x="13980" y="11785"/>
                    <a:pt x="14060" y="11704"/>
                    <a:pt x="14060" y="11604"/>
                  </a:cubicBezTo>
                  <a:lnTo>
                    <a:pt x="14060" y="9419"/>
                  </a:lnTo>
                  <a:cubicBezTo>
                    <a:pt x="14060" y="9319"/>
                    <a:pt x="13980" y="9238"/>
                    <a:pt x="13882" y="9238"/>
                  </a:cubicBezTo>
                  <a:lnTo>
                    <a:pt x="11399" y="9238"/>
                  </a:lnTo>
                  <a:close/>
                  <a:moveTo>
                    <a:pt x="15497" y="9238"/>
                  </a:moveTo>
                  <a:cubicBezTo>
                    <a:pt x="15399" y="9238"/>
                    <a:pt x="15324" y="9319"/>
                    <a:pt x="15324" y="9419"/>
                  </a:cubicBezTo>
                  <a:lnTo>
                    <a:pt x="15324" y="11604"/>
                  </a:lnTo>
                  <a:cubicBezTo>
                    <a:pt x="15324" y="11704"/>
                    <a:pt x="15399" y="11785"/>
                    <a:pt x="15497" y="11785"/>
                  </a:cubicBezTo>
                  <a:lnTo>
                    <a:pt x="17981" y="11785"/>
                  </a:lnTo>
                  <a:cubicBezTo>
                    <a:pt x="18079" y="11785"/>
                    <a:pt x="18159" y="11704"/>
                    <a:pt x="18159" y="11604"/>
                  </a:cubicBezTo>
                  <a:lnTo>
                    <a:pt x="18159" y="9419"/>
                  </a:lnTo>
                  <a:cubicBezTo>
                    <a:pt x="18159" y="9319"/>
                    <a:pt x="18079" y="9238"/>
                    <a:pt x="17981" y="9238"/>
                  </a:cubicBezTo>
                  <a:lnTo>
                    <a:pt x="15497" y="9238"/>
                  </a:lnTo>
                  <a:close/>
                  <a:moveTo>
                    <a:pt x="3386" y="12679"/>
                  </a:moveTo>
                  <a:cubicBezTo>
                    <a:pt x="3287" y="12679"/>
                    <a:pt x="3207" y="12760"/>
                    <a:pt x="3207" y="12860"/>
                  </a:cubicBezTo>
                  <a:lnTo>
                    <a:pt x="3207" y="15045"/>
                  </a:lnTo>
                  <a:cubicBezTo>
                    <a:pt x="3207" y="15145"/>
                    <a:pt x="3287" y="15226"/>
                    <a:pt x="3386" y="15226"/>
                  </a:cubicBezTo>
                  <a:lnTo>
                    <a:pt x="5864" y="15226"/>
                  </a:lnTo>
                  <a:cubicBezTo>
                    <a:pt x="5962" y="15226"/>
                    <a:pt x="6042" y="15145"/>
                    <a:pt x="6042" y="15045"/>
                  </a:cubicBezTo>
                  <a:lnTo>
                    <a:pt x="6042" y="12860"/>
                  </a:lnTo>
                  <a:cubicBezTo>
                    <a:pt x="6042" y="12760"/>
                    <a:pt x="5962" y="12679"/>
                    <a:pt x="5864" y="12679"/>
                  </a:cubicBezTo>
                  <a:lnTo>
                    <a:pt x="3386" y="12679"/>
                  </a:lnTo>
                  <a:close/>
                  <a:moveTo>
                    <a:pt x="7478" y="12679"/>
                  </a:moveTo>
                  <a:cubicBezTo>
                    <a:pt x="7380" y="12679"/>
                    <a:pt x="7306" y="12760"/>
                    <a:pt x="7306" y="12860"/>
                  </a:cubicBezTo>
                  <a:lnTo>
                    <a:pt x="7306" y="15045"/>
                  </a:lnTo>
                  <a:cubicBezTo>
                    <a:pt x="7306" y="15145"/>
                    <a:pt x="7380" y="15226"/>
                    <a:pt x="7478" y="15226"/>
                  </a:cubicBezTo>
                  <a:lnTo>
                    <a:pt x="9962" y="15226"/>
                  </a:lnTo>
                  <a:cubicBezTo>
                    <a:pt x="10060" y="15226"/>
                    <a:pt x="10140" y="15145"/>
                    <a:pt x="10140" y="15045"/>
                  </a:cubicBezTo>
                  <a:lnTo>
                    <a:pt x="10140" y="12860"/>
                  </a:lnTo>
                  <a:cubicBezTo>
                    <a:pt x="10140" y="12760"/>
                    <a:pt x="10060" y="12679"/>
                    <a:pt x="9962" y="12679"/>
                  </a:cubicBezTo>
                  <a:lnTo>
                    <a:pt x="7478" y="12679"/>
                  </a:lnTo>
                  <a:close/>
                  <a:moveTo>
                    <a:pt x="11399" y="12679"/>
                  </a:moveTo>
                  <a:cubicBezTo>
                    <a:pt x="11300" y="12679"/>
                    <a:pt x="11226" y="12760"/>
                    <a:pt x="11226" y="12860"/>
                  </a:cubicBezTo>
                  <a:lnTo>
                    <a:pt x="11226" y="15045"/>
                  </a:lnTo>
                  <a:cubicBezTo>
                    <a:pt x="11226" y="15145"/>
                    <a:pt x="11300" y="15226"/>
                    <a:pt x="11399" y="15226"/>
                  </a:cubicBezTo>
                  <a:lnTo>
                    <a:pt x="13882" y="15226"/>
                  </a:lnTo>
                  <a:cubicBezTo>
                    <a:pt x="13981" y="15226"/>
                    <a:pt x="14060" y="15145"/>
                    <a:pt x="14060" y="15045"/>
                  </a:cubicBezTo>
                  <a:lnTo>
                    <a:pt x="14060" y="12860"/>
                  </a:lnTo>
                  <a:cubicBezTo>
                    <a:pt x="14060" y="12760"/>
                    <a:pt x="13981" y="12679"/>
                    <a:pt x="13882" y="12679"/>
                  </a:cubicBezTo>
                  <a:lnTo>
                    <a:pt x="11399" y="12679"/>
                  </a:lnTo>
                  <a:close/>
                  <a:moveTo>
                    <a:pt x="15497" y="12679"/>
                  </a:moveTo>
                  <a:cubicBezTo>
                    <a:pt x="15399" y="12679"/>
                    <a:pt x="15324" y="12760"/>
                    <a:pt x="15324" y="12860"/>
                  </a:cubicBezTo>
                  <a:lnTo>
                    <a:pt x="15324" y="15045"/>
                  </a:lnTo>
                  <a:cubicBezTo>
                    <a:pt x="15324" y="15145"/>
                    <a:pt x="15399" y="15226"/>
                    <a:pt x="15497" y="15226"/>
                  </a:cubicBezTo>
                  <a:lnTo>
                    <a:pt x="17981" y="15226"/>
                  </a:lnTo>
                  <a:cubicBezTo>
                    <a:pt x="18079" y="15226"/>
                    <a:pt x="18159" y="15145"/>
                    <a:pt x="18159" y="15045"/>
                  </a:cubicBezTo>
                  <a:lnTo>
                    <a:pt x="18159" y="12860"/>
                  </a:lnTo>
                  <a:cubicBezTo>
                    <a:pt x="18159" y="12760"/>
                    <a:pt x="18079" y="12679"/>
                    <a:pt x="17981" y="12679"/>
                  </a:cubicBezTo>
                  <a:lnTo>
                    <a:pt x="15497" y="12679"/>
                  </a:lnTo>
                  <a:close/>
                  <a:moveTo>
                    <a:pt x="3386" y="16302"/>
                  </a:moveTo>
                  <a:cubicBezTo>
                    <a:pt x="3287" y="16302"/>
                    <a:pt x="3207" y="16383"/>
                    <a:pt x="3207" y="16483"/>
                  </a:cubicBezTo>
                  <a:lnTo>
                    <a:pt x="3207" y="18668"/>
                  </a:lnTo>
                  <a:cubicBezTo>
                    <a:pt x="3207" y="18767"/>
                    <a:pt x="3287" y="18849"/>
                    <a:pt x="3386" y="18849"/>
                  </a:cubicBezTo>
                  <a:lnTo>
                    <a:pt x="5864" y="18849"/>
                  </a:lnTo>
                  <a:cubicBezTo>
                    <a:pt x="5962" y="18849"/>
                    <a:pt x="6042" y="18767"/>
                    <a:pt x="6042" y="18668"/>
                  </a:cubicBezTo>
                  <a:lnTo>
                    <a:pt x="6042" y="16483"/>
                  </a:lnTo>
                  <a:cubicBezTo>
                    <a:pt x="6042" y="16383"/>
                    <a:pt x="5962" y="16302"/>
                    <a:pt x="5864" y="16302"/>
                  </a:cubicBezTo>
                  <a:lnTo>
                    <a:pt x="3386" y="16302"/>
                  </a:lnTo>
                  <a:close/>
                  <a:moveTo>
                    <a:pt x="7478" y="16302"/>
                  </a:moveTo>
                  <a:cubicBezTo>
                    <a:pt x="7380" y="16302"/>
                    <a:pt x="7306" y="16383"/>
                    <a:pt x="7306" y="16483"/>
                  </a:cubicBezTo>
                  <a:lnTo>
                    <a:pt x="7306" y="18668"/>
                  </a:lnTo>
                  <a:cubicBezTo>
                    <a:pt x="7306" y="18767"/>
                    <a:pt x="7380" y="18849"/>
                    <a:pt x="7478" y="18849"/>
                  </a:cubicBezTo>
                  <a:lnTo>
                    <a:pt x="9962" y="18849"/>
                  </a:lnTo>
                  <a:cubicBezTo>
                    <a:pt x="10060" y="18849"/>
                    <a:pt x="10140" y="18767"/>
                    <a:pt x="10140" y="18668"/>
                  </a:cubicBezTo>
                  <a:lnTo>
                    <a:pt x="10140" y="16483"/>
                  </a:lnTo>
                  <a:cubicBezTo>
                    <a:pt x="10140" y="16383"/>
                    <a:pt x="10060" y="16302"/>
                    <a:pt x="9962" y="16302"/>
                  </a:cubicBezTo>
                  <a:lnTo>
                    <a:pt x="7478" y="16302"/>
                  </a:lnTo>
                  <a:close/>
                  <a:moveTo>
                    <a:pt x="11399" y="16302"/>
                  </a:moveTo>
                  <a:cubicBezTo>
                    <a:pt x="11300" y="16302"/>
                    <a:pt x="11226" y="16383"/>
                    <a:pt x="11226" y="16483"/>
                  </a:cubicBezTo>
                  <a:lnTo>
                    <a:pt x="11226" y="18668"/>
                  </a:lnTo>
                  <a:cubicBezTo>
                    <a:pt x="11226" y="18767"/>
                    <a:pt x="11300" y="18849"/>
                    <a:pt x="11399" y="18849"/>
                  </a:cubicBezTo>
                  <a:lnTo>
                    <a:pt x="13882" y="18849"/>
                  </a:lnTo>
                  <a:cubicBezTo>
                    <a:pt x="13981" y="18849"/>
                    <a:pt x="14060" y="18767"/>
                    <a:pt x="14060" y="18668"/>
                  </a:cubicBezTo>
                  <a:lnTo>
                    <a:pt x="14060" y="16483"/>
                  </a:lnTo>
                  <a:cubicBezTo>
                    <a:pt x="14060" y="16383"/>
                    <a:pt x="13981" y="16302"/>
                    <a:pt x="13882" y="16302"/>
                  </a:cubicBezTo>
                  <a:lnTo>
                    <a:pt x="11399" y="16302"/>
                  </a:lnTo>
                  <a:close/>
                  <a:moveTo>
                    <a:pt x="15497" y="16302"/>
                  </a:moveTo>
                  <a:cubicBezTo>
                    <a:pt x="15399" y="16302"/>
                    <a:pt x="15324" y="16383"/>
                    <a:pt x="15324" y="16483"/>
                  </a:cubicBezTo>
                  <a:lnTo>
                    <a:pt x="15324" y="18668"/>
                  </a:lnTo>
                  <a:cubicBezTo>
                    <a:pt x="15324" y="18767"/>
                    <a:pt x="15399" y="18849"/>
                    <a:pt x="15497" y="18849"/>
                  </a:cubicBezTo>
                  <a:lnTo>
                    <a:pt x="17981" y="18849"/>
                  </a:lnTo>
                  <a:cubicBezTo>
                    <a:pt x="18079" y="18849"/>
                    <a:pt x="18159" y="18767"/>
                    <a:pt x="18159" y="18668"/>
                  </a:cubicBezTo>
                  <a:lnTo>
                    <a:pt x="18159" y="16483"/>
                  </a:lnTo>
                  <a:cubicBezTo>
                    <a:pt x="18159" y="16383"/>
                    <a:pt x="18079" y="16302"/>
                    <a:pt x="17981" y="16302"/>
                  </a:cubicBezTo>
                  <a:lnTo>
                    <a:pt x="15497" y="16302"/>
                  </a:ln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4" name="ïşḻïďê-Freeform: Shape 67"/>
            <p:cNvSpPr/>
            <p:nvPr/>
          </p:nvSpPr>
          <p:spPr>
            <a:xfrm>
              <a:off x="6240562" y="2074382"/>
              <a:ext cx="201471" cy="249943"/>
            </a:xfrm>
            <a:custGeom>
              <a:avLst/>
              <a:gdLst/>
              <a:ahLst/>
              <a:cxnLst>
                <a:cxn ang="0">
                  <a:pos x="wd2" y="hd2"/>
                </a:cxn>
                <a:cxn ang="5400000">
                  <a:pos x="wd2" y="hd2"/>
                </a:cxn>
                <a:cxn ang="10800000">
                  <a:pos x="wd2" y="hd2"/>
                </a:cxn>
                <a:cxn ang="16200000">
                  <a:pos x="wd2" y="hd2"/>
                </a:cxn>
              </a:cxnLst>
              <a:rect l="0" t="0" r="r" b="b"/>
              <a:pathLst>
                <a:path w="21600" h="21600" extrusionOk="0">
                  <a:moveTo>
                    <a:pt x="7229" y="0"/>
                  </a:moveTo>
                  <a:cubicBezTo>
                    <a:pt x="6770" y="0"/>
                    <a:pt x="6403" y="301"/>
                    <a:pt x="6403" y="671"/>
                  </a:cubicBezTo>
                  <a:lnTo>
                    <a:pt x="6403" y="2234"/>
                  </a:lnTo>
                  <a:cubicBezTo>
                    <a:pt x="6403" y="2604"/>
                    <a:pt x="6770" y="2900"/>
                    <a:pt x="7229" y="2900"/>
                  </a:cubicBezTo>
                  <a:lnTo>
                    <a:pt x="8841" y="2900"/>
                  </a:lnTo>
                  <a:lnTo>
                    <a:pt x="8841" y="4329"/>
                  </a:lnTo>
                  <a:cubicBezTo>
                    <a:pt x="7545" y="4521"/>
                    <a:pt x="6329" y="4899"/>
                    <a:pt x="5237" y="5430"/>
                  </a:cubicBezTo>
                  <a:cubicBezTo>
                    <a:pt x="5229" y="5423"/>
                    <a:pt x="5218" y="5415"/>
                    <a:pt x="5210" y="5408"/>
                  </a:cubicBezTo>
                  <a:lnTo>
                    <a:pt x="3651" y="4221"/>
                  </a:lnTo>
                  <a:cubicBezTo>
                    <a:pt x="3319" y="3967"/>
                    <a:pt x="2795" y="3974"/>
                    <a:pt x="2478" y="4243"/>
                  </a:cubicBezTo>
                  <a:lnTo>
                    <a:pt x="1526" y="5054"/>
                  </a:lnTo>
                  <a:cubicBezTo>
                    <a:pt x="1210" y="5322"/>
                    <a:pt x="1226" y="5750"/>
                    <a:pt x="1559" y="6004"/>
                  </a:cubicBezTo>
                  <a:lnTo>
                    <a:pt x="2858" y="6998"/>
                  </a:lnTo>
                  <a:cubicBezTo>
                    <a:pt x="1083" y="8550"/>
                    <a:pt x="0" y="10622"/>
                    <a:pt x="0" y="12894"/>
                  </a:cubicBezTo>
                  <a:cubicBezTo>
                    <a:pt x="0" y="17695"/>
                    <a:pt x="4844" y="21600"/>
                    <a:pt x="10800" y="21600"/>
                  </a:cubicBezTo>
                  <a:cubicBezTo>
                    <a:pt x="16756" y="21600"/>
                    <a:pt x="21600" y="17695"/>
                    <a:pt x="21600" y="12894"/>
                  </a:cubicBezTo>
                  <a:cubicBezTo>
                    <a:pt x="21600" y="10596"/>
                    <a:pt x="20487" y="8502"/>
                    <a:pt x="18675" y="6944"/>
                  </a:cubicBezTo>
                  <a:lnTo>
                    <a:pt x="19874" y="5924"/>
                  </a:lnTo>
                  <a:cubicBezTo>
                    <a:pt x="20190" y="5656"/>
                    <a:pt x="20173" y="5233"/>
                    <a:pt x="19841" y="4978"/>
                  </a:cubicBezTo>
                  <a:lnTo>
                    <a:pt x="18835" y="4210"/>
                  </a:lnTo>
                  <a:cubicBezTo>
                    <a:pt x="18502" y="3956"/>
                    <a:pt x="17978" y="3963"/>
                    <a:pt x="17662" y="4232"/>
                  </a:cubicBezTo>
                  <a:lnTo>
                    <a:pt x="16290" y="5397"/>
                  </a:lnTo>
                  <a:cubicBezTo>
                    <a:pt x="15209" y="4881"/>
                    <a:pt x="14011" y="4515"/>
                    <a:pt x="12732" y="4329"/>
                  </a:cubicBezTo>
                  <a:lnTo>
                    <a:pt x="12732" y="2900"/>
                  </a:lnTo>
                  <a:lnTo>
                    <a:pt x="14364" y="2900"/>
                  </a:lnTo>
                  <a:cubicBezTo>
                    <a:pt x="14823" y="2900"/>
                    <a:pt x="15197" y="2604"/>
                    <a:pt x="15197" y="2234"/>
                  </a:cubicBezTo>
                  <a:lnTo>
                    <a:pt x="15197" y="671"/>
                  </a:lnTo>
                  <a:cubicBezTo>
                    <a:pt x="15197" y="301"/>
                    <a:pt x="14823" y="0"/>
                    <a:pt x="14364" y="0"/>
                  </a:cubicBezTo>
                  <a:lnTo>
                    <a:pt x="7229" y="0"/>
                  </a:lnTo>
                  <a:close/>
                  <a:moveTo>
                    <a:pt x="10800" y="5746"/>
                  </a:moveTo>
                  <a:cubicBezTo>
                    <a:pt x="15687" y="5746"/>
                    <a:pt x="19661" y="8955"/>
                    <a:pt x="19661" y="12894"/>
                  </a:cubicBezTo>
                  <a:cubicBezTo>
                    <a:pt x="19661" y="16833"/>
                    <a:pt x="15687" y="20037"/>
                    <a:pt x="10800" y="20037"/>
                  </a:cubicBezTo>
                  <a:cubicBezTo>
                    <a:pt x="5913" y="20037"/>
                    <a:pt x="1932" y="16833"/>
                    <a:pt x="1932" y="12894"/>
                  </a:cubicBezTo>
                  <a:cubicBezTo>
                    <a:pt x="1932" y="8955"/>
                    <a:pt x="5913" y="5746"/>
                    <a:pt x="10800" y="5746"/>
                  </a:cubicBezTo>
                  <a:close/>
                  <a:moveTo>
                    <a:pt x="10873" y="7218"/>
                  </a:moveTo>
                  <a:lnTo>
                    <a:pt x="10873" y="13013"/>
                  </a:lnTo>
                  <a:lnTo>
                    <a:pt x="17982" y="13013"/>
                  </a:lnTo>
                  <a:cubicBezTo>
                    <a:pt x="17982" y="12986"/>
                    <a:pt x="17989" y="12959"/>
                    <a:pt x="17989" y="12932"/>
                  </a:cubicBezTo>
                  <a:cubicBezTo>
                    <a:pt x="17989" y="9775"/>
                    <a:pt x="14810" y="7218"/>
                    <a:pt x="10893" y="7218"/>
                  </a:cubicBezTo>
                  <a:cubicBezTo>
                    <a:pt x="10885" y="7218"/>
                    <a:pt x="10882" y="7218"/>
                    <a:pt x="10873" y="7218"/>
                  </a:cubicBezTo>
                  <a:close/>
                  <a:moveTo>
                    <a:pt x="3838" y="12374"/>
                  </a:moveTo>
                  <a:cubicBezTo>
                    <a:pt x="3838" y="12374"/>
                    <a:pt x="3838" y="13356"/>
                    <a:pt x="3838" y="13356"/>
                  </a:cubicBezTo>
                  <a:lnTo>
                    <a:pt x="5637" y="13356"/>
                  </a:lnTo>
                  <a:lnTo>
                    <a:pt x="5637" y="12374"/>
                  </a:lnTo>
                  <a:lnTo>
                    <a:pt x="3838" y="12374"/>
                  </a:lnTo>
                  <a:close/>
                  <a:moveTo>
                    <a:pt x="10234" y="17529"/>
                  </a:moveTo>
                  <a:cubicBezTo>
                    <a:pt x="10234" y="17529"/>
                    <a:pt x="10234" y="18979"/>
                    <a:pt x="10234" y="18979"/>
                  </a:cubicBezTo>
                  <a:lnTo>
                    <a:pt x="11473" y="18979"/>
                  </a:lnTo>
                  <a:lnTo>
                    <a:pt x="11473" y="17529"/>
                  </a:lnTo>
                  <a:lnTo>
                    <a:pt x="10234" y="17529"/>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5" name="ïşḻïďê-Freeform: Shape 68"/>
            <p:cNvSpPr/>
            <p:nvPr/>
          </p:nvSpPr>
          <p:spPr>
            <a:xfrm>
              <a:off x="5737428" y="5649891"/>
              <a:ext cx="90731" cy="106453"/>
            </a:xfrm>
            <a:custGeom>
              <a:avLst/>
              <a:gdLst/>
              <a:ahLst/>
              <a:cxnLst>
                <a:cxn ang="0">
                  <a:pos x="wd2" y="hd2"/>
                </a:cxn>
                <a:cxn ang="5400000">
                  <a:pos x="wd2" y="hd2"/>
                </a:cxn>
                <a:cxn ang="10800000">
                  <a:pos x="wd2" y="hd2"/>
                </a:cxn>
                <a:cxn ang="16200000">
                  <a:pos x="wd2" y="hd2"/>
                </a:cxn>
              </a:cxnLst>
              <a:rect l="0" t="0" r="r" b="b"/>
              <a:pathLst>
                <a:path w="21600" h="21600" extrusionOk="0">
                  <a:moveTo>
                    <a:pt x="5740" y="0"/>
                  </a:moveTo>
                  <a:cubicBezTo>
                    <a:pt x="5139" y="0"/>
                    <a:pt x="4645" y="409"/>
                    <a:pt x="4645" y="920"/>
                  </a:cubicBezTo>
                  <a:lnTo>
                    <a:pt x="4645" y="1753"/>
                  </a:lnTo>
                  <a:lnTo>
                    <a:pt x="2929" y="1753"/>
                  </a:lnTo>
                  <a:cubicBezTo>
                    <a:pt x="1311" y="1753"/>
                    <a:pt x="0" y="2872"/>
                    <a:pt x="0" y="4249"/>
                  </a:cubicBezTo>
                  <a:lnTo>
                    <a:pt x="0" y="19103"/>
                  </a:lnTo>
                  <a:cubicBezTo>
                    <a:pt x="0" y="20481"/>
                    <a:pt x="1311" y="21600"/>
                    <a:pt x="2929" y="21600"/>
                  </a:cubicBezTo>
                  <a:lnTo>
                    <a:pt x="18671" y="21600"/>
                  </a:lnTo>
                  <a:cubicBezTo>
                    <a:pt x="20288" y="21600"/>
                    <a:pt x="21600" y="20481"/>
                    <a:pt x="21600" y="19103"/>
                  </a:cubicBezTo>
                  <a:lnTo>
                    <a:pt x="21600" y="4249"/>
                  </a:lnTo>
                  <a:cubicBezTo>
                    <a:pt x="21600" y="2872"/>
                    <a:pt x="20288" y="1753"/>
                    <a:pt x="18671" y="1753"/>
                  </a:cubicBezTo>
                  <a:lnTo>
                    <a:pt x="17384" y="1753"/>
                  </a:lnTo>
                  <a:lnTo>
                    <a:pt x="17384" y="920"/>
                  </a:lnTo>
                  <a:cubicBezTo>
                    <a:pt x="17384" y="409"/>
                    <a:pt x="16904" y="0"/>
                    <a:pt x="16304" y="0"/>
                  </a:cubicBezTo>
                  <a:lnTo>
                    <a:pt x="15904" y="0"/>
                  </a:lnTo>
                  <a:cubicBezTo>
                    <a:pt x="15304" y="0"/>
                    <a:pt x="14824" y="409"/>
                    <a:pt x="14824" y="920"/>
                  </a:cubicBezTo>
                  <a:lnTo>
                    <a:pt x="14824" y="1753"/>
                  </a:lnTo>
                  <a:lnTo>
                    <a:pt x="7220" y="1753"/>
                  </a:lnTo>
                  <a:lnTo>
                    <a:pt x="7220" y="920"/>
                  </a:lnTo>
                  <a:cubicBezTo>
                    <a:pt x="7220" y="409"/>
                    <a:pt x="6724" y="0"/>
                    <a:pt x="6125" y="0"/>
                  </a:cubicBezTo>
                  <a:lnTo>
                    <a:pt x="5740" y="0"/>
                  </a:lnTo>
                  <a:close/>
                  <a:moveTo>
                    <a:pt x="2929" y="3253"/>
                  </a:moveTo>
                  <a:lnTo>
                    <a:pt x="4645" y="3253"/>
                  </a:lnTo>
                  <a:lnTo>
                    <a:pt x="4645" y="4439"/>
                  </a:lnTo>
                  <a:cubicBezTo>
                    <a:pt x="4645" y="4949"/>
                    <a:pt x="5139" y="5359"/>
                    <a:pt x="5740" y="5359"/>
                  </a:cubicBezTo>
                  <a:lnTo>
                    <a:pt x="6125" y="5359"/>
                  </a:lnTo>
                  <a:cubicBezTo>
                    <a:pt x="6724" y="5359"/>
                    <a:pt x="7220" y="4949"/>
                    <a:pt x="7220" y="4439"/>
                  </a:cubicBezTo>
                  <a:lnTo>
                    <a:pt x="7220" y="3253"/>
                  </a:lnTo>
                  <a:lnTo>
                    <a:pt x="14824" y="3253"/>
                  </a:lnTo>
                  <a:lnTo>
                    <a:pt x="14824" y="4439"/>
                  </a:lnTo>
                  <a:cubicBezTo>
                    <a:pt x="14824" y="4949"/>
                    <a:pt x="15304" y="5359"/>
                    <a:pt x="15904" y="5359"/>
                  </a:cubicBezTo>
                  <a:lnTo>
                    <a:pt x="16304" y="5359"/>
                  </a:lnTo>
                  <a:cubicBezTo>
                    <a:pt x="16904" y="5359"/>
                    <a:pt x="17384" y="4949"/>
                    <a:pt x="17384" y="4439"/>
                  </a:cubicBezTo>
                  <a:lnTo>
                    <a:pt x="17384" y="3253"/>
                  </a:lnTo>
                  <a:lnTo>
                    <a:pt x="18671" y="3253"/>
                  </a:lnTo>
                  <a:cubicBezTo>
                    <a:pt x="19313" y="3253"/>
                    <a:pt x="19839" y="3701"/>
                    <a:pt x="19839" y="4249"/>
                  </a:cubicBezTo>
                  <a:cubicBezTo>
                    <a:pt x="19839" y="4249"/>
                    <a:pt x="19839" y="19103"/>
                    <a:pt x="19839" y="19103"/>
                  </a:cubicBezTo>
                  <a:cubicBezTo>
                    <a:pt x="19839" y="19650"/>
                    <a:pt x="19313" y="20099"/>
                    <a:pt x="18671" y="20099"/>
                  </a:cubicBezTo>
                  <a:lnTo>
                    <a:pt x="2929" y="20099"/>
                  </a:lnTo>
                  <a:cubicBezTo>
                    <a:pt x="2286" y="20099"/>
                    <a:pt x="1761" y="19650"/>
                    <a:pt x="1761" y="19103"/>
                  </a:cubicBezTo>
                  <a:lnTo>
                    <a:pt x="1761" y="4249"/>
                  </a:lnTo>
                  <a:cubicBezTo>
                    <a:pt x="1761" y="3701"/>
                    <a:pt x="2286" y="3253"/>
                    <a:pt x="2929" y="3253"/>
                  </a:cubicBezTo>
                  <a:close/>
                  <a:moveTo>
                    <a:pt x="5148" y="7667"/>
                  </a:moveTo>
                  <a:cubicBezTo>
                    <a:pt x="4660" y="7667"/>
                    <a:pt x="4261" y="8007"/>
                    <a:pt x="4261" y="8423"/>
                  </a:cubicBezTo>
                  <a:cubicBezTo>
                    <a:pt x="4261" y="8839"/>
                    <a:pt x="4660" y="9167"/>
                    <a:pt x="5148" y="9167"/>
                  </a:cubicBezTo>
                  <a:lnTo>
                    <a:pt x="16747" y="9167"/>
                  </a:lnTo>
                  <a:cubicBezTo>
                    <a:pt x="17235" y="9167"/>
                    <a:pt x="17635" y="8839"/>
                    <a:pt x="17635" y="8423"/>
                  </a:cubicBezTo>
                  <a:cubicBezTo>
                    <a:pt x="17635" y="8007"/>
                    <a:pt x="17235" y="7667"/>
                    <a:pt x="16747" y="7667"/>
                  </a:cubicBezTo>
                  <a:lnTo>
                    <a:pt x="5148" y="7667"/>
                  </a:lnTo>
                  <a:close/>
                  <a:moveTo>
                    <a:pt x="5148" y="10491"/>
                  </a:moveTo>
                  <a:cubicBezTo>
                    <a:pt x="4660" y="10491"/>
                    <a:pt x="4261" y="10820"/>
                    <a:pt x="4261" y="11235"/>
                  </a:cubicBezTo>
                  <a:cubicBezTo>
                    <a:pt x="4261" y="11651"/>
                    <a:pt x="4660" y="11992"/>
                    <a:pt x="5148" y="11992"/>
                  </a:cubicBezTo>
                  <a:lnTo>
                    <a:pt x="16747" y="11992"/>
                  </a:lnTo>
                  <a:cubicBezTo>
                    <a:pt x="17236" y="11992"/>
                    <a:pt x="17635" y="11651"/>
                    <a:pt x="17635" y="11235"/>
                  </a:cubicBezTo>
                  <a:cubicBezTo>
                    <a:pt x="17635" y="10820"/>
                    <a:pt x="17236" y="10491"/>
                    <a:pt x="16747" y="10491"/>
                  </a:cubicBezTo>
                  <a:lnTo>
                    <a:pt x="5148" y="10491"/>
                  </a:lnTo>
                  <a:close/>
                  <a:moveTo>
                    <a:pt x="5148" y="13719"/>
                  </a:moveTo>
                  <a:cubicBezTo>
                    <a:pt x="4660" y="13719"/>
                    <a:pt x="4261" y="14049"/>
                    <a:pt x="4261" y="14463"/>
                  </a:cubicBezTo>
                  <a:cubicBezTo>
                    <a:pt x="4261" y="14879"/>
                    <a:pt x="4660" y="15220"/>
                    <a:pt x="5148" y="15220"/>
                  </a:cubicBezTo>
                  <a:lnTo>
                    <a:pt x="16747" y="15220"/>
                  </a:lnTo>
                  <a:cubicBezTo>
                    <a:pt x="17235" y="15220"/>
                    <a:pt x="17635" y="14879"/>
                    <a:pt x="17635" y="14463"/>
                  </a:cubicBezTo>
                  <a:cubicBezTo>
                    <a:pt x="17635" y="14049"/>
                    <a:pt x="17235" y="13719"/>
                    <a:pt x="16747" y="13719"/>
                  </a:cubicBezTo>
                  <a:lnTo>
                    <a:pt x="5148" y="13719"/>
                  </a:lnTo>
                  <a:close/>
                  <a:moveTo>
                    <a:pt x="5148" y="16544"/>
                  </a:moveTo>
                  <a:cubicBezTo>
                    <a:pt x="4661" y="16544"/>
                    <a:pt x="4261" y="16884"/>
                    <a:pt x="4261" y="17300"/>
                  </a:cubicBezTo>
                  <a:cubicBezTo>
                    <a:pt x="4261" y="17715"/>
                    <a:pt x="4661" y="18044"/>
                    <a:pt x="5148" y="18044"/>
                  </a:cubicBezTo>
                  <a:lnTo>
                    <a:pt x="16747" y="18044"/>
                  </a:lnTo>
                  <a:cubicBezTo>
                    <a:pt x="17235" y="18044"/>
                    <a:pt x="17635" y="17715"/>
                    <a:pt x="17635" y="17300"/>
                  </a:cubicBezTo>
                  <a:cubicBezTo>
                    <a:pt x="17635" y="16884"/>
                    <a:pt x="17235" y="16544"/>
                    <a:pt x="16747" y="16544"/>
                  </a:cubicBezTo>
                  <a:lnTo>
                    <a:pt x="5148" y="16544"/>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6" name="ïşḻïďê-Freeform: Shape 69"/>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FFA349"/>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7" name="ïşḻïďê-Freeform: Shape 70"/>
            <p:cNvSpPr/>
            <p:nvPr/>
          </p:nvSpPr>
          <p:spPr>
            <a:xfrm>
              <a:off x="6145080" y="5637945"/>
              <a:ext cx="129226" cy="70710"/>
            </a:xfrm>
            <a:custGeom>
              <a:avLst/>
              <a:gdLst/>
              <a:ahLst/>
              <a:cxnLst>
                <a:cxn ang="0">
                  <a:pos x="wd2" y="hd2"/>
                </a:cxn>
                <a:cxn ang="5400000">
                  <a:pos x="wd2" y="hd2"/>
                </a:cxn>
                <a:cxn ang="10800000">
                  <a:pos x="wd2" y="hd2"/>
                </a:cxn>
                <a:cxn ang="16200000">
                  <a:pos x="wd2" y="hd2"/>
                </a:cxn>
              </a:cxnLst>
              <a:rect l="0" t="0" r="r" b="b"/>
              <a:pathLst>
                <a:path w="21473" h="21481" extrusionOk="0">
                  <a:moveTo>
                    <a:pt x="7123" y="18686"/>
                  </a:moveTo>
                  <a:cubicBezTo>
                    <a:pt x="7105" y="18686"/>
                    <a:pt x="7086" y="18686"/>
                    <a:pt x="7069" y="18685"/>
                  </a:cubicBezTo>
                  <a:lnTo>
                    <a:pt x="2273" y="18352"/>
                  </a:lnTo>
                  <a:cubicBezTo>
                    <a:pt x="2108" y="18339"/>
                    <a:pt x="1971" y="18118"/>
                    <a:pt x="1946" y="17822"/>
                  </a:cubicBezTo>
                  <a:lnTo>
                    <a:pt x="1533" y="13154"/>
                  </a:lnTo>
                  <a:cubicBezTo>
                    <a:pt x="1498" y="12769"/>
                    <a:pt x="1661" y="12423"/>
                    <a:pt x="1872" y="12423"/>
                  </a:cubicBezTo>
                  <a:cubicBezTo>
                    <a:pt x="1878" y="12423"/>
                    <a:pt x="1882" y="12423"/>
                    <a:pt x="1886" y="12425"/>
                  </a:cubicBezTo>
                  <a:lnTo>
                    <a:pt x="8575" y="12887"/>
                  </a:lnTo>
                  <a:cubicBezTo>
                    <a:pt x="8794" y="12902"/>
                    <a:pt x="8949" y="13283"/>
                    <a:pt x="8895" y="13672"/>
                  </a:cubicBezTo>
                  <a:lnTo>
                    <a:pt x="8465" y="16777"/>
                  </a:lnTo>
                  <a:cubicBezTo>
                    <a:pt x="8308" y="17905"/>
                    <a:pt x="7754" y="18686"/>
                    <a:pt x="7123" y="18686"/>
                  </a:cubicBezTo>
                  <a:cubicBezTo>
                    <a:pt x="7123" y="18686"/>
                    <a:pt x="7123" y="18686"/>
                    <a:pt x="7123" y="18686"/>
                  </a:cubicBezTo>
                  <a:close/>
                  <a:moveTo>
                    <a:pt x="19939" y="13154"/>
                  </a:moveTo>
                  <a:lnTo>
                    <a:pt x="19526" y="17822"/>
                  </a:lnTo>
                  <a:cubicBezTo>
                    <a:pt x="19500" y="18118"/>
                    <a:pt x="19364" y="18339"/>
                    <a:pt x="19199" y="18352"/>
                  </a:cubicBezTo>
                  <a:lnTo>
                    <a:pt x="14403" y="18685"/>
                  </a:lnTo>
                  <a:cubicBezTo>
                    <a:pt x="14385" y="18686"/>
                    <a:pt x="14367" y="18686"/>
                    <a:pt x="14349" y="18686"/>
                  </a:cubicBezTo>
                  <a:cubicBezTo>
                    <a:pt x="13718" y="18686"/>
                    <a:pt x="13164" y="17905"/>
                    <a:pt x="13007" y="16777"/>
                  </a:cubicBezTo>
                  <a:lnTo>
                    <a:pt x="12577" y="13672"/>
                  </a:lnTo>
                  <a:cubicBezTo>
                    <a:pt x="12523" y="13283"/>
                    <a:pt x="12678" y="12902"/>
                    <a:pt x="12897" y="12887"/>
                  </a:cubicBezTo>
                  <a:lnTo>
                    <a:pt x="19586" y="12425"/>
                  </a:lnTo>
                  <a:cubicBezTo>
                    <a:pt x="19590" y="12423"/>
                    <a:pt x="19594" y="12423"/>
                    <a:pt x="19600" y="12423"/>
                  </a:cubicBezTo>
                  <a:cubicBezTo>
                    <a:pt x="19811" y="12423"/>
                    <a:pt x="19974" y="12769"/>
                    <a:pt x="19939" y="13154"/>
                  </a:cubicBezTo>
                  <a:cubicBezTo>
                    <a:pt x="19939" y="13154"/>
                    <a:pt x="19939" y="13154"/>
                    <a:pt x="19939" y="13154"/>
                  </a:cubicBezTo>
                  <a:close/>
                  <a:moveTo>
                    <a:pt x="20816" y="10450"/>
                  </a:moveTo>
                  <a:cubicBezTo>
                    <a:pt x="20715" y="9864"/>
                    <a:pt x="20396" y="8090"/>
                    <a:pt x="19931" y="6185"/>
                  </a:cubicBezTo>
                  <a:cubicBezTo>
                    <a:pt x="19118" y="2849"/>
                    <a:pt x="18306" y="911"/>
                    <a:pt x="17451" y="256"/>
                  </a:cubicBezTo>
                  <a:cubicBezTo>
                    <a:pt x="16958" y="-119"/>
                    <a:pt x="16454" y="-82"/>
                    <a:pt x="15991" y="366"/>
                  </a:cubicBezTo>
                  <a:cubicBezTo>
                    <a:pt x="15617" y="725"/>
                    <a:pt x="15476" y="1572"/>
                    <a:pt x="15672" y="2253"/>
                  </a:cubicBezTo>
                  <a:cubicBezTo>
                    <a:pt x="15869" y="2934"/>
                    <a:pt x="16332" y="3195"/>
                    <a:pt x="16705" y="2834"/>
                  </a:cubicBezTo>
                  <a:cubicBezTo>
                    <a:pt x="16743" y="2799"/>
                    <a:pt x="16771" y="2778"/>
                    <a:pt x="16833" y="2818"/>
                  </a:cubicBezTo>
                  <a:cubicBezTo>
                    <a:pt x="16841" y="2823"/>
                    <a:pt x="16850" y="2827"/>
                    <a:pt x="16861" y="2834"/>
                  </a:cubicBezTo>
                  <a:cubicBezTo>
                    <a:pt x="17017" y="2955"/>
                    <a:pt x="17568" y="3578"/>
                    <a:pt x="18371" y="6672"/>
                  </a:cubicBezTo>
                  <a:cubicBezTo>
                    <a:pt x="18423" y="6870"/>
                    <a:pt x="18475" y="7080"/>
                    <a:pt x="18529" y="7297"/>
                  </a:cubicBezTo>
                  <a:cubicBezTo>
                    <a:pt x="18734" y="8143"/>
                    <a:pt x="18912" y="8971"/>
                    <a:pt x="19052" y="9664"/>
                  </a:cubicBezTo>
                  <a:lnTo>
                    <a:pt x="12840" y="10096"/>
                  </a:lnTo>
                  <a:cubicBezTo>
                    <a:pt x="12271" y="10134"/>
                    <a:pt x="11751" y="10635"/>
                    <a:pt x="11410" y="11464"/>
                  </a:cubicBezTo>
                  <a:cubicBezTo>
                    <a:pt x="11405" y="11479"/>
                    <a:pt x="11400" y="11493"/>
                    <a:pt x="11394" y="11507"/>
                  </a:cubicBezTo>
                  <a:cubicBezTo>
                    <a:pt x="11174" y="11431"/>
                    <a:pt x="10945" y="11391"/>
                    <a:pt x="10713" y="11391"/>
                  </a:cubicBezTo>
                  <a:cubicBezTo>
                    <a:pt x="10494" y="11391"/>
                    <a:pt x="10280" y="11427"/>
                    <a:pt x="10073" y="11493"/>
                  </a:cubicBezTo>
                  <a:cubicBezTo>
                    <a:pt x="10069" y="11486"/>
                    <a:pt x="10065" y="11476"/>
                    <a:pt x="10061" y="11464"/>
                  </a:cubicBezTo>
                  <a:cubicBezTo>
                    <a:pt x="9721" y="10635"/>
                    <a:pt x="9201" y="10134"/>
                    <a:pt x="8632" y="10096"/>
                  </a:cubicBezTo>
                  <a:lnTo>
                    <a:pt x="2420" y="9664"/>
                  </a:lnTo>
                  <a:cubicBezTo>
                    <a:pt x="2560" y="8971"/>
                    <a:pt x="2738" y="8143"/>
                    <a:pt x="2944" y="7297"/>
                  </a:cubicBezTo>
                  <a:cubicBezTo>
                    <a:pt x="2997" y="7080"/>
                    <a:pt x="3049" y="6870"/>
                    <a:pt x="3102" y="6672"/>
                  </a:cubicBezTo>
                  <a:cubicBezTo>
                    <a:pt x="3903" y="3578"/>
                    <a:pt x="4455" y="2955"/>
                    <a:pt x="4612" y="2834"/>
                  </a:cubicBezTo>
                  <a:cubicBezTo>
                    <a:pt x="4622" y="2827"/>
                    <a:pt x="4631" y="2823"/>
                    <a:pt x="4639" y="2818"/>
                  </a:cubicBezTo>
                  <a:cubicBezTo>
                    <a:pt x="4701" y="2778"/>
                    <a:pt x="4730" y="2799"/>
                    <a:pt x="4767" y="2834"/>
                  </a:cubicBezTo>
                  <a:cubicBezTo>
                    <a:pt x="5140" y="3195"/>
                    <a:pt x="5603" y="2936"/>
                    <a:pt x="5800" y="2253"/>
                  </a:cubicBezTo>
                  <a:cubicBezTo>
                    <a:pt x="5998" y="1572"/>
                    <a:pt x="5855" y="725"/>
                    <a:pt x="5481" y="366"/>
                  </a:cubicBezTo>
                  <a:cubicBezTo>
                    <a:pt x="5018" y="-82"/>
                    <a:pt x="4515" y="-119"/>
                    <a:pt x="4021" y="256"/>
                  </a:cubicBezTo>
                  <a:cubicBezTo>
                    <a:pt x="3166" y="911"/>
                    <a:pt x="2354" y="2849"/>
                    <a:pt x="1541" y="6185"/>
                  </a:cubicBezTo>
                  <a:cubicBezTo>
                    <a:pt x="1076" y="8090"/>
                    <a:pt x="757" y="9864"/>
                    <a:pt x="656" y="10450"/>
                  </a:cubicBezTo>
                  <a:cubicBezTo>
                    <a:pt x="581" y="10565"/>
                    <a:pt x="511" y="10693"/>
                    <a:pt x="447" y="10833"/>
                  </a:cubicBezTo>
                  <a:cubicBezTo>
                    <a:pt x="91" y="11598"/>
                    <a:pt x="-64" y="12607"/>
                    <a:pt x="24" y="13600"/>
                  </a:cubicBezTo>
                  <a:lnTo>
                    <a:pt x="437" y="18268"/>
                  </a:lnTo>
                  <a:cubicBezTo>
                    <a:pt x="505" y="19047"/>
                    <a:pt x="722" y="19764"/>
                    <a:pt x="1045" y="20286"/>
                  </a:cubicBezTo>
                  <a:cubicBezTo>
                    <a:pt x="1369" y="20810"/>
                    <a:pt x="1783" y="21114"/>
                    <a:pt x="2215" y="21145"/>
                  </a:cubicBezTo>
                  <a:lnTo>
                    <a:pt x="7011" y="21477"/>
                  </a:lnTo>
                  <a:cubicBezTo>
                    <a:pt x="7048" y="21480"/>
                    <a:pt x="7086" y="21481"/>
                    <a:pt x="7123" y="21481"/>
                  </a:cubicBezTo>
                  <a:cubicBezTo>
                    <a:pt x="8457" y="21481"/>
                    <a:pt x="9618" y="19830"/>
                    <a:pt x="9946" y="17466"/>
                  </a:cubicBezTo>
                  <a:lnTo>
                    <a:pt x="10378" y="14360"/>
                  </a:lnTo>
                  <a:cubicBezTo>
                    <a:pt x="10382" y="14316"/>
                    <a:pt x="10389" y="14273"/>
                    <a:pt x="10393" y="14230"/>
                  </a:cubicBezTo>
                  <a:cubicBezTo>
                    <a:pt x="10496" y="14202"/>
                    <a:pt x="10603" y="14188"/>
                    <a:pt x="10713" y="14188"/>
                  </a:cubicBezTo>
                  <a:cubicBezTo>
                    <a:pt x="10839" y="14188"/>
                    <a:pt x="10963" y="14207"/>
                    <a:pt x="11081" y="14244"/>
                  </a:cubicBezTo>
                  <a:cubicBezTo>
                    <a:pt x="11085" y="14282"/>
                    <a:pt x="11090" y="14322"/>
                    <a:pt x="11095" y="14360"/>
                  </a:cubicBezTo>
                  <a:lnTo>
                    <a:pt x="11526" y="17466"/>
                  </a:lnTo>
                  <a:cubicBezTo>
                    <a:pt x="11854" y="19830"/>
                    <a:pt x="13015" y="21481"/>
                    <a:pt x="14349" y="21481"/>
                  </a:cubicBezTo>
                  <a:cubicBezTo>
                    <a:pt x="14386" y="21481"/>
                    <a:pt x="14424" y="21480"/>
                    <a:pt x="14461" y="21477"/>
                  </a:cubicBezTo>
                  <a:lnTo>
                    <a:pt x="19257" y="21145"/>
                  </a:lnTo>
                  <a:cubicBezTo>
                    <a:pt x="19689" y="21114"/>
                    <a:pt x="20105" y="20810"/>
                    <a:pt x="20427" y="20286"/>
                  </a:cubicBezTo>
                  <a:cubicBezTo>
                    <a:pt x="20750" y="19764"/>
                    <a:pt x="20967" y="19047"/>
                    <a:pt x="21036" y="18268"/>
                  </a:cubicBezTo>
                  <a:lnTo>
                    <a:pt x="21449" y="13600"/>
                  </a:lnTo>
                  <a:cubicBezTo>
                    <a:pt x="21536" y="12607"/>
                    <a:pt x="21382" y="11598"/>
                    <a:pt x="21025" y="10833"/>
                  </a:cubicBezTo>
                  <a:cubicBezTo>
                    <a:pt x="20961" y="10693"/>
                    <a:pt x="20891" y="10565"/>
                    <a:pt x="20816" y="10450"/>
                  </a:cubicBezTo>
                  <a:cubicBezTo>
                    <a:pt x="20816" y="10450"/>
                    <a:pt x="20816" y="10450"/>
                    <a:pt x="20816" y="1045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8" name="ïşḻïďê-Freeform: Shape 71"/>
            <p:cNvSpPr/>
            <p:nvPr/>
          </p:nvSpPr>
          <p:spPr>
            <a:xfrm>
              <a:off x="5978037" y="5476869"/>
              <a:ext cx="83700" cy="83701"/>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4838" y="0"/>
                    <a:pt x="0" y="4839"/>
                    <a:pt x="0" y="10792"/>
                  </a:cubicBezTo>
                  <a:cubicBezTo>
                    <a:pt x="0" y="16745"/>
                    <a:pt x="4838" y="21600"/>
                    <a:pt x="10792" y="21600"/>
                  </a:cubicBezTo>
                  <a:cubicBezTo>
                    <a:pt x="16746" y="21600"/>
                    <a:pt x="21600" y="16745"/>
                    <a:pt x="21600" y="10792"/>
                  </a:cubicBezTo>
                  <a:cubicBezTo>
                    <a:pt x="21600" y="4839"/>
                    <a:pt x="16746" y="0"/>
                    <a:pt x="10792" y="0"/>
                  </a:cubicBezTo>
                  <a:close/>
                  <a:moveTo>
                    <a:pt x="10792" y="2293"/>
                  </a:moveTo>
                  <a:cubicBezTo>
                    <a:pt x="15479" y="2293"/>
                    <a:pt x="19291" y="6105"/>
                    <a:pt x="19291" y="10792"/>
                  </a:cubicBezTo>
                  <a:cubicBezTo>
                    <a:pt x="19291" y="15479"/>
                    <a:pt x="15479" y="19291"/>
                    <a:pt x="10792" y="19291"/>
                  </a:cubicBezTo>
                  <a:cubicBezTo>
                    <a:pt x="6106" y="19291"/>
                    <a:pt x="2293" y="15479"/>
                    <a:pt x="2293" y="10792"/>
                  </a:cubicBezTo>
                  <a:cubicBezTo>
                    <a:pt x="2293" y="6105"/>
                    <a:pt x="6106" y="2293"/>
                    <a:pt x="10792" y="2293"/>
                  </a:cubicBezTo>
                  <a:close/>
                  <a:moveTo>
                    <a:pt x="10632" y="3592"/>
                  </a:moveTo>
                  <a:cubicBezTo>
                    <a:pt x="10141" y="3592"/>
                    <a:pt x="9750" y="3983"/>
                    <a:pt x="9750" y="4474"/>
                  </a:cubicBezTo>
                  <a:lnTo>
                    <a:pt x="9750" y="11209"/>
                  </a:lnTo>
                  <a:cubicBezTo>
                    <a:pt x="9750" y="11700"/>
                    <a:pt x="10141" y="12091"/>
                    <a:pt x="10632" y="12091"/>
                  </a:cubicBezTo>
                  <a:lnTo>
                    <a:pt x="16372" y="12091"/>
                  </a:lnTo>
                  <a:cubicBezTo>
                    <a:pt x="16864" y="12091"/>
                    <a:pt x="17270" y="11700"/>
                    <a:pt x="17270" y="11209"/>
                  </a:cubicBezTo>
                  <a:cubicBezTo>
                    <a:pt x="17270" y="10719"/>
                    <a:pt x="16864" y="10311"/>
                    <a:pt x="16372" y="10311"/>
                  </a:cubicBezTo>
                  <a:lnTo>
                    <a:pt x="11530" y="10311"/>
                  </a:lnTo>
                  <a:lnTo>
                    <a:pt x="11530" y="4474"/>
                  </a:lnTo>
                  <a:cubicBezTo>
                    <a:pt x="11530" y="3983"/>
                    <a:pt x="11123" y="3592"/>
                    <a:pt x="10632" y="3592"/>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79" name="ïşḻïďê-Freeform: Shape 72"/>
            <p:cNvSpPr/>
            <p:nvPr/>
          </p:nvSpPr>
          <p:spPr>
            <a:xfrm>
              <a:off x="5860709" y="5878566"/>
              <a:ext cx="93115" cy="72064"/>
            </a:xfrm>
            <a:custGeom>
              <a:avLst/>
              <a:gdLst/>
              <a:ahLst/>
              <a:cxnLst>
                <a:cxn ang="0">
                  <a:pos x="wd2" y="hd2"/>
                </a:cxn>
                <a:cxn ang="5400000">
                  <a:pos x="wd2" y="hd2"/>
                </a:cxn>
                <a:cxn ang="10800000">
                  <a:pos x="wd2" y="hd2"/>
                </a:cxn>
                <a:cxn ang="16200000">
                  <a:pos x="wd2" y="hd2"/>
                </a:cxn>
              </a:cxnLst>
              <a:rect l="0" t="0" r="r" b="b"/>
              <a:pathLst>
                <a:path w="21600" h="21600" extrusionOk="0">
                  <a:moveTo>
                    <a:pt x="20056" y="14823"/>
                  </a:moveTo>
                  <a:lnTo>
                    <a:pt x="1542" y="14823"/>
                  </a:lnTo>
                  <a:lnTo>
                    <a:pt x="1542" y="1678"/>
                  </a:lnTo>
                  <a:lnTo>
                    <a:pt x="20056" y="1678"/>
                  </a:lnTo>
                  <a:cubicBezTo>
                    <a:pt x="20056" y="1678"/>
                    <a:pt x="20056" y="14823"/>
                    <a:pt x="20056" y="14823"/>
                  </a:cubicBezTo>
                  <a:close/>
                  <a:moveTo>
                    <a:pt x="9008" y="20508"/>
                  </a:moveTo>
                  <a:cubicBezTo>
                    <a:pt x="9202" y="20132"/>
                    <a:pt x="9306" y="19700"/>
                    <a:pt x="9307" y="19232"/>
                  </a:cubicBezTo>
                  <a:lnTo>
                    <a:pt x="9307" y="18927"/>
                  </a:lnTo>
                  <a:lnTo>
                    <a:pt x="12288" y="18927"/>
                  </a:lnTo>
                  <a:lnTo>
                    <a:pt x="12288" y="19237"/>
                  </a:lnTo>
                  <a:cubicBezTo>
                    <a:pt x="12292" y="19700"/>
                    <a:pt x="12395" y="20132"/>
                    <a:pt x="12589" y="20508"/>
                  </a:cubicBezTo>
                  <a:cubicBezTo>
                    <a:pt x="12589" y="20508"/>
                    <a:pt x="9008" y="20508"/>
                    <a:pt x="9008" y="20508"/>
                  </a:cubicBezTo>
                  <a:close/>
                  <a:moveTo>
                    <a:pt x="21598" y="1169"/>
                  </a:moveTo>
                  <a:cubicBezTo>
                    <a:pt x="21598" y="522"/>
                    <a:pt x="21192" y="0"/>
                    <a:pt x="20694" y="0"/>
                  </a:cubicBezTo>
                  <a:lnTo>
                    <a:pt x="905" y="0"/>
                  </a:lnTo>
                  <a:cubicBezTo>
                    <a:pt x="406" y="0"/>
                    <a:pt x="0" y="522"/>
                    <a:pt x="0" y="1169"/>
                  </a:cubicBezTo>
                  <a:lnTo>
                    <a:pt x="0" y="17758"/>
                  </a:lnTo>
                  <a:cubicBezTo>
                    <a:pt x="1" y="18403"/>
                    <a:pt x="406" y="18927"/>
                    <a:pt x="905" y="18927"/>
                  </a:cubicBezTo>
                  <a:lnTo>
                    <a:pt x="8467" y="18927"/>
                  </a:lnTo>
                  <a:lnTo>
                    <a:pt x="8467" y="19237"/>
                  </a:lnTo>
                  <a:cubicBezTo>
                    <a:pt x="8471" y="20017"/>
                    <a:pt x="7905" y="20404"/>
                    <a:pt x="7716" y="20510"/>
                  </a:cubicBezTo>
                  <a:lnTo>
                    <a:pt x="7593" y="20510"/>
                  </a:lnTo>
                  <a:cubicBezTo>
                    <a:pt x="7242" y="20510"/>
                    <a:pt x="7088" y="20768"/>
                    <a:pt x="7088" y="21019"/>
                  </a:cubicBezTo>
                  <a:lnTo>
                    <a:pt x="7088" y="21090"/>
                  </a:lnTo>
                  <a:cubicBezTo>
                    <a:pt x="7088" y="21347"/>
                    <a:pt x="7242" y="21600"/>
                    <a:pt x="7593" y="21600"/>
                  </a:cubicBezTo>
                  <a:lnTo>
                    <a:pt x="14007" y="21600"/>
                  </a:lnTo>
                  <a:cubicBezTo>
                    <a:pt x="14356" y="21600"/>
                    <a:pt x="14511" y="21347"/>
                    <a:pt x="14511" y="21090"/>
                  </a:cubicBezTo>
                  <a:lnTo>
                    <a:pt x="14511" y="21019"/>
                  </a:lnTo>
                  <a:cubicBezTo>
                    <a:pt x="14511" y="20768"/>
                    <a:pt x="14354" y="20510"/>
                    <a:pt x="14007" y="20510"/>
                  </a:cubicBezTo>
                  <a:lnTo>
                    <a:pt x="13880" y="20510"/>
                  </a:lnTo>
                  <a:cubicBezTo>
                    <a:pt x="13693" y="20404"/>
                    <a:pt x="13127" y="20013"/>
                    <a:pt x="13132" y="19232"/>
                  </a:cubicBezTo>
                  <a:lnTo>
                    <a:pt x="13132" y="18927"/>
                  </a:lnTo>
                  <a:lnTo>
                    <a:pt x="20694" y="18927"/>
                  </a:lnTo>
                  <a:cubicBezTo>
                    <a:pt x="21192" y="18927"/>
                    <a:pt x="21598" y="18403"/>
                    <a:pt x="21598" y="17757"/>
                  </a:cubicBezTo>
                  <a:lnTo>
                    <a:pt x="21600" y="15090"/>
                  </a:lnTo>
                  <a:cubicBezTo>
                    <a:pt x="21600" y="15090"/>
                    <a:pt x="21598" y="1169"/>
                    <a:pt x="21598" y="1169"/>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0" name="ïşḻïďê-Freeform: Shape 73"/>
            <p:cNvSpPr/>
            <p:nvPr/>
          </p:nvSpPr>
          <p:spPr>
            <a:xfrm>
              <a:off x="5550499" y="5850740"/>
              <a:ext cx="80415" cy="86381"/>
            </a:xfrm>
            <a:custGeom>
              <a:avLst/>
              <a:gdLst/>
              <a:ahLst/>
              <a:cxnLst>
                <a:cxn ang="0">
                  <a:pos x="wd2" y="hd2"/>
                </a:cxn>
                <a:cxn ang="5400000">
                  <a:pos x="wd2" y="hd2"/>
                </a:cxn>
                <a:cxn ang="10800000">
                  <a:pos x="wd2" y="hd2"/>
                </a:cxn>
                <a:cxn ang="16200000">
                  <a:pos x="wd2" y="hd2"/>
                </a:cxn>
              </a:cxnLst>
              <a:rect l="0" t="0" r="r" b="b"/>
              <a:pathLst>
                <a:path w="21600" h="21600" extrusionOk="0">
                  <a:moveTo>
                    <a:pt x="10850" y="0"/>
                  </a:moveTo>
                  <a:cubicBezTo>
                    <a:pt x="10458" y="0"/>
                    <a:pt x="10149" y="303"/>
                    <a:pt x="10149" y="668"/>
                  </a:cubicBezTo>
                  <a:lnTo>
                    <a:pt x="10149" y="1554"/>
                  </a:lnTo>
                  <a:cubicBezTo>
                    <a:pt x="4502" y="1875"/>
                    <a:pt x="0" y="6209"/>
                    <a:pt x="0" y="11546"/>
                  </a:cubicBezTo>
                  <a:cubicBezTo>
                    <a:pt x="0" y="17088"/>
                    <a:pt x="4844" y="21600"/>
                    <a:pt x="10800" y="21600"/>
                  </a:cubicBezTo>
                  <a:cubicBezTo>
                    <a:pt x="16754" y="21600"/>
                    <a:pt x="21600" y="17088"/>
                    <a:pt x="21600" y="11546"/>
                  </a:cubicBezTo>
                  <a:cubicBezTo>
                    <a:pt x="21600" y="6247"/>
                    <a:pt x="17158" y="1945"/>
                    <a:pt x="11568" y="1569"/>
                  </a:cubicBezTo>
                  <a:lnTo>
                    <a:pt x="11568" y="668"/>
                  </a:lnTo>
                  <a:cubicBezTo>
                    <a:pt x="11568" y="303"/>
                    <a:pt x="11243" y="0"/>
                    <a:pt x="10850" y="0"/>
                  </a:cubicBezTo>
                  <a:close/>
                  <a:moveTo>
                    <a:pt x="18862" y="1989"/>
                  </a:moveTo>
                  <a:cubicBezTo>
                    <a:pt x="18680" y="1989"/>
                    <a:pt x="18500" y="2046"/>
                    <a:pt x="18362" y="2176"/>
                  </a:cubicBezTo>
                  <a:cubicBezTo>
                    <a:pt x="18083" y="2436"/>
                    <a:pt x="18083" y="2864"/>
                    <a:pt x="18362" y="3123"/>
                  </a:cubicBezTo>
                  <a:lnTo>
                    <a:pt x="20215" y="4833"/>
                  </a:lnTo>
                  <a:cubicBezTo>
                    <a:pt x="20353" y="4963"/>
                    <a:pt x="20532" y="5035"/>
                    <a:pt x="20715" y="5035"/>
                  </a:cubicBezTo>
                  <a:cubicBezTo>
                    <a:pt x="20898" y="5035"/>
                    <a:pt x="21094" y="4963"/>
                    <a:pt x="21233" y="4833"/>
                  </a:cubicBezTo>
                  <a:cubicBezTo>
                    <a:pt x="21511" y="4574"/>
                    <a:pt x="21512" y="4159"/>
                    <a:pt x="21233" y="3900"/>
                  </a:cubicBezTo>
                  <a:lnTo>
                    <a:pt x="19380" y="2176"/>
                  </a:lnTo>
                  <a:cubicBezTo>
                    <a:pt x="19241" y="2046"/>
                    <a:pt x="19045" y="1989"/>
                    <a:pt x="18862" y="1989"/>
                  </a:cubicBezTo>
                  <a:close/>
                  <a:moveTo>
                    <a:pt x="10800" y="2813"/>
                  </a:moveTo>
                  <a:cubicBezTo>
                    <a:pt x="15969" y="2813"/>
                    <a:pt x="20164" y="6733"/>
                    <a:pt x="20164" y="11546"/>
                  </a:cubicBezTo>
                  <a:cubicBezTo>
                    <a:pt x="20164" y="16356"/>
                    <a:pt x="15969" y="20264"/>
                    <a:pt x="10800" y="20264"/>
                  </a:cubicBezTo>
                  <a:cubicBezTo>
                    <a:pt x="5632" y="20264"/>
                    <a:pt x="1419" y="16356"/>
                    <a:pt x="1419" y="11546"/>
                  </a:cubicBezTo>
                  <a:cubicBezTo>
                    <a:pt x="1419" y="6733"/>
                    <a:pt x="5632" y="2813"/>
                    <a:pt x="10800" y="2813"/>
                  </a:cubicBezTo>
                  <a:close/>
                  <a:moveTo>
                    <a:pt x="10867" y="5470"/>
                  </a:moveTo>
                  <a:cubicBezTo>
                    <a:pt x="10474" y="5470"/>
                    <a:pt x="10149" y="5755"/>
                    <a:pt x="10149" y="6123"/>
                  </a:cubicBezTo>
                  <a:lnTo>
                    <a:pt x="10149" y="11717"/>
                  </a:lnTo>
                  <a:cubicBezTo>
                    <a:pt x="10149" y="11900"/>
                    <a:pt x="10256" y="12074"/>
                    <a:pt x="10399" y="12199"/>
                  </a:cubicBezTo>
                  <a:lnTo>
                    <a:pt x="12486" y="14017"/>
                  </a:lnTo>
                  <a:cubicBezTo>
                    <a:pt x="12624" y="14139"/>
                    <a:pt x="12795" y="14203"/>
                    <a:pt x="12970" y="14203"/>
                  </a:cubicBezTo>
                  <a:cubicBezTo>
                    <a:pt x="13161" y="14203"/>
                    <a:pt x="13332" y="14139"/>
                    <a:pt x="13471" y="14001"/>
                  </a:cubicBezTo>
                  <a:cubicBezTo>
                    <a:pt x="13744" y="13733"/>
                    <a:pt x="13724" y="13304"/>
                    <a:pt x="13437" y="13053"/>
                  </a:cubicBezTo>
                  <a:lnTo>
                    <a:pt x="11568" y="11437"/>
                  </a:lnTo>
                  <a:lnTo>
                    <a:pt x="11568" y="6123"/>
                  </a:lnTo>
                  <a:cubicBezTo>
                    <a:pt x="11568" y="5755"/>
                    <a:pt x="11260" y="5470"/>
                    <a:pt x="10867" y="5470"/>
                  </a:cubicBezTo>
                  <a:close/>
                  <a:moveTo>
                    <a:pt x="3021" y="10940"/>
                  </a:moveTo>
                  <a:cubicBezTo>
                    <a:pt x="2823" y="10940"/>
                    <a:pt x="2671" y="11081"/>
                    <a:pt x="2671" y="11266"/>
                  </a:cubicBezTo>
                  <a:cubicBezTo>
                    <a:pt x="2671" y="13990"/>
                    <a:pt x="4261" y="16524"/>
                    <a:pt x="6811" y="17870"/>
                  </a:cubicBezTo>
                  <a:cubicBezTo>
                    <a:pt x="6867" y="17900"/>
                    <a:pt x="6919" y="17917"/>
                    <a:pt x="6977" y="17917"/>
                  </a:cubicBezTo>
                  <a:cubicBezTo>
                    <a:pt x="7103" y="17917"/>
                    <a:pt x="7229" y="17854"/>
                    <a:pt x="7295" y="17746"/>
                  </a:cubicBezTo>
                  <a:cubicBezTo>
                    <a:pt x="7392" y="17587"/>
                    <a:pt x="7332" y="17384"/>
                    <a:pt x="7161" y="17296"/>
                  </a:cubicBezTo>
                  <a:cubicBezTo>
                    <a:pt x="4834" y="16065"/>
                    <a:pt x="3372" y="13752"/>
                    <a:pt x="3372" y="11266"/>
                  </a:cubicBezTo>
                  <a:cubicBezTo>
                    <a:pt x="3372" y="11081"/>
                    <a:pt x="3219" y="10940"/>
                    <a:pt x="3021" y="10940"/>
                  </a:cubicBezTo>
                  <a:close/>
                  <a:moveTo>
                    <a:pt x="8480" y="18414"/>
                  </a:moveTo>
                  <a:cubicBezTo>
                    <a:pt x="8291" y="18359"/>
                    <a:pt x="8091" y="18457"/>
                    <a:pt x="8029" y="18632"/>
                  </a:cubicBezTo>
                  <a:cubicBezTo>
                    <a:pt x="7970" y="18807"/>
                    <a:pt x="8076" y="18981"/>
                    <a:pt x="8263" y="19036"/>
                  </a:cubicBezTo>
                  <a:cubicBezTo>
                    <a:pt x="8410" y="19080"/>
                    <a:pt x="8560" y="19124"/>
                    <a:pt x="8713" y="19160"/>
                  </a:cubicBezTo>
                  <a:cubicBezTo>
                    <a:pt x="8743" y="19168"/>
                    <a:pt x="8768" y="19176"/>
                    <a:pt x="8797" y="19176"/>
                  </a:cubicBezTo>
                  <a:cubicBezTo>
                    <a:pt x="8955" y="19176"/>
                    <a:pt x="9104" y="19078"/>
                    <a:pt x="9147" y="18927"/>
                  </a:cubicBezTo>
                  <a:cubicBezTo>
                    <a:pt x="9195" y="18751"/>
                    <a:pt x="9069" y="18569"/>
                    <a:pt x="8880" y="18523"/>
                  </a:cubicBezTo>
                  <a:cubicBezTo>
                    <a:pt x="8741" y="18488"/>
                    <a:pt x="8616" y="18455"/>
                    <a:pt x="8480" y="18414"/>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1" name="ïşḻïďê-Freeform: Shape 74"/>
            <p:cNvSpPr/>
            <p:nvPr/>
          </p:nvSpPr>
          <p:spPr>
            <a:xfrm>
              <a:off x="6845098" y="2812134"/>
              <a:ext cx="303615" cy="310677"/>
            </a:xfrm>
            <a:custGeom>
              <a:avLst/>
              <a:gdLst/>
              <a:ahLst/>
              <a:cxnLst>
                <a:cxn ang="0">
                  <a:pos x="wd2" y="hd2"/>
                </a:cxn>
                <a:cxn ang="5400000">
                  <a:pos x="wd2" y="hd2"/>
                </a:cxn>
                <a:cxn ang="10800000">
                  <a:pos x="wd2" y="hd2"/>
                </a:cxn>
                <a:cxn ang="16200000">
                  <a:pos x="wd2" y="hd2"/>
                </a:cxn>
              </a:cxnLst>
              <a:rect l="0" t="0" r="r" b="b"/>
              <a:pathLst>
                <a:path w="20898" h="21595" extrusionOk="0">
                  <a:moveTo>
                    <a:pt x="20177" y="6"/>
                  </a:moveTo>
                  <a:cubicBezTo>
                    <a:pt x="19927" y="38"/>
                    <a:pt x="19706" y="218"/>
                    <a:pt x="19633" y="476"/>
                  </a:cubicBezTo>
                  <a:cubicBezTo>
                    <a:pt x="19630" y="494"/>
                    <a:pt x="19128" y="2217"/>
                    <a:pt x="17631" y="2960"/>
                  </a:cubicBezTo>
                  <a:cubicBezTo>
                    <a:pt x="16147" y="3698"/>
                    <a:pt x="15478" y="4600"/>
                    <a:pt x="15172" y="5310"/>
                  </a:cubicBezTo>
                  <a:cubicBezTo>
                    <a:pt x="14005" y="4307"/>
                    <a:pt x="12555" y="3733"/>
                    <a:pt x="11006" y="3733"/>
                  </a:cubicBezTo>
                  <a:cubicBezTo>
                    <a:pt x="9278" y="3733"/>
                    <a:pt x="7659" y="4414"/>
                    <a:pt x="6438" y="5647"/>
                  </a:cubicBezTo>
                  <a:lnTo>
                    <a:pt x="1891" y="10239"/>
                  </a:lnTo>
                  <a:cubicBezTo>
                    <a:pt x="-630" y="12784"/>
                    <a:pt x="-630" y="16924"/>
                    <a:pt x="1891" y="19470"/>
                  </a:cubicBezTo>
                  <a:lnTo>
                    <a:pt x="2100" y="19681"/>
                  </a:lnTo>
                  <a:cubicBezTo>
                    <a:pt x="3322" y="20916"/>
                    <a:pt x="4946" y="21595"/>
                    <a:pt x="6673" y="21595"/>
                  </a:cubicBezTo>
                  <a:cubicBezTo>
                    <a:pt x="8400" y="21595"/>
                    <a:pt x="10020" y="20916"/>
                    <a:pt x="11241" y="19681"/>
                  </a:cubicBezTo>
                  <a:lnTo>
                    <a:pt x="15792" y="15090"/>
                  </a:lnTo>
                  <a:cubicBezTo>
                    <a:pt x="18154" y="12705"/>
                    <a:pt x="18271" y="8939"/>
                    <a:pt x="16207" y="6377"/>
                  </a:cubicBezTo>
                  <a:cubicBezTo>
                    <a:pt x="16206" y="6329"/>
                    <a:pt x="16198" y="5126"/>
                    <a:pt x="18200" y="4131"/>
                  </a:cubicBezTo>
                  <a:cubicBezTo>
                    <a:pt x="20209" y="3133"/>
                    <a:pt x="20847" y="925"/>
                    <a:pt x="20874" y="831"/>
                  </a:cubicBezTo>
                  <a:cubicBezTo>
                    <a:pt x="20970" y="484"/>
                    <a:pt x="20772" y="121"/>
                    <a:pt x="20429" y="23"/>
                  </a:cubicBezTo>
                  <a:cubicBezTo>
                    <a:pt x="20343" y="-1"/>
                    <a:pt x="20260" y="-5"/>
                    <a:pt x="20177" y="6"/>
                  </a:cubicBezTo>
                  <a:close/>
                  <a:moveTo>
                    <a:pt x="11006" y="5038"/>
                  </a:moveTo>
                  <a:cubicBezTo>
                    <a:pt x="12389" y="5038"/>
                    <a:pt x="13689" y="5581"/>
                    <a:pt x="14667" y="6567"/>
                  </a:cubicBezTo>
                  <a:lnTo>
                    <a:pt x="14877" y="6783"/>
                  </a:lnTo>
                  <a:cubicBezTo>
                    <a:pt x="16896" y="8820"/>
                    <a:pt x="16896" y="12131"/>
                    <a:pt x="14877" y="14170"/>
                  </a:cubicBezTo>
                  <a:lnTo>
                    <a:pt x="14278" y="14774"/>
                  </a:lnTo>
                  <a:cubicBezTo>
                    <a:pt x="9381" y="12062"/>
                    <a:pt x="7275" y="8264"/>
                    <a:pt x="6746" y="7176"/>
                  </a:cubicBezTo>
                  <a:lnTo>
                    <a:pt x="7349" y="6567"/>
                  </a:lnTo>
                  <a:cubicBezTo>
                    <a:pt x="8325" y="5581"/>
                    <a:pt x="9624" y="5038"/>
                    <a:pt x="11006" y="5038"/>
                  </a:cubicBezTo>
                  <a:close/>
                  <a:moveTo>
                    <a:pt x="6262" y="7664"/>
                  </a:moveTo>
                  <a:cubicBezTo>
                    <a:pt x="6974" y="9066"/>
                    <a:pt x="9115" y="12606"/>
                    <a:pt x="13803" y="15254"/>
                  </a:cubicBezTo>
                  <a:lnTo>
                    <a:pt x="10330" y="18761"/>
                  </a:lnTo>
                  <a:cubicBezTo>
                    <a:pt x="9353" y="19749"/>
                    <a:pt x="8055" y="20295"/>
                    <a:pt x="6673" y="20295"/>
                  </a:cubicBezTo>
                  <a:cubicBezTo>
                    <a:pt x="5292" y="20295"/>
                    <a:pt x="3993" y="19749"/>
                    <a:pt x="3016" y="18761"/>
                  </a:cubicBezTo>
                  <a:lnTo>
                    <a:pt x="2802" y="18550"/>
                  </a:lnTo>
                  <a:cubicBezTo>
                    <a:pt x="785" y="16513"/>
                    <a:pt x="785" y="13195"/>
                    <a:pt x="2802" y="11159"/>
                  </a:cubicBezTo>
                  <a:lnTo>
                    <a:pt x="6262" y="7664"/>
                  </a:lnTo>
                  <a:close/>
                  <a:moveTo>
                    <a:pt x="12139" y="8710"/>
                  </a:moveTo>
                  <a:cubicBezTo>
                    <a:pt x="12057" y="8710"/>
                    <a:pt x="11976" y="8741"/>
                    <a:pt x="11913" y="8805"/>
                  </a:cubicBezTo>
                  <a:lnTo>
                    <a:pt x="10771" y="9958"/>
                  </a:lnTo>
                  <a:cubicBezTo>
                    <a:pt x="10643" y="10086"/>
                    <a:pt x="10643" y="10288"/>
                    <a:pt x="10771" y="10416"/>
                  </a:cubicBezTo>
                  <a:cubicBezTo>
                    <a:pt x="10833" y="10479"/>
                    <a:pt x="10915" y="10515"/>
                    <a:pt x="10997" y="10515"/>
                  </a:cubicBezTo>
                  <a:cubicBezTo>
                    <a:pt x="11081" y="10515"/>
                    <a:pt x="11160" y="10479"/>
                    <a:pt x="11224" y="10416"/>
                  </a:cubicBezTo>
                  <a:lnTo>
                    <a:pt x="12366" y="9267"/>
                  </a:lnTo>
                  <a:cubicBezTo>
                    <a:pt x="12492" y="9140"/>
                    <a:pt x="12492" y="8932"/>
                    <a:pt x="12366" y="8805"/>
                  </a:cubicBezTo>
                  <a:cubicBezTo>
                    <a:pt x="12303" y="8741"/>
                    <a:pt x="12222" y="8710"/>
                    <a:pt x="12139" y="8710"/>
                  </a:cubicBezTo>
                  <a:close/>
                  <a:moveTo>
                    <a:pt x="4996" y="10230"/>
                  </a:moveTo>
                  <a:cubicBezTo>
                    <a:pt x="4914" y="10230"/>
                    <a:pt x="4829" y="10262"/>
                    <a:pt x="4765" y="10325"/>
                  </a:cubicBezTo>
                  <a:lnTo>
                    <a:pt x="3751" y="11349"/>
                  </a:lnTo>
                  <a:cubicBezTo>
                    <a:pt x="1888" y="13173"/>
                    <a:pt x="1548" y="15073"/>
                    <a:pt x="2768" y="16852"/>
                  </a:cubicBezTo>
                  <a:cubicBezTo>
                    <a:pt x="2830" y="16943"/>
                    <a:pt x="2935" y="16995"/>
                    <a:pt x="3037" y="16995"/>
                  </a:cubicBezTo>
                  <a:cubicBezTo>
                    <a:pt x="3100" y="16995"/>
                    <a:pt x="3161" y="16972"/>
                    <a:pt x="3217" y="16934"/>
                  </a:cubicBezTo>
                  <a:cubicBezTo>
                    <a:pt x="3363" y="16831"/>
                    <a:pt x="3399" y="16627"/>
                    <a:pt x="3298" y="16481"/>
                  </a:cubicBezTo>
                  <a:cubicBezTo>
                    <a:pt x="2268" y="14978"/>
                    <a:pt x="2571" y="13409"/>
                    <a:pt x="4205" y="11811"/>
                  </a:cubicBezTo>
                  <a:lnTo>
                    <a:pt x="5223" y="10787"/>
                  </a:lnTo>
                  <a:cubicBezTo>
                    <a:pt x="5349" y="10660"/>
                    <a:pt x="5349" y="10452"/>
                    <a:pt x="5223" y="10325"/>
                  </a:cubicBezTo>
                  <a:cubicBezTo>
                    <a:pt x="5160" y="10262"/>
                    <a:pt x="5079" y="10230"/>
                    <a:pt x="4996" y="10230"/>
                  </a:cubicBezTo>
                  <a:close/>
                  <a:moveTo>
                    <a:pt x="3606" y="17141"/>
                  </a:moveTo>
                  <a:cubicBezTo>
                    <a:pt x="3523" y="17141"/>
                    <a:pt x="3442" y="17173"/>
                    <a:pt x="3379" y="17237"/>
                  </a:cubicBezTo>
                  <a:cubicBezTo>
                    <a:pt x="3253" y="17364"/>
                    <a:pt x="3253" y="17571"/>
                    <a:pt x="3379" y="17699"/>
                  </a:cubicBezTo>
                  <a:lnTo>
                    <a:pt x="3529" y="17850"/>
                  </a:lnTo>
                  <a:cubicBezTo>
                    <a:pt x="3592" y="17914"/>
                    <a:pt x="3672" y="17945"/>
                    <a:pt x="3756" y="17945"/>
                  </a:cubicBezTo>
                  <a:cubicBezTo>
                    <a:pt x="3838" y="17945"/>
                    <a:pt x="3924" y="17914"/>
                    <a:pt x="3987" y="17850"/>
                  </a:cubicBezTo>
                  <a:cubicBezTo>
                    <a:pt x="4111" y="17723"/>
                    <a:pt x="4108" y="17515"/>
                    <a:pt x="3982" y="17388"/>
                  </a:cubicBezTo>
                  <a:lnTo>
                    <a:pt x="3833" y="17237"/>
                  </a:lnTo>
                  <a:cubicBezTo>
                    <a:pt x="3770" y="17173"/>
                    <a:pt x="3689" y="17141"/>
                    <a:pt x="3606" y="17141"/>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2" name="ïşḻïďê-Freeform: Shape 75"/>
            <p:cNvSpPr/>
            <p:nvPr/>
          </p:nvSpPr>
          <p:spPr>
            <a:xfrm>
              <a:off x="6031741" y="5743356"/>
              <a:ext cx="189108" cy="184816"/>
            </a:xfrm>
            <a:custGeom>
              <a:avLst/>
              <a:gdLst/>
              <a:ahLst/>
              <a:cxnLst>
                <a:cxn ang="0">
                  <a:pos x="wd2" y="hd2"/>
                </a:cxn>
                <a:cxn ang="5400000">
                  <a:pos x="wd2" y="hd2"/>
                </a:cxn>
                <a:cxn ang="10800000">
                  <a:pos x="wd2" y="hd2"/>
                </a:cxn>
                <a:cxn ang="16200000">
                  <a:pos x="wd2" y="hd2"/>
                </a:cxn>
              </a:cxnLst>
              <a:rect l="0" t="0" r="r" b="b"/>
              <a:pathLst>
                <a:path w="21574" h="21600" extrusionOk="0">
                  <a:moveTo>
                    <a:pt x="4842" y="0"/>
                  </a:moveTo>
                  <a:cubicBezTo>
                    <a:pt x="2669" y="0"/>
                    <a:pt x="907" y="1806"/>
                    <a:pt x="907" y="4031"/>
                  </a:cubicBezTo>
                  <a:cubicBezTo>
                    <a:pt x="907" y="6255"/>
                    <a:pt x="2669" y="8069"/>
                    <a:pt x="4842" y="8069"/>
                  </a:cubicBezTo>
                  <a:cubicBezTo>
                    <a:pt x="7014" y="8069"/>
                    <a:pt x="8784" y="6255"/>
                    <a:pt x="8784" y="4031"/>
                  </a:cubicBezTo>
                  <a:cubicBezTo>
                    <a:pt x="8784" y="1806"/>
                    <a:pt x="7014" y="0"/>
                    <a:pt x="4842" y="0"/>
                  </a:cubicBezTo>
                  <a:close/>
                  <a:moveTo>
                    <a:pt x="13690" y="0"/>
                  </a:moveTo>
                  <a:cubicBezTo>
                    <a:pt x="11519" y="0"/>
                    <a:pt x="9755" y="1806"/>
                    <a:pt x="9755" y="4031"/>
                  </a:cubicBezTo>
                  <a:cubicBezTo>
                    <a:pt x="9755" y="6255"/>
                    <a:pt x="11519" y="8069"/>
                    <a:pt x="13690" y="8069"/>
                  </a:cubicBezTo>
                  <a:cubicBezTo>
                    <a:pt x="15862" y="8069"/>
                    <a:pt x="17632" y="6255"/>
                    <a:pt x="17632" y="4031"/>
                  </a:cubicBezTo>
                  <a:cubicBezTo>
                    <a:pt x="17632" y="1806"/>
                    <a:pt x="15862" y="0"/>
                    <a:pt x="13690" y="0"/>
                  </a:cubicBezTo>
                  <a:close/>
                  <a:moveTo>
                    <a:pt x="4842" y="1300"/>
                  </a:moveTo>
                  <a:cubicBezTo>
                    <a:pt x="6314" y="1300"/>
                    <a:pt x="7515" y="2523"/>
                    <a:pt x="7515" y="4031"/>
                  </a:cubicBezTo>
                  <a:cubicBezTo>
                    <a:pt x="7515" y="5539"/>
                    <a:pt x="6314" y="6769"/>
                    <a:pt x="4842" y="6769"/>
                  </a:cubicBezTo>
                  <a:cubicBezTo>
                    <a:pt x="3369" y="6769"/>
                    <a:pt x="2176" y="5539"/>
                    <a:pt x="2176" y="4031"/>
                  </a:cubicBezTo>
                  <a:cubicBezTo>
                    <a:pt x="2176" y="2521"/>
                    <a:pt x="3369" y="1300"/>
                    <a:pt x="4842" y="1300"/>
                  </a:cubicBezTo>
                  <a:close/>
                  <a:moveTo>
                    <a:pt x="13690" y="1300"/>
                  </a:moveTo>
                  <a:cubicBezTo>
                    <a:pt x="15163" y="1300"/>
                    <a:pt x="16363" y="2523"/>
                    <a:pt x="16363" y="4031"/>
                  </a:cubicBezTo>
                  <a:cubicBezTo>
                    <a:pt x="16363" y="5539"/>
                    <a:pt x="15163" y="6769"/>
                    <a:pt x="13690" y="6769"/>
                  </a:cubicBezTo>
                  <a:cubicBezTo>
                    <a:pt x="12217" y="6769"/>
                    <a:pt x="11024" y="5539"/>
                    <a:pt x="11024" y="4031"/>
                  </a:cubicBezTo>
                  <a:cubicBezTo>
                    <a:pt x="11024" y="2521"/>
                    <a:pt x="12217" y="1300"/>
                    <a:pt x="13690" y="1300"/>
                  </a:cubicBezTo>
                  <a:close/>
                  <a:moveTo>
                    <a:pt x="4722" y="1859"/>
                  </a:moveTo>
                  <a:cubicBezTo>
                    <a:pt x="4030" y="1859"/>
                    <a:pt x="3383" y="2208"/>
                    <a:pt x="2999" y="2796"/>
                  </a:cubicBezTo>
                  <a:cubicBezTo>
                    <a:pt x="2901" y="2945"/>
                    <a:pt x="2945" y="3147"/>
                    <a:pt x="3091" y="3247"/>
                  </a:cubicBezTo>
                  <a:cubicBezTo>
                    <a:pt x="3145" y="3282"/>
                    <a:pt x="3208" y="3305"/>
                    <a:pt x="3268" y="3305"/>
                  </a:cubicBezTo>
                  <a:cubicBezTo>
                    <a:pt x="3371" y="3305"/>
                    <a:pt x="3468" y="3254"/>
                    <a:pt x="3531" y="3159"/>
                  </a:cubicBezTo>
                  <a:cubicBezTo>
                    <a:pt x="3795" y="2751"/>
                    <a:pt x="4243" y="2506"/>
                    <a:pt x="4722" y="2506"/>
                  </a:cubicBezTo>
                  <a:cubicBezTo>
                    <a:pt x="4897" y="2506"/>
                    <a:pt x="5034" y="2365"/>
                    <a:pt x="5034" y="2186"/>
                  </a:cubicBezTo>
                  <a:cubicBezTo>
                    <a:pt x="5034" y="2007"/>
                    <a:pt x="4897" y="1859"/>
                    <a:pt x="4722" y="1859"/>
                  </a:cubicBezTo>
                  <a:close/>
                  <a:moveTo>
                    <a:pt x="13562" y="1859"/>
                  </a:moveTo>
                  <a:cubicBezTo>
                    <a:pt x="12873" y="1859"/>
                    <a:pt x="12231" y="2208"/>
                    <a:pt x="11847" y="2796"/>
                  </a:cubicBezTo>
                  <a:cubicBezTo>
                    <a:pt x="11750" y="2945"/>
                    <a:pt x="11793" y="3147"/>
                    <a:pt x="11939" y="3247"/>
                  </a:cubicBezTo>
                  <a:cubicBezTo>
                    <a:pt x="11993" y="3282"/>
                    <a:pt x="12048" y="3305"/>
                    <a:pt x="12109" y="3305"/>
                  </a:cubicBezTo>
                  <a:cubicBezTo>
                    <a:pt x="12211" y="3305"/>
                    <a:pt x="12317" y="3254"/>
                    <a:pt x="12378" y="3159"/>
                  </a:cubicBezTo>
                  <a:cubicBezTo>
                    <a:pt x="12645" y="2751"/>
                    <a:pt x="13085" y="2506"/>
                    <a:pt x="13562" y="2506"/>
                  </a:cubicBezTo>
                  <a:cubicBezTo>
                    <a:pt x="13738" y="2506"/>
                    <a:pt x="13881" y="2365"/>
                    <a:pt x="13881" y="2186"/>
                  </a:cubicBezTo>
                  <a:cubicBezTo>
                    <a:pt x="13881" y="2007"/>
                    <a:pt x="13738" y="1859"/>
                    <a:pt x="13562" y="1859"/>
                  </a:cubicBezTo>
                  <a:close/>
                  <a:moveTo>
                    <a:pt x="3112" y="3493"/>
                  </a:moveTo>
                  <a:cubicBezTo>
                    <a:pt x="2941" y="3460"/>
                    <a:pt x="2776" y="3572"/>
                    <a:pt x="2744" y="3748"/>
                  </a:cubicBezTo>
                  <a:cubicBezTo>
                    <a:pt x="2724" y="3855"/>
                    <a:pt x="2721" y="3904"/>
                    <a:pt x="2722" y="3973"/>
                  </a:cubicBezTo>
                  <a:lnTo>
                    <a:pt x="2722" y="4038"/>
                  </a:lnTo>
                  <a:cubicBezTo>
                    <a:pt x="2722" y="4217"/>
                    <a:pt x="2866" y="4365"/>
                    <a:pt x="3041" y="4365"/>
                  </a:cubicBezTo>
                  <a:cubicBezTo>
                    <a:pt x="3217" y="4365"/>
                    <a:pt x="3360" y="4217"/>
                    <a:pt x="3360" y="4038"/>
                  </a:cubicBezTo>
                  <a:lnTo>
                    <a:pt x="3353" y="3951"/>
                  </a:lnTo>
                  <a:cubicBezTo>
                    <a:pt x="3352" y="3913"/>
                    <a:pt x="3352" y="3914"/>
                    <a:pt x="3360" y="3871"/>
                  </a:cubicBezTo>
                  <a:cubicBezTo>
                    <a:pt x="3393" y="3695"/>
                    <a:pt x="3284" y="3527"/>
                    <a:pt x="3112" y="3493"/>
                  </a:cubicBezTo>
                  <a:close/>
                  <a:moveTo>
                    <a:pt x="2233" y="8599"/>
                  </a:moveTo>
                  <a:cubicBezTo>
                    <a:pt x="1040" y="8599"/>
                    <a:pt x="0" y="9802"/>
                    <a:pt x="0" y="11069"/>
                  </a:cubicBezTo>
                  <a:lnTo>
                    <a:pt x="0" y="19559"/>
                  </a:lnTo>
                  <a:cubicBezTo>
                    <a:pt x="0" y="20777"/>
                    <a:pt x="999" y="21600"/>
                    <a:pt x="2233" y="21600"/>
                  </a:cubicBezTo>
                  <a:lnTo>
                    <a:pt x="14016" y="21600"/>
                  </a:lnTo>
                  <a:cubicBezTo>
                    <a:pt x="15247" y="21600"/>
                    <a:pt x="16210" y="20695"/>
                    <a:pt x="16214" y="19457"/>
                  </a:cubicBezTo>
                  <a:lnTo>
                    <a:pt x="16178" y="18942"/>
                  </a:lnTo>
                  <a:cubicBezTo>
                    <a:pt x="17021" y="19375"/>
                    <a:pt x="18332" y="20066"/>
                    <a:pt x="19546" y="20721"/>
                  </a:cubicBezTo>
                  <a:cubicBezTo>
                    <a:pt x="19580" y="20740"/>
                    <a:pt x="19613" y="20760"/>
                    <a:pt x="19652" y="20772"/>
                  </a:cubicBezTo>
                  <a:cubicBezTo>
                    <a:pt x="19981" y="20875"/>
                    <a:pt x="20242" y="20944"/>
                    <a:pt x="20496" y="20946"/>
                  </a:cubicBezTo>
                  <a:cubicBezTo>
                    <a:pt x="20950" y="20944"/>
                    <a:pt x="21228" y="20714"/>
                    <a:pt x="21361" y="20525"/>
                  </a:cubicBezTo>
                  <a:cubicBezTo>
                    <a:pt x="21519" y="20302"/>
                    <a:pt x="21573" y="20015"/>
                    <a:pt x="21573" y="19624"/>
                  </a:cubicBezTo>
                  <a:lnTo>
                    <a:pt x="21573" y="10844"/>
                  </a:lnTo>
                  <a:cubicBezTo>
                    <a:pt x="21573" y="10584"/>
                    <a:pt x="21600" y="9977"/>
                    <a:pt x="21205" y="9565"/>
                  </a:cubicBezTo>
                  <a:cubicBezTo>
                    <a:pt x="20997" y="9347"/>
                    <a:pt x="20741" y="9231"/>
                    <a:pt x="20425" y="9231"/>
                  </a:cubicBezTo>
                  <a:cubicBezTo>
                    <a:pt x="20170" y="9231"/>
                    <a:pt x="19889" y="9304"/>
                    <a:pt x="19553" y="9471"/>
                  </a:cubicBezTo>
                  <a:cubicBezTo>
                    <a:pt x="18557" y="10019"/>
                    <a:pt x="17132" y="10781"/>
                    <a:pt x="16200" y="11279"/>
                  </a:cubicBezTo>
                  <a:lnTo>
                    <a:pt x="16214" y="11040"/>
                  </a:lnTo>
                  <a:cubicBezTo>
                    <a:pt x="16215" y="11026"/>
                    <a:pt x="16214" y="10976"/>
                    <a:pt x="16214" y="10960"/>
                  </a:cubicBezTo>
                  <a:cubicBezTo>
                    <a:pt x="16214" y="9695"/>
                    <a:pt x="15228" y="8599"/>
                    <a:pt x="14016" y="8599"/>
                  </a:cubicBezTo>
                  <a:lnTo>
                    <a:pt x="2233" y="8599"/>
                  </a:lnTo>
                  <a:close/>
                  <a:moveTo>
                    <a:pt x="2233" y="9899"/>
                  </a:moveTo>
                  <a:lnTo>
                    <a:pt x="14016" y="9899"/>
                  </a:lnTo>
                  <a:cubicBezTo>
                    <a:pt x="14513" y="9899"/>
                    <a:pt x="14933" y="10409"/>
                    <a:pt x="14945" y="10938"/>
                  </a:cubicBezTo>
                  <a:lnTo>
                    <a:pt x="14853" y="12340"/>
                  </a:lnTo>
                  <a:cubicBezTo>
                    <a:pt x="14840" y="12520"/>
                    <a:pt x="14902" y="12695"/>
                    <a:pt x="15023" y="12826"/>
                  </a:cubicBezTo>
                  <a:cubicBezTo>
                    <a:pt x="15142" y="12958"/>
                    <a:pt x="15314" y="13037"/>
                    <a:pt x="15491" y="13037"/>
                  </a:cubicBezTo>
                  <a:cubicBezTo>
                    <a:pt x="15697" y="13037"/>
                    <a:pt x="15747" y="13034"/>
                    <a:pt x="20127" y="10633"/>
                  </a:cubicBezTo>
                  <a:cubicBezTo>
                    <a:pt x="20214" y="10591"/>
                    <a:pt x="20286" y="10567"/>
                    <a:pt x="20333" y="10553"/>
                  </a:cubicBezTo>
                  <a:cubicBezTo>
                    <a:pt x="20340" y="10610"/>
                    <a:pt x="20341" y="10700"/>
                    <a:pt x="20340" y="10829"/>
                  </a:cubicBezTo>
                  <a:lnTo>
                    <a:pt x="20340" y="19610"/>
                  </a:lnTo>
                  <a:cubicBezTo>
                    <a:pt x="20251" y="19590"/>
                    <a:pt x="20159" y="19557"/>
                    <a:pt x="20092" y="19537"/>
                  </a:cubicBezTo>
                  <a:cubicBezTo>
                    <a:pt x="15825" y="17235"/>
                    <a:pt x="15678" y="17235"/>
                    <a:pt x="15491" y="17235"/>
                  </a:cubicBezTo>
                  <a:cubicBezTo>
                    <a:pt x="15315" y="17235"/>
                    <a:pt x="15144" y="17299"/>
                    <a:pt x="15023" y="17431"/>
                  </a:cubicBezTo>
                  <a:cubicBezTo>
                    <a:pt x="14904" y="17561"/>
                    <a:pt x="14841" y="17716"/>
                    <a:pt x="14853" y="17896"/>
                  </a:cubicBezTo>
                  <a:lnTo>
                    <a:pt x="14945" y="19472"/>
                  </a:lnTo>
                  <a:cubicBezTo>
                    <a:pt x="14935" y="19975"/>
                    <a:pt x="14532" y="20300"/>
                    <a:pt x="14016" y="20300"/>
                  </a:cubicBezTo>
                  <a:lnTo>
                    <a:pt x="2233" y="20300"/>
                  </a:lnTo>
                  <a:cubicBezTo>
                    <a:pt x="1694" y="20300"/>
                    <a:pt x="1269" y="20065"/>
                    <a:pt x="1269" y="19559"/>
                  </a:cubicBezTo>
                  <a:lnTo>
                    <a:pt x="1269" y="11069"/>
                  </a:lnTo>
                  <a:cubicBezTo>
                    <a:pt x="1269" y="10517"/>
                    <a:pt x="1737" y="9899"/>
                    <a:pt x="2233" y="9899"/>
                  </a:cubicBezTo>
                  <a:close/>
                  <a:moveTo>
                    <a:pt x="3190" y="10459"/>
                  </a:moveTo>
                  <a:cubicBezTo>
                    <a:pt x="2554" y="10459"/>
                    <a:pt x="2042" y="11259"/>
                    <a:pt x="2042" y="11860"/>
                  </a:cubicBezTo>
                  <a:lnTo>
                    <a:pt x="2042" y="13516"/>
                  </a:lnTo>
                  <a:cubicBezTo>
                    <a:pt x="2042" y="13695"/>
                    <a:pt x="2183" y="13836"/>
                    <a:pt x="2361" y="13836"/>
                  </a:cubicBezTo>
                  <a:cubicBezTo>
                    <a:pt x="2535" y="13836"/>
                    <a:pt x="2673" y="13697"/>
                    <a:pt x="2673" y="13516"/>
                  </a:cubicBezTo>
                  <a:lnTo>
                    <a:pt x="2673" y="11860"/>
                  </a:lnTo>
                  <a:cubicBezTo>
                    <a:pt x="2673" y="11557"/>
                    <a:pt x="2959" y="11105"/>
                    <a:pt x="3190" y="11105"/>
                  </a:cubicBezTo>
                  <a:lnTo>
                    <a:pt x="5884" y="11105"/>
                  </a:lnTo>
                  <a:cubicBezTo>
                    <a:pt x="6060" y="11105"/>
                    <a:pt x="6203" y="10965"/>
                    <a:pt x="6203" y="10785"/>
                  </a:cubicBezTo>
                  <a:cubicBezTo>
                    <a:pt x="6203" y="10606"/>
                    <a:pt x="6060" y="10459"/>
                    <a:pt x="5884" y="10459"/>
                  </a:cubicBezTo>
                  <a:lnTo>
                    <a:pt x="3190" y="10459"/>
                  </a:lnTo>
                  <a:close/>
                  <a:moveTo>
                    <a:pt x="7125" y="10459"/>
                  </a:moveTo>
                  <a:cubicBezTo>
                    <a:pt x="6950" y="10459"/>
                    <a:pt x="6806" y="10606"/>
                    <a:pt x="6806" y="10785"/>
                  </a:cubicBezTo>
                  <a:cubicBezTo>
                    <a:pt x="6806" y="10965"/>
                    <a:pt x="6950" y="11105"/>
                    <a:pt x="7125" y="11105"/>
                  </a:cubicBezTo>
                  <a:lnTo>
                    <a:pt x="7437" y="11105"/>
                  </a:lnTo>
                  <a:cubicBezTo>
                    <a:pt x="7612" y="11105"/>
                    <a:pt x="7756" y="10965"/>
                    <a:pt x="7756" y="10785"/>
                  </a:cubicBezTo>
                  <a:cubicBezTo>
                    <a:pt x="7756" y="10606"/>
                    <a:pt x="7612" y="10459"/>
                    <a:pt x="7437" y="10459"/>
                  </a:cubicBezTo>
                  <a:lnTo>
                    <a:pt x="7125" y="10459"/>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3" name="ïşḻïďê-Freeform: Shape 76"/>
            <p:cNvSpPr/>
            <p:nvPr/>
          </p:nvSpPr>
          <p:spPr>
            <a:xfrm>
              <a:off x="4918143" y="2501932"/>
              <a:ext cx="237017" cy="284370"/>
            </a:xfrm>
            <a:custGeom>
              <a:avLst/>
              <a:gdLst/>
              <a:ahLst/>
              <a:cxnLst>
                <a:cxn ang="0">
                  <a:pos x="wd2" y="hd2"/>
                </a:cxn>
                <a:cxn ang="5400000">
                  <a:pos x="wd2" y="hd2"/>
                </a:cxn>
                <a:cxn ang="10800000">
                  <a:pos x="wd2" y="hd2"/>
                </a:cxn>
                <a:cxn ang="16200000">
                  <a:pos x="wd2" y="hd2"/>
                </a:cxn>
              </a:cxnLst>
              <a:rect l="0" t="0" r="r" b="b"/>
              <a:pathLst>
                <a:path w="21600" h="21600" extrusionOk="0">
                  <a:moveTo>
                    <a:pt x="6099" y="0"/>
                  </a:moveTo>
                  <a:cubicBezTo>
                    <a:pt x="5688" y="0"/>
                    <a:pt x="5358" y="276"/>
                    <a:pt x="5358" y="618"/>
                  </a:cubicBezTo>
                  <a:lnTo>
                    <a:pt x="5358" y="2228"/>
                  </a:lnTo>
                  <a:lnTo>
                    <a:pt x="3347" y="2228"/>
                  </a:lnTo>
                  <a:cubicBezTo>
                    <a:pt x="1499" y="2228"/>
                    <a:pt x="0" y="3482"/>
                    <a:pt x="0" y="5022"/>
                  </a:cubicBezTo>
                  <a:lnTo>
                    <a:pt x="0" y="18806"/>
                  </a:lnTo>
                  <a:cubicBezTo>
                    <a:pt x="0" y="20346"/>
                    <a:pt x="1499" y="21600"/>
                    <a:pt x="3347" y="21600"/>
                  </a:cubicBezTo>
                  <a:lnTo>
                    <a:pt x="18247" y="21600"/>
                  </a:lnTo>
                  <a:cubicBezTo>
                    <a:pt x="20095" y="21600"/>
                    <a:pt x="21600" y="20346"/>
                    <a:pt x="21600" y="18806"/>
                  </a:cubicBezTo>
                  <a:lnTo>
                    <a:pt x="21600" y="5022"/>
                  </a:lnTo>
                  <a:cubicBezTo>
                    <a:pt x="21600" y="3482"/>
                    <a:pt x="20095" y="2228"/>
                    <a:pt x="18247" y="2228"/>
                  </a:cubicBezTo>
                  <a:lnTo>
                    <a:pt x="16033" y="2228"/>
                  </a:lnTo>
                  <a:lnTo>
                    <a:pt x="16033" y="618"/>
                  </a:lnTo>
                  <a:cubicBezTo>
                    <a:pt x="16033" y="276"/>
                    <a:pt x="15696" y="0"/>
                    <a:pt x="15285" y="0"/>
                  </a:cubicBezTo>
                  <a:cubicBezTo>
                    <a:pt x="14874" y="0"/>
                    <a:pt x="14543" y="276"/>
                    <a:pt x="14543" y="618"/>
                  </a:cubicBezTo>
                  <a:lnTo>
                    <a:pt x="14543" y="2228"/>
                  </a:lnTo>
                  <a:lnTo>
                    <a:pt x="6847" y="2228"/>
                  </a:lnTo>
                  <a:lnTo>
                    <a:pt x="6847" y="618"/>
                  </a:lnTo>
                  <a:cubicBezTo>
                    <a:pt x="6847" y="276"/>
                    <a:pt x="6511" y="0"/>
                    <a:pt x="6099" y="0"/>
                  </a:cubicBezTo>
                  <a:close/>
                  <a:moveTo>
                    <a:pt x="3347" y="3469"/>
                  </a:moveTo>
                  <a:lnTo>
                    <a:pt x="5358" y="3469"/>
                  </a:lnTo>
                  <a:lnTo>
                    <a:pt x="5358" y="4244"/>
                  </a:lnTo>
                  <a:cubicBezTo>
                    <a:pt x="5358" y="4586"/>
                    <a:pt x="5688" y="4862"/>
                    <a:pt x="6099" y="4862"/>
                  </a:cubicBezTo>
                  <a:cubicBezTo>
                    <a:pt x="6511" y="4862"/>
                    <a:pt x="6847" y="4586"/>
                    <a:pt x="6847" y="4244"/>
                  </a:cubicBezTo>
                  <a:lnTo>
                    <a:pt x="6847" y="3469"/>
                  </a:lnTo>
                  <a:lnTo>
                    <a:pt x="14543" y="3469"/>
                  </a:lnTo>
                  <a:lnTo>
                    <a:pt x="14543" y="4244"/>
                  </a:lnTo>
                  <a:cubicBezTo>
                    <a:pt x="14543" y="4586"/>
                    <a:pt x="14874" y="4862"/>
                    <a:pt x="15285" y="4862"/>
                  </a:cubicBezTo>
                  <a:cubicBezTo>
                    <a:pt x="15696" y="4862"/>
                    <a:pt x="16033" y="4586"/>
                    <a:pt x="16033" y="4244"/>
                  </a:cubicBezTo>
                  <a:lnTo>
                    <a:pt x="16033" y="3469"/>
                  </a:lnTo>
                  <a:lnTo>
                    <a:pt x="18247" y="3469"/>
                  </a:lnTo>
                  <a:cubicBezTo>
                    <a:pt x="19274" y="3469"/>
                    <a:pt x="20111" y="4167"/>
                    <a:pt x="20111" y="5022"/>
                  </a:cubicBezTo>
                  <a:lnTo>
                    <a:pt x="20111" y="6571"/>
                  </a:lnTo>
                  <a:lnTo>
                    <a:pt x="1489" y="6571"/>
                  </a:lnTo>
                  <a:lnTo>
                    <a:pt x="1489" y="5022"/>
                  </a:lnTo>
                  <a:cubicBezTo>
                    <a:pt x="1489" y="4167"/>
                    <a:pt x="2321" y="3469"/>
                    <a:pt x="3347" y="3469"/>
                  </a:cubicBezTo>
                  <a:close/>
                  <a:moveTo>
                    <a:pt x="1489" y="7812"/>
                  </a:moveTo>
                  <a:lnTo>
                    <a:pt x="20111" y="7812"/>
                  </a:lnTo>
                  <a:lnTo>
                    <a:pt x="20111" y="18806"/>
                  </a:lnTo>
                  <a:cubicBezTo>
                    <a:pt x="20111" y="19661"/>
                    <a:pt x="19274" y="20359"/>
                    <a:pt x="18247" y="20359"/>
                  </a:cubicBezTo>
                  <a:lnTo>
                    <a:pt x="3347" y="20359"/>
                  </a:lnTo>
                  <a:cubicBezTo>
                    <a:pt x="2321" y="20359"/>
                    <a:pt x="1489" y="19662"/>
                    <a:pt x="1489" y="18806"/>
                  </a:cubicBezTo>
                  <a:lnTo>
                    <a:pt x="1489" y="7812"/>
                  </a:lnTo>
                  <a:close/>
                  <a:moveTo>
                    <a:pt x="3823" y="9516"/>
                  </a:moveTo>
                  <a:cubicBezTo>
                    <a:pt x="3411" y="9516"/>
                    <a:pt x="3081" y="9791"/>
                    <a:pt x="3081" y="10134"/>
                  </a:cubicBezTo>
                  <a:lnTo>
                    <a:pt x="3081" y="12679"/>
                  </a:lnTo>
                  <a:cubicBezTo>
                    <a:pt x="3081" y="13022"/>
                    <a:pt x="3411" y="13302"/>
                    <a:pt x="3823" y="13302"/>
                  </a:cubicBezTo>
                  <a:lnTo>
                    <a:pt x="6875" y="13302"/>
                  </a:lnTo>
                  <a:cubicBezTo>
                    <a:pt x="7287" y="13302"/>
                    <a:pt x="7617" y="13022"/>
                    <a:pt x="7617" y="12679"/>
                  </a:cubicBezTo>
                  <a:lnTo>
                    <a:pt x="7617" y="10134"/>
                  </a:lnTo>
                  <a:cubicBezTo>
                    <a:pt x="7617" y="9791"/>
                    <a:pt x="7287" y="9516"/>
                    <a:pt x="6875" y="9516"/>
                  </a:cubicBezTo>
                  <a:lnTo>
                    <a:pt x="3823" y="9516"/>
                  </a:lnTo>
                  <a:close/>
                  <a:moveTo>
                    <a:pt x="9260" y="9516"/>
                  </a:moveTo>
                  <a:cubicBezTo>
                    <a:pt x="8848" y="9516"/>
                    <a:pt x="8518" y="9791"/>
                    <a:pt x="8518" y="10134"/>
                  </a:cubicBezTo>
                  <a:lnTo>
                    <a:pt x="8518" y="12679"/>
                  </a:lnTo>
                  <a:cubicBezTo>
                    <a:pt x="8518" y="13021"/>
                    <a:pt x="8848" y="13297"/>
                    <a:pt x="9260" y="13297"/>
                  </a:cubicBezTo>
                  <a:lnTo>
                    <a:pt x="12312" y="13297"/>
                  </a:lnTo>
                  <a:cubicBezTo>
                    <a:pt x="12723" y="13297"/>
                    <a:pt x="13054" y="13021"/>
                    <a:pt x="13054" y="12679"/>
                  </a:cubicBezTo>
                  <a:lnTo>
                    <a:pt x="13054" y="10134"/>
                  </a:lnTo>
                  <a:cubicBezTo>
                    <a:pt x="13054" y="9791"/>
                    <a:pt x="12723" y="9516"/>
                    <a:pt x="12312" y="9516"/>
                  </a:cubicBezTo>
                  <a:lnTo>
                    <a:pt x="9260" y="9516"/>
                  </a:lnTo>
                  <a:close/>
                  <a:moveTo>
                    <a:pt x="14515" y="9516"/>
                  </a:moveTo>
                  <a:cubicBezTo>
                    <a:pt x="14103" y="9516"/>
                    <a:pt x="13773" y="9791"/>
                    <a:pt x="13773" y="10134"/>
                  </a:cubicBezTo>
                  <a:lnTo>
                    <a:pt x="13773" y="12679"/>
                  </a:lnTo>
                  <a:cubicBezTo>
                    <a:pt x="13773" y="13021"/>
                    <a:pt x="14103" y="13297"/>
                    <a:pt x="14515" y="13297"/>
                  </a:cubicBezTo>
                  <a:lnTo>
                    <a:pt x="17568" y="13297"/>
                  </a:lnTo>
                  <a:cubicBezTo>
                    <a:pt x="17979" y="13297"/>
                    <a:pt x="18310" y="13021"/>
                    <a:pt x="18310" y="12679"/>
                  </a:cubicBezTo>
                  <a:lnTo>
                    <a:pt x="18310" y="10134"/>
                  </a:lnTo>
                  <a:cubicBezTo>
                    <a:pt x="18310" y="9791"/>
                    <a:pt x="17979" y="9516"/>
                    <a:pt x="17568" y="9516"/>
                  </a:cubicBezTo>
                  <a:lnTo>
                    <a:pt x="14515" y="9516"/>
                  </a:lnTo>
                  <a:close/>
                  <a:moveTo>
                    <a:pt x="4570" y="10758"/>
                  </a:moveTo>
                  <a:lnTo>
                    <a:pt x="6128" y="10758"/>
                  </a:lnTo>
                  <a:cubicBezTo>
                    <a:pt x="6128" y="10758"/>
                    <a:pt x="6128" y="12056"/>
                    <a:pt x="6128" y="12056"/>
                  </a:cubicBezTo>
                  <a:lnTo>
                    <a:pt x="4570" y="12056"/>
                  </a:lnTo>
                  <a:lnTo>
                    <a:pt x="4570" y="10758"/>
                  </a:lnTo>
                  <a:close/>
                  <a:moveTo>
                    <a:pt x="10001" y="10758"/>
                  </a:moveTo>
                  <a:lnTo>
                    <a:pt x="11565" y="10758"/>
                  </a:lnTo>
                  <a:lnTo>
                    <a:pt x="11565" y="12060"/>
                  </a:lnTo>
                  <a:lnTo>
                    <a:pt x="10001" y="12060"/>
                  </a:lnTo>
                  <a:lnTo>
                    <a:pt x="10001" y="10758"/>
                  </a:lnTo>
                  <a:close/>
                  <a:moveTo>
                    <a:pt x="15263" y="10758"/>
                  </a:moveTo>
                  <a:lnTo>
                    <a:pt x="16820" y="10758"/>
                  </a:lnTo>
                  <a:cubicBezTo>
                    <a:pt x="16820" y="10758"/>
                    <a:pt x="16820" y="12060"/>
                    <a:pt x="16820" y="12060"/>
                  </a:cubicBezTo>
                  <a:lnTo>
                    <a:pt x="15263" y="12060"/>
                  </a:lnTo>
                  <a:lnTo>
                    <a:pt x="15263" y="10758"/>
                  </a:lnTo>
                  <a:close/>
                  <a:moveTo>
                    <a:pt x="3823" y="14199"/>
                  </a:moveTo>
                  <a:cubicBezTo>
                    <a:pt x="3411" y="14199"/>
                    <a:pt x="3081" y="14474"/>
                    <a:pt x="3081" y="14817"/>
                  </a:cubicBezTo>
                  <a:lnTo>
                    <a:pt x="3081" y="17361"/>
                  </a:lnTo>
                  <a:cubicBezTo>
                    <a:pt x="3081" y="17704"/>
                    <a:pt x="3411" y="17984"/>
                    <a:pt x="3823" y="17984"/>
                  </a:cubicBezTo>
                  <a:lnTo>
                    <a:pt x="6875" y="17984"/>
                  </a:lnTo>
                  <a:cubicBezTo>
                    <a:pt x="7287" y="17984"/>
                    <a:pt x="7617" y="17704"/>
                    <a:pt x="7617" y="17361"/>
                  </a:cubicBezTo>
                  <a:lnTo>
                    <a:pt x="7617" y="14817"/>
                  </a:lnTo>
                  <a:cubicBezTo>
                    <a:pt x="7617" y="14474"/>
                    <a:pt x="7287" y="14199"/>
                    <a:pt x="6875" y="14199"/>
                  </a:cubicBezTo>
                  <a:lnTo>
                    <a:pt x="3823" y="14199"/>
                  </a:lnTo>
                  <a:close/>
                  <a:moveTo>
                    <a:pt x="9260" y="14199"/>
                  </a:moveTo>
                  <a:cubicBezTo>
                    <a:pt x="8848" y="14199"/>
                    <a:pt x="8518" y="14474"/>
                    <a:pt x="8518" y="14817"/>
                  </a:cubicBezTo>
                  <a:lnTo>
                    <a:pt x="8518" y="17361"/>
                  </a:lnTo>
                  <a:cubicBezTo>
                    <a:pt x="8518" y="17704"/>
                    <a:pt x="8848" y="17984"/>
                    <a:pt x="9260" y="17984"/>
                  </a:cubicBezTo>
                  <a:lnTo>
                    <a:pt x="12312" y="17984"/>
                  </a:lnTo>
                  <a:cubicBezTo>
                    <a:pt x="12724" y="17984"/>
                    <a:pt x="13054" y="17704"/>
                    <a:pt x="13054" y="17361"/>
                  </a:cubicBezTo>
                  <a:lnTo>
                    <a:pt x="13054" y="14817"/>
                  </a:lnTo>
                  <a:cubicBezTo>
                    <a:pt x="13054" y="14474"/>
                    <a:pt x="12724" y="14199"/>
                    <a:pt x="12312" y="14199"/>
                  </a:cubicBezTo>
                  <a:lnTo>
                    <a:pt x="9260" y="14199"/>
                  </a:lnTo>
                  <a:close/>
                  <a:moveTo>
                    <a:pt x="14515" y="14199"/>
                  </a:moveTo>
                  <a:cubicBezTo>
                    <a:pt x="14104" y="14199"/>
                    <a:pt x="13773" y="14474"/>
                    <a:pt x="13773" y="14817"/>
                  </a:cubicBezTo>
                  <a:lnTo>
                    <a:pt x="13773" y="17361"/>
                  </a:lnTo>
                  <a:cubicBezTo>
                    <a:pt x="13773" y="17704"/>
                    <a:pt x="14104" y="17984"/>
                    <a:pt x="14515" y="17984"/>
                  </a:cubicBezTo>
                  <a:lnTo>
                    <a:pt x="17568" y="17984"/>
                  </a:lnTo>
                  <a:cubicBezTo>
                    <a:pt x="17979" y="17984"/>
                    <a:pt x="18310" y="17704"/>
                    <a:pt x="18310" y="17361"/>
                  </a:cubicBezTo>
                  <a:lnTo>
                    <a:pt x="18310" y="14817"/>
                  </a:lnTo>
                  <a:cubicBezTo>
                    <a:pt x="18310" y="14474"/>
                    <a:pt x="17979" y="14199"/>
                    <a:pt x="17568" y="14199"/>
                  </a:cubicBezTo>
                  <a:lnTo>
                    <a:pt x="14515" y="14199"/>
                  </a:lnTo>
                  <a:close/>
                  <a:moveTo>
                    <a:pt x="4570" y="15440"/>
                  </a:moveTo>
                  <a:lnTo>
                    <a:pt x="6128" y="15440"/>
                  </a:lnTo>
                  <a:cubicBezTo>
                    <a:pt x="6128" y="15440"/>
                    <a:pt x="6128" y="16743"/>
                    <a:pt x="6128" y="16743"/>
                  </a:cubicBezTo>
                  <a:lnTo>
                    <a:pt x="4570" y="16743"/>
                  </a:lnTo>
                  <a:lnTo>
                    <a:pt x="4570" y="15440"/>
                  </a:lnTo>
                  <a:close/>
                  <a:moveTo>
                    <a:pt x="10007" y="15440"/>
                  </a:moveTo>
                  <a:lnTo>
                    <a:pt x="11565" y="15440"/>
                  </a:lnTo>
                  <a:cubicBezTo>
                    <a:pt x="11565" y="15440"/>
                    <a:pt x="11565" y="16743"/>
                    <a:pt x="11565" y="16743"/>
                  </a:cubicBezTo>
                  <a:lnTo>
                    <a:pt x="10007" y="16743"/>
                  </a:lnTo>
                  <a:lnTo>
                    <a:pt x="10007" y="15440"/>
                  </a:lnTo>
                  <a:close/>
                  <a:moveTo>
                    <a:pt x="15263" y="15440"/>
                  </a:moveTo>
                  <a:lnTo>
                    <a:pt x="16820" y="15440"/>
                  </a:lnTo>
                  <a:cubicBezTo>
                    <a:pt x="16820" y="15440"/>
                    <a:pt x="16820" y="16743"/>
                    <a:pt x="16820" y="16743"/>
                  </a:cubicBezTo>
                  <a:lnTo>
                    <a:pt x="15263" y="16743"/>
                  </a:lnTo>
                  <a:lnTo>
                    <a:pt x="15263" y="15440"/>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4" name="ïṧḷïḓê-Freeform: Shape 77"/>
            <p:cNvSpPr/>
            <p:nvPr/>
          </p:nvSpPr>
          <p:spPr>
            <a:xfrm>
              <a:off x="5838846" y="5381430"/>
              <a:ext cx="120435" cy="129695"/>
            </a:xfrm>
            <a:custGeom>
              <a:avLst/>
              <a:gdLst/>
              <a:ahLst/>
              <a:cxnLst>
                <a:cxn ang="0">
                  <a:pos x="wd2" y="hd2"/>
                </a:cxn>
                <a:cxn ang="5400000">
                  <a:pos x="wd2" y="hd2"/>
                </a:cxn>
                <a:cxn ang="10800000">
                  <a:pos x="wd2" y="hd2"/>
                </a:cxn>
                <a:cxn ang="16200000">
                  <a:pos x="wd2" y="hd2"/>
                </a:cxn>
              </a:cxnLst>
              <a:rect l="0" t="0" r="r" b="b"/>
              <a:pathLst>
                <a:path w="21600" h="21600" extrusionOk="0">
                  <a:moveTo>
                    <a:pt x="4358" y="0"/>
                  </a:moveTo>
                  <a:cubicBezTo>
                    <a:pt x="4051" y="0"/>
                    <a:pt x="3801" y="234"/>
                    <a:pt x="3801" y="517"/>
                  </a:cubicBezTo>
                  <a:lnTo>
                    <a:pt x="3801" y="4471"/>
                  </a:lnTo>
                  <a:lnTo>
                    <a:pt x="3333" y="4471"/>
                  </a:lnTo>
                  <a:cubicBezTo>
                    <a:pt x="1494" y="4471"/>
                    <a:pt x="0" y="5858"/>
                    <a:pt x="0" y="7566"/>
                  </a:cubicBezTo>
                  <a:lnTo>
                    <a:pt x="0" y="13962"/>
                  </a:lnTo>
                  <a:cubicBezTo>
                    <a:pt x="0" y="15670"/>
                    <a:pt x="1494" y="17067"/>
                    <a:pt x="3333" y="17067"/>
                  </a:cubicBezTo>
                  <a:lnTo>
                    <a:pt x="3801" y="17067"/>
                  </a:lnTo>
                  <a:lnTo>
                    <a:pt x="3801" y="21083"/>
                  </a:lnTo>
                  <a:cubicBezTo>
                    <a:pt x="3801" y="21368"/>
                    <a:pt x="4051" y="21600"/>
                    <a:pt x="4358" y="21600"/>
                  </a:cubicBezTo>
                  <a:lnTo>
                    <a:pt x="17242" y="21600"/>
                  </a:lnTo>
                  <a:cubicBezTo>
                    <a:pt x="17549" y="21600"/>
                    <a:pt x="17799" y="21368"/>
                    <a:pt x="17799" y="21083"/>
                  </a:cubicBezTo>
                  <a:lnTo>
                    <a:pt x="17799" y="17067"/>
                  </a:lnTo>
                  <a:lnTo>
                    <a:pt x="18267" y="17067"/>
                  </a:lnTo>
                  <a:cubicBezTo>
                    <a:pt x="20106" y="17067"/>
                    <a:pt x="21600" y="15670"/>
                    <a:pt x="21600" y="13962"/>
                  </a:cubicBezTo>
                  <a:lnTo>
                    <a:pt x="21600" y="7566"/>
                  </a:lnTo>
                  <a:cubicBezTo>
                    <a:pt x="21600" y="5857"/>
                    <a:pt x="20107" y="4471"/>
                    <a:pt x="18267" y="4471"/>
                  </a:cubicBezTo>
                  <a:lnTo>
                    <a:pt x="17799" y="4471"/>
                  </a:lnTo>
                  <a:lnTo>
                    <a:pt x="17799" y="517"/>
                  </a:lnTo>
                  <a:cubicBezTo>
                    <a:pt x="17799" y="234"/>
                    <a:pt x="17549" y="0"/>
                    <a:pt x="17242" y="0"/>
                  </a:cubicBezTo>
                  <a:lnTo>
                    <a:pt x="4358" y="0"/>
                  </a:lnTo>
                  <a:close/>
                  <a:moveTo>
                    <a:pt x="4915" y="1035"/>
                  </a:moveTo>
                  <a:lnTo>
                    <a:pt x="16685" y="1035"/>
                  </a:lnTo>
                  <a:lnTo>
                    <a:pt x="16685" y="4471"/>
                  </a:lnTo>
                  <a:lnTo>
                    <a:pt x="4915" y="4471"/>
                  </a:lnTo>
                  <a:cubicBezTo>
                    <a:pt x="4915" y="4471"/>
                    <a:pt x="4915" y="1035"/>
                    <a:pt x="4915" y="1035"/>
                  </a:cubicBezTo>
                  <a:close/>
                  <a:moveTo>
                    <a:pt x="3333" y="5506"/>
                  </a:moveTo>
                  <a:lnTo>
                    <a:pt x="18267" y="5506"/>
                  </a:lnTo>
                  <a:cubicBezTo>
                    <a:pt x="19493" y="5506"/>
                    <a:pt x="20485" y="6427"/>
                    <a:pt x="20485" y="7566"/>
                  </a:cubicBezTo>
                  <a:lnTo>
                    <a:pt x="20485" y="13962"/>
                  </a:lnTo>
                  <a:cubicBezTo>
                    <a:pt x="20485" y="15100"/>
                    <a:pt x="19493" y="16032"/>
                    <a:pt x="18267" y="16032"/>
                  </a:cubicBezTo>
                  <a:lnTo>
                    <a:pt x="17799" y="16032"/>
                  </a:lnTo>
                  <a:lnTo>
                    <a:pt x="17799" y="14210"/>
                  </a:lnTo>
                  <a:lnTo>
                    <a:pt x="19003" y="14210"/>
                  </a:lnTo>
                  <a:cubicBezTo>
                    <a:pt x="19310" y="14210"/>
                    <a:pt x="19549" y="13977"/>
                    <a:pt x="19549" y="13693"/>
                  </a:cubicBezTo>
                  <a:cubicBezTo>
                    <a:pt x="19549" y="13407"/>
                    <a:pt x="19310" y="13175"/>
                    <a:pt x="19003" y="13175"/>
                  </a:cubicBezTo>
                  <a:lnTo>
                    <a:pt x="2764" y="13175"/>
                  </a:lnTo>
                  <a:cubicBezTo>
                    <a:pt x="2457" y="13175"/>
                    <a:pt x="2207" y="13407"/>
                    <a:pt x="2207" y="13693"/>
                  </a:cubicBezTo>
                  <a:cubicBezTo>
                    <a:pt x="2207" y="13977"/>
                    <a:pt x="2457" y="14210"/>
                    <a:pt x="2764" y="14210"/>
                  </a:cubicBezTo>
                  <a:lnTo>
                    <a:pt x="3801" y="14210"/>
                  </a:lnTo>
                  <a:lnTo>
                    <a:pt x="3801" y="16032"/>
                  </a:lnTo>
                  <a:lnTo>
                    <a:pt x="3333" y="16032"/>
                  </a:lnTo>
                  <a:cubicBezTo>
                    <a:pt x="2107" y="16032"/>
                    <a:pt x="1115" y="15100"/>
                    <a:pt x="1115" y="13962"/>
                  </a:cubicBezTo>
                  <a:lnTo>
                    <a:pt x="1115" y="7566"/>
                  </a:lnTo>
                  <a:cubicBezTo>
                    <a:pt x="1115" y="6427"/>
                    <a:pt x="2107" y="5506"/>
                    <a:pt x="3333" y="5506"/>
                  </a:cubicBezTo>
                  <a:close/>
                  <a:moveTo>
                    <a:pt x="17164" y="7617"/>
                  </a:moveTo>
                  <a:cubicBezTo>
                    <a:pt x="16745" y="7617"/>
                    <a:pt x="16406" y="7932"/>
                    <a:pt x="16406" y="8321"/>
                  </a:cubicBezTo>
                  <a:cubicBezTo>
                    <a:pt x="16406" y="8710"/>
                    <a:pt x="16745" y="9025"/>
                    <a:pt x="17164" y="9025"/>
                  </a:cubicBezTo>
                  <a:cubicBezTo>
                    <a:pt x="17583" y="9025"/>
                    <a:pt x="17922" y="8710"/>
                    <a:pt x="17922" y="8321"/>
                  </a:cubicBezTo>
                  <a:cubicBezTo>
                    <a:pt x="17922" y="7932"/>
                    <a:pt x="17583" y="7617"/>
                    <a:pt x="17164" y="7617"/>
                  </a:cubicBezTo>
                  <a:close/>
                  <a:moveTo>
                    <a:pt x="4915" y="14210"/>
                  </a:moveTo>
                  <a:lnTo>
                    <a:pt x="16685" y="14210"/>
                  </a:lnTo>
                  <a:cubicBezTo>
                    <a:pt x="16685" y="14210"/>
                    <a:pt x="16685" y="20575"/>
                    <a:pt x="16685" y="20575"/>
                  </a:cubicBezTo>
                  <a:lnTo>
                    <a:pt x="4915" y="20575"/>
                  </a:lnTo>
                  <a:lnTo>
                    <a:pt x="4915" y="14210"/>
                  </a:lnTo>
                  <a:close/>
                  <a:moveTo>
                    <a:pt x="5907" y="14904"/>
                  </a:moveTo>
                  <a:cubicBezTo>
                    <a:pt x="5601" y="14904"/>
                    <a:pt x="5350" y="15136"/>
                    <a:pt x="5350" y="15421"/>
                  </a:cubicBezTo>
                  <a:cubicBezTo>
                    <a:pt x="5350" y="15706"/>
                    <a:pt x="5601" y="15939"/>
                    <a:pt x="5907" y="15939"/>
                  </a:cubicBezTo>
                  <a:lnTo>
                    <a:pt x="15080" y="15939"/>
                  </a:lnTo>
                  <a:cubicBezTo>
                    <a:pt x="15386" y="15939"/>
                    <a:pt x="15637" y="15706"/>
                    <a:pt x="15637" y="15421"/>
                  </a:cubicBezTo>
                  <a:cubicBezTo>
                    <a:pt x="15637" y="15136"/>
                    <a:pt x="15386" y="14904"/>
                    <a:pt x="15080" y="14904"/>
                  </a:cubicBezTo>
                  <a:lnTo>
                    <a:pt x="5907" y="14904"/>
                  </a:lnTo>
                  <a:close/>
                  <a:moveTo>
                    <a:pt x="5907" y="16891"/>
                  </a:moveTo>
                  <a:cubicBezTo>
                    <a:pt x="5601" y="16891"/>
                    <a:pt x="5350" y="17122"/>
                    <a:pt x="5350" y="17408"/>
                  </a:cubicBezTo>
                  <a:cubicBezTo>
                    <a:pt x="5350" y="17693"/>
                    <a:pt x="5601" y="17926"/>
                    <a:pt x="5907" y="17926"/>
                  </a:cubicBezTo>
                  <a:lnTo>
                    <a:pt x="15080" y="17926"/>
                  </a:lnTo>
                  <a:cubicBezTo>
                    <a:pt x="15386" y="17926"/>
                    <a:pt x="15637" y="17693"/>
                    <a:pt x="15637" y="17408"/>
                  </a:cubicBezTo>
                  <a:cubicBezTo>
                    <a:pt x="15637" y="17122"/>
                    <a:pt x="15386" y="16891"/>
                    <a:pt x="15080" y="16891"/>
                  </a:cubicBezTo>
                  <a:lnTo>
                    <a:pt x="5907" y="16891"/>
                  </a:ln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5" name="ïṧḷïḓê-Freeform: Shape 78"/>
            <p:cNvSpPr/>
            <p:nvPr/>
          </p:nvSpPr>
          <p:spPr>
            <a:xfrm>
              <a:off x="7171197" y="3364975"/>
              <a:ext cx="105738" cy="133559"/>
            </a:xfrm>
            <a:custGeom>
              <a:avLst/>
              <a:gdLst/>
              <a:ahLst/>
              <a:cxnLst>
                <a:cxn ang="0">
                  <a:pos x="wd2" y="hd2"/>
                </a:cxn>
                <a:cxn ang="5400000">
                  <a:pos x="wd2" y="hd2"/>
                </a:cxn>
                <a:cxn ang="10800000">
                  <a:pos x="wd2" y="hd2"/>
                </a:cxn>
                <a:cxn ang="16200000">
                  <a:pos x="wd2" y="hd2"/>
                </a:cxn>
              </a:cxnLst>
              <a:rect l="0" t="0" r="r" b="b"/>
              <a:pathLst>
                <a:path w="21582" h="21600" extrusionOk="0">
                  <a:moveTo>
                    <a:pt x="1542" y="20439"/>
                  </a:moveTo>
                  <a:lnTo>
                    <a:pt x="1685" y="19305"/>
                  </a:lnTo>
                  <a:lnTo>
                    <a:pt x="19889" y="19305"/>
                  </a:lnTo>
                  <a:lnTo>
                    <a:pt x="20031" y="20439"/>
                  </a:lnTo>
                  <a:cubicBezTo>
                    <a:pt x="20031" y="20439"/>
                    <a:pt x="1542" y="20439"/>
                    <a:pt x="1542" y="20439"/>
                  </a:cubicBezTo>
                  <a:close/>
                  <a:moveTo>
                    <a:pt x="3164" y="7427"/>
                  </a:moveTo>
                  <a:lnTo>
                    <a:pt x="5783" y="7427"/>
                  </a:lnTo>
                  <a:lnTo>
                    <a:pt x="5783" y="8604"/>
                  </a:lnTo>
                  <a:cubicBezTo>
                    <a:pt x="5783" y="8924"/>
                    <a:pt x="6111" y="9185"/>
                    <a:pt x="6515" y="9185"/>
                  </a:cubicBezTo>
                  <a:cubicBezTo>
                    <a:pt x="6922" y="9185"/>
                    <a:pt x="7250" y="8924"/>
                    <a:pt x="7250" y="8604"/>
                  </a:cubicBezTo>
                  <a:lnTo>
                    <a:pt x="7250" y="7427"/>
                  </a:lnTo>
                  <a:lnTo>
                    <a:pt x="14323" y="7427"/>
                  </a:lnTo>
                  <a:lnTo>
                    <a:pt x="14323" y="8604"/>
                  </a:lnTo>
                  <a:cubicBezTo>
                    <a:pt x="14323" y="8924"/>
                    <a:pt x="14652" y="9185"/>
                    <a:pt x="15057" y="9185"/>
                  </a:cubicBezTo>
                  <a:cubicBezTo>
                    <a:pt x="15463" y="9185"/>
                    <a:pt x="15791" y="8924"/>
                    <a:pt x="15791" y="8604"/>
                  </a:cubicBezTo>
                  <a:lnTo>
                    <a:pt x="15791" y="7427"/>
                  </a:lnTo>
                  <a:lnTo>
                    <a:pt x="18410" y="7427"/>
                  </a:lnTo>
                  <a:lnTo>
                    <a:pt x="19746" y="18143"/>
                  </a:lnTo>
                  <a:lnTo>
                    <a:pt x="1828" y="18143"/>
                  </a:lnTo>
                  <a:cubicBezTo>
                    <a:pt x="1828" y="18143"/>
                    <a:pt x="3164" y="7427"/>
                    <a:pt x="3164" y="7427"/>
                  </a:cubicBezTo>
                  <a:close/>
                  <a:moveTo>
                    <a:pt x="7250" y="3965"/>
                  </a:moveTo>
                  <a:cubicBezTo>
                    <a:pt x="7250" y="2420"/>
                    <a:pt x="8837" y="1163"/>
                    <a:pt x="10787" y="1163"/>
                  </a:cubicBezTo>
                  <a:cubicBezTo>
                    <a:pt x="12737" y="1163"/>
                    <a:pt x="14323" y="2420"/>
                    <a:pt x="14323" y="3965"/>
                  </a:cubicBezTo>
                  <a:lnTo>
                    <a:pt x="14323" y="6264"/>
                  </a:lnTo>
                  <a:lnTo>
                    <a:pt x="7250" y="6264"/>
                  </a:lnTo>
                  <a:cubicBezTo>
                    <a:pt x="7250" y="6264"/>
                    <a:pt x="7250" y="3965"/>
                    <a:pt x="7250" y="3965"/>
                  </a:cubicBezTo>
                  <a:close/>
                  <a:moveTo>
                    <a:pt x="21561" y="20880"/>
                  </a:moveTo>
                  <a:lnTo>
                    <a:pt x="19805" y="6788"/>
                  </a:lnTo>
                  <a:cubicBezTo>
                    <a:pt x="19767" y="6491"/>
                    <a:pt x="19452" y="6264"/>
                    <a:pt x="19075" y="6264"/>
                  </a:cubicBezTo>
                  <a:lnTo>
                    <a:pt x="15791" y="6264"/>
                  </a:lnTo>
                  <a:lnTo>
                    <a:pt x="15791" y="3965"/>
                  </a:lnTo>
                  <a:cubicBezTo>
                    <a:pt x="15791" y="1778"/>
                    <a:pt x="13546" y="0"/>
                    <a:pt x="10787" y="0"/>
                  </a:cubicBezTo>
                  <a:cubicBezTo>
                    <a:pt x="8026" y="0"/>
                    <a:pt x="5783" y="1778"/>
                    <a:pt x="5783" y="3965"/>
                  </a:cubicBezTo>
                  <a:lnTo>
                    <a:pt x="5783" y="6264"/>
                  </a:lnTo>
                  <a:lnTo>
                    <a:pt x="2498" y="6264"/>
                  </a:lnTo>
                  <a:cubicBezTo>
                    <a:pt x="2122" y="6264"/>
                    <a:pt x="1806" y="6491"/>
                    <a:pt x="1768" y="6788"/>
                  </a:cubicBezTo>
                  <a:lnTo>
                    <a:pt x="3" y="20962"/>
                  </a:lnTo>
                  <a:cubicBezTo>
                    <a:pt x="-18" y="21124"/>
                    <a:pt x="49" y="21288"/>
                    <a:pt x="189" y="21409"/>
                  </a:cubicBezTo>
                  <a:cubicBezTo>
                    <a:pt x="328" y="21532"/>
                    <a:pt x="525" y="21600"/>
                    <a:pt x="734" y="21600"/>
                  </a:cubicBezTo>
                  <a:lnTo>
                    <a:pt x="20847" y="21600"/>
                  </a:lnTo>
                  <a:cubicBezTo>
                    <a:pt x="21253" y="21600"/>
                    <a:pt x="21582" y="21340"/>
                    <a:pt x="21582" y="21020"/>
                  </a:cubicBezTo>
                  <a:cubicBezTo>
                    <a:pt x="21582" y="20972"/>
                    <a:pt x="21575" y="20925"/>
                    <a:pt x="21561" y="20880"/>
                  </a:cubicBezTo>
                  <a:cubicBezTo>
                    <a:pt x="21561" y="20880"/>
                    <a:pt x="21561" y="20880"/>
                    <a:pt x="21561" y="2088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6" name="ïṧḷïḓê-Freeform: Shape 79"/>
            <p:cNvSpPr/>
            <p:nvPr/>
          </p:nvSpPr>
          <p:spPr>
            <a:xfrm>
              <a:off x="5848778" y="5697604"/>
              <a:ext cx="158770" cy="157399"/>
            </a:xfrm>
            <a:custGeom>
              <a:avLst/>
              <a:gdLst/>
              <a:ahLst/>
              <a:cxnLst>
                <a:cxn ang="0">
                  <a:pos x="wd2" y="hd2"/>
                </a:cxn>
                <a:cxn ang="5400000">
                  <a:pos x="wd2" y="hd2"/>
                </a:cxn>
                <a:cxn ang="10800000">
                  <a:pos x="wd2" y="hd2"/>
                </a:cxn>
                <a:cxn ang="16200000">
                  <a:pos x="wd2" y="hd2"/>
                </a:cxn>
              </a:cxnLst>
              <a:rect l="0" t="0" r="r" b="b"/>
              <a:pathLst>
                <a:path w="21526" h="21600" extrusionOk="0">
                  <a:moveTo>
                    <a:pt x="18718" y="8792"/>
                  </a:moveTo>
                  <a:lnTo>
                    <a:pt x="12840" y="2842"/>
                  </a:lnTo>
                  <a:lnTo>
                    <a:pt x="13818" y="1852"/>
                  </a:lnTo>
                  <a:lnTo>
                    <a:pt x="19698" y="7801"/>
                  </a:lnTo>
                  <a:cubicBezTo>
                    <a:pt x="19698" y="7801"/>
                    <a:pt x="18718" y="8792"/>
                    <a:pt x="18718" y="8792"/>
                  </a:cubicBezTo>
                  <a:close/>
                  <a:moveTo>
                    <a:pt x="11885" y="13644"/>
                  </a:moveTo>
                  <a:lnTo>
                    <a:pt x="7861" y="9571"/>
                  </a:lnTo>
                  <a:lnTo>
                    <a:pt x="12603" y="4770"/>
                  </a:lnTo>
                  <a:lnTo>
                    <a:pt x="16628" y="8846"/>
                  </a:lnTo>
                  <a:cubicBezTo>
                    <a:pt x="16628" y="8846"/>
                    <a:pt x="11885" y="13644"/>
                    <a:pt x="11885" y="13644"/>
                  </a:cubicBezTo>
                  <a:close/>
                  <a:moveTo>
                    <a:pt x="10044" y="19083"/>
                  </a:moveTo>
                  <a:lnTo>
                    <a:pt x="2488" y="11435"/>
                  </a:lnTo>
                  <a:lnTo>
                    <a:pt x="6556" y="10418"/>
                  </a:lnTo>
                  <a:lnTo>
                    <a:pt x="11048" y="14966"/>
                  </a:lnTo>
                  <a:cubicBezTo>
                    <a:pt x="11048" y="14966"/>
                    <a:pt x="10044" y="19083"/>
                    <a:pt x="10044" y="19083"/>
                  </a:cubicBezTo>
                  <a:close/>
                  <a:moveTo>
                    <a:pt x="21305" y="7258"/>
                  </a:moveTo>
                  <a:lnTo>
                    <a:pt x="14355" y="224"/>
                  </a:lnTo>
                  <a:cubicBezTo>
                    <a:pt x="14211" y="79"/>
                    <a:pt x="14021" y="0"/>
                    <a:pt x="13818" y="0"/>
                  </a:cubicBezTo>
                  <a:cubicBezTo>
                    <a:pt x="13617" y="0"/>
                    <a:pt x="13427" y="79"/>
                    <a:pt x="13283" y="224"/>
                  </a:cubicBezTo>
                  <a:lnTo>
                    <a:pt x="11232" y="2300"/>
                  </a:lnTo>
                  <a:cubicBezTo>
                    <a:pt x="11089" y="2444"/>
                    <a:pt x="11010" y="2637"/>
                    <a:pt x="11010" y="2842"/>
                  </a:cubicBezTo>
                  <a:cubicBezTo>
                    <a:pt x="11010" y="3047"/>
                    <a:pt x="11089" y="3240"/>
                    <a:pt x="11232" y="3384"/>
                  </a:cubicBezTo>
                  <a:lnTo>
                    <a:pt x="11531" y="3686"/>
                  </a:lnTo>
                  <a:lnTo>
                    <a:pt x="6403" y="8877"/>
                  </a:lnTo>
                  <a:lnTo>
                    <a:pt x="821" y="10272"/>
                  </a:lnTo>
                  <a:cubicBezTo>
                    <a:pt x="556" y="10338"/>
                    <a:pt x="346" y="10544"/>
                    <a:pt x="273" y="10811"/>
                  </a:cubicBezTo>
                  <a:cubicBezTo>
                    <a:pt x="200" y="11077"/>
                    <a:pt x="274" y="11363"/>
                    <a:pt x="467" y="11558"/>
                  </a:cubicBezTo>
                  <a:lnTo>
                    <a:pt x="4658" y="15801"/>
                  </a:lnTo>
                  <a:lnTo>
                    <a:pt x="222" y="20290"/>
                  </a:lnTo>
                  <a:cubicBezTo>
                    <a:pt x="79" y="20436"/>
                    <a:pt x="0" y="20628"/>
                    <a:pt x="0" y="20833"/>
                  </a:cubicBezTo>
                  <a:cubicBezTo>
                    <a:pt x="0" y="21038"/>
                    <a:pt x="79" y="21231"/>
                    <a:pt x="222" y="21376"/>
                  </a:cubicBezTo>
                  <a:cubicBezTo>
                    <a:pt x="365" y="21520"/>
                    <a:pt x="555" y="21600"/>
                    <a:pt x="758" y="21600"/>
                  </a:cubicBezTo>
                  <a:cubicBezTo>
                    <a:pt x="959" y="21600"/>
                    <a:pt x="1150" y="21520"/>
                    <a:pt x="1293" y="21376"/>
                  </a:cubicBezTo>
                  <a:lnTo>
                    <a:pt x="5730" y="16886"/>
                  </a:lnTo>
                  <a:lnTo>
                    <a:pt x="9921" y="21128"/>
                  </a:lnTo>
                  <a:cubicBezTo>
                    <a:pt x="10112" y="21321"/>
                    <a:pt x="10391" y="21399"/>
                    <a:pt x="10661" y="21325"/>
                  </a:cubicBezTo>
                  <a:cubicBezTo>
                    <a:pt x="10924" y="21251"/>
                    <a:pt x="11127" y="21038"/>
                    <a:pt x="11192" y="20769"/>
                  </a:cubicBezTo>
                  <a:lnTo>
                    <a:pt x="12571" y="15120"/>
                  </a:lnTo>
                  <a:lnTo>
                    <a:pt x="17699" y="9930"/>
                  </a:lnTo>
                  <a:lnTo>
                    <a:pt x="18182" y="10420"/>
                  </a:lnTo>
                  <a:cubicBezTo>
                    <a:pt x="18324" y="10561"/>
                    <a:pt x="18518" y="10644"/>
                    <a:pt x="18718" y="10644"/>
                  </a:cubicBezTo>
                  <a:cubicBezTo>
                    <a:pt x="18921" y="10644"/>
                    <a:pt x="19111" y="10563"/>
                    <a:pt x="19253" y="10420"/>
                  </a:cubicBezTo>
                  <a:lnTo>
                    <a:pt x="21305" y="8344"/>
                  </a:lnTo>
                  <a:cubicBezTo>
                    <a:pt x="21600" y="8044"/>
                    <a:pt x="21600" y="7557"/>
                    <a:pt x="21305" y="7258"/>
                  </a:cubicBezTo>
                  <a:cubicBezTo>
                    <a:pt x="21305" y="7258"/>
                    <a:pt x="21305" y="7258"/>
                    <a:pt x="21305" y="7258"/>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7" name="ïṧḷïḓê-Freeform: Shape 80"/>
            <p:cNvSpPr/>
            <p:nvPr/>
          </p:nvSpPr>
          <p:spPr>
            <a:xfrm>
              <a:off x="4751070" y="2736577"/>
              <a:ext cx="235404" cy="235335"/>
            </a:xfrm>
            <a:custGeom>
              <a:avLst/>
              <a:gdLst/>
              <a:ahLst/>
              <a:cxnLst>
                <a:cxn ang="0">
                  <a:pos x="wd2" y="hd2"/>
                </a:cxn>
                <a:cxn ang="5400000">
                  <a:pos x="wd2" y="hd2"/>
                </a:cxn>
                <a:cxn ang="10800000">
                  <a:pos x="wd2" y="hd2"/>
                </a:cxn>
                <a:cxn ang="16200000">
                  <a:pos x="wd2" y="hd2"/>
                </a:cxn>
              </a:cxnLst>
              <a:rect l="0" t="0" r="r" b="b"/>
              <a:pathLst>
                <a:path w="21481" h="21543" extrusionOk="0">
                  <a:moveTo>
                    <a:pt x="11185" y="20032"/>
                  </a:moveTo>
                  <a:cubicBezTo>
                    <a:pt x="10203" y="18605"/>
                    <a:pt x="10197" y="16406"/>
                    <a:pt x="10388" y="14725"/>
                  </a:cubicBezTo>
                  <a:cubicBezTo>
                    <a:pt x="10408" y="14547"/>
                    <a:pt x="10349" y="14369"/>
                    <a:pt x="10226" y="14239"/>
                  </a:cubicBezTo>
                  <a:lnTo>
                    <a:pt x="4544" y="8207"/>
                  </a:lnTo>
                  <a:cubicBezTo>
                    <a:pt x="4431" y="8088"/>
                    <a:pt x="4275" y="8019"/>
                    <a:pt x="4111" y="8016"/>
                  </a:cubicBezTo>
                  <a:lnTo>
                    <a:pt x="4103" y="8016"/>
                  </a:lnTo>
                  <a:cubicBezTo>
                    <a:pt x="3942" y="8016"/>
                    <a:pt x="3787" y="8080"/>
                    <a:pt x="3673" y="8195"/>
                  </a:cubicBezTo>
                  <a:lnTo>
                    <a:pt x="2382" y="9490"/>
                  </a:lnTo>
                  <a:lnTo>
                    <a:pt x="1466" y="8571"/>
                  </a:lnTo>
                  <a:lnTo>
                    <a:pt x="8551" y="1463"/>
                  </a:lnTo>
                  <a:lnTo>
                    <a:pt x="9467" y="2383"/>
                  </a:lnTo>
                  <a:lnTo>
                    <a:pt x="8176" y="3678"/>
                  </a:lnTo>
                  <a:cubicBezTo>
                    <a:pt x="8060" y="3795"/>
                    <a:pt x="7996" y="3953"/>
                    <a:pt x="7998" y="4118"/>
                  </a:cubicBezTo>
                  <a:cubicBezTo>
                    <a:pt x="8000" y="4282"/>
                    <a:pt x="8069" y="4439"/>
                    <a:pt x="8189" y="4552"/>
                  </a:cubicBezTo>
                  <a:lnTo>
                    <a:pt x="14201" y="10252"/>
                  </a:lnTo>
                  <a:cubicBezTo>
                    <a:pt x="14331" y="10375"/>
                    <a:pt x="14508" y="10434"/>
                    <a:pt x="14686" y="10413"/>
                  </a:cubicBezTo>
                  <a:cubicBezTo>
                    <a:pt x="15254" y="10349"/>
                    <a:pt x="15801" y="10316"/>
                    <a:pt x="16312" y="10316"/>
                  </a:cubicBezTo>
                  <a:cubicBezTo>
                    <a:pt x="17889" y="10316"/>
                    <a:pt x="19117" y="10617"/>
                    <a:pt x="19977" y="11213"/>
                  </a:cubicBezTo>
                  <a:cubicBezTo>
                    <a:pt x="19977" y="11213"/>
                    <a:pt x="11185" y="20032"/>
                    <a:pt x="11185" y="20032"/>
                  </a:cubicBezTo>
                  <a:close/>
                  <a:moveTo>
                    <a:pt x="21304" y="10743"/>
                  </a:moveTo>
                  <a:cubicBezTo>
                    <a:pt x="20216" y="9650"/>
                    <a:pt x="18537" y="9098"/>
                    <a:pt x="16312" y="9098"/>
                  </a:cubicBezTo>
                  <a:cubicBezTo>
                    <a:pt x="15842" y="9098"/>
                    <a:pt x="15345" y="9123"/>
                    <a:pt x="14832" y="9173"/>
                  </a:cubicBezTo>
                  <a:lnTo>
                    <a:pt x="9477" y="4096"/>
                  </a:lnTo>
                  <a:lnTo>
                    <a:pt x="10755" y="2814"/>
                  </a:lnTo>
                  <a:cubicBezTo>
                    <a:pt x="10992" y="2576"/>
                    <a:pt x="10992" y="2190"/>
                    <a:pt x="10755" y="1951"/>
                  </a:cubicBezTo>
                  <a:lnTo>
                    <a:pt x="8981" y="172"/>
                  </a:lnTo>
                  <a:cubicBezTo>
                    <a:pt x="8753" y="-57"/>
                    <a:pt x="8349" y="-57"/>
                    <a:pt x="8122" y="172"/>
                  </a:cubicBezTo>
                  <a:lnTo>
                    <a:pt x="178" y="8141"/>
                  </a:lnTo>
                  <a:cubicBezTo>
                    <a:pt x="-59" y="8379"/>
                    <a:pt x="-59" y="8764"/>
                    <a:pt x="178" y="9002"/>
                  </a:cubicBezTo>
                  <a:lnTo>
                    <a:pt x="1952" y="10782"/>
                  </a:lnTo>
                  <a:cubicBezTo>
                    <a:pt x="2067" y="10896"/>
                    <a:pt x="2221" y="10960"/>
                    <a:pt x="2382" y="10960"/>
                  </a:cubicBezTo>
                  <a:cubicBezTo>
                    <a:pt x="2543" y="10960"/>
                    <a:pt x="2697" y="10896"/>
                    <a:pt x="2812" y="10782"/>
                  </a:cubicBezTo>
                  <a:lnTo>
                    <a:pt x="4090" y="9499"/>
                  </a:lnTo>
                  <a:lnTo>
                    <a:pt x="9151" y="14872"/>
                  </a:lnTo>
                  <a:cubicBezTo>
                    <a:pt x="8947" y="16984"/>
                    <a:pt x="9080" y="19724"/>
                    <a:pt x="10716" y="21364"/>
                  </a:cubicBezTo>
                  <a:cubicBezTo>
                    <a:pt x="10834" y="21483"/>
                    <a:pt x="10989" y="21543"/>
                    <a:pt x="11145" y="21543"/>
                  </a:cubicBezTo>
                  <a:cubicBezTo>
                    <a:pt x="11300" y="21543"/>
                    <a:pt x="11456" y="21483"/>
                    <a:pt x="11574" y="21364"/>
                  </a:cubicBezTo>
                  <a:lnTo>
                    <a:pt x="16010" y="16914"/>
                  </a:lnTo>
                  <a:lnTo>
                    <a:pt x="19407" y="20323"/>
                  </a:lnTo>
                  <a:cubicBezTo>
                    <a:pt x="19526" y="20442"/>
                    <a:pt x="19681" y="20501"/>
                    <a:pt x="19836" y="20501"/>
                  </a:cubicBezTo>
                  <a:cubicBezTo>
                    <a:pt x="19992" y="20501"/>
                    <a:pt x="20147" y="20442"/>
                    <a:pt x="20266" y="20323"/>
                  </a:cubicBezTo>
                  <a:cubicBezTo>
                    <a:pt x="20503" y="20085"/>
                    <a:pt x="20503" y="19699"/>
                    <a:pt x="20266" y="19461"/>
                  </a:cubicBezTo>
                  <a:lnTo>
                    <a:pt x="16869" y="16053"/>
                  </a:lnTo>
                  <a:lnTo>
                    <a:pt x="21304" y="11604"/>
                  </a:lnTo>
                  <a:cubicBezTo>
                    <a:pt x="21541" y="11366"/>
                    <a:pt x="21541" y="10981"/>
                    <a:pt x="21304" y="10743"/>
                  </a:cubicBezTo>
                  <a:cubicBezTo>
                    <a:pt x="21304" y="10743"/>
                    <a:pt x="21304" y="10743"/>
                    <a:pt x="21304" y="10743"/>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8" name="ïṧḷïḓê-Freeform: Shape 81"/>
            <p:cNvSpPr/>
            <p:nvPr/>
          </p:nvSpPr>
          <p:spPr>
            <a:xfrm>
              <a:off x="5928333" y="5952158"/>
              <a:ext cx="120622" cy="149208"/>
            </a:xfrm>
            <a:custGeom>
              <a:avLst/>
              <a:gdLst/>
              <a:ahLst/>
              <a:cxnLst>
                <a:cxn ang="0">
                  <a:pos x="wd2" y="hd2"/>
                </a:cxn>
                <a:cxn ang="5400000">
                  <a:pos x="wd2" y="hd2"/>
                </a:cxn>
                <a:cxn ang="10800000">
                  <a:pos x="wd2" y="hd2"/>
                </a:cxn>
                <a:cxn ang="16200000">
                  <a:pos x="wd2" y="hd2"/>
                </a:cxn>
              </a:cxnLst>
              <a:rect l="0" t="0" r="r" b="b"/>
              <a:pathLst>
                <a:path w="21600" h="21600" extrusionOk="0">
                  <a:moveTo>
                    <a:pt x="10806" y="0"/>
                  </a:moveTo>
                  <a:cubicBezTo>
                    <a:pt x="8952" y="0"/>
                    <a:pt x="7419" y="1127"/>
                    <a:pt x="7211" y="2582"/>
                  </a:cubicBezTo>
                  <a:lnTo>
                    <a:pt x="3049" y="2582"/>
                  </a:lnTo>
                  <a:cubicBezTo>
                    <a:pt x="1365" y="2582"/>
                    <a:pt x="0" y="3696"/>
                    <a:pt x="0" y="5056"/>
                  </a:cubicBezTo>
                  <a:lnTo>
                    <a:pt x="0" y="5182"/>
                  </a:lnTo>
                  <a:cubicBezTo>
                    <a:pt x="0" y="6221"/>
                    <a:pt x="797" y="7114"/>
                    <a:pt x="1925" y="7476"/>
                  </a:cubicBezTo>
                  <a:lnTo>
                    <a:pt x="1925" y="19126"/>
                  </a:lnTo>
                  <a:cubicBezTo>
                    <a:pt x="1925" y="20487"/>
                    <a:pt x="3303" y="21600"/>
                    <a:pt x="4985" y="21600"/>
                  </a:cubicBezTo>
                  <a:lnTo>
                    <a:pt x="16626" y="21600"/>
                  </a:lnTo>
                  <a:cubicBezTo>
                    <a:pt x="18308" y="21600"/>
                    <a:pt x="19675" y="20487"/>
                    <a:pt x="19675" y="19126"/>
                  </a:cubicBezTo>
                  <a:lnTo>
                    <a:pt x="19675" y="7476"/>
                  </a:lnTo>
                  <a:cubicBezTo>
                    <a:pt x="20804" y="7114"/>
                    <a:pt x="21600" y="6221"/>
                    <a:pt x="21600" y="5182"/>
                  </a:cubicBezTo>
                  <a:lnTo>
                    <a:pt x="21600" y="5056"/>
                  </a:lnTo>
                  <a:cubicBezTo>
                    <a:pt x="21600" y="3696"/>
                    <a:pt x="20234" y="2582"/>
                    <a:pt x="18551" y="2582"/>
                  </a:cubicBezTo>
                  <a:lnTo>
                    <a:pt x="14389" y="2582"/>
                  </a:lnTo>
                  <a:cubicBezTo>
                    <a:pt x="14182" y="1127"/>
                    <a:pt x="12659" y="0"/>
                    <a:pt x="10806" y="0"/>
                  </a:cubicBezTo>
                  <a:close/>
                  <a:moveTo>
                    <a:pt x="10806" y="1170"/>
                  </a:moveTo>
                  <a:cubicBezTo>
                    <a:pt x="11861" y="1170"/>
                    <a:pt x="12736" y="1775"/>
                    <a:pt x="12931" y="2582"/>
                  </a:cubicBezTo>
                  <a:lnTo>
                    <a:pt x="8669" y="2582"/>
                  </a:lnTo>
                  <a:cubicBezTo>
                    <a:pt x="8864" y="1775"/>
                    <a:pt x="9750" y="1170"/>
                    <a:pt x="10806" y="1170"/>
                  </a:cubicBezTo>
                  <a:close/>
                  <a:moveTo>
                    <a:pt x="3049" y="3760"/>
                  </a:moveTo>
                  <a:lnTo>
                    <a:pt x="18551" y="3760"/>
                  </a:lnTo>
                  <a:cubicBezTo>
                    <a:pt x="19436" y="3760"/>
                    <a:pt x="20153" y="4341"/>
                    <a:pt x="20153" y="5056"/>
                  </a:cubicBezTo>
                  <a:cubicBezTo>
                    <a:pt x="20153" y="5056"/>
                    <a:pt x="20153" y="5182"/>
                    <a:pt x="20153" y="5182"/>
                  </a:cubicBezTo>
                  <a:cubicBezTo>
                    <a:pt x="20153" y="5897"/>
                    <a:pt x="19436" y="6477"/>
                    <a:pt x="18551" y="6477"/>
                  </a:cubicBezTo>
                  <a:lnTo>
                    <a:pt x="3049" y="6477"/>
                  </a:lnTo>
                  <a:cubicBezTo>
                    <a:pt x="2164" y="6477"/>
                    <a:pt x="1447" y="5897"/>
                    <a:pt x="1447" y="5182"/>
                  </a:cubicBezTo>
                  <a:lnTo>
                    <a:pt x="1447" y="5056"/>
                  </a:lnTo>
                  <a:cubicBezTo>
                    <a:pt x="1447" y="4341"/>
                    <a:pt x="2164" y="3760"/>
                    <a:pt x="3049" y="3760"/>
                  </a:cubicBezTo>
                  <a:close/>
                  <a:moveTo>
                    <a:pt x="3372" y="7647"/>
                  </a:moveTo>
                  <a:lnTo>
                    <a:pt x="18228" y="7647"/>
                  </a:lnTo>
                  <a:cubicBezTo>
                    <a:pt x="18228" y="7647"/>
                    <a:pt x="18228" y="19126"/>
                    <a:pt x="18228" y="19126"/>
                  </a:cubicBezTo>
                  <a:cubicBezTo>
                    <a:pt x="18228" y="19840"/>
                    <a:pt x="17510" y="20430"/>
                    <a:pt x="16626" y="20430"/>
                  </a:cubicBezTo>
                  <a:lnTo>
                    <a:pt x="4985" y="20430"/>
                  </a:lnTo>
                  <a:cubicBezTo>
                    <a:pt x="4101" y="20430"/>
                    <a:pt x="3372" y="19840"/>
                    <a:pt x="3372" y="19126"/>
                  </a:cubicBezTo>
                  <a:lnTo>
                    <a:pt x="3372" y="7647"/>
                  </a:lnTo>
                  <a:close/>
                  <a:moveTo>
                    <a:pt x="6777" y="11227"/>
                  </a:moveTo>
                  <a:cubicBezTo>
                    <a:pt x="6377" y="11227"/>
                    <a:pt x="6054" y="11489"/>
                    <a:pt x="6054" y="11812"/>
                  </a:cubicBezTo>
                  <a:lnTo>
                    <a:pt x="6054" y="18397"/>
                  </a:lnTo>
                  <a:cubicBezTo>
                    <a:pt x="6054" y="18721"/>
                    <a:pt x="6377" y="18982"/>
                    <a:pt x="6777" y="18982"/>
                  </a:cubicBezTo>
                  <a:cubicBezTo>
                    <a:pt x="7177" y="18982"/>
                    <a:pt x="7500" y="18721"/>
                    <a:pt x="7500" y="18397"/>
                  </a:cubicBezTo>
                  <a:lnTo>
                    <a:pt x="7500" y="11812"/>
                  </a:lnTo>
                  <a:cubicBezTo>
                    <a:pt x="7500" y="11489"/>
                    <a:pt x="7177" y="11227"/>
                    <a:pt x="6777" y="11227"/>
                  </a:cubicBezTo>
                  <a:close/>
                  <a:moveTo>
                    <a:pt x="10694" y="11227"/>
                  </a:moveTo>
                  <a:cubicBezTo>
                    <a:pt x="10294" y="11227"/>
                    <a:pt x="9971" y="11489"/>
                    <a:pt x="9971" y="11812"/>
                  </a:cubicBezTo>
                  <a:lnTo>
                    <a:pt x="9971" y="18397"/>
                  </a:lnTo>
                  <a:cubicBezTo>
                    <a:pt x="9971" y="18721"/>
                    <a:pt x="10294" y="18982"/>
                    <a:pt x="10694" y="18982"/>
                  </a:cubicBezTo>
                  <a:cubicBezTo>
                    <a:pt x="11094" y="18982"/>
                    <a:pt x="11418" y="18721"/>
                    <a:pt x="11418" y="18397"/>
                  </a:cubicBezTo>
                  <a:lnTo>
                    <a:pt x="11418" y="11812"/>
                  </a:lnTo>
                  <a:cubicBezTo>
                    <a:pt x="11418" y="11489"/>
                    <a:pt x="11094" y="11227"/>
                    <a:pt x="10694" y="11227"/>
                  </a:cubicBezTo>
                  <a:close/>
                  <a:moveTo>
                    <a:pt x="14611" y="11227"/>
                  </a:moveTo>
                  <a:cubicBezTo>
                    <a:pt x="14212" y="11227"/>
                    <a:pt x="13888" y="11489"/>
                    <a:pt x="13888" y="11812"/>
                  </a:cubicBezTo>
                  <a:lnTo>
                    <a:pt x="13888" y="18397"/>
                  </a:lnTo>
                  <a:cubicBezTo>
                    <a:pt x="13888" y="18721"/>
                    <a:pt x="14212" y="18982"/>
                    <a:pt x="14611" y="18982"/>
                  </a:cubicBezTo>
                  <a:cubicBezTo>
                    <a:pt x="15011" y="18982"/>
                    <a:pt x="15335" y="18721"/>
                    <a:pt x="15335" y="18397"/>
                  </a:cubicBezTo>
                  <a:lnTo>
                    <a:pt x="15335" y="11812"/>
                  </a:lnTo>
                  <a:cubicBezTo>
                    <a:pt x="15335" y="11489"/>
                    <a:pt x="15011" y="11227"/>
                    <a:pt x="14611" y="11227"/>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89" name="ïṧḷïḓê-Freeform: Shape 82"/>
            <p:cNvSpPr/>
            <p:nvPr/>
          </p:nvSpPr>
          <p:spPr>
            <a:xfrm>
              <a:off x="6894782" y="2659022"/>
              <a:ext cx="101392" cy="199540"/>
            </a:xfrm>
            <a:custGeom>
              <a:avLst/>
              <a:gdLst/>
              <a:ahLst/>
              <a:cxnLst>
                <a:cxn ang="0">
                  <a:pos x="wd2" y="hd2"/>
                </a:cxn>
                <a:cxn ang="5400000">
                  <a:pos x="wd2" y="hd2"/>
                </a:cxn>
                <a:cxn ang="10800000">
                  <a:pos x="wd2" y="hd2"/>
                </a:cxn>
                <a:cxn ang="16200000">
                  <a:pos x="wd2" y="hd2"/>
                </a:cxn>
              </a:cxnLst>
              <a:rect l="0" t="0" r="r" b="b"/>
              <a:pathLst>
                <a:path w="21600" h="21600" extrusionOk="0">
                  <a:moveTo>
                    <a:pt x="19059" y="7472"/>
                  </a:moveTo>
                  <a:cubicBezTo>
                    <a:pt x="19059" y="9786"/>
                    <a:pt x="15353" y="11668"/>
                    <a:pt x="10800" y="11668"/>
                  </a:cubicBezTo>
                  <a:cubicBezTo>
                    <a:pt x="6246" y="11668"/>
                    <a:pt x="2542" y="9786"/>
                    <a:pt x="2542" y="7472"/>
                  </a:cubicBezTo>
                  <a:lnTo>
                    <a:pt x="2542" y="4489"/>
                  </a:lnTo>
                  <a:lnTo>
                    <a:pt x="19059" y="4489"/>
                  </a:lnTo>
                  <a:cubicBezTo>
                    <a:pt x="19059" y="4489"/>
                    <a:pt x="19059" y="7472"/>
                    <a:pt x="19059" y="7472"/>
                  </a:cubicBezTo>
                  <a:close/>
                  <a:moveTo>
                    <a:pt x="20329" y="3198"/>
                  </a:moveTo>
                  <a:lnTo>
                    <a:pt x="16517" y="3198"/>
                  </a:lnTo>
                  <a:lnTo>
                    <a:pt x="16517" y="646"/>
                  </a:lnTo>
                  <a:cubicBezTo>
                    <a:pt x="16517" y="290"/>
                    <a:pt x="15949" y="0"/>
                    <a:pt x="15247" y="0"/>
                  </a:cubicBezTo>
                  <a:cubicBezTo>
                    <a:pt x="14546" y="0"/>
                    <a:pt x="13976" y="290"/>
                    <a:pt x="13976" y="646"/>
                  </a:cubicBezTo>
                  <a:lnTo>
                    <a:pt x="13976" y="3198"/>
                  </a:lnTo>
                  <a:lnTo>
                    <a:pt x="7625" y="3198"/>
                  </a:lnTo>
                  <a:lnTo>
                    <a:pt x="7625" y="646"/>
                  </a:lnTo>
                  <a:cubicBezTo>
                    <a:pt x="7625" y="290"/>
                    <a:pt x="7055" y="0"/>
                    <a:pt x="6354" y="0"/>
                  </a:cubicBezTo>
                  <a:cubicBezTo>
                    <a:pt x="5651" y="0"/>
                    <a:pt x="5083" y="290"/>
                    <a:pt x="5083" y="646"/>
                  </a:cubicBezTo>
                  <a:lnTo>
                    <a:pt x="5083" y="3198"/>
                  </a:lnTo>
                  <a:lnTo>
                    <a:pt x="1271" y="3198"/>
                  </a:lnTo>
                  <a:cubicBezTo>
                    <a:pt x="570" y="3198"/>
                    <a:pt x="0" y="3488"/>
                    <a:pt x="0" y="3843"/>
                  </a:cubicBezTo>
                  <a:lnTo>
                    <a:pt x="0" y="7472"/>
                  </a:lnTo>
                  <a:cubicBezTo>
                    <a:pt x="0" y="10279"/>
                    <a:pt x="4173" y="12597"/>
                    <a:pt x="9529" y="12918"/>
                  </a:cubicBezTo>
                  <a:lnTo>
                    <a:pt x="9529" y="20955"/>
                  </a:lnTo>
                  <a:cubicBezTo>
                    <a:pt x="9529" y="21312"/>
                    <a:pt x="10099" y="21600"/>
                    <a:pt x="10800" y="21600"/>
                  </a:cubicBezTo>
                  <a:cubicBezTo>
                    <a:pt x="11502" y="21600"/>
                    <a:pt x="12070" y="21312"/>
                    <a:pt x="12070" y="20955"/>
                  </a:cubicBezTo>
                  <a:lnTo>
                    <a:pt x="12070" y="12918"/>
                  </a:lnTo>
                  <a:cubicBezTo>
                    <a:pt x="17428" y="12597"/>
                    <a:pt x="21600" y="10279"/>
                    <a:pt x="21600" y="7472"/>
                  </a:cubicBezTo>
                  <a:lnTo>
                    <a:pt x="21600" y="3843"/>
                  </a:lnTo>
                  <a:cubicBezTo>
                    <a:pt x="21600" y="3488"/>
                    <a:pt x="21030" y="3198"/>
                    <a:pt x="20329" y="3198"/>
                  </a:cubicBezTo>
                  <a:cubicBezTo>
                    <a:pt x="20329" y="3198"/>
                    <a:pt x="20329" y="3198"/>
                    <a:pt x="20329" y="3198"/>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0" name="ïṧḷïḓê-Freeform: Shape 83"/>
            <p:cNvSpPr/>
            <p:nvPr/>
          </p:nvSpPr>
          <p:spPr>
            <a:xfrm>
              <a:off x="5687713" y="6043634"/>
              <a:ext cx="161140" cy="139327"/>
            </a:xfrm>
            <a:custGeom>
              <a:avLst/>
              <a:gdLst/>
              <a:ahLst/>
              <a:cxnLst>
                <a:cxn ang="0">
                  <a:pos x="wd2" y="hd2"/>
                </a:cxn>
                <a:cxn ang="5400000">
                  <a:pos x="wd2" y="hd2"/>
                </a:cxn>
                <a:cxn ang="10800000">
                  <a:pos x="wd2" y="hd2"/>
                </a:cxn>
                <a:cxn ang="16200000">
                  <a:pos x="wd2" y="hd2"/>
                </a:cxn>
              </a:cxnLst>
              <a:rect l="0" t="0" r="r" b="b"/>
              <a:pathLst>
                <a:path w="21600" h="21600" extrusionOk="0">
                  <a:moveTo>
                    <a:pt x="4532" y="0"/>
                  </a:moveTo>
                  <a:lnTo>
                    <a:pt x="4532" y="4017"/>
                  </a:lnTo>
                  <a:lnTo>
                    <a:pt x="6014" y="4017"/>
                  </a:lnTo>
                  <a:lnTo>
                    <a:pt x="6014" y="1715"/>
                  </a:lnTo>
                  <a:lnTo>
                    <a:pt x="20117" y="1715"/>
                  </a:lnTo>
                  <a:lnTo>
                    <a:pt x="20117" y="11744"/>
                  </a:lnTo>
                  <a:lnTo>
                    <a:pt x="18118" y="11744"/>
                  </a:lnTo>
                  <a:lnTo>
                    <a:pt x="18118" y="13469"/>
                  </a:lnTo>
                  <a:lnTo>
                    <a:pt x="21600" y="13469"/>
                  </a:lnTo>
                  <a:lnTo>
                    <a:pt x="21600" y="0"/>
                  </a:lnTo>
                  <a:cubicBezTo>
                    <a:pt x="21600" y="0"/>
                    <a:pt x="4532" y="0"/>
                    <a:pt x="4532" y="0"/>
                  </a:cubicBezTo>
                  <a:close/>
                  <a:moveTo>
                    <a:pt x="0" y="4933"/>
                  </a:moveTo>
                  <a:lnTo>
                    <a:pt x="0" y="18392"/>
                  </a:lnTo>
                  <a:lnTo>
                    <a:pt x="6731" y="18392"/>
                  </a:lnTo>
                  <a:lnTo>
                    <a:pt x="6731" y="19644"/>
                  </a:lnTo>
                  <a:lnTo>
                    <a:pt x="5273" y="19644"/>
                  </a:lnTo>
                  <a:lnTo>
                    <a:pt x="5273" y="21600"/>
                  </a:lnTo>
                  <a:lnTo>
                    <a:pt x="11795" y="21600"/>
                  </a:lnTo>
                  <a:lnTo>
                    <a:pt x="11795" y="19644"/>
                  </a:lnTo>
                  <a:lnTo>
                    <a:pt x="10338" y="19644"/>
                  </a:lnTo>
                  <a:lnTo>
                    <a:pt x="10338" y="18392"/>
                  </a:lnTo>
                  <a:cubicBezTo>
                    <a:pt x="10338" y="18392"/>
                    <a:pt x="17068" y="18392"/>
                    <a:pt x="17068" y="18392"/>
                  </a:cubicBezTo>
                  <a:lnTo>
                    <a:pt x="17068" y="4933"/>
                  </a:lnTo>
                  <a:lnTo>
                    <a:pt x="0" y="4933"/>
                  </a:lnTo>
                  <a:close/>
                  <a:moveTo>
                    <a:pt x="1483" y="6648"/>
                  </a:moveTo>
                  <a:lnTo>
                    <a:pt x="15586" y="6648"/>
                  </a:lnTo>
                  <a:lnTo>
                    <a:pt x="15586" y="16677"/>
                  </a:lnTo>
                  <a:cubicBezTo>
                    <a:pt x="15586" y="16677"/>
                    <a:pt x="1483" y="16677"/>
                    <a:pt x="1483" y="16677"/>
                  </a:cubicBezTo>
                  <a:lnTo>
                    <a:pt x="1483" y="6648"/>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1" name="ïṧḷïḓê-Freeform: Shape 84"/>
            <p:cNvSpPr/>
            <p:nvPr/>
          </p:nvSpPr>
          <p:spPr>
            <a:xfrm>
              <a:off x="5550499" y="5667770"/>
              <a:ext cx="168659" cy="168180"/>
            </a:xfrm>
            <a:custGeom>
              <a:avLst/>
              <a:gdLst/>
              <a:ahLst/>
              <a:cxnLst>
                <a:cxn ang="0">
                  <a:pos x="wd2" y="hd2"/>
                </a:cxn>
                <a:cxn ang="5400000">
                  <a:pos x="wd2" y="hd2"/>
                </a:cxn>
                <a:cxn ang="10800000">
                  <a:pos x="wd2" y="hd2"/>
                </a:cxn>
                <a:cxn ang="16200000">
                  <a:pos x="wd2" y="hd2"/>
                </a:cxn>
              </a:cxnLst>
              <a:rect l="0" t="0" r="r" b="b"/>
              <a:pathLst>
                <a:path w="21600" h="21582" extrusionOk="0">
                  <a:moveTo>
                    <a:pt x="7808" y="10"/>
                  </a:moveTo>
                  <a:cubicBezTo>
                    <a:pt x="7662" y="39"/>
                    <a:pt x="7529" y="126"/>
                    <a:pt x="7441" y="266"/>
                  </a:cubicBezTo>
                  <a:cubicBezTo>
                    <a:pt x="7246" y="578"/>
                    <a:pt x="7101" y="955"/>
                    <a:pt x="7115" y="1558"/>
                  </a:cubicBezTo>
                  <a:cubicBezTo>
                    <a:pt x="7122" y="1866"/>
                    <a:pt x="7205" y="2148"/>
                    <a:pt x="7346" y="2411"/>
                  </a:cubicBezTo>
                  <a:cubicBezTo>
                    <a:pt x="7997" y="3628"/>
                    <a:pt x="9851" y="4296"/>
                    <a:pt x="12893" y="4405"/>
                  </a:cubicBezTo>
                  <a:cubicBezTo>
                    <a:pt x="14867" y="4475"/>
                    <a:pt x="16127" y="4912"/>
                    <a:pt x="16459" y="5641"/>
                  </a:cubicBezTo>
                  <a:cubicBezTo>
                    <a:pt x="16825" y="6447"/>
                    <a:pt x="16111" y="7585"/>
                    <a:pt x="15806" y="7977"/>
                  </a:cubicBezTo>
                  <a:cubicBezTo>
                    <a:pt x="15774" y="8009"/>
                    <a:pt x="15739" y="8055"/>
                    <a:pt x="15718" y="8097"/>
                  </a:cubicBezTo>
                  <a:lnTo>
                    <a:pt x="1273" y="8097"/>
                  </a:lnTo>
                  <a:cubicBezTo>
                    <a:pt x="555" y="8097"/>
                    <a:pt x="0" y="8670"/>
                    <a:pt x="0" y="9389"/>
                  </a:cubicBezTo>
                  <a:lnTo>
                    <a:pt x="0" y="20314"/>
                  </a:lnTo>
                  <a:cubicBezTo>
                    <a:pt x="0" y="21034"/>
                    <a:pt x="555" y="21582"/>
                    <a:pt x="1273" y="21582"/>
                  </a:cubicBezTo>
                  <a:lnTo>
                    <a:pt x="20327" y="21582"/>
                  </a:lnTo>
                  <a:cubicBezTo>
                    <a:pt x="20675" y="21582"/>
                    <a:pt x="20981" y="21456"/>
                    <a:pt x="21226" y="21215"/>
                  </a:cubicBezTo>
                  <a:cubicBezTo>
                    <a:pt x="21477" y="20969"/>
                    <a:pt x="21600" y="20673"/>
                    <a:pt x="21600" y="20314"/>
                  </a:cubicBezTo>
                  <a:lnTo>
                    <a:pt x="21600" y="9389"/>
                  </a:lnTo>
                  <a:cubicBezTo>
                    <a:pt x="21600" y="9030"/>
                    <a:pt x="21474" y="8728"/>
                    <a:pt x="21226" y="8480"/>
                  </a:cubicBezTo>
                  <a:cubicBezTo>
                    <a:pt x="20978" y="8231"/>
                    <a:pt x="20675" y="8097"/>
                    <a:pt x="20327" y="8097"/>
                  </a:cubicBezTo>
                  <a:lnTo>
                    <a:pt x="17127" y="8097"/>
                  </a:lnTo>
                  <a:cubicBezTo>
                    <a:pt x="17772" y="6954"/>
                    <a:pt x="17891" y="5981"/>
                    <a:pt x="17517" y="5162"/>
                  </a:cubicBezTo>
                  <a:cubicBezTo>
                    <a:pt x="16972" y="3969"/>
                    <a:pt x="15447" y="3323"/>
                    <a:pt x="12933" y="3240"/>
                  </a:cubicBezTo>
                  <a:cubicBezTo>
                    <a:pt x="11339" y="3186"/>
                    <a:pt x="10120" y="2974"/>
                    <a:pt x="9479" y="2682"/>
                  </a:cubicBezTo>
                  <a:cubicBezTo>
                    <a:pt x="8842" y="2391"/>
                    <a:pt x="8550" y="2141"/>
                    <a:pt x="8412" y="1877"/>
                  </a:cubicBezTo>
                  <a:cubicBezTo>
                    <a:pt x="8202" y="1474"/>
                    <a:pt x="8352" y="1126"/>
                    <a:pt x="8404" y="967"/>
                  </a:cubicBezTo>
                  <a:lnTo>
                    <a:pt x="8436" y="904"/>
                  </a:lnTo>
                  <a:cubicBezTo>
                    <a:pt x="8585" y="607"/>
                    <a:pt x="8518" y="256"/>
                    <a:pt x="8253" y="98"/>
                  </a:cubicBezTo>
                  <a:cubicBezTo>
                    <a:pt x="8111" y="13"/>
                    <a:pt x="7953" y="-18"/>
                    <a:pt x="7808" y="10"/>
                  </a:cubicBezTo>
                  <a:close/>
                  <a:moveTo>
                    <a:pt x="1273" y="9261"/>
                  </a:moveTo>
                  <a:lnTo>
                    <a:pt x="20327" y="9261"/>
                  </a:lnTo>
                  <a:cubicBezTo>
                    <a:pt x="20368" y="9261"/>
                    <a:pt x="20430" y="9337"/>
                    <a:pt x="20430" y="9389"/>
                  </a:cubicBezTo>
                  <a:cubicBezTo>
                    <a:pt x="20430" y="9389"/>
                    <a:pt x="20430" y="20314"/>
                    <a:pt x="20430" y="20314"/>
                  </a:cubicBezTo>
                  <a:cubicBezTo>
                    <a:pt x="20430" y="20389"/>
                    <a:pt x="20401" y="20426"/>
                    <a:pt x="20327" y="20426"/>
                  </a:cubicBezTo>
                  <a:lnTo>
                    <a:pt x="1273" y="20426"/>
                  </a:lnTo>
                  <a:cubicBezTo>
                    <a:pt x="1198" y="20426"/>
                    <a:pt x="1170" y="20389"/>
                    <a:pt x="1170" y="20314"/>
                  </a:cubicBezTo>
                  <a:lnTo>
                    <a:pt x="1170" y="9389"/>
                  </a:lnTo>
                  <a:cubicBezTo>
                    <a:pt x="1170" y="9304"/>
                    <a:pt x="1198" y="9261"/>
                    <a:pt x="1273" y="9261"/>
                  </a:cubicBezTo>
                  <a:close/>
                  <a:moveTo>
                    <a:pt x="4783" y="11486"/>
                  </a:moveTo>
                  <a:cubicBezTo>
                    <a:pt x="4531" y="11486"/>
                    <a:pt x="4330" y="11686"/>
                    <a:pt x="4330" y="11941"/>
                  </a:cubicBezTo>
                  <a:lnTo>
                    <a:pt x="4330" y="12499"/>
                  </a:lnTo>
                  <a:cubicBezTo>
                    <a:pt x="4330" y="12753"/>
                    <a:pt x="4531" y="12953"/>
                    <a:pt x="4783" y="12953"/>
                  </a:cubicBezTo>
                  <a:lnTo>
                    <a:pt x="5332" y="12953"/>
                  </a:lnTo>
                  <a:cubicBezTo>
                    <a:pt x="5586" y="12953"/>
                    <a:pt x="5786" y="12753"/>
                    <a:pt x="5786" y="12499"/>
                  </a:cubicBezTo>
                  <a:lnTo>
                    <a:pt x="5786" y="11941"/>
                  </a:lnTo>
                  <a:cubicBezTo>
                    <a:pt x="5786" y="11686"/>
                    <a:pt x="5586" y="11486"/>
                    <a:pt x="5332" y="11486"/>
                  </a:cubicBezTo>
                  <a:lnTo>
                    <a:pt x="4783" y="11486"/>
                  </a:lnTo>
                  <a:close/>
                  <a:moveTo>
                    <a:pt x="7585" y="11486"/>
                  </a:moveTo>
                  <a:cubicBezTo>
                    <a:pt x="7342" y="11486"/>
                    <a:pt x="7131" y="11697"/>
                    <a:pt x="7131" y="11941"/>
                  </a:cubicBezTo>
                  <a:lnTo>
                    <a:pt x="7131" y="12499"/>
                  </a:lnTo>
                  <a:cubicBezTo>
                    <a:pt x="7131" y="12742"/>
                    <a:pt x="7342" y="12953"/>
                    <a:pt x="7585" y="12953"/>
                  </a:cubicBezTo>
                  <a:lnTo>
                    <a:pt x="8142" y="12953"/>
                  </a:lnTo>
                  <a:cubicBezTo>
                    <a:pt x="8385" y="12953"/>
                    <a:pt x="8595" y="12742"/>
                    <a:pt x="8595" y="12499"/>
                  </a:cubicBezTo>
                  <a:lnTo>
                    <a:pt x="8595" y="11941"/>
                  </a:lnTo>
                  <a:cubicBezTo>
                    <a:pt x="8595" y="11697"/>
                    <a:pt x="8385" y="11486"/>
                    <a:pt x="8142" y="11486"/>
                  </a:cubicBezTo>
                  <a:lnTo>
                    <a:pt x="7585" y="11486"/>
                  </a:lnTo>
                  <a:close/>
                  <a:moveTo>
                    <a:pt x="10641" y="11486"/>
                  </a:moveTo>
                  <a:cubicBezTo>
                    <a:pt x="10388" y="11486"/>
                    <a:pt x="10187" y="11686"/>
                    <a:pt x="10187" y="11941"/>
                  </a:cubicBezTo>
                  <a:lnTo>
                    <a:pt x="10187" y="12499"/>
                  </a:lnTo>
                  <a:cubicBezTo>
                    <a:pt x="10187" y="12753"/>
                    <a:pt x="10388" y="12953"/>
                    <a:pt x="10641" y="12953"/>
                  </a:cubicBezTo>
                  <a:lnTo>
                    <a:pt x="11190" y="12953"/>
                  </a:lnTo>
                  <a:cubicBezTo>
                    <a:pt x="11444" y="12953"/>
                    <a:pt x="11644" y="12753"/>
                    <a:pt x="11644" y="12499"/>
                  </a:cubicBezTo>
                  <a:lnTo>
                    <a:pt x="11644" y="11941"/>
                  </a:lnTo>
                  <a:cubicBezTo>
                    <a:pt x="11644" y="11686"/>
                    <a:pt x="11444" y="11486"/>
                    <a:pt x="11190" y="11486"/>
                  </a:cubicBezTo>
                  <a:lnTo>
                    <a:pt x="10641" y="11486"/>
                  </a:lnTo>
                  <a:close/>
                  <a:moveTo>
                    <a:pt x="13442" y="11486"/>
                  </a:moveTo>
                  <a:cubicBezTo>
                    <a:pt x="13190" y="11486"/>
                    <a:pt x="12989" y="11686"/>
                    <a:pt x="12989" y="11941"/>
                  </a:cubicBezTo>
                  <a:lnTo>
                    <a:pt x="12989" y="12499"/>
                  </a:lnTo>
                  <a:cubicBezTo>
                    <a:pt x="12989" y="12753"/>
                    <a:pt x="13190" y="12953"/>
                    <a:pt x="13442" y="12953"/>
                  </a:cubicBezTo>
                  <a:lnTo>
                    <a:pt x="13976" y="12953"/>
                  </a:lnTo>
                  <a:cubicBezTo>
                    <a:pt x="14229" y="12953"/>
                    <a:pt x="14437" y="12753"/>
                    <a:pt x="14437" y="12499"/>
                  </a:cubicBezTo>
                  <a:lnTo>
                    <a:pt x="14437" y="11941"/>
                  </a:lnTo>
                  <a:cubicBezTo>
                    <a:pt x="14437" y="11686"/>
                    <a:pt x="14229" y="11486"/>
                    <a:pt x="13976" y="11486"/>
                  </a:cubicBezTo>
                  <a:lnTo>
                    <a:pt x="13442" y="11486"/>
                  </a:lnTo>
                  <a:close/>
                  <a:moveTo>
                    <a:pt x="16498" y="11486"/>
                  </a:moveTo>
                  <a:cubicBezTo>
                    <a:pt x="16256" y="11486"/>
                    <a:pt x="16045" y="11697"/>
                    <a:pt x="16045" y="11941"/>
                  </a:cubicBezTo>
                  <a:lnTo>
                    <a:pt x="16045" y="12499"/>
                  </a:lnTo>
                  <a:cubicBezTo>
                    <a:pt x="16045" y="12742"/>
                    <a:pt x="16256" y="12953"/>
                    <a:pt x="16498" y="12953"/>
                  </a:cubicBezTo>
                  <a:lnTo>
                    <a:pt x="17071" y="12953"/>
                  </a:lnTo>
                  <a:cubicBezTo>
                    <a:pt x="17314" y="12953"/>
                    <a:pt x="17525" y="12742"/>
                    <a:pt x="17525" y="12499"/>
                  </a:cubicBezTo>
                  <a:lnTo>
                    <a:pt x="17525" y="11941"/>
                  </a:lnTo>
                  <a:cubicBezTo>
                    <a:pt x="17525" y="11697"/>
                    <a:pt x="17314" y="11486"/>
                    <a:pt x="17071" y="11486"/>
                  </a:cubicBezTo>
                  <a:lnTo>
                    <a:pt x="16498" y="11486"/>
                  </a:lnTo>
                  <a:close/>
                  <a:moveTo>
                    <a:pt x="6311" y="13017"/>
                  </a:moveTo>
                  <a:cubicBezTo>
                    <a:pt x="6059" y="13017"/>
                    <a:pt x="5858" y="13218"/>
                    <a:pt x="5858" y="13472"/>
                  </a:cubicBezTo>
                  <a:lnTo>
                    <a:pt x="5858" y="14046"/>
                  </a:lnTo>
                  <a:cubicBezTo>
                    <a:pt x="5858" y="14301"/>
                    <a:pt x="6059" y="14500"/>
                    <a:pt x="6311" y="14500"/>
                  </a:cubicBezTo>
                  <a:lnTo>
                    <a:pt x="6852" y="14500"/>
                  </a:lnTo>
                  <a:cubicBezTo>
                    <a:pt x="7105" y="14500"/>
                    <a:pt x="7306" y="14301"/>
                    <a:pt x="7306" y="14046"/>
                  </a:cubicBezTo>
                  <a:lnTo>
                    <a:pt x="7306" y="13472"/>
                  </a:lnTo>
                  <a:cubicBezTo>
                    <a:pt x="7306" y="13218"/>
                    <a:pt x="7105" y="13017"/>
                    <a:pt x="6852" y="13017"/>
                  </a:cubicBezTo>
                  <a:lnTo>
                    <a:pt x="6311" y="13017"/>
                  </a:lnTo>
                  <a:close/>
                  <a:moveTo>
                    <a:pt x="9113" y="13017"/>
                  </a:moveTo>
                  <a:cubicBezTo>
                    <a:pt x="8870" y="13017"/>
                    <a:pt x="8659" y="13228"/>
                    <a:pt x="8659" y="13472"/>
                  </a:cubicBezTo>
                  <a:cubicBezTo>
                    <a:pt x="8659" y="13472"/>
                    <a:pt x="8659" y="14046"/>
                    <a:pt x="8659" y="14046"/>
                  </a:cubicBezTo>
                  <a:cubicBezTo>
                    <a:pt x="8659" y="14289"/>
                    <a:pt x="8870" y="14500"/>
                    <a:pt x="9113" y="14500"/>
                  </a:cubicBezTo>
                  <a:lnTo>
                    <a:pt x="9670" y="14500"/>
                  </a:lnTo>
                  <a:cubicBezTo>
                    <a:pt x="9923" y="14500"/>
                    <a:pt x="10124" y="14301"/>
                    <a:pt x="10124" y="14046"/>
                  </a:cubicBezTo>
                  <a:lnTo>
                    <a:pt x="10124" y="13472"/>
                  </a:lnTo>
                  <a:cubicBezTo>
                    <a:pt x="10124" y="13218"/>
                    <a:pt x="9923" y="13017"/>
                    <a:pt x="9670" y="13017"/>
                  </a:cubicBezTo>
                  <a:lnTo>
                    <a:pt x="9113" y="13017"/>
                  </a:lnTo>
                  <a:close/>
                  <a:moveTo>
                    <a:pt x="12169" y="13017"/>
                  </a:moveTo>
                  <a:cubicBezTo>
                    <a:pt x="11926" y="13017"/>
                    <a:pt x="11715" y="13228"/>
                    <a:pt x="11715" y="13472"/>
                  </a:cubicBezTo>
                  <a:lnTo>
                    <a:pt x="11715" y="14046"/>
                  </a:lnTo>
                  <a:cubicBezTo>
                    <a:pt x="11715" y="14289"/>
                    <a:pt x="11926" y="14500"/>
                    <a:pt x="12169" y="14500"/>
                  </a:cubicBezTo>
                  <a:lnTo>
                    <a:pt x="12726" y="14500"/>
                  </a:lnTo>
                  <a:cubicBezTo>
                    <a:pt x="12969" y="14500"/>
                    <a:pt x="13180" y="14289"/>
                    <a:pt x="13180" y="14046"/>
                  </a:cubicBezTo>
                  <a:lnTo>
                    <a:pt x="13180" y="13472"/>
                  </a:lnTo>
                  <a:cubicBezTo>
                    <a:pt x="13180" y="13228"/>
                    <a:pt x="12969" y="13017"/>
                    <a:pt x="12726" y="13017"/>
                  </a:cubicBezTo>
                  <a:lnTo>
                    <a:pt x="12169" y="13017"/>
                  </a:lnTo>
                  <a:close/>
                  <a:moveTo>
                    <a:pt x="14970" y="13017"/>
                  </a:moveTo>
                  <a:cubicBezTo>
                    <a:pt x="14716" y="13017"/>
                    <a:pt x="14517" y="13218"/>
                    <a:pt x="14517" y="13472"/>
                  </a:cubicBezTo>
                  <a:lnTo>
                    <a:pt x="14517" y="14046"/>
                  </a:lnTo>
                  <a:cubicBezTo>
                    <a:pt x="14517" y="14301"/>
                    <a:pt x="14716" y="14500"/>
                    <a:pt x="14970" y="14500"/>
                  </a:cubicBezTo>
                  <a:lnTo>
                    <a:pt x="15512" y="14500"/>
                  </a:lnTo>
                  <a:cubicBezTo>
                    <a:pt x="15775" y="14500"/>
                    <a:pt x="15981" y="14289"/>
                    <a:pt x="15981" y="14046"/>
                  </a:cubicBezTo>
                  <a:lnTo>
                    <a:pt x="15981" y="13472"/>
                  </a:lnTo>
                  <a:cubicBezTo>
                    <a:pt x="15981" y="13228"/>
                    <a:pt x="15775" y="13017"/>
                    <a:pt x="15512" y="13017"/>
                  </a:cubicBezTo>
                  <a:lnTo>
                    <a:pt x="14970" y="13017"/>
                  </a:lnTo>
                  <a:close/>
                  <a:moveTo>
                    <a:pt x="4783" y="14548"/>
                  </a:moveTo>
                  <a:cubicBezTo>
                    <a:pt x="4531" y="14548"/>
                    <a:pt x="4330" y="14749"/>
                    <a:pt x="4330" y="15003"/>
                  </a:cubicBezTo>
                  <a:lnTo>
                    <a:pt x="4330" y="15561"/>
                  </a:lnTo>
                  <a:cubicBezTo>
                    <a:pt x="4330" y="15815"/>
                    <a:pt x="4531" y="16016"/>
                    <a:pt x="4783" y="16016"/>
                  </a:cubicBezTo>
                  <a:lnTo>
                    <a:pt x="5332" y="16016"/>
                  </a:lnTo>
                  <a:cubicBezTo>
                    <a:pt x="5586" y="16016"/>
                    <a:pt x="5786" y="15815"/>
                    <a:pt x="5786" y="15561"/>
                  </a:cubicBezTo>
                  <a:lnTo>
                    <a:pt x="5786" y="15003"/>
                  </a:lnTo>
                  <a:cubicBezTo>
                    <a:pt x="5786" y="14749"/>
                    <a:pt x="5586" y="14548"/>
                    <a:pt x="5332" y="14548"/>
                  </a:cubicBezTo>
                  <a:lnTo>
                    <a:pt x="4783" y="14548"/>
                  </a:lnTo>
                  <a:close/>
                  <a:moveTo>
                    <a:pt x="7585" y="14548"/>
                  </a:moveTo>
                  <a:cubicBezTo>
                    <a:pt x="7342" y="14548"/>
                    <a:pt x="7131" y="14760"/>
                    <a:pt x="7131" y="15003"/>
                  </a:cubicBezTo>
                  <a:lnTo>
                    <a:pt x="7131" y="15561"/>
                  </a:lnTo>
                  <a:cubicBezTo>
                    <a:pt x="7131" y="15805"/>
                    <a:pt x="7342" y="16016"/>
                    <a:pt x="7585" y="16016"/>
                  </a:cubicBezTo>
                  <a:lnTo>
                    <a:pt x="8142" y="16016"/>
                  </a:lnTo>
                  <a:cubicBezTo>
                    <a:pt x="8385" y="16016"/>
                    <a:pt x="8595" y="15805"/>
                    <a:pt x="8595" y="15561"/>
                  </a:cubicBezTo>
                  <a:lnTo>
                    <a:pt x="8595" y="15003"/>
                  </a:lnTo>
                  <a:cubicBezTo>
                    <a:pt x="8595" y="14760"/>
                    <a:pt x="8385" y="14548"/>
                    <a:pt x="8142" y="14548"/>
                  </a:cubicBezTo>
                  <a:lnTo>
                    <a:pt x="7585" y="14548"/>
                  </a:lnTo>
                  <a:close/>
                  <a:moveTo>
                    <a:pt x="10641" y="14548"/>
                  </a:moveTo>
                  <a:cubicBezTo>
                    <a:pt x="10388" y="14548"/>
                    <a:pt x="10187" y="14749"/>
                    <a:pt x="10187" y="15003"/>
                  </a:cubicBezTo>
                  <a:lnTo>
                    <a:pt x="10187" y="15561"/>
                  </a:lnTo>
                  <a:cubicBezTo>
                    <a:pt x="10187" y="15815"/>
                    <a:pt x="10388" y="16016"/>
                    <a:pt x="10641" y="16016"/>
                  </a:cubicBezTo>
                  <a:lnTo>
                    <a:pt x="11190" y="16016"/>
                  </a:lnTo>
                  <a:cubicBezTo>
                    <a:pt x="11444" y="16016"/>
                    <a:pt x="11644" y="15815"/>
                    <a:pt x="11644" y="15561"/>
                  </a:cubicBezTo>
                  <a:lnTo>
                    <a:pt x="11644" y="15003"/>
                  </a:lnTo>
                  <a:cubicBezTo>
                    <a:pt x="11644" y="14749"/>
                    <a:pt x="11444" y="14548"/>
                    <a:pt x="11190" y="14548"/>
                  </a:cubicBezTo>
                  <a:lnTo>
                    <a:pt x="10641" y="14548"/>
                  </a:lnTo>
                  <a:close/>
                  <a:moveTo>
                    <a:pt x="13442" y="14548"/>
                  </a:moveTo>
                  <a:cubicBezTo>
                    <a:pt x="13190" y="14548"/>
                    <a:pt x="12989" y="14749"/>
                    <a:pt x="12989" y="15003"/>
                  </a:cubicBezTo>
                  <a:lnTo>
                    <a:pt x="12989" y="15561"/>
                  </a:lnTo>
                  <a:cubicBezTo>
                    <a:pt x="12989" y="15815"/>
                    <a:pt x="13190" y="16016"/>
                    <a:pt x="13442" y="16016"/>
                  </a:cubicBezTo>
                  <a:lnTo>
                    <a:pt x="13976" y="16016"/>
                  </a:lnTo>
                  <a:cubicBezTo>
                    <a:pt x="14229" y="16016"/>
                    <a:pt x="14437" y="15815"/>
                    <a:pt x="14437" y="15561"/>
                  </a:cubicBezTo>
                  <a:lnTo>
                    <a:pt x="14437" y="15003"/>
                  </a:lnTo>
                  <a:cubicBezTo>
                    <a:pt x="14437" y="14749"/>
                    <a:pt x="14229" y="14548"/>
                    <a:pt x="13976" y="14548"/>
                  </a:cubicBezTo>
                  <a:lnTo>
                    <a:pt x="13442" y="14548"/>
                  </a:lnTo>
                  <a:close/>
                  <a:moveTo>
                    <a:pt x="16498" y="14548"/>
                  </a:moveTo>
                  <a:cubicBezTo>
                    <a:pt x="16256" y="14548"/>
                    <a:pt x="16045" y="14760"/>
                    <a:pt x="16045" y="15003"/>
                  </a:cubicBezTo>
                  <a:lnTo>
                    <a:pt x="16045" y="15561"/>
                  </a:lnTo>
                  <a:cubicBezTo>
                    <a:pt x="16045" y="15805"/>
                    <a:pt x="16256" y="16016"/>
                    <a:pt x="16498" y="16016"/>
                  </a:cubicBezTo>
                  <a:lnTo>
                    <a:pt x="17071" y="16016"/>
                  </a:lnTo>
                  <a:cubicBezTo>
                    <a:pt x="17314" y="16016"/>
                    <a:pt x="17525" y="15805"/>
                    <a:pt x="17525" y="15561"/>
                  </a:cubicBezTo>
                  <a:lnTo>
                    <a:pt x="17525" y="15003"/>
                  </a:lnTo>
                  <a:cubicBezTo>
                    <a:pt x="17525" y="14760"/>
                    <a:pt x="17314" y="14548"/>
                    <a:pt x="17071" y="14548"/>
                  </a:cubicBezTo>
                  <a:lnTo>
                    <a:pt x="16498" y="14548"/>
                  </a:lnTo>
                  <a:close/>
                  <a:moveTo>
                    <a:pt x="5929" y="17866"/>
                  </a:moveTo>
                  <a:cubicBezTo>
                    <a:pt x="5602" y="17866"/>
                    <a:pt x="5348" y="18128"/>
                    <a:pt x="5348" y="18456"/>
                  </a:cubicBezTo>
                  <a:cubicBezTo>
                    <a:pt x="5348" y="18785"/>
                    <a:pt x="5602" y="19038"/>
                    <a:pt x="5929" y="19038"/>
                  </a:cubicBezTo>
                  <a:lnTo>
                    <a:pt x="16021" y="19038"/>
                  </a:lnTo>
                  <a:cubicBezTo>
                    <a:pt x="16347" y="19038"/>
                    <a:pt x="16618" y="18785"/>
                    <a:pt x="16618" y="18456"/>
                  </a:cubicBezTo>
                  <a:cubicBezTo>
                    <a:pt x="16618" y="18128"/>
                    <a:pt x="16347" y="17866"/>
                    <a:pt x="16021" y="17866"/>
                  </a:cubicBezTo>
                  <a:lnTo>
                    <a:pt x="5929" y="17866"/>
                  </a:ln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2" name="ïṧḷïḓê-Freeform: Shape 85"/>
            <p:cNvSpPr/>
            <p:nvPr/>
          </p:nvSpPr>
          <p:spPr>
            <a:xfrm>
              <a:off x="6353883" y="5844760"/>
              <a:ext cx="103660" cy="184695"/>
            </a:xfrm>
            <a:custGeom>
              <a:avLst/>
              <a:gdLst/>
              <a:ahLst/>
              <a:cxnLst>
                <a:cxn ang="0">
                  <a:pos x="wd2" y="hd2"/>
                </a:cxn>
                <a:cxn ang="5400000">
                  <a:pos x="wd2" y="hd2"/>
                </a:cxn>
                <a:cxn ang="10800000">
                  <a:pos x="wd2" y="hd2"/>
                </a:cxn>
                <a:cxn ang="16200000">
                  <a:pos x="wd2" y="hd2"/>
                </a:cxn>
              </a:cxnLst>
              <a:rect l="0" t="0" r="r" b="b"/>
              <a:pathLst>
                <a:path w="21600" h="21591" extrusionOk="0">
                  <a:moveTo>
                    <a:pt x="6773" y="1"/>
                  </a:moveTo>
                  <a:cubicBezTo>
                    <a:pt x="6453" y="12"/>
                    <a:pt x="6238" y="22"/>
                    <a:pt x="6164" y="45"/>
                  </a:cubicBezTo>
                  <a:cubicBezTo>
                    <a:pt x="5581" y="87"/>
                    <a:pt x="5228" y="380"/>
                    <a:pt x="5322" y="706"/>
                  </a:cubicBezTo>
                  <a:cubicBezTo>
                    <a:pt x="5415" y="1033"/>
                    <a:pt x="5955" y="1221"/>
                    <a:pt x="6501" y="1178"/>
                  </a:cubicBezTo>
                  <a:lnTo>
                    <a:pt x="6540" y="1178"/>
                  </a:lnTo>
                  <a:cubicBezTo>
                    <a:pt x="6747" y="1178"/>
                    <a:pt x="7663" y="1120"/>
                    <a:pt x="8443" y="1505"/>
                  </a:cubicBezTo>
                  <a:cubicBezTo>
                    <a:pt x="9262" y="1911"/>
                    <a:pt x="9701" y="2670"/>
                    <a:pt x="9777" y="3735"/>
                  </a:cubicBezTo>
                  <a:cubicBezTo>
                    <a:pt x="4362" y="3947"/>
                    <a:pt x="0" y="6698"/>
                    <a:pt x="0" y="9757"/>
                  </a:cubicBezTo>
                  <a:lnTo>
                    <a:pt x="0" y="15525"/>
                  </a:lnTo>
                  <a:cubicBezTo>
                    <a:pt x="0" y="17192"/>
                    <a:pt x="1045" y="18629"/>
                    <a:pt x="3160" y="19826"/>
                  </a:cubicBezTo>
                  <a:cubicBezTo>
                    <a:pt x="5238" y="21002"/>
                    <a:pt x="7783" y="21591"/>
                    <a:pt x="10774" y="21591"/>
                  </a:cubicBezTo>
                  <a:lnTo>
                    <a:pt x="10826" y="21591"/>
                  </a:lnTo>
                  <a:cubicBezTo>
                    <a:pt x="13758" y="21591"/>
                    <a:pt x="16532" y="20900"/>
                    <a:pt x="18440" y="19818"/>
                  </a:cubicBezTo>
                  <a:cubicBezTo>
                    <a:pt x="20366" y="18728"/>
                    <a:pt x="21600" y="17172"/>
                    <a:pt x="21600" y="15525"/>
                  </a:cubicBezTo>
                  <a:lnTo>
                    <a:pt x="21600" y="9757"/>
                  </a:lnTo>
                  <a:cubicBezTo>
                    <a:pt x="21600" y="8207"/>
                    <a:pt x="20663" y="6848"/>
                    <a:pt x="18803" y="5697"/>
                  </a:cubicBezTo>
                  <a:cubicBezTo>
                    <a:pt x="16943" y="4547"/>
                    <a:pt x="14626" y="3894"/>
                    <a:pt x="11862" y="3735"/>
                  </a:cubicBezTo>
                  <a:cubicBezTo>
                    <a:pt x="11787" y="2291"/>
                    <a:pt x="11080" y="1279"/>
                    <a:pt x="9777" y="648"/>
                  </a:cubicBezTo>
                  <a:cubicBezTo>
                    <a:pt x="9293" y="414"/>
                    <a:pt x="8760" y="235"/>
                    <a:pt x="8158" y="139"/>
                  </a:cubicBezTo>
                  <a:cubicBezTo>
                    <a:pt x="7557" y="45"/>
                    <a:pt x="7092" y="-9"/>
                    <a:pt x="6773" y="1"/>
                  </a:cubicBezTo>
                  <a:close/>
                  <a:moveTo>
                    <a:pt x="10321" y="4876"/>
                  </a:moveTo>
                  <a:lnTo>
                    <a:pt x="11460" y="4876"/>
                  </a:lnTo>
                  <a:cubicBezTo>
                    <a:pt x="13723" y="4876"/>
                    <a:pt x="15624" y="5493"/>
                    <a:pt x="17184" y="6430"/>
                  </a:cubicBezTo>
                  <a:cubicBezTo>
                    <a:pt x="18745" y="7370"/>
                    <a:pt x="19515" y="8480"/>
                    <a:pt x="19515" y="9757"/>
                  </a:cubicBezTo>
                  <a:cubicBezTo>
                    <a:pt x="19515" y="9757"/>
                    <a:pt x="19515" y="15525"/>
                    <a:pt x="19515" y="15525"/>
                  </a:cubicBezTo>
                  <a:cubicBezTo>
                    <a:pt x="19515" y="18163"/>
                    <a:pt x="15544" y="20464"/>
                    <a:pt x="10826" y="20429"/>
                  </a:cubicBezTo>
                  <a:cubicBezTo>
                    <a:pt x="8437" y="20411"/>
                    <a:pt x="6373" y="19943"/>
                    <a:pt x="4662" y="18983"/>
                  </a:cubicBezTo>
                  <a:cubicBezTo>
                    <a:pt x="2952" y="18023"/>
                    <a:pt x="2085" y="16866"/>
                    <a:pt x="2085" y="15525"/>
                  </a:cubicBezTo>
                  <a:lnTo>
                    <a:pt x="2085" y="9757"/>
                  </a:lnTo>
                  <a:cubicBezTo>
                    <a:pt x="2085" y="8459"/>
                    <a:pt x="2873" y="7334"/>
                    <a:pt x="4468" y="6394"/>
                  </a:cubicBezTo>
                  <a:cubicBezTo>
                    <a:pt x="6069" y="5447"/>
                    <a:pt x="8008" y="4876"/>
                    <a:pt x="10321" y="4876"/>
                  </a:cubicBezTo>
                  <a:close/>
                  <a:moveTo>
                    <a:pt x="10373" y="6510"/>
                  </a:moveTo>
                  <a:cubicBezTo>
                    <a:pt x="9677" y="6510"/>
                    <a:pt x="9106" y="6646"/>
                    <a:pt x="8612" y="6917"/>
                  </a:cubicBezTo>
                  <a:cubicBezTo>
                    <a:pt x="8128" y="7184"/>
                    <a:pt x="7873" y="7523"/>
                    <a:pt x="7873" y="7912"/>
                  </a:cubicBezTo>
                  <a:lnTo>
                    <a:pt x="7873" y="10360"/>
                  </a:lnTo>
                  <a:cubicBezTo>
                    <a:pt x="7873" y="10730"/>
                    <a:pt x="8121" y="11053"/>
                    <a:pt x="8612" y="11327"/>
                  </a:cubicBezTo>
                  <a:cubicBezTo>
                    <a:pt x="9100" y="11601"/>
                    <a:pt x="9677" y="11741"/>
                    <a:pt x="10373" y="11741"/>
                  </a:cubicBezTo>
                  <a:lnTo>
                    <a:pt x="10994" y="11741"/>
                  </a:lnTo>
                  <a:cubicBezTo>
                    <a:pt x="11672" y="11741"/>
                    <a:pt x="12246" y="11603"/>
                    <a:pt x="12717" y="11341"/>
                  </a:cubicBezTo>
                  <a:cubicBezTo>
                    <a:pt x="13206" y="11066"/>
                    <a:pt x="13455" y="10740"/>
                    <a:pt x="13455" y="10360"/>
                  </a:cubicBezTo>
                  <a:lnTo>
                    <a:pt x="13455" y="7912"/>
                  </a:lnTo>
                  <a:cubicBezTo>
                    <a:pt x="13455" y="7523"/>
                    <a:pt x="13200" y="7194"/>
                    <a:pt x="12717" y="6917"/>
                  </a:cubicBezTo>
                  <a:cubicBezTo>
                    <a:pt x="12241" y="6646"/>
                    <a:pt x="11672" y="6510"/>
                    <a:pt x="10994" y="6510"/>
                  </a:cubicBezTo>
                  <a:lnTo>
                    <a:pt x="10373" y="6510"/>
                  </a:lnTo>
                  <a:close/>
                  <a:moveTo>
                    <a:pt x="10373" y="7702"/>
                  </a:moveTo>
                  <a:lnTo>
                    <a:pt x="10994" y="7702"/>
                  </a:lnTo>
                  <a:cubicBezTo>
                    <a:pt x="11203" y="7702"/>
                    <a:pt x="11370" y="7786"/>
                    <a:pt x="11370" y="7912"/>
                  </a:cubicBezTo>
                  <a:cubicBezTo>
                    <a:pt x="11370" y="7912"/>
                    <a:pt x="11370" y="10360"/>
                    <a:pt x="11370" y="10360"/>
                  </a:cubicBezTo>
                  <a:cubicBezTo>
                    <a:pt x="11370" y="10476"/>
                    <a:pt x="11203" y="10571"/>
                    <a:pt x="10994" y="10571"/>
                  </a:cubicBezTo>
                  <a:lnTo>
                    <a:pt x="10373" y="10571"/>
                  </a:lnTo>
                  <a:cubicBezTo>
                    <a:pt x="10317" y="10571"/>
                    <a:pt x="10227" y="10548"/>
                    <a:pt x="10075" y="10506"/>
                  </a:cubicBezTo>
                  <a:cubicBezTo>
                    <a:pt x="9999" y="10464"/>
                    <a:pt x="9958" y="10413"/>
                    <a:pt x="9958" y="10360"/>
                  </a:cubicBezTo>
                  <a:lnTo>
                    <a:pt x="9958" y="7912"/>
                  </a:lnTo>
                  <a:cubicBezTo>
                    <a:pt x="9958" y="7786"/>
                    <a:pt x="10147" y="7702"/>
                    <a:pt x="10373" y="7702"/>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3" name="ïṧḷïḓê-Freeform: Shape 86"/>
            <p:cNvSpPr/>
            <p:nvPr/>
          </p:nvSpPr>
          <p:spPr>
            <a:xfrm>
              <a:off x="6015832" y="6139087"/>
              <a:ext cx="180901" cy="148711"/>
            </a:xfrm>
            <a:custGeom>
              <a:avLst/>
              <a:gdLst/>
              <a:ahLst/>
              <a:cxnLst>
                <a:cxn ang="0">
                  <a:pos x="wd2" y="hd2"/>
                </a:cxn>
                <a:cxn ang="5400000">
                  <a:pos x="wd2" y="hd2"/>
                </a:cxn>
                <a:cxn ang="10800000">
                  <a:pos x="wd2" y="hd2"/>
                </a:cxn>
                <a:cxn ang="16200000">
                  <a:pos x="wd2" y="hd2"/>
                </a:cxn>
              </a:cxnLst>
              <a:rect l="0" t="0" r="r" b="b"/>
              <a:pathLst>
                <a:path w="21600" h="21600" extrusionOk="0">
                  <a:moveTo>
                    <a:pt x="5595" y="0"/>
                  </a:moveTo>
                  <a:cubicBezTo>
                    <a:pt x="5260" y="0"/>
                    <a:pt x="4986" y="332"/>
                    <a:pt x="4986" y="740"/>
                  </a:cubicBezTo>
                  <a:lnTo>
                    <a:pt x="4986" y="3583"/>
                  </a:lnTo>
                  <a:cubicBezTo>
                    <a:pt x="4986" y="3991"/>
                    <a:pt x="5260" y="4324"/>
                    <a:pt x="5595" y="4324"/>
                  </a:cubicBezTo>
                  <a:cubicBezTo>
                    <a:pt x="5929" y="4324"/>
                    <a:pt x="6196" y="3991"/>
                    <a:pt x="6196" y="3583"/>
                  </a:cubicBezTo>
                  <a:lnTo>
                    <a:pt x="6196" y="1471"/>
                  </a:lnTo>
                  <a:lnTo>
                    <a:pt x="20383" y="1471"/>
                  </a:lnTo>
                  <a:lnTo>
                    <a:pt x="20383" y="12131"/>
                  </a:lnTo>
                  <a:lnTo>
                    <a:pt x="18558" y="12131"/>
                  </a:lnTo>
                  <a:cubicBezTo>
                    <a:pt x="18223" y="12131"/>
                    <a:pt x="17949" y="12464"/>
                    <a:pt x="17949" y="12872"/>
                  </a:cubicBezTo>
                  <a:cubicBezTo>
                    <a:pt x="17949" y="13279"/>
                    <a:pt x="18223" y="13612"/>
                    <a:pt x="18558" y="13612"/>
                  </a:cubicBezTo>
                  <a:lnTo>
                    <a:pt x="20992" y="13612"/>
                  </a:lnTo>
                  <a:cubicBezTo>
                    <a:pt x="21327" y="13612"/>
                    <a:pt x="21600" y="13279"/>
                    <a:pt x="21600" y="12872"/>
                  </a:cubicBezTo>
                  <a:lnTo>
                    <a:pt x="21600" y="740"/>
                  </a:lnTo>
                  <a:cubicBezTo>
                    <a:pt x="21600" y="332"/>
                    <a:pt x="21327" y="0"/>
                    <a:pt x="20992" y="0"/>
                  </a:cubicBezTo>
                  <a:lnTo>
                    <a:pt x="5595" y="0"/>
                  </a:lnTo>
                  <a:close/>
                  <a:moveTo>
                    <a:pt x="608" y="4910"/>
                  </a:moveTo>
                  <a:cubicBezTo>
                    <a:pt x="274" y="4910"/>
                    <a:pt x="0" y="5235"/>
                    <a:pt x="0" y="5641"/>
                  </a:cubicBezTo>
                  <a:lnTo>
                    <a:pt x="0" y="17782"/>
                  </a:lnTo>
                  <a:cubicBezTo>
                    <a:pt x="0" y="18189"/>
                    <a:pt x="274" y="18513"/>
                    <a:pt x="608" y="18513"/>
                  </a:cubicBezTo>
                  <a:lnTo>
                    <a:pt x="6047" y="18513"/>
                  </a:lnTo>
                  <a:lnTo>
                    <a:pt x="6047" y="20120"/>
                  </a:lnTo>
                  <a:lnTo>
                    <a:pt x="5075" y="20120"/>
                  </a:lnTo>
                  <a:cubicBezTo>
                    <a:pt x="4741" y="20120"/>
                    <a:pt x="4467" y="20453"/>
                    <a:pt x="4467" y="20860"/>
                  </a:cubicBezTo>
                  <a:cubicBezTo>
                    <a:pt x="4467" y="21267"/>
                    <a:pt x="4741" y="21600"/>
                    <a:pt x="5075" y="21600"/>
                  </a:cubicBezTo>
                  <a:lnTo>
                    <a:pt x="11531" y="21600"/>
                  </a:lnTo>
                  <a:cubicBezTo>
                    <a:pt x="11866" y="21600"/>
                    <a:pt x="12139" y="21267"/>
                    <a:pt x="12139" y="20860"/>
                  </a:cubicBezTo>
                  <a:cubicBezTo>
                    <a:pt x="12139" y="20453"/>
                    <a:pt x="11866" y="20120"/>
                    <a:pt x="11531" y="20120"/>
                  </a:cubicBezTo>
                  <a:lnTo>
                    <a:pt x="10559" y="20120"/>
                  </a:lnTo>
                  <a:lnTo>
                    <a:pt x="10559" y="18513"/>
                  </a:lnTo>
                  <a:lnTo>
                    <a:pt x="16005" y="18513"/>
                  </a:lnTo>
                  <a:cubicBezTo>
                    <a:pt x="16341" y="18513"/>
                    <a:pt x="16614" y="18189"/>
                    <a:pt x="16614" y="17782"/>
                  </a:cubicBezTo>
                  <a:lnTo>
                    <a:pt x="16614" y="5641"/>
                  </a:lnTo>
                  <a:cubicBezTo>
                    <a:pt x="16614" y="5235"/>
                    <a:pt x="16341" y="4910"/>
                    <a:pt x="16005" y="4910"/>
                  </a:cubicBezTo>
                  <a:lnTo>
                    <a:pt x="608" y="4910"/>
                  </a:lnTo>
                  <a:close/>
                  <a:moveTo>
                    <a:pt x="1209" y="6382"/>
                  </a:moveTo>
                  <a:lnTo>
                    <a:pt x="15397" y="6382"/>
                  </a:lnTo>
                  <a:lnTo>
                    <a:pt x="15397" y="17042"/>
                  </a:lnTo>
                  <a:lnTo>
                    <a:pt x="1209" y="17042"/>
                  </a:lnTo>
                  <a:cubicBezTo>
                    <a:pt x="1209" y="17042"/>
                    <a:pt x="1209" y="6382"/>
                    <a:pt x="1209" y="6382"/>
                  </a:cubicBezTo>
                  <a:close/>
                  <a:moveTo>
                    <a:pt x="7264" y="18513"/>
                  </a:moveTo>
                  <a:lnTo>
                    <a:pt x="9342" y="18513"/>
                  </a:lnTo>
                  <a:cubicBezTo>
                    <a:pt x="9342" y="18513"/>
                    <a:pt x="9342" y="20047"/>
                    <a:pt x="9342" y="20047"/>
                  </a:cubicBezTo>
                  <a:lnTo>
                    <a:pt x="7264" y="20047"/>
                  </a:lnTo>
                  <a:lnTo>
                    <a:pt x="7264" y="18513"/>
                  </a:ln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4" name="ïṧḷïḓê-Freeform: Shape 87"/>
            <p:cNvSpPr/>
            <p:nvPr/>
          </p:nvSpPr>
          <p:spPr>
            <a:xfrm>
              <a:off x="6218658" y="6037654"/>
              <a:ext cx="173268" cy="173246"/>
            </a:xfrm>
            <a:custGeom>
              <a:avLst/>
              <a:gdLst/>
              <a:ahLst/>
              <a:cxnLst>
                <a:cxn ang="0">
                  <a:pos x="wd2" y="hd2"/>
                </a:cxn>
                <a:cxn ang="5400000">
                  <a:pos x="wd2" y="hd2"/>
                </a:cxn>
                <a:cxn ang="10800000">
                  <a:pos x="wd2" y="hd2"/>
                </a:cxn>
                <a:cxn ang="16200000">
                  <a:pos x="wd2" y="hd2"/>
                </a:cxn>
              </a:cxnLst>
              <a:rect l="0" t="0" r="r" b="b"/>
              <a:pathLst>
                <a:path w="20978" h="21438" extrusionOk="0">
                  <a:moveTo>
                    <a:pt x="19870" y="3238"/>
                  </a:moveTo>
                  <a:cubicBezTo>
                    <a:pt x="19606" y="3507"/>
                    <a:pt x="19666" y="4044"/>
                    <a:pt x="19769" y="4218"/>
                  </a:cubicBezTo>
                  <a:cubicBezTo>
                    <a:pt x="20391" y="5242"/>
                    <a:pt x="20273" y="6189"/>
                    <a:pt x="19346" y="7133"/>
                  </a:cubicBezTo>
                  <a:lnTo>
                    <a:pt x="18414" y="8089"/>
                  </a:lnTo>
                  <a:cubicBezTo>
                    <a:pt x="18000" y="8513"/>
                    <a:pt x="17050" y="7492"/>
                    <a:pt x="15850" y="6268"/>
                  </a:cubicBezTo>
                  <a:lnTo>
                    <a:pt x="14848" y="5242"/>
                  </a:lnTo>
                  <a:cubicBezTo>
                    <a:pt x="13648" y="4016"/>
                    <a:pt x="12614" y="3080"/>
                    <a:pt x="13064" y="2621"/>
                  </a:cubicBezTo>
                  <a:lnTo>
                    <a:pt x="14000" y="1665"/>
                  </a:lnTo>
                  <a:cubicBezTo>
                    <a:pt x="14915" y="729"/>
                    <a:pt x="15827" y="596"/>
                    <a:pt x="16824" y="1217"/>
                  </a:cubicBezTo>
                  <a:cubicBezTo>
                    <a:pt x="17002" y="1330"/>
                    <a:pt x="17547" y="1402"/>
                    <a:pt x="17810" y="1128"/>
                  </a:cubicBezTo>
                  <a:cubicBezTo>
                    <a:pt x="18076" y="859"/>
                    <a:pt x="18691" y="233"/>
                    <a:pt x="18691" y="233"/>
                  </a:cubicBezTo>
                  <a:cubicBezTo>
                    <a:pt x="19074" y="-162"/>
                    <a:pt x="19551" y="-17"/>
                    <a:pt x="19942" y="378"/>
                  </a:cubicBezTo>
                  <a:lnTo>
                    <a:pt x="20608" y="1064"/>
                  </a:lnTo>
                  <a:cubicBezTo>
                    <a:pt x="20992" y="1455"/>
                    <a:pt x="21137" y="1947"/>
                    <a:pt x="20750" y="2338"/>
                  </a:cubicBezTo>
                  <a:cubicBezTo>
                    <a:pt x="20750" y="2338"/>
                    <a:pt x="20135" y="2967"/>
                    <a:pt x="19870" y="3238"/>
                  </a:cubicBezTo>
                  <a:cubicBezTo>
                    <a:pt x="19870" y="3238"/>
                    <a:pt x="19870" y="3238"/>
                    <a:pt x="19870" y="3238"/>
                  </a:cubicBezTo>
                  <a:close/>
                  <a:moveTo>
                    <a:pt x="15219" y="12760"/>
                  </a:moveTo>
                  <a:lnTo>
                    <a:pt x="13024" y="10517"/>
                  </a:lnTo>
                  <a:cubicBezTo>
                    <a:pt x="12709" y="10195"/>
                    <a:pt x="12196" y="10195"/>
                    <a:pt x="11880" y="10517"/>
                  </a:cubicBezTo>
                  <a:cubicBezTo>
                    <a:pt x="11564" y="10840"/>
                    <a:pt x="11564" y="11364"/>
                    <a:pt x="11880" y="11688"/>
                  </a:cubicBezTo>
                  <a:lnTo>
                    <a:pt x="14137" y="13993"/>
                  </a:lnTo>
                  <a:lnTo>
                    <a:pt x="12854" y="15304"/>
                  </a:lnTo>
                  <a:lnTo>
                    <a:pt x="10597" y="12997"/>
                  </a:lnTo>
                  <a:cubicBezTo>
                    <a:pt x="10282" y="12671"/>
                    <a:pt x="9773" y="12671"/>
                    <a:pt x="9457" y="12997"/>
                  </a:cubicBezTo>
                  <a:cubicBezTo>
                    <a:pt x="9141" y="13320"/>
                    <a:pt x="9141" y="13840"/>
                    <a:pt x="9457" y="14163"/>
                  </a:cubicBezTo>
                  <a:lnTo>
                    <a:pt x="11715" y="16470"/>
                  </a:lnTo>
                  <a:lnTo>
                    <a:pt x="10432" y="17781"/>
                  </a:lnTo>
                  <a:lnTo>
                    <a:pt x="8175" y="15474"/>
                  </a:lnTo>
                  <a:cubicBezTo>
                    <a:pt x="7859" y="15151"/>
                    <a:pt x="7347" y="15151"/>
                    <a:pt x="7031" y="15474"/>
                  </a:cubicBezTo>
                  <a:cubicBezTo>
                    <a:pt x="6715" y="15796"/>
                    <a:pt x="6715" y="16317"/>
                    <a:pt x="7031" y="16639"/>
                  </a:cubicBezTo>
                  <a:lnTo>
                    <a:pt x="9280" y="18938"/>
                  </a:lnTo>
                  <a:cubicBezTo>
                    <a:pt x="8081" y="20048"/>
                    <a:pt x="6107" y="20023"/>
                    <a:pt x="4960" y="18845"/>
                  </a:cubicBezTo>
                  <a:lnTo>
                    <a:pt x="2528" y="16365"/>
                  </a:lnTo>
                  <a:cubicBezTo>
                    <a:pt x="1309" y="15119"/>
                    <a:pt x="1309" y="13086"/>
                    <a:pt x="2528" y="11840"/>
                  </a:cubicBezTo>
                  <a:lnTo>
                    <a:pt x="7923" y="6327"/>
                  </a:lnTo>
                  <a:cubicBezTo>
                    <a:pt x="8515" y="5722"/>
                    <a:pt x="9299" y="5391"/>
                    <a:pt x="10136" y="5391"/>
                  </a:cubicBezTo>
                  <a:cubicBezTo>
                    <a:pt x="10973" y="5391"/>
                    <a:pt x="11762" y="5722"/>
                    <a:pt x="12349" y="6327"/>
                  </a:cubicBezTo>
                  <a:lnTo>
                    <a:pt x="14780" y="8810"/>
                  </a:lnTo>
                  <a:cubicBezTo>
                    <a:pt x="15373" y="9416"/>
                    <a:pt x="15700" y="10219"/>
                    <a:pt x="15700" y="11074"/>
                  </a:cubicBezTo>
                  <a:cubicBezTo>
                    <a:pt x="15700" y="11683"/>
                    <a:pt x="15526" y="12259"/>
                    <a:pt x="15219" y="12760"/>
                  </a:cubicBezTo>
                  <a:cubicBezTo>
                    <a:pt x="15219" y="12760"/>
                    <a:pt x="15219" y="12760"/>
                    <a:pt x="15219" y="12760"/>
                  </a:cubicBezTo>
                  <a:close/>
                  <a:moveTo>
                    <a:pt x="13494" y="5161"/>
                  </a:moveTo>
                  <a:cubicBezTo>
                    <a:pt x="12598" y="4242"/>
                    <a:pt x="11407" y="3738"/>
                    <a:pt x="10136" y="3738"/>
                  </a:cubicBezTo>
                  <a:cubicBezTo>
                    <a:pt x="8869" y="3738"/>
                    <a:pt x="7678" y="4242"/>
                    <a:pt x="6778" y="5161"/>
                  </a:cubicBezTo>
                  <a:lnTo>
                    <a:pt x="1388" y="10670"/>
                  </a:lnTo>
                  <a:cubicBezTo>
                    <a:pt x="-463" y="12562"/>
                    <a:pt x="-463" y="15643"/>
                    <a:pt x="1388" y="17535"/>
                  </a:cubicBezTo>
                  <a:lnTo>
                    <a:pt x="3814" y="20015"/>
                  </a:lnTo>
                  <a:cubicBezTo>
                    <a:pt x="4714" y="20930"/>
                    <a:pt x="5906" y="21438"/>
                    <a:pt x="7172" y="21438"/>
                  </a:cubicBezTo>
                  <a:cubicBezTo>
                    <a:pt x="8439" y="21438"/>
                    <a:pt x="9635" y="20934"/>
                    <a:pt x="10531" y="20019"/>
                  </a:cubicBezTo>
                  <a:lnTo>
                    <a:pt x="15924" y="14506"/>
                  </a:lnTo>
                  <a:cubicBezTo>
                    <a:pt x="16820" y="13586"/>
                    <a:pt x="17314" y="12368"/>
                    <a:pt x="17314" y="11074"/>
                  </a:cubicBezTo>
                  <a:cubicBezTo>
                    <a:pt x="17314" y="9779"/>
                    <a:pt x="16820" y="8560"/>
                    <a:pt x="15924" y="7642"/>
                  </a:cubicBezTo>
                  <a:cubicBezTo>
                    <a:pt x="15924" y="7642"/>
                    <a:pt x="13494" y="5161"/>
                    <a:pt x="13494" y="5161"/>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5" name="ïṧḷïḓê-Freeform: Shape 88"/>
            <p:cNvSpPr/>
            <p:nvPr/>
          </p:nvSpPr>
          <p:spPr>
            <a:xfrm>
              <a:off x="6298213" y="5550461"/>
              <a:ext cx="100425" cy="153309"/>
            </a:xfrm>
            <a:custGeom>
              <a:avLst/>
              <a:gdLst/>
              <a:ahLst/>
              <a:cxnLst>
                <a:cxn ang="0">
                  <a:pos x="wd2" y="hd2"/>
                </a:cxn>
                <a:cxn ang="5400000">
                  <a:pos x="wd2" y="hd2"/>
                </a:cxn>
                <a:cxn ang="10800000">
                  <a:pos x="wd2" y="hd2"/>
                </a:cxn>
                <a:cxn ang="16200000">
                  <a:pos x="wd2" y="hd2"/>
                </a:cxn>
              </a:cxnLst>
              <a:rect l="0" t="0" r="r" b="b"/>
              <a:pathLst>
                <a:path w="21600" h="21600" extrusionOk="0">
                  <a:moveTo>
                    <a:pt x="2540" y="0"/>
                  </a:moveTo>
                  <a:cubicBezTo>
                    <a:pt x="1134" y="0"/>
                    <a:pt x="0" y="746"/>
                    <a:pt x="0" y="1664"/>
                  </a:cubicBezTo>
                  <a:lnTo>
                    <a:pt x="0" y="18789"/>
                  </a:lnTo>
                  <a:cubicBezTo>
                    <a:pt x="0" y="19712"/>
                    <a:pt x="1134" y="20453"/>
                    <a:pt x="2540" y="20453"/>
                  </a:cubicBezTo>
                  <a:lnTo>
                    <a:pt x="2580" y="20453"/>
                  </a:lnTo>
                  <a:cubicBezTo>
                    <a:pt x="2562" y="20520"/>
                    <a:pt x="2540" y="20589"/>
                    <a:pt x="2540" y="20663"/>
                  </a:cubicBezTo>
                  <a:cubicBezTo>
                    <a:pt x="2540" y="21179"/>
                    <a:pt x="3176" y="21600"/>
                    <a:pt x="3956" y="21600"/>
                  </a:cubicBezTo>
                  <a:lnTo>
                    <a:pt x="4745" y="21600"/>
                  </a:lnTo>
                  <a:cubicBezTo>
                    <a:pt x="5534" y="21600"/>
                    <a:pt x="6175" y="21179"/>
                    <a:pt x="6175" y="20663"/>
                  </a:cubicBezTo>
                  <a:cubicBezTo>
                    <a:pt x="6175" y="20589"/>
                    <a:pt x="6149" y="20520"/>
                    <a:pt x="6122" y="20453"/>
                  </a:cubicBezTo>
                  <a:lnTo>
                    <a:pt x="15652" y="20453"/>
                  </a:lnTo>
                  <a:cubicBezTo>
                    <a:pt x="15622" y="20520"/>
                    <a:pt x="15612" y="20589"/>
                    <a:pt x="15612" y="20663"/>
                  </a:cubicBezTo>
                  <a:cubicBezTo>
                    <a:pt x="15612" y="21179"/>
                    <a:pt x="16241" y="21600"/>
                    <a:pt x="17029" y="21600"/>
                  </a:cubicBezTo>
                  <a:lnTo>
                    <a:pt x="17817" y="21600"/>
                  </a:lnTo>
                  <a:cubicBezTo>
                    <a:pt x="18598" y="21600"/>
                    <a:pt x="19234" y="21179"/>
                    <a:pt x="19234" y="20663"/>
                  </a:cubicBezTo>
                  <a:cubicBezTo>
                    <a:pt x="19234" y="20589"/>
                    <a:pt x="19224" y="20512"/>
                    <a:pt x="19194" y="20444"/>
                  </a:cubicBezTo>
                  <a:cubicBezTo>
                    <a:pt x="20536" y="20396"/>
                    <a:pt x="21600" y="19682"/>
                    <a:pt x="21600" y="18789"/>
                  </a:cubicBezTo>
                  <a:lnTo>
                    <a:pt x="21600" y="1664"/>
                  </a:lnTo>
                  <a:cubicBezTo>
                    <a:pt x="21600" y="746"/>
                    <a:pt x="20461" y="0"/>
                    <a:pt x="19060" y="0"/>
                  </a:cubicBezTo>
                  <a:lnTo>
                    <a:pt x="2540" y="0"/>
                  </a:lnTo>
                  <a:close/>
                  <a:moveTo>
                    <a:pt x="2540" y="1427"/>
                  </a:moveTo>
                  <a:lnTo>
                    <a:pt x="19060" y="1427"/>
                  </a:lnTo>
                  <a:cubicBezTo>
                    <a:pt x="19259" y="1427"/>
                    <a:pt x="19421" y="1528"/>
                    <a:pt x="19421" y="1664"/>
                  </a:cubicBezTo>
                  <a:lnTo>
                    <a:pt x="19421" y="7626"/>
                  </a:lnTo>
                  <a:lnTo>
                    <a:pt x="2179" y="7626"/>
                  </a:lnTo>
                  <a:lnTo>
                    <a:pt x="2179" y="1664"/>
                  </a:lnTo>
                  <a:cubicBezTo>
                    <a:pt x="2179" y="1528"/>
                    <a:pt x="2334" y="1427"/>
                    <a:pt x="2540" y="1427"/>
                  </a:cubicBezTo>
                  <a:close/>
                  <a:moveTo>
                    <a:pt x="4277" y="3082"/>
                  </a:moveTo>
                  <a:cubicBezTo>
                    <a:pt x="4277" y="3082"/>
                    <a:pt x="4277" y="5166"/>
                    <a:pt x="4277" y="5166"/>
                  </a:cubicBezTo>
                  <a:lnTo>
                    <a:pt x="6456" y="5166"/>
                  </a:lnTo>
                  <a:lnTo>
                    <a:pt x="6456" y="3082"/>
                  </a:lnTo>
                  <a:lnTo>
                    <a:pt x="4277" y="3082"/>
                  </a:lnTo>
                  <a:close/>
                  <a:moveTo>
                    <a:pt x="2179" y="9062"/>
                  </a:moveTo>
                  <a:lnTo>
                    <a:pt x="19421" y="9062"/>
                  </a:lnTo>
                  <a:lnTo>
                    <a:pt x="19421" y="18789"/>
                  </a:lnTo>
                  <a:cubicBezTo>
                    <a:pt x="19421" y="18918"/>
                    <a:pt x="19259" y="19026"/>
                    <a:pt x="19060" y="19026"/>
                  </a:cubicBezTo>
                  <a:lnTo>
                    <a:pt x="2540" y="19026"/>
                  </a:lnTo>
                  <a:cubicBezTo>
                    <a:pt x="2334" y="19026"/>
                    <a:pt x="2179" y="18918"/>
                    <a:pt x="2179" y="18789"/>
                  </a:cubicBezTo>
                  <a:lnTo>
                    <a:pt x="2179" y="9062"/>
                  </a:lnTo>
                  <a:close/>
                  <a:moveTo>
                    <a:pt x="4277" y="10086"/>
                  </a:moveTo>
                  <a:cubicBezTo>
                    <a:pt x="4277" y="10086"/>
                    <a:pt x="4277" y="13247"/>
                    <a:pt x="4277" y="13247"/>
                  </a:cubicBezTo>
                  <a:lnTo>
                    <a:pt x="6456" y="13247"/>
                  </a:lnTo>
                  <a:lnTo>
                    <a:pt x="6456" y="10086"/>
                  </a:lnTo>
                  <a:lnTo>
                    <a:pt x="4277" y="10086"/>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6" name="ïṧḷïḓê-Freeform: Shape 89"/>
            <p:cNvSpPr/>
            <p:nvPr/>
          </p:nvSpPr>
          <p:spPr>
            <a:xfrm>
              <a:off x="5733450" y="5447054"/>
              <a:ext cx="88432" cy="107075"/>
            </a:xfrm>
            <a:custGeom>
              <a:avLst/>
              <a:gdLst/>
              <a:ahLst/>
              <a:cxnLst>
                <a:cxn ang="0">
                  <a:pos x="wd2" y="hd2"/>
                </a:cxn>
                <a:cxn ang="5400000">
                  <a:pos x="wd2" y="hd2"/>
                </a:cxn>
                <a:cxn ang="10800000">
                  <a:pos x="wd2" y="hd2"/>
                </a:cxn>
                <a:cxn ang="16200000">
                  <a:pos x="wd2" y="hd2"/>
                </a:cxn>
              </a:cxnLst>
              <a:rect l="0" t="0" r="r" b="b"/>
              <a:pathLst>
                <a:path w="21592" h="21600" extrusionOk="0">
                  <a:moveTo>
                    <a:pt x="1593" y="0"/>
                  </a:moveTo>
                  <a:cubicBezTo>
                    <a:pt x="715" y="0"/>
                    <a:pt x="0" y="578"/>
                    <a:pt x="0" y="1291"/>
                  </a:cubicBezTo>
                  <a:lnTo>
                    <a:pt x="91" y="20158"/>
                  </a:lnTo>
                  <a:cubicBezTo>
                    <a:pt x="91" y="20954"/>
                    <a:pt x="872" y="21600"/>
                    <a:pt x="1836" y="21600"/>
                  </a:cubicBezTo>
                  <a:lnTo>
                    <a:pt x="19740" y="21600"/>
                  </a:lnTo>
                  <a:cubicBezTo>
                    <a:pt x="20703" y="21600"/>
                    <a:pt x="21500" y="20954"/>
                    <a:pt x="21500" y="20158"/>
                  </a:cubicBezTo>
                  <a:lnTo>
                    <a:pt x="21591" y="1291"/>
                  </a:lnTo>
                  <a:cubicBezTo>
                    <a:pt x="21600" y="578"/>
                    <a:pt x="20869" y="0"/>
                    <a:pt x="19983" y="0"/>
                  </a:cubicBezTo>
                  <a:lnTo>
                    <a:pt x="1593" y="0"/>
                  </a:lnTo>
                  <a:close/>
                  <a:moveTo>
                    <a:pt x="1593" y="965"/>
                  </a:moveTo>
                  <a:lnTo>
                    <a:pt x="19983" y="965"/>
                  </a:lnTo>
                  <a:cubicBezTo>
                    <a:pt x="20230" y="965"/>
                    <a:pt x="20423" y="1106"/>
                    <a:pt x="20423" y="1291"/>
                  </a:cubicBezTo>
                  <a:cubicBezTo>
                    <a:pt x="20423" y="1291"/>
                    <a:pt x="20423" y="3698"/>
                    <a:pt x="20423" y="3698"/>
                  </a:cubicBezTo>
                  <a:cubicBezTo>
                    <a:pt x="20423" y="3845"/>
                    <a:pt x="20298" y="3986"/>
                    <a:pt x="20104" y="4024"/>
                  </a:cubicBezTo>
                  <a:lnTo>
                    <a:pt x="1487" y="4024"/>
                  </a:lnTo>
                  <a:cubicBezTo>
                    <a:pt x="1295" y="3986"/>
                    <a:pt x="1168" y="3846"/>
                    <a:pt x="1168" y="3698"/>
                  </a:cubicBezTo>
                  <a:lnTo>
                    <a:pt x="1168" y="1291"/>
                  </a:lnTo>
                  <a:cubicBezTo>
                    <a:pt x="1168" y="1106"/>
                    <a:pt x="1355" y="965"/>
                    <a:pt x="1593" y="965"/>
                  </a:cubicBezTo>
                  <a:close/>
                  <a:moveTo>
                    <a:pt x="13959" y="1203"/>
                  </a:moveTo>
                  <a:cubicBezTo>
                    <a:pt x="13220" y="1203"/>
                    <a:pt x="12624" y="1696"/>
                    <a:pt x="12624" y="2307"/>
                  </a:cubicBezTo>
                  <a:cubicBezTo>
                    <a:pt x="12624" y="2924"/>
                    <a:pt x="13220" y="3422"/>
                    <a:pt x="13959" y="3422"/>
                  </a:cubicBezTo>
                  <a:cubicBezTo>
                    <a:pt x="14706" y="3422"/>
                    <a:pt x="15310" y="2924"/>
                    <a:pt x="15310" y="2307"/>
                  </a:cubicBezTo>
                  <a:cubicBezTo>
                    <a:pt x="15310" y="1696"/>
                    <a:pt x="14706" y="1203"/>
                    <a:pt x="13959" y="1203"/>
                  </a:cubicBezTo>
                  <a:close/>
                  <a:moveTo>
                    <a:pt x="17859" y="1203"/>
                  </a:moveTo>
                  <a:cubicBezTo>
                    <a:pt x="17119" y="1203"/>
                    <a:pt x="16508" y="1696"/>
                    <a:pt x="16508" y="2307"/>
                  </a:cubicBezTo>
                  <a:cubicBezTo>
                    <a:pt x="16508" y="2924"/>
                    <a:pt x="17119" y="3422"/>
                    <a:pt x="17859" y="3422"/>
                  </a:cubicBezTo>
                  <a:cubicBezTo>
                    <a:pt x="18598" y="3422"/>
                    <a:pt x="19194" y="2924"/>
                    <a:pt x="19194" y="2307"/>
                  </a:cubicBezTo>
                  <a:cubicBezTo>
                    <a:pt x="19194" y="1696"/>
                    <a:pt x="18598" y="1203"/>
                    <a:pt x="17859" y="1203"/>
                  </a:cubicBezTo>
                  <a:close/>
                  <a:moveTo>
                    <a:pt x="1593" y="4927"/>
                  </a:moveTo>
                  <a:lnTo>
                    <a:pt x="19998" y="4927"/>
                  </a:lnTo>
                  <a:cubicBezTo>
                    <a:pt x="20207" y="5008"/>
                    <a:pt x="20332" y="5174"/>
                    <a:pt x="20332" y="5366"/>
                  </a:cubicBezTo>
                  <a:cubicBezTo>
                    <a:pt x="20332" y="5366"/>
                    <a:pt x="20332" y="20158"/>
                    <a:pt x="20332" y="20158"/>
                  </a:cubicBezTo>
                  <a:cubicBezTo>
                    <a:pt x="20332" y="20418"/>
                    <a:pt x="20064" y="20635"/>
                    <a:pt x="19740" y="20635"/>
                  </a:cubicBezTo>
                  <a:lnTo>
                    <a:pt x="1836" y="20635"/>
                  </a:lnTo>
                  <a:cubicBezTo>
                    <a:pt x="1519" y="20635"/>
                    <a:pt x="1259" y="20418"/>
                    <a:pt x="1259" y="20158"/>
                  </a:cubicBezTo>
                  <a:lnTo>
                    <a:pt x="1259" y="5366"/>
                  </a:lnTo>
                  <a:cubicBezTo>
                    <a:pt x="1259" y="5174"/>
                    <a:pt x="1386" y="5008"/>
                    <a:pt x="1593" y="4927"/>
                  </a:cubicBezTo>
                  <a:close/>
                  <a:moveTo>
                    <a:pt x="10743" y="6017"/>
                  </a:moveTo>
                  <a:cubicBezTo>
                    <a:pt x="6421" y="6017"/>
                    <a:pt x="2913" y="8909"/>
                    <a:pt x="2913" y="12486"/>
                  </a:cubicBezTo>
                  <a:cubicBezTo>
                    <a:pt x="2913" y="16058"/>
                    <a:pt x="6421" y="18955"/>
                    <a:pt x="10743" y="18955"/>
                  </a:cubicBezTo>
                  <a:cubicBezTo>
                    <a:pt x="15065" y="18955"/>
                    <a:pt x="18572" y="16058"/>
                    <a:pt x="18572" y="12486"/>
                  </a:cubicBezTo>
                  <a:cubicBezTo>
                    <a:pt x="18572" y="8909"/>
                    <a:pt x="15074" y="6017"/>
                    <a:pt x="10743" y="6017"/>
                  </a:cubicBezTo>
                  <a:close/>
                  <a:moveTo>
                    <a:pt x="5053" y="11070"/>
                  </a:moveTo>
                  <a:cubicBezTo>
                    <a:pt x="5810" y="10965"/>
                    <a:pt x="7444" y="12069"/>
                    <a:pt x="10743" y="13752"/>
                  </a:cubicBezTo>
                  <a:cubicBezTo>
                    <a:pt x="16029" y="16451"/>
                    <a:pt x="17040" y="9830"/>
                    <a:pt x="17040" y="12699"/>
                  </a:cubicBezTo>
                  <a:cubicBezTo>
                    <a:pt x="17040" y="15571"/>
                    <a:pt x="14218" y="17902"/>
                    <a:pt x="10743" y="17902"/>
                  </a:cubicBezTo>
                  <a:cubicBezTo>
                    <a:pt x="7276" y="17902"/>
                    <a:pt x="4461" y="15571"/>
                    <a:pt x="4461" y="12699"/>
                  </a:cubicBezTo>
                  <a:cubicBezTo>
                    <a:pt x="4461" y="11626"/>
                    <a:pt x="4599" y="11132"/>
                    <a:pt x="5053" y="1107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7" name="ïṧḷïḓê-Freeform: Shape 90"/>
            <p:cNvSpPr/>
            <p:nvPr/>
          </p:nvSpPr>
          <p:spPr>
            <a:xfrm>
              <a:off x="4918143" y="2913571"/>
              <a:ext cx="218846" cy="219618"/>
            </a:xfrm>
            <a:custGeom>
              <a:avLst/>
              <a:gdLst/>
              <a:ahLst/>
              <a:cxnLst>
                <a:cxn ang="0">
                  <a:pos x="wd2" y="hd2"/>
                </a:cxn>
                <a:cxn ang="5400000">
                  <a:pos x="wd2" y="hd2"/>
                </a:cxn>
                <a:cxn ang="10800000">
                  <a:pos x="wd2" y="hd2"/>
                </a:cxn>
                <a:cxn ang="16200000">
                  <a:pos x="wd2" y="hd2"/>
                </a:cxn>
              </a:cxnLst>
              <a:rect l="0" t="0" r="r" b="b"/>
              <a:pathLst>
                <a:path w="20934" h="21593" extrusionOk="0">
                  <a:moveTo>
                    <a:pt x="14195" y="0"/>
                  </a:moveTo>
                  <a:cubicBezTo>
                    <a:pt x="12465" y="-7"/>
                    <a:pt x="10734" y="664"/>
                    <a:pt x="9410" y="2016"/>
                  </a:cubicBezTo>
                  <a:cubicBezTo>
                    <a:pt x="6910" y="4568"/>
                    <a:pt x="6761" y="8627"/>
                    <a:pt x="8964" y="11365"/>
                  </a:cubicBezTo>
                  <a:lnTo>
                    <a:pt x="8988" y="11395"/>
                  </a:lnTo>
                  <a:cubicBezTo>
                    <a:pt x="9433" y="11918"/>
                    <a:pt x="9601" y="12109"/>
                    <a:pt x="9981" y="12391"/>
                  </a:cubicBezTo>
                  <a:cubicBezTo>
                    <a:pt x="12626" y="14549"/>
                    <a:pt x="16485" y="14380"/>
                    <a:pt x="18939" y="11872"/>
                  </a:cubicBezTo>
                  <a:cubicBezTo>
                    <a:pt x="21588" y="9170"/>
                    <a:pt x="21600" y="4772"/>
                    <a:pt x="18969" y="2053"/>
                  </a:cubicBezTo>
                  <a:cubicBezTo>
                    <a:pt x="17655" y="691"/>
                    <a:pt x="15926" y="7"/>
                    <a:pt x="14195" y="0"/>
                  </a:cubicBezTo>
                  <a:close/>
                  <a:moveTo>
                    <a:pt x="14195" y="1735"/>
                  </a:moveTo>
                  <a:cubicBezTo>
                    <a:pt x="15493" y="1741"/>
                    <a:pt x="16787" y="2255"/>
                    <a:pt x="17774" y="3275"/>
                  </a:cubicBezTo>
                  <a:cubicBezTo>
                    <a:pt x="19748" y="5314"/>
                    <a:pt x="19738" y="8618"/>
                    <a:pt x="17750" y="10644"/>
                  </a:cubicBezTo>
                  <a:cubicBezTo>
                    <a:pt x="15763" y="12673"/>
                    <a:pt x="12551" y="12659"/>
                    <a:pt x="10581" y="10619"/>
                  </a:cubicBezTo>
                  <a:cubicBezTo>
                    <a:pt x="8608" y="8577"/>
                    <a:pt x="8618" y="5279"/>
                    <a:pt x="10605" y="3250"/>
                  </a:cubicBezTo>
                  <a:cubicBezTo>
                    <a:pt x="11597" y="2236"/>
                    <a:pt x="12898" y="1729"/>
                    <a:pt x="14195" y="1735"/>
                  </a:cubicBezTo>
                  <a:close/>
                  <a:moveTo>
                    <a:pt x="7835" y="12122"/>
                  </a:moveTo>
                  <a:cubicBezTo>
                    <a:pt x="7835" y="12122"/>
                    <a:pt x="0" y="19699"/>
                    <a:pt x="0" y="19699"/>
                  </a:cubicBezTo>
                  <a:lnTo>
                    <a:pt x="1700" y="21593"/>
                  </a:lnTo>
                  <a:lnTo>
                    <a:pt x="9065" y="13387"/>
                  </a:lnTo>
                  <a:lnTo>
                    <a:pt x="7835" y="12122"/>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8" name="ïṧḷïḓê-Freeform: Shape 91"/>
            <p:cNvSpPr/>
            <p:nvPr/>
          </p:nvSpPr>
          <p:spPr>
            <a:xfrm>
              <a:off x="4772975" y="3164136"/>
              <a:ext cx="181150" cy="185127"/>
            </a:xfrm>
            <a:custGeom>
              <a:avLst/>
              <a:gdLst/>
              <a:ahLst/>
              <a:cxnLst>
                <a:cxn ang="0">
                  <a:pos x="wd2" y="hd2"/>
                </a:cxn>
                <a:cxn ang="5400000">
                  <a:pos x="wd2" y="hd2"/>
                </a:cxn>
                <a:cxn ang="10800000">
                  <a:pos x="wd2" y="hd2"/>
                </a:cxn>
                <a:cxn ang="16200000">
                  <a:pos x="wd2" y="hd2"/>
                </a:cxn>
              </a:cxnLst>
              <a:rect l="0" t="0" r="r" b="b"/>
              <a:pathLst>
                <a:path w="21600" h="21600" extrusionOk="0">
                  <a:moveTo>
                    <a:pt x="1964" y="0"/>
                  </a:moveTo>
                  <a:cubicBezTo>
                    <a:pt x="884" y="0"/>
                    <a:pt x="0" y="865"/>
                    <a:pt x="0" y="1921"/>
                  </a:cubicBezTo>
                  <a:lnTo>
                    <a:pt x="0" y="18772"/>
                  </a:lnTo>
                  <a:cubicBezTo>
                    <a:pt x="0" y="19834"/>
                    <a:pt x="884" y="20694"/>
                    <a:pt x="1964" y="20694"/>
                  </a:cubicBezTo>
                  <a:lnTo>
                    <a:pt x="15754" y="20694"/>
                  </a:lnTo>
                  <a:cubicBezTo>
                    <a:pt x="16574" y="20694"/>
                    <a:pt x="16958" y="20509"/>
                    <a:pt x="17250" y="19809"/>
                  </a:cubicBezTo>
                  <a:lnTo>
                    <a:pt x="16546" y="19106"/>
                  </a:lnTo>
                  <a:cubicBezTo>
                    <a:pt x="16282" y="19215"/>
                    <a:pt x="15865" y="19156"/>
                    <a:pt x="15754" y="19156"/>
                  </a:cubicBezTo>
                  <a:lnTo>
                    <a:pt x="1964" y="19156"/>
                  </a:lnTo>
                  <a:cubicBezTo>
                    <a:pt x="1746" y="19156"/>
                    <a:pt x="1571" y="18984"/>
                    <a:pt x="1571" y="18772"/>
                  </a:cubicBezTo>
                  <a:lnTo>
                    <a:pt x="1571" y="1921"/>
                  </a:lnTo>
                  <a:cubicBezTo>
                    <a:pt x="1571" y="1709"/>
                    <a:pt x="1746" y="1537"/>
                    <a:pt x="1964" y="1537"/>
                  </a:cubicBezTo>
                  <a:lnTo>
                    <a:pt x="15754" y="1537"/>
                  </a:lnTo>
                  <a:cubicBezTo>
                    <a:pt x="15970" y="1537"/>
                    <a:pt x="16146" y="1709"/>
                    <a:pt x="16146" y="1921"/>
                  </a:cubicBezTo>
                  <a:lnTo>
                    <a:pt x="16146" y="10521"/>
                  </a:lnTo>
                  <a:cubicBezTo>
                    <a:pt x="16715" y="10641"/>
                    <a:pt x="17248" y="10878"/>
                    <a:pt x="17717" y="11217"/>
                  </a:cubicBezTo>
                  <a:lnTo>
                    <a:pt x="17717" y="1921"/>
                  </a:lnTo>
                  <a:cubicBezTo>
                    <a:pt x="17717" y="865"/>
                    <a:pt x="16839" y="0"/>
                    <a:pt x="15754" y="0"/>
                  </a:cubicBezTo>
                  <a:lnTo>
                    <a:pt x="1964" y="0"/>
                  </a:lnTo>
                  <a:close/>
                  <a:moveTo>
                    <a:pt x="3083" y="4873"/>
                  </a:moveTo>
                  <a:cubicBezTo>
                    <a:pt x="3083" y="4873"/>
                    <a:pt x="3083" y="6439"/>
                    <a:pt x="3083" y="6439"/>
                  </a:cubicBezTo>
                  <a:lnTo>
                    <a:pt x="12967" y="6439"/>
                  </a:lnTo>
                  <a:lnTo>
                    <a:pt x="12967" y="4873"/>
                  </a:lnTo>
                  <a:lnTo>
                    <a:pt x="3083" y="4873"/>
                  </a:lnTo>
                  <a:close/>
                  <a:moveTo>
                    <a:pt x="3083" y="9281"/>
                  </a:moveTo>
                  <a:cubicBezTo>
                    <a:pt x="3083" y="9281"/>
                    <a:pt x="3083" y="10847"/>
                    <a:pt x="3083" y="10847"/>
                  </a:cubicBezTo>
                  <a:lnTo>
                    <a:pt x="12967" y="10847"/>
                  </a:lnTo>
                  <a:lnTo>
                    <a:pt x="12967" y="9281"/>
                  </a:lnTo>
                  <a:lnTo>
                    <a:pt x="3083" y="9281"/>
                  </a:lnTo>
                  <a:close/>
                  <a:moveTo>
                    <a:pt x="14642" y="11369"/>
                  </a:moveTo>
                  <a:cubicBezTo>
                    <a:pt x="13703" y="11369"/>
                    <a:pt x="12824" y="11726"/>
                    <a:pt x="12167" y="12370"/>
                  </a:cubicBezTo>
                  <a:cubicBezTo>
                    <a:pt x="11510" y="13018"/>
                    <a:pt x="11145" y="13873"/>
                    <a:pt x="11145" y="14792"/>
                  </a:cubicBezTo>
                  <a:cubicBezTo>
                    <a:pt x="11145" y="15705"/>
                    <a:pt x="11510" y="16564"/>
                    <a:pt x="12167" y="17213"/>
                  </a:cubicBezTo>
                  <a:cubicBezTo>
                    <a:pt x="12824" y="17856"/>
                    <a:pt x="13702" y="18214"/>
                    <a:pt x="14635" y="18214"/>
                  </a:cubicBezTo>
                  <a:cubicBezTo>
                    <a:pt x="15245" y="18214"/>
                    <a:pt x="15839" y="18059"/>
                    <a:pt x="16361" y="17772"/>
                  </a:cubicBezTo>
                  <a:lnTo>
                    <a:pt x="20281" y="21600"/>
                  </a:lnTo>
                  <a:lnTo>
                    <a:pt x="21600" y="20302"/>
                  </a:lnTo>
                  <a:cubicBezTo>
                    <a:pt x="21600" y="20302"/>
                    <a:pt x="17680" y="16474"/>
                    <a:pt x="17680" y="16474"/>
                  </a:cubicBezTo>
                  <a:cubicBezTo>
                    <a:pt x="18449" y="15148"/>
                    <a:pt x="18223" y="13461"/>
                    <a:pt x="17110" y="12370"/>
                  </a:cubicBezTo>
                  <a:cubicBezTo>
                    <a:pt x="16452" y="11726"/>
                    <a:pt x="15574" y="11369"/>
                    <a:pt x="14642" y="11369"/>
                  </a:cubicBezTo>
                  <a:close/>
                  <a:moveTo>
                    <a:pt x="14642" y="12754"/>
                  </a:moveTo>
                  <a:cubicBezTo>
                    <a:pt x="15199" y="12754"/>
                    <a:pt x="15724" y="12970"/>
                    <a:pt x="16117" y="13349"/>
                  </a:cubicBezTo>
                  <a:cubicBezTo>
                    <a:pt x="16510" y="13732"/>
                    <a:pt x="16724" y="14246"/>
                    <a:pt x="16724" y="14792"/>
                  </a:cubicBezTo>
                  <a:cubicBezTo>
                    <a:pt x="16724" y="15337"/>
                    <a:pt x="16510" y="15842"/>
                    <a:pt x="16117" y="16227"/>
                  </a:cubicBezTo>
                  <a:cubicBezTo>
                    <a:pt x="15330" y="16990"/>
                    <a:pt x="13953" y="16990"/>
                    <a:pt x="13167" y="16227"/>
                  </a:cubicBezTo>
                  <a:cubicBezTo>
                    <a:pt x="12358" y="15429"/>
                    <a:pt x="12358" y="14146"/>
                    <a:pt x="13167" y="13349"/>
                  </a:cubicBezTo>
                  <a:cubicBezTo>
                    <a:pt x="13561" y="12970"/>
                    <a:pt x="14084" y="12754"/>
                    <a:pt x="14642" y="12754"/>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99" name="ïṧḷïḓê-Freeform: Shape 92"/>
            <p:cNvSpPr/>
            <p:nvPr/>
          </p:nvSpPr>
          <p:spPr>
            <a:xfrm>
              <a:off x="5566397" y="2521808"/>
              <a:ext cx="261585" cy="250168"/>
            </a:xfrm>
            <a:custGeom>
              <a:avLst/>
              <a:gdLst/>
              <a:ahLst/>
              <a:cxnLst>
                <a:cxn ang="0">
                  <a:pos x="wd2" y="hd2"/>
                </a:cxn>
                <a:cxn ang="5400000">
                  <a:pos x="wd2" y="hd2"/>
                </a:cxn>
                <a:cxn ang="10800000">
                  <a:pos x="wd2" y="hd2"/>
                </a:cxn>
                <a:cxn ang="16200000">
                  <a:pos x="wd2" y="hd2"/>
                </a:cxn>
              </a:cxnLst>
              <a:rect l="0" t="0" r="r" b="b"/>
              <a:pathLst>
                <a:path w="21456" h="21600" extrusionOk="0">
                  <a:moveTo>
                    <a:pt x="18044" y="11698"/>
                  </a:moveTo>
                  <a:cubicBezTo>
                    <a:pt x="18044" y="12183"/>
                    <a:pt x="17794" y="12578"/>
                    <a:pt x="17481" y="12578"/>
                  </a:cubicBezTo>
                  <a:cubicBezTo>
                    <a:pt x="17174" y="12578"/>
                    <a:pt x="16924" y="12183"/>
                    <a:pt x="16924" y="11698"/>
                  </a:cubicBezTo>
                  <a:cubicBezTo>
                    <a:pt x="16924" y="11213"/>
                    <a:pt x="17174" y="10818"/>
                    <a:pt x="17481" y="10818"/>
                  </a:cubicBezTo>
                  <a:cubicBezTo>
                    <a:pt x="17794" y="10818"/>
                    <a:pt x="18044" y="11213"/>
                    <a:pt x="18044" y="11698"/>
                  </a:cubicBezTo>
                  <a:cubicBezTo>
                    <a:pt x="18044" y="11698"/>
                    <a:pt x="18044" y="11698"/>
                    <a:pt x="18044" y="11698"/>
                  </a:cubicBezTo>
                  <a:close/>
                  <a:moveTo>
                    <a:pt x="13386" y="10177"/>
                  </a:moveTo>
                  <a:cubicBezTo>
                    <a:pt x="13278" y="10482"/>
                    <a:pt x="12959" y="10639"/>
                    <a:pt x="12670" y="10530"/>
                  </a:cubicBezTo>
                  <a:cubicBezTo>
                    <a:pt x="9735" y="9411"/>
                    <a:pt x="8205" y="11171"/>
                    <a:pt x="8143" y="11249"/>
                  </a:cubicBezTo>
                  <a:cubicBezTo>
                    <a:pt x="8034" y="11381"/>
                    <a:pt x="7875" y="11446"/>
                    <a:pt x="7722" y="11446"/>
                  </a:cubicBezTo>
                  <a:cubicBezTo>
                    <a:pt x="7591" y="11446"/>
                    <a:pt x="7460" y="11399"/>
                    <a:pt x="7352" y="11303"/>
                  </a:cubicBezTo>
                  <a:cubicBezTo>
                    <a:pt x="7124" y="11087"/>
                    <a:pt x="7096" y="10722"/>
                    <a:pt x="7301" y="10477"/>
                  </a:cubicBezTo>
                  <a:cubicBezTo>
                    <a:pt x="7380" y="10375"/>
                    <a:pt x="9365" y="8022"/>
                    <a:pt x="13051" y="9417"/>
                  </a:cubicBezTo>
                  <a:cubicBezTo>
                    <a:pt x="13340" y="9530"/>
                    <a:pt x="13494" y="9866"/>
                    <a:pt x="13386" y="10177"/>
                  </a:cubicBezTo>
                  <a:cubicBezTo>
                    <a:pt x="13386" y="10177"/>
                    <a:pt x="13386" y="10177"/>
                    <a:pt x="13386" y="10177"/>
                  </a:cubicBezTo>
                  <a:close/>
                  <a:moveTo>
                    <a:pt x="6367" y="2754"/>
                  </a:moveTo>
                  <a:cubicBezTo>
                    <a:pt x="6367" y="1233"/>
                    <a:pt x="7540" y="0"/>
                    <a:pt x="8984" y="0"/>
                  </a:cubicBezTo>
                  <a:cubicBezTo>
                    <a:pt x="10429" y="0"/>
                    <a:pt x="11600" y="1233"/>
                    <a:pt x="11600" y="2754"/>
                  </a:cubicBezTo>
                  <a:cubicBezTo>
                    <a:pt x="11600" y="4275"/>
                    <a:pt x="10429" y="5508"/>
                    <a:pt x="8984" y="5508"/>
                  </a:cubicBezTo>
                  <a:cubicBezTo>
                    <a:pt x="7540" y="5508"/>
                    <a:pt x="6367" y="4275"/>
                    <a:pt x="6367" y="2754"/>
                  </a:cubicBezTo>
                  <a:cubicBezTo>
                    <a:pt x="6367" y="2754"/>
                    <a:pt x="6367" y="2754"/>
                    <a:pt x="6367" y="2754"/>
                  </a:cubicBezTo>
                  <a:close/>
                  <a:moveTo>
                    <a:pt x="18078" y="16697"/>
                  </a:moveTo>
                  <a:cubicBezTo>
                    <a:pt x="17862" y="16978"/>
                    <a:pt x="17748" y="17248"/>
                    <a:pt x="17646" y="17475"/>
                  </a:cubicBezTo>
                  <a:cubicBezTo>
                    <a:pt x="17515" y="17762"/>
                    <a:pt x="17430" y="17954"/>
                    <a:pt x="17191" y="18140"/>
                  </a:cubicBezTo>
                  <a:cubicBezTo>
                    <a:pt x="17162" y="18158"/>
                    <a:pt x="17140" y="18181"/>
                    <a:pt x="17117" y="18200"/>
                  </a:cubicBezTo>
                  <a:cubicBezTo>
                    <a:pt x="16981" y="18343"/>
                    <a:pt x="16804" y="18535"/>
                    <a:pt x="16997" y="19589"/>
                  </a:cubicBezTo>
                  <a:lnTo>
                    <a:pt x="15991" y="19691"/>
                  </a:lnTo>
                  <a:cubicBezTo>
                    <a:pt x="15718" y="18822"/>
                    <a:pt x="15490" y="18690"/>
                    <a:pt x="15269" y="18625"/>
                  </a:cubicBezTo>
                  <a:cubicBezTo>
                    <a:pt x="15177" y="18595"/>
                    <a:pt x="15075" y="18595"/>
                    <a:pt x="14979" y="18625"/>
                  </a:cubicBezTo>
                  <a:cubicBezTo>
                    <a:pt x="14887" y="18643"/>
                    <a:pt x="14677" y="18654"/>
                    <a:pt x="14478" y="18666"/>
                  </a:cubicBezTo>
                  <a:cubicBezTo>
                    <a:pt x="14017" y="18703"/>
                    <a:pt x="13892" y="18714"/>
                    <a:pt x="13784" y="18750"/>
                  </a:cubicBezTo>
                  <a:cubicBezTo>
                    <a:pt x="13721" y="18774"/>
                    <a:pt x="13665" y="18804"/>
                    <a:pt x="13613" y="18846"/>
                  </a:cubicBezTo>
                  <a:cubicBezTo>
                    <a:pt x="13477" y="18960"/>
                    <a:pt x="13272" y="19122"/>
                    <a:pt x="13198" y="20415"/>
                  </a:cubicBezTo>
                  <a:lnTo>
                    <a:pt x="12840" y="20415"/>
                  </a:lnTo>
                  <a:cubicBezTo>
                    <a:pt x="12670" y="19576"/>
                    <a:pt x="12516" y="19200"/>
                    <a:pt x="12015" y="19200"/>
                  </a:cubicBezTo>
                  <a:lnTo>
                    <a:pt x="12010" y="19200"/>
                  </a:lnTo>
                  <a:lnTo>
                    <a:pt x="11828" y="19223"/>
                  </a:lnTo>
                  <a:cubicBezTo>
                    <a:pt x="11657" y="19241"/>
                    <a:pt x="11572" y="19247"/>
                    <a:pt x="11333" y="19247"/>
                  </a:cubicBezTo>
                  <a:cubicBezTo>
                    <a:pt x="10474" y="19247"/>
                    <a:pt x="9638" y="19229"/>
                    <a:pt x="8848" y="18990"/>
                  </a:cubicBezTo>
                  <a:cubicBezTo>
                    <a:pt x="8825" y="18984"/>
                    <a:pt x="8802" y="18978"/>
                    <a:pt x="8779" y="18972"/>
                  </a:cubicBezTo>
                  <a:cubicBezTo>
                    <a:pt x="8751" y="18966"/>
                    <a:pt x="8677" y="18960"/>
                    <a:pt x="8654" y="18960"/>
                  </a:cubicBezTo>
                  <a:cubicBezTo>
                    <a:pt x="8421" y="18960"/>
                    <a:pt x="8205" y="19068"/>
                    <a:pt x="8057" y="19253"/>
                  </a:cubicBezTo>
                  <a:cubicBezTo>
                    <a:pt x="7864" y="19511"/>
                    <a:pt x="7812" y="19912"/>
                    <a:pt x="7824" y="20295"/>
                  </a:cubicBezTo>
                  <a:lnTo>
                    <a:pt x="7034" y="20229"/>
                  </a:lnTo>
                  <a:cubicBezTo>
                    <a:pt x="6982" y="19115"/>
                    <a:pt x="6749" y="18433"/>
                    <a:pt x="6345" y="18187"/>
                  </a:cubicBezTo>
                  <a:cubicBezTo>
                    <a:pt x="4713" y="17080"/>
                    <a:pt x="4423" y="15757"/>
                    <a:pt x="4423" y="13398"/>
                  </a:cubicBezTo>
                  <a:cubicBezTo>
                    <a:pt x="4423" y="11279"/>
                    <a:pt x="5452" y="9393"/>
                    <a:pt x="7227" y="8226"/>
                  </a:cubicBezTo>
                  <a:cubicBezTo>
                    <a:pt x="7250" y="8213"/>
                    <a:pt x="9297" y="6969"/>
                    <a:pt x="11435" y="6969"/>
                  </a:cubicBezTo>
                  <a:cubicBezTo>
                    <a:pt x="11805" y="6969"/>
                    <a:pt x="12158" y="7004"/>
                    <a:pt x="12533" y="7088"/>
                  </a:cubicBezTo>
                  <a:cubicBezTo>
                    <a:pt x="13511" y="7220"/>
                    <a:pt x="13944" y="7310"/>
                    <a:pt x="14131" y="7352"/>
                  </a:cubicBezTo>
                  <a:cubicBezTo>
                    <a:pt x="14250" y="7460"/>
                    <a:pt x="14410" y="7513"/>
                    <a:pt x="14580" y="7478"/>
                  </a:cubicBezTo>
                  <a:cubicBezTo>
                    <a:pt x="14592" y="7478"/>
                    <a:pt x="14609" y="7471"/>
                    <a:pt x="14626" y="7466"/>
                  </a:cubicBezTo>
                  <a:cubicBezTo>
                    <a:pt x="14631" y="7466"/>
                    <a:pt x="14631" y="7466"/>
                    <a:pt x="14637" y="7466"/>
                  </a:cubicBezTo>
                  <a:cubicBezTo>
                    <a:pt x="14637" y="7466"/>
                    <a:pt x="14637" y="7466"/>
                    <a:pt x="14643" y="7466"/>
                  </a:cubicBezTo>
                  <a:lnTo>
                    <a:pt x="17612" y="6663"/>
                  </a:lnTo>
                  <a:cubicBezTo>
                    <a:pt x="17572" y="7154"/>
                    <a:pt x="17469" y="7663"/>
                    <a:pt x="17276" y="7866"/>
                  </a:cubicBezTo>
                  <a:cubicBezTo>
                    <a:pt x="17174" y="7980"/>
                    <a:pt x="17111" y="8136"/>
                    <a:pt x="17117" y="8297"/>
                  </a:cubicBezTo>
                  <a:cubicBezTo>
                    <a:pt x="17123" y="8459"/>
                    <a:pt x="17191" y="8609"/>
                    <a:pt x="17299" y="8716"/>
                  </a:cubicBezTo>
                  <a:cubicBezTo>
                    <a:pt x="18476" y="9836"/>
                    <a:pt x="19176" y="11273"/>
                    <a:pt x="19278" y="12758"/>
                  </a:cubicBezTo>
                  <a:cubicBezTo>
                    <a:pt x="19284" y="12811"/>
                    <a:pt x="19295" y="12871"/>
                    <a:pt x="19312" y="12926"/>
                  </a:cubicBezTo>
                  <a:cubicBezTo>
                    <a:pt x="19494" y="13422"/>
                    <a:pt x="19864" y="13770"/>
                    <a:pt x="20336" y="13901"/>
                  </a:cubicBezTo>
                  <a:lnTo>
                    <a:pt x="20336" y="15565"/>
                  </a:lnTo>
                  <a:lnTo>
                    <a:pt x="20342" y="15565"/>
                  </a:lnTo>
                  <a:cubicBezTo>
                    <a:pt x="19728" y="15643"/>
                    <a:pt x="18772" y="15895"/>
                    <a:pt x="18078" y="16697"/>
                  </a:cubicBezTo>
                  <a:cubicBezTo>
                    <a:pt x="18078" y="16697"/>
                    <a:pt x="18078" y="16697"/>
                    <a:pt x="18078" y="16697"/>
                  </a:cubicBezTo>
                  <a:close/>
                  <a:moveTo>
                    <a:pt x="2085" y="11147"/>
                  </a:moveTo>
                  <a:cubicBezTo>
                    <a:pt x="1966" y="10914"/>
                    <a:pt x="2108" y="10680"/>
                    <a:pt x="2313" y="10872"/>
                  </a:cubicBezTo>
                  <a:cubicBezTo>
                    <a:pt x="2455" y="11010"/>
                    <a:pt x="2495" y="11261"/>
                    <a:pt x="2523" y="11446"/>
                  </a:cubicBezTo>
                  <a:cubicBezTo>
                    <a:pt x="2529" y="11512"/>
                    <a:pt x="2529" y="11573"/>
                    <a:pt x="2529" y="11632"/>
                  </a:cubicBezTo>
                  <a:cubicBezTo>
                    <a:pt x="2364" y="11548"/>
                    <a:pt x="2211" y="11393"/>
                    <a:pt x="2085" y="11147"/>
                  </a:cubicBezTo>
                  <a:cubicBezTo>
                    <a:pt x="2085" y="11147"/>
                    <a:pt x="2085" y="11147"/>
                    <a:pt x="2085" y="11147"/>
                  </a:cubicBezTo>
                  <a:close/>
                  <a:moveTo>
                    <a:pt x="21240" y="12908"/>
                  </a:moveTo>
                  <a:cubicBezTo>
                    <a:pt x="21115" y="12794"/>
                    <a:pt x="20927" y="12740"/>
                    <a:pt x="20768" y="12770"/>
                  </a:cubicBezTo>
                  <a:cubicBezTo>
                    <a:pt x="20529" y="12770"/>
                    <a:pt x="20433" y="12662"/>
                    <a:pt x="20393" y="12572"/>
                  </a:cubicBezTo>
                  <a:cubicBezTo>
                    <a:pt x="20256" y="10973"/>
                    <a:pt x="19557" y="9441"/>
                    <a:pt x="18402" y="8196"/>
                  </a:cubicBezTo>
                  <a:cubicBezTo>
                    <a:pt x="18806" y="7333"/>
                    <a:pt x="18761" y="6136"/>
                    <a:pt x="18744" y="5861"/>
                  </a:cubicBezTo>
                  <a:cubicBezTo>
                    <a:pt x="18732" y="5687"/>
                    <a:pt x="18651" y="5526"/>
                    <a:pt x="18516" y="5424"/>
                  </a:cubicBezTo>
                  <a:cubicBezTo>
                    <a:pt x="18379" y="5316"/>
                    <a:pt x="18209" y="5286"/>
                    <a:pt x="18050" y="5328"/>
                  </a:cubicBezTo>
                  <a:lnTo>
                    <a:pt x="14603" y="6262"/>
                  </a:lnTo>
                  <a:cubicBezTo>
                    <a:pt x="14268" y="6142"/>
                    <a:pt x="13693" y="6058"/>
                    <a:pt x="12727" y="5927"/>
                  </a:cubicBezTo>
                  <a:cubicBezTo>
                    <a:pt x="12323" y="5837"/>
                    <a:pt x="11890" y="5790"/>
                    <a:pt x="11441" y="5790"/>
                  </a:cubicBezTo>
                  <a:cubicBezTo>
                    <a:pt x="9001" y="5790"/>
                    <a:pt x="6761" y="7148"/>
                    <a:pt x="6652" y="7220"/>
                  </a:cubicBezTo>
                  <a:cubicBezTo>
                    <a:pt x="5077" y="8256"/>
                    <a:pt x="4002" y="9758"/>
                    <a:pt x="3547" y="11500"/>
                  </a:cubicBezTo>
                  <a:cubicBezTo>
                    <a:pt x="3393" y="11596"/>
                    <a:pt x="3234" y="11662"/>
                    <a:pt x="3075" y="11698"/>
                  </a:cubicBezTo>
                  <a:cubicBezTo>
                    <a:pt x="3126" y="11309"/>
                    <a:pt x="3087" y="10896"/>
                    <a:pt x="2944" y="10579"/>
                  </a:cubicBezTo>
                  <a:cubicBezTo>
                    <a:pt x="2500" y="9549"/>
                    <a:pt x="1408" y="10471"/>
                    <a:pt x="1460" y="11303"/>
                  </a:cubicBezTo>
                  <a:cubicBezTo>
                    <a:pt x="1488" y="11680"/>
                    <a:pt x="1772" y="12015"/>
                    <a:pt x="2102" y="12207"/>
                  </a:cubicBezTo>
                  <a:cubicBezTo>
                    <a:pt x="1960" y="12237"/>
                    <a:pt x="1795" y="12231"/>
                    <a:pt x="1613" y="12183"/>
                  </a:cubicBezTo>
                  <a:cubicBezTo>
                    <a:pt x="544" y="11902"/>
                    <a:pt x="504" y="10632"/>
                    <a:pt x="612" y="9698"/>
                  </a:cubicBezTo>
                  <a:cubicBezTo>
                    <a:pt x="664" y="9249"/>
                    <a:pt x="67" y="9537"/>
                    <a:pt x="32" y="9860"/>
                  </a:cubicBezTo>
                  <a:cubicBezTo>
                    <a:pt x="-138" y="11339"/>
                    <a:pt x="351" y="13152"/>
                    <a:pt x="2114" y="12871"/>
                  </a:cubicBezTo>
                  <a:cubicBezTo>
                    <a:pt x="2432" y="12818"/>
                    <a:pt x="2660" y="12632"/>
                    <a:pt x="2825" y="12381"/>
                  </a:cubicBezTo>
                  <a:cubicBezTo>
                    <a:pt x="3029" y="12374"/>
                    <a:pt x="3223" y="12327"/>
                    <a:pt x="3405" y="12249"/>
                  </a:cubicBezTo>
                  <a:cubicBezTo>
                    <a:pt x="3342" y="12626"/>
                    <a:pt x="3302" y="13009"/>
                    <a:pt x="3302" y="13398"/>
                  </a:cubicBezTo>
                  <a:cubicBezTo>
                    <a:pt x="3302" y="15661"/>
                    <a:pt x="3485" y="17655"/>
                    <a:pt x="5737" y="19181"/>
                  </a:cubicBezTo>
                  <a:cubicBezTo>
                    <a:pt x="5839" y="19397"/>
                    <a:pt x="5930" y="20133"/>
                    <a:pt x="5930" y="20780"/>
                  </a:cubicBezTo>
                  <a:cubicBezTo>
                    <a:pt x="5930" y="21085"/>
                    <a:pt x="6151" y="21342"/>
                    <a:pt x="6448" y="21367"/>
                  </a:cubicBezTo>
                  <a:lnTo>
                    <a:pt x="8421" y="21529"/>
                  </a:lnTo>
                  <a:cubicBezTo>
                    <a:pt x="8432" y="21529"/>
                    <a:pt x="8450" y="21529"/>
                    <a:pt x="8467" y="21529"/>
                  </a:cubicBezTo>
                  <a:lnTo>
                    <a:pt x="8478" y="21529"/>
                  </a:lnTo>
                  <a:cubicBezTo>
                    <a:pt x="8785" y="21529"/>
                    <a:pt x="9035" y="21265"/>
                    <a:pt x="9035" y="20941"/>
                  </a:cubicBezTo>
                  <a:cubicBezTo>
                    <a:pt x="9035" y="20864"/>
                    <a:pt x="9018" y="20792"/>
                    <a:pt x="8995" y="20720"/>
                  </a:cubicBezTo>
                  <a:cubicBezTo>
                    <a:pt x="8967" y="20552"/>
                    <a:pt x="8950" y="20379"/>
                    <a:pt x="8944" y="20229"/>
                  </a:cubicBezTo>
                  <a:cubicBezTo>
                    <a:pt x="9735" y="20415"/>
                    <a:pt x="10525" y="20432"/>
                    <a:pt x="11333" y="20432"/>
                  </a:cubicBezTo>
                  <a:cubicBezTo>
                    <a:pt x="11492" y="20432"/>
                    <a:pt x="11595" y="20427"/>
                    <a:pt x="11686" y="20420"/>
                  </a:cubicBezTo>
                  <a:cubicBezTo>
                    <a:pt x="11731" y="20624"/>
                    <a:pt x="11788" y="20894"/>
                    <a:pt x="11828" y="21121"/>
                  </a:cubicBezTo>
                  <a:cubicBezTo>
                    <a:pt x="11879" y="21402"/>
                    <a:pt x="12112" y="21600"/>
                    <a:pt x="12379" y="21600"/>
                  </a:cubicBezTo>
                  <a:lnTo>
                    <a:pt x="12385" y="21600"/>
                  </a:lnTo>
                  <a:lnTo>
                    <a:pt x="13739" y="21594"/>
                  </a:lnTo>
                  <a:cubicBezTo>
                    <a:pt x="14046" y="21588"/>
                    <a:pt x="14290" y="21337"/>
                    <a:pt x="14296" y="21013"/>
                  </a:cubicBezTo>
                  <a:cubicBezTo>
                    <a:pt x="14307" y="20595"/>
                    <a:pt x="14341" y="20139"/>
                    <a:pt x="14376" y="19858"/>
                  </a:cubicBezTo>
                  <a:cubicBezTo>
                    <a:pt x="14432" y="19858"/>
                    <a:pt x="14495" y="19852"/>
                    <a:pt x="14558" y="19846"/>
                  </a:cubicBezTo>
                  <a:cubicBezTo>
                    <a:pt x="14666" y="19840"/>
                    <a:pt x="14762" y="19828"/>
                    <a:pt x="14842" y="19822"/>
                  </a:cubicBezTo>
                  <a:cubicBezTo>
                    <a:pt x="14910" y="20001"/>
                    <a:pt x="14984" y="20247"/>
                    <a:pt x="15047" y="20480"/>
                  </a:cubicBezTo>
                  <a:cubicBezTo>
                    <a:pt x="15121" y="20756"/>
                    <a:pt x="15371" y="20941"/>
                    <a:pt x="15644" y="20911"/>
                  </a:cubicBezTo>
                  <a:lnTo>
                    <a:pt x="17737" y="20702"/>
                  </a:lnTo>
                  <a:cubicBezTo>
                    <a:pt x="17902" y="20684"/>
                    <a:pt x="18050" y="20595"/>
                    <a:pt x="18146" y="20450"/>
                  </a:cubicBezTo>
                  <a:cubicBezTo>
                    <a:pt x="18237" y="20313"/>
                    <a:pt x="18266" y="20133"/>
                    <a:pt x="18226" y="19965"/>
                  </a:cubicBezTo>
                  <a:cubicBezTo>
                    <a:pt x="18135" y="19589"/>
                    <a:pt x="18055" y="19163"/>
                    <a:pt x="18038" y="18936"/>
                  </a:cubicBezTo>
                  <a:cubicBezTo>
                    <a:pt x="18374" y="18619"/>
                    <a:pt x="18528" y="18283"/>
                    <a:pt x="18658" y="17978"/>
                  </a:cubicBezTo>
                  <a:cubicBezTo>
                    <a:pt x="18749" y="17781"/>
                    <a:pt x="18823" y="17607"/>
                    <a:pt x="18931" y="17463"/>
                  </a:cubicBezTo>
                  <a:cubicBezTo>
                    <a:pt x="19540" y="16757"/>
                    <a:pt x="20609" y="16715"/>
                    <a:pt x="20870" y="16715"/>
                  </a:cubicBezTo>
                  <a:cubicBezTo>
                    <a:pt x="21030" y="16727"/>
                    <a:pt x="21178" y="16661"/>
                    <a:pt x="21286" y="16553"/>
                  </a:cubicBezTo>
                  <a:cubicBezTo>
                    <a:pt x="21394" y="16440"/>
                    <a:pt x="21456" y="16290"/>
                    <a:pt x="21456" y="16128"/>
                  </a:cubicBezTo>
                  <a:lnTo>
                    <a:pt x="21456" y="13350"/>
                  </a:lnTo>
                  <a:cubicBezTo>
                    <a:pt x="21462" y="13177"/>
                    <a:pt x="21365" y="13015"/>
                    <a:pt x="21240" y="12908"/>
                  </a:cubicBezTo>
                  <a:cubicBezTo>
                    <a:pt x="21240" y="12908"/>
                    <a:pt x="21240" y="12908"/>
                    <a:pt x="21240" y="12908"/>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0" name="ïṧḷïḓê-Freeform: Shape 93"/>
            <p:cNvSpPr/>
            <p:nvPr/>
          </p:nvSpPr>
          <p:spPr>
            <a:xfrm>
              <a:off x="7043927" y="3838262"/>
              <a:ext cx="95526" cy="112702"/>
            </a:xfrm>
            <a:custGeom>
              <a:avLst/>
              <a:gdLst/>
              <a:ahLst/>
              <a:cxnLst>
                <a:cxn ang="0">
                  <a:pos x="wd2" y="hd2"/>
                </a:cxn>
                <a:cxn ang="5400000">
                  <a:pos x="wd2" y="hd2"/>
                </a:cxn>
                <a:cxn ang="10800000">
                  <a:pos x="wd2" y="hd2"/>
                </a:cxn>
                <a:cxn ang="16200000">
                  <a:pos x="wd2" y="hd2"/>
                </a:cxn>
              </a:cxnLst>
              <a:rect l="0" t="0" r="r" b="b"/>
              <a:pathLst>
                <a:path w="21564" h="21600" extrusionOk="0">
                  <a:moveTo>
                    <a:pt x="3339" y="20394"/>
                  </a:moveTo>
                  <a:lnTo>
                    <a:pt x="18942" y="20394"/>
                  </a:lnTo>
                  <a:cubicBezTo>
                    <a:pt x="17700" y="19804"/>
                    <a:pt x="16099" y="18990"/>
                    <a:pt x="16131" y="17406"/>
                  </a:cubicBezTo>
                  <a:lnTo>
                    <a:pt x="16131" y="5395"/>
                  </a:lnTo>
                  <a:cubicBezTo>
                    <a:pt x="16131" y="5061"/>
                    <a:pt x="16451" y="4792"/>
                    <a:pt x="16843" y="4792"/>
                  </a:cubicBezTo>
                  <a:cubicBezTo>
                    <a:pt x="17050" y="4792"/>
                    <a:pt x="17353" y="4476"/>
                    <a:pt x="17353" y="3983"/>
                  </a:cubicBezTo>
                  <a:cubicBezTo>
                    <a:pt x="17353" y="3611"/>
                    <a:pt x="16777" y="2614"/>
                    <a:pt x="16243" y="1903"/>
                  </a:cubicBezTo>
                  <a:cubicBezTo>
                    <a:pt x="16171" y="1805"/>
                    <a:pt x="16131" y="1693"/>
                    <a:pt x="16131" y="1579"/>
                  </a:cubicBezTo>
                  <a:lnTo>
                    <a:pt x="16131" y="1271"/>
                  </a:lnTo>
                  <a:cubicBezTo>
                    <a:pt x="16022" y="1235"/>
                    <a:pt x="15838" y="1207"/>
                    <a:pt x="15559" y="1207"/>
                  </a:cubicBezTo>
                  <a:cubicBezTo>
                    <a:pt x="14841" y="1207"/>
                    <a:pt x="13818" y="1390"/>
                    <a:pt x="12732" y="1582"/>
                  </a:cubicBezTo>
                  <a:cubicBezTo>
                    <a:pt x="11414" y="1818"/>
                    <a:pt x="9914" y="2085"/>
                    <a:pt x="8586" y="2085"/>
                  </a:cubicBezTo>
                  <a:cubicBezTo>
                    <a:pt x="7466" y="2085"/>
                    <a:pt x="6587" y="1899"/>
                    <a:pt x="5904" y="1516"/>
                  </a:cubicBezTo>
                  <a:cubicBezTo>
                    <a:pt x="5872" y="1500"/>
                    <a:pt x="5848" y="1492"/>
                    <a:pt x="5835" y="1487"/>
                  </a:cubicBezTo>
                  <a:cubicBezTo>
                    <a:pt x="5798" y="1510"/>
                    <a:pt x="5727" y="1577"/>
                    <a:pt x="5643" y="1711"/>
                  </a:cubicBezTo>
                  <a:cubicBezTo>
                    <a:pt x="5635" y="1725"/>
                    <a:pt x="5627" y="1735"/>
                    <a:pt x="5619" y="1747"/>
                  </a:cubicBezTo>
                  <a:cubicBezTo>
                    <a:pt x="4864" y="2765"/>
                    <a:pt x="4101" y="4087"/>
                    <a:pt x="4101" y="4640"/>
                  </a:cubicBezTo>
                  <a:cubicBezTo>
                    <a:pt x="4101" y="5092"/>
                    <a:pt x="4280" y="5509"/>
                    <a:pt x="4578" y="5755"/>
                  </a:cubicBezTo>
                  <a:cubicBezTo>
                    <a:pt x="4772" y="5917"/>
                    <a:pt x="4841" y="6158"/>
                    <a:pt x="4754" y="6378"/>
                  </a:cubicBezTo>
                  <a:cubicBezTo>
                    <a:pt x="4666" y="6606"/>
                    <a:pt x="4656" y="6721"/>
                    <a:pt x="4656" y="6758"/>
                  </a:cubicBezTo>
                  <a:cubicBezTo>
                    <a:pt x="4656" y="7230"/>
                    <a:pt x="4936" y="7534"/>
                    <a:pt x="5130" y="7562"/>
                  </a:cubicBezTo>
                  <a:cubicBezTo>
                    <a:pt x="5472" y="7614"/>
                    <a:pt x="5719" y="7864"/>
                    <a:pt x="5719" y="8156"/>
                  </a:cubicBezTo>
                  <a:lnTo>
                    <a:pt x="5719" y="17944"/>
                  </a:lnTo>
                  <a:cubicBezTo>
                    <a:pt x="5719" y="17957"/>
                    <a:pt x="5718" y="17972"/>
                    <a:pt x="5716" y="17985"/>
                  </a:cubicBezTo>
                  <a:cubicBezTo>
                    <a:pt x="5617" y="19213"/>
                    <a:pt x="4470" y="19907"/>
                    <a:pt x="3339" y="20394"/>
                  </a:cubicBezTo>
                  <a:cubicBezTo>
                    <a:pt x="3339" y="20394"/>
                    <a:pt x="3339" y="20394"/>
                    <a:pt x="3339" y="20394"/>
                  </a:cubicBezTo>
                  <a:close/>
                  <a:moveTo>
                    <a:pt x="20853" y="21600"/>
                  </a:moveTo>
                  <a:lnTo>
                    <a:pt x="711" y="21600"/>
                  </a:lnTo>
                  <a:cubicBezTo>
                    <a:pt x="482" y="21600"/>
                    <a:pt x="266" y="21508"/>
                    <a:pt x="135" y="21349"/>
                  </a:cubicBezTo>
                  <a:cubicBezTo>
                    <a:pt x="1" y="21192"/>
                    <a:pt x="-36" y="20988"/>
                    <a:pt x="38" y="20804"/>
                  </a:cubicBezTo>
                  <a:cubicBezTo>
                    <a:pt x="253" y="20268"/>
                    <a:pt x="963" y="19995"/>
                    <a:pt x="1860" y="19651"/>
                  </a:cubicBezTo>
                  <a:cubicBezTo>
                    <a:pt x="2909" y="19250"/>
                    <a:pt x="4212" y="18750"/>
                    <a:pt x="4296" y="17920"/>
                  </a:cubicBezTo>
                  <a:lnTo>
                    <a:pt x="4296" y="8562"/>
                  </a:lnTo>
                  <a:cubicBezTo>
                    <a:pt x="3657" y="8232"/>
                    <a:pt x="3233" y="7547"/>
                    <a:pt x="3233" y="6758"/>
                  </a:cubicBezTo>
                  <a:cubicBezTo>
                    <a:pt x="3233" y="6629"/>
                    <a:pt x="3255" y="6489"/>
                    <a:pt x="3294" y="6336"/>
                  </a:cubicBezTo>
                  <a:cubicBezTo>
                    <a:pt x="2899" y="5878"/>
                    <a:pt x="2681" y="5278"/>
                    <a:pt x="2681" y="4640"/>
                  </a:cubicBezTo>
                  <a:cubicBezTo>
                    <a:pt x="2681" y="3547"/>
                    <a:pt x="3983" y="1692"/>
                    <a:pt x="4403" y="1121"/>
                  </a:cubicBezTo>
                  <a:cubicBezTo>
                    <a:pt x="4854" y="424"/>
                    <a:pt x="5422" y="276"/>
                    <a:pt x="5819" y="276"/>
                  </a:cubicBezTo>
                  <a:cubicBezTo>
                    <a:pt x="6098" y="276"/>
                    <a:pt x="6381" y="348"/>
                    <a:pt x="6655" y="492"/>
                  </a:cubicBezTo>
                  <a:cubicBezTo>
                    <a:pt x="6663" y="496"/>
                    <a:pt x="6671" y="500"/>
                    <a:pt x="6679" y="504"/>
                  </a:cubicBezTo>
                  <a:cubicBezTo>
                    <a:pt x="7123" y="756"/>
                    <a:pt x="7747" y="879"/>
                    <a:pt x="8586" y="876"/>
                  </a:cubicBezTo>
                  <a:cubicBezTo>
                    <a:pt x="9767" y="876"/>
                    <a:pt x="11127" y="635"/>
                    <a:pt x="12442" y="402"/>
                  </a:cubicBezTo>
                  <a:cubicBezTo>
                    <a:pt x="13599" y="196"/>
                    <a:pt x="14694" y="0"/>
                    <a:pt x="15559" y="0"/>
                  </a:cubicBezTo>
                  <a:cubicBezTo>
                    <a:pt x="15896" y="0"/>
                    <a:pt x="16920" y="0"/>
                    <a:pt x="17439" y="678"/>
                  </a:cubicBezTo>
                  <a:cubicBezTo>
                    <a:pt x="17513" y="775"/>
                    <a:pt x="17553" y="890"/>
                    <a:pt x="17553" y="1007"/>
                  </a:cubicBezTo>
                  <a:lnTo>
                    <a:pt x="17553" y="1406"/>
                  </a:lnTo>
                  <a:cubicBezTo>
                    <a:pt x="17909" y="1899"/>
                    <a:pt x="18773" y="3179"/>
                    <a:pt x="18773" y="3983"/>
                  </a:cubicBezTo>
                  <a:cubicBezTo>
                    <a:pt x="18773" y="4850"/>
                    <a:pt x="18275" y="5573"/>
                    <a:pt x="17553" y="5862"/>
                  </a:cubicBezTo>
                  <a:lnTo>
                    <a:pt x="17553" y="17414"/>
                  </a:lnTo>
                  <a:cubicBezTo>
                    <a:pt x="17553" y="17418"/>
                    <a:pt x="17553" y="17421"/>
                    <a:pt x="17553" y="17421"/>
                  </a:cubicBezTo>
                  <a:cubicBezTo>
                    <a:pt x="17534" y="18276"/>
                    <a:pt x="18501" y="18803"/>
                    <a:pt x="19768" y="19403"/>
                  </a:cubicBezTo>
                  <a:cubicBezTo>
                    <a:pt x="20691" y="19842"/>
                    <a:pt x="21564" y="20256"/>
                    <a:pt x="21564" y="20997"/>
                  </a:cubicBezTo>
                  <a:cubicBezTo>
                    <a:pt x="21564" y="21331"/>
                    <a:pt x="21246" y="21600"/>
                    <a:pt x="20853" y="21600"/>
                  </a:cubicBezTo>
                  <a:cubicBezTo>
                    <a:pt x="20853" y="21600"/>
                    <a:pt x="20853" y="21600"/>
                    <a:pt x="20853" y="21600"/>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1" name="ïṧḷïḓê-Freeform: Shape 94"/>
            <p:cNvSpPr/>
            <p:nvPr/>
          </p:nvSpPr>
          <p:spPr>
            <a:xfrm>
              <a:off x="7071768" y="3788547"/>
              <a:ext cx="37438" cy="52163"/>
            </a:xfrm>
            <a:custGeom>
              <a:avLst/>
              <a:gdLst/>
              <a:ahLst/>
              <a:cxnLst>
                <a:cxn ang="0">
                  <a:pos x="wd2" y="hd2"/>
                </a:cxn>
                <a:cxn ang="5400000">
                  <a:pos x="wd2" y="hd2"/>
                </a:cxn>
                <a:cxn ang="10800000">
                  <a:pos x="wd2" y="hd2"/>
                </a:cxn>
                <a:cxn ang="16200000">
                  <a:pos x="wd2" y="hd2"/>
                </a:cxn>
              </a:cxnLst>
              <a:rect l="0" t="0" r="r" b="b"/>
              <a:pathLst>
                <a:path w="21600" h="21600" extrusionOk="0">
                  <a:moveTo>
                    <a:pt x="10801" y="3233"/>
                  </a:moveTo>
                  <a:cubicBezTo>
                    <a:pt x="8034" y="5520"/>
                    <a:pt x="3637" y="9845"/>
                    <a:pt x="3637" y="13127"/>
                  </a:cubicBezTo>
                  <a:cubicBezTo>
                    <a:pt x="3637" y="17019"/>
                    <a:pt x="6044" y="18993"/>
                    <a:pt x="10801" y="18993"/>
                  </a:cubicBezTo>
                  <a:cubicBezTo>
                    <a:pt x="15556" y="18993"/>
                    <a:pt x="17968" y="17019"/>
                    <a:pt x="17968" y="13127"/>
                  </a:cubicBezTo>
                  <a:cubicBezTo>
                    <a:pt x="17968" y="9845"/>
                    <a:pt x="13573" y="5520"/>
                    <a:pt x="10801" y="3233"/>
                  </a:cubicBezTo>
                  <a:cubicBezTo>
                    <a:pt x="10801" y="3233"/>
                    <a:pt x="10801" y="3233"/>
                    <a:pt x="10801" y="3233"/>
                  </a:cubicBezTo>
                  <a:close/>
                  <a:moveTo>
                    <a:pt x="10801" y="21600"/>
                  </a:moveTo>
                  <a:cubicBezTo>
                    <a:pt x="7671" y="21600"/>
                    <a:pt x="5042" y="20915"/>
                    <a:pt x="3182" y="19622"/>
                  </a:cubicBezTo>
                  <a:cubicBezTo>
                    <a:pt x="1076" y="18149"/>
                    <a:pt x="0" y="15964"/>
                    <a:pt x="0" y="13127"/>
                  </a:cubicBezTo>
                  <a:cubicBezTo>
                    <a:pt x="0" y="7395"/>
                    <a:pt x="9116" y="676"/>
                    <a:pt x="9506" y="389"/>
                  </a:cubicBezTo>
                  <a:cubicBezTo>
                    <a:pt x="9849" y="138"/>
                    <a:pt x="10313" y="0"/>
                    <a:pt x="10801" y="0"/>
                  </a:cubicBezTo>
                  <a:cubicBezTo>
                    <a:pt x="11287" y="0"/>
                    <a:pt x="11758" y="138"/>
                    <a:pt x="12096" y="389"/>
                  </a:cubicBezTo>
                  <a:cubicBezTo>
                    <a:pt x="12484" y="672"/>
                    <a:pt x="21600" y="7395"/>
                    <a:pt x="21600" y="13127"/>
                  </a:cubicBezTo>
                  <a:cubicBezTo>
                    <a:pt x="21600" y="15964"/>
                    <a:pt x="20531" y="18149"/>
                    <a:pt x="18420" y="19622"/>
                  </a:cubicBezTo>
                  <a:cubicBezTo>
                    <a:pt x="16565" y="20915"/>
                    <a:pt x="13929" y="21600"/>
                    <a:pt x="10801" y="21600"/>
                  </a:cubicBezTo>
                  <a:cubicBezTo>
                    <a:pt x="10801" y="21600"/>
                    <a:pt x="10801" y="21600"/>
                    <a:pt x="10801" y="21600"/>
                  </a:cubicBezTo>
                  <a:close/>
                </a:path>
              </a:pathLst>
            </a:custGeom>
            <a:solidFill>
              <a:srgbClr val="00BAF7"/>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2" name="ïṧḷïḓê-Freeform: Shape 95"/>
            <p:cNvSpPr/>
            <p:nvPr/>
          </p:nvSpPr>
          <p:spPr>
            <a:xfrm>
              <a:off x="6560697" y="3390827"/>
              <a:ext cx="138985" cy="124444"/>
            </a:xfrm>
            <a:custGeom>
              <a:avLst/>
              <a:gdLst/>
              <a:ahLst/>
              <a:cxnLst>
                <a:cxn ang="0">
                  <a:pos x="wd2" y="hd2"/>
                </a:cxn>
                <a:cxn ang="5400000">
                  <a:pos x="wd2" y="hd2"/>
                </a:cxn>
                <a:cxn ang="10800000">
                  <a:pos x="wd2" y="hd2"/>
                </a:cxn>
                <a:cxn ang="16200000">
                  <a:pos x="wd2" y="hd2"/>
                </a:cxn>
              </a:cxnLst>
              <a:rect l="0" t="0" r="r" b="b"/>
              <a:pathLst>
                <a:path w="21600" h="21600" extrusionOk="0">
                  <a:moveTo>
                    <a:pt x="16298" y="6195"/>
                  </a:moveTo>
                  <a:lnTo>
                    <a:pt x="17722" y="3343"/>
                  </a:lnTo>
                  <a:lnTo>
                    <a:pt x="19096" y="6195"/>
                  </a:lnTo>
                  <a:cubicBezTo>
                    <a:pt x="19096" y="6195"/>
                    <a:pt x="16298" y="6195"/>
                    <a:pt x="16298" y="6195"/>
                  </a:cubicBezTo>
                  <a:close/>
                  <a:moveTo>
                    <a:pt x="13205" y="15735"/>
                  </a:moveTo>
                  <a:lnTo>
                    <a:pt x="15464" y="7894"/>
                  </a:lnTo>
                  <a:lnTo>
                    <a:pt x="18802" y="7894"/>
                  </a:lnTo>
                  <a:cubicBezTo>
                    <a:pt x="18802" y="7894"/>
                    <a:pt x="13205" y="15735"/>
                    <a:pt x="13205" y="15735"/>
                  </a:cubicBezTo>
                  <a:close/>
                  <a:moveTo>
                    <a:pt x="10800" y="17324"/>
                  </a:moveTo>
                  <a:lnTo>
                    <a:pt x="8100" y="7894"/>
                  </a:lnTo>
                  <a:lnTo>
                    <a:pt x="13500" y="7894"/>
                  </a:lnTo>
                  <a:cubicBezTo>
                    <a:pt x="13500" y="7894"/>
                    <a:pt x="10800" y="17324"/>
                    <a:pt x="10800" y="17324"/>
                  </a:cubicBezTo>
                  <a:close/>
                  <a:moveTo>
                    <a:pt x="2800" y="7894"/>
                  </a:moveTo>
                  <a:lnTo>
                    <a:pt x="6137" y="7894"/>
                  </a:lnTo>
                  <a:lnTo>
                    <a:pt x="8395" y="15735"/>
                  </a:lnTo>
                  <a:cubicBezTo>
                    <a:pt x="8395" y="15735"/>
                    <a:pt x="2800" y="7894"/>
                    <a:pt x="2800" y="7894"/>
                  </a:cubicBezTo>
                  <a:close/>
                  <a:moveTo>
                    <a:pt x="4615" y="3343"/>
                  </a:moveTo>
                  <a:lnTo>
                    <a:pt x="5548" y="6195"/>
                  </a:lnTo>
                  <a:lnTo>
                    <a:pt x="2751" y="6195"/>
                  </a:lnTo>
                  <a:cubicBezTo>
                    <a:pt x="2751" y="6195"/>
                    <a:pt x="4615" y="3343"/>
                    <a:pt x="4615" y="3343"/>
                  </a:cubicBezTo>
                  <a:close/>
                  <a:moveTo>
                    <a:pt x="8984" y="2247"/>
                  </a:moveTo>
                  <a:lnTo>
                    <a:pt x="7119" y="5098"/>
                  </a:lnTo>
                  <a:lnTo>
                    <a:pt x="6186" y="2247"/>
                  </a:lnTo>
                  <a:cubicBezTo>
                    <a:pt x="6186" y="2247"/>
                    <a:pt x="8984" y="2247"/>
                    <a:pt x="8984" y="2247"/>
                  </a:cubicBezTo>
                  <a:close/>
                  <a:moveTo>
                    <a:pt x="12960" y="6195"/>
                  </a:moveTo>
                  <a:lnTo>
                    <a:pt x="8641" y="6195"/>
                  </a:lnTo>
                  <a:lnTo>
                    <a:pt x="10800" y="2904"/>
                  </a:lnTo>
                  <a:cubicBezTo>
                    <a:pt x="10800" y="2904"/>
                    <a:pt x="12960" y="6195"/>
                    <a:pt x="12960" y="6195"/>
                  </a:cubicBezTo>
                  <a:close/>
                  <a:moveTo>
                    <a:pt x="16151" y="2247"/>
                  </a:moveTo>
                  <a:lnTo>
                    <a:pt x="14630" y="5317"/>
                  </a:lnTo>
                  <a:lnTo>
                    <a:pt x="12616" y="2247"/>
                  </a:lnTo>
                  <a:cubicBezTo>
                    <a:pt x="12616" y="2247"/>
                    <a:pt x="16151" y="2247"/>
                    <a:pt x="16151" y="2247"/>
                  </a:cubicBezTo>
                  <a:close/>
                  <a:moveTo>
                    <a:pt x="21502" y="6304"/>
                  </a:moveTo>
                  <a:lnTo>
                    <a:pt x="18360" y="547"/>
                  </a:lnTo>
                  <a:cubicBezTo>
                    <a:pt x="18065" y="182"/>
                    <a:pt x="17886" y="0"/>
                    <a:pt x="17820" y="0"/>
                  </a:cubicBezTo>
                  <a:lnTo>
                    <a:pt x="4272" y="0"/>
                  </a:lnTo>
                  <a:lnTo>
                    <a:pt x="197" y="6086"/>
                  </a:lnTo>
                  <a:lnTo>
                    <a:pt x="148" y="6140"/>
                  </a:lnTo>
                  <a:lnTo>
                    <a:pt x="148" y="6195"/>
                  </a:lnTo>
                  <a:cubicBezTo>
                    <a:pt x="116" y="6231"/>
                    <a:pt x="83" y="6286"/>
                    <a:pt x="51" y="6359"/>
                  </a:cubicBezTo>
                  <a:lnTo>
                    <a:pt x="51" y="6413"/>
                  </a:lnTo>
                  <a:cubicBezTo>
                    <a:pt x="18" y="6523"/>
                    <a:pt x="0" y="6634"/>
                    <a:pt x="0" y="6743"/>
                  </a:cubicBezTo>
                  <a:cubicBezTo>
                    <a:pt x="0" y="6816"/>
                    <a:pt x="18" y="6889"/>
                    <a:pt x="51" y="6963"/>
                  </a:cubicBezTo>
                  <a:lnTo>
                    <a:pt x="51" y="7016"/>
                  </a:lnTo>
                  <a:lnTo>
                    <a:pt x="148" y="7236"/>
                  </a:lnTo>
                  <a:lnTo>
                    <a:pt x="10015" y="21162"/>
                  </a:lnTo>
                  <a:lnTo>
                    <a:pt x="10015" y="21217"/>
                  </a:lnTo>
                  <a:lnTo>
                    <a:pt x="10211" y="21436"/>
                  </a:lnTo>
                  <a:lnTo>
                    <a:pt x="10260" y="21436"/>
                  </a:lnTo>
                  <a:cubicBezTo>
                    <a:pt x="10326" y="21473"/>
                    <a:pt x="10408" y="21509"/>
                    <a:pt x="10506" y="21545"/>
                  </a:cubicBezTo>
                  <a:lnTo>
                    <a:pt x="10556" y="21600"/>
                  </a:lnTo>
                  <a:lnTo>
                    <a:pt x="11095" y="21600"/>
                  </a:lnTo>
                  <a:lnTo>
                    <a:pt x="11144" y="21545"/>
                  </a:lnTo>
                  <a:lnTo>
                    <a:pt x="11340" y="21436"/>
                  </a:lnTo>
                  <a:lnTo>
                    <a:pt x="11390" y="21436"/>
                  </a:lnTo>
                  <a:cubicBezTo>
                    <a:pt x="11456" y="21363"/>
                    <a:pt x="11504" y="21290"/>
                    <a:pt x="11537" y="21217"/>
                  </a:cubicBezTo>
                  <a:lnTo>
                    <a:pt x="21453" y="7236"/>
                  </a:lnTo>
                  <a:cubicBezTo>
                    <a:pt x="21486" y="7199"/>
                    <a:pt x="21517" y="7126"/>
                    <a:pt x="21551" y="7016"/>
                  </a:cubicBezTo>
                  <a:cubicBezTo>
                    <a:pt x="21584" y="6943"/>
                    <a:pt x="21600" y="6870"/>
                    <a:pt x="21600" y="6798"/>
                  </a:cubicBezTo>
                  <a:lnTo>
                    <a:pt x="21600" y="6523"/>
                  </a:lnTo>
                  <a:cubicBezTo>
                    <a:pt x="21567" y="6413"/>
                    <a:pt x="21534" y="6340"/>
                    <a:pt x="21502" y="6304"/>
                  </a:cubicBezTo>
                  <a:cubicBezTo>
                    <a:pt x="21502" y="6304"/>
                    <a:pt x="21502" y="6304"/>
                    <a:pt x="21502" y="6304"/>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3" name="ïṧḷïḓê-Freeform: Shape 96"/>
            <p:cNvSpPr/>
            <p:nvPr/>
          </p:nvSpPr>
          <p:spPr>
            <a:xfrm>
              <a:off x="6520925" y="4239959"/>
              <a:ext cx="97632" cy="121814"/>
            </a:xfrm>
            <a:custGeom>
              <a:avLst/>
              <a:gdLst/>
              <a:ahLst/>
              <a:cxnLst>
                <a:cxn ang="0">
                  <a:pos x="wd2" y="hd2"/>
                </a:cxn>
                <a:cxn ang="5400000">
                  <a:pos x="wd2" y="hd2"/>
                </a:cxn>
                <a:cxn ang="10800000">
                  <a:pos x="wd2" y="hd2"/>
                </a:cxn>
                <a:cxn ang="16200000">
                  <a:pos x="wd2" y="hd2"/>
                </a:cxn>
              </a:cxnLst>
              <a:rect l="0" t="0" r="r" b="b"/>
              <a:pathLst>
                <a:path w="21600" h="21600" extrusionOk="0">
                  <a:moveTo>
                    <a:pt x="20418" y="11220"/>
                  </a:moveTo>
                  <a:cubicBezTo>
                    <a:pt x="20418" y="11742"/>
                    <a:pt x="19888" y="12168"/>
                    <a:pt x="19241" y="12168"/>
                  </a:cubicBezTo>
                  <a:lnTo>
                    <a:pt x="12595" y="12168"/>
                  </a:lnTo>
                  <a:cubicBezTo>
                    <a:pt x="11943" y="12168"/>
                    <a:pt x="11415" y="11742"/>
                    <a:pt x="11415" y="11220"/>
                  </a:cubicBezTo>
                  <a:lnTo>
                    <a:pt x="11415" y="8857"/>
                  </a:lnTo>
                  <a:cubicBezTo>
                    <a:pt x="11415" y="8335"/>
                    <a:pt x="11943" y="7912"/>
                    <a:pt x="12595" y="7912"/>
                  </a:cubicBezTo>
                  <a:lnTo>
                    <a:pt x="19241" y="7912"/>
                  </a:lnTo>
                  <a:cubicBezTo>
                    <a:pt x="19891" y="7912"/>
                    <a:pt x="20418" y="8335"/>
                    <a:pt x="20418" y="8857"/>
                  </a:cubicBezTo>
                  <a:cubicBezTo>
                    <a:pt x="20418" y="8857"/>
                    <a:pt x="20418" y="11220"/>
                    <a:pt x="20418" y="11220"/>
                  </a:cubicBezTo>
                  <a:close/>
                  <a:moveTo>
                    <a:pt x="18492" y="19709"/>
                  </a:moveTo>
                  <a:cubicBezTo>
                    <a:pt x="18492" y="20230"/>
                    <a:pt x="17963" y="20656"/>
                    <a:pt x="17311" y="20656"/>
                  </a:cubicBezTo>
                  <a:lnTo>
                    <a:pt x="12595" y="20656"/>
                  </a:lnTo>
                  <a:cubicBezTo>
                    <a:pt x="11943" y="20656"/>
                    <a:pt x="11415" y="20230"/>
                    <a:pt x="11415" y="19709"/>
                  </a:cubicBezTo>
                  <a:lnTo>
                    <a:pt x="11415" y="14383"/>
                  </a:lnTo>
                  <a:cubicBezTo>
                    <a:pt x="11415" y="13861"/>
                    <a:pt x="11943" y="13437"/>
                    <a:pt x="12595" y="13437"/>
                  </a:cubicBezTo>
                  <a:lnTo>
                    <a:pt x="17311" y="13437"/>
                  </a:lnTo>
                  <a:cubicBezTo>
                    <a:pt x="17963" y="13437"/>
                    <a:pt x="18492" y="13861"/>
                    <a:pt x="18492" y="14383"/>
                  </a:cubicBezTo>
                  <a:cubicBezTo>
                    <a:pt x="18492" y="14383"/>
                    <a:pt x="18492" y="19709"/>
                    <a:pt x="18492" y="19709"/>
                  </a:cubicBezTo>
                  <a:close/>
                  <a:moveTo>
                    <a:pt x="10177" y="19709"/>
                  </a:moveTo>
                  <a:cubicBezTo>
                    <a:pt x="10177" y="20230"/>
                    <a:pt x="9652" y="20656"/>
                    <a:pt x="9002" y="20656"/>
                  </a:cubicBezTo>
                  <a:lnTo>
                    <a:pt x="4282" y="20656"/>
                  </a:lnTo>
                  <a:cubicBezTo>
                    <a:pt x="3631" y="20656"/>
                    <a:pt x="3104" y="20230"/>
                    <a:pt x="3104" y="19709"/>
                  </a:cubicBezTo>
                  <a:lnTo>
                    <a:pt x="3104" y="14383"/>
                  </a:lnTo>
                  <a:cubicBezTo>
                    <a:pt x="3104" y="13861"/>
                    <a:pt x="3631" y="13437"/>
                    <a:pt x="4282" y="13437"/>
                  </a:cubicBezTo>
                  <a:lnTo>
                    <a:pt x="9002" y="13437"/>
                  </a:lnTo>
                  <a:cubicBezTo>
                    <a:pt x="9652" y="13437"/>
                    <a:pt x="10177" y="13861"/>
                    <a:pt x="10177" y="14383"/>
                  </a:cubicBezTo>
                  <a:cubicBezTo>
                    <a:pt x="10177" y="14383"/>
                    <a:pt x="10177" y="19709"/>
                    <a:pt x="10177" y="19709"/>
                  </a:cubicBezTo>
                  <a:close/>
                  <a:moveTo>
                    <a:pt x="1181" y="11220"/>
                  </a:moveTo>
                  <a:lnTo>
                    <a:pt x="1181" y="8857"/>
                  </a:lnTo>
                  <a:cubicBezTo>
                    <a:pt x="1181" y="8335"/>
                    <a:pt x="1707" y="7912"/>
                    <a:pt x="2358" y="7912"/>
                  </a:cubicBezTo>
                  <a:lnTo>
                    <a:pt x="9007" y="7912"/>
                  </a:lnTo>
                  <a:cubicBezTo>
                    <a:pt x="9654" y="7912"/>
                    <a:pt x="10185" y="8335"/>
                    <a:pt x="10185" y="8857"/>
                  </a:cubicBezTo>
                  <a:lnTo>
                    <a:pt x="10185" y="11220"/>
                  </a:lnTo>
                  <a:cubicBezTo>
                    <a:pt x="10185" y="11742"/>
                    <a:pt x="9654" y="12168"/>
                    <a:pt x="9007" y="12168"/>
                  </a:cubicBezTo>
                  <a:lnTo>
                    <a:pt x="2358" y="12168"/>
                  </a:lnTo>
                  <a:cubicBezTo>
                    <a:pt x="1707" y="12168"/>
                    <a:pt x="1181" y="11742"/>
                    <a:pt x="1181" y="11220"/>
                  </a:cubicBezTo>
                  <a:cubicBezTo>
                    <a:pt x="1181" y="11220"/>
                    <a:pt x="1181" y="11220"/>
                    <a:pt x="1181" y="11220"/>
                  </a:cubicBezTo>
                  <a:close/>
                  <a:moveTo>
                    <a:pt x="3271" y="2850"/>
                  </a:moveTo>
                  <a:cubicBezTo>
                    <a:pt x="3271" y="2704"/>
                    <a:pt x="3339" y="2569"/>
                    <a:pt x="3465" y="2464"/>
                  </a:cubicBezTo>
                  <a:lnTo>
                    <a:pt x="4936" y="1222"/>
                  </a:lnTo>
                  <a:cubicBezTo>
                    <a:pt x="5068" y="1112"/>
                    <a:pt x="5255" y="1050"/>
                    <a:pt x="5444" y="1050"/>
                  </a:cubicBezTo>
                  <a:cubicBezTo>
                    <a:pt x="5615" y="1050"/>
                    <a:pt x="5777" y="1098"/>
                    <a:pt x="5883" y="1179"/>
                  </a:cubicBezTo>
                  <a:lnTo>
                    <a:pt x="10098" y="5368"/>
                  </a:lnTo>
                  <a:cubicBezTo>
                    <a:pt x="10226" y="5466"/>
                    <a:pt x="10293" y="5592"/>
                    <a:pt x="10299" y="5747"/>
                  </a:cubicBezTo>
                  <a:cubicBezTo>
                    <a:pt x="10299" y="5765"/>
                    <a:pt x="10298" y="5782"/>
                    <a:pt x="10298" y="5791"/>
                  </a:cubicBezTo>
                  <a:cubicBezTo>
                    <a:pt x="10286" y="5928"/>
                    <a:pt x="10222" y="6050"/>
                    <a:pt x="10116" y="6143"/>
                  </a:cubicBezTo>
                  <a:lnTo>
                    <a:pt x="9850" y="6364"/>
                  </a:lnTo>
                  <a:cubicBezTo>
                    <a:pt x="9724" y="6472"/>
                    <a:pt x="9554" y="6534"/>
                    <a:pt x="9347" y="6538"/>
                  </a:cubicBezTo>
                  <a:cubicBezTo>
                    <a:pt x="9170" y="6538"/>
                    <a:pt x="9010" y="6486"/>
                    <a:pt x="8860" y="6375"/>
                  </a:cubicBezTo>
                  <a:lnTo>
                    <a:pt x="3482" y="3240"/>
                  </a:lnTo>
                  <a:cubicBezTo>
                    <a:pt x="3346" y="3138"/>
                    <a:pt x="3271" y="2997"/>
                    <a:pt x="3271" y="2850"/>
                  </a:cubicBezTo>
                  <a:cubicBezTo>
                    <a:pt x="3271" y="2850"/>
                    <a:pt x="3271" y="2850"/>
                    <a:pt x="3271" y="2850"/>
                  </a:cubicBezTo>
                  <a:close/>
                  <a:moveTo>
                    <a:pt x="11051" y="7439"/>
                  </a:moveTo>
                  <a:cubicBezTo>
                    <a:pt x="10961" y="7501"/>
                    <a:pt x="10879" y="7569"/>
                    <a:pt x="10801" y="7643"/>
                  </a:cubicBezTo>
                  <a:cubicBezTo>
                    <a:pt x="10721" y="7569"/>
                    <a:pt x="10636" y="7501"/>
                    <a:pt x="10545" y="7435"/>
                  </a:cubicBezTo>
                  <a:cubicBezTo>
                    <a:pt x="10715" y="7435"/>
                    <a:pt x="10885" y="7439"/>
                    <a:pt x="11051" y="7439"/>
                  </a:cubicBezTo>
                  <a:cubicBezTo>
                    <a:pt x="11051" y="7439"/>
                    <a:pt x="11051" y="7439"/>
                    <a:pt x="11051" y="7439"/>
                  </a:cubicBezTo>
                  <a:close/>
                  <a:moveTo>
                    <a:pt x="11428" y="5753"/>
                  </a:moveTo>
                  <a:cubicBezTo>
                    <a:pt x="11434" y="5610"/>
                    <a:pt x="11495" y="5488"/>
                    <a:pt x="11621" y="5379"/>
                  </a:cubicBezTo>
                  <a:lnTo>
                    <a:pt x="15534" y="1067"/>
                  </a:lnTo>
                  <a:cubicBezTo>
                    <a:pt x="15661" y="959"/>
                    <a:pt x="15835" y="899"/>
                    <a:pt x="16021" y="899"/>
                  </a:cubicBezTo>
                  <a:cubicBezTo>
                    <a:pt x="16199" y="899"/>
                    <a:pt x="16369" y="955"/>
                    <a:pt x="16502" y="1054"/>
                  </a:cubicBezTo>
                  <a:lnTo>
                    <a:pt x="18052" y="2234"/>
                  </a:lnTo>
                  <a:cubicBezTo>
                    <a:pt x="18325" y="2445"/>
                    <a:pt x="18346" y="2790"/>
                    <a:pt x="18104" y="2992"/>
                  </a:cubicBezTo>
                  <a:lnTo>
                    <a:pt x="12879" y="6373"/>
                  </a:lnTo>
                  <a:cubicBezTo>
                    <a:pt x="12629" y="6583"/>
                    <a:pt x="12180" y="6587"/>
                    <a:pt x="11912" y="6384"/>
                  </a:cubicBezTo>
                  <a:lnTo>
                    <a:pt x="11637" y="6174"/>
                  </a:lnTo>
                  <a:cubicBezTo>
                    <a:pt x="11510" y="6077"/>
                    <a:pt x="11434" y="5944"/>
                    <a:pt x="11425" y="5802"/>
                  </a:cubicBezTo>
                  <a:cubicBezTo>
                    <a:pt x="11428" y="5788"/>
                    <a:pt x="11430" y="5774"/>
                    <a:pt x="11428" y="5753"/>
                  </a:cubicBezTo>
                  <a:cubicBezTo>
                    <a:pt x="11428" y="5753"/>
                    <a:pt x="11428" y="5753"/>
                    <a:pt x="11428" y="5753"/>
                  </a:cubicBezTo>
                  <a:close/>
                  <a:moveTo>
                    <a:pt x="19241" y="6968"/>
                  </a:moveTo>
                  <a:lnTo>
                    <a:pt x="13737" y="6968"/>
                  </a:lnTo>
                  <a:lnTo>
                    <a:pt x="18896" y="3629"/>
                  </a:lnTo>
                  <a:cubicBezTo>
                    <a:pt x="19228" y="3351"/>
                    <a:pt x="19401" y="2984"/>
                    <a:pt x="19391" y="2596"/>
                  </a:cubicBezTo>
                  <a:cubicBezTo>
                    <a:pt x="19375" y="2207"/>
                    <a:pt x="19174" y="1848"/>
                    <a:pt x="18824" y="1583"/>
                  </a:cubicBezTo>
                  <a:lnTo>
                    <a:pt x="17277" y="402"/>
                  </a:lnTo>
                  <a:cubicBezTo>
                    <a:pt x="16937" y="143"/>
                    <a:pt x="16491" y="0"/>
                    <a:pt x="16024" y="0"/>
                  </a:cubicBezTo>
                  <a:cubicBezTo>
                    <a:pt x="15524" y="0"/>
                    <a:pt x="15060" y="161"/>
                    <a:pt x="14699" y="466"/>
                  </a:cubicBezTo>
                  <a:lnTo>
                    <a:pt x="11207" y="4319"/>
                  </a:lnTo>
                  <a:cubicBezTo>
                    <a:pt x="11016" y="4528"/>
                    <a:pt x="10696" y="4534"/>
                    <a:pt x="10489" y="4331"/>
                  </a:cubicBezTo>
                  <a:lnTo>
                    <a:pt x="6680" y="544"/>
                  </a:lnTo>
                  <a:cubicBezTo>
                    <a:pt x="6343" y="290"/>
                    <a:pt x="5906" y="149"/>
                    <a:pt x="5442" y="149"/>
                  </a:cubicBezTo>
                  <a:lnTo>
                    <a:pt x="5388" y="149"/>
                  </a:lnTo>
                  <a:cubicBezTo>
                    <a:pt x="4903" y="161"/>
                    <a:pt x="4455" y="323"/>
                    <a:pt x="4122" y="602"/>
                  </a:cubicBezTo>
                  <a:lnTo>
                    <a:pt x="2648" y="1844"/>
                  </a:lnTo>
                  <a:cubicBezTo>
                    <a:pt x="2325" y="2116"/>
                    <a:pt x="2147" y="2474"/>
                    <a:pt x="2147" y="2848"/>
                  </a:cubicBezTo>
                  <a:cubicBezTo>
                    <a:pt x="2147" y="3249"/>
                    <a:pt x="2348" y="3621"/>
                    <a:pt x="2726" y="3910"/>
                  </a:cubicBezTo>
                  <a:lnTo>
                    <a:pt x="7979" y="6968"/>
                  </a:lnTo>
                  <a:lnTo>
                    <a:pt x="2358" y="6968"/>
                  </a:lnTo>
                  <a:cubicBezTo>
                    <a:pt x="1057" y="6968"/>
                    <a:pt x="0" y="7815"/>
                    <a:pt x="0" y="8857"/>
                  </a:cubicBezTo>
                  <a:lnTo>
                    <a:pt x="0" y="11220"/>
                  </a:lnTo>
                  <a:cubicBezTo>
                    <a:pt x="0" y="12265"/>
                    <a:pt x="1057" y="13112"/>
                    <a:pt x="2358" y="13112"/>
                  </a:cubicBezTo>
                  <a:lnTo>
                    <a:pt x="2549" y="13112"/>
                  </a:lnTo>
                  <a:cubicBezTo>
                    <a:pt x="2165" y="13448"/>
                    <a:pt x="1923" y="13891"/>
                    <a:pt x="1923" y="14383"/>
                  </a:cubicBezTo>
                  <a:lnTo>
                    <a:pt x="1923" y="19709"/>
                  </a:lnTo>
                  <a:cubicBezTo>
                    <a:pt x="1923" y="20753"/>
                    <a:pt x="2980" y="21600"/>
                    <a:pt x="4282" y="21600"/>
                  </a:cubicBezTo>
                  <a:lnTo>
                    <a:pt x="9002" y="21600"/>
                  </a:lnTo>
                  <a:cubicBezTo>
                    <a:pt x="9724" y="21600"/>
                    <a:pt x="10363" y="21332"/>
                    <a:pt x="10796" y="20922"/>
                  </a:cubicBezTo>
                  <a:cubicBezTo>
                    <a:pt x="11229" y="21332"/>
                    <a:pt x="11869" y="21600"/>
                    <a:pt x="12593" y="21600"/>
                  </a:cubicBezTo>
                  <a:lnTo>
                    <a:pt x="17311" y="21600"/>
                  </a:lnTo>
                  <a:cubicBezTo>
                    <a:pt x="18610" y="21600"/>
                    <a:pt x="19669" y="20753"/>
                    <a:pt x="19669" y="19709"/>
                  </a:cubicBezTo>
                  <a:lnTo>
                    <a:pt x="19669" y="14383"/>
                  </a:lnTo>
                  <a:cubicBezTo>
                    <a:pt x="19669" y="13891"/>
                    <a:pt x="19430" y="13448"/>
                    <a:pt x="19045" y="13112"/>
                  </a:cubicBezTo>
                  <a:lnTo>
                    <a:pt x="19239" y="13112"/>
                  </a:lnTo>
                  <a:cubicBezTo>
                    <a:pt x="20539" y="13112"/>
                    <a:pt x="21600" y="12265"/>
                    <a:pt x="21600" y="11220"/>
                  </a:cubicBezTo>
                  <a:lnTo>
                    <a:pt x="21600" y="8857"/>
                  </a:lnTo>
                  <a:cubicBezTo>
                    <a:pt x="21600" y="7815"/>
                    <a:pt x="20539" y="6968"/>
                    <a:pt x="19241" y="6968"/>
                  </a:cubicBezTo>
                  <a:cubicBezTo>
                    <a:pt x="19241" y="6968"/>
                    <a:pt x="19241" y="6968"/>
                    <a:pt x="19241" y="6968"/>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4" name="ïṧḷïḓê-Freeform: Shape 97"/>
            <p:cNvSpPr/>
            <p:nvPr/>
          </p:nvSpPr>
          <p:spPr>
            <a:xfrm>
              <a:off x="7240799" y="3277476"/>
              <a:ext cx="115328" cy="110865"/>
            </a:xfrm>
            <a:custGeom>
              <a:avLst/>
              <a:gdLst/>
              <a:ahLst/>
              <a:cxnLst>
                <a:cxn ang="0">
                  <a:pos x="wd2" y="hd2"/>
                </a:cxn>
                <a:cxn ang="5400000">
                  <a:pos x="wd2" y="hd2"/>
                </a:cxn>
                <a:cxn ang="10800000">
                  <a:pos x="wd2" y="hd2"/>
                </a:cxn>
                <a:cxn ang="16200000">
                  <a:pos x="wd2" y="hd2"/>
                </a:cxn>
              </a:cxnLst>
              <a:rect l="0" t="0" r="r" b="b"/>
              <a:pathLst>
                <a:path w="21600" h="21600" extrusionOk="0">
                  <a:moveTo>
                    <a:pt x="12035" y="17654"/>
                  </a:moveTo>
                  <a:lnTo>
                    <a:pt x="14959" y="6874"/>
                  </a:lnTo>
                  <a:lnTo>
                    <a:pt x="19720" y="6874"/>
                  </a:lnTo>
                  <a:cubicBezTo>
                    <a:pt x="19720" y="6874"/>
                    <a:pt x="12035" y="17654"/>
                    <a:pt x="12035" y="17654"/>
                  </a:cubicBezTo>
                  <a:close/>
                  <a:moveTo>
                    <a:pt x="8142" y="6874"/>
                  </a:moveTo>
                  <a:lnTo>
                    <a:pt x="14035" y="6874"/>
                  </a:lnTo>
                  <a:lnTo>
                    <a:pt x="10837" y="18649"/>
                  </a:lnTo>
                  <a:cubicBezTo>
                    <a:pt x="10837" y="18649"/>
                    <a:pt x="8142" y="6874"/>
                    <a:pt x="8142" y="6874"/>
                  </a:cubicBezTo>
                  <a:close/>
                  <a:moveTo>
                    <a:pt x="1880" y="6874"/>
                  </a:moveTo>
                  <a:lnTo>
                    <a:pt x="7229" y="6874"/>
                  </a:lnTo>
                  <a:lnTo>
                    <a:pt x="9755" y="17910"/>
                  </a:lnTo>
                  <a:cubicBezTo>
                    <a:pt x="9755" y="17910"/>
                    <a:pt x="1880" y="6874"/>
                    <a:pt x="1880" y="6874"/>
                  </a:cubicBezTo>
                  <a:close/>
                  <a:moveTo>
                    <a:pt x="4648" y="1764"/>
                  </a:moveTo>
                  <a:lnTo>
                    <a:pt x="6830" y="5946"/>
                  </a:lnTo>
                  <a:lnTo>
                    <a:pt x="1880" y="5946"/>
                  </a:lnTo>
                  <a:cubicBezTo>
                    <a:pt x="1880" y="5946"/>
                    <a:pt x="4648" y="1764"/>
                    <a:pt x="4648" y="1764"/>
                  </a:cubicBezTo>
                  <a:close/>
                  <a:moveTo>
                    <a:pt x="9914" y="1315"/>
                  </a:moveTo>
                  <a:lnTo>
                    <a:pt x="7592" y="5465"/>
                  </a:lnTo>
                  <a:lnTo>
                    <a:pt x="5427" y="1315"/>
                  </a:lnTo>
                  <a:cubicBezTo>
                    <a:pt x="5427" y="1315"/>
                    <a:pt x="9914" y="1315"/>
                    <a:pt x="9914" y="1315"/>
                  </a:cubicBezTo>
                  <a:close/>
                  <a:moveTo>
                    <a:pt x="13669" y="5946"/>
                  </a:moveTo>
                  <a:lnTo>
                    <a:pt x="8350" y="5946"/>
                  </a:lnTo>
                  <a:lnTo>
                    <a:pt x="10824" y="1533"/>
                  </a:lnTo>
                  <a:cubicBezTo>
                    <a:pt x="10824" y="1533"/>
                    <a:pt x="13669" y="5946"/>
                    <a:pt x="13669" y="5946"/>
                  </a:cubicBezTo>
                  <a:close/>
                  <a:moveTo>
                    <a:pt x="16238" y="1315"/>
                  </a:moveTo>
                  <a:lnTo>
                    <a:pt x="14498" y="5577"/>
                  </a:lnTo>
                  <a:lnTo>
                    <a:pt x="11762" y="1315"/>
                  </a:lnTo>
                  <a:cubicBezTo>
                    <a:pt x="11762" y="1315"/>
                    <a:pt x="16238" y="1315"/>
                    <a:pt x="16238" y="1315"/>
                  </a:cubicBezTo>
                  <a:close/>
                  <a:moveTo>
                    <a:pt x="19725" y="5946"/>
                  </a:moveTo>
                  <a:lnTo>
                    <a:pt x="15315" y="5946"/>
                  </a:lnTo>
                  <a:lnTo>
                    <a:pt x="16997" y="1830"/>
                  </a:lnTo>
                  <a:cubicBezTo>
                    <a:pt x="16997" y="1830"/>
                    <a:pt x="19725" y="5946"/>
                    <a:pt x="19725" y="5946"/>
                  </a:cubicBezTo>
                  <a:close/>
                  <a:moveTo>
                    <a:pt x="17327" y="0"/>
                  </a:moveTo>
                  <a:lnTo>
                    <a:pt x="4273" y="0"/>
                  </a:lnTo>
                  <a:lnTo>
                    <a:pt x="0" y="6453"/>
                  </a:lnTo>
                  <a:lnTo>
                    <a:pt x="10800" y="21600"/>
                  </a:lnTo>
                  <a:lnTo>
                    <a:pt x="21600" y="6453"/>
                  </a:lnTo>
                  <a:cubicBezTo>
                    <a:pt x="21600" y="6453"/>
                    <a:pt x="17327" y="0"/>
                    <a:pt x="17327" y="0"/>
                  </a:cubicBezTo>
                  <a:close/>
                </a:path>
              </a:pathLst>
            </a:custGeom>
            <a:solidFill>
              <a:srgbClr val="00BAF7"/>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5" name="ïṧḷïḓê-Freeform: Shape 98"/>
            <p:cNvSpPr/>
            <p:nvPr/>
          </p:nvSpPr>
          <p:spPr>
            <a:xfrm>
              <a:off x="6624332" y="3012993"/>
              <a:ext cx="131493" cy="138546"/>
            </a:xfrm>
            <a:custGeom>
              <a:avLst/>
              <a:gdLst/>
              <a:ahLst/>
              <a:cxnLst>
                <a:cxn ang="0">
                  <a:pos x="wd2" y="hd2"/>
                </a:cxn>
                <a:cxn ang="5400000">
                  <a:pos x="wd2" y="hd2"/>
                </a:cxn>
                <a:cxn ang="10800000">
                  <a:pos x="wd2" y="hd2"/>
                </a:cxn>
                <a:cxn ang="16200000">
                  <a:pos x="wd2" y="hd2"/>
                </a:cxn>
              </a:cxnLst>
              <a:rect l="0" t="0" r="r" b="b"/>
              <a:pathLst>
                <a:path w="21596" h="21575" extrusionOk="0">
                  <a:moveTo>
                    <a:pt x="19745" y="14650"/>
                  </a:moveTo>
                  <a:lnTo>
                    <a:pt x="11721" y="19162"/>
                  </a:lnTo>
                  <a:lnTo>
                    <a:pt x="11721" y="10568"/>
                  </a:lnTo>
                  <a:lnTo>
                    <a:pt x="19745" y="6511"/>
                  </a:lnTo>
                  <a:cubicBezTo>
                    <a:pt x="19745" y="6511"/>
                    <a:pt x="19745" y="14650"/>
                    <a:pt x="19745" y="14650"/>
                  </a:cubicBezTo>
                  <a:close/>
                  <a:moveTo>
                    <a:pt x="10796" y="9050"/>
                  </a:moveTo>
                  <a:lnTo>
                    <a:pt x="3028" y="5121"/>
                  </a:lnTo>
                  <a:lnTo>
                    <a:pt x="6671" y="3580"/>
                  </a:lnTo>
                  <a:lnTo>
                    <a:pt x="14008" y="7427"/>
                  </a:lnTo>
                  <a:cubicBezTo>
                    <a:pt x="14008" y="7427"/>
                    <a:pt x="10796" y="9050"/>
                    <a:pt x="10796" y="9050"/>
                  </a:cubicBezTo>
                  <a:close/>
                  <a:moveTo>
                    <a:pt x="9872" y="19019"/>
                  </a:moveTo>
                  <a:lnTo>
                    <a:pt x="1849" y="14467"/>
                  </a:lnTo>
                  <a:lnTo>
                    <a:pt x="1849" y="6511"/>
                  </a:lnTo>
                  <a:lnTo>
                    <a:pt x="9872" y="10568"/>
                  </a:lnTo>
                  <a:cubicBezTo>
                    <a:pt x="9872" y="10568"/>
                    <a:pt x="9872" y="19019"/>
                    <a:pt x="9872" y="19019"/>
                  </a:cubicBezTo>
                  <a:close/>
                  <a:moveTo>
                    <a:pt x="10796" y="1837"/>
                  </a:moveTo>
                  <a:lnTo>
                    <a:pt x="18565" y="5121"/>
                  </a:lnTo>
                  <a:lnTo>
                    <a:pt x="15700" y="6571"/>
                  </a:lnTo>
                  <a:lnTo>
                    <a:pt x="8510" y="2806"/>
                  </a:lnTo>
                  <a:cubicBezTo>
                    <a:pt x="8510" y="2806"/>
                    <a:pt x="10796" y="1837"/>
                    <a:pt x="10796" y="1837"/>
                  </a:cubicBezTo>
                  <a:close/>
                  <a:moveTo>
                    <a:pt x="21593" y="5021"/>
                  </a:moveTo>
                  <a:cubicBezTo>
                    <a:pt x="21580" y="4686"/>
                    <a:pt x="21367" y="4386"/>
                    <a:pt x="21046" y="4250"/>
                  </a:cubicBezTo>
                  <a:lnTo>
                    <a:pt x="11173" y="77"/>
                  </a:lnTo>
                  <a:cubicBezTo>
                    <a:pt x="10934" y="-25"/>
                    <a:pt x="10659" y="-25"/>
                    <a:pt x="10419" y="77"/>
                  </a:cubicBezTo>
                  <a:lnTo>
                    <a:pt x="554" y="4249"/>
                  </a:lnTo>
                  <a:cubicBezTo>
                    <a:pt x="542" y="4254"/>
                    <a:pt x="530" y="4259"/>
                    <a:pt x="518" y="4264"/>
                  </a:cubicBezTo>
                  <a:cubicBezTo>
                    <a:pt x="314" y="4359"/>
                    <a:pt x="164" y="4515"/>
                    <a:pt x="79" y="4700"/>
                  </a:cubicBezTo>
                  <a:cubicBezTo>
                    <a:pt x="63" y="4736"/>
                    <a:pt x="49" y="4771"/>
                    <a:pt x="38" y="4807"/>
                  </a:cubicBezTo>
                  <a:cubicBezTo>
                    <a:pt x="10" y="4893"/>
                    <a:pt x="-1" y="4981"/>
                    <a:pt x="0" y="5072"/>
                  </a:cubicBezTo>
                  <a:lnTo>
                    <a:pt x="0" y="14926"/>
                  </a:lnTo>
                  <a:cubicBezTo>
                    <a:pt x="0" y="15211"/>
                    <a:pt x="148" y="15480"/>
                    <a:pt x="394" y="15644"/>
                  </a:cubicBezTo>
                  <a:lnTo>
                    <a:pt x="10268" y="21418"/>
                  </a:lnTo>
                  <a:cubicBezTo>
                    <a:pt x="10268" y="21420"/>
                    <a:pt x="10270" y="21420"/>
                    <a:pt x="10273" y="21421"/>
                  </a:cubicBezTo>
                  <a:cubicBezTo>
                    <a:pt x="10342" y="21466"/>
                    <a:pt x="10418" y="21500"/>
                    <a:pt x="10496" y="21525"/>
                  </a:cubicBezTo>
                  <a:cubicBezTo>
                    <a:pt x="10516" y="21531"/>
                    <a:pt x="10532" y="21534"/>
                    <a:pt x="10550" y="21540"/>
                  </a:cubicBezTo>
                  <a:cubicBezTo>
                    <a:pt x="10630" y="21562"/>
                    <a:pt x="10710" y="21575"/>
                    <a:pt x="10796" y="21575"/>
                  </a:cubicBezTo>
                  <a:cubicBezTo>
                    <a:pt x="10873" y="21575"/>
                    <a:pt x="10946" y="21564"/>
                    <a:pt x="11017" y="21550"/>
                  </a:cubicBezTo>
                  <a:cubicBezTo>
                    <a:pt x="11036" y="21544"/>
                    <a:pt x="11055" y="21538"/>
                    <a:pt x="11074" y="21531"/>
                  </a:cubicBezTo>
                  <a:cubicBezTo>
                    <a:pt x="11130" y="21515"/>
                    <a:pt x="11183" y="21495"/>
                    <a:pt x="11237" y="21469"/>
                  </a:cubicBezTo>
                  <a:cubicBezTo>
                    <a:pt x="11246" y="21460"/>
                    <a:pt x="11258" y="21460"/>
                    <a:pt x="11268" y="21453"/>
                  </a:cubicBezTo>
                  <a:lnTo>
                    <a:pt x="21140" y="15904"/>
                  </a:lnTo>
                  <a:cubicBezTo>
                    <a:pt x="21421" y="15746"/>
                    <a:pt x="21593" y="15459"/>
                    <a:pt x="21593" y="15149"/>
                  </a:cubicBezTo>
                  <a:cubicBezTo>
                    <a:pt x="21593" y="15149"/>
                    <a:pt x="21599" y="5183"/>
                    <a:pt x="21593" y="5021"/>
                  </a:cubicBezTo>
                  <a:cubicBezTo>
                    <a:pt x="21593" y="5021"/>
                    <a:pt x="21593" y="5021"/>
                    <a:pt x="21593" y="5021"/>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6" name="ïṧḷïḓê-Freeform: Shape 99"/>
            <p:cNvSpPr/>
            <p:nvPr/>
          </p:nvSpPr>
          <p:spPr>
            <a:xfrm>
              <a:off x="5242273" y="2263290"/>
              <a:ext cx="53647" cy="53703"/>
            </a:xfrm>
            <a:custGeom>
              <a:avLst/>
              <a:gdLst/>
              <a:ahLst/>
              <a:cxnLst>
                <a:cxn ang="0">
                  <a:pos x="wd2" y="hd2"/>
                </a:cxn>
                <a:cxn ang="5400000">
                  <a:pos x="wd2" y="hd2"/>
                </a:cxn>
                <a:cxn ang="10800000">
                  <a:pos x="wd2" y="hd2"/>
                </a:cxn>
                <a:cxn ang="16200000">
                  <a:pos x="wd2" y="hd2"/>
                </a:cxn>
              </a:cxnLst>
              <a:rect l="0" t="0" r="r" b="b"/>
              <a:pathLst>
                <a:path w="21504" h="21551" extrusionOk="0">
                  <a:moveTo>
                    <a:pt x="12211" y="104"/>
                  </a:moveTo>
                  <a:cubicBezTo>
                    <a:pt x="11121" y="-49"/>
                    <a:pt x="10019" y="-33"/>
                    <a:pt x="8948" y="154"/>
                  </a:cubicBezTo>
                  <a:cubicBezTo>
                    <a:pt x="8783" y="177"/>
                    <a:pt x="8641" y="288"/>
                    <a:pt x="8549" y="428"/>
                  </a:cubicBezTo>
                  <a:cubicBezTo>
                    <a:pt x="8456" y="568"/>
                    <a:pt x="8435" y="738"/>
                    <a:pt x="8474" y="902"/>
                  </a:cubicBezTo>
                  <a:cubicBezTo>
                    <a:pt x="8565" y="1270"/>
                    <a:pt x="8535" y="1653"/>
                    <a:pt x="8400" y="1999"/>
                  </a:cubicBezTo>
                  <a:cubicBezTo>
                    <a:pt x="8130" y="2707"/>
                    <a:pt x="7436" y="3171"/>
                    <a:pt x="6681" y="3171"/>
                  </a:cubicBezTo>
                  <a:cubicBezTo>
                    <a:pt x="6455" y="3171"/>
                    <a:pt x="6247" y="3124"/>
                    <a:pt x="6033" y="3047"/>
                  </a:cubicBezTo>
                  <a:cubicBezTo>
                    <a:pt x="5677" y="2906"/>
                    <a:pt x="5353" y="2660"/>
                    <a:pt x="5136" y="2323"/>
                  </a:cubicBezTo>
                  <a:cubicBezTo>
                    <a:pt x="5048" y="2186"/>
                    <a:pt x="4903" y="2099"/>
                    <a:pt x="4738" y="2074"/>
                  </a:cubicBezTo>
                  <a:cubicBezTo>
                    <a:pt x="4574" y="2041"/>
                    <a:pt x="4402" y="2074"/>
                    <a:pt x="4265" y="2174"/>
                  </a:cubicBezTo>
                  <a:cubicBezTo>
                    <a:pt x="3387" y="2836"/>
                    <a:pt x="2639" y="3619"/>
                    <a:pt x="1998" y="4518"/>
                  </a:cubicBezTo>
                  <a:cubicBezTo>
                    <a:pt x="1901" y="4658"/>
                    <a:pt x="1862" y="4828"/>
                    <a:pt x="1898" y="4992"/>
                  </a:cubicBezTo>
                  <a:cubicBezTo>
                    <a:pt x="1931" y="5157"/>
                    <a:pt x="2029" y="5302"/>
                    <a:pt x="2172" y="5391"/>
                  </a:cubicBezTo>
                  <a:cubicBezTo>
                    <a:pt x="2499" y="5586"/>
                    <a:pt x="2740" y="5871"/>
                    <a:pt x="2895" y="6214"/>
                  </a:cubicBezTo>
                  <a:cubicBezTo>
                    <a:pt x="3095" y="6663"/>
                    <a:pt x="3120" y="7179"/>
                    <a:pt x="2944" y="7635"/>
                  </a:cubicBezTo>
                  <a:cubicBezTo>
                    <a:pt x="2768" y="8093"/>
                    <a:pt x="2423" y="8458"/>
                    <a:pt x="1973" y="8658"/>
                  </a:cubicBezTo>
                  <a:cubicBezTo>
                    <a:pt x="1613" y="8820"/>
                    <a:pt x="1210" y="8842"/>
                    <a:pt x="827" y="8757"/>
                  </a:cubicBezTo>
                  <a:cubicBezTo>
                    <a:pt x="662" y="8718"/>
                    <a:pt x="494" y="8761"/>
                    <a:pt x="354" y="8857"/>
                  </a:cubicBezTo>
                  <a:cubicBezTo>
                    <a:pt x="217" y="8952"/>
                    <a:pt x="130" y="9088"/>
                    <a:pt x="105" y="9256"/>
                  </a:cubicBezTo>
                  <a:cubicBezTo>
                    <a:pt x="-51" y="10358"/>
                    <a:pt x="-31" y="11488"/>
                    <a:pt x="155" y="12573"/>
                  </a:cubicBezTo>
                  <a:cubicBezTo>
                    <a:pt x="181" y="12738"/>
                    <a:pt x="262" y="12879"/>
                    <a:pt x="404" y="12972"/>
                  </a:cubicBezTo>
                  <a:cubicBezTo>
                    <a:pt x="547" y="13061"/>
                    <a:pt x="737" y="13084"/>
                    <a:pt x="902" y="13047"/>
                  </a:cubicBezTo>
                  <a:cubicBezTo>
                    <a:pt x="1277" y="12947"/>
                    <a:pt x="1668" y="12957"/>
                    <a:pt x="2023" y="13097"/>
                  </a:cubicBezTo>
                  <a:cubicBezTo>
                    <a:pt x="2480" y="13271"/>
                    <a:pt x="2820" y="13621"/>
                    <a:pt x="3019" y="14069"/>
                  </a:cubicBezTo>
                  <a:cubicBezTo>
                    <a:pt x="3218" y="14517"/>
                    <a:pt x="3243" y="15030"/>
                    <a:pt x="3069" y="15491"/>
                  </a:cubicBezTo>
                  <a:cubicBezTo>
                    <a:pt x="2927" y="15856"/>
                    <a:pt x="2670" y="16149"/>
                    <a:pt x="2322" y="16364"/>
                  </a:cubicBezTo>
                  <a:cubicBezTo>
                    <a:pt x="2178" y="16457"/>
                    <a:pt x="2076" y="16616"/>
                    <a:pt x="2048" y="16788"/>
                  </a:cubicBezTo>
                  <a:cubicBezTo>
                    <a:pt x="2017" y="16956"/>
                    <a:pt x="2045" y="17124"/>
                    <a:pt x="2147" y="17262"/>
                  </a:cubicBezTo>
                  <a:cubicBezTo>
                    <a:pt x="2814" y="18150"/>
                    <a:pt x="3633" y="18917"/>
                    <a:pt x="4539" y="19556"/>
                  </a:cubicBezTo>
                  <a:cubicBezTo>
                    <a:pt x="4676" y="19653"/>
                    <a:pt x="4847" y="19692"/>
                    <a:pt x="5012" y="19656"/>
                  </a:cubicBezTo>
                  <a:cubicBezTo>
                    <a:pt x="5177" y="19617"/>
                    <a:pt x="5302" y="19501"/>
                    <a:pt x="5386" y="19356"/>
                  </a:cubicBezTo>
                  <a:cubicBezTo>
                    <a:pt x="5582" y="19015"/>
                    <a:pt x="5879" y="18767"/>
                    <a:pt x="6233" y="18608"/>
                  </a:cubicBezTo>
                  <a:cubicBezTo>
                    <a:pt x="6471" y="18505"/>
                    <a:pt x="6724" y="18434"/>
                    <a:pt x="6980" y="18434"/>
                  </a:cubicBezTo>
                  <a:cubicBezTo>
                    <a:pt x="7705" y="18434"/>
                    <a:pt x="8379" y="18869"/>
                    <a:pt x="8674" y="19531"/>
                  </a:cubicBezTo>
                  <a:cubicBezTo>
                    <a:pt x="8836" y="19899"/>
                    <a:pt x="8864" y="20307"/>
                    <a:pt x="8773" y="20703"/>
                  </a:cubicBezTo>
                  <a:cubicBezTo>
                    <a:pt x="8739" y="20864"/>
                    <a:pt x="8776" y="21037"/>
                    <a:pt x="8873" y="21177"/>
                  </a:cubicBezTo>
                  <a:cubicBezTo>
                    <a:pt x="8969" y="21317"/>
                    <a:pt x="9107" y="21404"/>
                    <a:pt x="9272" y="21426"/>
                  </a:cubicBezTo>
                  <a:cubicBezTo>
                    <a:pt x="9762" y="21495"/>
                    <a:pt x="10271" y="21551"/>
                    <a:pt x="10766" y="21551"/>
                  </a:cubicBezTo>
                  <a:cubicBezTo>
                    <a:pt x="11373" y="21551"/>
                    <a:pt x="11985" y="21482"/>
                    <a:pt x="12585" y="21376"/>
                  </a:cubicBezTo>
                  <a:cubicBezTo>
                    <a:pt x="12750" y="21344"/>
                    <a:pt x="12891" y="21246"/>
                    <a:pt x="12983" y="21102"/>
                  </a:cubicBezTo>
                  <a:cubicBezTo>
                    <a:pt x="13073" y="20959"/>
                    <a:pt x="13101" y="20795"/>
                    <a:pt x="13058" y="20628"/>
                  </a:cubicBezTo>
                  <a:cubicBezTo>
                    <a:pt x="12957" y="20245"/>
                    <a:pt x="12968" y="19861"/>
                    <a:pt x="13108" y="19506"/>
                  </a:cubicBezTo>
                  <a:cubicBezTo>
                    <a:pt x="13379" y="18800"/>
                    <a:pt x="14070" y="18309"/>
                    <a:pt x="14826" y="18309"/>
                  </a:cubicBezTo>
                  <a:cubicBezTo>
                    <a:pt x="15049" y="18309"/>
                    <a:pt x="15287" y="18351"/>
                    <a:pt x="15499" y="18434"/>
                  </a:cubicBezTo>
                  <a:cubicBezTo>
                    <a:pt x="15865" y="18576"/>
                    <a:pt x="16154" y="18836"/>
                    <a:pt x="16371" y="19182"/>
                  </a:cubicBezTo>
                  <a:cubicBezTo>
                    <a:pt x="16461" y="19327"/>
                    <a:pt x="16628" y="19425"/>
                    <a:pt x="16794" y="19456"/>
                  </a:cubicBezTo>
                  <a:cubicBezTo>
                    <a:pt x="16961" y="19486"/>
                    <a:pt x="17132" y="19458"/>
                    <a:pt x="17268" y="19356"/>
                  </a:cubicBezTo>
                  <a:cubicBezTo>
                    <a:pt x="18152" y="18681"/>
                    <a:pt x="18924" y="17869"/>
                    <a:pt x="19559" y="16962"/>
                  </a:cubicBezTo>
                  <a:cubicBezTo>
                    <a:pt x="19654" y="16827"/>
                    <a:pt x="19670" y="16654"/>
                    <a:pt x="19634" y="16488"/>
                  </a:cubicBezTo>
                  <a:cubicBezTo>
                    <a:pt x="19597" y="16322"/>
                    <a:pt x="19503" y="16174"/>
                    <a:pt x="19360" y="16089"/>
                  </a:cubicBezTo>
                  <a:cubicBezTo>
                    <a:pt x="19025" y="15893"/>
                    <a:pt x="18768" y="15619"/>
                    <a:pt x="18613" y="15266"/>
                  </a:cubicBezTo>
                  <a:cubicBezTo>
                    <a:pt x="18202" y="14341"/>
                    <a:pt x="18608" y="13262"/>
                    <a:pt x="19534" y="12847"/>
                  </a:cubicBezTo>
                  <a:cubicBezTo>
                    <a:pt x="19892" y="12688"/>
                    <a:pt x="20296" y="12635"/>
                    <a:pt x="20680" y="12723"/>
                  </a:cubicBezTo>
                  <a:cubicBezTo>
                    <a:pt x="20845" y="12757"/>
                    <a:pt x="21012" y="12716"/>
                    <a:pt x="21154" y="12623"/>
                  </a:cubicBezTo>
                  <a:cubicBezTo>
                    <a:pt x="21292" y="12523"/>
                    <a:pt x="21378" y="12391"/>
                    <a:pt x="21403" y="12224"/>
                  </a:cubicBezTo>
                  <a:cubicBezTo>
                    <a:pt x="21549" y="11128"/>
                    <a:pt x="21541" y="10020"/>
                    <a:pt x="21353" y="8932"/>
                  </a:cubicBezTo>
                  <a:cubicBezTo>
                    <a:pt x="21325" y="8767"/>
                    <a:pt x="21220" y="8625"/>
                    <a:pt x="21079" y="8533"/>
                  </a:cubicBezTo>
                  <a:cubicBezTo>
                    <a:pt x="20937" y="8443"/>
                    <a:pt x="20767" y="8394"/>
                    <a:pt x="20606" y="8433"/>
                  </a:cubicBezTo>
                  <a:cubicBezTo>
                    <a:pt x="20235" y="8527"/>
                    <a:pt x="19860" y="8519"/>
                    <a:pt x="19510" y="8383"/>
                  </a:cubicBezTo>
                  <a:cubicBezTo>
                    <a:pt x="18563" y="8019"/>
                    <a:pt x="18076" y="6960"/>
                    <a:pt x="18438" y="6014"/>
                  </a:cubicBezTo>
                  <a:cubicBezTo>
                    <a:pt x="18578" y="5657"/>
                    <a:pt x="18828" y="5335"/>
                    <a:pt x="19161" y="5116"/>
                  </a:cubicBezTo>
                  <a:cubicBezTo>
                    <a:pt x="19299" y="5029"/>
                    <a:pt x="19405" y="4887"/>
                    <a:pt x="19435" y="4717"/>
                  </a:cubicBezTo>
                  <a:cubicBezTo>
                    <a:pt x="19463" y="4557"/>
                    <a:pt x="19413" y="4379"/>
                    <a:pt x="19310" y="4244"/>
                  </a:cubicBezTo>
                  <a:cubicBezTo>
                    <a:pt x="18645" y="3369"/>
                    <a:pt x="17865" y="2605"/>
                    <a:pt x="16969" y="1974"/>
                  </a:cubicBezTo>
                  <a:cubicBezTo>
                    <a:pt x="16830" y="1876"/>
                    <a:pt x="16660" y="1839"/>
                    <a:pt x="16495" y="1874"/>
                  </a:cubicBezTo>
                  <a:cubicBezTo>
                    <a:pt x="16335" y="1907"/>
                    <a:pt x="16184" y="2005"/>
                    <a:pt x="16097" y="2149"/>
                  </a:cubicBezTo>
                  <a:cubicBezTo>
                    <a:pt x="15904" y="2471"/>
                    <a:pt x="15619" y="2721"/>
                    <a:pt x="15275" y="2872"/>
                  </a:cubicBezTo>
                  <a:cubicBezTo>
                    <a:pt x="15038" y="2978"/>
                    <a:pt x="14781" y="3047"/>
                    <a:pt x="14528" y="3047"/>
                  </a:cubicBezTo>
                  <a:cubicBezTo>
                    <a:pt x="13799" y="3047"/>
                    <a:pt x="13150" y="2610"/>
                    <a:pt x="12859" y="1949"/>
                  </a:cubicBezTo>
                  <a:cubicBezTo>
                    <a:pt x="12700" y="1591"/>
                    <a:pt x="12658" y="1207"/>
                    <a:pt x="12734" y="827"/>
                  </a:cubicBezTo>
                  <a:cubicBezTo>
                    <a:pt x="12770" y="663"/>
                    <a:pt x="12729" y="492"/>
                    <a:pt x="12634" y="353"/>
                  </a:cubicBezTo>
                  <a:cubicBezTo>
                    <a:pt x="12538" y="214"/>
                    <a:pt x="12376" y="126"/>
                    <a:pt x="12211" y="104"/>
                  </a:cubicBezTo>
                  <a:close/>
                  <a:moveTo>
                    <a:pt x="11489" y="1226"/>
                  </a:moveTo>
                  <a:cubicBezTo>
                    <a:pt x="11493" y="1644"/>
                    <a:pt x="11566" y="2065"/>
                    <a:pt x="11738" y="2448"/>
                  </a:cubicBezTo>
                  <a:cubicBezTo>
                    <a:pt x="12225" y="3547"/>
                    <a:pt x="13323" y="4244"/>
                    <a:pt x="14528" y="4244"/>
                  </a:cubicBezTo>
                  <a:cubicBezTo>
                    <a:pt x="14951" y="4244"/>
                    <a:pt x="15381" y="4169"/>
                    <a:pt x="15773" y="3994"/>
                  </a:cubicBezTo>
                  <a:cubicBezTo>
                    <a:pt x="16136" y="3829"/>
                    <a:pt x="16446" y="3605"/>
                    <a:pt x="16720" y="3321"/>
                  </a:cubicBezTo>
                  <a:cubicBezTo>
                    <a:pt x="17176" y="3692"/>
                    <a:pt x="17607" y="4094"/>
                    <a:pt x="17990" y="4543"/>
                  </a:cubicBezTo>
                  <a:cubicBezTo>
                    <a:pt x="17699" y="4834"/>
                    <a:pt x="17467" y="5174"/>
                    <a:pt x="17317" y="5565"/>
                  </a:cubicBezTo>
                  <a:cubicBezTo>
                    <a:pt x="16716" y="7133"/>
                    <a:pt x="17495" y="8901"/>
                    <a:pt x="19061" y="9506"/>
                  </a:cubicBezTo>
                  <a:cubicBezTo>
                    <a:pt x="19438" y="9647"/>
                    <a:pt x="19826" y="9714"/>
                    <a:pt x="20232" y="9705"/>
                  </a:cubicBezTo>
                  <a:cubicBezTo>
                    <a:pt x="20294" y="10290"/>
                    <a:pt x="20327" y="10891"/>
                    <a:pt x="20282" y="11476"/>
                  </a:cubicBezTo>
                  <a:cubicBezTo>
                    <a:pt x="19855" y="11476"/>
                    <a:pt x="19425" y="11554"/>
                    <a:pt x="19036" y="11725"/>
                  </a:cubicBezTo>
                  <a:cubicBezTo>
                    <a:pt x="17503" y="12411"/>
                    <a:pt x="16813" y="14228"/>
                    <a:pt x="17492" y="15765"/>
                  </a:cubicBezTo>
                  <a:cubicBezTo>
                    <a:pt x="17661" y="16141"/>
                    <a:pt x="17917" y="16464"/>
                    <a:pt x="18214" y="16738"/>
                  </a:cubicBezTo>
                  <a:cubicBezTo>
                    <a:pt x="17848" y="17199"/>
                    <a:pt x="17439" y="17622"/>
                    <a:pt x="16994" y="18010"/>
                  </a:cubicBezTo>
                  <a:cubicBezTo>
                    <a:pt x="16692" y="17703"/>
                    <a:pt x="16329" y="17469"/>
                    <a:pt x="15922" y="17311"/>
                  </a:cubicBezTo>
                  <a:cubicBezTo>
                    <a:pt x="15572" y="17177"/>
                    <a:pt x="15199" y="17112"/>
                    <a:pt x="14826" y="17112"/>
                  </a:cubicBezTo>
                  <a:cubicBezTo>
                    <a:pt x="13575" y="17112"/>
                    <a:pt x="12435" y="17885"/>
                    <a:pt x="11987" y="19057"/>
                  </a:cubicBezTo>
                  <a:cubicBezTo>
                    <a:pt x="11837" y="19442"/>
                    <a:pt x="11767" y="19866"/>
                    <a:pt x="11787" y="20279"/>
                  </a:cubicBezTo>
                  <a:cubicBezTo>
                    <a:pt x="11202" y="20343"/>
                    <a:pt x="10607" y="20346"/>
                    <a:pt x="10019" y="20304"/>
                  </a:cubicBezTo>
                  <a:cubicBezTo>
                    <a:pt x="10023" y="19869"/>
                    <a:pt x="9949" y="19437"/>
                    <a:pt x="9770" y="19032"/>
                  </a:cubicBezTo>
                  <a:cubicBezTo>
                    <a:pt x="9282" y="17932"/>
                    <a:pt x="8182" y="17237"/>
                    <a:pt x="6980" y="17237"/>
                  </a:cubicBezTo>
                  <a:cubicBezTo>
                    <a:pt x="6553" y="17237"/>
                    <a:pt x="6152" y="17333"/>
                    <a:pt x="5759" y="17511"/>
                  </a:cubicBezTo>
                  <a:cubicBezTo>
                    <a:pt x="5378" y="17675"/>
                    <a:pt x="5040" y="17907"/>
                    <a:pt x="4763" y="18209"/>
                  </a:cubicBezTo>
                  <a:cubicBezTo>
                    <a:pt x="4302" y="17840"/>
                    <a:pt x="3875" y="17435"/>
                    <a:pt x="3492" y="16987"/>
                  </a:cubicBezTo>
                  <a:cubicBezTo>
                    <a:pt x="3801" y="16683"/>
                    <a:pt x="4037" y="16320"/>
                    <a:pt x="4190" y="15915"/>
                  </a:cubicBezTo>
                  <a:cubicBezTo>
                    <a:pt x="4483" y="15153"/>
                    <a:pt x="4469" y="14339"/>
                    <a:pt x="4140" y="13596"/>
                  </a:cubicBezTo>
                  <a:cubicBezTo>
                    <a:pt x="3807" y="12847"/>
                    <a:pt x="3206" y="12269"/>
                    <a:pt x="2446" y="11975"/>
                  </a:cubicBezTo>
                  <a:cubicBezTo>
                    <a:pt x="2066" y="11825"/>
                    <a:pt x="1660" y="11756"/>
                    <a:pt x="1251" y="11775"/>
                  </a:cubicBezTo>
                  <a:cubicBezTo>
                    <a:pt x="1191" y="11191"/>
                    <a:pt x="1177" y="10592"/>
                    <a:pt x="1226" y="10004"/>
                  </a:cubicBezTo>
                  <a:cubicBezTo>
                    <a:pt x="1655" y="10004"/>
                    <a:pt x="2080" y="9926"/>
                    <a:pt x="2471" y="9755"/>
                  </a:cubicBezTo>
                  <a:cubicBezTo>
                    <a:pt x="3214" y="9425"/>
                    <a:pt x="3773" y="8818"/>
                    <a:pt x="4065" y="8059"/>
                  </a:cubicBezTo>
                  <a:cubicBezTo>
                    <a:pt x="4356" y="7300"/>
                    <a:pt x="4349" y="6482"/>
                    <a:pt x="4016" y="5740"/>
                  </a:cubicBezTo>
                  <a:cubicBezTo>
                    <a:pt x="3854" y="5369"/>
                    <a:pt x="3608" y="5038"/>
                    <a:pt x="3318" y="4767"/>
                  </a:cubicBezTo>
                  <a:cubicBezTo>
                    <a:pt x="3687" y="4309"/>
                    <a:pt x="4115" y="3879"/>
                    <a:pt x="4564" y="3495"/>
                  </a:cubicBezTo>
                  <a:cubicBezTo>
                    <a:pt x="4859" y="3790"/>
                    <a:pt x="5193" y="4019"/>
                    <a:pt x="5585" y="4169"/>
                  </a:cubicBezTo>
                  <a:cubicBezTo>
                    <a:pt x="5935" y="4304"/>
                    <a:pt x="6306" y="4368"/>
                    <a:pt x="6681" y="4368"/>
                  </a:cubicBezTo>
                  <a:cubicBezTo>
                    <a:pt x="7928" y="4368"/>
                    <a:pt x="9072" y="3589"/>
                    <a:pt x="9521" y="2423"/>
                  </a:cubicBezTo>
                  <a:cubicBezTo>
                    <a:pt x="9664" y="2051"/>
                    <a:pt x="9729" y="1644"/>
                    <a:pt x="9720" y="1251"/>
                  </a:cubicBezTo>
                  <a:cubicBezTo>
                    <a:pt x="10305" y="1185"/>
                    <a:pt x="10903" y="1182"/>
                    <a:pt x="11489" y="1226"/>
                  </a:cubicBezTo>
                  <a:close/>
                  <a:moveTo>
                    <a:pt x="10193" y="6388"/>
                  </a:moveTo>
                  <a:cubicBezTo>
                    <a:pt x="9547" y="6388"/>
                    <a:pt x="8923" y="6521"/>
                    <a:pt x="8325" y="6787"/>
                  </a:cubicBezTo>
                  <a:cubicBezTo>
                    <a:pt x="5997" y="7825"/>
                    <a:pt x="4945" y="10565"/>
                    <a:pt x="5983" y="12897"/>
                  </a:cubicBezTo>
                  <a:cubicBezTo>
                    <a:pt x="6726" y="14568"/>
                    <a:pt x="8367" y="15641"/>
                    <a:pt x="10193" y="15641"/>
                  </a:cubicBezTo>
                  <a:cubicBezTo>
                    <a:pt x="10842" y="15641"/>
                    <a:pt x="11487" y="15505"/>
                    <a:pt x="12086" y="15242"/>
                  </a:cubicBezTo>
                  <a:cubicBezTo>
                    <a:pt x="14415" y="14203"/>
                    <a:pt x="15466" y="11463"/>
                    <a:pt x="14428" y="9132"/>
                  </a:cubicBezTo>
                  <a:cubicBezTo>
                    <a:pt x="13687" y="7462"/>
                    <a:pt x="12021" y="6388"/>
                    <a:pt x="10193" y="6388"/>
                  </a:cubicBezTo>
                  <a:close/>
                  <a:moveTo>
                    <a:pt x="10193" y="7585"/>
                  </a:moveTo>
                  <a:cubicBezTo>
                    <a:pt x="11548" y="7585"/>
                    <a:pt x="12784" y="8396"/>
                    <a:pt x="13332" y="9630"/>
                  </a:cubicBezTo>
                  <a:cubicBezTo>
                    <a:pt x="14098" y="11353"/>
                    <a:pt x="13308" y="13377"/>
                    <a:pt x="11588" y="14144"/>
                  </a:cubicBezTo>
                  <a:cubicBezTo>
                    <a:pt x="11146" y="14341"/>
                    <a:pt x="10671" y="14443"/>
                    <a:pt x="10193" y="14443"/>
                  </a:cubicBezTo>
                  <a:cubicBezTo>
                    <a:pt x="8843" y="14443"/>
                    <a:pt x="7627" y="13636"/>
                    <a:pt x="7079" y="12399"/>
                  </a:cubicBezTo>
                  <a:cubicBezTo>
                    <a:pt x="6313" y="10673"/>
                    <a:pt x="7100" y="8655"/>
                    <a:pt x="8823" y="7885"/>
                  </a:cubicBezTo>
                  <a:cubicBezTo>
                    <a:pt x="9262" y="7691"/>
                    <a:pt x="9717" y="7585"/>
                    <a:pt x="10193" y="7585"/>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7" name="ïṧḷïḓê-Freeform: Shape 100"/>
            <p:cNvSpPr/>
            <p:nvPr/>
          </p:nvSpPr>
          <p:spPr>
            <a:xfrm>
              <a:off x="6856999" y="3915818"/>
              <a:ext cx="173040" cy="173044"/>
            </a:xfrm>
            <a:custGeom>
              <a:avLst/>
              <a:gdLst/>
              <a:ahLst/>
              <a:cxnLst>
                <a:cxn ang="0">
                  <a:pos x="wd2" y="hd2"/>
                </a:cxn>
                <a:cxn ang="5400000">
                  <a:pos x="wd2" y="hd2"/>
                </a:cxn>
                <a:cxn ang="10800000">
                  <a:pos x="wd2" y="hd2"/>
                </a:cxn>
                <a:cxn ang="16200000">
                  <a:pos x="wd2" y="hd2"/>
                </a:cxn>
              </a:cxnLst>
              <a:rect l="0" t="0" r="r" b="b"/>
              <a:pathLst>
                <a:path w="21600" h="21600" extrusionOk="0">
                  <a:moveTo>
                    <a:pt x="10801" y="8956"/>
                  </a:moveTo>
                  <a:cubicBezTo>
                    <a:pt x="9784" y="8956"/>
                    <a:pt x="8957" y="9784"/>
                    <a:pt x="8957" y="10801"/>
                  </a:cubicBezTo>
                  <a:cubicBezTo>
                    <a:pt x="8957" y="11816"/>
                    <a:pt x="9784" y="12644"/>
                    <a:pt x="10801" y="12644"/>
                  </a:cubicBezTo>
                  <a:cubicBezTo>
                    <a:pt x="11817" y="12644"/>
                    <a:pt x="12643" y="11816"/>
                    <a:pt x="12643" y="10801"/>
                  </a:cubicBezTo>
                  <a:cubicBezTo>
                    <a:pt x="12643" y="9784"/>
                    <a:pt x="11817" y="8956"/>
                    <a:pt x="10801" y="8956"/>
                  </a:cubicBezTo>
                  <a:cubicBezTo>
                    <a:pt x="10801" y="8956"/>
                    <a:pt x="10801" y="8956"/>
                    <a:pt x="10801" y="8956"/>
                  </a:cubicBezTo>
                  <a:close/>
                  <a:moveTo>
                    <a:pt x="10801" y="13976"/>
                  </a:moveTo>
                  <a:cubicBezTo>
                    <a:pt x="9050" y="13976"/>
                    <a:pt x="7626" y="12550"/>
                    <a:pt x="7626" y="10801"/>
                  </a:cubicBezTo>
                  <a:cubicBezTo>
                    <a:pt x="7626" y="9050"/>
                    <a:pt x="9050" y="7625"/>
                    <a:pt x="10801" y="7625"/>
                  </a:cubicBezTo>
                  <a:cubicBezTo>
                    <a:pt x="12551" y="7625"/>
                    <a:pt x="13976" y="9050"/>
                    <a:pt x="13976" y="10801"/>
                  </a:cubicBezTo>
                  <a:cubicBezTo>
                    <a:pt x="13976" y="12550"/>
                    <a:pt x="12551" y="13976"/>
                    <a:pt x="10801" y="13976"/>
                  </a:cubicBezTo>
                  <a:cubicBezTo>
                    <a:pt x="10801" y="13976"/>
                    <a:pt x="10801" y="13976"/>
                    <a:pt x="10801" y="13976"/>
                  </a:cubicBezTo>
                  <a:close/>
                  <a:moveTo>
                    <a:pt x="7844" y="16032"/>
                  </a:moveTo>
                  <a:cubicBezTo>
                    <a:pt x="7946" y="16032"/>
                    <a:pt x="8047" y="16055"/>
                    <a:pt x="8143" y="16102"/>
                  </a:cubicBezTo>
                  <a:cubicBezTo>
                    <a:pt x="8404" y="16234"/>
                    <a:pt x="8669" y="16346"/>
                    <a:pt x="8930" y="16430"/>
                  </a:cubicBezTo>
                  <a:cubicBezTo>
                    <a:pt x="9202" y="16521"/>
                    <a:pt x="9386" y="16776"/>
                    <a:pt x="9386" y="17062"/>
                  </a:cubicBezTo>
                  <a:lnTo>
                    <a:pt x="9386" y="19991"/>
                  </a:lnTo>
                  <a:cubicBezTo>
                    <a:pt x="9386" y="20144"/>
                    <a:pt x="9511" y="20269"/>
                    <a:pt x="9664" y="20269"/>
                  </a:cubicBezTo>
                  <a:lnTo>
                    <a:pt x="11936" y="20269"/>
                  </a:lnTo>
                  <a:cubicBezTo>
                    <a:pt x="12089" y="20269"/>
                    <a:pt x="12215" y="20144"/>
                    <a:pt x="12215" y="19991"/>
                  </a:cubicBezTo>
                  <a:lnTo>
                    <a:pt x="12215" y="17062"/>
                  </a:lnTo>
                  <a:cubicBezTo>
                    <a:pt x="12215" y="16776"/>
                    <a:pt x="12398" y="16521"/>
                    <a:pt x="12671" y="16430"/>
                  </a:cubicBezTo>
                  <a:cubicBezTo>
                    <a:pt x="12931" y="16345"/>
                    <a:pt x="13196" y="16234"/>
                    <a:pt x="13457" y="16102"/>
                  </a:cubicBezTo>
                  <a:cubicBezTo>
                    <a:pt x="13714" y="15974"/>
                    <a:pt x="14025" y="16025"/>
                    <a:pt x="14228" y="16227"/>
                  </a:cubicBezTo>
                  <a:lnTo>
                    <a:pt x="16299" y="18298"/>
                  </a:lnTo>
                  <a:cubicBezTo>
                    <a:pt x="16371" y="18370"/>
                    <a:pt x="16454" y="18381"/>
                    <a:pt x="16497" y="18381"/>
                  </a:cubicBezTo>
                  <a:cubicBezTo>
                    <a:pt x="16539" y="18381"/>
                    <a:pt x="16622" y="18370"/>
                    <a:pt x="16692" y="18300"/>
                  </a:cubicBezTo>
                  <a:lnTo>
                    <a:pt x="18300" y="16694"/>
                  </a:lnTo>
                  <a:cubicBezTo>
                    <a:pt x="18408" y="16584"/>
                    <a:pt x="18408" y="16409"/>
                    <a:pt x="18298" y="16300"/>
                  </a:cubicBezTo>
                  <a:lnTo>
                    <a:pt x="16227" y="14227"/>
                  </a:lnTo>
                  <a:cubicBezTo>
                    <a:pt x="16024" y="14024"/>
                    <a:pt x="15974" y="13714"/>
                    <a:pt x="16102" y="13457"/>
                  </a:cubicBezTo>
                  <a:cubicBezTo>
                    <a:pt x="16234" y="13195"/>
                    <a:pt x="16344" y="12931"/>
                    <a:pt x="16430" y="12671"/>
                  </a:cubicBezTo>
                  <a:cubicBezTo>
                    <a:pt x="16521" y="12398"/>
                    <a:pt x="16776" y="12214"/>
                    <a:pt x="17062" y="12214"/>
                  </a:cubicBezTo>
                  <a:lnTo>
                    <a:pt x="19991" y="12214"/>
                  </a:lnTo>
                  <a:cubicBezTo>
                    <a:pt x="20093" y="12214"/>
                    <a:pt x="20158" y="12164"/>
                    <a:pt x="20189" y="12133"/>
                  </a:cubicBezTo>
                  <a:cubicBezTo>
                    <a:pt x="20219" y="12102"/>
                    <a:pt x="20270" y="12037"/>
                    <a:pt x="20270" y="11937"/>
                  </a:cubicBezTo>
                  <a:lnTo>
                    <a:pt x="20270" y="9663"/>
                  </a:lnTo>
                  <a:cubicBezTo>
                    <a:pt x="20270" y="9511"/>
                    <a:pt x="20145" y="9386"/>
                    <a:pt x="19991" y="9386"/>
                  </a:cubicBezTo>
                  <a:lnTo>
                    <a:pt x="17062" y="9386"/>
                  </a:lnTo>
                  <a:cubicBezTo>
                    <a:pt x="16776" y="9386"/>
                    <a:pt x="16521" y="9202"/>
                    <a:pt x="16430" y="8930"/>
                  </a:cubicBezTo>
                  <a:cubicBezTo>
                    <a:pt x="16344" y="8669"/>
                    <a:pt x="16234" y="8404"/>
                    <a:pt x="16102" y="8142"/>
                  </a:cubicBezTo>
                  <a:cubicBezTo>
                    <a:pt x="15974" y="7886"/>
                    <a:pt x="16024" y="7578"/>
                    <a:pt x="16227" y="7374"/>
                  </a:cubicBezTo>
                  <a:lnTo>
                    <a:pt x="18300" y="5300"/>
                  </a:lnTo>
                  <a:cubicBezTo>
                    <a:pt x="18371" y="5230"/>
                    <a:pt x="18382" y="5147"/>
                    <a:pt x="18382" y="5105"/>
                  </a:cubicBezTo>
                  <a:cubicBezTo>
                    <a:pt x="18382" y="5061"/>
                    <a:pt x="18371" y="4978"/>
                    <a:pt x="18300" y="4908"/>
                  </a:cubicBezTo>
                  <a:lnTo>
                    <a:pt x="16692" y="3299"/>
                  </a:lnTo>
                  <a:cubicBezTo>
                    <a:pt x="16622" y="3230"/>
                    <a:pt x="16539" y="3220"/>
                    <a:pt x="16497" y="3220"/>
                  </a:cubicBezTo>
                  <a:cubicBezTo>
                    <a:pt x="16454" y="3220"/>
                    <a:pt x="16371" y="3230"/>
                    <a:pt x="16299" y="3301"/>
                  </a:cubicBezTo>
                  <a:lnTo>
                    <a:pt x="14228" y="5374"/>
                  </a:lnTo>
                  <a:cubicBezTo>
                    <a:pt x="14025" y="5576"/>
                    <a:pt x="13714" y="5629"/>
                    <a:pt x="13457" y="5498"/>
                  </a:cubicBezTo>
                  <a:cubicBezTo>
                    <a:pt x="13196" y="5366"/>
                    <a:pt x="12931" y="5256"/>
                    <a:pt x="12671" y="5169"/>
                  </a:cubicBezTo>
                  <a:cubicBezTo>
                    <a:pt x="12398" y="5079"/>
                    <a:pt x="12215" y="4825"/>
                    <a:pt x="12215" y="4538"/>
                  </a:cubicBezTo>
                  <a:lnTo>
                    <a:pt x="12215" y="1609"/>
                  </a:lnTo>
                  <a:cubicBezTo>
                    <a:pt x="12215" y="1456"/>
                    <a:pt x="12089" y="1331"/>
                    <a:pt x="11936" y="1331"/>
                  </a:cubicBezTo>
                  <a:lnTo>
                    <a:pt x="9664" y="1331"/>
                  </a:lnTo>
                  <a:cubicBezTo>
                    <a:pt x="9511" y="1331"/>
                    <a:pt x="9386" y="1456"/>
                    <a:pt x="9386" y="1609"/>
                  </a:cubicBezTo>
                  <a:lnTo>
                    <a:pt x="9386" y="4538"/>
                  </a:lnTo>
                  <a:cubicBezTo>
                    <a:pt x="9386" y="4825"/>
                    <a:pt x="9202" y="5079"/>
                    <a:pt x="8931" y="5169"/>
                  </a:cubicBezTo>
                  <a:cubicBezTo>
                    <a:pt x="8669" y="5256"/>
                    <a:pt x="8404" y="5366"/>
                    <a:pt x="8143" y="5498"/>
                  </a:cubicBezTo>
                  <a:cubicBezTo>
                    <a:pt x="7888" y="5629"/>
                    <a:pt x="7578" y="5576"/>
                    <a:pt x="7375" y="5374"/>
                  </a:cubicBezTo>
                  <a:lnTo>
                    <a:pt x="5302" y="3301"/>
                  </a:lnTo>
                  <a:cubicBezTo>
                    <a:pt x="5229" y="3230"/>
                    <a:pt x="5147" y="3220"/>
                    <a:pt x="5104" y="3220"/>
                  </a:cubicBezTo>
                  <a:cubicBezTo>
                    <a:pt x="5061" y="3220"/>
                    <a:pt x="4978" y="3230"/>
                    <a:pt x="4908" y="3301"/>
                  </a:cubicBezTo>
                  <a:lnTo>
                    <a:pt x="3302" y="4908"/>
                  </a:lnTo>
                  <a:cubicBezTo>
                    <a:pt x="3192" y="5015"/>
                    <a:pt x="3192" y="5192"/>
                    <a:pt x="3302" y="5301"/>
                  </a:cubicBezTo>
                  <a:lnTo>
                    <a:pt x="5375" y="7374"/>
                  </a:lnTo>
                  <a:cubicBezTo>
                    <a:pt x="5576" y="7575"/>
                    <a:pt x="5626" y="7886"/>
                    <a:pt x="5498" y="8142"/>
                  </a:cubicBezTo>
                  <a:cubicBezTo>
                    <a:pt x="5366" y="8404"/>
                    <a:pt x="5256" y="8669"/>
                    <a:pt x="5170" y="8930"/>
                  </a:cubicBezTo>
                  <a:cubicBezTo>
                    <a:pt x="5079" y="9202"/>
                    <a:pt x="4825" y="9386"/>
                    <a:pt x="4538" y="9386"/>
                  </a:cubicBezTo>
                  <a:lnTo>
                    <a:pt x="1609" y="9386"/>
                  </a:lnTo>
                  <a:cubicBezTo>
                    <a:pt x="1456" y="9386"/>
                    <a:pt x="1330" y="9511"/>
                    <a:pt x="1330" y="9663"/>
                  </a:cubicBezTo>
                  <a:lnTo>
                    <a:pt x="1330" y="11937"/>
                  </a:lnTo>
                  <a:cubicBezTo>
                    <a:pt x="1330" y="12089"/>
                    <a:pt x="1456" y="12214"/>
                    <a:pt x="1609" y="12214"/>
                  </a:cubicBezTo>
                  <a:lnTo>
                    <a:pt x="4538" y="12214"/>
                  </a:lnTo>
                  <a:cubicBezTo>
                    <a:pt x="4825" y="12214"/>
                    <a:pt x="5079" y="12398"/>
                    <a:pt x="5170" y="12671"/>
                  </a:cubicBezTo>
                  <a:cubicBezTo>
                    <a:pt x="5256" y="12931"/>
                    <a:pt x="5366" y="13197"/>
                    <a:pt x="5498" y="13457"/>
                  </a:cubicBezTo>
                  <a:cubicBezTo>
                    <a:pt x="5626" y="13714"/>
                    <a:pt x="5576" y="14024"/>
                    <a:pt x="5375" y="14227"/>
                  </a:cubicBezTo>
                  <a:lnTo>
                    <a:pt x="3302" y="16300"/>
                  </a:lnTo>
                  <a:cubicBezTo>
                    <a:pt x="3192" y="16409"/>
                    <a:pt x="3192" y="16584"/>
                    <a:pt x="3302" y="16692"/>
                  </a:cubicBezTo>
                  <a:lnTo>
                    <a:pt x="4908" y="18300"/>
                  </a:lnTo>
                  <a:cubicBezTo>
                    <a:pt x="4978" y="18370"/>
                    <a:pt x="5061" y="18381"/>
                    <a:pt x="5104" y="18381"/>
                  </a:cubicBezTo>
                  <a:cubicBezTo>
                    <a:pt x="5147" y="18381"/>
                    <a:pt x="5229" y="18370"/>
                    <a:pt x="5302" y="18300"/>
                  </a:cubicBezTo>
                  <a:lnTo>
                    <a:pt x="7375" y="16227"/>
                  </a:lnTo>
                  <a:cubicBezTo>
                    <a:pt x="7501" y="16099"/>
                    <a:pt x="7671" y="16032"/>
                    <a:pt x="7844" y="16032"/>
                  </a:cubicBezTo>
                  <a:cubicBezTo>
                    <a:pt x="7844" y="16032"/>
                    <a:pt x="7844" y="16032"/>
                    <a:pt x="7844" y="16032"/>
                  </a:cubicBezTo>
                  <a:close/>
                  <a:moveTo>
                    <a:pt x="11936" y="21600"/>
                  </a:moveTo>
                  <a:lnTo>
                    <a:pt x="9664" y="21600"/>
                  </a:lnTo>
                  <a:cubicBezTo>
                    <a:pt x="8777" y="21600"/>
                    <a:pt x="8055" y="20879"/>
                    <a:pt x="8055" y="19991"/>
                  </a:cubicBezTo>
                  <a:lnTo>
                    <a:pt x="8055" y="17524"/>
                  </a:lnTo>
                  <a:cubicBezTo>
                    <a:pt x="8032" y="17515"/>
                    <a:pt x="8010" y="17506"/>
                    <a:pt x="7987" y="17497"/>
                  </a:cubicBezTo>
                  <a:lnTo>
                    <a:pt x="6242" y="19239"/>
                  </a:lnTo>
                  <a:cubicBezTo>
                    <a:pt x="5938" y="19545"/>
                    <a:pt x="5533" y="19711"/>
                    <a:pt x="5104" y="19711"/>
                  </a:cubicBezTo>
                  <a:cubicBezTo>
                    <a:pt x="4676" y="19711"/>
                    <a:pt x="4271" y="19545"/>
                    <a:pt x="3967" y="19239"/>
                  </a:cubicBezTo>
                  <a:lnTo>
                    <a:pt x="2361" y="17632"/>
                  </a:lnTo>
                  <a:cubicBezTo>
                    <a:pt x="1734" y="17005"/>
                    <a:pt x="1734" y="15985"/>
                    <a:pt x="2361" y="15358"/>
                  </a:cubicBezTo>
                  <a:lnTo>
                    <a:pt x="4104" y="13615"/>
                  </a:lnTo>
                  <a:cubicBezTo>
                    <a:pt x="4094" y="13590"/>
                    <a:pt x="4085" y="13567"/>
                    <a:pt x="4076" y="13545"/>
                  </a:cubicBezTo>
                  <a:lnTo>
                    <a:pt x="1609" y="13545"/>
                  </a:lnTo>
                  <a:cubicBezTo>
                    <a:pt x="721" y="13545"/>
                    <a:pt x="0" y="12824"/>
                    <a:pt x="0" y="11937"/>
                  </a:cubicBezTo>
                  <a:lnTo>
                    <a:pt x="0" y="9663"/>
                  </a:lnTo>
                  <a:cubicBezTo>
                    <a:pt x="0" y="8776"/>
                    <a:pt x="721" y="8055"/>
                    <a:pt x="1609" y="8055"/>
                  </a:cubicBezTo>
                  <a:lnTo>
                    <a:pt x="4076" y="8055"/>
                  </a:lnTo>
                  <a:cubicBezTo>
                    <a:pt x="4085" y="8032"/>
                    <a:pt x="4094" y="8010"/>
                    <a:pt x="4104" y="7986"/>
                  </a:cubicBezTo>
                  <a:lnTo>
                    <a:pt x="2359" y="6242"/>
                  </a:lnTo>
                  <a:cubicBezTo>
                    <a:pt x="1732" y="5615"/>
                    <a:pt x="1732" y="4595"/>
                    <a:pt x="2359" y="3968"/>
                  </a:cubicBezTo>
                  <a:lnTo>
                    <a:pt x="3967" y="2359"/>
                  </a:lnTo>
                  <a:cubicBezTo>
                    <a:pt x="4271" y="2055"/>
                    <a:pt x="4675" y="1888"/>
                    <a:pt x="5104" y="1888"/>
                  </a:cubicBezTo>
                  <a:cubicBezTo>
                    <a:pt x="5533" y="1888"/>
                    <a:pt x="5938" y="2057"/>
                    <a:pt x="6242" y="2361"/>
                  </a:cubicBezTo>
                  <a:lnTo>
                    <a:pt x="7987" y="4104"/>
                  </a:lnTo>
                  <a:cubicBezTo>
                    <a:pt x="8010" y="4094"/>
                    <a:pt x="8032" y="4084"/>
                    <a:pt x="8055" y="4077"/>
                  </a:cubicBezTo>
                  <a:lnTo>
                    <a:pt x="8055" y="1609"/>
                  </a:lnTo>
                  <a:cubicBezTo>
                    <a:pt x="8055" y="721"/>
                    <a:pt x="8777" y="0"/>
                    <a:pt x="9664" y="0"/>
                  </a:cubicBezTo>
                  <a:lnTo>
                    <a:pt x="11936" y="0"/>
                  </a:lnTo>
                  <a:cubicBezTo>
                    <a:pt x="12824" y="0"/>
                    <a:pt x="13545" y="721"/>
                    <a:pt x="13545" y="1609"/>
                  </a:cubicBezTo>
                  <a:lnTo>
                    <a:pt x="13545" y="4077"/>
                  </a:lnTo>
                  <a:cubicBezTo>
                    <a:pt x="13568" y="4084"/>
                    <a:pt x="13591" y="4094"/>
                    <a:pt x="13614" y="4104"/>
                  </a:cubicBezTo>
                  <a:lnTo>
                    <a:pt x="15360" y="2359"/>
                  </a:lnTo>
                  <a:cubicBezTo>
                    <a:pt x="15664" y="2055"/>
                    <a:pt x="16067" y="1888"/>
                    <a:pt x="16497" y="1888"/>
                  </a:cubicBezTo>
                  <a:cubicBezTo>
                    <a:pt x="16926" y="1888"/>
                    <a:pt x="17331" y="2055"/>
                    <a:pt x="17635" y="2359"/>
                  </a:cubicBezTo>
                  <a:lnTo>
                    <a:pt x="19241" y="3968"/>
                  </a:lnTo>
                  <a:cubicBezTo>
                    <a:pt x="19545" y="4271"/>
                    <a:pt x="19712" y="4675"/>
                    <a:pt x="19712" y="5105"/>
                  </a:cubicBezTo>
                  <a:cubicBezTo>
                    <a:pt x="19712" y="5535"/>
                    <a:pt x="19545" y="5939"/>
                    <a:pt x="19240" y="6242"/>
                  </a:cubicBezTo>
                  <a:lnTo>
                    <a:pt x="17496" y="7986"/>
                  </a:lnTo>
                  <a:cubicBezTo>
                    <a:pt x="17506" y="8010"/>
                    <a:pt x="17515" y="8032"/>
                    <a:pt x="17524" y="8055"/>
                  </a:cubicBezTo>
                  <a:lnTo>
                    <a:pt x="19991" y="8055"/>
                  </a:lnTo>
                  <a:cubicBezTo>
                    <a:pt x="20879" y="8055"/>
                    <a:pt x="21600" y="8776"/>
                    <a:pt x="21600" y="9663"/>
                  </a:cubicBezTo>
                  <a:lnTo>
                    <a:pt x="21600" y="11937"/>
                  </a:lnTo>
                  <a:cubicBezTo>
                    <a:pt x="21600" y="12366"/>
                    <a:pt x="21433" y="12770"/>
                    <a:pt x="21129" y="13074"/>
                  </a:cubicBezTo>
                  <a:cubicBezTo>
                    <a:pt x="20825" y="13378"/>
                    <a:pt x="20422" y="13545"/>
                    <a:pt x="19993" y="13545"/>
                  </a:cubicBezTo>
                  <a:lnTo>
                    <a:pt x="17526" y="13545"/>
                  </a:lnTo>
                  <a:cubicBezTo>
                    <a:pt x="17515" y="13567"/>
                    <a:pt x="17506" y="13590"/>
                    <a:pt x="17496" y="13613"/>
                  </a:cubicBezTo>
                  <a:lnTo>
                    <a:pt x="19241" y="15358"/>
                  </a:lnTo>
                  <a:cubicBezTo>
                    <a:pt x="19869" y="15985"/>
                    <a:pt x="19869" y="17005"/>
                    <a:pt x="19241" y="17634"/>
                  </a:cubicBezTo>
                  <a:lnTo>
                    <a:pt x="17635" y="19241"/>
                  </a:lnTo>
                  <a:cubicBezTo>
                    <a:pt x="17329" y="19545"/>
                    <a:pt x="16926" y="19712"/>
                    <a:pt x="16497" y="19712"/>
                  </a:cubicBezTo>
                  <a:cubicBezTo>
                    <a:pt x="16067" y="19712"/>
                    <a:pt x="15662" y="19545"/>
                    <a:pt x="15358" y="19239"/>
                  </a:cubicBezTo>
                  <a:lnTo>
                    <a:pt x="13614" y="17497"/>
                  </a:lnTo>
                  <a:cubicBezTo>
                    <a:pt x="13592" y="17506"/>
                    <a:pt x="13568" y="17515"/>
                    <a:pt x="13545" y="17524"/>
                  </a:cubicBezTo>
                  <a:lnTo>
                    <a:pt x="13545" y="19991"/>
                  </a:lnTo>
                  <a:cubicBezTo>
                    <a:pt x="13545" y="20879"/>
                    <a:pt x="12824" y="21600"/>
                    <a:pt x="11936" y="21600"/>
                  </a:cubicBezTo>
                  <a:cubicBezTo>
                    <a:pt x="11936" y="21600"/>
                    <a:pt x="11936" y="21600"/>
                    <a:pt x="11936" y="2160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8" name="ïṧḷïḓê-Freeform: Shape 101"/>
            <p:cNvSpPr/>
            <p:nvPr/>
          </p:nvSpPr>
          <p:spPr>
            <a:xfrm>
              <a:off x="7087676" y="3020947"/>
              <a:ext cx="168224" cy="133745"/>
            </a:xfrm>
            <a:custGeom>
              <a:avLst/>
              <a:gdLst/>
              <a:ahLst/>
              <a:cxnLst>
                <a:cxn ang="0">
                  <a:pos x="wd2" y="hd2"/>
                </a:cxn>
                <a:cxn ang="5400000">
                  <a:pos x="wd2" y="hd2"/>
                </a:cxn>
                <a:cxn ang="10800000">
                  <a:pos x="wd2" y="hd2"/>
                </a:cxn>
                <a:cxn ang="16200000">
                  <a:pos x="wd2" y="hd2"/>
                </a:cxn>
              </a:cxnLst>
              <a:rect l="0" t="0" r="r" b="b"/>
              <a:pathLst>
                <a:path w="21549" h="21591" extrusionOk="0">
                  <a:moveTo>
                    <a:pt x="14466" y="10223"/>
                  </a:moveTo>
                  <a:lnTo>
                    <a:pt x="12934" y="6126"/>
                  </a:lnTo>
                  <a:lnTo>
                    <a:pt x="18138" y="3077"/>
                  </a:lnTo>
                  <a:lnTo>
                    <a:pt x="20188" y="6763"/>
                  </a:lnTo>
                  <a:cubicBezTo>
                    <a:pt x="20188" y="6763"/>
                    <a:pt x="14466" y="10223"/>
                    <a:pt x="14466" y="10223"/>
                  </a:cubicBezTo>
                  <a:close/>
                  <a:moveTo>
                    <a:pt x="18003" y="16061"/>
                  </a:moveTo>
                  <a:lnTo>
                    <a:pt x="12752" y="19736"/>
                  </a:lnTo>
                  <a:lnTo>
                    <a:pt x="12752" y="8868"/>
                  </a:lnTo>
                  <a:lnTo>
                    <a:pt x="13712" y="11437"/>
                  </a:lnTo>
                  <a:cubicBezTo>
                    <a:pt x="13774" y="11603"/>
                    <a:pt x="13887" y="11730"/>
                    <a:pt x="14024" y="11791"/>
                  </a:cubicBezTo>
                  <a:cubicBezTo>
                    <a:pt x="14082" y="11821"/>
                    <a:pt x="14144" y="11830"/>
                    <a:pt x="14204" y="11830"/>
                  </a:cubicBezTo>
                  <a:cubicBezTo>
                    <a:pt x="14286" y="11830"/>
                    <a:pt x="14365" y="11810"/>
                    <a:pt x="14440" y="11764"/>
                  </a:cubicBezTo>
                  <a:lnTo>
                    <a:pt x="18003" y="9609"/>
                  </a:lnTo>
                  <a:cubicBezTo>
                    <a:pt x="18003" y="9609"/>
                    <a:pt x="18003" y="16061"/>
                    <a:pt x="18003" y="16061"/>
                  </a:cubicBezTo>
                  <a:close/>
                  <a:moveTo>
                    <a:pt x="3913" y="16990"/>
                  </a:moveTo>
                  <a:lnTo>
                    <a:pt x="3913" y="10332"/>
                  </a:lnTo>
                  <a:lnTo>
                    <a:pt x="9125" y="12028"/>
                  </a:lnTo>
                  <a:cubicBezTo>
                    <a:pt x="9169" y="12043"/>
                    <a:pt x="9215" y="12050"/>
                    <a:pt x="9262" y="12050"/>
                  </a:cubicBezTo>
                  <a:cubicBezTo>
                    <a:pt x="9442" y="12050"/>
                    <a:pt x="9611" y="11939"/>
                    <a:pt x="9715" y="11744"/>
                  </a:cubicBezTo>
                  <a:lnTo>
                    <a:pt x="11662" y="8064"/>
                  </a:lnTo>
                  <a:lnTo>
                    <a:pt x="11662" y="19973"/>
                  </a:lnTo>
                  <a:cubicBezTo>
                    <a:pt x="11662" y="19973"/>
                    <a:pt x="3913" y="16990"/>
                    <a:pt x="3913" y="16990"/>
                  </a:cubicBezTo>
                  <a:close/>
                  <a:moveTo>
                    <a:pt x="3565" y="4485"/>
                  </a:moveTo>
                  <a:lnTo>
                    <a:pt x="11294" y="6282"/>
                  </a:lnTo>
                  <a:lnTo>
                    <a:pt x="9022" y="10575"/>
                  </a:lnTo>
                  <a:lnTo>
                    <a:pt x="1463" y="8115"/>
                  </a:lnTo>
                  <a:cubicBezTo>
                    <a:pt x="1463" y="8115"/>
                    <a:pt x="3565" y="4485"/>
                    <a:pt x="3565" y="4485"/>
                  </a:cubicBezTo>
                  <a:close/>
                  <a:moveTo>
                    <a:pt x="9974" y="1394"/>
                  </a:moveTo>
                  <a:lnTo>
                    <a:pt x="16393" y="2581"/>
                  </a:lnTo>
                  <a:lnTo>
                    <a:pt x="12134" y="5075"/>
                  </a:lnTo>
                  <a:lnTo>
                    <a:pt x="5391" y="3510"/>
                  </a:lnTo>
                  <a:cubicBezTo>
                    <a:pt x="5391" y="3510"/>
                    <a:pt x="9974" y="1394"/>
                    <a:pt x="9974" y="1394"/>
                  </a:cubicBezTo>
                  <a:close/>
                  <a:moveTo>
                    <a:pt x="18770" y="1816"/>
                  </a:moveTo>
                  <a:cubicBezTo>
                    <a:pt x="18649" y="1596"/>
                    <a:pt x="18443" y="1500"/>
                    <a:pt x="18242" y="1536"/>
                  </a:cubicBezTo>
                  <a:cubicBezTo>
                    <a:pt x="18235" y="1535"/>
                    <a:pt x="18227" y="1528"/>
                    <a:pt x="18220" y="1528"/>
                  </a:cubicBezTo>
                  <a:lnTo>
                    <a:pt x="9995" y="7"/>
                  </a:lnTo>
                  <a:cubicBezTo>
                    <a:pt x="9905" y="-9"/>
                    <a:pt x="9813" y="1"/>
                    <a:pt x="9728" y="42"/>
                  </a:cubicBezTo>
                  <a:lnTo>
                    <a:pt x="3139" y="3085"/>
                  </a:lnTo>
                  <a:cubicBezTo>
                    <a:pt x="3137" y="3087"/>
                    <a:pt x="3134" y="3090"/>
                    <a:pt x="3132" y="3090"/>
                  </a:cubicBezTo>
                  <a:cubicBezTo>
                    <a:pt x="3125" y="3095"/>
                    <a:pt x="3117" y="3098"/>
                    <a:pt x="3110" y="3103"/>
                  </a:cubicBezTo>
                  <a:cubicBezTo>
                    <a:pt x="3076" y="3124"/>
                    <a:pt x="3042" y="3146"/>
                    <a:pt x="3011" y="3176"/>
                  </a:cubicBezTo>
                  <a:cubicBezTo>
                    <a:pt x="3001" y="3184"/>
                    <a:pt x="2992" y="3193"/>
                    <a:pt x="2982" y="3202"/>
                  </a:cubicBezTo>
                  <a:cubicBezTo>
                    <a:pt x="2949" y="3239"/>
                    <a:pt x="2916" y="3275"/>
                    <a:pt x="2892" y="3319"/>
                  </a:cubicBezTo>
                  <a:cubicBezTo>
                    <a:pt x="2891" y="3320"/>
                    <a:pt x="2889" y="3324"/>
                    <a:pt x="2888" y="3324"/>
                  </a:cubicBezTo>
                  <a:lnTo>
                    <a:pt x="104" y="8122"/>
                  </a:lnTo>
                  <a:cubicBezTo>
                    <a:pt x="-2" y="8304"/>
                    <a:pt x="-28" y="8544"/>
                    <a:pt x="32" y="8759"/>
                  </a:cubicBezTo>
                  <a:cubicBezTo>
                    <a:pt x="92" y="8974"/>
                    <a:pt x="235" y="9135"/>
                    <a:pt x="408" y="9194"/>
                  </a:cubicBezTo>
                  <a:lnTo>
                    <a:pt x="2823" y="9977"/>
                  </a:lnTo>
                  <a:lnTo>
                    <a:pt x="2823" y="17498"/>
                  </a:lnTo>
                  <a:cubicBezTo>
                    <a:pt x="2823" y="17799"/>
                    <a:pt x="2979" y="18070"/>
                    <a:pt x="3210" y="18156"/>
                  </a:cubicBezTo>
                  <a:lnTo>
                    <a:pt x="12047" y="21561"/>
                  </a:lnTo>
                  <a:cubicBezTo>
                    <a:pt x="12051" y="21562"/>
                    <a:pt x="12055" y="21562"/>
                    <a:pt x="12055" y="21562"/>
                  </a:cubicBezTo>
                  <a:cubicBezTo>
                    <a:pt x="12104" y="21579"/>
                    <a:pt x="12155" y="21589"/>
                    <a:pt x="12203" y="21589"/>
                  </a:cubicBezTo>
                  <a:lnTo>
                    <a:pt x="12207" y="21591"/>
                  </a:lnTo>
                  <a:cubicBezTo>
                    <a:pt x="12258" y="21591"/>
                    <a:pt x="12310" y="21579"/>
                    <a:pt x="12361" y="21561"/>
                  </a:cubicBezTo>
                  <a:cubicBezTo>
                    <a:pt x="12378" y="21551"/>
                    <a:pt x="12391" y="21543"/>
                    <a:pt x="12408" y="21535"/>
                  </a:cubicBezTo>
                  <a:cubicBezTo>
                    <a:pt x="12430" y="21525"/>
                    <a:pt x="12451" y="21520"/>
                    <a:pt x="12472" y="21503"/>
                  </a:cubicBezTo>
                  <a:lnTo>
                    <a:pt x="18815" y="17071"/>
                  </a:lnTo>
                  <a:cubicBezTo>
                    <a:pt x="18988" y="16949"/>
                    <a:pt x="19096" y="16716"/>
                    <a:pt x="19096" y="16468"/>
                  </a:cubicBezTo>
                  <a:lnTo>
                    <a:pt x="19096" y="8950"/>
                  </a:lnTo>
                  <a:lnTo>
                    <a:pt x="21240" y="7651"/>
                  </a:lnTo>
                  <a:cubicBezTo>
                    <a:pt x="21385" y="7564"/>
                    <a:pt x="21492" y="7400"/>
                    <a:pt x="21532" y="7205"/>
                  </a:cubicBezTo>
                  <a:cubicBezTo>
                    <a:pt x="21572" y="7007"/>
                    <a:pt x="21543" y="6803"/>
                    <a:pt x="21451" y="6637"/>
                  </a:cubicBezTo>
                  <a:cubicBezTo>
                    <a:pt x="21451" y="6637"/>
                    <a:pt x="18770" y="1816"/>
                    <a:pt x="18770" y="1816"/>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09" name="ïṧḷïḓê-Freeform: Shape 102"/>
            <p:cNvSpPr/>
            <p:nvPr/>
          </p:nvSpPr>
          <p:spPr>
            <a:xfrm>
              <a:off x="5287993" y="3289408"/>
              <a:ext cx="87802" cy="56210"/>
            </a:xfrm>
            <a:custGeom>
              <a:avLst/>
              <a:gdLst/>
              <a:ahLst/>
              <a:cxnLst>
                <a:cxn ang="0">
                  <a:pos x="wd2" y="hd2"/>
                </a:cxn>
                <a:cxn ang="5400000">
                  <a:pos x="wd2" y="hd2"/>
                </a:cxn>
                <a:cxn ang="10800000">
                  <a:pos x="wd2" y="hd2"/>
                </a:cxn>
                <a:cxn ang="16200000">
                  <a:pos x="wd2" y="hd2"/>
                </a:cxn>
              </a:cxnLst>
              <a:rect l="0" t="0" r="r" b="b"/>
              <a:pathLst>
                <a:path w="21600" h="21600" extrusionOk="0">
                  <a:moveTo>
                    <a:pt x="19723" y="8337"/>
                  </a:moveTo>
                  <a:lnTo>
                    <a:pt x="1879" y="8337"/>
                  </a:lnTo>
                  <a:cubicBezTo>
                    <a:pt x="1664" y="8337"/>
                    <a:pt x="1498" y="8140"/>
                    <a:pt x="1498" y="7973"/>
                  </a:cubicBezTo>
                  <a:cubicBezTo>
                    <a:pt x="1498" y="7806"/>
                    <a:pt x="1664" y="7610"/>
                    <a:pt x="1879" y="7610"/>
                  </a:cubicBezTo>
                  <a:lnTo>
                    <a:pt x="19723" y="7610"/>
                  </a:lnTo>
                  <a:cubicBezTo>
                    <a:pt x="19936" y="7610"/>
                    <a:pt x="20103" y="7806"/>
                    <a:pt x="20103" y="7973"/>
                  </a:cubicBezTo>
                  <a:cubicBezTo>
                    <a:pt x="20103" y="8140"/>
                    <a:pt x="19936" y="8337"/>
                    <a:pt x="19723" y="8337"/>
                  </a:cubicBezTo>
                  <a:cubicBezTo>
                    <a:pt x="19723" y="8337"/>
                    <a:pt x="19723" y="8337"/>
                    <a:pt x="19723" y="8337"/>
                  </a:cubicBezTo>
                  <a:close/>
                  <a:moveTo>
                    <a:pt x="17084" y="17922"/>
                  </a:moveTo>
                  <a:lnTo>
                    <a:pt x="17084" y="18090"/>
                  </a:lnTo>
                  <a:cubicBezTo>
                    <a:pt x="17084" y="18734"/>
                    <a:pt x="16750" y="19260"/>
                    <a:pt x="16336" y="19260"/>
                  </a:cubicBezTo>
                  <a:lnTo>
                    <a:pt x="5265" y="19260"/>
                  </a:lnTo>
                  <a:cubicBezTo>
                    <a:pt x="4851" y="19260"/>
                    <a:pt x="4517" y="18734"/>
                    <a:pt x="4517" y="18090"/>
                  </a:cubicBezTo>
                  <a:lnTo>
                    <a:pt x="4517" y="17967"/>
                  </a:lnTo>
                  <a:lnTo>
                    <a:pt x="3511" y="10681"/>
                  </a:lnTo>
                  <a:lnTo>
                    <a:pt x="18454" y="10681"/>
                  </a:lnTo>
                  <a:cubicBezTo>
                    <a:pt x="18454" y="10681"/>
                    <a:pt x="17084" y="17922"/>
                    <a:pt x="17084" y="17922"/>
                  </a:cubicBezTo>
                  <a:close/>
                  <a:moveTo>
                    <a:pt x="19723" y="5269"/>
                  </a:moveTo>
                  <a:lnTo>
                    <a:pt x="4559" y="5269"/>
                  </a:lnTo>
                  <a:lnTo>
                    <a:pt x="4559" y="3513"/>
                  </a:lnTo>
                  <a:cubicBezTo>
                    <a:pt x="4559" y="2809"/>
                    <a:pt x="4801" y="2343"/>
                    <a:pt x="4962" y="2343"/>
                  </a:cubicBezTo>
                  <a:lnTo>
                    <a:pt x="7108" y="2343"/>
                  </a:lnTo>
                  <a:cubicBezTo>
                    <a:pt x="7268" y="2343"/>
                    <a:pt x="7512" y="2809"/>
                    <a:pt x="7512" y="3513"/>
                  </a:cubicBezTo>
                  <a:cubicBezTo>
                    <a:pt x="7512" y="4161"/>
                    <a:pt x="7848" y="4684"/>
                    <a:pt x="8261" y="4684"/>
                  </a:cubicBezTo>
                  <a:cubicBezTo>
                    <a:pt x="8676" y="4684"/>
                    <a:pt x="9011" y="4161"/>
                    <a:pt x="9011" y="3513"/>
                  </a:cubicBezTo>
                  <a:cubicBezTo>
                    <a:pt x="9011" y="1576"/>
                    <a:pt x="8157" y="0"/>
                    <a:pt x="7108" y="0"/>
                  </a:cubicBezTo>
                  <a:lnTo>
                    <a:pt x="4962" y="0"/>
                  </a:lnTo>
                  <a:cubicBezTo>
                    <a:pt x="3913" y="0"/>
                    <a:pt x="3060" y="1576"/>
                    <a:pt x="3060" y="3513"/>
                  </a:cubicBezTo>
                  <a:lnTo>
                    <a:pt x="3060" y="5269"/>
                  </a:lnTo>
                  <a:lnTo>
                    <a:pt x="1879" y="5269"/>
                  </a:lnTo>
                  <a:cubicBezTo>
                    <a:pt x="842" y="5269"/>
                    <a:pt x="0" y="6481"/>
                    <a:pt x="0" y="7973"/>
                  </a:cubicBezTo>
                  <a:cubicBezTo>
                    <a:pt x="0" y="9281"/>
                    <a:pt x="646" y="10376"/>
                    <a:pt x="1503" y="10627"/>
                  </a:cubicBezTo>
                  <a:cubicBezTo>
                    <a:pt x="1660" y="10728"/>
                    <a:pt x="1825" y="10803"/>
                    <a:pt x="2000" y="10834"/>
                  </a:cubicBezTo>
                  <a:lnTo>
                    <a:pt x="3020" y="18227"/>
                  </a:lnTo>
                  <a:cubicBezTo>
                    <a:pt x="3066" y="20099"/>
                    <a:pt x="4056" y="21600"/>
                    <a:pt x="5265" y="21600"/>
                  </a:cubicBezTo>
                  <a:lnTo>
                    <a:pt x="16336" y="21600"/>
                  </a:lnTo>
                  <a:cubicBezTo>
                    <a:pt x="17536" y="21600"/>
                    <a:pt x="18519" y="20128"/>
                    <a:pt x="18580" y="18276"/>
                  </a:cubicBezTo>
                  <a:lnTo>
                    <a:pt x="20019" y="10675"/>
                  </a:lnTo>
                  <a:cubicBezTo>
                    <a:pt x="20044" y="10663"/>
                    <a:pt x="20067" y="10645"/>
                    <a:pt x="20089" y="10627"/>
                  </a:cubicBezTo>
                  <a:cubicBezTo>
                    <a:pt x="20950" y="10378"/>
                    <a:pt x="21600" y="9284"/>
                    <a:pt x="21600" y="7973"/>
                  </a:cubicBezTo>
                  <a:cubicBezTo>
                    <a:pt x="21600" y="6481"/>
                    <a:pt x="20758" y="5269"/>
                    <a:pt x="19723" y="5269"/>
                  </a:cubicBezTo>
                  <a:cubicBezTo>
                    <a:pt x="19723" y="5269"/>
                    <a:pt x="19723" y="5269"/>
                    <a:pt x="19723" y="5269"/>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0" name="ïṧḷïḓê-Freeform: Shape 103"/>
            <p:cNvSpPr/>
            <p:nvPr/>
          </p:nvSpPr>
          <p:spPr>
            <a:xfrm>
              <a:off x="5773231" y="2489974"/>
              <a:ext cx="94123" cy="78825"/>
            </a:xfrm>
            <a:custGeom>
              <a:avLst/>
              <a:gdLst/>
              <a:ahLst/>
              <a:cxnLst>
                <a:cxn ang="0">
                  <a:pos x="wd2" y="hd2"/>
                </a:cxn>
                <a:cxn ang="5400000">
                  <a:pos x="wd2" y="hd2"/>
                </a:cxn>
                <a:cxn ang="10800000">
                  <a:pos x="wd2" y="hd2"/>
                </a:cxn>
                <a:cxn ang="16200000">
                  <a:pos x="wd2" y="hd2"/>
                </a:cxn>
              </a:cxnLst>
              <a:rect l="0" t="0" r="r" b="b"/>
              <a:pathLst>
                <a:path w="21462" h="21579" extrusionOk="0">
                  <a:moveTo>
                    <a:pt x="16936" y="8"/>
                  </a:moveTo>
                  <a:cubicBezTo>
                    <a:pt x="16757" y="36"/>
                    <a:pt x="16587" y="146"/>
                    <a:pt x="16468" y="331"/>
                  </a:cubicBezTo>
                  <a:cubicBezTo>
                    <a:pt x="16232" y="697"/>
                    <a:pt x="16287" y="1239"/>
                    <a:pt x="16596" y="1522"/>
                  </a:cubicBezTo>
                  <a:cubicBezTo>
                    <a:pt x="18331" y="3123"/>
                    <a:pt x="19572" y="5392"/>
                    <a:pt x="20081" y="7935"/>
                  </a:cubicBezTo>
                  <a:cubicBezTo>
                    <a:pt x="20158" y="8320"/>
                    <a:pt x="20444" y="8582"/>
                    <a:pt x="20762" y="8582"/>
                  </a:cubicBezTo>
                  <a:cubicBezTo>
                    <a:pt x="20815" y="8582"/>
                    <a:pt x="20875" y="8582"/>
                    <a:pt x="20932" y="8565"/>
                  </a:cubicBezTo>
                  <a:cubicBezTo>
                    <a:pt x="21307" y="8456"/>
                    <a:pt x="21533" y="7997"/>
                    <a:pt x="21442" y="7544"/>
                  </a:cubicBezTo>
                  <a:cubicBezTo>
                    <a:pt x="20858" y="4631"/>
                    <a:pt x="19436" y="2014"/>
                    <a:pt x="17446" y="178"/>
                  </a:cubicBezTo>
                  <a:cubicBezTo>
                    <a:pt x="17292" y="37"/>
                    <a:pt x="17114" y="-21"/>
                    <a:pt x="16936" y="8"/>
                  </a:cubicBezTo>
                  <a:close/>
                  <a:moveTo>
                    <a:pt x="4324" y="552"/>
                  </a:moveTo>
                  <a:cubicBezTo>
                    <a:pt x="4145" y="530"/>
                    <a:pt x="3950" y="592"/>
                    <a:pt x="3800" y="739"/>
                  </a:cubicBezTo>
                  <a:cubicBezTo>
                    <a:pt x="1878" y="2625"/>
                    <a:pt x="539" y="5263"/>
                    <a:pt x="16" y="8156"/>
                  </a:cubicBezTo>
                  <a:cubicBezTo>
                    <a:pt x="-67" y="8615"/>
                    <a:pt x="175" y="9062"/>
                    <a:pt x="555" y="9160"/>
                  </a:cubicBezTo>
                  <a:cubicBezTo>
                    <a:pt x="604" y="9173"/>
                    <a:pt x="647" y="9177"/>
                    <a:pt x="696" y="9177"/>
                  </a:cubicBezTo>
                  <a:cubicBezTo>
                    <a:pt x="1021" y="9177"/>
                    <a:pt x="1306" y="8910"/>
                    <a:pt x="1377" y="8514"/>
                  </a:cubicBezTo>
                  <a:cubicBezTo>
                    <a:pt x="1832" y="5988"/>
                    <a:pt x="3013" y="3693"/>
                    <a:pt x="4692" y="2049"/>
                  </a:cubicBezTo>
                  <a:cubicBezTo>
                    <a:pt x="4993" y="1755"/>
                    <a:pt x="5038" y="1220"/>
                    <a:pt x="4792" y="858"/>
                  </a:cubicBezTo>
                  <a:cubicBezTo>
                    <a:pt x="4670" y="677"/>
                    <a:pt x="4503" y="574"/>
                    <a:pt x="4324" y="552"/>
                  </a:cubicBezTo>
                  <a:close/>
                  <a:moveTo>
                    <a:pt x="10998" y="552"/>
                  </a:moveTo>
                  <a:cubicBezTo>
                    <a:pt x="6174" y="552"/>
                    <a:pt x="2269" y="5243"/>
                    <a:pt x="2269" y="11031"/>
                  </a:cubicBezTo>
                  <a:cubicBezTo>
                    <a:pt x="2269" y="16822"/>
                    <a:pt x="6174" y="21579"/>
                    <a:pt x="10998" y="21579"/>
                  </a:cubicBezTo>
                  <a:cubicBezTo>
                    <a:pt x="15822" y="21579"/>
                    <a:pt x="19727" y="16822"/>
                    <a:pt x="19727" y="11031"/>
                  </a:cubicBezTo>
                  <a:cubicBezTo>
                    <a:pt x="19727" y="5243"/>
                    <a:pt x="15822" y="552"/>
                    <a:pt x="10998" y="552"/>
                  </a:cubicBezTo>
                  <a:close/>
                  <a:moveTo>
                    <a:pt x="10998" y="2644"/>
                  </a:moveTo>
                  <a:cubicBezTo>
                    <a:pt x="14856" y="2644"/>
                    <a:pt x="17984" y="6400"/>
                    <a:pt x="17984" y="11031"/>
                  </a:cubicBezTo>
                  <a:cubicBezTo>
                    <a:pt x="17984" y="15667"/>
                    <a:pt x="14856" y="19469"/>
                    <a:pt x="10998" y="19469"/>
                  </a:cubicBezTo>
                  <a:cubicBezTo>
                    <a:pt x="7140" y="19470"/>
                    <a:pt x="4012" y="15667"/>
                    <a:pt x="4012" y="11031"/>
                  </a:cubicBezTo>
                  <a:cubicBezTo>
                    <a:pt x="4012" y="6400"/>
                    <a:pt x="7140" y="2644"/>
                    <a:pt x="10998" y="2644"/>
                  </a:cubicBezTo>
                  <a:close/>
                  <a:moveTo>
                    <a:pt x="10644" y="4737"/>
                  </a:moveTo>
                  <a:cubicBezTo>
                    <a:pt x="10245" y="4737"/>
                    <a:pt x="9950" y="5126"/>
                    <a:pt x="9950" y="5605"/>
                  </a:cubicBezTo>
                  <a:lnTo>
                    <a:pt x="9950" y="11525"/>
                  </a:lnTo>
                  <a:cubicBezTo>
                    <a:pt x="9950" y="11725"/>
                    <a:pt x="10065" y="11901"/>
                    <a:pt x="10205" y="12035"/>
                  </a:cubicBezTo>
                  <a:cubicBezTo>
                    <a:pt x="10425" y="12249"/>
                    <a:pt x="10806" y="12331"/>
                    <a:pt x="10998" y="12324"/>
                  </a:cubicBezTo>
                  <a:cubicBezTo>
                    <a:pt x="11190" y="12314"/>
                    <a:pt x="11338" y="12307"/>
                    <a:pt x="11338" y="12307"/>
                  </a:cubicBezTo>
                  <a:cubicBezTo>
                    <a:pt x="11338" y="12307"/>
                    <a:pt x="14838" y="12307"/>
                    <a:pt x="14838" y="12307"/>
                  </a:cubicBezTo>
                  <a:cubicBezTo>
                    <a:pt x="15237" y="12307"/>
                    <a:pt x="15561" y="11935"/>
                    <a:pt x="15561" y="11457"/>
                  </a:cubicBezTo>
                  <a:cubicBezTo>
                    <a:pt x="15561" y="10979"/>
                    <a:pt x="15237" y="10640"/>
                    <a:pt x="14838" y="10640"/>
                  </a:cubicBezTo>
                  <a:lnTo>
                    <a:pt x="12514" y="10640"/>
                  </a:lnTo>
                  <a:cubicBezTo>
                    <a:pt x="11871" y="10640"/>
                    <a:pt x="11338" y="10021"/>
                    <a:pt x="11338" y="9245"/>
                  </a:cubicBezTo>
                  <a:lnTo>
                    <a:pt x="11338" y="5605"/>
                  </a:lnTo>
                  <a:cubicBezTo>
                    <a:pt x="11338" y="5125"/>
                    <a:pt x="11042" y="4737"/>
                    <a:pt x="10644" y="4737"/>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1" name="ïṧḷïḓê-Freeform: Shape 104"/>
            <p:cNvSpPr/>
            <p:nvPr/>
          </p:nvSpPr>
          <p:spPr>
            <a:xfrm>
              <a:off x="6471210" y="3532017"/>
              <a:ext cx="112784" cy="200885"/>
            </a:xfrm>
            <a:custGeom>
              <a:avLst/>
              <a:gdLst/>
              <a:ahLst/>
              <a:cxnLst>
                <a:cxn ang="0">
                  <a:pos x="wd2" y="hd2"/>
                </a:cxn>
                <a:cxn ang="5400000">
                  <a:pos x="wd2" y="hd2"/>
                </a:cxn>
                <a:cxn ang="10800000">
                  <a:pos x="wd2" y="hd2"/>
                </a:cxn>
                <a:cxn ang="16200000">
                  <a:pos x="wd2" y="hd2"/>
                </a:cxn>
              </a:cxnLst>
              <a:rect l="0" t="0" r="r" b="b"/>
              <a:pathLst>
                <a:path w="21600" h="21600" extrusionOk="0">
                  <a:moveTo>
                    <a:pt x="21600" y="4944"/>
                  </a:moveTo>
                  <a:lnTo>
                    <a:pt x="21600" y="2407"/>
                  </a:lnTo>
                  <a:cubicBezTo>
                    <a:pt x="21600" y="1554"/>
                    <a:pt x="16749" y="0"/>
                    <a:pt x="10802" y="0"/>
                  </a:cubicBezTo>
                  <a:cubicBezTo>
                    <a:pt x="4851" y="0"/>
                    <a:pt x="0" y="1554"/>
                    <a:pt x="0" y="2407"/>
                  </a:cubicBezTo>
                  <a:lnTo>
                    <a:pt x="0" y="4944"/>
                  </a:lnTo>
                  <a:cubicBezTo>
                    <a:pt x="0" y="7255"/>
                    <a:pt x="7457" y="9164"/>
                    <a:pt x="7457" y="10799"/>
                  </a:cubicBezTo>
                  <a:cubicBezTo>
                    <a:pt x="7457" y="12437"/>
                    <a:pt x="0" y="14347"/>
                    <a:pt x="0" y="16656"/>
                  </a:cubicBezTo>
                  <a:lnTo>
                    <a:pt x="0" y="19194"/>
                  </a:lnTo>
                  <a:cubicBezTo>
                    <a:pt x="0" y="20046"/>
                    <a:pt x="4851" y="21600"/>
                    <a:pt x="10802" y="21600"/>
                  </a:cubicBezTo>
                  <a:cubicBezTo>
                    <a:pt x="16749" y="21600"/>
                    <a:pt x="21600" y="20046"/>
                    <a:pt x="21600" y="19194"/>
                  </a:cubicBezTo>
                  <a:lnTo>
                    <a:pt x="21600" y="16656"/>
                  </a:lnTo>
                  <a:cubicBezTo>
                    <a:pt x="21600" y="14347"/>
                    <a:pt x="14143" y="12437"/>
                    <a:pt x="14143" y="10799"/>
                  </a:cubicBezTo>
                  <a:cubicBezTo>
                    <a:pt x="14143" y="9164"/>
                    <a:pt x="21600" y="7255"/>
                    <a:pt x="21600" y="4944"/>
                  </a:cubicBezTo>
                  <a:moveTo>
                    <a:pt x="2994" y="2514"/>
                  </a:moveTo>
                  <a:cubicBezTo>
                    <a:pt x="4331" y="2040"/>
                    <a:pt x="6841" y="1346"/>
                    <a:pt x="10907" y="1346"/>
                  </a:cubicBezTo>
                  <a:cubicBezTo>
                    <a:pt x="14973" y="1346"/>
                    <a:pt x="18610" y="2514"/>
                    <a:pt x="18610" y="2514"/>
                  </a:cubicBezTo>
                  <a:cubicBezTo>
                    <a:pt x="18885" y="2608"/>
                    <a:pt x="19955" y="2928"/>
                    <a:pt x="19220" y="3172"/>
                  </a:cubicBezTo>
                  <a:cubicBezTo>
                    <a:pt x="17606" y="3709"/>
                    <a:pt x="14453" y="4273"/>
                    <a:pt x="10802" y="4273"/>
                  </a:cubicBezTo>
                  <a:cubicBezTo>
                    <a:pt x="7145" y="4273"/>
                    <a:pt x="4096" y="3652"/>
                    <a:pt x="2481" y="3115"/>
                  </a:cubicBezTo>
                  <a:cubicBezTo>
                    <a:pt x="1751" y="2871"/>
                    <a:pt x="2994" y="2514"/>
                    <a:pt x="2994" y="2514"/>
                  </a:cubicBezTo>
                  <a:cubicBezTo>
                    <a:pt x="2994" y="2514"/>
                    <a:pt x="2994" y="2514"/>
                    <a:pt x="2994" y="2514"/>
                  </a:cubicBezTo>
                  <a:close/>
                  <a:moveTo>
                    <a:pt x="11764" y="10799"/>
                  </a:moveTo>
                  <a:cubicBezTo>
                    <a:pt x="11764" y="12090"/>
                    <a:pt x="13625" y="12918"/>
                    <a:pt x="15656" y="14027"/>
                  </a:cubicBezTo>
                  <a:cubicBezTo>
                    <a:pt x="17133" y="14834"/>
                    <a:pt x="19108" y="15943"/>
                    <a:pt x="19108" y="16656"/>
                  </a:cubicBezTo>
                  <a:lnTo>
                    <a:pt x="19108" y="17375"/>
                  </a:lnTo>
                  <a:cubicBezTo>
                    <a:pt x="19108" y="17771"/>
                    <a:pt x="18483" y="17819"/>
                    <a:pt x="17611" y="17653"/>
                  </a:cubicBezTo>
                  <a:cubicBezTo>
                    <a:pt x="15231" y="17202"/>
                    <a:pt x="11777" y="16576"/>
                    <a:pt x="11777" y="15176"/>
                  </a:cubicBezTo>
                  <a:cubicBezTo>
                    <a:pt x="11777" y="14711"/>
                    <a:pt x="9827" y="14711"/>
                    <a:pt x="9827" y="15176"/>
                  </a:cubicBezTo>
                  <a:cubicBezTo>
                    <a:pt x="9827" y="16576"/>
                    <a:pt x="6370" y="17205"/>
                    <a:pt x="3987" y="17653"/>
                  </a:cubicBezTo>
                  <a:cubicBezTo>
                    <a:pt x="3118" y="17819"/>
                    <a:pt x="2490" y="17771"/>
                    <a:pt x="2490" y="17375"/>
                  </a:cubicBezTo>
                  <a:lnTo>
                    <a:pt x="2490" y="16656"/>
                  </a:lnTo>
                  <a:cubicBezTo>
                    <a:pt x="2490" y="15943"/>
                    <a:pt x="4466" y="14834"/>
                    <a:pt x="5949" y="14027"/>
                  </a:cubicBezTo>
                  <a:cubicBezTo>
                    <a:pt x="7979" y="12918"/>
                    <a:pt x="9866" y="12090"/>
                    <a:pt x="9866" y="10799"/>
                  </a:cubicBezTo>
                  <a:cubicBezTo>
                    <a:pt x="9866" y="9512"/>
                    <a:pt x="7935" y="8682"/>
                    <a:pt x="5906" y="7575"/>
                  </a:cubicBezTo>
                  <a:cubicBezTo>
                    <a:pt x="4422" y="6768"/>
                    <a:pt x="2387" y="5658"/>
                    <a:pt x="2387" y="4944"/>
                  </a:cubicBezTo>
                  <a:cubicBezTo>
                    <a:pt x="2387" y="4944"/>
                    <a:pt x="2362" y="4702"/>
                    <a:pt x="2338" y="4405"/>
                  </a:cubicBezTo>
                  <a:cubicBezTo>
                    <a:pt x="2325" y="4218"/>
                    <a:pt x="2561" y="4132"/>
                    <a:pt x="2954" y="4140"/>
                  </a:cubicBezTo>
                  <a:cubicBezTo>
                    <a:pt x="3188" y="4147"/>
                    <a:pt x="3478" y="4187"/>
                    <a:pt x="3797" y="4259"/>
                  </a:cubicBezTo>
                  <a:cubicBezTo>
                    <a:pt x="5694" y="4690"/>
                    <a:pt x="8162" y="5029"/>
                    <a:pt x="10802" y="5029"/>
                  </a:cubicBezTo>
                  <a:cubicBezTo>
                    <a:pt x="13441" y="5029"/>
                    <a:pt x="15921" y="4690"/>
                    <a:pt x="17824" y="4259"/>
                  </a:cubicBezTo>
                  <a:cubicBezTo>
                    <a:pt x="18144" y="4187"/>
                    <a:pt x="18430" y="4146"/>
                    <a:pt x="18664" y="4140"/>
                  </a:cubicBezTo>
                  <a:cubicBezTo>
                    <a:pt x="19052" y="4132"/>
                    <a:pt x="19293" y="4218"/>
                    <a:pt x="19273" y="4405"/>
                  </a:cubicBezTo>
                  <a:lnTo>
                    <a:pt x="19224" y="4944"/>
                  </a:lnTo>
                  <a:cubicBezTo>
                    <a:pt x="19224" y="5658"/>
                    <a:pt x="17191" y="6765"/>
                    <a:pt x="15712" y="7575"/>
                  </a:cubicBezTo>
                  <a:cubicBezTo>
                    <a:pt x="13681" y="8682"/>
                    <a:pt x="11764" y="9512"/>
                    <a:pt x="11764" y="10799"/>
                  </a:cubicBezTo>
                  <a:cubicBezTo>
                    <a:pt x="11764" y="10799"/>
                    <a:pt x="11764" y="10799"/>
                    <a:pt x="11764" y="10799"/>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2" name="ïṧḷïḓê-Freeform: Shape 105"/>
            <p:cNvSpPr/>
            <p:nvPr/>
          </p:nvSpPr>
          <p:spPr>
            <a:xfrm>
              <a:off x="5699633" y="4743075"/>
              <a:ext cx="137786" cy="137804"/>
            </a:xfrm>
            <a:custGeom>
              <a:avLst/>
              <a:gdLst/>
              <a:ahLst/>
              <a:cxnLst>
                <a:cxn ang="0">
                  <a:pos x="wd2" y="hd2"/>
                </a:cxn>
                <a:cxn ang="5400000">
                  <a:pos x="wd2" y="hd2"/>
                </a:cxn>
                <a:cxn ang="10800000">
                  <a:pos x="wd2" y="hd2"/>
                </a:cxn>
                <a:cxn ang="16200000">
                  <a:pos x="wd2" y="hd2"/>
                </a:cxn>
              </a:cxnLst>
              <a:rect l="0" t="0" r="r" b="b"/>
              <a:pathLst>
                <a:path w="21546" h="21548" extrusionOk="0">
                  <a:moveTo>
                    <a:pt x="10770" y="12034"/>
                  </a:moveTo>
                  <a:cubicBezTo>
                    <a:pt x="10077" y="12034"/>
                    <a:pt x="9510" y="11471"/>
                    <a:pt x="9510" y="10775"/>
                  </a:cubicBezTo>
                  <a:cubicBezTo>
                    <a:pt x="9510" y="10079"/>
                    <a:pt x="10077" y="9513"/>
                    <a:pt x="10770" y="9513"/>
                  </a:cubicBezTo>
                  <a:cubicBezTo>
                    <a:pt x="11468" y="9513"/>
                    <a:pt x="12034" y="10079"/>
                    <a:pt x="12034" y="10775"/>
                  </a:cubicBezTo>
                  <a:cubicBezTo>
                    <a:pt x="12034" y="11471"/>
                    <a:pt x="11468" y="12034"/>
                    <a:pt x="10770" y="12034"/>
                  </a:cubicBezTo>
                  <a:cubicBezTo>
                    <a:pt x="10770" y="12034"/>
                    <a:pt x="10770" y="12034"/>
                    <a:pt x="10770" y="12034"/>
                  </a:cubicBezTo>
                  <a:close/>
                  <a:moveTo>
                    <a:pt x="10770" y="7579"/>
                  </a:moveTo>
                  <a:cubicBezTo>
                    <a:pt x="9010" y="7579"/>
                    <a:pt x="7576" y="9015"/>
                    <a:pt x="7576" y="10775"/>
                  </a:cubicBezTo>
                  <a:cubicBezTo>
                    <a:pt x="7576" y="12532"/>
                    <a:pt x="9010" y="13968"/>
                    <a:pt x="10770" y="13968"/>
                  </a:cubicBezTo>
                  <a:cubicBezTo>
                    <a:pt x="12534" y="13968"/>
                    <a:pt x="13968" y="12532"/>
                    <a:pt x="13968" y="10775"/>
                  </a:cubicBezTo>
                  <a:cubicBezTo>
                    <a:pt x="13968" y="9015"/>
                    <a:pt x="12534" y="7579"/>
                    <a:pt x="10770" y="7579"/>
                  </a:cubicBezTo>
                  <a:cubicBezTo>
                    <a:pt x="10770" y="7579"/>
                    <a:pt x="10770" y="7579"/>
                    <a:pt x="10770" y="7579"/>
                  </a:cubicBezTo>
                  <a:close/>
                  <a:moveTo>
                    <a:pt x="10770" y="15274"/>
                  </a:moveTo>
                  <a:cubicBezTo>
                    <a:pt x="8290" y="15274"/>
                    <a:pt x="6273" y="13254"/>
                    <a:pt x="6273" y="10775"/>
                  </a:cubicBezTo>
                  <a:cubicBezTo>
                    <a:pt x="6273" y="8293"/>
                    <a:pt x="8290" y="6273"/>
                    <a:pt x="10770" y="6273"/>
                  </a:cubicBezTo>
                  <a:cubicBezTo>
                    <a:pt x="13254" y="6273"/>
                    <a:pt x="15271" y="8293"/>
                    <a:pt x="15271" y="10775"/>
                  </a:cubicBezTo>
                  <a:cubicBezTo>
                    <a:pt x="15271" y="13254"/>
                    <a:pt x="13254" y="15274"/>
                    <a:pt x="10770" y="15274"/>
                  </a:cubicBezTo>
                  <a:cubicBezTo>
                    <a:pt x="10770" y="15274"/>
                    <a:pt x="10770" y="15274"/>
                    <a:pt x="10770" y="15274"/>
                  </a:cubicBezTo>
                  <a:close/>
                  <a:moveTo>
                    <a:pt x="10770" y="4929"/>
                  </a:moveTo>
                  <a:cubicBezTo>
                    <a:pt x="7550" y="4929"/>
                    <a:pt x="4925" y="7550"/>
                    <a:pt x="4925" y="10775"/>
                  </a:cubicBezTo>
                  <a:cubicBezTo>
                    <a:pt x="4925" y="13996"/>
                    <a:pt x="7550" y="16620"/>
                    <a:pt x="10770" y="16620"/>
                  </a:cubicBezTo>
                  <a:cubicBezTo>
                    <a:pt x="13995" y="16620"/>
                    <a:pt x="16616" y="13996"/>
                    <a:pt x="16616" y="10775"/>
                  </a:cubicBezTo>
                  <a:cubicBezTo>
                    <a:pt x="16616" y="7550"/>
                    <a:pt x="13995" y="4929"/>
                    <a:pt x="10770" y="4929"/>
                  </a:cubicBezTo>
                  <a:cubicBezTo>
                    <a:pt x="10770" y="4929"/>
                    <a:pt x="10770" y="4929"/>
                    <a:pt x="10770" y="4929"/>
                  </a:cubicBezTo>
                  <a:close/>
                  <a:moveTo>
                    <a:pt x="19475" y="15161"/>
                  </a:moveTo>
                  <a:cubicBezTo>
                    <a:pt x="18261" y="14623"/>
                    <a:pt x="16771" y="14885"/>
                    <a:pt x="15827" y="15829"/>
                  </a:cubicBezTo>
                  <a:cubicBezTo>
                    <a:pt x="14855" y="16800"/>
                    <a:pt x="14620" y="18260"/>
                    <a:pt x="15159" y="19477"/>
                  </a:cubicBezTo>
                  <a:cubicBezTo>
                    <a:pt x="14728" y="19695"/>
                    <a:pt x="14284" y="19878"/>
                    <a:pt x="13827" y="20031"/>
                  </a:cubicBezTo>
                  <a:cubicBezTo>
                    <a:pt x="13349" y="18786"/>
                    <a:pt x="12149" y="17921"/>
                    <a:pt x="10774" y="17921"/>
                  </a:cubicBezTo>
                  <a:cubicBezTo>
                    <a:pt x="9399" y="17921"/>
                    <a:pt x="8198" y="18786"/>
                    <a:pt x="7721" y="20031"/>
                  </a:cubicBezTo>
                  <a:cubicBezTo>
                    <a:pt x="7263" y="19878"/>
                    <a:pt x="6816" y="19695"/>
                    <a:pt x="6385" y="19477"/>
                  </a:cubicBezTo>
                  <a:cubicBezTo>
                    <a:pt x="6928" y="18263"/>
                    <a:pt x="6691" y="16800"/>
                    <a:pt x="5718" y="15829"/>
                  </a:cubicBezTo>
                  <a:cubicBezTo>
                    <a:pt x="5103" y="15214"/>
                    <a:pt x="4283" y="14875"/>
                    <a:pt x="3415" y="14875"/>
                  </a:cubicBezTo>
                  <a:cubicBezTo>
                    <a:pt x="2950" y="14875"/>
                    <a:pt x="2490" y="14975"/>
                    <a:pt x="2070" y="15161"/>
                  </a:cubicBezTo>
                  <a:cubicBezTo>
                    <a:pt x="1853" y="14731"/>
                    <a:pt x="1668" y="14284"/>
                    <a:pt x="1517" y="13827"/>
                  </a:cubicBezTo>
                  <a:cubicBezTo>
                    <a:pt x="2760" y="13348"/>
                    <a:pt x="3624" y="12148"/>
                    <a:pt x="3624" y="10775"/>
                  </a:cubicBezTo>
                  <a:cubicBezTo>
                    <a:pt x="3624" y="9401"/>
                    <a:pt x="2760" y="8198"/>
                    <a:pt x="1517" y="7721"/>
                  </a:cubicBezTo>
                  <a:cubicBezTo>
                    <a:pt x="1668" y="7264"/>
                    <a:pt x="1853" y="6816"/>
                    <a:pt x="2070" y="6389"/>
                  </a:cubicBezTo>
                  <a:cubicBezTo>
                    <a:pt x="2490" y="6576"/>
                    <a:pt x="2950" y="6674"/>
                    <a:pt x="3415" y="6674"/>
                  </a:cubicBezTo>
                  <a:cubicBezTo>
                    <a:pt x="4287" y="6674"/>
                    <a:pt x="5103" y="6336"/>
                    <a:pt x="5721" y="5721"/>
                  </a:cubicBezTo>
                  <a:cubicBezTo>
                    <a:pt x="6691" y="4750"/>
                    <a:pt x="6928" y="3287"/>
                    <a:pt x="6385" y="2074"/>
                  </a:cubicBezTo>
                  <a:cubicBezTo>
                    <a:pt x="6816" y="1855"/>
                    <a:pt x="7263" y="1669"/>
                    <a:pt x="7721" y="1520"/>
                  </a:cubicBezTo>
                  <a:cubicBezTo>
                    <a:pt x="8198" y="2760"/>
                    <a:pt x="9399" y="3626"/>
                    <a:pt x="10774" y="3626"/>
                  </a:cubicBezTo>
                  <a:cubicBezTo>
                    <a:pt x="12149" y="3626"/>
                    <a:pt x="13349" y="2760"/>
                    <a:pt x="13827" y="1520"/>
                  </a:cubicBezTo>
                  <a:cubicBezTo>
                    <a:pt x="14284" y="1672"/>
                    <a:pt x="14732" y="1855"/>
                    <a:pt x="15159" y="2074"/>
                  </a:cubicBezTo>
                  <a:cubicBezTo>
                    <a:pt x="14617" y="3287"/>
                    <a:pt x="14855" y="4750"/>
                    <a:pt x="15827" y="5721"/>
                  </a:cubicBezTo>
                  <a:cubicBezTo>
                    <a:pt x="16445" y="6336"/>
                    <a:pt x="17261" y="6674"/>
                    <a:pt x="18133" y="6674"/>
                  </a:cubicBezTo>
                  <a:cubicBezTo>
                    <a:pt x="18597" y="6674"/>
                    <a:pt x="19054" y="6576"/>
                    <a:pt x="19475" y="6389"/>
                  </a:cubicBezTo>
                  <a:cubicBezTo>
                    <a:pt x="19696" y="6819"/>
                    <a:pt x="19879" y="7264"/>
                    <a:pt x="20031" y="7721"/>
                  </a:cubicBezTo>
                  <a:cubicBezTo>
                    <a:pt x="18787" y="8198"/>
                    <a:pt x="17923" y="9401"/>
                    <a:pt x="17923" y="10775"/>
                  </a:cubicBezTo>
                  <a:cubicBezTo>
                    <a:pt x="17923" y="12148"/>
                    <a:pt x="18787" y="13348"/>
                    <a:pt x="20031" y="13827"/>
                  </a:cubicBezTo>
                  <a:cubicBezTo>
                    <a:pt x="19879" y="14284"/>
                    <a:pt x="19696" y="14731"/>
                    <a:pt x="19475" y="15161"/>
                  </a:cubicBezTo>
                  <a:cubicBezTo>
                    <a:pt x="19475" y="15161"/>
                    <a:pt x="19475" y="15161"/>
                    <a:pt x="19475" y="15161"/>
                  </a:cubicBezTo>
                  <a:close/>
                  <a:moveTo>
                    <a:pt x="20955" y="12681"/>
                  </a:moveTo>
                  <a:cubicBezTo>
                    <a:pt x="19995" y="12553"/>
                    <a:pt x="19268" y="11737"/>
                    <a:pt x="19268" y="10775"/>
                  </a:cubicBezTo>
                  <a:cubicBezTo>
                    <a:pt x="19268" y="9810"/>
                    <a:pt x="19995" y="8990"/>
                    <a:pt x="20955" y="8869"/>
                  </a:cubicBezTo>
                  <a:cubicBezTo>
                    <a:pt x="21149" y="8843"/>
                    <a:pt x="21320" y="8738"/>
                    <a:pt x="21429" y="8579"/>
                  </a:cubicBezTo>
                  <a:cubicBezTo>
                    <a:pt x="21535" y="8418"/>
                    <a:pt x="21571" y="8221"/>
                    <a:pt x="21524" y="8033"/>
                  </a:cubicBezTo>
                  <a:cubicBezTo>
                    <a:pt x="21261" y="7004"/>
                    <a:pt x="20854" y="6020"/>
                    <a:pt x="20311" y="5109"/>
                  </a:cubicBezTo>
                  <a:cubicBezTo>
                    <a:pt x="20212" y="4941"/>
                    <a:pt x="20048" y="4826"/>
                    <a:pt x="19860" y="4790"/>
                  </a:cubicBezTo>
                  <a:cubicBezTo>
                    <a:pt x="19669" y="4752"/>
                    <a:pt x="19475" y="4799"/>
                    <a:pt x="19321" y="4918"/>
                  </a:cubicBezTo>
                  <a:cubicBezTo>
                    <a:pt x="18577" y="5495"/>
                    <a:pt x="17445" y="5428"/>
                    <a:pt x="16781" y="4763"/>
                  </a:cubicBezTo>
                  <a:cubicBezTo>
                    <a:pt x="16097" y="4082"/>
                    <a:pt x="16031" y="2990"/>
                    <a:pt x="16626" y="2224"/>
                  </a:cubicBezTo>
                  <a:cubicBezTo>
                    <a:pt x="16744" y="2074"/>
                    <a:pt x="16790" y="1876"/>
                    <a:pt x="16754" y="1684"/>
                  </a:cubicBezTo>
                  <a:cubicBezTo>
                    <a:pt x="16719" y="1497"/>
                    <a:pt x="16603" y="1333"/>
                    <a:pt x="16436" y="1232"/>
                  </a:cubicBezTo>
                  <a:cubicBezTo>
                    <a:pt x="15525" y="691"/>
                    <a:pt x="14541" y="284"/>
                    <a:pt x="13511" y="20"/>
                  </a:cubicBezTo>
                  <a:cubicBezTo>
                    <a:pt x="13324" y="-26"/>
                    <a:pt x="13126" y="6"/>
                    <a:pt x="12965" y="115"/>
                  </a:cubicBezTo>
                  <a:cubicBezTo>
                    <a:pt x="12807" y="228"/>
                    <a:pt x="12702" y="397"/>
                    <a:pt x="12675" y="589"/>
                  </a:cubicBezTo>
                  <a:cubicBezTo>
                    <a:pt x="12550" y="1549"/>
                    <a:pt x="11731" y="2273"/>
                    <a:pt x="10770" y="2273"/>
                  </a:cubicBezTo>
                  <a:cubicBezTo>
                    <a:pt x="9807" y="2273"/>
                    <a:pt x="8988" y="1549"/>
                    <a:pt x="8863" y="589"/>
                  </a:cubicBezTo>
                  <a:cubicBezTo>
                    <a:pt x="8839" y="397"/>
                    <a:pt x="8734" y="223"/>
                    <a:pt x="8573" y="115"/>
                  </a:cubicBezTo>
                  <a:cubicBezTo>
                    <a:pt x="8415" y="9"/>
                    <a:pt x="8218" y="-26"/>
                    <a:pt x="8026" y="20"/>
                  </a:cubicBezTo>
                  <a:cubicBezTo>
                    <a:pt x="7001" y="284"/>
                    <a:pt x="6017" y="691"/>
                    <a:pt x="5106" y="1232"/>
                  </a:cubicBezTo>
                  <a:cubicBezTo>
                    <a:pt x="4941" y="1333"/>
                    <a:pt x="4826" y="1497"/>
                    <a:pt x="4790" y="1687"/>
                  </a:cubicBezTo>
                  <a:cubicBezTo>
                    <a:pt x="4754" y="1876"/>
                    <a:pt x="4800" y="2074"/>
                    <a:pt x="4918" y="2224"/>
                  </a:cubicBezTo>
                  <a:cubicBezTo>
                    <a:pt x="5511" y="2992"/>
                    <a:pt x="5445" y="4085"/>
                    <a:pt x="4764" y="4766"/>
                  </a:cubicBezTo>
                  <a:cubicBezTo>
                    <a:pt x="4102" y="5428"/>
                    <a:pt x="2968" y="5495"/>
                    <a:pt x="2224" y="4921"/>
                  </a:cubicBezTo>
                  <a:cubicBezTo>
                    <a:pt x="2070" y="4803"/>
                    <a:pt x="1875" y="4756"/>
                    <a:pt x="1684" y="4792"/>
                  </a:cubicBezTo>
                  <a:cubicBezTo>
                    <a:pt x="1497" y="4829"/>
                    <a:pt x="1332" y="4945"/>
                    <a:pt x="1230" y="5109"/>
                  </a:cubicBezTo>
                  <a:cubicBezTo>
                    <a:pt x="687" y="6024"/>
                    <a:pt x="280" y="7007"/>
                    <a:pt x="20" y="8033"/>
                  </a:cubicBezTo>
                  <a:cubicBezTo>
                    <a:pt x="-26" y="8221"/>
                    <a:pt x="9" y="8418"/>
                    <a:pt x="118" y="8579"/>
                  </a:cubicBezTo>
                  <a:cubicBezTo>
                    <a:pt x="224" y="8738"/>
                    <a:pt x="399" y="8846"/>
                    <a:pt x="589" y="8869"/>
                  </a:cubicBezTo>
                  <a:cubicBezTo>
                    <a:pt x="1549" y="8993"/>
                    <a:pt x="2273" y="9813"/>
                    <a:pt x="2273" y="10777"/>
                  </a:cubicBezTo>
                  <a:cubicBezTo>
                    <a:pt x="2273" y="11737"/>
                    <a:pt x="1549" y="12556"/>
                    <a:pt x="589" y="12681"/>
                  </a:cubicBezTo>
                  <a:cubicBezTo>
                    <a:pt x="399" y="12705"/>
                    <a:pt x="224" y="12810"/>
                    <a:pt x="118" y="12967"/>
                  </a:cubicBezTo>
                  <a:cubicBezTo>
                    <a:pt x="9" y="13129"/>
                    <a:pt x="-26" y="13327"/>
                    <a:pt x="20" y="13514"/>
                  </a:cubicBezTo>
                  <a:cubicBezTo>
                    <a:pt x="280" y="14543"/>
                    <a:pt x="687" y="15527"/>
                    <a:pt x="1230" y="16438"/>
                  </a:cubicBezTo>
                  <a:cubicBezTo>
                    <a:pt x="1328" y="16606"/>
                    <a:pt x="1497" y="16720"/>
                    <a:pt x="1684" y="16757"/>
                  </a:cubicBezTo>
                  <a:cubicBezTo>
                    <a:pt x="1871" y="16792"/>
                    <a:pt x="2070" y="16747"/>
                    <a:pt x="2224" y="16629"/>
                  </a:cubicBezTo>
                  <a:cubicBezTo>
                    <a:pt x="2968" y="16055"/>
                    <a:pt x="4102" y="16121"/>
                    <a:pt x="4764" y="16783"/>
                  </a:cubicBezTo>
                  <a:cubicBezTo>
                    <a:pt x="5445" y="17465"/>
                    <a:pt x="5511" y="18557"/>
                    <a:pt x="4918" y="19328"/>
                  </a:cubicBezTo>
                  <a:cubicBezTo>
                    <a:pt x="4800" y="19477"/>
                    <a:pt x="4754" y="19676"/>
                    <a:pt x="4790" y="19863"/>
                  </a:cubicBezTo>
                  <a:cubicBezTo>
                    <a:pt x="4826" y="20049"/>
                    <a:pt x="4945" y="20217"/>
                    <a:pt x="5110" y="20317"/>
                  </a:cubicBezTo>
                  <a:cubicBezTo>
                    <a:pt x="6021" y="20859"/>
                    <a:pt x="7004" y="21264"/>
                    <a:pt x="8034" y="21525"/>
                  </a:cubicBezTo>
                  <a:cubicBezTo>
                    <a:pt x="8089" y="21541"/>
                    <a:pt x="8145" y="21547"/>
                    <a:pt x="8198" y="21547"/>
                  </a:cubicBezTo>
                  <a:cubicBezTo>
                    <a:pt x="8332" y="21547"/>
                    <a:pt x="8464" y="21508"/>
                    <a:pt x="8576" y="21432"/>
                  </a:cubicBezTo>
                  <a:cubicBezTo>
                    <a:pt x="8737" y="21324"/>
                    <a:pt x="8842" y="21153"/>
                    <a:pt x="8866" y="20961"/>
                  </a:cubicBezTo>
                  <a:cubicBezTo>
                    <a:pt x="8991" y="19998"/>
                    <a:pt x="9810" y="19273"/>
                    <a:pt x="10774" y="19273"/>
                  </a:cubicBezTo>
                  <a:cubicBezTo>
                    <a:pt x="11735" y="19273"/>
                    <a:pt x="12556" y="19998"/>
                    <a:pt x="12679" y="20961"/>
                  </a:cubicBezTo>
                  <a:cubicBezTo>
                    <a:pt x="12705" y="21153"/>
                    <a:pt x="12807" y="21324"/>
                    <a:pt x="12968" y="21432"/>
                  </a:cubicBezTo>
                  <a:cubicBezTo>
                    <a:pt x="13129" y="21541"/>
                    <a:pt x="13327" y="21574"/>
                    <a:pt x="13514" y="21525"/>
                  </a:cubicBezTo>
                  <a:cubicBezTo>
                    <a:pt x="14543" y="21264"/>
                    <a:pt x="15527" y="20859"/>
                    <a:pt x="16439" y="20317"/>
                  </a:cubicBezTo>
                  <a:cubicBezTo>
                    <a:pt x="16603" y="20217"/>
                    <a:pt x="16719" y="20053"/>
                    <a:pt x="16754" y="19863"/>
                  </a:cubicBezTo>
                  <a:cubicBezTo>
                    <a:pt x="16794" y="19676"/>
                    <a:pt x="16744" y="19477"/>
                    <a:pt x="16630" y="19328"/>
                  </a:cubicBezTo>
                  <a:cubicBezTo>
                    <a:pt x="16037" y="18557"/>
                    <a:pt x="16103" y="17465"/>
                    <a:pt x="16784" y="16786"/>
                  </a:cubicBezTo>
                  <a:cubicBezTo>
                    <a:pt x="17449" y="16121"/>
                    <a:pt x="18580" y="16055"/>
                    <a:pt x="19323" y="16633"/>
                  </a:cubicBezTo>
                  <a:cubicBezTo>
                    <a:pt x="19475" y="16747"/>
                    <a:pt x="19672" y="16792"/>
                    <a:pt x="19860" y="16757"/>
                  </a:cubicBezTo>
                  <a:cubicBezTo>
                    <a:pt x="20051" y="16720"/>
                    <a:pt x="20215" y="16606"/>
                    <a:pt x="20314" y="16441"/>
                  </a:cubicBezTo>
                  <a:cubicBezTo>
                    <a:pt x="20857" y="15527"/>
                    <a:pt x="21265" y="14543"/>
                    <a:pt x="21524" y="13514"/>
                  </a:cubicBezTo>
                  <a:cubicBezTo>
                    <a:pt x="21574" y="13330"/>
                    <a:pt x="21538" y="13131"/>
                    <a:pt x="21429" y="12972"/>
                  </a:cubicBezTo>
                  <a:cubicBezTo>
                    <a:pt x="21320" y="12810"/>
                    <a:pt x="21149" y="12705"/>
                    <a:pt x="20955" y="12681"/>
                  </a:cubicBezTo>
                  <a:cubicBezTo>
                    <a:pt x="20955" y="12681"/>
                    <a:pt x="20955" y="12681"/>
                    <a:pt x="20955" y="12681"/>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3" name="ïṧḷïḓê-Freeform: Shape 106"/>
            <p:cNvSpPr/>
            <p:nvPr/>
          </p:nvSpPr>
          <p:spPr>
            <a:xfrm>
              <a:off x="5868664" y="4066951"/>
              <a:ext cx="115413" cy="115414"/>
            </a:xfrm>
            <a:custGeom>
              <a:avLst/>
              <a:gdLst/>
              <a:ahLst/>
              <a:cxnLst>
                <a:cxn ang="0">
                  <a:pos x="wd2" y="hd2"/>
                </a:cxn>
                <a:cxn ang="5400000">
                  <a:pos x="wd2" y="hd2"/>
                </a:cxn>
                <a:cxn ang="10800000">
                  <a:pos x="wd2" y="hd2"/>
                </a:cxn>
                <a:cxn ang="16200000">
                  <a:pos x="wd2" y="hd2"/>
                </a:cxn>
              </a:cxnLst>
              <a:rect l="0" t="0" r="r" b="b"/>
              <a:pathLst>
                <a:path w="21600" h="21600" extrusionOk="0">
                  <a:moveTo>
                    <a:pt x="4726" y="17549"/>
                  </a:moveTo>
                  <a:cubicBezTo>
                    <a:pt x="4726" y="17921"/>
                    <a:pt x="5026" y="18225"/>
                    <a:pt x="5398" y="18225"/>
                  </a:cubicBezTo>
                  <a:lnTo>
                    <a:pt x="8774" y="18225"/>
                  </a:lnTo>
                  <a:cubicBezTo>
                    <a:pt x="9149" y="18225"/>
                    <a:pt x="9448" y="17921"/>
                    <a:pt x="9448" y="17549"/>
                  </a:cubicBezTo>
                  <a:cubicBezTo>
                    <a:pt x="9448" y="17177"/>
                    <a:pt x="9149" y="16873"/>
                    <a:pt x="8774" y="16873"/>
                  </a:cubicBezTo>
                  <a:lnTo>
                    <a:pt x="6433" y="16873"/>
                  </a:lnTo>
                  <a:cubicBezTo>
                    <a:pt x="6714" y="16515"/>
                    <a:pt x="7109" y="16100"/>
                    <a:pt x="7435" y="15760"/>
                  </a:cubicBezTo>
                  <a:cubicBezTo>
                    <a:pt x="8424" y="14722"/>
                    <a:pt x="9448" y="13647"/>
                    <a:pt x="9448" y="12487"/>
                  </a:cubicBezTo>
                  <a:cubicBezTo>
                    <a:pt x="9448" y="11186"/>
                    <a:pt x="8391" y="10124"/>
                    <a:pt x="7086" y="10124"/>
                  </a:cubicBezTo>
                  <a:cubicBezTo>
                    <a:pt x="5785" y="10124"/>
                    <a:pt x="4726" y="11186"/>
                    <a:pt x="4726" y="12487"/>
                  </a:cubicBezTo>
                  <a:cubicBezTo>
                    <a:pt x="4726" y="12860"/>
                    <a:pt x="5026" y="13163"/>
                    <a:pt x="5398" y="13163"/>
                  </a:cubicBezTo>
                  <a:cubicBezTo>
                    <a:pt x="5775" y="13163"/>
                    <a:pt x="6074" y="12860"/>
                    <a:pt x="6074" y="12487"/>
                  </a:cubicBezTo>
                  <a:cubicBezTo>
                    <a:pt x="6074" y="11927"/>
                    <a:pt x="6529" y="11475"/>
                    <a:pt x="7086" y="11475"/>
                  </a:cubicBezTo>
                  <a:cubicBezTo>
                    <a:pt x="7647" y="11475"/>
                    <a:pt x="8101" y="11927"/>
                    <a:pt x="8101" y="12487"/>
                  </a:cubicBezTo>
                  <a:cubicBezTo>
                    <a:pt x="8101" y="13108"/>
                    <a:pt x="7188" y="14060"/>
                    <a:pt x="6460" y="14827"/>
                  </a:cubicBezTo>
                  <a:cubicBezTo>
                    <a:pt x="5527" y="15799"/>
                    <a:pt x="4726" y="16640"/>
                    <a:pt x="4726" y="17549"/>
                  </a:cubicBezTo>
                  <a:cubicBezTo>
                    <a:pt x="4726" y="17549"/>
                    <a:pt x="4726" y="17549"/>
                    <a:pt x="4726" y="17549"/>
                  </a:cubicBezTo>
                  <a:close/>
                  <a:moveTo>
                    <a:pt x="14511" y="16873"/>
                  </a:moveTo>
                  <a:cubicBezTo>
                    <a:pt x="13954" y="16873"/>
                    <a:pt x="13499" y="16419"/>
                    <a:pt x="13499" y="15861"/>
                  </a:cubicBezTo>
                  <a:cubicBezTo>
                    <a:pt x="13499" y="15490"/>
                    <a:pt x="13196" y="15185"/>
                    <a:pt x="12823" y="15185"/>
                  </a:cubicBezTo>
                  <a:cubicBezTo>
                    <a:pt x="12452" y="15185"/>
                    <a:pt x="12148" y="15490"/>
                    <a:pt x="12148" y="15861"/>
                  </a:cubicBezTo>
                  <a:cubicBezTo>
                    <a:pt x="12148" y="17164"/>
                    <a:pt x="13209" y="18225"/>
                    <a:pt x="14511" y="18225"/>
                  </a:cubicBezTo>
                  <a:cubicBezTo>
                    <a:pt x="15813" y="18225"/>
                    <a:pt x="16874" y="17164"/>
                    <a:pt x="16874" y="15861"/>
                  </a:cubicBezTo>
                  <a:cubicBezTo>
                    <a:pt x="16874" y="15200"/>
                    <a:pt x="16604" y="14604"/>
                    <a:pt x="16163" y="14175"/>
                  </a:cubicBezTo>
                  <a:cubicBezTo>
                    <a:pt x="16604" y="13746"/>
                    <a:pt x="16874" y="13147"/>
                    <a:pt x="16874" y="12487"/>
                  </a:cubicBezTo>
                  <a:cubicBezTo>
                    <a:pt x="16874" y="11186"/>
                    <a:pt x="15813" y="10124"/>
                    <a:pt x="14511" y="10124"/>
                  </a:cubicBezTo>
                  <a:cubicBezTo>
                    <a:pt x="13209" y="10124"/>
                    <a:pt x="12148" y="11186"/>
                    <a:pt x="12148" y="12487"/>
                  </a:cubicBezTo>
                  <a:cubicBezTo>
                    <a:pt x="12148" y="12860"/>
                    <a:pt x="12452" y="13163"/>
                    <a:pt x="12823" y="13163"/>
                  </a:cubicBezTo>
                  <a:cubicBezTo>
                    <a:pt x="13196" y="13163"/>
                    <a:pt x="13499" y="12860"/>
                    <a:pt x="13499" y="12487"/>
                  </a:cubicBezTo>
                  <a:cubicBezTo>
                    <a:pt x="13499" y="11927"/>
                    <a:pt x="13954" y="11475"/>
                    <a:pt x="14511" y="11475"/>
                  </a:cubicBezTo>
                  <a:cubicBezTo>
                    <a:pt x="15072" y="11475"/>
                    <a:pt x="15523" y="11927"/>
                    <a:pt x="15523" y="12487"/>
                  </a:cubicBezTo>
                  <a:cubicBezTo>
                    <a:pt x="15523" y="13045"/>
                    <a:pt x="15072" y="13500"/>
                    <a:pt x="14511" y="13500"/>
                  </a:cubicBezTo>
                  <a:cubicBezTo>
                    <a:pt x="14139" y="13500"/>
                    <a:pt x="13835" y="13802"/>
                    <a:pt x="13835" y="14175"/>
                  </a:cubicBezTo>
                  <a:cubicBezTo>
                    <a:pt x="13835" y="14547"/>
                    <a:pt x="14139" y="14851"/>
                    <a:pt x="14511" y="14851"/>
                  </a:cubicBezTo>
                  <a:cubicBezTo>
                    <a:pt x="15072" y="14851"/>
                    <a:pt x="15523" y="15302"/>
                    <a:pt x="15523" y="15861"/>
                  </a:cubicBezTo>
                  <a:cubicBezTo>
                    <a:pt x="15523" y="16419"/>
                    <a:pt x="15072" y="16873"/>
                    <a:pt x="14511" y="16873"/>
                  </a:cubicBezTo>
                  <a:cubicBezTo>
                    <a:pt x="14511" y="16873"/>
                    <a:pt x="14511" y="16873"/>
                    <a:pt x="14511" y="16873"/>
                  </a:cubicBezTo>
                  <a:close/>
                  <a:moveTo>
                    <a:pt x="17550" y="4050"/>
                  </a:moveTo>
                  <a:cubicBezTo>
                    <a:pt x="17922" y="4050"/>
                    <a:pt x="18226" y="3746"/>
                    <a:pt x="18226" y="3374"/>
                  </a:cubicBezTo>
                  <a:lnTo>
                    <a:pt x="18226" y="676"/>
                  </a:lnTo>
                  <a:cubicBezTo>
                    <a:pt x="18226" y="302"/>
                    <a:pt x="17922" y="0"/>
                    <a:pt x="17550" y="0"/>
                  </a:cubicBezTo>
                  <a:cubicBezTo>
                    <a:pt x="17177" y="0"/>
                    <a:pt x="16874" y="302"/>
                    <a:pt x="16874" y="676"/>
                  </a:cubicBezTo>
                  <a:lnTo>
                    <a:pt x="16874" y="3374"/>
                  </a:lnTo>
                  <a:cubicBezTo>
                    <a:pt x="16874" y="3746"/>
                    <a:pt x="17177" y="4050"/>
                    <a:pt x="17550" y="4050"/>
                  </a:cubicBezTo>
                  <a:cubicBezTo>
                    <a:pt x="17550" y="4050"/>
                    <a:pt x="17550" y="4050"/>
                    <a:pt x="17550" y="4050"/>
                  </a:cubicBezTo>
                  <a:close/>
                  <a:moveTo>
                    <a:pt x="14851" y="4050"/>
                  </a:moveTo>
                  <a:cubicBezTo>
                    <a:pt x="15223" y="4050"/>
                    <a:pt x="15523" y="3746"/>
                    <a:pt x="15523" y="3374"/>
                  </a:cubicBezTo>
                  <a:lnTo>
                    <a:pt x="15523" y="676"/>
                  </a:lnTo>
                  <a:cubicBezTo>
                    <a:pt x="15523" y="302"/>
                    <a:pt x="15223" y="0"/>
                    <a:pt x="14851" y="0"/>
                  </a:cubicBezTo>
                  <a:cubicBezTo>
                    <a:pt x="14475" y="0"/>
                    <a:pt x="14175" y="302"/>
                    <a:pt x="14175" y="676"/>
                  </a:cubicBezTo>
                  <a:lnTo>
                    <a:pt x="14175" y="3374"/>
                  </a:lnTo>
                  <a:cubicBezTo>
                    <a:pt x="14175" y="3746"/>
                    <a:pt x="14475" y="4050"/>
                    <a:pt x="14851" y="4050"/>
                  </a:cubicBezTo>
                  <a:cubicBezTo>
                    <a:pt x="14851" y="4050"/>
                    <a:pt x="14851" y="4050"/>
                    <a:pt x="14851" y="4050"/>
                  </a:cubicBezTo>
                  <a:close/>
                  <a:moveTo>
                    <a:pt x="12148" y="4050"/>
                  </a:moveTo>
                  <a:cubicBezTo>
                    <a:pt x="12524" y="4050"/>
                    <a:pt x="12823" y="3746"/>
                    <a:pt x="12823" y="3374"/>
                  </a:cubicBezTo>
                  <a:lnTo>
                    <a:pt x="12823" y="676"/>
                  </a:lnTo>
                  <a:cubicBezTo>
                    <a:pt x="12823" y="302"/>
                    <a:pt x="12524" y="0"/>
                    <a:pt x="12148" y="0"/>
                  </a:cubicBezTo>
                  <a:cubicBezTo>
                    <a:pt x="11776" y="0"/>
                    <a:pt x="11476" y="302"/>
                    <a:pt x="11476" y="676"/>
                  </a:cubicBezTo>
                  <a:lnTo>
                    <a:pt x="11476" y="3374"/>
                  </a:lnTo>
                  <a:cubicBezTo>
                    <a:pt x="11476" y="3746"/>
                    <a:pt x="11776" y="4050"/>
                    <a:pt x="12148" y="4050"/>
                  </a:cubicBezTo>
                  <a:cubicBezTo>
                    <a:pt x="12148" y="4050"/>
                    <a:pt x="12148" y="4050"/>
                    <a:pt x="12148" y="4050"/>
                  </a:cubicBezTo>
                  <a:close/>
                  <a:moveTo>
                    <a:pt x="9448" y="4050"/>
                  </a:moveTo>
                  <a:cubicBezTo>
                    <a:pt x="9821" y="4050"/>
                    <a:pt x="10124" y="3746"/>
                    <a:pt x="10124" y="3374"/>
                  </a:cubicBezTo>
                  <a:lnTo>
                    <a:pt x="10124" y="676"/>
                  </a:lnTo>
                  <a:cubicBezTo>
                    <a:pt x="10124" y="302"/>
                    <a:pt x="9821" y="0"/>
                    <a:pt x="9448" y="0"/>
                  </a:cubicBezTo>
                  <a:cubicBezTo>
                    <a:pt x="9076" y="0"/>
                    <a:pt x="8774" y="302"/>
                    <a:pt x="8774" y="676"/>
                  </a:cubicBezTo>
                  <a:lnTo>
                    <a:pt x="8774" y="3374"/>
                  </a:lnTo>
                  <a:cubicBezTo>
                    <a:pt x="8774" y="3746"/>
                    <a:pt x="9076" y="4050"/>
                    <a:pt x="9448" y="4050"/>
                  </a:cubicBezTo>
                  <a:cubicBezTo>
                    <a:pt x="9448" y="4050"/>
                    <a:pt x="9448" y="4050"/>
                    <a:pt x="9448" y="4050"/>
                  </a:cubicBezTo>
                  <a:close/>
                  <a:moveTo>
                    <a:pt x="6751" y="4050"/>
                  </a:moveTo>
                  <a:cubicBezTo>
                    <a:pt x="7122" y="4050"/>
                    <a:pt x="7425" y="3746"/>
                    <a:pt x="7425" y="3374"/>
                  </a:cubicBezTo>
                  <a:lnTo>
                    <a:pt x="7425" y="676"/>
                  </a:lnTo>
                  <a:cubicBezTo>
                    <a:pt x="7425" y="302"/>
                    <a:pt x="7122" y="0"/>
                    <a:pt x="6751" y="0"/>
                  </a:cubicBezTo>
                  <a:cubicBezTo>
                    <a:pt x="6377" y="0"/>
                    <a:pt x="6074" y="302"/>
                    <a:pt x="6074" y="676"/>
                  </a:cubicBezTo>
                  <a:lnTo>
                    <a:pt x="6074" y="3374"/>
                  </a:lnTo>
                  <a:cubicBezTo>
                    <a:pt x="6074" y="3746"/>
                    <a:pt x="6377" y="4050"/>
                    <a:pt x="6751" y="4050"/>
                  </a:cubicBezTo>
                  <a:cubicBezTo>
                    <a:pt x="6751" y="4050"/>
                    <a:pt x="6751" y="4050"/>
                    <a:pt x="6751" y="4050"/>
                  </a:cubicBezTo>
                  <a:close/>
                  <a:moveTo>
                    <a:pt x="4051" y="4050"/>
                  </a:moveTo>
                  <a:cubicBezTo>
                    <a:pt x="4422" y="4050"/>
                    <a:pt x="4726" y="3746"/>
                    <a:pt x="4726" y="3374"/>
                  </a:cubicBezTo>
                  <a:lnTo>
                    <a:pt x="4726" y="676"/>
                  </a:lnTo>
                  <a:cubicBezTo>
                    <a:pt x="4726" y="302"/>
                    <a:pt x="4422" y="0"/>
                    <a:pt x="4051" y="0"/>
                  </a:cubicBezTo>
                  <a:cubicBezTo>
                    <a:pt x="3678" y="0"/>
                    <a:pt x="3375" y="302"/>
                    <a:pt x="3375" y="676"/>
                  </a:cubicBezTo>
                  <a:lnTo>
                    <a:pt x="3375" y="3374"/>
                  </a:lnTo>
                  <a:cubicBezTo>
                    <a:pt x="3375" y="3746"/>
                    <a:pt x="3678" y="4050"/>
                    <a:pt x="4051" y="4050"/>
                  </a:cubicBezTo>
                  <a:cubicBezTo>
                    <a:pt x="4051" y="4050"/>
                    <a:pt x="4051" y="4050"/>
                    <a:pt x="4051" y="4050"/>
                  </a:cubicBezTo>
                  <a:close/>
                  <a:moveTo>
                    <a:pt x="20249" y="19573"/>
                  </a:moveTo>
                  <a:cubicBezTo>
                    <a:pt x="20249" y="19946"/>
                    <a:pt x="19946" y="20249"/>
                    <a:pt x="19574" y="20249"/>
                  </a:cubicBezTo>
                  <a:lnTo>
                    <a:pt x="2024" y="20249"/>
                  </a:lnTo>
                  <a:cubicBezTo>
                    <a:pt x="1652" y="20249"/>
                    <a:pt x="1352" y="19946"/>
                    <a:pt x="1352" y="19573"/>
                  </a:cubicBezTo>
                  <a:lnTo>
                    <a:pt x="1352" y="8101"/>
                  </a:lnTo>
                  <a:lnTo>
                    <a:pt x="20249" y="8101"/>
                  </a:lnTo>
                  <a:cubicBezTo>
                    <a:pt x="20249" y="8101"/>
                    <a:pt x="20249" y="19573"/>
                    <a:pt x="20249" y="19573"/>
                  </a:cubicBezTo>
                  <a:close/>
                  <a:moveTo>
                    <a:pt x="19574" y="1351"/>
                  </a:moveTo>
                  <a:cubicBezTo>
                    <a:pt x="19200" y="1351"/>
                    <a:pt x="18898" y="1651"/>
                    <a:pt x="18898" y="2022"/>
                  </a:cubicBezTo>
                  <a:cubicBezTo>
                    <a:pt x="18898" y="2400"/>
                    <a:pt x="19200" y="2698"/>
                    <a:pt x="19574" y="2698"/>
                  </a:cubicBezTo>
                  <a:cubicBezTo>
                    <a:pt x="19946" y="2698"/>
                    <a:pt x="20249" y="3002"/>
                    <a:pt x="20249" y="3374"/>
                  </a:cubicBezTo>
                  <a:lnTo>
                    <a:pt x="20249" y="6749"/>
                  </a:lnTo>
                  <a:lnTo>
                    <a:pt x="1352" y="6749"/>
                  </a:lnTo>
                  <a:lnTo>
                    <a:pt x="1352" y="3374"/>
                  </a:lnTo>
                  <a:cubicBezTo>
                    <a:pt x="1352" y="3002"/>
                    <a:pt x="1652" y="2698"/>
                    <a:pt x="2024" y="2698"/>
                  </a:cubicBezTo>
                  <a:cubicBezTo>
                    <a:pt x="2400" y="2698"/>
                    <a:pt x="2700" y="2400"/>
                    <a:pt x="2700" y="2022"/>
                  </a:cubicBezTo>
                  <a:cubicBezTo>
                    <a:pt x="2700" y="1651"/>
                    <a:pt x="2400" y="1351"/>
                    <a:pt x="2024" y="1351"/>
                  </a:cubicBezTo>
                  <a:cubicBezTo>
                    <a:pt x="910" y="1351"/>
                    <a:pt x="0" y="2258"/>
                    <a:pt x="0" y="3374"/>
                  </a:cubicBezTo>
                  <a:lnTo>
                    <a:pt x="0" y="19573"/>
                  </a:lnTo>
                  <a:cubicBezTo>
                    <a:pt x="0" y="20691"/>
                    <a:pt x="910" y="21600"/>
                    <a:pt x="2024" y="21600"/>
                  </a:cubicBezTo>
                  <a:lnTo>
                    <a:pt x="19574" y="21600"/>
                  </a:lnTo>
                  <a:cubicBezTo>
                    <a:pt x="20691" y="21600"/>
                    <a:pt x="21600" y="20691"/>
                    <a:pt x="21600" y="19573"/>
                  </a:cubicBezTo>
                  <a:lnTo>
                    <a:pt x="21600" y="3374"/>
                  </a:lnTo>
                  <a:cubicBezTo>
                    <a:pt x="21600" y="2258"/>
                    <a:pt x="20691" y="1351"/>
                    <a:pt x="19574" y="1351"/>
                  </a:cubicBezTo>
                  <a:cubicBezTo>
                    <a:pt x="19574" y="1351"/>
                    <a:pt x="19574" y="1351"/>
                    <a:pt x="19574" y="1351"/>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4" name="ïṧḷïḓê-Freeform: Shape 107"/>
            <p:cNvSpPr/>
            <p:nvPr/>
          </p:nvSpPr>
          <p:spPr>
            <a:xfrm>
              <a:off x="6996201" y="3158160"/>
              <a:ext cx="129508" cy="129501"/>
            </a:xfrm>
            <a:custGeom>
              <a:avLst/>
              <a:gdLst/>
              <a:ahLst/>
              <a:cxnLst>
                <a:cxn ang="0">
                  <a:pos x="wd2" y="hd2"/>
                </a:cxn>
                <a:cxn ang="5400000">
                  <a:pos x="wd2" y="hd2"/>
                </a:cxn>
                <a:cxn ang="10800000">
                  <a:pos x="wd2" y="hd2"/>
                </a:cxn>
                <a:cxn ang="16200000">
                  <a:pos x="wd2" y="hd2"/>
                </a:cxn>
              </a:cxnLst>
              <a:rect l="0" t="0" r="r" b="b"/>
              <a:pathLst>
                <a:path w="21600" h="21600" extrusionOk="0">
                  <a:moveTo>
                    <a:pt x="10801" y="17550"/>
                  </a:moveTo>
                  <a:lnTo>
                    <a:pt x="10801" y="10801"/>
                  </a:lnTo>
                  <a:lnTo>
                    <a:pt x="17550" y="10801"/>
                  </a:lnTo>
                  <a:lnTo>
                    <a:pt x="17550" y="17550"/>
                  </a:lnTo>
                  <a:cubicBezTo>
                    <a:pt x="17550" y="17550"/>
                    <a:pt x="10801" y="17550"/>
                    <a:pt x="10801" y="17550"/>
                  </a:cubicBezTo>
                  <a:close/>
                  <a:moveTo>
                    <a:pt x="17550" y="9449"/>
                  </a:moveTo>
                  <a:lnTo>
                    <a:pt x="10801" y="9449"/>
                  </a:lnTo>
                  <a:cubicBezTo>
                    <a:pt x="10055" y="9449"/>
                    <a:pt x="9448" y="10056"/>
                    <a:pt x="9448" y="10801"/>
                  </a:cubicBezTo>
                  <a:lnTo>
                    <a:pt x="9448" y="17550"/>
                  </a:lnTo>
                  <a:cubicBezTo>
                    <a:pt x="9448" y="18295"/>
                    <a:pt x="10055" y="18898"/>
                    <a:pt x="10801" y="18898"/>
                  </a:cubicBezTo>
                  <a:lnTo>
                    <a:pt x="17550" y="18898"/>
                  </a:lnTo>
                  <a:cubicBezTo>
                    <a:pt x="18294" y="18898"/>
                    <a:pt x="18897" y="18295"/>
                    <a:pt x="18897" y="17550"/>
                  </a:cubicBezTo>
                  <a:lnTo>
                    <a:pt x="18897" y="10801"/>
                  </a:lnTo>
                  <a:cubicBezTo>
                    <a:pt x="18897" y="10056"/>
                    <a:pt x="18294" y="9449"/>
                    <a:pt x="17550" y="9449"/>
                  </a:cubicBezTo>
                  <a:cubicBezTo>
                    <a:pt x="17550" y="9449"/>
                    <a:pt x="17550" y="9449"/>
                    <a:pt x="17550" y="9449"/>
                  </a:cubicBezTo>
                  <a:close/>
                  <a:moveTo>
                    <a:pt x="4051" y="17550"/>
                  </a:moveTo>
                  <a:lnTo>
                    <a:pt x="4051" y="10801"/>
                  </a:lnTo>
                  <a:lnTo>
                    <a:pt x="6751" y="10801"/>
                  </a:lnTo>
                  <a:lnTo>
                    <a:pt x="6751" y="17550"/>
                  </a:lnTo>
                  <a:cubicBezTo>
                    <a:pt x="6751" y="17550"/>
                    <a:pt x="4051" y="17550"/>
                    <a:pt x="4051" y="17550"/>
                  </a:cubicBezTo>
                  <a:close/>
                  <a:moveTo>
                    <a:pt x="6751" y="9449"/>
                  </a:moveTo>
                  <a:lnTo>
                    <a:pt x="4051" y="9449"/>
                  </a:lnTo>
                  <a:cubicBezTo>
                    <a:pt x="3306" y="9449"/>
                    <a:pt x="2699" y="10056"/>
                    <a:pt x="2699" y="10801"/>
                  </a:cubicBezTo>
                  <a:lnTo>
                    <a:pt x="2699" y="17550"/>
                  </a:lnTo>
                  <a:cubicBezTo>
                    <a:pt x="2699" y="18295"/>
                    <a:pt x="3306" y="18898"/>
                    <a:pt x="4051" y="18898"/>
                  </a:cubicBezTo>
                  <a:lnTo>
                    <a:pt x="6751" y="18898"/>
                  </a:lnTo>
                  <a:cubicBezTo>
                    <a:pt x="7495" y="18898"/>
                    <a:pt x="8101" y="18295"/>
                    <a:pt x="8101" y="17550"/>
                  </a:cubicBezTo>
                  <a:lnTo>
                    <a:pt x="8101" y="10801"/>
                  </a:lnTo>
                  <a:cubicBezTo>
                    <a:pt x="8101" y="10056"/>
                    <a:pt x="7495" y="9449"/>
                    <a:pt x="6751" y="9449"/>
                  </a:cubicBezTo>
                  <a:cubicBezTo>
                    <a:pt x="6751" y="9449"/>
                    <a:pt x="6751" y="9449"/>
                    <a:pt x="6751" y="9449"/>
                  </a:cubicBezTo>
                  <a:close/>
                  <a:moveTo>
                    <a:pt x="4051" y="6750"/>
                  </a:moveTo>
                  <a:lnTo>
                    <a:pt x="4051" y="4050"/>
                  </a:lnTo>
                  <a:lnTo>
                    <a:pt x="17550" y="4050"/>
                  </a:lnTo>
                  <a:lnTo>
                    <a:pt x="17550" y="6750"/>
                  </a:lnTo>
                  <a:cubicBezTo>
                    <a:pt x="17550" y="6750"/>
                    <a:pt x="4051" y="6750"/>
                    <a:pt x="4051" y="6750"/>
                  </a:cubicBezTo>
                  <a:close/>
                  <a:moveTo>
                    <a:pt x="17550" y="2700"/>
                  </a:moveTo>
                  <a:lnTo>
                    <a:pt x="4051" y="2700"/>
                  </a:lnTo>
                  <a:cubicBezTo>
                    <a:pt x="3306" y="2700"/>
                    <a:pt x="2699" y="3305"/>
                    <a:pt x="2699" y="4050"/>
                  </a:cubicBezTo>
                  <a:lnTo>
                    <a:pt x="2699" y="6750"/>
                  </a:lnTo>
                  <a:cubicBezTo>
                    <a:pt x="2699" y="7495"/>
                    <a:pt x="3306" y="8100"/>
                    <a:pt x="4051" y="8100"/>
                  </a:cubicBezTo>
                  <a:lnTo>
                    <a:pt x="17550" y="8100"/>
                  </a:lnTo>
                  <a:cubicBezTo>
                    <a:pt x="18294" y="8100"/>
                    <a:pt x="18897" y="7495"/>
                    <a:pt x="18897" y="6750"/>
                  </a:cubicBezTo>
                  <a:lnTo>
                    <a:pt x="18897" y="4050"/>
                  </a:lnTo>
                  <a:cubicBezTo>
                    <a:pt x="18897" y="3305"/>
                    <a:pt x="18294" y="2700"/>
                    <a:pt x="17550" y="2700"/>
                  </a:cubicBezTo>
                  <a:cubicBezTo>
                    <a:pt x="17550" y="2700"/>
                    <a:pt x="17550" y="2700"/>
                    <a:pt x="17550" y="2700"/>
                  </a:cubicBezTo>
                  <a:close/>
                  <a:moveTo>
                    <a:pt x="20249" y="19574"/>
                  </a:moveTo>
                  <a:cubicBezTo>
                    <a:pt x="20249" y="19947"/>
                    <a:pt x="19944" y="20250"/>
                    <a:pt x="19573" y="20250"/>
                  </a:cubicBezTo>
                  <a:lnTo>
                    <a:pt x="2024" y="20250"/>
                  </a:lnTo>
                  <a:cubicBezTo>
                    <a:pt x="1651" y="20250"/>
                    <a:pt x="1352" y="19947"/>
                    <a:pt x="1352" y="19574"/>
                  </a:cubicBezTo>
                  <a:lnTo>
                    <a:pt x="1352" y="2024"/>
                  </a:lnTo>
                  <a:cubicBezTo>
                    <a:pt x="1352" y="1655"/>
                    <a:pt x="1651" y="1351"/>
                    <a:pt x="2024" y="1351"/>
                  </a:cubicBezTo>
                  <a:lnTo>
                    <a:pt x="19573" y="1351"/>
                  </a:lnTo>
                  <a:cubicBezTo>
                    <a:pt x="19944" y="1351"/>
                    <a:pt x="20249" y="1655"/>
                    <a:pt x="20249" y="2024"/>
                  </a:cubicBezTo>
                  <a:cubicBezTo>
                    <a:pt x="20249" y="2024"/>
                    <a:pt x="20249" y="19574"/>
                    <a:pt x="20249" y="19574"/>
                  </a:cubicBezTo>
                  <a:close/>
                  <a:moveTo>
                    <a:pt x="19573" y="0"/>
                  </a:moveTo>
                  <a:lnTo>
                    <a:pt x="2024" y="0"/>
                  </a:lnTo>
                  <a:cubicBezTo>
                    <a:pt x="911" y="0"/>
                    <a:pt x="0" y="909"/>
                    <a:pt x="0" y="2024"/>
                  </a:cubicBezTo>
                  <a:lnTo>
                    <a:pt x="0" y="19574"/>
                  </a:lnTo>
                  <a:cubicBezTo>
                    <a:pt x="0" y="20690"/>
                    <a:pt x="911" y="21600"/>
                    <a:pt x="2024" y="21600"/>
                  </a:cubicBezTo>
                  <a:lnTo>
                    <a:pt x="19573" y="21600"/>
                  </a:lnTo>
                  <a:cubicBezTo>
                    <a:pt x="20690" y="21600"/>
                    <a:pt x="21600" y="20690"/>
                    <a:pt x="21600" y="19574"/>
                  </a:cubicBezTo>
                  <a:lnTo>
                    <a:pt x="21600" y="2024"/>
                  </a:lnTo>
                  <a:cubicBezTo>
                    <a:pt x="21600" y="909"/>
                    <a:pt x="20690" y="0"/>
                    <a:pt x="19573" y="0"/>
                  </a:cubicBezTo>
                  <a:cubicBezTo>
                    <a:pt x="19573" y="0"/>
                    <a:pt x="19573" y="0"/>
                    <a:pt x="19573" y="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5" name="ïṧḷïḓê-Freeform: Shape 108"/>
            <p:cNvSpPr/>
            <p:nvPr/>
          </p:nvSpPr>
          <p:spPr>
            <a:xfrm>
              <a:off x="6650184" y="4210130"/>
              <a:ext cx="59647" cy="79529"/>
            </a:xfrm>
            <a:custGeom>
              <a:avLst/>
              <a:gdLst/>
              <a:ahLst/>
              <a:cxnLst>
                <a:cxn ang="0">
                  <a:pos x="wd2" y="hd2"/>
                </a:cxn>
                <a:cxn ang="5400000">
                  <a:pos x="wd2" y="hd2"/>
                </a:cxn>
                <a:cxn ang="10800000">
                  <a:pos x="wd2" y="hd2"/>
                </a:cxn>
                <a:cxn ang="16200000">
                  <a:pos x="wd2" y="hd2"/>
                </a:cxn>
              </a:cxnLst>
              <a:rect l="0" t="0" r="r" b="b"/>
              <a:pathLst>
                <a:path w="21600" h="21600" extrusionOk="0">
                  <a:moveTo>
                    <a:pt x="17101" y="18899"/>
                  </a:moveTo>
                  <a:lnTo>
                    <a:pt x="14401" y="18899"/>
                  </a:lnTo>
                  <a:lnTo>
                    <a:pt x="14401" y="9450"/>
                  </a:lnTo>
                  <a:lnTo>
                    <a:pt x="18001" y="9450"/>
                  </a:lnTo>
                  <a:cubicBezTo>
                    <a:pt x="18001" y="9450"/>
                    <a:pt x="17101" y="18899"/>
                    <a:pt x="17101" y="18899"/>
                  </a:cubicBezTo>
                  <a:close/>
                  <a:moveTo>
                    <a:pt x="12600" y="18899"/>
                  </a:moveTo>
                  <a:lnTo>
                    <a:pt x="9000" y="18899"/>
                  </a:lnTo>
                  <a:lnTo>
                    <a:pt x="9000" y="9450"/>
                  </a:lnTo>
                  <a:lnTo>
                    <a:pt x="12600" y="9450"/>
                  </a:lnTo>
                  <a:cubicBezTo>
                    <a:pt x="12600" y="9450"/>
                    <a:pt x="12600" y="18899"/>
                    <a:pt x="12600" y="18899"/>
                  </a:cubicBezTo>
                  <a:close/>
                  <a:moveTo>
                    <a:pt x="7199" y="18899"/>
                  </a:moveTo>
                  <a:lnTo>
                    <a:pt x="4502" y="18899"/>
                  </a:lnTo>
                  <a:lnTo>
                    <a:pt x="3599" y="9450"/>
                  </a:lnTo>
                  <a:lnTo>
                    <a:pt x="7199" y="9450"/>
                  </a:lnTo>
                  <a:cubicBezTo>
                    <a:pt x="7199" y="9450"/>
                    <a:pt x="7199" y="18899"/>
                    <a:pt x="7199" y="18899"/>
                  </a:cubicBezTo>
                  <a:close/>
                  <a:moveTo>
                    <a:pt x="19351" y="6751"/>
                  </a:moveTo>
                  <a:lnTo>
                    <a:pt x="2249" y="6751"/>
                  </a:lnTo>
                  <a:cubicBezTo>
                    <a:pt x="1260" y="6751"/>
                    <a:pt x="523" y="7355"/>
                    <a:pt x="612" y="8094"/>
                  </a:cubicBezTo>
                  <a:lnTo>
                    <a:pt x="2089" y="20254"/>
                  </a:lnTo>
                  <a:cubicBezTo>
                    <a:pt x="2177" y="20994"/>
                    <a:pt x="3059" y="21600"/>
                    <a:pt x="4051" y="21600"/>
                  </a:cubicBezTo>
                  <a:lnTo>
                    <a:pt x="17549" y="21600"/>
                  </a:lnTo>
                  <a:cubicBezTo>
                    <a:pt x="18541" y="21600"/>
                    <a:pt x="19423" y="20994"/>
                    <a:pt x="19514" y="20254"/>
                  </a:cubicBezTo>
                  <a:lnTo>
                    <a:pt x="20988" y="8094"/>
                  </a:lnTo>
                  <a:cubicBezTo>
                    <a:pt x="21077" y="7355"/>
                    <a:pt x="20341" y="6751"/>
                    <a:pt x="19351" y="6751"/>
                  </a:cubicBezTo>
                  <a:cubicBezTo>
                    <a:pt x="19351" y="6751"/>
                    <a:pt x="19351" y="6751"/>
                    <a:pt x="19351" y="6751"/>
                  </a:cubicBezTo>
                  <a:close/>
                  <a:moveTo>
                    <a:pt x="14401" y="0"/>
                  </a:moveTo>
                  <a:lnTo>
                    <a:pt x="7199" y="0"/>
                  </a:lnTo>
                  <a:cubicBezTo>
                    <a:pt x="6459" y="0"/>
                    <a:pt x="5767" y="451"/>
                    <a:pt x="5663" y="1004"/>
                  </a:cubicBezTo>
                  <a:lnTo>
                    <a:pt x="5139" y="3828"/>
                  </a:lnTo>
                  <a:cubicBezTo>
                    <a:pt x="5034" y="4379"/>
                    <a:pt x="5557" y="4829"/>
                    <a:pt x="6300" y="4829"/>
                  </a:cubicBezTo>
                  <a:lnTo>
                    <a:pt x="15300" y="4829"/>
                  </a:lnTo>
                  <a:cubicBezTo>
                    <a:pt x="16043" y="4829"/>
                    <a:pt x="16566" y="4379"/>
                    <a:pt x="16465" y="3828"/>
                  </a:cubicBezTo>
                  <a:lnTo>
                    <a:pt x="15937" y="1004"/>
                  </a:lnTo>
                  <a:cubicBezTo>
                    <a:pt x="15836" y="451"/>
                    <a:pt x="15144" y="0"/>
                    <a:pt x="14401" y="0"/>
                  </a:cubicBezTo>
                  <a:cubicBezTo>
                    <a:pt x="14401" y="0"/>
                    <a:pt x="14401" y="0"/>
                    <a:pt x="14401" y="0"/>
                  </a:cubicBezTo>
                  <a:close/>
                  <a:moveTo>
                    <a:pt x="14183" y="1350"/>
                  </a:moveTo>
                  <a:lnTo>
                    <a:pt x="14583" y="3480"/>
                  </a:lnTo>
                  <a:lnTo>
                    <a:pt x="7019" y="3480"/>
                  </a:lnTo>
                  <a:lnTo>
                    <a:pt x="7418" y="1350"/>
                  </a:lnTo>
                  <a:lnTo>
                    <a:pt x="14183" y="1350"/>
                  </a:lnTo>
                  <a:moveTo>
                    <a:pt x="18899" y="2701"/>
                  </a:moveTo>
                  <a:lnTo>
                    <a:pt x="2701" y="2701"/>
                  </a:lnTo>
                  <a:cubicBezTo>
                    <a:pt x="1210" y="2701"/>
                    <a:pt x="0" y="3607"/>
                    <a:pt x="0" y="4726"/>
                  </a:cubicBezTo>
                  <a:lnTo>
                    <a:pt x="0" y="5399"/>
                  </a:lnTo>
                  <a:lnTo>
                    <a:pt x="21600" y="5399"/>
                  </a:lnTo>
                  <a:lnTo>
                    <a:pt x="21600" y="4726"/>
                  </a:lnTo>
                  <a:cubicBezTo>
                    <a:pt x="21600" y="3607"/>
                    <a:pt x="20393" y="2701"/>
                    <a:pt x="18899" y="2701"/>
                  </a:cubicBezTo>
                  <a:cubicBezTo>
                    <a:pt x="18899" y="2701"/>
                    <a:pt x="18899" y="2701"/>
                    <a:pt x="18899" y="2701"/>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6" name="ïṧḷïḓê-Freeform: Shape 109"/>
            <p:cNvSpPr/>
            <p:nvPr/>
          </p:nvSpPr>
          <p:spPr>
            <a:xfrm>
              <a:off x="6493092" y="2710728"/>
              <a:ext cx="196741" cy="164445"/>
            </a:xfrm>
            <a:custGeom>
              <a:avLst/>
              <a:gdLst/>
              <a:ahLst/>
              <a:cxnLst>
                <a:cxn ang="0">
                  <a:pos x="wd2" y="hd2"/>
                </a:cxn>
                <a:cxn ang="5400000">
                  <a:pos x="wd2" y="hd2"/>
                </a:cxn>
                <a:cxn ang="10800000">
                  <a:pos x="wd2" y="hd2"/>
                </a:cxn>
                <a:cxn ang="16200000">
                  <a:pos x="wd2" y="hd2"/>
                </a:cxn>
              </a:cxnLst>
              <a:rect l="0" t="0" r="r" b="b"/>
              <a:pathLst>
                <a:path w="21460" h="21587" extrusionOk="0">
                  <a:moveTo>
                    <a:pt x="8625" y="26"/>
                  </a:moveTo>
                  <a:cubicBezTo>
                    <a:pt x="8506" y="61"/>
                    <a:pt x="8397" y="132"/>
                    <a:pt x="8300" y="230"/>
                  </a:cubicBezTo>
                  <a:cubicBezTo>
                    <a:pt x="8109" y="420"/>
                    <a:pt x="7999" y="711"/>
                    <a:pt x="8008" y="1013"/>
                  </a:cubicBezTo>
                  <a:cubicBezTo>
                    <a:pt x="8075" y="3633"/>
                    <a:pt x="7531" y="4396"/>
                    <a:pt x="6368" y="5035"/>
                  </a:cubicBezTo>
                  <a:lnTo>
                    <a:pt x="477" y="8290"/>
                  </a:lnTo>
                  <a:cubicBezTo>
                    <a:pt x="166" y="8461"/>
                    <a:pt x="-24" y="8855"/>
                    <a:pt x="3" y="9269"/>
                  </a:cubicBezTo>
                  <a:cubicBezTo>
                    <a:pt x="33" y="9680"/>
                    <a:pt x="270" y="10024"/>
                    <a:pt x="606" y="10133"/>
                  </a:cubicBezTo>
                  <a:lnTo>
                    <a:pt x="11336" y="13674"/>
                  </a:lnTo>
                  <a:cubicBezTo>
                    <a:pt x="11418" y="13700"/>
                    <a:pt x="11500" y="13709"/>
                    <a:pt x="11580" y="13706"/>
                  </a:cubicBezTo>
                  <a:cubicBezTo>
                    <a:pt x="11700" y="13702"/>
                    <a:pt x="11815" y="13674"/>
                    <a:pt x="11926" y="13609"/>
                  </a:cubicBezTo>
                  <a:cubicBezTo>
                    <a:pt x="11960" y="13581"/>
                    <a:pt x="15552" y="11380"/>
                    <a:pt x="17511" y="10296"/>
                  </a:cubicBezTo>
                  <a:cubicBezTo>
                    <a:pt x="20437" y="8687"/>
                    <a:pt x="20390" y="6755"/>
                    <a:pt x="20311" y="3844"/>
                  </a:cubicBezTo>
                  <a:lnTo>
                    <a:pt x="20304" y="3697"/>
                  </a:lnTo>
                  <a:cubicBezTo>
                    <a:pt x="20293" y="3239"/>
                    <a:pt x="20031" y="2858"/>
                    <a:pt x="19660" y="2767"/>
                  </a:cubicBezTo>
                  <a:lnTo>
                    <a:pt x="8998" y="26"/>
                  </a:lnTo>
                  <a:cubicBezTo>
                    <a:pt x="8873" y="-6"/>
                    <a:pt x="8744" y="-10"/>
                    <a:pt x="8625" y="26"/>
                  </a:cubicBezTo>
                  <a:close/>
                  <a:moveTo>
                    <a:pt x="9635" y="2196"/>
                  </a:moveTo>
                  <a:lnTo>
                    <a:pt x="18691" y="4529"/>
                  </a:lnTo>
                  <a:cubicBezTo>
                    <a:pt x="18742" y="6807"/>
                    <a:pt x="18613" y="7524"/>
                    <a:pt x="16827" y="8510"/>
                  </a:cubicBezTo>
                  <a:cubicBezTo>
                    <a:pt x="15144" y="9438"/>
                    <a:pt x="12361" y="11134"/>
                    <a:pt x="11465" y="11683"/>
                  </a:cubicBezTo>
                  <a:lnTo>
                    <a:pt x="3202" y="8950"/>
                  </a:lnTo>
                  <a:cubicBezTo>
                    <a:pt x="3202" y="8950"/>
                    <a:pt x="7059" y="6829"/>
                    <a:pt x="7059" y="6829"/>
                  </a:cubicBezTo>
                  <a:cubicBezTo>
                    <a:pt x="8932" y="5796"/>
                    <a:pt x="9527" y="4224"/>
                    <a:pt x="9635" y="2196"/>
                  </a:cubicBezTo>
                  <a:close/>
                  <a:moveTo>
                    <a:pt x="20596" y="10443"/>
                  </a:moveTo>
                  <a:cubicBezTo>
                    <a:pt x="20489" y="10451"/>
                    <a:pt x="20379" y="10488"/>
                    <a:pt x="20277" y="10549"/>
                  </a:cubicBezTo>
                  <a:lnTo>
                    <a:pt x="11689" y="15632"/>
                  </a:lnTo>
                  <a:lnTo>
                    <a:pt x="1250" y="12197"/>
                  </a:lnTo>
                  <a:cubicBezTo>
                    <a:pt x="814" y="12048"/>
                    <a:pt x="365" y="12359"/>
                    <a:pt x="247" y="12882"/>
                  </a:cubicBezTo>
                  <a:cubicBezTo>
                    <a:pt x="128" y="13408"/>
                    <a:pt x="388" y="13947"/>
                    <a:pt x="823" y="14090"/>
                  </a:cubicBezTo>
                  <a:lnTo>
                    <a:pt x="11553" y="17639"/>
                  </a:lnTo>
                  <a:cubicBezTo>
                    <a:pt x="11634" y="17665"/>
                    <a:pt x="11718" y="17674"/>
                    <a:pt x="11797" y="17671"/>
                  </a:cubicBezTo>
                  <a:cubicBezTo>
                    <a:pt x="11913" y="17667"/>
                    <a:pt x="12023" y="17633"/>
                    <a:pt x="12129" y="17565"/>
                  </a:cubicBezTo>
                  <a:lnTo>
                    <a:pt x="21002" y="12311"/>
                  </a:lnTo>
                  <a:cubicBezTo>
                    <a:pt x="21408" y="12076"/>
                    <a:pt x="21576" y="11478"/>
                    <a:pt x="21375" y="10990"/>
                  </a:cubicBezTo>
                  <a:cubicBezTo>
                    <a:pt x="21228" y="10624"/>
                    <a:pt x="20915" y="10419"/>
                    <a:pt x="20596" y="10443"/>
                  </a:cubicBezTo>
                  <a:close/>
                  <a:moveTo>
                    <a:pt x="20596" y="14359"/>
                  </a:moveTo>
                  <a:cubicBezTo>
                    <a:pt x="20489" y="14367"/>
                    <a:pt x="20380" y="14404"/>
                    <a:pt x="20277" y="14465"/>
                  </a:cubicBezTo>
                  <a:lnTo>
                    <a:pt x="11689" y="19556"/>
                  </a:lnTo>
                  <a:lnTo>
                    <a:pt x="1250" y="16113"/>
                  </a:lnTo>
                  <a:cubicBezTo>
                    <a:pt x="814" y="15965"/>
                    <a:pt x="365" y="16275"/>
                    <a:pt x="247" y="16798"/>
                  </a:cubicBezTo>
                  <a:cubicBezTo>
                    <a:pt x="127" y="17323"/>
                    <a:pt x="387" y="17866"/>
                    <a:pt x="823" y="18014"/>
                  </a:cubicBezTo>
                  <a:lnTo>
                    <a:pt x="11553" y="21554"/>
                  </a:lnTo>
                  <a:cubicBezTo>
                    <a:pt x="11634" y="21583"/>
                    <a:pt x="11718" y="21590"/>
                    <a:pt x="11797" y="21587"/>
                  </a:cubicBezTo>
                  <a:cubicBezTo>
                    <a:pt x="11914" y="21583"/>
                    <a:pt x="12029" y="21548"/>
                    <a:pt x="12136" y="21481"/>
                  </a:cubicBezTo>
                  <a:lnTo>
                    <a:pt x="21002" y="16227"/>
                  </a:lnTo>
                  <a:cubicBezTo>
                    <a:pt x="21408" y="15992"/>
                    <a:pt x="21576" y="15393"/>
                    <a:pt x="21375" y="14906"/>
                  </a:cubicBezTo>
                  <a:cubicBezTo>
                    <a:pt x="21228" y="14542"/>
                    <a:pt x="20915" y="14336"/>
                    <a:pt x="20596" y="14359"/>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7" name="ïṧḷïḓê-Freeform: Shape 110"/>
            <p:cNvSpPr/>
            <p:nvPr/>
          </p:nvSpPr>
          <p:spPr>
            <a:xfrm>
              <a:off x="7117517" y="3701028"/>
              <a:ext cx="153247" cy="15331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796"/>
                  </a:cubicBezTo>
                  <a:cubicBezTo>
                    <a:pt x="0" y="16758"/>
                    <a:pt x="4835" y="21600"/>
                    <a:pt x="10800" y="21600"/>
                  </a:cubicBezTo>
                  <a:cubicBezTo>
                    <a:pt x="16763" y="21600"/>
                    <a:pt x="21600" y="16758"/>
                    <a:pt x="21600" y="10796"/>
                  </a:cubicBezTo>
                  <a:cubicBezTo>
                    <a:pt x="21600" y="4835"/>
                    <a:pt x="16763" y="0"/>
                    <a:pt x="10800" y="0"/>
                  </a:cubicBezTo>
                  <a:close/>
                  <a:moveTo>
                    <a:pt x="10117" y="2145"/>
                  </a:moveTo>
                  <a:cubicBezTo>
                    <a:pt x="9956" y="2318"/>
                    <a:pt x="9854" y="2541"/>
                    <a:pt x="9854" y="2793"/>
                  </a:cubicBezTo>
                  <a:lnTo>
                    <a:pt x="9854" y="3213"/>
                  </a:lnTo>
                  <a:cubicBezTo>
                    <a:pt x="9854" y="3735"/>
                    <a:pt x="10276" y="4159"/>
                    <a:pt x="10800" y="4159"/>
                  </a:cubicBezTo>
                  <a:cubicBezTo>
                    <a:pt x="11322" y="4159"/>
                    <a:pt x="11746" y="3735"/>
                    <a:pt x="11746" y="3213"/>
                  </a:cubicBezTo>
                  <a:lnTo>
                    <a:pt x="11746" y="2793"/>
                  </a:lnTo>
                  <a:cubicBezTo>
                    <a:pt x="11746" y="2541"/>
                    <a:pt x="11643" y="2318"/>
                    <a:pt x="11483" y="2145"/>
                  </a:cubicBezTo>
                  <a:cubicBezTo>
                    <a:pt x="15731" y="2477"/>
                    <a:pt x="19129" y="5867"/>
                    <a:pt x="19463" y="10113"/>
                  </a:cubicBezTo>
                  <a:cubicBezTo>
                    <a:pt x="19290" y="9954"/>
                    <a:pt x="19057" y="9850"/>
                    <a:pt x="18806" y="9850"/>
                  </a:cubicBezTo>
                  <a:lnTo>
                    <a:pt x="18385" y="9850"/>
                  </a:lnTo>
                  <a:cubicBezTo>
                    <a:pt x="17863" y="9850"/>
                    <a:pt x="17439" y="10274"/>
                    <a:pt x="17439" y="10796"/>
                  </a:cubicBezTo>
                  <a:cubicBezTo>
                    <a:pt x="17439" y="11319"/>
                    <a:pt x="17863" y="11750"/>
                    <a:pt x="18385" y="11750"/>
                  </a:cubicBezTo>
                  <a:lnTo>
                    <a:pt x="18806" y="11750"/>
                  </a:lnTo>
                  <a:cubicBezTo>
                    <a:pt x="19060" y="11750"/>
                    <a:pt x="19286" y="11639"/>
                    <a:pt x="19454" y="11479"/>
                  </a:cubicBezTo>
                  <a:cubicBezTo>
                    <a:pt x="19125" y="15724"/>
                    <a:pt x="15731" y="19125"/>
                    <a:pt x="11483" y="19455"/>
                  </a:cubicBezTo>
                  <a:cubicBezTo>
                    <a:pt x="11643" y="19285"/>
                    <a:pt x="11746" y="19055"/>
                    <a:pt x="11746" y="18798"/>
                  </a:cubicBezTo>
                  <a:lnTo>
                    <a:pt x="11746" y="18387"/>
                  </a:lnTo>
                  <a:cubicBezTo>
                    <a:pt x="11746" y="17865"/>
                    <a:pt x="11322" y="17441"/>
                    <a:pt x="10800" y="17441"/>
                  </a:cubicBezTo>
                  <a:cubicBezTo>
                    <a:pt x="10276" y="17441"/>
                    <a:pt x="9854" y="17865"/>
                    <a:pt x="9854" y="18387"/>
                  </a:cubicBezTo>
                  <a:lnTo>
                    <a:pt x="9854" y="18798"/>
                  </a:lnTo>
                  <a:cubicBezTo>
                    <a:pt x="9854" y="19055"/>
                    <a:pt x="9956" y="19285"/>
                    <a:pt x="10117" y="19455"/>
                  </a:cubicBezTo>
                  <a:cubicBezTo>
                    <a:pt x="5869" y="19125"/>
                    <a:pt x="2471" y="15729"/>
                    <a:pt x="2137" y="11479"/>
                  </a:cubicBezTo>
                  <a:cubicBezTo>
                    <a:pt x="2310" y="11644"/>
                    <a:pt x="2534" y="11750"/>
                    <a:pt x="2785" y="11750"/>
                  </a:cubicBezTo>
                  <a:lnTo>
                    <a:pt x="3215" y="11750"/>
                  </a:lnTo>
                  <a:cubicBezTo>
                    <a:pt x="3739" y="11750"/>
                    <a:pt x="4161" y="11319"/>
                    <a:pt x="4161" y="10796"/>
                  </a:cubicBezTo>
                  <a:cubicBezTo>
                    <a:pt x="4161" y="10274"/>
                    <a:pt x="3739" y="9850"/>
                    <a:pt x="3215" y="9850"/>
                  </a:cubicBezTo>
                  <a:lnTo>
                    <a:pt x="2785" y="9850"/>
                  </a:lnTo>
                  <a:cubicBezTo>
                    <a:pt x="2534" y="9850"/>
                    <a:pt x="2310" y="9954"/>
                    <a:pt x="2137" y="10113"/>
                  </a:cubicBezTo>
                  <a:cubicBezTo>
                    <a:pt x="2471" y="5867"/>
                    <a:pt x="5869" y="2477"/>
                    <a:pt x="10117" y="2145"/>
                  </a:cubicBezTo>
                  <a:close/>
                  <a:moveTo>
                    <a:pt x="10853" y="4763"/>
                  </a:moveTo>
                  <a:cubicBezTo>
                    <a:pt x="10473" y="4763"/>
                    <a:pt x="10312" y="5115"/>
                    <a:pt x="10301" y="5306"/>
                  </a:cubicBezTo>
                  <a:lnTo>
                    <a:pt x="10082" y="9544"/>
                  </a:lnTo>
                  <a:cubicBezTo>
                    <a:pt x="9748" y="9783"/>
                    <a:pt x="9530" y="10176"/>
                    <a:pt x="9530" y="10621"/>
                  </a:cubicBezTo>
                  <a:cubicBezTo>
                    <a:pt x="9530" y="11348"/>
                    <a:pt x="10120" y="11943"/>
                    <a:pt x="10853" y="11943"/>
                  </a:cubicBezTo>
                  <a:cubicBezTo>
                    <a:pt x="10906" y="11943"/>
                    <a:pt x="10958" y="11932"/>
                    <a:pt x="11010" y="11925"/>
                  </a:cubicBezTo>
                  <a:lnTo>
                    <a:pt x="13568" y="14193"/>
                  </a:lnTo>
                  <a:cubicBezTo>
                    <a:pt x="13712" y="14321"/>
                    <a:pt x="14084" y="14440"/>
                    <a:pt x="14391" y="14131"/>
                  </a:cubicBezTo>
                  <a:cubicBezTo>
                    <a:pt x="14700" y="13827"/>
                    <a:pt x="14581" y="13451"/>
                    <a:pt x="14453" y="13308"/>
                  </a:cubicBezTo>
                  <a:cubicBezTo>
                    <a:pt x="14453" y="13308"/>
                    <a:pt x="12175" y="10682"/>
                    <a:pt x="12175" y="10682"/>
                  </a:cubicBezTo>
                  <a:cubicBezTo>
                    <a:pt x="12175" y="10662"/>
                    <a:pt x="12175" y="10641"/>
                    <a:pt x="12175" y="10621"/>
                  </a:cubicBezTo>
                  <a:cubicBezTo>
                    <a:pt x="12175" y="10159"/>
                    <a:pt x="11938" y="9751"/>
                    <a:pt x="11580" y="9517"/>
                  </a:cubicBezTo>
                  <a:lnTo>
                    <a:pt x="11396" y="5306"/>
                  </a:lnTo>
                  <a:cubicBezTo>
                    <a:pt x="11387" y="5112"/>
                    <a:pt x="11232" y="4763"/>
                    <a:pt x="10853" y="4763"/>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8" name="ïṧḷïḓê-Freeform: Shape 111"/>
            <p:cNvSpPr/>
            <p:nvPr/>
          </p:nvSpPr>
          <p:spPr>
            <a:xfrm>
              <a:off x="5641963" y="4619782"/>
              <a:ext cx="142260" cy="104927"/>
            </a:xfrm>
            <a:custGeom>
              <a:avLst/>
              <a:gdLst/>
              <a:ahLst/>
              <a:cxnLst>
                <a:cxn ang="0">
                  <a:pos x="wd2" y="hd2"/>
                </a:cxn>
                <a:cxn ang="5400000">
                  <a:pos x="wd2" y="hd2"/>
                </a:cxn>
                <a:cxn ang="10800000">
                  <a:pos x="wd2" y="hd2"/>
                </a:cxn>
                <a:cxn ang="16200000">
                  <a:pos x="wd2" y="hd2"/>
                </a:cxn>
              </a:cxnLst>
              <a:rect l="0" t="0" r="r" b="b"/>
              <a:pathLst>
                <a:path w="21600" h="21600" extrusionOk="0">
                  <a:moveTo>
                    <a:pt x="19949" y="12917"/>
                  </a:moveTo>
                  <a:lnTo>
                    <a:pt x="16622" y="18485"/>
                  </a:lnTo>
                  <a:cubicBezTo>
                    <a:pt x="16433" y="18803"/>
                    <a:pt x="16165" y="19073"/>
                    <a:pt x="15818" y="19297"/>
                  </a:cubicBezTo>
                  <a:cubicBezTo>
                    <a:pt x="15471" y="19523"/>
                    <a:pt x="15147" y="19635"/>
                    <a:pt x="14846" y="19635"/>
                  </a:cubicBezTo>
                  <a:lnTo>
                    <a:pt x="2535" y="19635"/>
                  </a:lnTo>
                  <a:cubicBezTo>
                    <a:pt x="2135" y="19635"/>
                    <a:pt x="1935" y="19457"/>
                    <a:pt x="1935" y="19098"/>
                  </a:cubicBezTo>
                  <a:cubicBezTo>
                    <a:pt x="1935" y="18935"/>
                    <a:pt x="2003" y="18730"/>
                    <a:pt x="2138" y="18485"/>
                  </a:cubicBezTo>
                  <a:lnTo>
                    <a:pt x="5464" y="12917"/>
                  </a:lnTo>
                  <a:cubicBezTo>
                    <a:pt x="5661" y="12599"/>
                    <a:pt x="5931" y="12330"/>
                    <a:pt x="6274" y="12111"/>
                  </a:cubicBezTo>
                  <a:cubicBezTo>
                    <a:pt x="6617" y="11892"/>
                    <a:pt x="6940" y="11781"/>
                    <a:pt x="7241" y="11781"/>
                  </a:cubicBezTo>
                  <a:lnTo>
                    <a:pt x="19552" y="11781"/>
                  </a:lnTo>
                  <a:cubicBezTo>
                    <a:pt x="19953" y="11781"/>
                    <a:pt x="20152" y="11960"/>
                    <a:pt x="20152" y="12317"/>
                  </a:cubicBezTo>
                  <a:cubicBezTo>
                    <a:pt x="20152" y="12492"/>
                    <a:pt x="20084" y="12691"/>
                    <a:pt x="19949" y="12917"/>
                  </a:cubicBezTo>
                  <a:cubicBezTo>
                    <a:pt x="19949" y="12917"/>
                    <a:pt x="19949" y="12917"/>
                    <a:pt x="19949" y="12917"/>
                  </a:cubicBezTo>
                  <a:close/>
                  <a:moveTo>
                    <a:pt x="1448" y="3436"/>
                  </a:moveTo>
                  <a:cubicBezTo>
                    <a:pt x="1448" y="3027"/>
                    <a:pt x="1555" y="2679"/>
                    <a:pt x="1766" y="2393"/>
                  </a:cubicBezTo>
                  <a:cubicBezTo>
                    <a:pt x="1976" y="2107"/>
                    <a:pt x="2233" y="1965"/>
                    <a:pt x="2535" y="1965"/>
                  </a:cubicBezTo>
                  <a:lnTo>
                    <a:pt x="6155" y="1965"/>
                  </a:lnTo>
                  <a:cubicBezTo>
                    <a:pt x="6458" y="1965"/>
                    <a:pt x="6713" y="2107"/>
                    <a:pt x="6925" y="2393"/>
                  </a:cubicBezTo>
                  <a:cubicBezTo>
                    <a:pt x="7136" y="2679"/>
                    <a:pt x="7241" y="3027"/>
                    <a:pt x="7241" y="3436"/>
                  </a:cubicBezTo>
                  <a:lnTo>
                    <a:pt x="7241" y="4418"/>
                  </a:lnTo>
                  <a:cubicBezTo>
                    <a:pt x="7241" y="4827"/>
                    <a:pt x="7347" y="5174"/>
                    <a:pt x="7559" y="5462"/>
                  </a:cubicBezTo>
                  <a:cubicBezTo>
                    <a:pt x="7769" y="5748"/>
                    <a:pt x="8026" y="5891"/>
                    <a:pt x="8328" y="5891"/>
                  </a:cubicBezTo>
                  <a:lnTo>
                    <a:pt x="14846" y="5891"/>
                  </a:lnTo>
                  <a:cubicBezTo>
                    <a:pt x="15147" y="5891"/>
                    <a:pt x="15404" y="6033"/>
                    <a:pt x="15615" y="6320"/>
                  </a:cubicBezTo>
                  <a:cubicBezTo>
                    <a:pt x="15826" y="6606"/>
                    <a:pt x="15931" y="6954"/>
                    <a:pt x="15931" y="7363"/>
                  </a:cubicBezTo>
                  <a:lnTo>
                    <a:pt x="15931" y="9818"/>
                  </a:lnTo>
                  <a:lnTo>
                    <a:pt x="7241" y="9818"/>
                  </a:lnTo>
                  <a:cubicBezTo>
                    <a:pt x="6729" y="9818"/>
                    <a:pt x="6200" y="9994"/>
                    <a:pt x="5658" y="10348"/>
                  </a:cubicBezTo>
                  <a:cubicBezTo>
                    <a:pt x="5114" y="10700"/>
                    <a:pt x="4677" y="11148"/>
                    <a:pt x="4345" y="11690"/>
                  </a:cubicBezTo>
                  <a:lnTo>
                    <a:pt x="1448" y="16522"/>
                  </a:lnTo>
                  <a:cubicBezTo>
                    <a:pt x="1448" y="16522"/>
                    <a:pt x="1448" y="3436"/>
                    <a:pt x="1448" y="3436"/>
                  </a:cubicBezTo>
                  <a:close/>
                  <a:moveTo>
                    <a:pt x="21430" y="11276"/>
                  </a:moveTo>
                  <a:cubicBezTo>
                    <a:pt x="21264" y="10804"/>
                    <a:pt x="21011" y="10444"/>
                    <a:pt x="20672" y="10194"/>
                  </a:cubicBezTo>
                  <a:cubicBezTo>
                    <a:pt x="20333" y="9942"/>
                    <a:pt x="19960" y="9818"/>
                    <a:pt x="19552" y="9818"/>
                  </a:cubicBezTo>
                  <a:lnTo>
                    <a:pt x="17380" y="9818"/>
                  </a:lnTo>
                  <a:lnTo>
                    <a:pt x="17380" y="7363"/>
                  </a:lnTo>
                  <a:cubicBezTo>
                    <a:pt x="17380" y="6424"/>
                    <a:pt x="17130" y="5614"/>
                    <a:pt x="16633" y="4940"/>
                  </a:cubicBezTo>
                  <a:cubicBezTo>
                    <a:pt x="16135" y="4265"/>
                    <a:pt x="15539" y="3928"/>
                    <a:pt x="14845" y="3928"/>
                  </a:cubicBezTo>
                  <a:lnTo>
                    <a:pt x="8690" y="3928"/>
                  </a:lnTo>
                  <a:lnTo>
                    <a:pt x="8690" y="3436"/>
                  </a:lnTo>
                  <a:cubicBezTo>
                    <a:pt x="8690" y="2495"/>
                    <a:pt x="8440" y="1686"/>
                    <a:pt x="7942" y="1012"/>
                  </a:cubicBezTo>
                  <a:cubicBezTo>
                    <a:pt x="7445" y="338"/>
                    <a:pt x="6849" y="0"/>
                    <a:pt x="6155" y="0"/>
                  </a:cubicBezTo>
                  <a:lnTo>
                    <a:pt x="2535" y="0"/>
                  </a:lnTo>
                  <a:cubicBezTo>
                    <a:pt x="1841" y="0"/>
                    <a:pt x="1244" y="338"/>
                    <a:pt x="747" y="1012"/>
                  </a:cubicBezTo>
                  <a:cubicBezTo>
                    <a:pt x="249" y="1686"/>
                    <a:pt x="0" y="2495"/>
                    <a:pt x="0" y="3436"/>
                  </a:cubicBezTo>
                  <a:lnTo>
                    <a:pt x="0" y="18163"/>
                  </a:lnTo>
                  <a:cubicBezTo>
                    <a:pt x="0" y="19103"/>
                    <a:pt x="249" y="19913"/>
                    <a:pt x="747" y="20588"/>
                  </a:cubicBezTo>
                  <a:cubicBezTo>
                    <a:pt x="1244" y="21262"/>
                    <a:pt x="1841" y="21600"/>
                    <a:pt x="2535" y="21600"/>
                  </a:cubicBezTo>
                  <a:lnTo>
                    <a:pt x="14846" y="21600"/>
                  </a:lnTo>
                  <a:cubicBezTo>
                    <a:pt x="15351" y="21600"/>
                    <a:pt x="15878" y="21422"/>
                    <a:pt x="16429" y="21070"/>
                  </a:cubicBezTo>
                  <a:cubicBezTo>
                    <a:pt x="16980" y="20717"/>
                    <a:pt x="17417" y="20270"/>
                    <a:pt x="17742" y="19729"/>
                  </a:cubicBezTo>
                  <a:lnTo>
                    <a:pt x="21080" y="14159"/>
                  </a:lnTo>
                  <a:cubicBezTo>
                    <a:pt x="21427" y="13567"/>
                    <a:pt x="21600" y="12953"/>
                    <a:pt x="21600" y="12319"/>
                  </a:cubicBezTo>
                  <a:cubicBezTo>
                    <a:pt x="21600" y="11950"/>
                    <a:pt x="21544" y="11602"/>
                    <a:pt x="21430" y="11276"/>
                  </a:cubicBezTo>
                  <a:cubicBezTo>
                    <a:pt x="21430" y="11276"/>
                    <a:pt x="21430" y="11276"/>
                    <a:pt x="21430" y="11276"/>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19" name="ïṧḷïḓê-Freeform: Shape 112"/>
            <p:cNvSpPr/>
            <p:nvPr/>
          </p:nvSpPr>
          <p:spPr>
            <a:xfrm>
              <a:off x="5974060" y="3955590"/>
              <a:ext cx="112349" cy="96292"/>
            </a:xfrm>
            <a:custGeom>
              <a:avLst/>
              <a:gdLst/>
              <a:ahLst/>
              <a:cxnLst>
                <a:cxn ang="0">
                  <a:pos x="wd2" y="hd2"/>
                </a:cxn>
                <a:cxn ang="5400000">
                  <a:pos x="wd2" y="hd2"/>
                </a:cxn>
                <a:cxn ang="10800000">
                  <a:pos x="wd2" y="hd2"/>
                </a:cxn>
                <a:cxn ang="16200000">
                  <a:pos x="wd2" y="hd2"/>
                </a:cxn>
              </a:cxnLst>
              <a:rect l="0" t="0" r="r" b="b"/>
              <a:pathLst>
                <a:path w="21600" h="21600" extrusionOk="0">
                  <a:moveTo>
                    <a:pt x="18798" y="12586"/>
                  </a:moveTo>
                  <a:cubicBezTo>
                    <a:pt x="17957" y="13691"/>
                    <a:pt x="16824" y="14573"/>
                    <a:pt x="15398" y="15222"/>
                  </a:cubicBezTo>
                  <a:cubicBezTo>
                    <a:pt x="13972" y="15874"/>
                    <a:pt x="12438" y="16200"/>
                    <a:pt x="10800" y="16200"/>
                  </a:cubicBezTo>
                  <a:cubicBezTo>
                    <a:pt x="10309" y="16200"/>
                    <a:pt x="9788" y="16163"/>
                    <a:pt x="9233" y="16087"/>
                  </a:cubicBezTo>
                  <a:lnTo>
                    <a:pt x="8546" y="16003"/>
                  </a:lnTo>
                  <a:lnTo>
                    <a:pt x="8027" y="16538"/>
                  </a:lnTo>
                  <a:cubicBezTo>
                    <a:pt x="7039" y="17550"/>
                    <a:pt x="5935" y="18352"/>
                    <a:pt x="4713" y="18944"/>
                  </a:cubicBezTo>
                  <a:cubicBezTo>
                    <a:pt x="5082" y="18183"/>
                    <a:pt x="5364" y="17376"/>
                    <a:pt x="5556" y="16523"/>
                  </a:cubicBezTo>
                  <a:lnTo>
                    <a:pt x="5882" y="15174"/>
                  </a:lnTo>
                  <a:lnTo>
                    <a:pt x="4834" y="14470"/>
                  </a:lnTo>
                  <a:cubicBezTo>
                    <a:pt x="3790" y="13778"/>
                    <a:pt x="2979" y="12954"/>
                    <a:pt x="2405" y="12002"/>
                  </a:cubicBezTo>
                  <a:cubicBezTo>
                    <a:pt x="1830" y="11051"/>
                    <a:pt x="1543" y="10051"/>
                    <a:pt x="1543" y="9000"/>
                  </a:cubicBezTo>
                  <a:cubicBezTo>
                    <a:pt x="1543" y="7716"/>
                    <a:pt x="1962" y="6520"/>
                    <a:pt x="2803" y="5414"/>
                  </a:cubicBezTo>
                  <a:cubicBezTo>
                    <a:pt x="3643" y="4307"/>
                    <a:pt x="4775" y="3429"/>
                    <a:pt x="6202" y="2778"/>
                  </a:cubicBezTo>
                  <a:cubicBezTo>
                    <a:pt x="7628" y="2127"/>
                    <a:pt x="9161" y="1800"/>
                    <a:pt x="10800" y="1800"/>
                  </a:cubicBezTo>
                  <a:cubicBezTo>
                    <a:pt x="12440" y="1800"/>
                    <a:pt x="13972" y="2126"/>
                    <a:pt x="15398" y="2776"/>
                  </a:cubicBezTo>
                  <a:cubicBezTo>
                    <a:pt x="16824" y="3429"/>
                    <a:pt x="17957" y="4307"/>
                    <a:pt x="18798" y="5414"/>
                  </a:cubicBezTo>
                  <a:cubicBezTo>
                    <a:pt x="19637" y="6520"/>
                    <a:pt x="20057" y="7716"/>
                    <a:pt x="20057" y="9000"/>
                  </a:cubicBezTo>
                  <a:cubicBezTo>
                    <a:pt x="20057" y="10286"/>
                    <a:pt x="19637" y="11480"/>
                    <a:pt x="18798" y="12586"/>
                  </a:cubicBezTo>
                  <a:cubicBezTo>
                    <a:pt x="18798" y="12586"/>
                    <a:pt x="18798" y="12586"/>
                    <a:pt x="18798" y="12586"/>
                  </a:cubicBezTo>
                  <a:close/>
                  <a:moveTo>
                    <a:pt x="20153" y="4478"/>
                  </a:moveTo>
                  <a:cubicBezTo>
                    <a:pt x="19190" y="3095"/>
                    <a:pt x="17879" y="2006"/>
                    <a:pt x="16224" y="1201"/>
                  </a:cubicBezTo>
                  <a:cubicBezTo>
                    <a:pt x="14569" y="401"/>
                    <a:pt x="12762" y="0"/>
                    <a:pt x="10800" y="0"/>
                  </a:cubicBezTo>
                  <a:cubicBezTo>
                    <a:pt x="8840" y="0"/>
                    <a:pt x="7031" y="401"/>
                    <a:pt x="5376" y="1201"/>
                  </a:cubicBezTo>
                  <a:cubicBezTo>
                    <a:pt x="3720" y="2006"/>
                    <a:pt x="2410" y="3095"/>
                    <a:pt x="1446" y="4478"/>
                  </a:cubicBezTo>
                  <a:cubicBezTo>
                    <a:pt x="482" y="5862"/>
                    <a:pt x="0" y="7369"/>
                    <a:pt x="0" y="9000"/>
                  </a:cubicBezTo>
                  <a:cubicBezTo>
                    <a:pt x="0" y="10406"/>
                    <a:pt x="364" y="11724"/>
                    <a:pt x="1092" y="12952"/>
                  </a:cubicBezTo>
                  <a:cubicBezTo>
                    <a:pt x="1818" y="14180"/>
                    <a:pt x="2812" y="15212"/>
                    <a:pt x="4074" y="16047"/>
                  </a:cubicBezTo>
                  <a:cubicBezTo>
                    <a:pt x="3986" y="16420"/>
                    <a:pt x="3882" y="16777"/>
                    <a:pt x="3761" y="17114"/>
                  </a:cubicBezTo>
                  <a:cubicBezTo>
                    <a:pt x="3641" y="17453"/>
                    <a:pt x="3532" y="17728"/>
                    <a:pt x="3436" y="17944"/>
                  </a:cubicBezTo>
                  <a:cubicBezTo>
                    <a:pt x="3338" y="18160"/>
                    <a:pt x="3208" y="18399"/>
                    <a:pt x="3044" y="18661"/>
                  </a:cubicBezTo>
                  <a:cubicBezTo>
                    <a:pt x="2879" y="18924"/>
                    <a:pt x="2755" y="19110"/>
                    <a:pt x="2670" y="19216"/>
                  </a:cubicBezTo>
                  <a:cubicBezTo>
                    <a:pt x="2585" y="19325"/>
                    <a:pt x="2447" y="19503"/>
                    <a:pt x="2254" y="19751"/>
                  </a:cubicBezTo>
                  <a:cubicBezTo>
                    <a:pt x="2061" y="20000"/>
                    <a:pt x="1937" y="20162"/>
                    <a:pt x="1881" y="20236"/>
                  </a:cubicBezTo>
                  <a:cubicBezTo>
                    <a:pt x="1873" y="20241"/>
                    <a:pt x="1841" y="20283"/>
                    <a:pt x="1783" y="20363"/>
                  </a:cubicBezTo>
                  <a:cubicBezTo>
                    <a:pt x="1728" y="20443"/>
                    <a:pt x="1700" y="20481"/>
                    <a:pt x="1700" y="20481"/>
                  </a:cubicBezTo>
                  <a:lnTo>
                    <a:pt x="1628" y="20610"/>
                  </a:lnTo>
                  <a:cubicBezTo>
                    <a:pt x="1588" y="20680"/>
                    <a:pt x="1569" y="20724"/>
                    <a:pt x="1573" y="20743"/>
                  </a:cubicBezTo>
                  <a:cubicBezTo>
                    <a:pt x="1577" y="20762"/>
                    <a:pt x="1569" y="20809"/>
                    <a:pt x="1549" y="20884"/>
                  </a:cubicBezTo>
                  <a:cubicBezTo>
                    <a:pt x="1529" y="20957"/>
                    <a:pt x="1531" y="21015"/>
                    <a:pt x="1555" y="21051"/>
                  </a:cubicBezTo>
                  <a:lnTo>
                    <a:pt x="1555" y="21067"/>
                  </a:lnTo>
                  <a:cubicBezTo>
                    <a:pt x="1588" y="21224"/>
                    <a:pt x="1652" y="21354"/>
                    <a:pt x="1747" y="21453"/>
                  </a:cubicBezTo>
                  <a:cubicBezTo>
                    <a:pt x="1844" y="21551"/>
                    <a:pt x="1953" y="21600"/>
                    <a:pt x="2074" y="21600"/>
                  </a:cubicBezTo>
                  <a:lnTo>
                    <a:pt x="2133" y="21600"/>
                  </a:lnTo>
                  <a:cubicBezTo>
                    <a:pt x="2657" y="21525"/>
                    <a:pt x="3114" y="21422"/>
                    <a:pt x="3508" y="21292"/>
                  </a:cubicBezTo>
                  <a:cubicBezTo>
                    <a:pt x="5613" y="20663"/>
                    <a:pt x="7461" y="19529"/>
                    <a:pt x="9052" y="17888"/>
                  </a:cubicBezTo>
                  <a:cubicBezTo>
                    <a:pt x="9655" y="17962"/>
                    <a:pt x="10238" y="17998"/>
                    <a:pt x="10800" y="17998"/>
                  </a:cubicBezTo>
                  <a:cubicBezTo>
                    <a:pt x="12762" y="17998"/>
                    <a:pt x="14569" y="17600"/>
                    <a:pt x="16224" y="16796"/>
                  </a:cubicBezTo>
                  <a:cubicBezTo>
                    <a:pt x="17879" y="15995"/>
                    <a:pt x="19190" y="14904"/>
                    <a:pt x="20153" y="13522"/>
                  </a:cubicBezTo>
                  <a:cubicBezTo>
                    <a:pt x="21118" y="12138"/>
                    <a:pt x="21600" y="10631"/>
                    <a:pt x="21600" y="9000"/>
                  </a:cubicBezTo>
                  <a:cubicBezTo>
                    <a:pt x="21600" y="7369"/>
                    <a:pt x="21118" y="5862"/>
                    <a:pt x="20153" y="4478"/>
                  </a:cubicBezTo>
                  <a:cubicBezTo>
                    <a:pt x="20153" y="4478"/>
                    <a:pt x="20153" y="4478"/>
                    <a:pt x="20153" y="4478"/>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0" name="i$liḋe-Freeform: Shape 113"/>
            <p:cNvSpPr/>
            <p:nvPr/>
          </p:nvSpPr>
          <p:spPr>
            <a:xfrm>
              <a:off x="4838569" y="2659022"/>
              <a:ext cx="64047" cy="59189"/>
            </a:xfrm>
            <a:custGeom>
              <a:avLst/>
              <a:gdLst/>
              <a:ahLst/>
              <a:cxnLst>
                <a:cxn ang="0">
                  <a:pos x="wd2" y="hd2"/>
                </a:cxn>
                <a:cxn ang="5400000">
                  <a:pos x="wd2" y="hd2"/>
                </a:cxn>
                <a:cxn ang="10800000">
                  <a:pos x="wd2" y="hd2"/>
                </a:cxn>
                <a:cxn ang="16200000">
                  <a:pos x="wd2" y="hd2"/>
                </a:cxn>
              </a:cxnLst>
              <a:rect l="0" t="0" r="r" b="b"/>
              <a:pathLst>
                <a:path w="21600" h="21413" extrusionOk="0">
                  <a:moveTo>
                    <a:pt x="19441" y="8111"/>
                  </a:moveTo>
                  <a:lnTo>
                    <a:pt x="18359" y="8111"/>
                  </a:lnTo>
                  <a:lnTo>
                    <a:pt x="18359" y="10435"/>
                  </a:lnTo>
                  <a:lnTo>
                    <a:pt x="19441" y="10435"/>
                  </a:lnTo>
                  <a:lnTo>
                    <a:pt x="19441" y="16218"/>
                  </a:lnTo>
                  <a:lnTo>
                    <a:pt x="9718" y="16218"/>
                  </a:lnTo>
                  <a:lnTo>
                    <a:pt x="9718" y="13903"/>
                  </a:lnTo>
                  <a:lnTo>
                    <a:pt x="7559" y="13903"/>
                  </a:lnTo>
                  <a:lnTo>
                    <a:pt x="7559" y="16227"/>
                  </a:lnTo>
                  <a:cubicBezTo>
                    <a:pt x="7559" y="17503"/>
                    <a:pt x="8527" y="18542"/>
                    <a:pt x="9718" y="18542"/>
                  </a:cubicBezTo>
                  <a:lnTo>
                    <a:pt x="15933" y="18542"/>
                  </a:lnTo>
                  <a:lnTo>
                    <a:pt x="17711" y="21089"/>
                  </a:lnTo>
                  <a:cubicBezTo>
                    <a:pt x="18070" y="21600"/>
                    <a:pt x="18359" y="21496"/>
                    <a:pt x="18359" y="20857"/>
                  </a:cubicBezTo>
                  <a:lnTo>
                    <a:pt x="18359" y="18542"/>
                  </a:lnTo>
                  <a:lnTo>
                    <a:pt x="19441" y="18542"/>
                  </a:lnTo>
                  <a:cubicBezTo>
                    <a:pt x="20633" y="18542"/>
                    <a:pt x="21600" y="17503"/>
                    <a:pt x="21600" y="16227"/>
                  </a:cubicBezTo>
                  <a:lnTo>
                    <a:pt x="21600" y="10429"/>
                  </a:lnTo>
                  <a:cubicBezTo>
                    <a:pt x="21600" y="9148"/>
                    <a:pt x="20633" y="8111"/>
                    <a:pt x="19441" y="8111"/>
                  </a:cubicBezTo>
                  <a:cubicBezTo>
                    <a:pt x="19441" y="8111"/>
                    <a:pt x="19441" y="8111"/>
                    <a:pt x="19441" y="8111"/>
                  </a:cubicBezTo>
                  <a:close/>
                  <a:moveTo>
                    <a:pt x="2159" y="10429"/>
                  </a:moveTo>
                  <a:lnTo>
                    <a:pt x="2159" y="2317"/>
                  </a:lnTo>
                  <a:lnTo>
                    <a:pt x="15120" y="2317"/>
                  </a:lnTo>
                  <a:lnTo>
                    <a:pt x="15120" y="10429"/>
                  </a:lnTo>
                  <a:cubicBezTo>
                    <a:pt x="15120" y="10429"/>
                    <a:pt x="2159" y="10429"/>
                    <a:pt x="2159" y="10429"/>
                  </a:cubicBezTo>
                  <a:close/>
                  <a:moveTo>
                    <a:pt x="17283" y="10428"/>
                  </a:moveTo>
                  <a:lnTo>
                    <a:pt x="17283" y="2317"/>
                  </a:lnTo>
                  <a:cubicBezTo>
                    <a:pt x="17283" y="1037"/>
                    <a:pt x="16313" y="0"/>
                    <a:pt x="15120" y="0"/>
                  </a:cubicBezTo>
                  <a:lnTo>
                    <a:pt x="2159" y="0"/>
                  </a:lnTo>
                  <a:cubicBezTo>
                    <a:pt x="967" y="0"/>
                    <a:pt x="0" y="1037"/>
                    <a:pt x="0" y="2317"/>
                  </a:cubicBezTo>
                  <a:lnTo>
                    <a:pt x="0" y="10428"/>
                  </a:lnTo>
                  <a:cubicBezTo>
                    <a:pt x="0" y="11708"/>
                    <a:pt x="967" y="12748"/>
                    <a:pt x="2159" y="12748"/>
                  </a:cubicBezTo>
                  <a:lnTo>
                    <a:pt x="3241" y="12748"/>
                  </a:lnTo>
                  <a:lnTo>
                    <a:pt x="3241" y="16221"/>
                  </a:lnTo>
                  <a:cubicBezTo>
                    <a:pt x="3241" y="16859"/>
                    <a:pt x="3530" y="16963"/>
                    <a:pt x="3885" y="16452"/>
                  </a:cubicBezTo>
                  <a:lnTo>
                    <a:pt x="6481" y="12748"/>
                  </a:lnTo>
                  <a:lnTo>
                    <a:pt x="15120" y="12748"/>
                  </a:lnTo>
                  <a:cubicBezTo>
                    <a:pt x="16313" y="12748"/>
                    <a:pt x="17283" y="11708"/>
                    <a:pt x="17283" y="10428"/>
                  </a:cubicBezTo>
                  <a:cubicBezTo>
                    <a:pt x="17283" y="10428"/>
                    <a:pt x="17283" y="10428"/>
                    <a:pt x="17283" y="10428"/>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1" name="i$liḋe-Freeform: Shape 114"/>
            <p:cNvSpPr/>
            <p:nvPr/>
          </p:nvSpPr>
          <p:spPr>
            <a:xfrm>
              <a:off x="4725219" y="2895665"/>
              <a:ext cx="94746" cy="87488"/>
            </a:xfrm>
            <a:custGeom>
              <a:avLst/>
              <a:gdLst/>
              <a:ahLst/>
              <a:cxnLst>
                <a:cxn ang="0">
                  <a:pos x="wd2" y="hd2"/>
                </a:cxn>
                <a:cxn ang="5400000">
                  <a:pos x="wd2" y="hd2"/>
                </a:cxn>
                <a:cxn ang="10800000">
                  <a:pos x="wd2" y="hd2"/>
                </a:cxn>
                <a:cxn ang="16200000">
                  <a:pos x="wd2" y="hd2"/>
                </a:cxn>
              </a:cxnLst>
              <a:rect l="0" t="0" r="r" b="b"/>
              <a:pathLst>
                <a:path w="21600" h="21416" extrusionOk="0">
                  <a:moveTo>
                    <a:pt x="2160" y="6958"/>
                  </a:moveTo>
                  <a:cubicBezTo>
                    <a:pt x="2160" y="4395"/>
                    <a:pt x="4820" y="2318"/>
                    <a:pt x="8100" y="2318"/>
                  </a:cubicBezTo>
                  <a:cubicBezTo>
                    <a:pt x="11380" y="2318"/>
                    <a:pt x="14041" y="4395"/>
                    <a:pt x="14041" y="6958"/>
                  </a:cubicBezTo>
                  <a:cubicBezTo>
                    <a:pt x="14041" y="9519"/>
                    <a:pt x="11380" y="11596"/>
                    <a:pt x="8100" y="11596"/>
                  </a:cubicBezTo>
                  <a:cubicBezTo>
                    <a:pt x="4820" y="11596"/>
                    <a:pt x="2160" y="9519"/>
                    <a:pt x="2160" y="6958"/>
                  </a:cubicBezTo>
                  <a:cubicBezTo>
                    <a:pt x="2160" y="6958"/>
                    <a:pt x="2160" y="6958"/>
                    <a:pt x="2160" y="6958"/>
                  </a:cubicBezTo>
                  <a:close/>
                  <a:moveTo>
                    <a:pt x="16199" y="6958"/>
                  </a:moveTo>
                  <a:cubicBezTo>
                    <a:pt x="16199" y="3113"/>
                    <a:pt x="12574" y="0"/>
                    <a:pt x="8100" y="0"/>
                  </a:cubicBezTo>
                  <a:cubicBezTo>
                    <a:pt x="3625" y="0"/>
                    <a:pt x="0" y="3113"/>
                    <a:pt x="0" y="6958"/>
                  </a:cubicBezTo>
                  <a:cubicBezTo>
                    <a:pt x="0" y="9628"/>
                    <a:pt x="1751" y="11940"/>
                    <a:pt x="4319" y="13110"/>
                  </a:cubicBezTo>
                  <a:lnTo>
                    <a:pt x="4319" y="16232"/>
                  </a:lnTo>
                  <a:cubicBezTo>
                    <a:pt x="4319" y="16875"/>
                    <a:pt x="4612" y="16977"/>
                    <a:pt x="4968" y="16470"/>
                  </a:cubicBezTo>
                  <a:lnTo>
                    <a:pt x="6823" y="13821"/>
                  </a:lnTo>
                  <a:cubicBezTo>
                    <a:pt x="7240" y="13878"/>
                    <a:pt x="7665" y="13915"/>
                    <a:pt x="8100" y="13915"/>
                  </a:cubicBezTo>
                  <a:cubicBezTo>
                    <a:pt x="12574" y="13915"/>
                    <a:pt x="16199" y="10800"/>
                    <a:pt x="16199" y="6958"/>
                  </a:cubicBezTo>
                  <a:cubicBezTo>
                    <a:pt x="16199" y="6958"/>
                    <a:pt x="16199" y="6958"/>
                    <a:pt x="16199" y="6958"/>
                  </a:cubicBezTo>
                  <a:close/>
                  <a:moveTo>
                    <a:pt x="17106" y="8511"/>
                  </a:moveTo>
                  <a:cubicBezTo>
                    <a:pt x="16942" y="9266"/>
                    <a:pt x="16653" y="9989"/>
                    <a:pt x="16266" y="10656"/>
                  </a:cubicBezTo>
                  <a:cubicBezTo>
                    <a:pt x="18117" y="11145"/>
                    <a:pt x="19440" y="12419"/>
                    <a:pt x="19440" y="13915"/>
                  </a:cubicBezTo>
                  <a:cubicBezTo>
                    <a:pt x="19440" y="15836"/>
                    <a:pt x="17265" y="17394"/>
                    <a:pt x="14580" y="17394"/>
                  </a:cubicBezTo>
                  <a:cubicBezTo>
                    <a:pt x="12380" y="17394"/>
                    <a:pt x="10526" y="16350"/>
                    <a:pt x="9925" y="14913"/>
                  </a:cubicBezTo>
                  <a:cubicBezTo>
                    <a:pt x="9334" y="15019"/>
                    <a:pt x="8724" y="15074"/>
                    <a:pt x="8100" y="15074"/>
                  </a:cubicBezTo>
                  <a:cubicBezTo>
                    <a:pt x="7968" y="15074"/>
                    <a:pt x="7841" y="15061"/>
                    <a:pt x="7712" y="15057"/>
                  </a:cubicBezTo>
                  <a:cubicBezTo>
                    <a:pt x="8092" y="16624"/>
                    <a:pt x="9226" y="17964"/>
                    <a:pt x="10800" y="18795"/>
                  </a:cubicBezTo>
                  <a:lnTo>
                    <a:pt x="10800" y="20874"/>
                  </a:lnTo>
                  <a:cubicBezTo>
                    <a:pt x="10800" y="21513"/>
                    <a:pt x="11069" y="21600"/>
                    <a:pt x="11401" y="21069"/>
                  </a:cubicBezTo>
                  <a:lnTo>
                    <a:pt x="12419" y="19428"/>
                  </a:lnTo>
                  <a:cubicBezTo>
                    <a:pt x="13101" y="19614"/>
                    <a:pt x="13825" y="19714"/>
                    <a:pt x="14580" y="19714"/>
                  </a:cubicBezTo>
                  <a:cubicBezTo>
                    <a:pt x="18457" y="19714"/>
                    <a:pt x="21600" y="17116"/>
                    <a:pt x="21600" y="13915"/>
                  </a:cubicBezTo>
                  <a:cubicBezTo>
                    <a:pt x="21600" y="11451"/>
                    <a:pt x="19733" y="9350"/>
                    <a:pt x="17106" y="8511"/>
                  </a:cubicBezTo>
                  <a:cubicBezTo>
                    <a:pt x="17106" y="8511"/>
                    <a:pt x="17106" y="8511"/>
                    <a:pt x="17106" y="8511"/>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2" name="i$liḋe-Freeform: Shape 115"/>
            <p:cNvSpPr/>
            <p:nvPr/>
          </p:nvSpPr>
          <p:spPr>
            <a:xfrm>
              <a:off x="5037429" y="2426355"/>
              <a:ext cx="75443" cy="58953"/>
            </a:xfrm>
            <a:custGeom>
              <a:avLst/>
              <a:gdLst/>
              <a:ahLst/>
              <a:cxnLst>
                <a:cxn ang="0">
                  <a:pos x="wd2" y="hd2"/>
                </a:cxn>
                <a:cxn ang="5400000">
                  <a:pos x="wd2" y="hd2"/>
                </a:cxn>
                <a:cxn ang="10800000">
                  <a:pos x="wd2" y="hd2"/>
                </a:cxn>
                <a:cxn ang="16200000">
                  <a:pos x="wd2" y="hd2"/>
                </a:cxn>
              </a:cxnLst>
              <a:rect l="0" t="0" r="r" b="b"/>
              <a:pathLst>
                <a:path w="21600" h="21217" extrusionOk="0">
                  <a:moveTo>
                    <a:pt x="20659" y="14166"/>
                  </a:moveTo>
                  <a:lnTo>
                    <a:pt x="15023" y="14166"/>
                  </a:lnTo>
                  <a:cubicBezTo>
                    <a:pt x="14506" y="14166"/>
                    <a:pt x="14086" y="14692"/>
                    <a:pt x="14086" y="15349"/>
                  </a:cubicBezTo>
                  <a:cubicBezTo>
                    <a:pt x="14086" y="15997"/>
                    <a:pt x="14506" y="16524"/>
                    <a:pt x="15023" y="16524"/>
                  </a:cubicBezTo>
                  <a:lnTo>
                    <a:pt x="20659" y="16524"/>
                  </a:lnTo>
                  <a:cubicBezTo>
                    <a:pt x="21177" y="16524"/>
                    <a:pt x="21600" y="15997"/>
                    <a:pt x="21600" y="15349"/>
                  </a:cubicBezTo>
                  <a:cubicBezTo>
                    <a:pt x="21600" y="14692"/>
                    <a:pt x="21177" y="14166"/>
                    <a:pt x="20659" y="14166"/>
                  </a:cubicBezTo>
                  <a:cubicBezTo>
                    <a:pt x="20659" y="14166"/>
                    <a:pt x="20659" y="14166"/>
                    <a:pt x="20659" y="14166"/>
                  </a:cubicBezTo>
                  <a:close/>
                  <a:moveTo>
                    <a:pt x="4695" y="20065"/>
                  </a:moveTo>
                  <a:cubicBezTo>
                    <a:pt x="4695" y="21372"/>
                    <a:pt x="5218" y="21600"/>
                    <a:pt x="5861" y="20580"/>
                  </a:cubicBezTo>
                  <a:lnTo>
                    <a:pt x="8420" y="16524"/>
                  </a:lnTo>
                  <a:lnTo>
                    <a:pt x="4695" y="16524"/>
                  </a:lnTo>
                  <a:cubicBezTo>
                    <a:pt x="4695" y="16524"/>
                    <a:pt x="4695" y="20065"/>
                    <a:pt x="4695" y="20065"/>
                  </a:cubicBezTo>
                  <a:close/>
                  <a:moveTo>
                    <a:pt x="1877" y="14166"/>
                  </a:moveTo>
                  <a:lnTo>
                    <a:pt x="1877" y="2358"/>
                  </a:lnTo>
                  <a:lnTo>
                    <a:pt x="16904" y="2358"/>
                  </a:lnTo>
                  <a:lnTo>
                    <a:pt x="16904" y="12985"/>
                  </a:lnTo>
                  <a:lnTo>
                    <a:pt x="18781" y="12985"/>
                  </a:lnTo>
                  <a:lnTo>
                    <a:pt x="18781" y="2358"/>
                  </a:lnTo>
                  <a:cubicBezTo>
                    <a:pt x="18781" y="1057"/>
                    <a:pt x="17939" y="0"/>
                    <a:pt x="16904" y="0"/>
                  </a:cubicBezTo>
                  <a:lnTo>
                    <a:pt x="1877" y="0"/>
                  </a:lnTo>
                  <a:cubicBezTo>
                    <a:pt x="841" y="0"/>
                    <a:pt x="0" y="1057"/>
                    <a:pt x="0" y="2358"/>
                  </a:cubicBezTo>
                  <a:lnTo>
                    <a:pt x="0" y="14166"/>
                  </a:lnTo>
                  <a:cubicBezTo>
                    <a:pt x="0" y="15469"/>
                    <a:pt x="841" y="16524"/>
                    <a:pt x="1877" y="16524"/>
                  </a:cubicBezTo>
                  <a:lnTo>
                    <a:pt x="13408" y="16524"/>
                  </a:lnTo>
                  <a:cubicBezTo>
                    <a:pt x="13246" y="16176"/>
                    <a:pt x="13146" y="15778"/>
                    <a:pt x="13146" y="15349"/>
                  </a:cubicBezTo>
                  <a:cubicBezTo>
                    <a:pt x="13146" y="14914"/>
                    <a:pt x="13246" y="14513"/>
                    <a:pt x="13408" y="14166"/>
                  </a:cubicBezTo>
                  <a:cubicBezTo>
                    <a:pt x="13408" y="14166"/>
                    <a:pt x="1877" y="14166"/>
                    <a:pt x="1877" y="14166"/>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3" name="i$liḋe-Freeform: Shape 116"/>
            <p:cNvSpPr/>
            <p:nvPr/>
          </p:nvSpPr>
          <p:spPr>
            <a:xfrm>
              <a:off x="7244776" y="3635425"/>
              <a:ext cx="108271" cy="97304"/>
            </a:xfrm>
            <a:custGeom>
              <a:avLst/>
              <a:gdLst/>
              <a:ahLst/>
              <a:cxnLst>
                <a:cxn ang="0">
                  <a:pos x="wd2" y="hd2"/>
                </a:cxn>
                <a:cxn ang="5400000">
                  <a:pos x="wd2" y="hd2"/>
                </a:cxn>
                <a:cxn ang="10800000">
                  <a:pos x="wd2" y="hd2"/>
                </a:cxn>
                <a:cxn ang="16200000">
                  <a:pos x="wd2" y="hd2"/>
                </a:cxn>
              </a:cxnLst>
              <a:rect l="0" t="0" r="r" b="b"/>
              <a:pathLst>
                <a:path w="21600" h="21218" extrusionOk="0">
                  <a:moveTo>
                    <a:pt x="5400" y="20067"/>
                  </a:moveTo>
                  <a:cubicBezTo>
                    <a:pt x="5400" y="21373"/>
                    <a:pt x="6002" y="21600"/>
                    <a:pt x="6742" y="20579"/>
                  </a:cubicBezTo>
                  <a:lnTo>
                    <a:pt x="9688" y="16525"/>
                  </a:lnTo>
                  <a:lnTo>
                    <a:pt x="5400" y="16529"/>
                  </a:lnTo>
                  <a:cubicBezTo>
                    <a:pt x="5400" y="16529"/>
                    <a:pt x="5400" y="20067"/>
                    <a:pt x="5400" y="20067"/>
                  </a:cubicBezTo>
                  <a:close/>
                  <a:moveTo>
                    <a:pt x="19440" y="14166"/>
                  </a:moveTo>
                  <a:lnTo>
                    <a:pt x="2160" y="14166"/>
                  </a:lnTo>
                  <a:lnTo>
                    <a:pt x="2160" y="2361"/>
                  </a:lnTo>
                  <a:lnTo>
                    <a:pt x="19440" y="2361"/>
                  </a:lnTo>
                  <a:cubicBezTo>
                    <a:pt x="19440" y="2361"/>
                    <a:pt x="19440" y="14166"/>
                    <a:pt x="19440" y="14166"/>
                  </a:cubicBezTo>
                  <a:close/>
                  <a:moveTo>
                    <a:pt x="19440" y="0"/>
                  </a:moveTo>
                  <a:lnTo>
                    <a:pt x="2160" y="0"/>
                  </a:lnTo>
                  <a:cubicBezTo>
                    <a:pt x="968" y="0"/>
                    <a:pt x="0" y="1059"/>
                    <a:pt x="0" y="2361"/>
                  </a:cubicBezTo>
                  <a:lnTo>
                    <a:pt x="0" y="14166"/>
                  </a:lnTo>
                  <a:cubicBezTo>
                    <a:pt x="0" y="15472"/>
                    <a:pt x="968" y="16525"/>
                    <a:pt x="2160" y="16525"/>
                  </a:cubicBezTo>
                  <a:lnTo>
                    <a:pt x="19440" y="16525"/>
                  </a:lnTo>
                  <a:cubicBezTo>
                    <a:pt x="20633" y="16525"/>
                    <a:pt x="21600" y="15472"/>
                    <a:pt x="21600" y="14166"/>
                  </a:cubicBezTo>
                  <a:lnTo>
                    <a:pt x="21600" y="2361"/>
                  </a:lnTo>
                  <a:cubicBezTo>
                    <a:pt x="21600" y="1059"/>
                    <a:pt x="20633" y="0"/>
                    <a:pt x="19440" y="0"/>
                  </a:cubicBezTo>
                  <a:cubicBezTo>
                    <a:pt x="19440" y="0"/>
                    <a:pt x="19440" y="0"/>
                    <a:pt x="19440" y="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4" name="i$liḋe-Freeform: Shape 117"/>
            <p:cNvSpPr/>
            <p:nvPr/>
          </p:nvSpPr>
          <p:spPr>
            <a:xfrm>
              <a:off x="6332008" y="4249902"/>
              <a:ext cx="130374" cy="101883"/>
            </a:xfrm>
            <a:custGeom>
              <a:avLst/>
              <a:gdLst/>
              <a:ahLst/>
              <a:cxnLst>
                <a:cxn ang="0">
                  <a:pos x="wd2" y="hd2"/>
                </a:cxn>
                <a:cxn ang="5400000">
                  <a:pos x="wd2" y="hd2"/>
                </a:cxn>
                <a:cxn ang="10800000">
                  <a:pos x="wd2" y="hd2"/>
                </a:cxn>
                <a:cxn ang="16200000">
                  <a:pos x="wd2" y="hd2"/>
                </a:cxn>
              </a:cxnLst>
              <a:rect l="0" t="0" r="r" b="b"/>
              <a:pathLst>
                <a:path w="21600" h="21218" extrusionOk="0">
                  <a:moveTo>
                    <a:pt x="20660" y="14165"/>
                  </a:moveTo>
                  <a:lnTo>
                    <a:pt x="18782" y="14165"/>
                  </a:lnTo>
                  <a:lnTo>
                    <a:pt x="18782" y="11805"/>
                  </a:lnTo>
                  <a:cubicBezTo>
                    <a:pt x="18782" y="11154"/>
                    <a:pt x="18360" y="10624"/>
                    <a:pt x="17843" y="10624"/>
                  </a:cubicBezTo>
                  <a:cubicBezTo>
                    <a:pt x="17324" y="10624"/>
                    <a:pt x="16904" y="11154"/>
                    <a:pt x="16904" y="11805"/>
                  </a:cubicBezTo>
                  <a:lnTo>
                    <a:pt x="16904" y="14165"/>
                  </a:lnTo>
                  <a:lnTo>
                    <a:pt x="15024" y="14165"/>
                  </a:lnTo>
                  <a:cubicBezTo>
                    <a:pt x="14507" y="14165"/>
                    <a:pt x="14087" y="14693"/>
                    <a:pt x="14087" y="15347"/>
                  </a:cubicBezTo>
                  <a:cubicBezTo>
                    <a:pt x="14087" y="15998"/>
                    <a:pt x="14507" y="16524"/>
                    <a:pt x="15024" y="16524"/>
                  </a:cubicBezTo>
                  <a:lnTo>
                    <a:pt x="16904" y="16524"/>
                  </a:lnTo>
                  <a:lnTo>
                    <a:pt x="16904" y="18886"/>
                  </a:lnTo>
                  <a:cubicBezTo>
                    <a:pt x="16904" y="19537"/>
                    <a:pt x="17324" y="20066"/>
                    <a:pt x="17843" y="20066"/>
                  </a:cubicBezTo>
                  <a:cubicBezTo>
                    <a:pt x="18360" y="20066"/>
                    <a:pt x="18782" y="19537"/>
                    <a:pt x="18782" y="18886"/>
                  </a:cubicBezTo>
                  <a:lnTo>
                    <a:pt x="18782" y="16524"/>
                  </a:lnTo>
                  <a:lnTo>
                    <a:pt x="20660" y="16524"/>
                  </a:lnTo>
                  <a:cubicBezTo>
                    <a:pt x="21177" y="16524"/>
                    <a:pt x="21600" y="15998"/>
                    <a:pt x="21600" y="15347"/>
                  </a:cubicBezTo>
                  <a:cubicBezTo>
                    <a:pt x="21600" y="14693"/>
                    <a:pt x="21177" y="14165"/>
                    <a:pt x="20660" y="14165"/>
                  </a:cubicBezTo>
                  <a:cubicBezTo>
                    <a:pt x="20660" y="14165"/>
                    <a:pt x="20660" y="14165"/>
                    <a:pt x="20660" y="14165"/>
                  </a:cubicBezTo>
                  <a:close/>
                  <a:moveTo>
                    <a:pt x="1878" y="14165"/>
                  </a:moveTo>
                  <a:lnTo>
                    <a:pt x="1878" y="2359"/>
                  </a:lnTo>
                  <a:lnTo>
                    <a:pt x="16904" y="2359"/>
                  </a:lnTo>
                  <a:lnTo>
                    <a:pt x="16904" y="9770"/>
                  </a:lnTo>
                  <a:cubicBezTo>
                    <a:pt x="17182" y="9568"/>
                    <a:pt x="17498" y="9444"/>
                    <a:pt x="17843" y="9444"/>
                  </a:cubicBezTo>
                  <a:cubicBezTo>
                    <a:pt x="18186" y="9444"/>
                    <a:pt x="18504" y="9568"/>
                    <a:pt x="18782" y="9770"/>
                  </a:cubicBezTo>
                  <a:lnTo>
                    <a:pt x="18782" y="2359"/>
                  </a:lnTo>
                  <a:cubicBezTo>
                    <a:pt x="18782" y="1058"/>
                    <a:pt x="17940" y="0"/>
                    <a:pt x="16904" y="0"/>
                  </a:cubicBezTo>
                  <a:lnTo>
                    <a:pt x="1878" y="0"/>
                  </a:lnTo>
                  <a:cubicBezTo>
                    <a:pt x="842" y="0"/>
                    <a:pt x="0" y="1058"/>
                    <a:pt x="0" y="2359"/>
                  </a:cubicBezTo>
                  <a:lnTo>
                    <a:pt x="0" y="14165"/>
                  </a:lnTo>
                  <a:cubicBezTo>
                    <a:pt x="0" y="15470"/>
                    <a:pt x="842" y="16524"/>
                    <a:pt x="1878" y="16524"/>
                  </a:cubicBezTo>
                  <a:lnTo>
                    <a:pt x="13408" y="16524"/>
                  </a:lnTo>
                  <a:cubicBezTo>
                    <a:pt x="13247" y="16176"/>
                    <a:pt x="13148" y="15778"/>
                    <a:pt x="13148" y="15347"/>
                  </a:cubicBezTo>
                  <a:cubicBezTo>
                    <a:pt x="13148" y="14914"/>
                    <a:pt x="13247" y="14514"/>
                    <a:pt x="13408" y="14165"/>
                  </a:cubicBezTo>
                  <a:cubicBezTo>
                    <a:pt x="13408" y="14165"/>
                    <a:pt x="1878" y="14165"/>
                    <a:pt x="1878" y="14165"/>
                  </a:cubicBezTo>
                  <a:close/>
                  <a:moveTo>
                    <a:pt x="4696" y="20066"/>
                  </a:moveTo>
                  <a:cubicBezTo>
                    <a:pt x="4696" y="21374"/>
                    <a:pt x="5218" y="21600"/>
                    <a:pt x="5863" y="20579"/>
                  </a:cubicBezTo>
                  <a:lnTo>
                    <a:pt x="8422" y="16524"/>
                  </a:lnTo>
                  <a:lnTo>
                    <a:pt x="4696" y="16524"/>
                  </a:lnTo>
                  <a:cubicBezTo>
                    <a:pt x="4696" y="16524"/>
                    <a:pt x="4696" y="20066"/>
                    <a:pt x="4696" y="20066"/>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5" name="i$liḋe-Freeform: Shape 118"/>
            <p:cNvSpPr/>
            <p:nvPr/>
          </p:nvSpPr>
          <p:spPr>
            <a:xfrm>
              <a:off x="7344217" y="3360977"/>
              <a:ext cx="136841" cy="105894"/>
            </a:xfrm>
            <a:custGeom>
              <a:avLst/>
              <a:gdLst/>
              <a:ahLst/>
              <a:cxnLst>
                <a:cxn ang="0">
                  <a:pos x="wd2" y="hd2"/>
                </a:cxn>
                <a:cxn ang="5400000">
                  <a:pos x="wd2" y="hd2"/>
                </a:cxn>
                <a:cxn ang="10800000">
                  <a:pos x="wd2" y="hd2"/>
                </a:cxn>
                <a:cxn ang="16200000">
                  <a:pos x="wd2" y="hd2"/>
                </a:cxn>
              </a:cxnLst>
              <a:rect l="0" t="0" r="r" b="b"/>
              <a:pathLst>
                <a:path w="21574" h="21600" extrusionOk="0">
                  <a:moveTo>
                    <a:pt x="10787" y="0"/>
                  </a:moveTo>
                  <a:cubicBezTo>
                    <a:pt x="7193" y="0"/>
                    <a:pt x="3945" y="2941"/>
                    <a:pt x="2753" y="7200"/>
                  </a:cubicBezTo>
                  <a:cubicBezTo>
                    <a:pt x="1228" y="7224"/>
                    <a:pt x="0" y="8823"/>
                    <a:pt x="0" y="10800"/>
                  </a:cubicBezTo>
                  <a:cubicBezTo>
                    <a:pt x="0" y="12776"/>
                    <a:pt x="1228" y="14389"/>
                    <a:pt x="2753" y="14413"/>
                  </a:cubicBezTo>
                  <a:cubicBezTo>
                    <a:pt x="3946" y="18672"/>
                    <a:pt x="7193" y="21600"/>
                    <a:pt x="10787" y="21600"/>
                  </a:cubicBezTo>
                  <a:cubicBezTo>
                    <a:pt x="12185" y="21600"/>
                    <a:pt x="13523" y="21152"/>
                    <a:pt x="14716" y="20358"/>
                  </a:cubicBezTo>
                  <a:cubicBezTo>
                    <a:pt x="14442" y="20049"/>
                    <a:pt x="14179" y="19708"/>
                    <a:pt x="13942" y="19344"/>
                  </a:cubicBezTo>
                  <a:cubicBezTo>
                    <a:pt x="12972" y="19922"/>
                    <a:pt x="11900" y="20256"/>
                    <a:pt x="10787" y="20256"/>
                  </a:cubicBezTo>
                  <a:cubicBezTo>
                    <a:pt x="7504" y="20256"/>
                    <a:pt x="4561" y="17486"/>
                    <a:pt x="3625" y="13513"/>
                  </a:cubicBezTo>
                  <a:lnTo>
                    <a:pt x="3488" y="12942"/>
                  </a:lnTo>
                  <a:lnTo>
                    <a:pt x="3047" y="13031"/>
                  </a:lnTo>
                  <a:cubicBezTo>
                    <a:pt x="2948" y="13051"/>
                    <a:pt x="2869" y="13056"/>
                    <a:pt x="2792" y="13056"/>
                  </a:cubicBezTo>
                  <a:cubicBezTo>
                    <a:pt x="1830" y="13056"/>
                    <a:pt x="1039" y="12047"/>
                    <a:pt x="1039" y="10800"/>
                  </a:cubicBezTo>
                  <a:cubicBezTo>
                    <a:pt x="1039" y="9555"/>
                    <a:pt x="1830" y="8544"/>
                    <a:pt x="2792" y="8544"/>
                  </a:cubicBezTo>
                  <a:cubicBezTo>
                    <a:pt x="2869" y="8544"/>
                    <a:pt x="2946" y="8552"/>
                    <a:pt x="3047" y="8569"/>
                  </a:cubicBezTo>
                  <a:lnTo>
                    <a:pt x="3488" y="8658"/>
                  </a:lnTo>
                  <a:lnTo>
                    <a:pt x="3625" y="8100"/>
                  </a:lnTo>
                  <a:cubicBezTo>
                    <a:pt x="4260" y="5406"/>
                    <a:pt x="5818" y="3268"/>
                    <a:pt x="7779" y="2168"/>
                  </a:cubicBezTo>
                  <a:cubicBezTo>
                    <a:pt x="7342" y="3421"/>
                    <a:pt x="7935" y="4962"/>
                    <a:pt x="8925" y="5565"/>
                  </a:cubicBezTo>
                  <a:cubicBezTo>
                    <a:pt x="10160" y="6318"/>
                    <a:pt x="12158" y="6412"/>
                    <a:pt x="13001" y="4779"/>
                  </a:cubicBezTo>
                  <a:cubicBezTo>
                    <a:pt x="13380" y="4041"/>
                    <a:pt x="13039" y="3117"/>
                    <a:pt x="12580" y="2611"/>
                  </a:cubicBezTo>
                  <a:cubicBezTo>
                    <a:pt x="11935" y="1906"/>
                    <a:pt x="11001" y="1802"/>
                    <a:pt x="10238" y="2193"/>
                  </a:cubicBezTo>
                  <a:cubicBezTo>
                    <a:pt x="9619" y="2511"/>
                    <a:pt x="9886" y="3819"/>
                    <a:pt x="10512" y="3499"/>
                  </a:cubicBezTo>
                  <a:cubicBezTo>
                    <a:pt x="10966" y="3266"/>
                    <a:pt x="11381" y="3251"/>
                    <a:pt x="11816" y="3562"/>
                  </a:cubicBezTo>
                  <a:cubicBezTo>
                    <a:pt x="12414" y="3986"/>
                    <a:pt x="11871" y="4472"/>
                    <a:pt x="11453" y="4627"/>
                  </a:cubicBezTo>
                  <a:cubicBezTo>
                    <a:pt x="10673" y="4919"/>
                    <a:pt x="9525" y="4674"/>
                    <a:pt x="8916" y="3968"/>
                  </a:cubicBezTo>
                  <a:cubicBezTo>
                    <a:pt x="8149" y="3074"/>
                    <a:pt x="9135" y="2066"/>
                    <a:pt x="9748" y="1787"/>
                  </a:cubicBezTo>
                  <a:cubicBezTo>
                    <a:pt x="10412" y="1487"/>
                    <a:pt x="11144" y="1425"/>
                    <a:pt x="11845" y="1458"/>
                  </a:cubicBezTo>
                  <a:cubicBezTo>
                    <a:pt x="14684" y="1981"/>
                    <a:pt x="17115" y="4559"/>
                    <a:pt x="17949" y="8100"/>
                  </a:cubicBezTo>
                  <a:lnTo>
                    <a:pt x="18076" y="8658"/>
                  </a:lnTo>
                  <a:lnTo>
                    <a:pt x="18517" y="8569"/>
                  </a:lnTo>
                  <a:cubicBezTo>
                    <a:pt x="18617" y="8549"/>
                    <a:pt x="18706" y="8544"/>
                    <a:pt x="18781" y="8544"/>
                  </a:cubicBezTo>
                  <a:cubicBezTo>
                    <a:pt x="19743" y="8544"/>
                    <a:pt x="20525" y="9553"/>
                    <a:pt x="20525" y="10800"/>
                  </a:cubicBezTo>
                  <a:cubicBezTo>
                    <a:pt x="20525" y="12045"/>
                    <a:pt x="19743" y="13056"/>
                    <a:pt x="18781" y="13056"/>
                  </a:cubicBezTo>
                  <a:cubicBezTo>
                    <a:pt x="18706" y="13056"/>
                    <a:pt x="18625" y="13049"/>
                    <a:pt x="18527" y="13031"/>
                  </a:cubicBezTo>
                  <a:lnTo>
                    <a:pt x="18076" y="12955"/>
                  </a:lnTo>
                  <a:lnTo>
                    <a:pt x="17949" y="13513"/>
                  </a:lnTo>
                  <a:cubicBezTo>
                    <a:pt x="17902" y="13710"/>
                    <a:pt x="17846" y="13895"/>
                    <a:pt x="17792" y="14083"/>
                  </a:cubicBezTo>
                  <a:cubicBezTo>
                    <a:pt x="17950" y="14037"/>
                    <a:pt x="18111" y="14007"/>
                    <a:pt x="18282" y="14007"/>
                  </a:cubicBezTo>
                  <a:cubicBezTo>
                    <a:pt x="18653" y="14007"/>
                    <a:pt x="19004" y="14136"/>
                    <a:pt x="19310" y="14349"/>
                  </a:cubicBezTo>
                  <a:cubicBezTo>
                    <a:pt x="20596" y="14028"/>
                    <a:pt x="21574" y="12559"/>
                    <a:pt x="21574" y="10800"/>
                  </a:cubicBezTo>
                  <a:cubicBezTo>
                    <a:pt x="21572" y="8823"/>
                    <a:pt x="20334" y="7224"/>
                    <a:pt x="18811" y="7200"/>
                  </a:cubicBezTo>
                  <a:cubicBezTo>
                    <a:pt x="17777" y="3507"/>
                    <a:pt x="15205" y="817"/>
                    <a:pt x="12198" y="165"/>
                  </a:cubicBezTo>
                  <a:cubicBezTo>
                    <a:pt x="12147" y="142"/>
                    <a:pt x="12092" y="119"/>
                    <a:pt x="12031" y="114"/>
                  </a:cubicBezTo>
                  <a:cubicBezTo>
                    <a:pt x="11994" y="109"/>
                    <a:pt x="11950" y="116"/>
                    <a:pt x="11914" y="114"/>
                  </a:cubicBezTo>
                  <a:cubicBezTo>
                    <a:pt x="11541" y="50"/>
                    <a:pt x="11167" y="0"/>
                    <a:pt x="10787" y="0"/>
                  </a:cubicBezTo>
                  <a:close/>
                  <a:moveTo>
                    <a:pt x="8514" y="10141"/>
                  </a:moveTo>
                  <a:cubicBezTo>
                    <a:pt x="7616" y="10141"/>
                    <a:pt x="7616" y="11941"/>
                    <a:pt x="8514" y="11941"/>
                  </a:cubicBezTo>
                  <a:cubicBezTo>
                    <a:pt x="9412" y="11941"/>
                    <a:pt x="9412" y="10141"/>
                    <a:pt x="8514" y="10141"/>
                  </a:cubicBezTo>
                  <a:close/>
                  <a:moveTo>
                    <a:pt x="12903" y="10141"/>
                  </a:moveTo>
                  <a:cubicBezTo>
                    <a:pt x="12005" y="10141"/>
                    <a:pt x="12005" y="11941"/>
                    <a:pt x="12903" y="11941"/>
                  </a:cubicBezTo>
                  <a:cubicBezTo>
                    <a:pt x="13801" y="11938"/>
                    <a:pt x="13801" y="10141"/>
                    <a:pt x="12903" y="10141"/>
                  </a:cubicBezTo>
                  <a:close/>
                  <a:moveTo>
                    <a:pt x="9298" y="13386"/>
                  </a:moveTo>
                  <a:cubicBezTo>
                    <a:pt x="9010" y="13386"/>
                    <a:pt x="8778" y="13698"/>
                    <a:pt x="8778" y="14070"/>
                  </a:cubicBezTo>
                  <a:cubicBezTo>
                    <a:pt x="8778" y="15535"/>
                    <a:pt x="9693" y="16720"/>
                    <a:pt x="10826" y="16720"/>
                  </a:cubicBezTo>
                  <a:cubicBezTo>
                    <a:pt x="11956" y="16720"/>
                    <a:pt x="12883" y="15535"/>
                    <a:pt x="12883" y="14070"/>
                  </a:cubicBezTo>
                  <a:cubicBezTo>
                    <a:pt x="12883" y="13698"/>
                    <a:pt x="12652" y="13386"/>
                    <a:pt x="12364" y="13386"/>
                  </a:cubicBezTo>
                  <a:cubicBezTo>
                    <a:pt x="12076" y="13386"/>
                    <a:pt x="11835" y="13698"/>
                    <a:pt x="11835" y="14070"/>
                  </a:cubicBezTo>
                  <a:cubicBezTo>
                    <a:pt x="11835" y="14789"/>
                    <a:pt x="11381" y="15376"/>
                    <a:pt x="10826" y="15376"/>
                  </a:cubicBezTo>
                  <a:cubicBezTo>
                    <a:pt x="10269" y="15376"/>
                    <a:pt x="9817" y="14789"/>
                    <a:pt x="9817" y="14070"/>
                  </a:cubicBezTo>
                  <a:cubicBezTo>
                    <a:pt x="9817" y="13698"/>
                    <a:pt x="9585" y="13386"/>
                    <a:pt x="9298" y="13386"/>
                  </a:cubicBezTo>
                  <a:close/>
                  <a:moveTo>
                    <a:pt x="15744" y="15021"/>
                  </a:moveTo>
                  <a:cubicBezTo>
                    <a:pt x="13850" y="14857"/>
                    <a:pt x="12192" y="18563"/>
                    <a:pt x="16557" y="21461"/>
                  </a:cubicBezTo>
                  <a:cubicBezTo>
                    <a:pt x="21600" y="18114"/>
                    <a:pt x="18598" y="13823"/>
                    <a:pt x="16557" y="15338"/>
                  </a:cubicBezTo>
                  <a:cubicBezTo>
                    <a:pt x="16294" y="15143"/>
                    <a:pt x="16015" y="15045"/>
                    <a:pt x="15744" y="15021"/>
                  </a:cubicBezTo>
                  <a:close/>
                  <a:moveTo>
                    <a:pt x="15636" y="16377"/>
                  </a:moveTo>
                  <a:cubicBezTo>
                    <a:pt x="16046" y="16377"/>
                    <a:pt x="16251" y="16726"/>
                    <a:pt x="16557" y="17100"/>
                  </a:cubicBezTo>
                  <a:cubicBezTo>
                    <a:pt x="16862" y="16726"/>
                    <a:pt x="17060" y="16377"/>
                    <a:pt x="17469" y="16377"/>
                  </a:cubicBezTo>
                  <a:cubicBezTo>
                    <a:pt x="18241" y="16377"/>
                    <a:pt x="19153" y="17929"/>
                    <a:pt x="16557" y="19927"/>
                  </a:cubicBezTo>
                  <a:cubicBezTo>
                    <a:pt x="14065" y="18014"/>
                    <a:pt x="14761" y="16377"/>
                    <a:pt x="15636" y="16377"/>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6" name="i$liḋe-Freeform: Shape 119"/>
            <p:cNvSpPr/>
            <p:nvPr/>
          </p:nvSpPr>
          <p:spPr>
            <a:xfrm>
              <a:off x="6526891" y="3687128"/>
              <a:ext cx="257716" cy="265262"/>
            </a:xfrm>
            <a:custGeom>
              <a:avLst/>
              <a:gdLst/>
              <a:ahLst/>
              <a:cxnLst>
                <a:cxn ang="0">
                  <a:pos x="wd2" y="hd2"/>
                </a:cxn>
                <a:cxn ang="5400000">
                  <a:pos x="wd2" y="hd2"/>
                </a:cxn>
                <a:cxn ang="10800000">
                  <a:pos x="wd2" y="hd2"/>
                </a:cxn>
                <a:cxn ang="16200000">
                  <a:pos x="wd2" y="hd2"/>
                </a:cxn>
              </a:cxnLst>
              <a:rect l="0" t="0" r="r" b="b"/>
              <a:pathLst>
                <a:path w="21123" h="21600" extrusionOk="0">
                  <a:moveTo>
                    <a:pt x="15531" y="19735"/>
                  </a:moveTo>
                  <a:lnTo>
                    <a:pt x="9005" y="19933"/>
                  </a:lnTo>
                  <a:cubicBezTo>
                    <a:pt x="11587" y="17440"/>
                    <a:pt x="12926" y="12749"/>
                    <a:pt x="12139" y="8225"/>
                  </a:cubicBezTo>
                  <a:cubicBezTo>
                    <a:pt x="11653" y="5431"/>
                    <a:pt x="10565" y="3085"/>
                    <a:pt x="9049" y="1498"/>
                  </a:cubicBezTo>
                  <a:lnTo>
                    <a:pt x="15458" y="1498"/>
                  </a:lnTo>
                  <a:cubicBezTo>
                    <a:pt x="16473" y="2127"/>
                    <a:pt x="17356" y="3152"/>
                    <a:pt x="18048" y="4445"/>
                  </a:cubicBezTo>
                  <a:lnTo>
                    <a:pt x="13780" y="4445"/>
                  </a:lnTo>
                  <a:cubicBezTo>
                    <a:pt x="13368" y="4445"/>
                    <a:pt x="13023" y="4781"/>
                    <a:pt x="13023" y="5190"/>
                  </a:cubicBezTo>
                  <a:cubicBezTo>
                    <a:pt x="13023" y="5606"/>
                    <a:pt x="13368" y="5936"/>
                    <a:pt x="13780" y="5936"/>
                  </a:cubicBezTo>
                  <a:lnTo>
                    <a:pt x="18716" y="5936"/>
                  </a:lnTo>
                  <a:cubicBezTo>
                    <a:pt x="19011" y="6725"/>
                    <a:pt x="19247" y="7573"/>
                    <a:pt x="19402" y="8472"/>
                  </a:cubicBezTo>
                  <a:cubicBezTo>
                    <a:pt x="19496" y="9000"/>
                    <a:pt x="19541" y="9524"/>
                    <a:pt x="19569" y="10059"/>
                  </a:cubicBezTo>
                  <a:lnTo>
                    <a:pt x="15097" y="10059"/>
                  </a:lnTo>
                  <a:cubicBezTo>
                    <a:pt x="14686" y="10059"/>
                    <a:pt x="14339" y="10395"/>
                    <a:pt x="14339" y="10803"/>
                  </a:cubicBezTo>
                  <a:cubicBezTo>
                    <a:pt x="14339" y="11221"/>
                    <a:pt x="14686" y="11549"/>
                    <a:pt x="15097" y="11549"/>
                  </a:cubicBezTo>
                  <a:lnTo>
                    <a:pt x="19563" y="11549"/>
                  </a:lnTo>
                  <a:cubicBezTo>
                    <a:pt x="19482" y="13019"/>
                    <a:pt x="19187" y="14422"/>
                    <a:pt x="18702" y="15672"/>
                  </a:cubicBezTo>
                  <a:lnTo>
                    <a:pt x="13771" y="15672"/>
                  </a:lnTo>
                  <a:cubicBezTo>
                    <a:pt x="13361" y="15672"/>
                    <a:pt x="13023" y="16008"/>
                    <a:pt x="13023" y="16416"/>
                  </a:cubicBezTo>
                  <a:cubicBezTo>
                    <a:pt x="13023" y="16827"/>
                    <a:pt x="13361" y="17162"/>
                    <a:pt x="13771" y="17162"/>
                  </a:cubicBezTo>
                  <a:lnTo>
                    <a:pt x="17980" y="17162"/>
                  </a:lnTo>
                  <a:cubicBezTo>
                    <a:pt x="17319" y="18296"/>
                    <a:pt x="16503" y="19210"/>
                    <a:pt x="15531" y="19735"/>
                  </a:cubicBezTo>
                  <a:cubicBezTo>
                    <a:pt x="15531" y="19735"/>
                    <a:pt x="15531" y="19735"/>
                    <a:pt x="15531" y="19735"/>
                  </a:cubicBezTo>
                  <a:close/>
                  <a:moveTo>
                    <a:pt x="6636" y="19809"/>
                  </a:moveTo>
                  <a:cubicBezTo>
                    <a:pt x="6453" y="19905"/>
                    <a:pt x="6270" y="19970"/>
                    <a:pt x="6084" y="20021"/>
                  </a:cubicBezTo>
                  <a:lnTo>
                    <a:pt x="5475" y="20043"/>
                  </a:lnTo>
                  <a:cubicBezTo>
                    <a:pt x="5372" y="20043"/>
                    <a:pt x="5275" y="20065"/>
                    <a:pt x="5194" y="20102"/>
                  </a:cubicBezTo>
                  <a:cubicBezTo>
                    <a:pt x="4878" y="20072"/>
                    <a:pt x="4577" y="19985"/>
                    <a:pt x="4268" y="19831"/>
                  </a:cubicBezTo>
                  <a:cubicBezTo>
                    <a:pt x="2988" y="19188"/>
                    <a:pt x="2001" y="17536"/>
                    <a:pt x="1634" y="15416"/>
                  </a:cubicBezTo>
                  <a:cubicBezTo>
                    <a:pt x="1133" y="12544"/>
                    <a:pt x="2245" y="9350"/>
                    <a:pt x="4061" y="8451"/>
                  </a:cubicBezTo>
                  <a:cubicBezTo>
                    <a:pt x="4488" y="8237"/>
                    <a:pt x="4922" y="8237"/>
                    <a:pt x="5327" y="8443"/>
                  </a:cubicBezTo>
                  <a:cubicBezTo>
                    <a:pt x="6070" y="8816"/>
                    <a:pt x="6651" y="9802"/>
                    <a:pt x="6871" y="11075"/>
                  </a:cubicBezTo>
                  <a:cubicBezTo>
                    <a:pt x="7203" y="12983"/>
                    <a:pt x="6408" y="14773"/>
                    <a:pt x="5467" y="15241"/>
                  </a:cubicBezTo>
                  <a:cubicBezTo>
                    <a:pt x="5260" y="15335"/>
                    <a:pt x="5084" y="15344"/>
                    <a:pt x="4892" y="15246"/>
                  </a:cubicBezTo>
                  <a:cubicBezTo>
                    <a:pt x="4583" y="15092"/>
                    <a:pt x="4201" y="14619"/>
                    <a:pt x="4053" y="13757"/>
                  </a:cubicBezTo>
                  <a:cubicBezTo>
                    <a:pt x="3869" y="12704"/>
                    <a:pt x="4297" y="11637"/>
                    <a:pt x="4804" y="11381"/>
                  </a:cubicBezTo>
                  <a:cubicBezTo>
                    <a:pt x="5179" y="11197"/>
                    <a:pt x="5334" y="10752"/>
                    <a:pt x="5143" y="10380"/>
                  </a:cubicBezTo>
                  <a:cubicBezTo>
                    <a:pt x="4958" y="10008"/>
                    <a:pt x="4510" y="9862"/>
                    <a:pt x="4134" y="10042"/>
                  </a:cubicBezTo>
                  <a:cubicBezTo>
                    <a:pt x="2972" y="10613"/>
                    <a:pt x="2280" y="12359"/>
                    <a:pt x="2568" y="14012"/>
                  </a:cubicBezTo>
                  <a:cubicBezTo>
                    <a:pt x="2782" y="15226"/>
                    <a:pt x="3384" y="16169"/>
                    <a:pt x="4216" y="16585"/>
                  </a:cubicBezTo>
                  <a:cubicBezTo>
                    <a:pt x="4826" y="16893"/>
                    <a:pt x="5510" y="16893"/>
                    <a:pt x="6136" y="16579"/>
                  </a:cubicBezTo>
                  <a:cubicBezTo>
                    <a:pt x="7798" y="15760"/>
                    <a:pt x="8777" y="13222"/>
                    <a:pt x="8357" y="10818"/>
                  </a:cubicBezTo>
                  <a:cubicBezTo>
                    <a:pt x="8167" y="9751"/>
                    <a:pt x="7769" y="8866"/>
                    <a:pt x="7225" y="8173"/>
                  </a:cubicBezTo>
                  <a:lnTo>
                    <a:pt x="10587" y="8173"/>
                  </a:lnTo>
                  <a:cubicBezTo>
                    <a:pt x="10602" y="8275"/>
                    <a:pt x="10632" y="8378"/>
                    <a:pt x="10653" y="8479"/>
                  </a:cubicBezTo>
                  <a:cubicBezTo>
                    <a:pt x="11478" y="13215"/>
                    <a:pt x="9675" y="18303"/>
                    <a:pt x="6636" y="19809"/>
                  </a:cubicBezTo>
                  <a:cubicBezTo>
                    <a:pt x="6636" y="19809"/>
                    <a:pt x="6636" y="19809"/>
                    <a:pt x="6636" y="19809"/>
                  </a:cubicBezTo>
                  <a:close/>
                  <a:moveTo>
                    <a:pt x="21123" y="10803"/>
                  </a:moveTo>
                  <a:cubicBezTo>
                    <a:pt x="21123" y="10767"/>
                    <a:pt x="21107" y="10737"/>
                    <a:pt x="21107" y="10702"/>
                  </a:cubicBezTo>
                  <a:cubicBezTo>
                    <a:pt x="21100" y="9875"/>
                    <a:pt x="21034" y="9050"/>
                    <a:pt x="20887" y="8225"/>
                  </a:cubicBezTo>
                  <a:cubicBezTo>
                    <a:pt x="20232" y="4437"/>
                    <a:pt x="18466" y="1478"/>
                    <a:pt x="16038" y="103"/>
                  </a:cubicBezTo>
                  <a:cubicBezTo>
                    <a:pt x="15928" y="38"/>
                    <a:pt x="15796" y="0"/>
                    <a:pt x="15664" y="0"/>
                  </a:cubicBezTo>
                  <a:lnTo>
                    <a:pt x="6908" y="0"/>
                  </a:lnTo>
                  <a:cubicBezTo>
                    <a:pt x="6570" y="0"/>
                    <a:pt x="6270" y="227"/>
                    <a:pt x="6180" y="556"/>
                  </a:cubicBezTo>
                  <a:cubicBezTo>
                    <a:pt x="6092" y="886"/>
                    <a:pt x="6239" y="1228"/>
                    <a:pt x="6533" y="1397"/>
                  </a:cubicBezTo>
                  <a:cubicBezTo>
                    <a:pt x="8158" y="2317"/>
                    <a:pt x="9461" y="4241"/>
                    <a:pt x="10212" y="6673"/>
                  </a:cubicBezTo>
                  <a:lnTo>
                    <a:pt x="5208" y="6673"/>
                  </a:lnTo>
                  <a:cubicBezTo>
                    <a:pt x="5061" y="6673"/>
                    <a:pt x="4930" y="6725"/>
                    <a:pt x="4812" y="6799"/>
                  </a:cubicBezTo>
                  <a:cubicBezTo>
                    <a:pt x="4333" y="6784"/>
                    <a:pt x="3848" y="6878"/>
                    <a:pt x="3384" y="7105"/>
                  </a:cubicBezTo>
                  <a:cubicBezTo>
                    <a:pt x="942" y="8317"/>
                    <a:pt x="-477" y="12076"/>
                    <a:pt x="147" y="15665"/>
                  </a:cubicBezTo>
                  <a:cubicBezTo>
                    <a:pt x="603" y="18287"/>
                    <a:pt x="1854" y="20291"/>
                    <a:pt x="3583" y="21162"/>
                  </a:cubicBezTo>
                  <a:cubicBezTo>
                    <a:pt x="4172" y="21454"/>
                    <a:pt x="4790" y="21600"/>
                    <a:pt x="5415" y="21600"/>
                  </a:cubicBezTo>
                  <a:cubicBezTo>
                    <a:pt x="5701" y="21600"/>
                    <a:pt x="5990" y="21570"/>
                    <a:pt x="6276" y="21511"/>
                  </a:cubicBezTo>
                  <a:lnTo>
                    <a:pt x="15744" y="21227"/>
                  </a:lnTo>
                  <a:cubicBezTo>
                    <a:pt x="15856" y="21219"/>
                    <a:pt x="15966" y="21198"/>
                    <a:pt x="16061" y="21147"/>
                  </a:cubicBezTo>
                  <a:cubicBezTo>
                    <a:pt x="19106" y="19634"/>
                    <a:pt x="21085" y="15416"/>
                    <a:pt x="21100" y="10906"/>
                  </a:cubicBezTo>
                  <a:cubicBezTo>
                    <a:pt x="21107" y="10871"/>
                    <a:pt x="21123" y="10840"/>
                    <a:pt x="21123" y="10803"/>
                  </a:cubicBezTo>
                  <a:cubicBezTo>
                    <a:pt x="21123" y="10803"/>
                    <a:pt x="21123" y="10803"/>
                    <a:pt x="21123" y="10803"/>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7" name="i$liḋe-Freeform: Shape 120"/>
            <p:cNvSpPr/>
            <p:nvPr/>
          </p:nvSpPr>
          <p:spPr>
            <a:xfrm>
              <a:off x="6825181" y="2499934"/>
              <a:ext cx="83825" cy="161001"/>
            </a:xfrm>
            <a:custGeom>
              <a:avLst/>
              <a:gdLst/>
              <a:ahLst/>
              <a:cxnLst>
                <a:cxn ang="0">
                  <a:pos x="wd2" y="hd2"/>
                </a:cxn>
                <a:cxn ang="5400000">
                  <a:pos x="wd2" y="hd2"/>
                </a:cxn>
                <a:cxn ang="10800000">
                  <a:pos x="wd2" y="hd2"/>
                </a:cxn>
                <a:cxn ang="16200000">
                  <a:pos x="wd2" y="hd2"/>
                </a:cxn>
              </a:cxnLst>
              <a:rect l="0" t="0" r="r" b="b"/>
              <a:pathLst>
                <a:path w="21600" h="21274" extrusionOk="0">
                  <a:moveTo>
                    <a:pt x="18882" y="11029"/>
                  </a:moveTo>
                  <a:cubicBezTo>
                    <a:pt x="18882" y="11029"/>
                    <a:pt x="14235" y="11697"/>
                    <a:pt x="12657" y="11554"/>
                  </a:cubicBezTo>
                  <a:lnTo>
                    <a:pt x="12657" y="6266"/>
                  </a:lnTo>
                  <a:cubicBezTo>
                    <a:pt x="16859" y="6671"/>
                    <a:pt x="19564" y="7323"/>
                    <a:pt x="18882" y="11029"/>
                  </a:cubicBezTo>
                  <a:cubicBezTo>
                    <a:pt x="18882" y="11029"/>
                    <a:pt x="18882" y="11029"/>
                    <a:pt x="18882" y="11029"/>
                  </a:cubicBezTo>
                  <a:close/>
                  <a:moveTo>
                    <a:pt x="19567" y="11424"/>
                  </a:moveTo>
                  <a:cubicBezTo>
                    <a:pt x="16997" y="11928"/>
                    <a:pt x="14372" y="12125"/>
                    <a:pt x="11942" y="12153"/>
                  </a:cubicBezTo>
                  <a:lnTo>
                    <a:pt x="11942" y="5745"/>
                  </a:lnTo>
                  <a:cubicBezTo>
                    <a:pt x="15865" y="5866"/>
                    <a:pt x="19567" y="6829"/>
                    <a:pt x="19567" y="8822"/>
                  </a:cubicBezTo>
                  <a:cubicBezTo>
                    <a:pt x="19567" y="8822"/>
                    <a:pt x="19567" y="11424"/>
                    <a:pt x="19567" y="11424"/>
                  </a:cubicBezTo>
                  <a:close/>
                  <a:moveTo>
                    <a:pt x="19567" y="15735"/>
                  </a:moveTo>
                  <a:cubicBezTo>
                    <a:pt x="19567" y="18216"/>
                    <a:pt x="15634" y="20231"/>
                    <a:pt x="10800" y="20231"/>
                  </a:cubicBezTo>
                  <a:cubicBezTo>
                    <a:pt x="5966" y="20231"/>
                    <a:pt x="2033" y="18216"/>
                    <a:pt x="2033" y="15735"/>
                  </a:cubicBezTo>
                  <a:lnTo>
                    <a:pt x="2033" y="12504"/>
                  </a:lnTo>
                  <a:cubicBezTo>
                    <a:pt x="3849" y="12784"/>
                    <a:pt x="7268" y="13210"/>
                    <a:pt x="11307" y="13210"/>
                  </a:cubicBezTo>
                  <a:cubicBezTo>
                    <a:pt x="13893" y="13210"/>
                    <a:pt x="16730" y="13033"/>
                    <a:pt x="19567" y="12533"/>
                  </a:cubicBezTo>
                  <a:cubicBezTo>
                    <a:pt x="19567" y="12533"/>
                    <a:pt x="19567" y="15735"/>
                    <a:pt x="19567" y="15735"/>
                  </a:cubicBezTo>
                  <a:close/>
                  <a:moveTo>
                    <a:pt x="2033" y="8822"/>
                  </a:moveTo>
                  <a:cubicBezTo>
                    <a:pt x="2033" y="6995"/>
                    <a:pt x="5903" y="5936"/>
                    <a:pt x="9910" y="5761"/>
                  </a:cubicBezTo>
                  <a:lnTo>
                    <a:pt x="9910" y="12136"/>
                  </a:lnTo>
                  <a:cubicBezTo>
                    <a:pt x="6254" y="12042"/>
                    <a:pt x="3288" y="11615"/>
                    <a:pt x="2033" y="11406"/>
                  </a:cubicBezTo>
                  <a:cubicBezTo>
                    <a:pt x="2033" y="11406"/>
                    <a:pt x="2033" y="8822"/>
                    <a:pt x="2033" y="8822"/>
                  </a:cubicBezTo>
                  <a:close/>
                  <a:moveTo>
                    <a:pt x="11911" y="4701"/>
                  </a:moveTo>
                  <a:cubicBezTo>
                    <a:pt x="11884" y="4685"/>
                    <a:pt x="11860" y="4670"/>
                    <a:pt x="11827" y="4654"/>
                  </a:cubicBezTo>
                  <a:cubicBezTo>
                    <a:pt x="11464" y="4486"/>
                    <a:pt x="11454" y="4536"/>
                    <a:pt x="11851" y="4348"/>
                  </a:cubicBezTo>
                  <a:cubicBezTo>
                    <a:pt x="12145" y="4211"/>
                    <a:pt x="12502" y="4103"/>
                    <a:pt x="12825" y="3982"/>
                  </a:cubicBezTo>
                  <a:cubicBezTo>
                    <a:pt x="13679" y="3666"/>
                    <a:pt x="14244" y="3241"/>
                    <a:pt x="14625" y="2738"/>
                  </a:cubicBezTo>
                  <a:cubicBezTo>
                    <a:pt x="15477" y="1609"/>
                    <a:pt x="12962" y="827"/>
                    <a:pt x="11701" y="158"/>
                  </a:cubicBezTo>
                  <a:cubicBezTo>
                    <a:pt x="10787" y="-326"/>
                    <a:pt x="9353" y="412"/>
                    <a:pt x="10261" y="895"/>
                  </a:cubicBezTo>
                  <a:cubicBezTo>
                    <a:pt x="10967" y="1269"/>
                    <a:pt x="11872" y="1572"/>
                    <a:pt x="12484" y="1987"/>
                  </a:cubicBezTo>
                  <a:cubicBezTo>
                    <a:pt x="13171" y="2453"/>
                    <a:pt x="12126" y="2965"/>
                    <a:pt x="11410" y="3224"/>
                  </a:cubicBezTo>
                  <a:cubicBezTo>
                    <a:pt x="10302" y="3626"/>
                    <a:pt x="9344" y="4155"/>
                    <a:pt x="9566" y="4726"/>
                  </a:cubicBezTo>
                  <a:cubicBezTo>
                    <a:pt x="4594" y="4963"/>
                    <a:pt x="0" y="6361"/>
                    <a:pt x="0" y="8822"/>
                  </a:cubicBezTo>
                  <a:lnTo>
                    <a:pt x="0" y="15735"/>
                  </a:lnTo>
                  <a:cubicBezTo>
                    <a:pt x="0" y="18789"/>
                    <a:pt x="4844" y="21274"/>
                    <a:pt x="10800" y="21274"/>
                  </a:cubicBezTo>
                  <a:cubicBezTo>
                    <a:pt x="16757" y="21274"/>
                    <a:pt x="21600" y="18789"/>
                    <a:pt x="21600" y="15735"/>
                  </a:cubicBezTo>
                  <a:lnTo>
                    <a:pt x="21600" y="8822"/>
                  </a:lnTo>
                  <a:cubicBezTo>
                    <a:pt x="21600" y="6134"/>
                    <a:pt x="16722" y="4833"/>
                    <a:pt x="11911" y="4701"/>
                  </a:cubicBezTo>
                  <a:cubicBezTo>
                    <a:pt x="11911" y="4701"/>
                    <a:pt x="11911" y="4701"/>
                    <a:pt x="11911" y="4701"/>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8" name="i$liḋe-Freeform: Shape 121"/>
            <p:cNvSpPr/>
            <p:nvPr/>
          </p:nvSpPr>
          <p:spPr>
            <a:xfrm>
              <a:off x="7014098" y="2714703"/>
              <a:ext cx="121577" cy="101077"/>
            </a:xfrm>
            <a:custGeom>
              <a:avLst/>
              <a:gdLst/>
              <a:ahLst/>
              <a:cxnLst>
                <a:cxn ang="0">
                  <a:pos x="wd2" y="hd2"/>
                </a:cxn>
                <a:cxn ang="5400000">
                  <a:pos x="wd2" y="hd2"/>
                </a:cxn>
                <a:cxn ang="10800000">
                  <a:pos x="wd2" y="hd2"/>
                </a:cxn>
                <a:cxn ang="16200000">
                  <a:pos x="wd2" y="hd2"/>
                </a:cxn>
              </a:cxnLst>
              <a:rect l="0" t="0" r="r" b="b"/>
              <a:pathLst>
                <a:path w="21600" h="21341" extrusionOk="0">
                  <a:moveTo>
                    <a:pt x="3553" y="7297"/>
                  </a:moveTo>
                  <a:cubicBezTo>
                    <a:pt x="3954" y="7330"/>
                    <a:pt x="4453" y="7289"/>
                    <a:pt x="5005" y="7052"/>
                  </a:cubicBezTo>
                  <a:cubicBezTo>
                    <a:pt x="6349" y="6475"/>
                    <a:pt x="7491" y="4996"/>
                    <a:pt x="8405" y="2647"/>
                  </a:cubicBezTo>
                  <a:lnTo>
                    <a:pt x="8421" y="2598"/>
                  </a:lnTo>
                  <a:cubicBezTo>
                    <a:pt x="8426" y="2583"/>
                    <a:pt x="8908" y="945"/>
                    <a:pt x="9828" y="943"/>
                  </a:cubicBezTo>
                  <a:cubicBezTo>
                    <a:pt x="9831" y="945"/>
                    <a:pt x="10274" y="957"/>
                    <a:pt x="10499" y="1412"/>
                  </a:cubicBezTo>
                  <a:cubicBezTo>
                    <a:pt x="10721" y="1862"/>
                    <a:pt x="10883" y="3060"/>
                    <a:pt x="9481" y="6034"/>
                  </a:cubicBezTo>
                  <a:lnTo>
                    <a:pt x="9305" y="6404"/>
                  </a:lnTo>
                  <a:lnTo>
                    <a:pt x="9597" y="6649"/>
                  </a:lnTo>
                  <a:cubicBezTo>
                    <a:pt x="9651" y="6692"/>
                    <a:pt x="10140" y="7077"/>
                    <a:pt x="11175" y="7077"/>
                  </a:cubicBezTo>
                  <a:lnTo>
                    <a:pt x="19660" y="7077"/>
                  </a:lnTo>
                  <a:cubicBezTo>
                    <a:pt x="20292" y="7077"/>
                    <a:pt x="20806" y="7688"/>
                    <a:pt x="20806" y="8438"/>
                  </a:cubicBezTo>
                  <a:cubicBezTo>
                    <a:pt x="20806" y="9186"/>
                    <a:pt x="20292" y="9799"/>
                    <a:pt x="19660" y="9799"/>
                  </a:cubicBezTo>
                  <a:lnTo>
                    <a:pt x="15506" y="9799"/>
                  </a:lnTo>
                  <a:cubicBezTo>
                    <a:pt x="15472" y="9788"/>
                    <a:pt x="15437" y="9779"/>
                    <a:pt x="15401" y="9779"/>
                  </a:cubicBezTo>
                  <a:lnTo>
                    <a:pt x="13394" y="9779"/>
                  </a:lnTo>
                  <a:cubicBezTo>
                    <a:pt x="13177" y="9779"/>
                    <a:pt x="12999" y="9991"/>
                    <a:pt x="12999" y="10251"/>
                  </a:cubicBezTo>
                  <a:cubicBezTo>
                    <a:pt x="12999" y="10511"/>
                    <a:pt x="13177" y="10724"/>
                    <a:pt x="13394" y="10724"/>
                  </a:cubicBezTo>
                  <a:lnTo>
                    <a:pt x="13566" y="10724"/>
                  </a:lnTo>
                  <a:lnTo>
                    <a:pt x="13566" y="10741"/>
                  </a:lnTo>
                  <a:cubicBezTo>
                    <a:pt x="13566" y="10741"/>
                    <a:pt x="13615" y="10741"/>
                    <a:pt x="13706" y="10741"/>
                  </a:cubicBezTo>
                  <a:cubicBezTo>
                    <a:pt x="13715" y="10751"/>
                    <a:pt x="13721" y="10761"/>
                    <a:pt x="13729" y="10769"/>
                  </a:cubicBezTo>
                  <a:cubicBezTo>
                    <a:pt x="14808" y="11850"/>
                    <a:pt x="14220" y="13736"/>
                    <a:pt x="14214" y="13755"/>
                  </a:cubicBezTo>
                  <a:cubicBezTo>
                    <a:pt x="14207" y="13774"/>
                    <a:pt x="14203" y="13798"/>
                    <a:pt x="14199" y="13819"/>
                  </a:cubicBezTo>
                  <a:cubicBezTo>
                    <a:pt x="14162" y="13903"/>
                    <a:pt x="14145" y="14001"/>
                    <a:pt x="14156" y="14103"/>
                  </a:cubicBezTo>
                  <a:cubicBezTo>
                    <a:pt x="14166" y="14175"/>
                    <a:pt x="14346" y="15912"/>
                    <a:pt x="13174" y="17322"/>
                  </a:cubicBezTo>
                  <a:lnTo>
                    <a:pt x="13145" y="17361"/>
                  </a:lnTo>
                  <a:cubicBezTo>
                    <a:pt x="12922" y="17698"/>
                    <a:pt x="12843" y="18131"/>
                    <a:pt x="12765" y="18549"/>
                  </a:cubicBezTo>
                  <a:cubicBezTo>
                    <a:pt x="12616" y="19369"/>
                    <a:pt x="12486" y="20077"/>
                    <a:pt x="11403" y="20326"/>
                  </a:cubicBezTo>
                  <a:cubicBezTo>
                    <a:pt x="11144" y="20352"/>
                    <a:pt x="8273" y="20611"/>
                    <a:pt x="6707" y="19927"/>
                  </a:cubicBezTo>
                  <a:cubicBezTo>
                    <a:pt x="6099" y="19661"/>
                    <a:pt x="5761" y="19429"/>
                    <a:pt x="5463" y="19225"/>
                  </a:cubicBezTo>
                  <a:cubicBezTo>
                    <a:pt x="4926" y="18856"/>
                    <a:pt x="4546" y="18628"/>
                    <a:pt x="3553" y="18536"/>
                  </a:cubicBezTo>
                  <a:cubicBezTo>
                    <a:pt x="3553" y="18536"/>
                    <a:pt x="3553" y="7297"/>
                    <a:pt x="3553" y="7297"/>
                  </a:cubicBezTo>
                  <a:close/>
                  <a:moveTo>
                    <a:pt x="0" y="19643"/>
                  </a:moveTo>
                  <a:cubicBezTo>
                    <a:pt x="0" y="20162"/>
                    <a:pt x="354" y="20583"/>
                    <a:pt x="789" y="20583"/>
                  </a:cubicBezTo>
                  <a:lnTo>
                    <a:pt x="2764" y="20583"/>
                  </a:lnTo>
                  <a:cubicBezTo>
                    <a:pt x="3200" y="20583"/>
                    <a:pt x="3553" y="20162"/>
                    <a:pt x="3553" y="19643"/>
                  </a:cubicBezTo>
                  <a:lnTo>
                    <a:pt x="3553" y="19479"/>
                  </a:lnTo>
                  <a:cubicBezTo>
                    <a:pt x="4370" y="19568"/>
                    <a:pt x="4647" y="19753"/>
                    <a:pt x="5064" y="20043"/>
                  </a:cubicBezTo>
                  <a:cubicBezTo>
                    <a:pt x="5374" y="20255"/>
                    <a:pt x="5759" y="20520"/>
                    <a:pt x="6433" y="20813"/>
                  </a:cubicBezTo>
                  <a:cubicBezTo>
                    <a:pt x="8235" y="21600"/>
                    <a:pt x="11360" y="21278"/>
                    <a:pt x="11493" y="21264"/>
                  </a:cubicBezTo>
                  <a:lnTo>
                    <a:pt x="11531" y="21257"/>
                  </a:lnTo>
                  <a:cubicBezTo>
                    <a:pt x="13149" y="20896"/>
                    <a:pt x="13386" y="19605"/>
                    <a:pt x="13541" y="18751"/>
                  </a:cubicBezTo>
                  <a:cubicBezTo>
                    <a:pt x="13599" y="18434"/>
                    <a:pt x="13654" y="18136"/>
                    <a:pt x="13758" y="17962"/>
                  </a:cubicBezTo>
                  <a:cubicBezTo>
                    <a:pt x="14450" y="17120"/>
                    <a:pt x="14752" y="16185"/>
                    <a:pt x="14878" y="15433"/>
                  </a:cubicBezTo>
                  <a:cubicBezTo>
                    <a:pt x="14877" y="14946"/>
                    <a:pt x="14915" y="14443"/>
                    <a:pt x="15004" y="13917"/>
                  </a:cubicBezTo>
                  <a:cubicBezTo>
                    <a:pt x="15132" y="13425"/>
                    <a:pt x="15414" y="11964"/>
                    <a:pt x="14750" y="10738"/>
                  </a:cubicBezTo>
                  <a:cubicBezTo>
                    <a:pt x="16493" y="10734"/>
                    <a:pt x="19586" y="10726"/>
                    <a:pt x="19965" y="10726"/>
                  </a:cubicBezTo>
                  <a:cubicBezTo>
                    <a:pt x="20619" y="10726"/>
                    <a:pt x="21223" y="9799"/>
                    <a:pt x="21223" y="9799"/>
                  </a:cubicBezTo>
                  <a:cubicBezTo>
                    <a:pt x="21457" y="9417"/>
                    <a:pt x="21600" y="8948"/>
                    <a:pt x="21600" y="8438"/>
                  </a:cubicBezTo>
                  <a:cubicBezTo>
                    <a:pt x="21600" y="7167"/>
                    <a:pt x="20730" y="6134"/>
                    <a:pt x="19660" y="6134"/>
                  </a:cubicBezTo>
                  <a:lnTo>
                    <a:pt x="11175" y="6134"/>
                  </a:lnTo>
                  <a:cubicBezTo>
                    <a:pt x="10831" y="6134"/>
                    <a:pt x="10571" y="6083"/>
                    <a:pt x="10388" y="6027"/>
                  </a:cubicBezTo>
                  <a:cubicBezTo>
                    <a:pt x="11429" y="3688"/>
                    <a:pt x="11697" y="1978"/>
                    <a:pt x="11183" y="935"/>
                  </a:cubicBezTo>
                  <a:cubicBezTo>
                    <a:pt x="10728" y="11"/>
                    <a:pt x="9864" y="0"/>
                    <a:pt x="9828" y="0"/>
                  </a:cubicBezTo>
                  <a:cubicBezTo>
                    <a:pt x="8399" y="0"/>
                    <a:pt x="7758" y="1998"/>
                    <a:pt x="7676" y="2273"/>
                  </a:cubicBezTo>
                  <a:cubicBezTo>
                    <a:pt x="6199" y="6055"/>
                    <a:pt x="4465" y="6458"/>
                    <a:pt x="3553" y="6355"/>
                  </a:cubicBezTo>
                  <a:lnTo>
                    <a:pt x="3553" y="6192"/>
                  </a:lnTo>
                  <a:cubicBezTo>
                    <a:pt x="3553" y="5675"/>
                    <a:pt x="3200" y="5253"/>
                    <a:pt x="2764" y="5253"/>
                  </a:cubicBezTo>
                  <a:lnTo>
                    <a:pt x="789" y="5253"/>
                  </a:lnTo>
                  <a:cubicBezTo>
                    <a:pt x="354" y="5253"/>
                    <a:pt x="0" y="5675"/>
                    <a:pt x="0" y="6192"/>
                  </a:cubicBezTo>
                  <a:cubicBezTo>
                    <a:pt x="0" y="6192"/>
                    <a:pt x="0" y="19643"/>
                    <a:pt x="0" y="19643"/>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29" name="i$liḋe-Freeform: Shape 122"/>
            <p:cNvSpPr/>
            <p:nvPr/>
          </p:nvSpPr>
          <p:spPr>
            <a:xfrm>
              <a:off x="6067547" y="3862107"/>
              <a:ext cx="163364" cy="94507"/>
            </a:xfrm>
            <a:custGeom>
              <a:avLst/>
              <a:gdLst/>
              <a:ahLst/>
              <a:cxnLst>
                <a:cxn ang="0">
                  <a:pos x="wd2" y="hd2"/>
                </a:cxn>
                <a:cxn ang="5400000">
                  <a:pos x="wd2" y="hd2"/>
                </a:cxn>
                <a:cxn ang="10800000">
                  <a:pos x="wd2" y="hd2"/>
                </a:cxn>
                <a:cxn ang="16200000">
                  <a:pos x="wd2" y="hd2"/>
                </a:cxn>
              </a:cxnLst>
              <a:rect l="0" t="0" r="r" b="b"/>
              <a:pathLst>
                <a:path w="21516" h="17758" extrusionOk="0">
                  <a:moveTo>
                    <a:pt x="9788" y="23"/>
                  </a:moveTo>
                  <a:cubicBezTo>
                    <a:pt x="5473" y="322"/>
                    <a:pt x="1439" y="3835"/>
                    <a:pt x="40" y="9820"/>
                  </a:cubicBezTo>
                  <a:cubicBezTo>
                    <a:pt x="0" y="9984"/>
                    <a:pt x="-2" y="10141"/>
                    <a:pt x="15" y="10276"/>
                  </a:cubicBezTo>
                  <a:cubicBezTo>
                    <a:pt x="-17" y="10477"/>
                    <a:pt x="-1" y="10697"/>
                    <a:pt x="105" y="10930"/>
                  </a:cubicBezTo>
                  <a:cubicBezTo>
                    <a:pt x="4846" y="21292"/>
                    <a:pt x="16125" y="18845"/>
                    <a:pt x="21263" y="10369"/>
                  </a:cubicBezTo>
                  <a:cubicBezTo>
                    <a:pt x="21299" y="10309"/>
                    <a:pt x="21328" y="10244"/>
                    <a:pt x="21353" y="10182"/>
                  </a:cubicBezTo>
                  <a:cubicBezTo>
                    <a:pt x="21515" y="9911"/>
                    <a:pt x="21583" y="9523"/>
                    <a:pt x="21435" y="9120"/>
                  </a:cubicBezTo>
                  <a:cubicBezTo>
                    <a:pt x="19165" y="2970"/>
                    <a:pt x="14574" y="-308"/>
                    <a:pt x="9788" y="23"/>
                  </a:cubicBezTo>
                  <a:close/>
                  <a:moveTo>
                    <a:pt x="10795" y="1892"/>
                  </a:moveTo>
                  <a:cubicBezTo>
                    <a:pt x="14574" y="1983"/>
                    <a:pt x="18111" y="4777"/>
                    <a:pt x="20044" y="9470"/>
                  </a:cubicBezTo>
                  <a:cubicBezTo>
                    <a:pt x="18400" y="11987"/>
                    <a:pt x="16103" y="13921"/>
                    <a:pt x="13635" y="14981"/>
                  </a:cubicBezTo>
                  <a:cubicBezTo>
                    <a:pt x="14531" y="13738"/>
                    <a:pt x="15160" y="12105"/>
                    <a:pt x="15329" y="10369"/>
                  </a:cubicBezTo>
                  <a:cubicBezTo>
                    <a:pt x="15742" y="6134"/>
                    <a:pt x="13503" y="2804"/>
                    <a:pt x="10811" y="1927"/>
                  </a:cubicBezTo>
                  <a:cubicBezTo>
                    <a:pt x="10806" y="1916"/>
                    <a:pt x="10800" y="1902"/>
                    <a:pt x="10795" y="1892"/>
                  </a:cubicBezTo>
                  <a:close/>
                  <a:moveTo>
                    <a:pt x="8110" y="2277"/>
                  </a:moveTo>
                  <a:cubicBezTo>
                    <a:pt x="6219" y="3352"/>
                    <a:pt x="4710" y="5664"/>
                    <a:pt x="4492" y="8723"/>
                  </a:cubicBezTo>
                  <a:cubicBezTo>
                    <a:pt x="4308" y="11315"/>
                    <a:pt x="5113" y="13719"/>
                    <a:pt x="6432" y="15308"/>
                  </a:cubicBezTo>
                  <a:cubicBezTo>
                    <a:pt x="4432" y="14516"/>
                    <a:pt x="2641" y="12874"/>
                    <a:pt x="1358" y="10182"/>
                  </a:cubicBezTo>
                  <a:cubicBezTo>
                    <a:pt x="2421" y="5825"/>
                    <a:pt x="5088" y="3215"/>
                    <a:pt x="8110" y="2277"/>
                  </a:cubicBezTo>
                  <a:close/>
                  <a:moveTo>
                    <a:pt x="8970" y="3713"/>
                  </a:moveTo>
                  <a:cubicBezTo>
                    <a:pt x="9530" y="3653"/>
                    <a:pt x="10087" y="3653"/>
                    <a:pt x="10647" y="3725"/>
                  </a:cubicBezTo>
                  <a:cubicBezTo>
                    <a:pt x="10701" y="3732"/>
                    <a:pt x="10748" y="3735"/>
                    <a:pt x="10795" y="3725"/>
                  </a:cubicBezTo>
                  <a:cubicBezTo>
                    <a:pt x="12816" y="4517"/>
                    <a:pt x="14417" y="7029"/>
                    <a:pt x="14101" y="10264"/>
                  </a:cubicBezTo>
                  <a:cubicBezTo>
                    <a:pt x="13822" y="13124"/>
                    <a:pt x="11931" y="15284"/>
                    <a:pt x="9968" y="15448"/>
                  </a:cubicBezTo>
                  <a:cubicBezTo>
                    <a:pt x="7581" y="15646"/>
                    <a:pt x="5606" y="12358"/>
                    <a:pt x="5696" y="9108"/>
                  </a:cubicBezTo>
                  <a:cubicBezTo>
                    <a:pt x="5771" y="6424"/>
                    <a:pt x="7268" y="4461"/>
                    <a:pt x="8970" y="3713"/>
                  </a:cubicBezTo>
                  <a:close/>
                  <a:moveTo>
                    <a:pt x="10279" y="5979"/>
                  </a:moveTo>
                  <a:cubicBezTo>
                    <a:pt x="10297" y="6019"/>
                    <a:pt x="10314" y="6065"/>
                    <a:pt x="10328" y="6107"/>
                  </a:cubicBezTo>
                  <a:cubicBezTo>
                    <a:pt x="10494" y="6573"/>
                    <a:pt x="10529" y="7045"/>
                    <a:pt x="10476" y="7555"/>
                  </a:cubicBezTo>
                  <a:cubicBezTo>
                    <a:pt x="10435" y="7936"/>
                    <a:pt x="10293" y="8366"/>
                    <a:pt x="10083" y="8618"/>
                  </a:cubicBezTo>
                  <a:cubicBezTo>
                    <a:pt x="9770" y="8990"/>
                    <a:pt x="9378" y="9142"/>
                    <a:pt x="8978" y="8979"/>
                  </a:cubicBezTo>
                  <a:cubicBezTo>
                    <a:pt x="8561" y="8812"/>
                    <a:pt x="8212" y="8392"/>
                    <a:pt x="7930" y="7940"/>
                  </a:cubicBezTo>
                  <a:cubicBezTo>
                    <a:pt x="7867" y="7840"/>
                    <a:pt x="7828" y="7721"/>
                    <a:pt x="7799" y="7602"/>
                  </a:cubicBezTo>
                  <a:cubicBezTo>
                    <a:pt x="7238" y="8557"/>
                    <a:pt x="7124" y="9849"/>
                    <a:pt x="7783" y="11023"/>
                  </a:cubicBezTo>
                  <a:cubicBezTo>
                    <a:pt x="8577" y="12442"/>
                    <a:pt x="10079" y="12920"/>
                    <a:pt x="11245" y="12272"/>
                  </a:cubicBezTo>
                  <a:cubicBezTo>
                    <a:pt x="11263" y="12261"/>
                    <a:pt x="11278" y="12247"/>
                    <a:pt x="11294" y="12237"/>
                  </a:cubicBezTo>
                  <a:cubicBezTo>
                    <a:pt x="11410" y="12207"/>
                    <a:pt x="11511" y="12134"/>
                    <a:pt x="11597" y="12015"/>
                  </a:cubicBezTo>
                  <a:cubicBezTo>
                    <a:pt x="11655" y="11967"/>
                    <a:pt x="11716" y="11912"/>
                    <a:pt x="11769" y="11829"/>
                  </a:cubicBezTo>
                  <a:cubicBezTo>
                    <a:pt x="12219" y="11161"/>
                    <a:pt x="12598" y="10341"/>
                    <a:pt x="12563" y="9376"/>
                  </a:cubicBezTo>
                  <a:cubicBezTo>
                    <a:pt x="12562" y="9360"/>
                    <a:pt x="12555" y="9344"/>
                    <a:pt x="12555" y="9330"/>
                  </a:cubicBezTo>
                  <a:cubicBezTo>
                    <a:pt x="12579" y="9165"/>
                    <a:pt x="12579" y="8982"/>
                    <a:pt x="12530" y="8781"/>
                  </a:cubicBezTo>
                  <a:cubicBezTo>
                    <a:pt x="12300" y="7835"/>
                    <a:pt x="11957" y="7008"/>
                    <a:pt x="11343" y="6481"/>
                  </a:cubicBezTo>
                  <a:cubicBezTo>
                    <a:pt x="11199" y="6358"/>
                    <a:pt x="11042" y="6262"/>
                    <a:pt x="10885" y="6200"/>
                  </a:cubicBezTo>
                  <a:cubicBezTo>
                    <a:pt x="10689" y="6087"/>
                    <a:pt x="10484" y="6014"/>
                    <a:pt x="10279" y="5979"/>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0" name="i$liḋe-Freeform: Shape 123"/>
            <p:cNvSpPr/>
            <p:nvPr/>
          </p:nvSpPr>
          <p:spPr>
            <a:xfrm>
              <a:off x="6689979" y="4031135"/>
              <a:ext cx="199324" cy="160990"/>
            </a:xfrm>
            <a:custGeom>
              <a:avLst/>
              <a:gdLst/>
              <a:ahLst/>
              <a:cxnLst>
                <a:cxn ang="0">
                  <a:pos x="wd2" y="hd2"/>
                </a:cxn>
                <a:cxn ang="5400000">
                  <a:pos x="wd2" y="hd2"/>
                </a:cxn>
                <a:cxn ang="10800000">
                  <a:pos x="wd2" y="hd2"/>
                </a:cxn>
                <a:cxn ang="16200000">
                  <a:pos x="wd2" y="hd2"/>
                </a:cxn>
              </a:cxnLst>
              <a:rect l="0" t="0" r="r" b="b"/>
              <a:pathLst>
                <a:path w="21510" h="20913" extrusionOk="0">
                  <a:moveTo>
                    <a:pt x="11265" y="1"/>
                  </a:moveTo>
                  <a:cubicBezTo>
                    <a:pt x="10624" y="11"/>
                    <a:pt x="10092" y="270"/>
                    <a:pt x="9716" y="913"/>
                  </a:cubicBezTo>
                  <a:cubicBezTo>
                    <a:pt x="9629" y="1061"/>
                    <a:pt x="9616" y="1244"/>
                    <a:pt x="9649" y="1413"/>
                  </a:cubicBezTo>
                  <a:cubicBezTo>
                    <a:pt x="9535" y="1673"/>
                    <a:pt x="9460" y="1955"/>
                    <a:pt x="9434" y="2277"/>
                  </a:cubicBezTo>
                  <a:cubicBezTo>
                    <a:pt x="9380" y="2898"/>
                    <a:pt x="9735" y="3489"/>
                    <a:pt x="10098" y="3875"/>
                  </a:cubicBezTo>
                  <a:cubicBezTo>
                    <a:pt x="10189" y="3972"/>
                    <a:pt x="10287" y="4023"/>
                    <a:pt x="10386" y="4045"/>
                  </a:cubicBezTo>
                  <a:cubicBezTo>
                    <a:pt x="10445" y="4079"/>
                    <a:pt x="10506" y="4105"/>
                    <a:pt x="10567" y="4134"/>
                  </a:cubicBezTo>
                  <a:cubicBezTo>
                    <a:pt x="10276" y="6893"/>
                    <a:pt x="9943" y="9927"/>
                    <a:pt x="8683" y="12311"/>
                  </a:cubicBezTo>
                  <a:cubicBezTo>
                    <a:pt x="7343" y="14844"/>
                    <a:pt x="5057" y="13832"/>
                    <a:pt x="3298" y="12545"/>
                  </a:cubicBezTo>
                  <a:cubicBezTo>
                    <a:pt x="3568" y="12090"/>
                    <a:pt x="3651" y="11511"/>
                    <a:pt x="3593" y="10963"/>
                  </a:cubicBezTo>
                  <a:cubicBezTo>
                    <a:pt x="3591" y="10946"/>
                    <a:pt x="3582" y="10933"/>
                    <a:pt x="3580" y="10915"/>
                  </a:cubicBezTo>
                  <a:cubicBezTo>
                    <a:pt x="3582" y="10848"/>
                    <a:pt x="3585" y="10773"/>
                    <a:pt x="3573" y="10705"/>
                  </a:cubicBezTo>
                  <a:cubicBezTo>
                    <a:pt x="3494" y="10275"/>
                    <a:pt x="3312" y="9861"/>
                    <a:pt x="3030" y="9575"/>
                  </a:cubicBezTo>
                  <a:cubicBezTo>
                    <a:pt x="2765" y="9307"/>
                    <a:pt x="2470" y="9171"/>
                    <a:pt x="2144" y="9098"/>
                  </a:cubicBezTo>
                  <a:cubicBezTo>
                    <a:pt x="2056" y="9031"/>
                    <a:pt x="1954" y="8991"/>
                    <a:pt x="1843" y="8993"/>
                  </a:cubicBezTo>
                  <a:cubicBezTo>
                    <a:pt x="1200" y="9004"/>
                    <a:pt x="662" y="9262"/>
                    <a:pt x="287" y="9906"/>
                  </a:cubicBezTo>
                  <a:cubicBezTo>
                    <a:pt x="200" y="10053"/>
                    <a:pt x="186" y="10237"/>
                    <a:pt x="220" y="10406"/>
                  </a:cubicBezTo>
                  <a:cubicBezTo>
                    <a:pt x="104" y="10667"/>
                    <a:pt x="31" y="10949"/>
                    <a:pt x="5" y="11270"/>
                  </a:cubicBezTo>
                  <a:cubicBezTo>
                    <a:pt x="-49" y="11890"/>
                    <a:pt x="307" y="12482"/>
                    <a:pt x="669" y="12868"/>
                  </a:cubicBezTo>
                  <a:cubicBezTo>
                    <a:pt x="760" y="12966"/>
                    <a:pt x="858" y="13017"/>
                    <a:pt x="957" y="13038"/>
                  </a:cubicBezTo>
                  <a:cubicBezTo>
                    <a:pt x="1283" y="13220"/>
                    <a:pt x="1629" y="13312"/>
                    <a:pt x="1970" y="13304"/>
                  </a:cubicBezTo>
                  <a:cubicBezTo>
                    <a:pt x="2581" y="15118"/>
                    <a:pt x="3182" y="16940"/>
                    <a:pt x="3901" y="18697"/>
                  </a:cubicBezTo>
                  <a:cubicBezTo>
                    <a:pt x="3928" y="18761"/>
                    <a:pt x="3955" y="18805"/>
                    <a:pt x="3989" y="18850"/>
                  </a:cubicBezTo>
                  <a:cubicBezTo>
                    <a:pt x="4011" y="19027"/>
                    <a:pt x="4100" y="19191"/>
                    <a:pt x="4284" y="19294"/>
                  </a:cubicBezTo>
                  <a:cubicBezTo>
                    <a:pt x="8369" y="21599"/>
                    <a:pt x="12942" y="21189"/>
                    <a:pt x="17160" y="19649"/>
                  </a:cubicBezTo>
                  <a:cubicBezTo>
                    <a:pt x="17342" y="19581"/>
                    <a:pt x="17461" y="19447"/>
                    <a:pt x="17522" y="19286"/>
                  </a:cubicBezTo>
                  <a:cubicBezTo>
                    <a:pt x="17645" y="19209"/>
                    <a:pt x="17747" y="19074"/>
                    <a:pt x="17803" y="18874"/>
                  </a:cubicBezTo>
                  <a:cubicBezTo>
                    <a:pt x="18392" y="16732"/>
                    <a:pt x="18949" y="14582"/>
                    <a:pt x="19520" y="12432"/>
                  </a:cubicBezTo>
                  <a:cubicBezTo>
                    <a:pt x="19998" y="12521"/>
                    <a:pt x="20480" y="12420"/>
                    <a:pt x="20908" y="12061"/>
                  </a:cubicBezTo>
                  <a:cubicBezTo>
                    <a:pt x="20970" y="12010"/>
                    <a:pt x="21026" y="11950"/>
                    <a:pt x="21069" y="11884"/>
                  </a:cubicBezTo>
                  <a:cubicBezTo>
                    <a:pt x="21110" y="11840"/>
                    <a:pt x="21144" y="11791"/>
                    <a:pt x="21177" y="11738"/>
                  </a:cubicBezTo>
                  <a:cubicBezTo>
                    <a:pt x="21466" y="11278"/>
                    <a:pt x="21551" y="10687"/>
                    <a:pt x="21492" y="10124"/>
                  </a:cubicBezTo>
                  <a:cubicBezTo>
                    <a:pt x="21491" y="10106"/>
                    <a:pt x="21489" y="10084"/>
                    <a:pt x="21485" y="10067"/>
                  </a:cubicBezTo>
                  <a:cubicBezTo>
                    <a:pt x="21488" y="9999"/>
                    <a:pt x="21484" y="9933"/>
                    <a:pt x="21472" y="9865"/>
                  </a:cubicBezTo>
                  <a:cubicBezTo>
                    <a:pt x="21393" y="9435"/>
                    <a:pt x="21210" y="9020"/>
                    <a:pt x="20929" y="8735"/>
                  </a:cubicBezTo>
                  <a:cubicBezTo>
                    <a:pt x="20663" y="8467"/>
                    <a:pt x="20369" y="8332"/>
                    <a:pt x="20043" y="8259"/>
                  </a:cubicBezTo>
                  <a:cubicBezTo>
                    <a:pt x="19954" y="8192"/>
                    <a:pt x="19852" y="8152"/>
                    <a:pt x="19742" y="8154"/>
                  </a:cubicBezTo>
                  <a:cubicBezTo>
                    <a:pt x="19098" y="8164"/>
                    <a:pt x="18562" y="8423"/>
                    <a:pt x="18186" y="9066"/>
                  </a:cubicBezTo>
                  <a:cubicBezTo>
                    <a:pt x="18099" y="9213"/>
                    <a:pt x="18084" y="9389"/>
                    <a:pt x="18119" y="9559"/>
                  </a:cubicBezTo>
                  <a:cubicBezTo>
                    <a:pt x="18004" y="9819"/>
                    <a:pt x="17931" y="10108"/>
                    <a:pt x="17904" y="10430"/>
                  </a:cubicBezTo>
                  <a:cubicBezTo>
                    <a:pt x="17863" y="10908"/>
                    <a:pt x="18065" y="11359"/>
                    <a:pt x="18327" y="11722"/>
                  </a:cubicBezTo>
                  <a:cubicBezTo>
                    <a:pt x="17455" y="13128"/>
                    <a:pt x="16099" y="14371"/>
                    <a:pt x="14571" y="13910"/>
                  </a:cubicBezTo>
                  <a:cubicBezTo>
                    <a:pt x="13641" y="13632"/>
                    <a:pt x="13116" y="12396"/>
                    <a:pt x="12801" y="11415"/>
                  </a:cubicBezTo>
                  <a:cubicBezTo>
                    <a:pt x="12074" y="9153"/>
                    <a:pt x="11982" y="6654"/>
                    <a:pt x="11795" y="4255"/>
                  </a:cubicBezTo>
                  <a:cubicBezTo>
                    <a:pt x="12017" y="4193"/>
                    <a:pt x="12235" y="4086"/>
                    <a:pt x="12438" y="3916"/>
                  </a:cubicBezTo>
                  <a:cubicBezTo>
                    <a:pt x="12499" y="3864"/>
                    <a:pt x="12549" y="3798"/>
                    <a:pt x="12593" y="3730"/>
                  </a:cubicBezTo>
                  <a:cubicBezTo>
                    <a:pt x="12633" y="3686"/>
                    <a:pt x="12672" y="3645"/>
                    <a:pt x="12707" y="3593"/>
                  </a:cubicBezTo>
                  <a:cubicBezTo>
                    <a:pt x="12995" y="3131"/>
                    <a:pt x="13076" y="2532"/>
                    <a:pt x="13015" y="1970"/>
                  </a:cubicBezTo>
                  <a:cubicBezTo>
                    <a:pt x="13014" y="1952"/>
                    <a:pt x="13010" y="1938"/>
                    <a:pt x="13008" y="1922"/>
                  </a:cubicBezTo>
                  <a:cubicBezTo>
                    <a:pt x="13010" y="1853"/>
                    <a:pt x="13008" y="1783"/>
                    <a:pt x="12995" y="1712"/>
                  </a:cubicBezTo>
                  <a:cubicBezTo>
                    <a:pt x="12916" y="1285"/>
                    <a:pt x="12742" y="867"/>
                    <a:pt x="12459" y="582"/>
                  </a:cubicBezTo>
                  <a:cubicBezTo>
                    <a:pt x="12195" y="314"/>
                    <a:pt x="11899" y="178"/>
                    <a:pt x="11573" y="105"/>
                  </a:cubicBezTo>
                  <a:cubicBezTo>
                    <a:pt x="11484" y="38"/>
                    <a:pt x="11377" y="-1"/>
                    <a:pt x="11265" y="1"/>
                  </a:cubicBezTo>
                  <a:close/>
                  <a:moveTo>
                    <a:pt x="11111" y="1454"/>
                  </a:moveTo>
                  <a:cubicBezTo>
                    <a:pt x="11269" y="1416"/>
                    <a:pt x="11447" y="1472"/>
                    <a:pt x="11614" y="1672"/>
                  </a:cubicBezTo>
                  <a:cubicBezTo>
                    <a:pt x="11791" y="1881"/>
                    <a:pt x="11836" y="2153"/>
                    <a:pt x="11788" y="2390"/>
                  </a:cubicBezTo>
                  <a:cubicBezTo>
                    <a:pt x="11715" y="2751"/>
                    <a:pt x="11419" y="3028"/>
                    <a:pt x="11030" y="2842"/>
                  </a:cubicBezTo>
                  <a:cubicBezTo>
                    <a:pt x="10337" y="2513"/>
                    <a:pt x="10637" y="1568"/>
                    <a:pt x="11111" y="1454"/>
                  </a:cubicBezTo>
                  <a:close/>
                  <a:moveTo>
                    <a:pt x="11070" y="9123"/>
                  </a:moveTo>
                  <a:cubicBezTo>
                    <a:pt x="11290" y="10595"/>
                    <a:pt x="11642" y="12024"/>
                    <a:pt x="12271" y="13304"/>
                  </a:cubicBezTo>
                  <a:cubicBezTo>
                    <a:pt x="12868" y="14520"/>
                    <a:pt x="13805" y="15267"/>
                    <a:pt x="14967" y="15403"/>
                  </a:cubicBezTo>
                  <a:cubicBezTo>
                    <a:pt x="16015" y="15528"/>
                    <a:pt x="16973" y="15072"/>
                    <a:pt x="17790" y="14346"/>
                  </a:cubicBezTo>
                  <a:cubicBezTo>
                    <a:pt x="17439" y="15680"/>
                    <a:pt x="17088" y="17014"/>
                    <a:pt x="16724" y="18342"/>
                  </a:cubicBezTo>
                  <a:cubicBezTo>
                    <a:pt x="12892" y="19718"/>
                    <a:pt x="8675" y="20189"/>
                    <a:pt x="4948" y="18124"/>
                  </a:cubicBezTo>
                  <a:cubicBezTo>
                    <a:pt x="4936" y="18077"/>
                    <a:pt x="4927" y="18033"/>
                    <a:pt x="4907" y="17986"/>
                  </a:cubicBezTo>
                  <a:cubicBezTo>
                    <a:pt x="4417" y="16789"/>
                    <a:pt x="3986" y="15555"/>
                    <a:pt x="3566" y="14321"/>
                  </a:cubicBezTo>
                  <a:cubicBezTo>
                    <a:pt x="5453" y="15458"/>
                    <a:pt x="7579" y="15898"/>
                    <a:pt x="9206" y="13781"/>
                  </a:cubicBezTo>
                  <a:cubicBezTo>
                    <a:pt x="10163" y="12533"/>
                    <a:pt x="10717" y="10872"/>
                    <a:pt x="11070" y="9123"/>
                  </a:cubicBezTo>
                  <a:close/>
                  <a:moveTo>
                    <a:pt x="19581" y="9607"/>
                  </a:moveTo>
                  <a:cubicBezTo>
                    <a:pt x="19739" y="9569"/>
                    <a:pt x="19917" y="9618"/>
                    <a:pt x="20084" y="9817"/>
                  </a:cubicBezTo>
                  <a:cubicBezTo>
                    <a:pt x="20261" y="10026"/>
                    <a:pt x="20306" y="10307"/>
                    <a:pt x="20258" y="10543"/>
                  </a:cubicBezTo>
                  <a:cubicBezTo>
                    <a:pt x="20185" y="10907"/>
                    <a:pt x="19897" y="11172"/>
                    <a:pt x="19507" y="10987"/>
                  </a:cubicBezTo>
                  <a:cubicBezTo>
                    <a:pt x="18815" y="10658"/>
                    <a:pt x="19107" y="9721"/>
                    <a:pt x="19581" y="9607"/>
                  </a:cubicBezTo>
                  <a:close/>
                  <a:moveTo>
                    <a:pt x="1682" y="10447"/>
                  </a:moveTo>
                  <a:cubicBezTo>
                    <a:pt x="1840" y="10409"/>
                    <a:pt x="2017" y="10465"/>
                    <a:pt x="2185" y="10665"/>
                  </a:cubicBezTo>
                  <a:cubicBezTo>
                    <a:pt x="2361" y="10873"/>
                    <a:pt x="2408" y="11145"/>
                    <a:pt x="2359" y="11383"/>
                  </a:cubicBezTo>
                  <a:cubicBezTo>
                    <a:pt x="2286" y="11743"/>
                    <a:pt x="1997" y="12020"/>
                    <a:pt x="1608" y="11835"/>
                  </a:cubicBezTo>
                  <a:cubicBezTo>
                    <a:pt x="915" y="11506"/>
                    <a:pt x="1207" y="10561"/>
                    <a:pt x="1682" y="10447"/>
                  </a:cubicBezTo>
                  <a:close/>
                  <a:moveTo>
                    <a:pt x="10997" y="13950"/>
                  </a:moveTo>
                  <a:cubicBezTo>
                    <a:pt x="10230" y="13961"/>
                    <a:pt x="9589" y="14272"/>
                    <a:pt x="9139" y="15040"/>
                  </a:cubicBezTo>
                  <a:cubicBezTo>
                    <a:pt x="9035" y="15217"/>
                    <a:pt x="9024" y="15434"/>
                    <a:pt x="9065" y="15637"/>
                  </a:cubicBezTo>
                  <a:cubicBezTo>
                    <a:pt x="8927" y="15948"/>
                    <a:pt x="8837" y="16286"/>
                    <a:pt x="8804" y="16671"/>
                  </a:cubicBezTo>
                  <a:cubicBezTo>
                    <a:pt x="8741" y="17413"/>
                    <a:pt x="9169" y="18117"/>
                    <a:pt x="9602" y="18576"/>
                  </a:cubicBezTo>
                  <a:cubicBezTo>
                    <a:pt x="9711" y="18693"/>
                    <a:pt x="9826" y="18752"/>
                    <a:pt x="9944" y="18778"/>
                  </a:cubicBezTo>
                  <a:cubicBezTo>
                    <a:pt x="10746" y="19225"/>
                    <a:pt x="11645" y="19255"/>
                    <a:pt x="12398" y="18624"/>
                  </a:cubicBezTo>
                  <a:cubicBezTo>
                    <a:pt x="12472" y="18564"/>
                    <a:pt x="12533" y="18487"/>
                    <a:pt x="12586" y="18406"/>
                  </a:cubicBezTo>
                  <a:cubicBezTo>
                    <a:pt x="12634" y="18356"/>
                    <a:pt x="12680" y="18301"/>
                    <a:pt x="12720" y="18237"/>
                  </a:cubicBezTo>
                  <a:cubicBezTo>
                    <a:pt x="13067" y="17687"/>
                    <a:pt x="13167" y="16980"/>
                    <a:pt x="13096" y="16307"/>
                  </a:cubicBezTo>
                  <a:cubicBezTo>
                    <a:pt x="13094" y="16286"/>
                    <a:pt x="13084" y="16264"/>
                    <a:pt x="13082" y="16243"/>
                  </a:cubicBezTo>
                  <a:cubicBezTo>
                    <a:pt x="13084" y="16163"/>
                    <a:pt x="13085" y="16076"/>
                    <a:pt x="13069" y="15993"/>
                  </a:cubicBezTo>
                  <a:cubicBezTo>
                    <a:pt x="12975" y="15481"/>
                    <a:pt x="12755" y="14993"/>
                    <a:pt x="12418" y="14652"/>
                  </a:cubicBezTo>
                  <a:cubicBezTo>
                    <a:pt x="12101" y="14331"/>
                    <a:pt x="11749" y="14166"/>
                    <a:pt x="11359" y="14079"/>
                  </a:cubicBezTo>
                  <a:cubicBezTo>
                    <a:pt x="11252" y="14000"/>
                    <a:pt x="11129" y="13948"/>
                    <a:pt x="10997" y="13950"/>
                  </a:cubicBezTo>
                  <a:close/>
                  <a:moveTo>
                    <a:pt x="10809" y="15686"/>
                  </a:moveTo>
                  <a:cubicBezTo>
                    <a:pt x="10998" y="15640"/>
                    <a:pt x="11213" y="15706"/>
                    <a:pt x="11412" y="15944"/>
                  </a:cubicBezTo>
                  <a:cubicBezTo>
                    <a:pt x="11624" y="16195"/>
                    <a:pt x="11678" y="16525"/>
                    <a:pt x="11620" y="16808"/>
                  </a:cubicBezTo>
                  <a:cubicBezTo>
                    <a:pt x="11533" y="17239"/>
                    <a:pt x="11181" y="17561"/>
                    <a:pt x="10715" y="17341"/>
                  </a:cubicBezTo>
                  <a:cubicBezTo>
                    <a:pt x="9887" y="16947"/>
                    <a:pt x="10242" y="15822"/>
                    <a:pt x="10809" y="15686"/>
                  </a:cubicBezTo>
                  <a:close/>
                  <a:moveTo>
                    <a:pt x="5712" y="16275"/>
                  </a:moveTo>
                  <a:cubicBezTo>
                    <a:pt x="4960" y="16275"/>
                    <a:pt x="4960" y="17680"/>
                    <a:pt x="5712" y="17680"/>
                  </a:cubicBezTo>
                  <a:cubicBezTo>
                    <a:pt x="6464" y="17680"/>
                    <a:pt x="6464" y="16275"/>
                    <a:pt x="5712" y="16275"/>
                  </a:cubicBezTo>
                  <a:close/>
                  <a:moveTo>
                    <a:pt x="15369" y="16533"/>
                  </a:moveTo>
                  <a:cubicBezTo>
                    <a:pt x="14616" y="16533"/>
                    <a:pt x="14616" y="17938"/>
                    <a:pt x="15369" y="17938"/>
                  </a:cubicBezTo>
                  <a:cubicBezTo>
                    <a:pt x="16123" y="17938"/>
                    <a:pt x="16123" y="16533"/>
                    <a:pt x="15369" y="16533"/>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1" name="i$liḋe-Freeform: Shape 124"/>
            <p:cNvSpPr/>
            <p:nvPr/>
          </p:nvSpPr>
          <p:spPr>
            <a:xfrm>
              <a:off x="5679777" y="2149949"/>
              <a:ext cx="78737" cy="69726"/>
            </a:xfrm>
            <a:custGeom>
              <a:avLst/>
              <a:gdLst/>
              <a:ahLst/>
              <a:cxnLst>
                <a:cxn ang="0">
                  <a:pos x="wd2" y="hd2"/>
                </a:cxn>
                <a:cxn ang="5400000">
                  <a:pos x="wd2" y="hd2"/>
                </a:cxn>
                <a:cxn ang="10800000">
                  <a:pos x="wd2" y="hd2"/>
                </a:cxn>
                <a:cxn ang="16200000">
                  <a:pos x="wd2" y="hd2"/>
                </a:cxn>
              </a:cxnLst>
              <a:rect l="0" t="0" r="r" b="b"/>
              <a:pathLst>
                <a:path w="21600" h="21600" extrusionOk="0">
                  <a:moveTo>
                    <a:pt x="9274" y="0"/>
                  </a:moveTo>
                  <a:lnTo>
                    <a:pt x="9274" y="12706"/>
                  </a:lnTo>
                  <a:cubicBezTo>
                    <a:pt x="9662" y="12777"/>
                    <a:pt x="10110" y="12821"/>
                    <a:pt x="10587" y="12821"/>
                  </a:cubicBezTo>
                  <a:cubicBezTo>
                    <a:pt x="11061" y="12821"/>
                    <a:pt x="11494" y="12777"/>
                    <a:pt x="11883" y="12706"/>
                  </a:cubicBezTo>
                  <a:lnTo>
                    <a:pt x="11883" y="0"/>
                  </a:lnTo>
                  <a:lnTo>
                    <a:pt x="9274" y="0"/>
                  </a:lnTo>
                  <a:close/>
                  <a:moveTo>
                    <a:pt x="13093" y="3080"/>
                  </a:moveTo>
                  <a:lnTo>
                    <a:pt x="13093" y="12090"/>
                  </a:lnTo>
                  <a:cubicBezTo>
                    <a:pt x="13115" y="12081"/>
                    <a:pt x="13144" y="12072"/>
                    <a:pt x="13161" y="12071"/>
                  </a:cubicBezTo>
                  <a:cubicBezTo>
                    <a:pt x="14007" y="11671"/>
                    <a:pt x="14959" y="11575"/>
                    <a:pt x="15718" y="11551"/>
                  </a:cubicBezTo>
                  <a:lnTo>
                    <a:pt x="15718" y="3080"/>
                  </a:lnTo>
                  <a:lnTo>
                    <a:pt x="13093" y="3080"/>
                  </a:lnTo>
                  <a:close/>
                  <a:moveTo>
                    <a:pt x="5455" y="4928"/>
                  </a:moveTo>
                  <a:lnTo>
                    <a:pt x="5455" y="11782"/>
                  </a:lnTo>
                  <a:cubicBezTo>
                    <a:pt x="6213" y="11806"/>
                    <a:pt x="7174" y="11907"/>
                    <a:pt x="8064" y="12321"/>
                  </a:cubicBezTo>
                  <a:lnTo>
                    <a:pt x="8064" y="4928"/>
                  </a:lnTo>
                  <a:lnTo>
                    <a:pt x="5455" y="4928"/>
                  </a:lnTo>
                  <a:close/>
                  <a:moveTo>
                    <a:pt x="1637" y="8009"/>
                  </a:moveTo>
                  <a:lnTo>
                    <a:pt x="1637" y="12475"/>
                  </a:lnTo>
                  <a:cubicBezTo>
                    <a:pt x="2543" y="12067"/>
                    <a:pt x="3534" y="11960"/>
                    <a:pt x="4262" y="11936"/>
                  </a:cubicBezTo>
                  <a:cubicBezTo>
                    <a:pt x="4262" y="11936"/>
                    <a:pt x="4262" y="8009"/>
                    <a:pt x="4262" y="8009"/>
                  </a:cubicBezTo>
                  <a:lnTo>
                    <a:pt x="1637" y="8009"/>
                  </a:lnTo>
                  <a:close/>
                  <a:moveTo>
                    <a:pt x="17457" y="8625"/>
                  </a:moveTo>
                  <a:lnTo>
                    <a:pt x="17457" y="11917"/>
                  </a:lnTo>
                  <a:cubicBezTo>
                    <a:pt x="18188" y="11947"/>
                    <a:pt x="19171" y="12043"/>
                    <a:pt x="20083" y="12456"/>
                  </a:cubicBezTo>
                  <a:cubicBezTo>
                    <a:pt x="20083" y="12456"/>
                    <a:pt x="20083" y="8625"/>
                    <a:pt x="20083" y="8625"/>
                  </a:cubicBezTo>
                  <a:lnTo>
                    <a:pt x="17457" y="8625"/>
                  </a:lnTo>
                  <a:close/>
                  <a:moveTo>
                    <a:pt x="4859" y="12321"/>
                  </a:moveTo>
                  <a:cubicBezTo>
                    <a:pt x="3400" y="12321"/>
                    <a:pt x="0" y="12327"/>
                    <a:pt x="0" y="16113"/>
                  </a:cubicBezTo>
                  <a:cubicBezTo>
                    <a:pt x="0" y="19149"/>
                    <a:pt x="2172" y="21600"/>
                    <a:pt x="4859" y="21600"/>
                  </a:cubicBezTo>
                  <a:cubicBezTo>
                    <a:pt x="7543" y="21600"/>
                    <a:pt x="9734" y="19149"/>
                    <a:pt x="9734" y="16113"/>
                  </a:cubicBezTo>
                  <a:cubicBezTo>
                    <a:pt x="9734" y="15875"/>
                    <a:pt x="9725" y="15633"/>
                    <a:pt x="9700" y="15420"/>
                  </a:cubicBezTo>
                  <a:cubicBezTo>
                    <a:pt x="9977" y="15296"/>
                    <a:pt x="10330" y="15189"/>
                    <a:pt x="10740" y="15189"/>
                  </a:cubicBezTo>
                  <a:cubicBezTo>
                    <a:pt x="11197" y="15189"/>
                    <a:pt x="11594" y="15331"/>
                    <a:pt x="11883" y="15478"/>
                  </a:cubicBezTo>
                  <a:cubicBezTo>
                    <a:pt x="11861" y="15675"/>
                    <a:pt x="11848" y="15893"/>
                    <a:pt x="11848" y="16113"/>
                  </a:cubicBezTo>
                  <a:cubicBezTo>
                    <a:pt x="11848" y="19149"/>
                    <a:pt x="14036" y="21600"/>
                    <a:pt x="16724" y="21600"/>
                  </a:cubicBezTo>
                  <a:cubicBezTo>
                    <a:pt x="19413" y="21600"/>
                    <a:pt x="21600" y="19149"/>
                    <a:pt x="21600" y="16113"/>
                  </a:cubicBezTo>
                  <a:cubicBezTo>
                    <a:pt x="21600" y="12327"/>
                    <a:pt x="18183" y="12321"/>
                    <a:pt x="16724" y="12321"/>
                  </a:cubicBezTo>
                  <a:cubicBezTo>
                    <a:pt x="15991" y="12321"/>
                    <a:pt x="14764" y="12318"/>
                    <a:pt x="13724" y="12802"/>
                  </a:cubicBezTo>
                  <a:cubicBezTo>
                    <a:pt x="13387" y="12922"/>
                    <a:pt x="12203" y="13303"/>
                    <a:pt x="10791" y="13303"/>
                  </a:cubicBezTo>
                  <a:cubicBezTo>
                    <a:pt x="9378" y="13303"/>
                    <a:pt x="8197" y="12922"/>
                    <a:pt x="7859" y="12802"/>
                  </a:cubicBezTo>
                  <a:cubicBezTo>
                    <a:pt x="6818" y="12318"/>
                    <a:pt x="5592" y="12321"/>
                    <a:pt x="4859" y="12321"/>
                  </a:cubicBezTo>
                  <a:close/>
                  <a:moveTo>
                    <a:pt x="4859" y="13591"/>
                  </a:moveTo>
                  <a:cubicBezTo>
                    <a:pt x="7580" y="13591"/>
                    <a:pt x="8592" y="14291"/>
                    <a:pt x="8592" y="16113"/>
                  </a:cubicBezTo>
                  <a:cubicBezTo>
                    <a:pt x="8592" y="18438"/>
                    <a:pt x="6917" y="20329"/>
                    <a:pt x="4859" y="20329"/>
                  </a:cubicBezTo>
                  <a:cubicBezTo>
                    <a:pt x="2801" y="20329"/>
                    <a:pt x="1125" y="18438"/>
                    <a:pt x="1125" y="16113"/>
                  </a:cubicBezTo>
                  <a:cubicBezTo>
                    <a:pt x="1125" y="14291"/>
                    <a:pt x="2138" y="13591"/>
                    <a:pt x="4859" y="13591"/>
                  </a:cubicBezTo>
                  <a:close/>
                  <a:moveTo>
                    <a:pt x="16724" y="13591"/>
                  </a:moveTo>
                  <a:cubicBezTo>
                    <a:pt x="19444" y="13591"/>
                    <a:pt x="20458" y="14291"/>
                    <a:pt x="20458" y="16113"/>
                  </a:cubicBezTo>
                  <a:cubicBezTo>
                    <a:pt x="20458" y="18438"/>
                    <a:pt x="18784" y="20329"/>
                    <a:pt x="16724" y="20329"/>
                  </a:cubicBezTo>
                  <a:cubicBezTo>
                    <a:pt x="14667" y="20329"/>
                    <a:pt x="12991" y="18438"/>
                    <a:pt x="12991" y="16113"/>
                  </a:cubicBezTo>
                  <a:cubicBezTo>
                    <a:pt x="12991" y="14291"/>
                    <a:pt x="14003" y="13591"/>
                    <a:pt x="16724" y="13591"/>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2" name="i$liḋe-Freeform: Shape 125"/>
            <p:cNvSpPr/>
            <p:nvPr/>
          </p:nvSpPr>
          <p:spPr>
            <a:xfrm>
              <a:off x="4926079" y="3357000"/>
              <a:ext cx="58354" cy="87748"/>
            </a:xfrm>
            <a:custGeom>
              <a:avLst/>
              <a:gdLst/>
              <a:ahLst/>
              <a:cxnLst>
                <a:cxn ang="0">
                  <a:pos x="wd2" y="hd2"/>
                </a:cxn>
                <a:cxn ang="5400000">
                  <a:pos x="wd2" y="hd2"/>
                </a:cxn>
                <a:cxn ang="10800000">
                  <a:pos x="wd2" y="hd2"/>
                </a:cxn>
                <a:cxn ang="16200000">
                  <a:pos x="wd2" y="hd2"/>
                </a:cxn>
              </a:cxnLst>
              <a:rect l="0" t="0" r="r" b="b"/>
              <a:pathLst>
                <a:path w="21600" h="21600" extrusionOk="0">
                  <a:moveTo>
                    <a:pt x="11985" y="0"/>
                  </a:moveTo>
                  <a:lnTo>
                    <a:pt x="9822" y="1407"/>
                  </a:lnTo>
                  <a:cubicBezTo>
                    <a:pt x="5872" y="3961"/>
                    <a:pt x="0" y="10546"/>
                    <a:pt x="0" y="14410"/>
                  </a:cubicBezTo>
                  <a:cubicBezTo>
                    <a:pt x="0" y="18370"/>
                    <a:pt x="4834" y="21600"/>
                    <a:pt x="10788" y="21600"/>
                  </a:cubicBezTo>
                  <a:cubicBezTo>
                    <a:pt x="16743" y="21600"/>
                    <a:pt x="21600" y="18370"/>
                    <a:pt x="21600" y="14410"/>
                  </a:cubicBezTo>
                  <a:cubicBezTo>
                    <a:pt x="21600" y="12453"/>
                    <a:pt x="19418" y="10478"/>
                    <a:pt x="17114" y="8383"/>
                  </a:cubicBezTo>
                  <a:cubicBezTo>
                    <a:pt x="14811" y="6287"/>
                    <a:pt x="12422" y="4125"/>
                    <a:pt x="12192" y="2019"/>
                  </a:cubicBezTo>
                  <a:lnTo>
                    <a:pt x="11985" y="0"/>
                  </a:lnTo>
                  <a:close/>
                  <a:moveTo>
                    <a:pt x="10006" y="4069"/>
                  </a:moveTo>
                  <a:cubicBezTo>
                    <a:pt x="11008" y="5999"/>
                    <a:pt x="13008" y="7828"/>
                    <a:pt x="14837" y="9484"/>
                  </a:cubicBezTo>
                  <a:cubicBezTo>
                    <a:pt x="16864" y="11331"/>
                    <a:pt x="18771" y="13067"/>
                    <a:pt x="18771" y="14410"/>
                  </a:cubicBezTo>
                  <a:cubicBezTo>
                    <a:pt x="18771" y="17335"/>
                    <a:pt x="15188" y="19718"/>
                    <a:pt x="10788" y="19718"/>
                  </a:cubicBezTo>
                  <a:cubicBezTo>
                    <a:pt x="6385" y="19718"/>
                    <a:pt x="2806" y="17335"/>
                    <a:pt x="2806" y="14410"/>
                  </a:cubicBezTo>
                  <a:cubicBezTo>
                    <a:pt x="2806" y="11827"/>
                    <a:pt x="6497" y="7000"/>
                    <a:pt x="10006" y="4069"/>
                  </a:cubicBezTo>
                  <a:close/>
                  <a:moveTo>
                    <a:pt x="6510" y="10769"/>
                  </a:moveTo>
                  <a:cubicBezTo>
                    <a:pt x="6510" y="10769"/>
                    <a:pt x="5767" y="11192"/>
                    <a:pt x="5153" y="12054"/>
                  </a:cubicBezTo>
                  <a:cubicBezTo>
                    <a:pt x="4993" y="12268"/>
                    <a:pt x="4858" y="12508"/>
                    <a:pt x="4739" y="12773"/>
                  </a:cubicBezTo>
                  <a:cubicBezTo>
                    <a:pt x="4685" y="12907"/>
                    <a:pt x="4612" y="13046"/>
                    <a:pt x="4555" y="13186"/>
                  </a:cubicBezTo>
                  <a:cubicBezTo>
                    <a:pt x="4523" y="13332"/>
                    <a:pt x="4497" y="13475"/>
                    <a:pt x="4463" y="13630"/>
                  </a:cubicBezTo>
                  <a:cubicBezTo>
                    <a:pt x="4447" y="13782"/>
                    <a:pt x="4437" y="13944"/>
                    <a:pt x="4417" y="14104"/>
                  </a:cubicBezTo>
                  <a:cubicBezTo>
                    <a:pt x="4421" y="14267"/>
                    <a:pt x="4430" y="14427"/>
                    <a:pt x="4440" y="14594"/>
                  </a:cubicBezTo>
                  <a:cubicBezTo>
                    <a:pt x="4506" y="14924"/>
                    <a:pt x="4629" y="15265"/>
                    <a:pt x="4808" y="15588"/>
                  </a:cubicBezTo>
                  <a:cubicBezTo>
                    <a:pt x="4901" y="15746"/>
                    <a:pt x="4993" y="15906"/>
                    <a:pt x="5107" y="16062"/>
                  </a:cubicBezTo>
                  <a:lnTo>
                    <a:pt x="5153" y="16108"/>
                  </a:lnTo>
                  <a:lnTo>
                    <a:pt x="5199" y="16154"/>
                  </a:lnTo>
                  <a:lnTo>
                    <a:pt x="5222" y="16185"/>
                  </a:lnTo>
                  <a:lnTo>
                    <a:pt x="5314" y="16276"/>
                  </a:lnTo>
                  <a:lnTo>
                    <a:pt x="5475" y="16460"/>
                  </a:lnTo>
                  <a:cubicBezTo>
                    <a:pt x="5742" y="16710"/>
                    <a:pt x="6100" y="17001"/>
                    <a:pt x="6418" y="17210"/>
                  </a:cubicBezTo>
                  <a:cubicBezTo>
                    <a:pt x="6743" y="17434"/>
                    <a:pt x="7125" y="17621"/>
                    <a:pt x="7476" y="17776"/>
                  </a:cubicBezTo>
                  <a:cubicBezTo>
                    <a:pt x="7833" y="17936"/>
                    <a:pt x="8195" y="18024"/>
                    <a:pt x="8534" y="18112"/>
                  </a:cubicBezTo>
                  <a:cubicBezTo>
                    <a:pt x="9223" y="18281"/>
                    <a:pt x="9844" y="18332"/>
                    <a:pt x="10259" y="18326"/>
                  </a:cubicBezTo>
                  <a:cubicBezTo>
                    <a:pt x="10675" y="18319"/>
                    <a:pt x="10904" y="18280"/>
                    <a:pt x="10904" y="18280"/>
                  </a:cubicBezTo>
                  <a:cubicBezTo>
                    <a:pt x="10904" y="18280"/>
                    <a:pt x="10015" y="18040"/>
                    <a:pt x="9040" y="17516"/>
                  </a:cubicBezTo>
                  <a:cubicBezTo>
                    <a:pt x="8792" y="17387"/>
                    <a:pt x="8550" y="17234"/>
                    <a:pt x="8304" y="17072"/>
                  </a:cubicBezTo>
                  <a:cubicBezTo>
                    <a:pt x="8060" y="16908"/>
                    <a:pt x="7853" y="16703"/>
                    <a:pt x="7637" y="16506"/>
                  </a:cubicBezTo>
                  <a:cubicBezTo>
                    <a:pt x="7404" y="16295"/>
                    <a:pt x="7232" y="16112"/>
                    <a:pt x="7039" y="15863"/>
                  </a:cubicBezTo>
                  <a:lnTo>
                    <a:pt x="6878" y="15680"/>
                  </a:lnTo>
                  <a:lnTo>
                    <a:pt x="6809" y="15573"/>
                  </a:lnTo>
                  <a:lnTo>
                    <a:pt x="6786" y="15558"/>
                  </a:lnTo>
                  <a:lnTo>
                    <a:pt x="6763" y="15512"/>
                  </a:lnTo>
                  <a:lnTo>
                    <a:pt x="6556" y="15160"/>
                  </a:lnTo>
                  <a:cubicBezTo>
                    <a:pt x="6506" y="15039"/>
                    <a:pt x="6451" y="14928"/>
                    <a:pt x="6395" y="14808"/>
                  </a:cubicBezTo>
                  <a:cubicBezTo>
                    <a:pt x="6360" y="14685"/>
                    <a:pt x="6323" y="14546"/>
                    <a:pt x="6280" y="14425"/>
                  </a:cubicBezTo>
                  <a:cubicBezTo>
                    <a:pt x="6225" y="14173"/>
                    <a:pt x="6166" y="13927"/>
                    <a:pt x="6142" y="13676"/>
                  </a:cubicBezTo>
                  <a:cubicBezTo>
                    <a:pt x="6117" y="13171"/>
                    <a:pt x="6152" y="12682"/>
                    <a:pt x="6211" y="12253"/>
                  </a:cubicBezTo>
                  <a:cubicBezTo>
                    <a:pt x="6349" y="11397"/>
                    <a:pt x="6510" y="10769"/>
                    <a:pt x="6510" y="10769"/>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3" name="i$liḋe-Freeform: Shape 126"/>
            <p:cNvSpPr/>
            <p:nvPr/>
          </p:nvSpPr>
          <p:spPr>
            <a:xfrm>
              <a:off x="5657872" y="4325469"/>
              <a:ext cx="75238" cy="109428"/>
            </a:xfrm>
            <a:custGeom>
              <a:avLst/>
              <a:gdLst/>
              <a:ahLst/>
              <a:cxnLst>
                <a:cxn ang="0">
                  <a:pos x="wd2" y="hd2"/>
                </a:cxn>
                <a:cxn ang="5400000">
                  <a:pos x="wd2" y="hd2"/>
                </a:cxn>
                <a:cxn ang="10800000">
                  <a:pos x="wd2" y="hd2"/>
                </a:cxn>
                <a:cxn ang="16200000">
                  <a:pos x="wd2" y="hd2"/>
                </a:cxn>
              </a:cxnLst>
              <a:rect l="0" t="0" r="r" b="b"/>
              <a:pathLst>
                <a:path w="21600" h="21600" extrusionOk="0">
                  <a:moveTo>
                    <a:pt x="10801" y="19574"/>
                  </a:moveTo>
                  <a:cubicBezTo>
                    <a:pt x="6466" y="19574"/>
                    <a:pt x="2943" y="17150"/>
                    <a:pt x="2943" y="14176"/>
                  </a:cubicBezTo>
                  <a:cubicBezTo>
                    <a:pt x="2943" y="13268"/>
                    <a:pt x="3259" y="12412"/>
                    <a:pt x="3879" y="11620"/>
                  </a:cubicBezTo>
                  <a:lnTo>
                    <a:pt x="10801" y="2775"/>
                  </a:lnTo>
                  <a:lnTo>
                    <a:pt x="17722" y="11620"/>
                  </a:lnTo>
                  <a:cubicBezTo>
                    <a:pt x="18340" y="12412"/>
                    <a:pt x="18652" y="13268"/>
                    <a:pt x="18652" y="14176"/>
                  </a:cubicBezTo>
                  <a:cubicBezTo>
                    <a:pt x="18652" y="17150"/>
                    <a:pt x="15128" y="19574"/>
                    <a:pt x="10801" y="19574"/>
                  </a:cubicBezTo>
                  <a:cubicBezTo>
                    <a:pt x="10801" y="19574"/>
                    <a:pt x="10801" y="19574"/>
                    <a:pt x="10801" y="19574"/>
                  </a:cubicBezTo>
                  <a:close/>
                  <a:moveTo>
                    <a:pt x="20314" y="10663"/>
                  </a:moveTo>
                  <a:lnTo>
                    <a:pt x="12530" y="713"/>
                  </a:lnTo>
                  <a:cubicBezTo>
                    <a:pt x="12200" y="287"/>
                    <a:pt x="11548" y="0"/>
                    <a:pt x="10801" y="0"/>
                  </a:cubicBezTo>
                  <a:cubicBezTo>
                    <a:pt x="10052" y="0"/>
                    <a:pt x="9401" y="287"/>
                    <a:pt x="9070" y="713"/>
                  </a:cubicBezTo>
                  <a:lnTo>
                    <a:pt x="1285" y="10663"/>
                  </a:lnTo>
                  <a:cubicBezTo>
                    <a:pt x="465" y="11705"/>
                    <a:pt x="0" y="12903"/>
                    <a:pt x="0" y="14176"/>
                  </a:cubicBezTo>
                  <a:cubicBezTo>
                    <a:pt x="0" y="18274"/>
                    <a:pt x="4837" y="21600"/>
                    <a:pt x="10801" y="21600"/>
                  </a:cubicBezTo>
                  <a:cubicBezTo>
                    <a:pt x="16763" y="21600"/>
                    <a:pt x="21600" y="18274"/>
                    <a:pt x="21600" y="14176"/>
                  </a:cubicBezTo>
                  <a:cubicBezTo>
                    <a:pt x="21600" y="12903"/>
                    <a:pt x="21135" y="11705"/>
                    <a:pt x="20314" y="10663"/>
                  </a:cubicBezTo>
                  <a:cubicBezTo>
                    <a:pt x="20314" y="10663"/>
                    <a:pt x="20314" y="10663"/>
                    <a:pt x="20314" y="10663"/>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4" name="i$liḋe-Freeform: Shape 127"/>
            <p:cNvSpPr/>
            <p:nvPr/>
          </p:nvSpPr>
          <p:spPr>
            <a:xfrm>
              <a:off x="6135136" y="2311016"/>
              <a:ext cx="143584" cy="163090"/>
            </a:xfrm>
            <a:custGeom>
              <a:avLst/>
              <a:gdLst/>
              <a:ahLst/>
              <a:cxnLst>
                <a:cxn ang="0">
                  <a:pos x="wd2" y="hd2"/>
                </a:cxn>
                <a:cxn ang="5400000">
                  <a:pos x="wd2" y="hd2"/>
                </a:cxn>
                <a:cxn ang="10800000">
                  <a:pos x="wd2" y="hd2"/>
                </a:cxn>
                <a:cxn ang="16200000">
                  <a:pos x="wd2" y="hd2"/>
                </a:cxn>
              </a:cxnLst>
              <a:rect l="0" t="0" r="r" b="b"/>
              <a:pathLst>
                <a:path w="21600" h="21274" extrusionOk="0">
                  <a:moveTo>
                    <a:pt x="20542" y="7920"/>
                  </a:moveTo>
                  <a:cubicBezTo>
                    <a:pt x="17676" y="8481"/>
                    <a:pt x="13818" y="8830"/>
                    <a:pt x="11329" y="8876"/>
                  </a:cubicBezTo>
                  <a:lnTo>
                    <a:pt x="11329" y="5683"/>
                  </a:lnTo>
                  <a:cubicBezTo>
                    <a:pt x="13907" y="5659"/>
                    <a:pt x="16317" y="5476"/>
                    <a:pt x="18165" y="5159"/>
                  </a:cubicBezTo>
                  <a:cubicBezTo>
                    <a:pt x="19194" y="4983"/>
                    <a:pt x="19983" y="4779"/>
                    <a:pt x="20542" y="4542"/>
                  </a:cubicBezTo>
                  <a:cubicBezTo>
                    <a:pt x="20542" y="4542"/>
                    <a:pt x="20542" y="7920"/>
                    <a:pt x="20542" y="7920"/>
                  </a:cubicBezTo>
                  <a:close/>
                  <a:moveTo>
                    <a:pt x="19860" y="19026"/>
                  </a:moveTo>
                  <a:cubicBezTo>
                    <a:pt x="18941" y="19672"/>
                    <a:pt x="15665" y="20305"/>
                    <a:pt x="11329" y="20354"/>
                  </a:cubicBezTo>
                  <a:lnTo>
                    <a:pt x="11329" y="9793"/>
                  </a:lnTo>
                  <a:cubicBezTo>
                    <a:pt x="13597" y="9753"/>
                    <a:pt x="16992" y="9473"/>
                    <a:pt x="19860" y="8982"/>
                  </a:cubicBezTo>
                  <a:cubicBezTo>
                    <a:pt x="19860" y="8982"/>
                    <a:pt x="19860" y="19026"/>
                    <a:pt x="19860" y="19026"/>
                  </a:cubicBezTo>
                  <a:close/>
                  <a:moveTo>
                    <a:pt x="3946" y="4311"/>
                  </a:moveTo>
                  <a:cubicBezTo>
                    <a:pt x="1914" y="3989"/>
                    <a:pt x="1215" y="3614"/>
                    <a:pt x="1075" y="3462"/>
                  </a:cubicBezTo>
                  <a:cubicBezTo>
                    <a:pt x="1253" y="3263"/>
                    <a:pt x="2344" y="2737"/>
                    <a:pt x="5596" y="2402"/>
                  </a:cubicBezTo>
                  <a:lnTo>
                    <a:pt x="5725" y="2389"/>
                  </a:lnTo>
                  <a:cubicBezTo>
                    <a:pt x="5720" y="2443"/>
                    <a:pt x="5716" y="2500"/>
                    <a:pt x="5711" y="2554"/>
                  </a:cubicBezTo>
                  <a:cubicBezTo>
                    <a:pt x="5666" y="3067"/>
                    <a:pt x="5616" y="3650"/>
                    <a:pt x="6018" y="4035"/>
                  </a:cubicBezTo>
                  <a:cubicBezTo>
                    <a:pt x="6161" y="4171"/>
                    <a:pt x="6421" y="4336"/>
                    <a:pt x="6857" y="4345"/>
                  </a:cubicBezTo>
                  <a:cubicBezTo>
                    <a:pt x="6880" y="4345"/>
                    <a:pt x="6901" y="4345"/>
                    <a:pt x="6924" y="4345"/>
                  </a:cubicBezTo>
                  <a:cubicBezTo>
                    <a:pt x="7848" y="4345"/>
                    <a:pt x="8919" y="3954"/>
                    <a:pt x="9803" y="3290"/>
                  </a:cubicBezTo>
                  <a:cubicBezTo>
                    <a:pt x="9807" y="3287"/>
                    <a:pt x="9811" y="3284"/>
                    <a:pt x="9813" y="3281"/>
                  </a:cubicBezTo>
                  <a:cubicBezTo>
                    <a:pt x="10035" y="3430"/>
                    <a:pt x="10312" y="3518"/>
                    <a:pt x="10612" y="3518"/>
                  </a:cubicBezTo>
                  <a:lnTo>
                    <a:pt x="10987" y="3518"/>
                  </a:lnTo>
                  <a:cubicBezTo>
                    <a:pt x="11279" y="3518"/>
                    <a:pt x="11550" y="3434"/>
                    <a:pt x="11768" y="3293"/>
                  </a:cubicBezTo>
                  <a:cubicBezTo>
                    <a:pt x="11974" y="3441"/>
                    <a:pt x="13365" y="4402"/>
                    <a:pt x="14535" y="4402"/>
                  </a:cubicBezTo>
                  <a:cubicBezTo>
                    <a:pt x="14912" y="4402"/>
                    <a:pt x="15266" y="4303"/>
                    <a:pt x="15549" y="4046"/>
                  </a:cubicBezTo>
                  <a:cubicBezTo>
                    <a:pt x="15986" y="3647"/>
                    <a:pt x="15890" y="3117"/>
                    <a:pt x="15820" y="2729"/>
                  </a:cubicBezTo>
                  <a:cubicBezTo>
                    <a:pt x="15797" y="2603"/>
                    <a:pt x="15772" y="2475"/>
                    <a:pt x="15776" y="2393"/>
                  </a:cubicBezTo>
                  <a:cubicBezTo>
                    <a:pt x="15776" y="2393"/>
                    <a:pt x="15776" y="2389"/>
                    <a:pt x="15776" y="2387"/>
                  </a:cubicBezTo>
                  <a:cubicBezTo>
                    <a:pt x="15858" y="2393"/>
                    <a:pt x="15939" y="2398"/>
                    <a:pt x="16009" y="2402"/>
                  </a:cubicBezTo>
                  <a:cubicBezTo>
                    <a:pt x="19257" y="2737"/>
                    <a:pt x="20346" y="3263"/>
                    <a:pt x="20524" y="3462"/>
                  </a:cubicBezTo>
                  <a:cubicBezTo>
                    <a:pt x="20386" y="3614"/>
                    <a:pt x="19685" y="3989"/>
                    <a:pt x="17653" y="4311"/>
                  </a:cubicBezTo>
                  <a:cubicBezTo>
                    <a:pt x="15785" y="4606"/>
                    <a:pt x="13351" y="4769"/>
                    <a:pt x="10799" y="4769"/>
                  </a:cubicBezTo>
                  <a:cubicBezTo>
                    <a:pt x="8249" y="4769"/>
                    <a:pt x="5814" y="4606"/>
                    <a:pt x="3946" y="4311"/>
                  </a:cubicBezTo>
                  <a:cubicBezTo>
                    <a:pt x="3946" y="4311"/>
                    <a:pt x="3946" y="4311"/>
                    <a:pt x="3946" y="4311"/>
                  </a:cubicBezTo>
                  <a:close/>
                  <a:moveTo>
                    <a:pt x="10270" y="8876"/>
                  </a:moveTo>
                  <a:cubicBezTo>
                    <a:pt x="7781" y="8830"/>
                    <a:pt x="3923" y="8481"/>
                    <a:pt x="1058" y="7920"/>
                  </a:cubicBezTo>
                  <a:lnTo>
                    <a:pt x="1058" y="4542"/>
                  </a:lnTo>
                  <a:cubicBezTo>
                    <a:pt x="1617" y="4779"/>
                    <a:pt x="2405" y="4983"/>
                    <a:pt x="3436" y="5159"/>
                  </a:cubicBezTo>
                  <a:cubicBezTo>
                    <a:pt x="5282" y="5476"/>
                    <a:pt x="7693" y="5659"/>
                    <a:pt x="10270" y="5683"/>
                  </a:cubicBezTo>
                  <a:cubicBezTo>
                    <a:pt x="10270" y="5683"/>
                    <a:pt x="10270" y="8876"/>
                    <a:pt x="10270" y="8876"/>
                  </a:cubicBezTo>
                  <a:close/>
                  <a:moveTo>
                    <a:pt x="10270" y="20354"/>
                  </a:moveTo>
                  <a:cubicBezTo>
                    <a:pt x="5934" y="20305"/>
                    <a:pt x="2657" y="19672"/>
                    <a:pt x="1739" y="19026"/>
                  </a:cubicBezTo>
                  <a:lnTo>
                    <a:pt x="1739" y="8981"/>
                  </a:lnTo>
                  <a:cubicBezTo>
                    <a:pt x="4607" y="9473"/>
                    <a:pt x="8002" y="9753"/>
                    <a:pt x="10270" y="9793"/>
                  </a:cubicBezTo>
                  <a:cubicBezTo>
                    <a:pt x="10270" y="9793"/>
                    <a:pt x="10270" y="20354"/>
                    <a:pt x="10270" y="20354"/>
                  </a:cubicBezTo>
                  <a:close/>
                  <a:moveTo>
                    <a:pt x="6869" y="1048"/>
                  </a:moveTo>
                  <a:cubicBezTo>
                    <a:pt x="7292" y="818"/>
                    <a:pt x="8497" y="1114"/>
                    <a:pt x="9255" y="1635"/>
                  </a:cubicBezTo>
                  <a:cubicBezTo>
                    <a:pt x="9288" y="1656"/>
                    <a:pt x="9322" y="1674"/>
                    <a:pt x="9359" y="1688"/>
                  </a:cubicBezTo>
                  <a:cubicBezTo>
                    <a:pt x="9321" y="1793"/>
                    <a:pt x="9302" y="1903"/>
                    <a:pt x="9302" y="2016"/>
                  </a:cubicBezTo>
                  <a:lnTo>
                    <a:pt x="9302" y="2382"/>
                  </a:lnTo>
                  <a:cubicBezTo>
                    <a:pt x="9302" y="2423"/>
                    <a:pt x="9304" y="2465"/>
                    <a:pt x="9309" y="2503"/>
                  </a:cubicBezTo>
                  <a:cubicBezTo>
                    <a:pt x="9239" y="2521"/>
                    <a:pt x="9171" y="2553"/>
                    <a:pt x="9111" y="2597"/>
                  </a:cubicBezTo>
                  <a:cubicBezTo>
                    <a:pt x="8410" y="3123"/>
                    <a:pt x="7557" y="3441"/>
                    <a:pt x="6883" y="3428"/>
                  </a:cubicBezTo>
                  <a:cubicBezTo>
                    <a:pt x="6826" y="3427"/>
                    <a:pt x="6803" y="3418"/>
                    <a:pt x="6801" y="3419"/>
                  </a:cubicBezTo>
                  <a:cubicBezTo>
                    <a:pt x="6705" y="3324"/>
                    <a:pt x="6745" y="2851"/>
                    <a:pt x="6766" y="2623"/>
                  </a:cubicBezTo>
                  <a:cubicBezTo>
                    <a:pt x="6791" y="2330"/>
                    <a:pt x="6815" y="2054"/>
                    <a:pt x="6754" y="1817"/>
                  </a:cubicBezTo>
                  <a:cubicBezTo>
                    <a:pt x="6694" y="1585"/>
                    <a:pt x="6631" y="1178"/>
                    <a:pt x="6869" y="1048"/>
                  </a:cubicBezTo>
                  <a:cubicBezTo>
                    <a:pt x="6869" y="1048"/>
                    <a:pt x="6869" y="1048"/>
                    <a:pt x="6869" y="1048"/>
                  </a:cubicBezTo>
                  <a:close/>
                  <a:moveTo>
                    <a:pt x="10359" y="2016"/>
                  </a:moveTo>
                  <a:cubicBezTo>
                    <a:pt x="10359" y="1896"/>
                    <a:pt x="10473" y="1797"/>
                    <a:pt x="10612" y="1797"/>
                  </a:cubicBezTo>
                  <a:lnTo>
                    <a:pt x="10987" y="1797"/>
                  </a:lnTo>
                  <a:cubicBezTo>
                    <a:pt x="11127" y="1797"/>
                    <a:pt x="11239" y="1896"/>
                    <a:pt x="11239" y="2016"/>
                  </a:cubicBezTo>
                  <a:lnTo>
                    <a:pt x="11239" y="2383"/>
                  </a:lnTo>
                  <a:cubicBezTo>
                    <a:pt x="11239" y="2503"/>
                    <a:pt x="11125" y="2601"/>
                    <a:pt x="10987" y="2601"/>
                  </a:cubicBezTo>
                  <a:lnTo>
                    <a:pt x="10612" y="2601"/>
                  </a:lnTo>
                  <a:cubicBezTo>
                    <a:pt x="10473" y="2601"/>
                    <a:pt x="10359" y="2503"/>
                    <a:pt x="10359" y="2383"/>
                  </a:cubicBezTo>
                  <a:cubicBezTo>
                    <a:pt x="10359" y="2383"/>
                    <a:pt x="10359" y="2016"/>
                    <a:pt x="10359" y="2016"/>
                  </a:cubicBezTo>
                  <a:close/>
                  <a:moveTo>
                    <a:pt x="12296" y="1640"/>
                  </a:moveTo>
                  <a:cubicBezTo>
                    <a:pt x="12999" y="1171"/>
                    <a:pt x="14242" y="768"/>
                    <a:pt x="14688" y="964"/>
                  </a:cubicBezTo>
                  <a:cubicBezTo>
                    <a:pt x="14735" y="984"/>
                    <a:pt x="14877" y="1047"/>
                    <a:pt x="14870" y="1411"/>
                  </a:cubicBezTo>
                  <a:lnTo>
                    <a:pt x="14869" y="1415"/>
                  </a:lnTo>
                  <a:cubicBezTo>
                    <a:pt x="14866" y="1542"/>
                    <a:pt x="14835" y="1679"/>
                    <a:pt x="14803" y="1825"/>
                  </a:cubicBezTo>
                  <a:cubicBezTo>
                    <a:pt x="14766" y="1992"/>
                    <a:pt x="14728" y="2165"/>
                    <a:pt x="14719" y="2359"/>
                  </a:cubicBezTo>
                  <a:cubicBezTo>
                    <a:pt x="14712" y="2529"/>
                    <a:pt x="14743" y="2703"/>
                    <a:pt x="14775" y="2872"/>
                  </a:cubicBezTo>
                  <a:cubicBezTo>
                    <a:pt x="14808" y="3059"/>
                    <a:pt x="14861" y="3342"/>
                    <a:pt x="14784" y="3411"/>
                  </a:cubicBezTo>
                  <a:cubicBezTo>
                    <a:pt x="14515" y="3656"/>
                    <a:pt x="13374" y="3254"/>
                    <a:pt x="12438" y="2585"/>
                  </a:cubicBezTo>
                  <a:cubicBezTo>
                    <a:pt x="12393" y="2553"/>
                    <a:pt x="12342" y="2527"/>
                    <a:pt x="12289" y="2510"/>
                  </a:cubicBezTo>
                  <a:cubicBezTo>
                    <a:pt x="12295" y="2468"/>
                    <a:pt x="12298" y="2426"/>
                    <a:pt x="12298" y="2383"/>
                  </a:cubicBezTo>
                  <a:lnTo>
                    <a:pt x="12298" y="2016"/>
                  </a:lnTo>
                  <a:cubicBezTo>
                    <a:pt x="12298" y="1898"/>
                    <a:pt x="12275" y="1782"/>
                    <a:pt x="12236" y="1673"/>
                  </a:cubicBezTo>
                  <a:cubicBezTo>
                    <a:pt x="12256" y="1664"/>
                    <a:pt x="12276" y="1653"/>
                    <a:pt x="12296" y="1640"/>
                  </a:cubicBezTo>
                  <a:cubicBezTo>
                    <a:pt x="12296" y="1640"/>
                    <a:pt x="12296" y="1640"/>
                    <a:pt x="12296" y="1640"/>
                  </a:cubicBezTo>
                  <a:close/>
                  <a:moveTo>
                    <a:pt x="21599" y="3462"/>
                  </a:moveTo>
                  <a:cubicBezTo>
                    <a:pt x="21599" y="2658"/>
                    <a:pt x="20291" y="2271"/>
                    <a:pt x="19862" y="2144"/>
                  </a:cubicBezTo>
                  <a:cubicBezTo>
                    <a:pt x="18950" y="1874"/>
                    <a:pt x="17658" y="1648"/>
                    <a:pt x="16125" y="1490"/>
                  </a:cubicBezTo>
                  <a:cubicBezTo>
                    <a:pt x="16119" y="1490"/>
                    <a:pt x="16112" y="1490"/>
                    <a:pt x="16107" y="1489"/>
                  </a:cubicBezTo>
                  <a:cubicBezTo>
                    <a:pt x="16079" y="1487"/>
                    <a:pt x="16011" y="1482"/>
                    <a:pt x="15925" y="1477"/>
                  </a:cubicBezTo>
                  <a:cubicBezTo>
                    <a:pt x="15925" y="1464"/>
                    <a:pt x="15927" y="1451"/>
                    <a:pt x="15927" y="1439"/>
                  </a:cubicBezTo>
                  <a:cubicBezTo>
                    <a:pt x="15927" y="1431"/>
                    <a:pt x="15927" y="1423"/>
                    <a:pt x="15927" y="1414"/>
                  </a:cubicBezTo>
                  <a:cubicBezTo>
                    <a:pt x="15939" y="647"/>
                    <a:pt x="15520" y="302"/>
                    <a:pt x="15166" y="146"/>
                  </a:cubicBezTo>
                  <a:cubicBezTo>
                    <a:pt x="14091" y="-326"/>
                    <a:pt x="12335" y="459"/>
                    <a:pt x="11652" y="913"/>
                  </a:cubicBezTo>
                  <a:cubicBezTo>
                    <a:pt x="11616" y="937"/>
                    <a:pt x="11584" y="964"/>
                    <a:pt x="11557" y="994"/>
                  </a:cubicBezTo>
                  <a:cubicBezTo>
                    <a:pt x="11385" y="921"/>
                    <a:pt x="11190" y="881"/>
                    <a:pt x="10987" y="881"/>
                  </a:cubicBezTo>
                  <a:lnTo>
                    <a:pt x="10612" y="881"/>
                  </a:lnTo>
                  <a:cubicBezTo>
                    <a:pt x="10396" y="881"/>
                    <a:pt x="10193" y="926"/>
                    <a:pt x="10012" y="1007"/>
                  </a:cubicBezTo>
                  <a:cubicBezTo>
                    <a:pt x="9984" y="973"/>
                    <a:pt x="9951" y="942"/>
                    <a:pt x="9911" y="915"/>
                  </a:cubicBezTo>
                  <a:cubicBezTo>
                    <a:pt x="9057" y="329"/>
                    <a:pt x="7322" y="-279"/>
                    <a:pt x="6307" y="271"/>
                  </a:cubicBezTo>
                  <a:cubicBezTo>
                    <a:pt x="5974" y="452"/>
                    <a:pt x="5627" y="803"/>
                    <a:pt x="5642" y="1473"/>
                  </a:cubicBezTo>
                  <a:lnTo>
                    <a:pt x="5469" y="1491"/>
                  </a:lnTo>
                  <a:cubicBezTo>
                    <a:pt x="3936" y="1649"/>
                    <a:pt x="2645" y="1875"/>
                    <a:pt x="1737" y="2144"/>
                  </a:cubicBezTo>
                  <a:cubicBezTo>
                    <a:pt x="1308" y="2272"/>
                    <a:pt x="2" y="2658"/>
                    <a:pt x="2" y="3462"/>
                  </a:cubicBezTo>
                  <a:lnTo>
                    <a:pt x="0" y="4276"/>
                  </a:lnTo>
                  <a:lnTo>
                    <a:pt x="0" y="8283"/>
                  </a:lnTo>
                  <a:cubicBezTo>
                    <a:pt x="0" y="8495"/>
                    <a:pt x="167" y="8679"/>
                    <a:pt x="405" y="8728"/>
                  </a:cubicBezTo>
                  <a:cubicBezTo>
                    <a:pt x="496" y="8748"/>
                    <a:pt x="590" y="8768"/>
                    <a:pt x="684" y="8786"/>
                  </a:cubicBezTo>
                  <a:cubicBezTo>
                    <a:pt x="682" y="8800"/>
                    <a:pt x="682" y="8813"/>
                    <a:pt x="682" y="8825"/>
                  </a:cubicBezTo>
                  <a:lnTo>
                    <a:pt x="682" y="19219"/>
                  </a:lnTo>
                  <a:cubicBezTo>
                    <a:pt x="682" y="19331"/>
                    <a:pt x="727" y="19438"/>
                    <a:pt x="813" y="19522"/>
                  </a:cubicBezTo>
                  <a:cubicBezTo>
                    <a:pt x="2035" y="20732"/>
                    <a:pt x="6708" y="21274"/>
                    <a:pt x="10799" y="21274"/>
                  </a:cubicBezTo>
                  <a:cubicBezTo>
                    <a:pt x="14891" y="21274"/>
                    <a:pt x="19564" y="20732"/>
                    <a:pt x="20787" y="19522"/>
                  </a:cubicBezTo>
                  <a:cubicBezTo>
                    <a:pt x="20871" y="19438"/>
                    <a:pt x="20917" y="19331"/>
                    <a:pt x="20917" y="19219"/>
                  </a:cubicBezTo>
                  <a:lnTo>
                    <a:pt x="20917" y="8825"/>
                  </a:lnTo>
                  <a:cubicBezTo>
                    <a:pt x="20917" y="8813"/>
                    <a:pt x="20917" y="8800"/>
                    <a:pt x="20915" y="8787"/>
                  </a:cubicBezTo>
                  <a:cubicBezTo>
                    <a:pt x="21010" y="8768"/>
                    <a:pt x="21103" y="8749"/>
                    <a:pt x="21196" y="8730"/>
                  </a:cubicBezTo>
                  <a:cubicBezTo>
                    <a:pt x="21432" y="8679"/>
                    <a:pt x="21600" y="8495"/>
                    <a:pt x="21600" y="8283"/>
                  </a:cubicBezTo>
                  <a:lnTo>
                    <a:pt x="21600" y="4276"/>
                  </a:lnTo>
                  <a:cubicBezTo>
                    <a:pt x="21600" y="4276"/>
                    <a:pt x="21599" y="3462"/>
                    <a:pt x="21599" y="3462"/>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5" name="i$liḋe-Freeform: Shape 128"/>
            <p:cNvSpPr/>
            <p:nvPr/>
          </p:nvSpPr>
          <p:spPr>
            <a:xfrm>
              <a:off x="6131159" y="4516375"/>
              <a:ext cx="75987" cy="97959"/>
            </a:xfrm>
            <a:custGeom>
              <a:avLst/>
              <a:gdLst/>
              <a:ahLst/>
              <a:cxnLst>
                <a:cxn ang="0">
                  <a:pos x="wd2" y="hd2"/>
                </a:cxn>
                <a:cxn ang="5400000">
                  <a:pos x="wd2" y="hd2"/>
                </a:cxn>
                <a:cxn ang="10800000">
                  <a:pos x="wd2" y="hd2"/>
                </a:cxn>
                <a:cxn ang="16200000">
                  <a:pos x="wd2" y="hd2"/>
                </a:cxn>
              </a:cxnLst>
              <a:rect l="0" t="0" r="r" b="b"/>
              <a:pathLst>
                <a:path w="21600" h="21600" extrusionOk="0">
                  <a:moveTo>
                    <a:pt x="16346" y="16628"/>
                  </a:moveTo>
                  <a:cubicBezTo>
                    <a:pt x="16181" y="16580"/>
                    <a:pt x="16071" y="16549"/>
                    <a:pt x="16071" y="16549"/>
                  </a:cubicBezTo>
                  <a:lnTo>
                    <a:pt x="16071" y="12872"/>
                  </a:lnTo>
                  <a:cubicBezTo>
                    <a:pt x="18577" y="13373"/>
                    <a:pt x="20327" y="15131"/>
                    <a:pt x="20327" y="17153"/>
                  </a:cubicBezTo>
                  <a:lnTo>
                    <a:pt x="20327" y="20093"/>
                  </a:lnTo>
                  <a:cubicBezTo>
                    <a:pt x="20327" y="20415"/>
                    <a:pt x="20006" y="20673"/>
                    <a:pt x="19592" y="20673"/>
                  </a:cubicBezTo>
                  <a:lnTo>
                    <a:pt x="17544" y="20673"/>
                  </a:lnTo>
                  <a:lnTo>
                    <a:pt x="17544" y="17980"/>
                  </a:lnTo>
                  <a:cubicBezTo>
                    <a:pt x="17544" y="17381"/>
                    <a:pt x="17068" y="16842"/>
                    <a:pt x="16346" y="16628"/>
                  </a:cubicBezTo>
                  <a:cubicBezTo>
                    <a:pt x="16346" y="16628"/>
                    <a:pt x="16346" y="16628"/>
                    <a:pt x="16346" y="16628"/>
                  </a:cubicBezTo>
                  <a:close/>
                  <a:moveTo>
                    <a:pt x="7318" y="12518"/>
                  </a:moveTo>
                  <a:lnTo>
                    <a:pt x="8804" y="12226"/>
                  </a:lnTo>
                  <a:cubicBezTo>
                    <a:pt x="9258" y="12395"/>
                    <a:pt x="9729" y="12512"/>
                    <a:pt x="10228" y="12561"/>
                  </a:cubicBezTo>
                  <a:cubicBezTo>
                    <a:pt x="10417" y="12580"/>
                    <a:pt x="10606" y="12592"/>
                    <a:pt x="10798" y="12592"/>
                  </a:cubicBezTo>
                  <a:cubicBezTo>
                    <a:pt x="10990" y="12592"/>
                    <a:pt x="11180" y="12580"/>
                    <a:pt x="11370" y="12561"/>
                  </a:cubicBezTo>
                  <a:cubicBezTo>
                    <a:pt x="11861" y="12512"/>
                    <a:pt x="12335" y="12399"/>
                    <a:pt x="12782" y="12236"/>
                  </a:cubicBezTo>
                  <a:lnTo>
                    <a:pt x="14282" y="12527"/>
                  </a:lnTo>
                  <a:lnTo>
                    <a:pt x="14282" y="16613"/>
                  </a:lnTo>
                  <a:cubicBezTo>
                    <a:pt x="13683" y="16761"/>
                    <a:pt x="13123" y="17034"/>
                    <a:pt x="12709" y="17399"/>
                  </a:cubicBezTo>
                  <a:cubicBezTo>
                    <a:pt x="12212" y="17832"/>
                    <a:pt x="11642" y="18084"/>
                    <a:pt x="10749" y="18082"/>
                  </a:cubicBezTo>
                  <a:lnTo>
                    <a:pt x="10747" y="18082"/>
                  </a:lnTo>
                  <a:cubicBezTo>
                    <a:pt x="10049" y="18082"/>
                    <a:pt x="9387" y="17847"/>
                    <a:pt x="8930" y="17434"/>
                  </a:cubicBezTo>
                  <a:cubicBezTo>
                    <a:pt x="8512" y="17052"/>
                    <a:pt x="7956" y="16767"/>
                    <a:pt x="7320" y="16613"/>
                  </a:cubicBezTo>
                  <a:lnTo>
                    <a:pt x="7320" y="12518"/>
                  </a:lnTo>
                  <a:cubicBezTo>
                    <a:pt x="7320" y="12518"/>
                    <a:pt x="7318" y="12518"/>
                    <a:pt x="7318" y="12518"/>
                  </a:cubicBezTo>
                  <a:close/>
                  <a:moveTo>
                    <a:pt x="5800" y="5390"/>
                  </a:moveTo>
                  <a:cubicBezTo>
                    <a:pt x="9762" y="5506"/>
                    <a:pt x="12119" y="4266"/>
                    <a:pt x="13403" y="3191"/>
                  </a:cubicBezTo>
                  <a:cubicBezTo>
                    <a:pt x="14955" y="4393"/>
                    <a:pt x="15565" y="5992"/>
                    <a:pt x="15790" y="6860"/>
                  </a:cubicBezTo>
                  <a:cubicBezTo>
                    <a:pt x="15479" y="9158"/>
                    <a:pt x="13370" y="11659"/>
                    <a:pt x="10798" y="11659"/>
                  </a:cubicBezTo>
                  <a:cubicBezTo>
                    <a:pt x="8009" y="11659"/>
                    <a:pt x="5760" y="8720"/>
                    <a:pt x="5760" y="6282"/>
                  </a:cubicBezTo>
                  <a:cubicBezTo>
                    <a:pt x="5760" y="5963"/>
                    <a:pt x="5772" y="5668"/>
                    <a:pt x="5800" y="5390"/>
                  </a:cubicBezTo>
                  <a:cubicBezTo>
                    <a:pt x="5800" y="5390"/>
                    <a:pt x="5800" y="5390"/>
                    <a:pt x="5800" y="5390"/>
                  </a:cubicBezTo>
                  <a:close/>
                  <a:moveTo>
                    <a:pt x="1868" y="20673"/>
                  </a:moveTo>
                  <a:cubicBezTo>
                    <a:pt x="1504" y="20631"/>
                    <a:pt x="1232" y="20395"/>
                    <a:pt x="1232" y="20101"/>
                  </a:cubicBezTo>
                  <a:lnTo>
                    <a:pt x="1232" y="17159"/>
                  </a:lnTo>
                  <a:cubicBezTo>
                    <a:pt x="1232" y="15131"/>
                    <a:pt x="2981" y="13371"/>
                    <a:pt x="5528" y="12872"/>
                  </a:cubicBezTo>
                  <a:lnTo>
                    <a:pt x="5528" y="16549"/>
                  </a:lnTo>
                  <a:cubicBezTo>
                    <a:pt x="5528" y="16549"/>
                    <a:pt x="5417" y="16580"/>
                    <a:pt x="5253" y="16628"/>
                  </a:cubicBezTo>
                  <a:cubicBezTo>
                    <a:pt x="4533" y="16842"/>
                    <a:pt x="4057" y="17381"/>
                    <a:pt x="4057" y="17980"/>
                  </a:cubicBezTo>
                  <a:lnTo>
                    <a:pt x="4057" y="20673"/>
                  </a:lnTo>
                  <a:lnTo>
                    <a:pt x="1937" y="20673"/>
                  </a:lnTo>
                  <a:cubicBezTo>
                    <a:pt x="1911" y="20673"/>
                    <a:pt x="1891" y="20675"/>
                    <a:pt x="1868" y="20673"/>
                  </a:cubicBezTo>
                  <a:cubicBezTo>
                    <a:pt x="1868" y="20673"/>
                    <a:pt x="1868" y="20673"/>
                    <a:pt x="1868" y="20673"/>
                  </a:cubicBezTo>
                  <a:close/>
                  <a:moveTo>
                    <a:pt x="17663" y="12330"/>
                  </a:moveTo>
                  <a:lnTo>
                    <a:pt x="17663" y="3982"/>
                  </a:lnTo>
                  <a:cubicBezTo>
                    <a:pt x="17663" y="1778"/>
                    <a:pt x="15342" y="0"/>
                    <a:pt x="12504" y="0"/>
                  </a:cubicBezTo>
                  <a:lnTo>
                    <a:pt x="9091" y="0"/>
                  </a:lnTo>
                  <a:cubicBezTo>
                    <a:pt x="6251" y="0"/>
                    <a:pt x="3979" y="1778"/>
                    <a:pt x="3979" y="3982"/>
                  </a:cubicBezTo>
                  <a:lnTo>
                    <a:pt x="3979" y="12302"/>
                  </a:lnTo>
                  <a:cubicBezTo>
                    <a:pt x="1577" y="13162"/>
                    <a:pt x="0" y="15038"/>
                    <a:pt x="0" y="17153"/>
                  </a:cubicBezTo>
                  <a:lnTo>
                    <a:pt x="0" y="20093"/>
                  </a:lnTo>
                  <a:cubicBezTo>
                    <a:pt x="0" y="20929"/>
                    <a:pt x="858" y="21600"/>
                    <a:pt x="1937" y="21600"/>
                  </a:cubicBezTo>
                  <a:lnTo>
                    <a:pt x="19622" y="21600"/>
                  </a:lnTo>
                  <a:cubicBezTo>
                    <a:pt x="20698" y="21600"/>
                    <a:pt x="21600" y="20937"/>
                    <a:pt x="21600" y="20101"/>
                  </a:cubicBezTo>
                  <a:lnTo>
                    <a:pt x="21600" y="17159"/>
                  </a:lnTo>
                  <a:cubicBezTo>
                    <a:pt x="21600" y="15064"/>
                    <a:pt x="20023" y="13206"/>
                    <a:pt x="17663" y="12330"/>
                  </a:cubicBezTo>
                  <a:cubicBezTo>
                    <a:pt x="17663" y="12330"/>
                    <a:pt x="17663" y="12330"/>
                    <a:pt x="17663" y="12330"/>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6" name="i$liḋe-Freeform: Shape 129"/>
            <p:cNvSpPr/>
            <p:nvPr/>
          </p:nvSpPr>
          <p:spPr>
            <a:xfrm>
              <a:off x="6674034" y="2303073"/>
              <a:ext cx="120168" cy="134292"/>
            </a:xfrm>
            <a:custGeom>
              <a:avLst/>
              <a:gdLst/>
              <a:ahLst/>
              <a:cxnLst>
                <a:cxn ang="0">
                  <a:pos x="wd2" y="hd2"/>
                </a:cxn>
                <a:cxn ang="5400000">
                  <a:pos x="wd2" y="hd2"/>
                </a:cxn>
                <a:cxn ang="10800000">
                  <a:pos x="wd2" y="hd2"/>
                </a:cxn>
                <a:cxn ang="16200000">
                  <a:pos x="wd2" y="hd2"/>
                </a:cxn>
              </a:cxnLst>
              <a:rect l="0" t="0" r="r" b="b"/>
              <a:pathLst>
                <a:path w="21481" h="21561" extrusionOk="0">
                  <a:moveTo>
                    <a:pt x="17982" y="20"/>
                  </a:moveTo>
                  <a:cubicBezTo>
                    <a:pt x="17586" y="78"/>
                    <a:pt x="17213" y="273"/>
                    <a:pt x="16960" y="588"/>
                  </a:cubicBezTo>
                  <a:lnTo>
                    <a:pt x="11638" y="7283"/>
                  </a:lnTo>
                  <a:cubicBezTo>
                    <a:pt x="11059" y="6960"/>
                    <a:pt x="10405" y="6774"/>
                    <a:pt x="9717" y="6774"/>
                  </a:cubicBezTo>
                  <a:cubicBezTo>
                    <a:pt x="8785" y="6774"/>
                    <a:pt x="7896" y="7091"/>
                    <a:pt x="7217" y="7662"/>
                  </a:cubicBezTo>
                  <a:lnTo>
                    <a:pt x="507" y="13280"/>
                  </a:lnTo>
                  <a:cubicBezTo>
                    <a:pt x="50" y="13663"/>
                    <a:pt x="-119" y="14256"/>
                    <a:pt x="85" y="14786"/>
                  </a:cubicBezTo>
                  <a:cubicBezTo>
                    <a:pt x="287" y="15315"/>
                    <a:pt x="819" y="15687"/>
                    <a:pt x="1440" y="15734"/>
                  </a:cubicBezTo>
                  <a:lnTo>
                    <a:pt x="3118" y="15874"/>
                  </a:lnTo>
                  <a:lnTo>
                    <a:pt x="4162" y="18238"/>
                  </a:lnTo>
                  <a:cubicBezTo>
                    <a:pt x="4345" y="18656"/>
                    <a:pt x="4733" y="18971"/>
                    <a:pt x="5217" y="19087"/>
                  </a:cubicBezTo>
                  <a:lnTo>
                    <a:pt x="7850" y="19725"/>
                  </a:lnTo>
                  <a:lnTo>
                    <a:pt x="8461" y="20643"/>
                  </a:lnTo>
                  <a:cubicBezTo>
                    <a:pt x="8745" y="21074"/>
                    <a:pt x="9260" y="21332"/>
                    <a:pt x="9817" y="21332"/>
                  </a:cubicBezTo>
                  <a:lnTo>
                    <a:pt x="9905" y="21332"/>
                  </a:lnTo>
                  <a:cubicBezTo>
                    <a:pt x="10498" y="21302"/>
                    <a:pt x="11016" y="20989"/>
                    <a:pt x="11261" y="20503"/>
                  </a:cubicBezTo>
                  <a:lnTo>
                    <a:pt x="15160" y="12791"/>
                  </a:lnTo>
                  <a:cubicBezTo>
                    <a:pt x="15845" y="11434"/>
                    <a:pt x="15407" y="9832"/>
                    <a:pt x="14138" y="8900"/>
                  </a:cubicBezTo>
                  <a:lnTo>
                    <a:pt x="19515" y="2225"/>
                  </a:lnTo>
                  <a:cubicBezTo>
                    <a:pt x="20020" y="1592"/>
                    <a:pt x="19853" y="714"/>
                    <a:pt x="19148" y="259"/>
                  </a:cubicBezTo>
                  <a:cubicBezTo>
                    <a:pt x="18798" y="31"/>
                    <a:pt x="18378" y="-39"/>
                    <a:pt x="17982" y="20"/>
                  </a:cubicBezTo>
                  <a:close/>
                  <a:moveTo>
                    <a:pt x="9705" y="8191"/>
                  </a:moveTo>
                  <a:cubicBezTo>
                    <a:pt x="10146" y="8191"/>
                    <a:pt x="10569" y="8309"/>
                    <a:pt x="10927" y="8540"/>
                  </a:cubicBezTo>
                  <a:lnTo>
                    <a:pt x="13038" y="9897"/>
                  </a:lnTo>
                  <a:cubicBezTo>
                    <a:pt x="13847" y="10420"/>
                    <a:pt x="14137" y="11390"/>
                    <a:pt x="13727" y="12202"/>
                  </a:cubicBezTo>
                  <a:lnTo>
                    <a:pt x="12783" y="14068"/>
                  </a:lnTo>
                  <a:lnTo>
                    <a:pt x="6617" y="10087"/>
                  </a:lnTo>
                  <a:lnTo>
                    <a:pt x="8284" y="8690"/>
                  </a:lnTo>
                  <a:cubicBezTo>
                    <a:pt x="8674" y="8364"/>
                    <a:pt x="9175" y="8191"/>
                    <a:pt x="9705" y="8191"/>
                  </a:cubicBezTo>
                  <a:close/>
                  <a:moveTo>
                    <a:pt x="5440" y="11075"/>
                  </a:moveTo>
                  <a:lnTo>
                    <a:pt x="6428" y="11703"/>
                  </a:lnTo>
                  <a:cubicBezTo>
                    <a:pt x="6428" y="11703"/>
                    <a:pt x="3318" y="14477"/>
                    <a:pt x="3318" y="14477"/>
                  </a:cubicBezTo>
                  <a:cubicBezTo>
                    <a:pt x="3291" y="14476"/>
                    <a:pt x="1574" y="14307"/>
                    <a:pt x="1574" y="14307"/>
                  </a:cubicBezTo>
                  <a:lnTo>
                    <a:pt x="5440" y="11075"/>
                  </a:lnTo>
                  <a:close/>
                  <a:moveTo>
                    <a:pt x="7717" y="12541"/>
                  </a:moveTo>
                  <a:lnTo>
                    <a:pt x="9794" y="13878"/>
                  </a:lnTo>
                  <a:cubicBezTo>
                    <a:pt x="9794" y="13878"/>
                    <a:pt x="7606" y="18209"/>
                    <a:pt x="7606" y="18209"/>
                  </a:cubicBezTo>
                  <a:lnTo>
                    <a:pt x="5617" y="17720"/>
                  </a:lnTo>
                  <a:lnTo>
                    <a:pt x="4573" y="15355"/>
                  </a:lnTo>
                  <a:cubicBezTo>
                    <a:pt x="4570" y="15351"/>
                    <a:pt x="4562" y="15351"/>
                    <a:pt x="4562" y="15345"/>
                  </a:cubicBezTo>
                  <a:lnTo>
                    <a:pt x="7717" y="12541"/>
                  </a:lnTo>
                  <a:close/>
                  <a:moveTo>
                    <a:pt x="11116" y="14746"/>
                  </a:moveTo>
                  <a:lnTo>
                    <a:pt x="12172" y="15495"/>
                  </a:lnTo>
                  <a:cubicBezTo>
                    <a:pt x="12172" y="15495"/>
                    <a:pt x="9905" y="19885"/>
                    <a:pt x="9905" y="19885"/>
                  </a:cubicBezTo>
                  <a:cubicBezTo>
                    <a:pt x="9905" y="19885"/>
                    <a:pt x="9137" y="18912"/>
                    <a:pt x="9072" y="18847"/>
                  </a:cubicBezTo>
                  <a:lnTo>
                    <a:pt x="11116" y="14746"/>
                  </a:lnTo>
                  <a:close/>
                  <a:moveTo>
                    <a:pt x="15382" y="18199"/>
                  </a:moveTo>
                  <a:cubicBezTo>
                    <a:pt x="14348" y="18199"/>
                    <a:pt x="13516" y="18956"/>
                    <a:pt x="13516" y="19885"/>
                  </a:cubicBezTo>
                  <a:cubicBezTo>
                    <a:pt x="13516" y="20813"/>
                    <a:pt x="14348" y="21561"/>
                    <a:pt x="15382" y="21561"/>
                  </a:cubicBezTo>
                  <a:cubicBezTo>
                    <a:pt x="16417" y="21561"/>
                    <a:pt x="17260" y="20813"/>
                    <a:pt x="17260" y="19885"/>
                  </a:cubicBezTo>
                  <a:cubicBezTo>
                    <a:pt x="17260" y="18956"/>
                    <a:pt x="16417" y="18199"/>
                    <a:pt x="15382" y="18199"/>
                  </a:cubicBezTo>
                  <a:close/>
                  <a:moveTo>
                    <a:pt x="18748" y="18199"/>
                  </a:moveTo>
                  <a:cubicBezTo>
                    <a:pt x="18213" y="18199"/>
                    <a:pt x="17782" y="18585"/>
                    <a:pt x="17782" y="19067"/>
                  </a:cubicBezTo>
                  <a:cubicBezTo>
                    <a:pt x="17782" y="19548"/>
                    <a:pt x="18213" y="19945"/>
                    <a:pt x="18748" y="19945"/>
                  </a:cubicBezTo>
                  <a:cubicBezTo>
                    <a:pt x="19285" y="19945"/>
                    <a:pt x="19715" y="19548"/>
                    <a:pt x="19715" y="19067"/>
                  </a:cubicBezTo>
                  <a:cubicBezTo>
                    <a:pt x="19715" y="18585"/>
                    <a:pt x="19285" y="18199"/>
                    <a:pt x="18748" y="18199"/>
                  </a:cubicBezTo>
                  <a:close/>
                  <a:moveTo>
                    <a:pt x="20870" y="19795"/>
                  </a:moveTo>
                  <a:cubicBezTo>
                    <a:pt x="20533" y="19795"/>
                    <a:pt x="20270" y="20041"/>
                    <a:pt x="20270" y="20344"/>
                  </a:cubicBezTo>
                  <a:cubicBezTo>
                    <a:pt x="20270" y="20647"/>
                    <a:pt x="20533" y="20883"/>
                    <a:pt x="20870" y="20883"/>
                  </a:cubicBezTo>
                  <a:cubicBezTo>
                    <a:pt x="21207" y="20883"/>
                    <a:pt x="21481" y="20647"/>
                    <a:pt x="21481" y="20344"/>
                  </a:cubicBezTo>
                  <a:cubicBezTo>
                    <a:pt x="21481" y="20041"/>
                    <a:pt x="21207" y="19795"/>
                    <a:pt x="20870" y="19795"/>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7" name="i$liḋe-Freeform: Shape 130"/>
            <p:cNvSpPr/>
            <p:nvPr/>
          </p:nvSpPr>
          <p:spPr>
            <a:xfrm>
              <a:off x="5902500" y="2293128"/>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1" y="0"/>
                    <a:pt x="7263" y="530"/>
                    <a:pt x="6006" y="1604"/>
                  </a:cubicBezTo>
                  <a:cubicBezTo>
                    <a:pt x="4748" y="2678"/>
                    <a:pt x="4107" y="4042"/>
                    <a:pt x="4107" y="5688"/>
                  </a:cubicBezTo>
                  <a:lnTo>
                    <a:pt x="4107" y="6549"/>
                  </a:lnTo>
                  <a:cubicBezTo>
                    <a:pt x="4107" y="6971"/>
                    <a:pt x="4534" y="7300"/>
                    <a:pt x="5006" y="7300"/>
                  </a:cubicBezTo>
                  <a:cubicBezTo>
                    <a:pt x="5514" y="7300"/>
                    <a:pt x="5923" y="6971"/>
                    <a:pt x="5923" y="6549"/>
                  </a:cubicBezTo>
                  <a:lnTo>
                    <a:pt x="5923" y="5688"/>
                  </a:lnTo>
                  <a:cubicBezTo>
                    <a:pt x="5923" y="4466"/>
                    <a:pt x="6381" y="3459"/>
                    <a:pt x="7281" y="2681"/>
                  </a:cubicBezTo>
                  <a:cubicBezTo>
                    <a:pt x="8194" y="1893"/>
                    <a:pt x="9367" y="1500"/>
                    <a:pt x="10804" y="1500"/>
                  </a:cubicBezTo>
                  <a:cubicBezTo>
                    <a:pt x="12224" y="1500"/>
                    <a:pt x="13383" y="1897"/>
                    <a:pt x="14286" y="2681"/>
                  </a:cubicBezTo>
                  <a:cubicBezTo>
                    <a:pt x="15179" y="3462"/>
                    <a:pt x="15636" y="4466"/>
                    <a:pt x="15636" y="5688"/>
                  </a:cubicBezTo>
                  <a:lnTo>
                    <a:pt x="15636" y="9230"/>
                  </a:lnTo>
                  <a:lnTo>
                    <a:pt x="891" y="9230"/>
                  </a:lnTo>
                  <a:cubicBezTo>
                    <a:pt x="384" y="9230"/>
                    <a:pt x="0" y="9559"/>
                    <a:pt x="0" y="9980"/>
                  </a:cubicBezTo>
                  <a:lnTo>
                    <a:pt x="0" y="20857"/>
                  </a:lnTo>
                  <a:cubicBezTo>
                    <a:pt x="0" y="21281"/>
                    <a:pt x="384" y="21600"/>
                    <a:pt x="891" y="21600"/>
                  </a:cubicBezTo>
                  <a:lnTo>
                    <a:pt x="20700" y="21600"/>
                  </a:lnTo>
                  <a:cubicBezTo>
                    <a:pt x="21174" y="21600"/>
                    <a:pt x="21600" y="21281"/>
                    <a:pt x="21600" y="20857"/>
                  </a:cubicBezTo>
                  <a:lnTo>
                    <a:pt x="21600" y="9980"/>
                  </a:lnTo>
                  <a:cubicBezTo>
                    <a:pt x="21600" y="9559"/>
                    <a:pt x="21174" y="9230"/>
                    <a:pt x="20700" y="9230"/>
                  </a:cubicBezTo>
                  <a:lnTo>
                    <a:pt x="17452" y="9230"/>
                  </a:lnTo>
                  <a:lnTo>
                    <a:pt x="17452" y="5688"/>
                  </a:lnTo>
                  <a:cubicBezTo>
                    <a:pt x="17452" y="4042"/>
                    <a:pt x="16826" y="2678"/>
                    <a:pt x="15569" y="1604"/>
                  </a:cubicBezTo>
                  <a:cubicBezTo>
                    <a:pt x="14313" y="530"/>
                    <a:pt x="12731" y="0"/>
                    <a:pt x="10804" y="0"/>
                  </a:cubicBezTo>
                  <a:close/>
                  <a:moveTo>
                    <a:pt x="1808" y="10724"/>
                  </a:moveTo>
                  <a:lnTo>
                    <a:pt x="19784" y="10724"/>
                  </a:lnTo>
                  <a:cubicBezTo>
                    <a:pt x="19784" y="10724"/>
                    <a:pt x="19784" y="20093"/>
                    <a:pt x="19784" y="20093"/>
                  </a:cubicBezTo>
                  <a:lnTo>
                    <a:pt x="1808" y="20093"/>
                  </a:lnTo>
                  <a:lnTo>
                    <a:pt x="1808" y="10724"/>
                  </a:lnTo>
                  <a:close/>
                  <a:moveTo>
                    <a:pt x="10779" y="12224"/>
                  </a:moveTo>
                  <a:cubicBezTo>
                    <a:pt x="10190" y="12224"/>
                    <a:pt x="9674" y="12388"/>
                    <a:pt x="9213" y="12724"/>
                  </a:cubicBezTo>
                  <a:cubicBezTo>
                    <a:pt x="8760" y="13054"/>
                    <a:pt x="8530" y="13448"/>
                    <a:pt x="8530" y="13898"/>
                  </a:cubicBezTo>
                  <a:cubicBezTo>
                    <a:pt x="8530" y="14537"/>
                    <a:pt x="9094" y="15138"/>
                    <a:pt x="9863" y="15426"/>
                  </a:cubicBezTo>
                  <a:lnTo>
                    <a:pt x="9863" y="18551"/>
                  </a:lnTo>
                  <a:cubicBezTo>
                    <a:pt x="9863" y="18972"/>
                    <a:pt x="10274" y="19329"/>
                    <a:pt x="10779" y="19329"/>
                  </a:cubicBezTo>
                  <a:cubicBezTo>
                    <a:pt x="11286" y="19329"/>
                    <a:pt x="11679" y="18972"/>
                    <a:pt x="11679" y="18551"/>
                  </a:cubicBezTo>
                  <a:lnTo>
                    <a:pt x="11679" y="15426"/>
                  </a:lnTo>
                  <a:cubicBezTo>
                    <a:pt x="12446" y="15138"/>
                    <a:pt x="12987" y="14551"/>
                    <a:pt x="12987" y="13898"/>
                  </a:cubicBezTo>
                  <a:cubicBezTo>
                    <a:pt x="12987" y="13448"/>
                    <a:pt x="12745" y="13056"/>
                    <a:pt x="12295" y="12724"/>
                  </a:cubicBezTo>
                  <a:cubicBezTo>
                    <a:pt x="11846" y="12391"/>
                    <a:pt x="11350" y="12224"/>
                    <a:pt x="10779" y="12224"/>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8" name="i$liḋe-Freeform: Shape 131"/>
            <p:cNvSpPr/>
            <p:nvPr/>
          </p:nvSpPr>
          <p:spPr>
            <a:xfrm>
              <a:off x="5407339" y="2382615"/>
              <a:ext cx="161139" cy="193268"/>
            </a:xfrm>
            <a:custGeom>
              <a:avLst/>
              <a:gdLst/>
              <a:ahLst/>
              <a:cxnLst>
                <a:cxn ang="0">
                  <a:pos x="wd2" y="hd2"/>
                </a:cxn>
                <a:cxn ang="5400000">
                  <a:pos x="wd2" y="hd2"/>
                </a:cxn>
                <a:cxn ang="10800000">
                  <a:pos x="wd2" y="hd2"/>
                </a:cxn>
                <a:cxn ang="16200000">
                  <a:pos x="wd2" y="hd2"/>
                </a:cxn>
              </a:cxnLst>
              <a:rect l="0" t="0" r="r" b="b"/>
              <a:pathLst>
                <a:path w="21600" h="21600" extrusionOk="0">
                  <a:moveTo>
                    <a:pt x="10804" y="0"/>
                  </a:moveTo>
                  <a:cubicBezTo>
                    <a:pt x="8862" y="0"/>
                    <a:pt x="7263" y="527"/>
                    <a:pt x="6006" y="1604"/>
                  </a:cubicBezTo>
                  <a:cubicBezTo>
                    <a:pt x="4749" y="2680"/>
                    <a:pt x="4107" y="4040"/>
                    <a:pt x="4107" y="5688"/>
                  </a:cubicBezTo>
                  <a:lnTo>
                    <a:pt x="4107" y="6549"/>
                  </a:lnTo>
                  <a:cubicBezTo>
                    <a:pt x="4107" y="6971"/>
                    <a:pt x="4534" y="7300"/>
                    <a:pt x="5006" y="7300"/>
                  </a:cubicBezTo>
                  <a:cubicBezTo>
                    <a:pt x="5514" y="7300"/>
                    <a:pt x="5923" y="6971"/>
                    <a:pt x="5923" y="6549"/>
                  </a:cubicBezTo>
                  <a:lnTo>
                    <a:pt x="5923" y="5688"/>
                  </a:lnTo>
                  <a:cubicBezTo>
                    <a:pt x="5923" y="4463"/>
                    <a:pt x="6383" y="3456"/>
                    <a:pt x="7281" y="2681"/>
                  </a:cubicBezTo>
                  <a:cubicBezTo>
                    <a:pt x="8194" y="1891"/>
                    <a:pt x="9369" y="1493"/>
                    <a:pt x="10804" y="1493"/>
                  </a:cubicBezTo>
                  <a:cubicBezTo>
                    <a:pt x="12226" y="1493"/>
                    <a:pt x="13385" y="1895"/>
                    <a:pt x="14286" y="2681"/>
                  </a:cubicBezTo>
                  <a:cubicBezTo>
                    <a:pt x="15182" y="3460"/>
                    <a:pt x="15636" y="4463"/>
                    <a:pt x="15636" y="5688"/>
                  </a:cubicBezTo>
                  <a:lnTo>
                    <a:pt x="15636" y="9230"/>
                  </a:lnTo>
                  <a:lnTo>
                    <a:pt x="891" y="9230"/>
                  </a:lnTo>
                  <a:cubicBezTo>
                    <a:pt x="384" y="9230"/>
                    <a:pt x="0" y="9557"/>
                    <a:pt x="0" y="9980"/>
                  </a:cubicBezTo>
                  <a:lnTo>
                    <a:pt x="0" y="20857"/>
                  </a:lnTo>
                  <a:cubicBezTo>
                    <a:pt x="0" y="21280"/>
                    <a:pt x="384" y="21600"/>
                    <a:pt x="891" y="21600"/>
                  </a:cubicBezTo>
                  <a:lnTo>
                    <a:pt x="20700" y="21600"/>
                  </a:lnTo>
                  <a:cubicBezTo>
                    <a:pt x="21173" y="21600"/>
                    <a:pt x="21600" y="21280"/>
                    <a:pt x="21600" y="20857"/>
                  </a:cubicBezTo>
                  <a:lnTo>
                    <a:pt x="21600" y="9980"/>
                  </a:lnTo>
                  <a:cubicBezTo>
                    <a:pt x="21600" y="9557"/>
                    <a:pt x="21173" y="9230"/>
                    <a:pt x="20700" y="9230"/>
                  </a:cubicBezTo>
                  <a:lnTo>
                    <a:pt x="17452" y="9230"/>
                  </a:lnTo>
                  <a:lnTo>
                    <a:pt x="17452" y="5688"/>
                  </a:lnTo>
                  <a:cubicBezTo>
                    <a:pt x="17452" y="4040"/>
                    <a:pt x="16828" y="2680"/>
                    <a:pt x="15569" y="1604"/>
                  </a:cubicBezTo>
                  <a:cubicBezTo>
                    <a:pt x="14312" y="527"/>
                    <a:pt x="12732" y="0"/>
                    <a:pt x="10804" y="0"/>
                  </a:cubicBezTo>
                  <a:close/>
                  <a:moveTo>
                    <a:pt x="1808" y="10724"/>
                  </a:moveTo>
                  <a:lnTo>
                    <a:pt x="19784" y="10724"/>
                  </a:lnTo>
                  <a:cubicBezTo>
                    <a:pt x="19784" y="10724"/>
                    <a:pt x="19784" y="20093"/>
                    <a:pt x="19784" y="20093"/>
                  </a:cubicBezTo>
                  <a:lnTo>
                    <a:pt x="1808" y="20093"/>
                  </a:lnTo>
                  <a:lnTo>
                    <a:pt x="1808" y="10724"/>
                  </a:lnTo>
                  <a:close/>
                  <a:moveTo>
                    <a:pt x="11046" y="12446"/>
                  </a:moveTo>
                  <a:cubicBezTo>
                    <a:pt x="10459" y="12446"/>
                    <a:pt x="9940" y="12609"/>
                    <a:pt x="9480" y="12946"/>
                  </a:cubicBezTo>
                  <a:cubicBezTo>
                    <a:pt x="9025" y="13277"/>
                    <a:pt x="8797" y="13670"/>
                    <a:pt x="8797" y="14120"/>
                  </a:cubicBezTo>
                  <a:cubicBezTo>
                    <a:pt x="8797" y="14759"/>
                    <a:pt x="9360" y="15357"/>
                    <a:pt x="10129" y="15641"/>
                  </a:cubicBezTo>
                  <a:lnTo>
                    <a:pt x="10129" y="18773"/>
                  </a:lnTo>
                  <a:cubicBezTo>
                    <a:pt x="10129" y="19196"/>
                    <a:pt x="10541" y="19551"/>
                    <a:pt x="11046" y="19551"/>
                  </a:cubicBezTo>
                  <a:cubicBezTo>
                    <a:pt x="11553" y="19551"/>
                    <a:pt x="11945" y="19196"/>
                    <a:pt x="11945" y="18773"/>
                  </a:cubicBezTo>
                  <a:lnTo>
                    <a:pt x="11945" y="15641"/>
                  </a:lnTo>
                  <a:cubicBezTo>
                    <a:pt x="12712" y="15357"/>
                    <a:pt x="13253" y="14774"/>
                    <a:pt x="13253" y="14120"/>
                  </a:cubicBezTo>
                  <a:cubicBezTo>
                    <a:pt x="13253" y="13670"/>
                    <a:pt x="13011" y="13279"/>
                    <a:pt x="12562" y="12946"/>
                  </a:cubicBezTo>
                  <a:cubicBezTo>
                    <a:pt x="12113" y="12611"/>
                    <a:pt x="11617" y="12446"/>
                    <a:pt x="11046" y="12446"/>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39" name="i$liḋe-Freeform: Shape 132"/>
            <p:cNvSpPr/>
            <p:nvPr/>
          </p:nvSpPr>
          <p:spPr>
            <a:xfrm>
              <a:off x="6711861" y="2700792"/>
              <a:ext cx="155112" cy="179658"/>
            </a:xfrm>
            <a:custGeom>
              <a:avLst/>
              <a:gdLst/>
              <a:ahLst/>
              <a:cxnLst>
                <a:cxn ang="0">
                  <a:pos x="wd2" y="hd2"/>
                </a:cxn>
                <a:cxn ang="5400000">
                  <a:pos x="wd2" y="hd2"/>
                </a:cxn>
                <a:cxn ang="10800000">
                  <a:pos x="wd2" y="hd2"/>
                </a:cxn>
                <a:cxn ang="16200000">
                  <a:pos x="wd2" y="hd2"/>
                </a:cxn>
              </a:cxnLst>
              <a:rect l="0" t="0" r="r" b="b"/>
              <a:pathLst>
                <a:path w="21600" h="21600" extrusionOk="0">
                  <a:moveTo>
                    <a:pt x="1376" y="0"/>
                  </a:moveTo>
                  <a:cubicBezTo>
                    <a:pt x="615" y="0"/>
                    <a:pt x="0" y="548"/>
                    <a:pt x="0" y="1203"/>
                  </a:cubicBezTo>
                  <a:cubicBezTo>
                    <a:pt x="0" y="1860"/>
                    <a:pt x="615" y="2406"/>
                    <a:pt x="1376" y="2406"/>
                  </a:cubicBezTo>
                  <a:lnTo>
                    <a:pt x="8126" y="2406"/>
                  </a:lnTo>
                  <a:lnTo>
                    <a:pt x="8117" y="3220"/>
                  </a:lnTo>
                  <a:cubicBezTo>
                    <a:pt x="6185" y="4068"/>
                    <a:pt x="4847" y="5795"/>
                    <a:pt x="4829" y="7785"/>
                  </a:cubicBezTo>
                  <a:cubicBezTo>
                    <a:pt x="4817" y="9079"/>
                    <a:pt x="5368" y="11350"/>
                    <a:pt x="6144" y="13187"/>
                  </a:cubicBezTo>
                  <a:cubicBezTo>
                    <a:pt x="7348" y="16037"/>
                    <a:pt x="8881" y="17492"/>
                    <a:pt x="10705" y="17506"/>
                  </a:cubicBezTo>
                  <a:cubicBezTo>
                    <a:pt x="12548" y="17506"/>
                    <a:pt x="14107" y="16069"/>
                    <a:pt x="15361" y="13247"/>
                  </a:cubicBezTo>
                  <a:cubicBezTo>
                    <a:pt x="16169" y="11421"/>
                    <a:pt x="16769" y="9160"/>
                    <a:pt x="16780" y="7867"/>
                  </a:cubicBezTo>
                  <a:cubicBezTo>
                    <a:pt x="16793" y="6492"/>
                    <a:pt x="16178" y="5190"/>
                    <a:pt x="15058" y="4206"/>
                  </a:cubicBezTo>
                  <a:cubicBezTo>
                    <a:pt x="14609" y="3811"/>
                    <a:pt x="14099" y="3489"/>
                    <a:pt x="13543" y="3243"/>
                  </a:cubicBezTo>
                  <a:lnTo>
                    <a:pt x="13552" y="2406"/>
                  </a:lnTo>
                  <a:lnTo>
                    <a:pt x="20224" y="2406"/>
                  </a:lnTo>
                  <a:cubicBezTo>
                    <a:pt x="20986" y="2406"/>
                    <a:pt x="21600" y="1860"/>
                    <a:pt x="21600" y="1203"/>
                  </a:cubicBezTo>
                  <a:cubicBezTo>
                    <a:pt x="21600" y="548"/>
                    <a:pt x="20982" y="0"/>
                    <a:pt x="20224" y="0"/>
                  </a:cubicBezTo>
                  <a:lnTo>
                    <a:pt x="1376" y="0"/>
                  </a:lnTo>
                  <a:close/>
                  <a:moveTo>
                    <a:pt x="10800" y="4087"/>
                  </a:moveTo>
                  <a:lnTo>
                    <a:pt x="10835" y="4087"/>
                  </a:lnTo>
                  <a:cubicBezTo>
                    <a:pt x="13222" y="4087"/>
                    <a:pt x="15145" y="5783"/>
                    <a:pt x="15127" y="7845"/>
                  </a:cubicBezTo>
                  <a:cubicBezTo>
                    <a:pt x="15109" y="9904"/>
                    <a:pt x="13114" y="16064"/>
                    <a:pt x="10731" y="16064"/>
                  </a:cubicBezTo>
                  <a:lnTo>
                    <a:pt x="10722" y="16064"/>
                  </a:lnTo>
                  <a:cubicBezTo>
                    <a:pt x="8332" y="16064"/>
                    <a:pt x="6455" y="9846"/>
                    <a:pt x="6473" y="7785"/>
                  </a:cubicBezTo>
                  <a:cubicBezTo>
                    <a:pt x="6494" y="5732"/>
                    <a:pt x="8429" y="4087"/>
                    <a:pt x="10800" y="4087"/>
                  </a:cubicBezTo>
                  <a:close/>
                  <a:moveTo>
                    <a:pt x="9303" y="5275"/>
                  </a:moveTo>
                  <a:cubicBezTo>
                    <a:pt x="9166" y="5244"/>
                    <a:pt x="9010" y="5261"/>
                    <a:pt x="8879" y="5327"/>
                  </a:cubicBezTo>
                  <a:cubicBezTo>
                    <a:pt x="8792" y="5371"/>
                    <a:pt x="6715" y="6441"/>
                    <a:pt x="7304" y="9018"/>
                  </a:cubicBezTo>
                  <a:cubicBezTo>
                    <a:pt x="7357" y="9246"/>
                    <a:pt x="7584" y="9407"/>
                    <a:pt x="7840" y="9407"/>
                  </a:cubicBezTo>
                  <a:cubicBezTo>
                    <a:pt x="7878" y="9407"/>
                    <a:pt x="7907" y="9406"/>
                    <a:pt x="7944" y="9399"/>
                  </a:cubicBezTo>
                  <a:cubicBezTo>
                    <a:pt x="8243" y="9349"/>
                    <a:pt x="8443" y="9096"/>
                    <a:pt x="8386" y="8839"/>
                  </a:cubicBezTo>
                  <a:cubicBezTo>
                    <a:pt x="7955" y="6953"/>
                    <a:pt x="9370" y="6179"/>
                    <a:pt x="9441" y="6142"/>
                  </a:cubicBezTo>
                  <a:cubicBezTo>
                    <a:pt x="9701" y="6007"/>
                    <a:pt x="9784" y="5721"/>
                    <a:pt x="9632" y="5492"/>
                  </a:cubicBezTo>
                  <a:cubicBezTo>
                    <a:pt x="9555" y="5378"/>
                    <a:pt x="9439" y="5306"/>
                    <a:pt x="9303" y="5275"/>
                  </a:cubicBezTo>
                  <a:close/>
                  <a:moveTo>
                    <a:pt x="1099" y="8129"/>
                  </a:moveTo>
                  <a:cubicBezTo>
                    <a:pt x="641" y="8129"/>
                    <a:pt x="277" y="8452"/>
                    <a:pt x="277" y="8846"/>
                  </a:cubicBezTo>
                  <a:cubicBezTo>
                    <a:pt x="277" y="9242"/>
                    <a:pt x="641" y="9563"/>
                    <a:pt x="1099" y="9563"/>
                  </a:cubicBezTo>
                  <a:lnTo>
                    <a:pt x="2821" y="9563"/>
                  </a:lnTo>
                  <a:cubicBezTo>
                    <a:pt x="3279" y="9563"/>
                    <a:pt x="3652" y="9242"/>
                    <a:pt x="3652" y="8846"/>
                  </a:cubicBezTo>
                  <a:cubicBezTo>
                    <a:pt x="3652" y="8452"/>
                    <a:pt x="3277" y="8129"/>
                    <a:pt x="2821" y="8129"/>
                  </a:cubicBezTo>
                  <a:lnTo>
                    <a:pt x="1099" y="8129"/>
                  </a:lnTo>
                  <a:close/>
                  <a:moveTo>
                    <a:pt x="18545" y="8129"/>
                  </a:moveTo>
                  <a:cubicBezTo>
                    <a:pt x="18088" y="8129"/>
                    <a:pt x="17723" y="8452"/>
                    <a:pt x="17723" y="8846"/>
                  </a:cubicBezTo>
                  <a:cubicBezTo>
                    <a:pt x="17723" y="9239"/>
                    <a:pt x="18088" y="9563"/>
                    <a:pt x="18545" y="9563"/>
                  </a:cubicBezTo>
                  <a:lnTo>
                    <a:pt x="20267" y="9563"/>
                  </a:lnTo>
                  <a:cubicBezTo>
                    <a:pt x="20725" y="9563"/>
                    <a:pt x="21098" y="9239"/>
                    <a:pt x="21098" y="8846"/>
                  </a:cubicBezTo>
                  <a:cubicBezTo>
                    <a:pt x="21098" y="8452"/>
                    <a:pt x="20725" y="8129"/>
                    <a:pt x="20267" y="8129"/>
                  </a:cubicBezTo>
                  <a:lnTo>
                    <a:pt x="18545" y="8129"/>
                  </a:lnTo>
                  <a:close/>
                  <a:moveTo>
                    <a:pt x="8360" y="10042"/>
                  </a:moveTo>
                  <a:cubicBezTo>
                    <a:pt x="8019" y="10042"/>
                    <a:pt x="7754" y="10280"/>
                    <a:pt x="7754" y="10572"/>
                  </a:cubicBezTo>
                  <a:cubicBezTo>
                    <a:pt x="7754" y="10867"/>
                    <a:pt x="8019" y="11103"/>
                    <a:pt x="8360" y="11103"/>
                  </a:cubicBezTo>
                  <a:cubicBezTo>
                    <a:pt x="8699" y="11103"/>
                    <a:pt x="8974" y="10867"/>
                    <a:pt x="8974" y="10572"/>
                  </a:cubicBezTo>
                  <a:cubicBezTo>
                    <a:pt x="8974" y="10280"/>
                    <a:pt x="8699" y="10042"/>
                    <a:pt x="8360" y="10042"/>
                  </a:cubicBezTo>
                  <a:close/>
                  <a:moveTo>
                    <a:pt x="4812" y="14823"/>
                  </a:moveTo>
                  <a:cubicBezTo>
                    <a:pt x="4600" y="14824"/>
                    <a:pt x="4384" y="14892"/>
                    <a:pt x="4223" y="15033"/>
                  </a:cubicBezTo>
                  <a:lnTo>
                    <a:pt x="3012" y="16086"/>
                  </a:lnTo>
                  <a:cubicBezTo>
                    <a:pt x="2689" y="16365"/>
                    <a:pt x="2689" y="16817"/>
                    <a:pt x="3012" y="17095"/>
                  </a:cubicBezTo>
                  <a:cubicBezTo>
                    <a:pt x="3172" y="17234"/>
                    <a:pt x="3378" y="17304"/>
                    <a:pt x="3591" y="17304"/>
                  </a:cubicBezTo>
                  <a:cubicBezTo>
                    <a:pt x="3801" y="17304"/>
                    <a:pt x="4017" y="17234"/>
                    <a:pt x="4180" y="17095"/>
                  </a:cubicBezTo>
                  <a:lnTo>
                    <a:pt x="5400" y="16041"/>
                  </a:lnTo>
                  <a:cubicBezTo>
                    <a:pt x="5723" y="15763"/>
                    <a:pt x="5723" y="15311"/>
                    <a:pt x="5400" y="15033"/>
                  </a:cubicBezTo>
                  <a:cubicBezTo>
                    <a:pt x="5238" y="14893"/>
                    <a:pt x="5023" y="14823"/>
                    <a:pt x="4812" y="14823"/>
                  </a:cubicBezTo>
                  <a:close/>
                  <a:moveTo>
                    <a:pt x="16607" y="14823"/>
                  </a:moveTo>
                  <a:cubicBezTo>
                    <a:pt x="16395" y="14823"/>
                    <a:pt x="16180" y="14892"/>
                    <a:pt x="16018" y="15033"/>
                  </a:cubicBezTo>
                  <a:cubicBezTo>
                    <a:pt x="15696" y="15311"/>
                    <a:pt x="15696" y="15760"/>
                    <a:pt x="16018" y="16041"/>
                  </a:cubicBezTo>
                  <a:lnTo>
                    <a:pt x="17238" y="17095"/>
                  </a:lnTo>
                  <a:cubicBezTo>
                    <a:pt x="17401" y="17234"/>
                    <a:pt x="17618" y="17304"/>
                    <a:pt x="17827" y="17304"/>
                  </a:cubicBezTo>
                  <a:cubicBezTo>
                    <a:pt x="18038" y="17304"/>
                    <a:pt x="18251" y="17234"/>
                    <a:pt x="18415" y="17095"/>
                  </a:cubicBezTo>
                  <a:cubicBezTo>
                    <a:pt x="18738" y="16817"/>
                    <a:pt x="18738" y="16365"/>
                    <a:pt x="18415" y="16086"/>
                  </a:cubicBezTo>
                  <a:cubicBezTo>
                    <a:pt x="18415" y="16086"/>
                    <a:pt x="17187" y="15033"/>
                    <a:pt x="17187" y="15033"/>
                  </a:cubicBezTo>
                  <a:cubicBezTo>
                    <a:pt x="17026" y="14892"/>
                    <a:pt x="16818" y="14823"/>
                    <a:pt x="16607" y="14823"/>
                  </a:cubicBezTo>
                  <a:close/>
                  <a:moveTo>
                    <a:pt x="10774" y="18649"/>
                  </a:moveTo>
                  <a:cubicBezTo>
                    <a:pt x="10584" y="18649"/>
                    <a:pt x="10413" y="18718"/>
                    <a:pt x="10272" y="18813"/>
                  </a:cubicBezTo>
                  <a:cubicBezTo>
                    <a:pt x="10082" y="18943"/>
                    <a:pt x="9969" y="19153"/>
                    <a:pt x="9969" y="19381"/>
                  </a:cubicBezTo>
                  <a:lnTo>
                    <a:pt x="9969" y="20868"/>
                  </a:lnTo>
                  <a:cubicBezTo>
                    <a:pt x="9969" y="21096"/>
                    <a:pt x="10082" y="21305"/>
                    <a:pt x="10272" y="21436"/>
                  </a:cubicBezTo>
                  <a:cubicBezTo>
                    <a:pt x="10413" y="21531"/>
                    <a:pt x="10584" y="21600"/>
                    <a:pt x="10774" y="21600"/>
                  </a:cubicBezTo>
                  <a:cubicBezTo>
                    <a:pt x="10967" y="21600"/>
                    <a:pt x="11136" y="21529"/>
                    <a:pt x="11276" y="21436"/>
                  </a:cubicBezTo>
                  <a:cubicBezTo>
                    <a:pt x="11466" y="21305"/>
                    <a:pt x="11579" y="21096"/>
                    <a:pt x="11579" y="20868"/>
                  </a:cubicBezTo>
                  <a:lnTo>
                    <a:pt x="11579" y="19381"/>
                  </a:lnTo>
                  <a:cubicBezTo>
                    <a:pt x="11579" y="19153"/>
                    <a:pt x="11466" y="18943"/>
                    <a:pt x="11276" y="18813"/>
                  </a:cubicBezTo>
                  <a:cubicBezTo>
                    <a:pt x="11136" y="18718"/>
                    <a:pt x="10967" y="18649"/>
                    <a:pt x="10774" y="18649"/>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0" name="i$liḋe-Freeform: Shape 133"/>
            <p:cNvSpPr/>
            <p:nvPr/>
          </p:nvSpPr>
          <p:spPr>
            <a:xfrm>
              <a:off x="5795097" y="4470651"/>
              <a:ext cx="130254" cy="161512"/>
            </a:xfrm>
            <a:custGeom>
              <a:avLst/>
              <a:gdLst/>
              <a:ahLst/>
              <a:cxnLst>
                <a:cxn ang="0">
                  <a:pos x="wd2" y="hd2"/>
                </a:cxn>
                <a:cxn ang="5400000">
                  <a:pos x="wd2" y="hd2"/>
                </a:cxn>
                <a:cxn ang="10800000">
                  <a:pos x="wd2" y="hd2"/>
                </a:cxn>
                <a:cxn ang="16200000">
                  <a:pos x="wd2" y="hd2"/>
                </a:cxn>
              </a:cxnLst>
              <a:rect l="0" t="0" r="r" b="b"/>
              <a:pathLst>
                <a:path w="21600" h="21600" extrusionOk="0">
                  <a:moveTo>
                    <a:pt x="4916" y="0"/>
                  </a:moveTo>
                  <a:cubicBezTo>
                    <a:pt x="3189" y="0"/>
                    <a:pt x="1762" y="1161"/>
                    <a:pt x="1762" y="2551"/>
                  </a:cubicBezTo>
                  <a:lnTo>
                    <a:pt x="1762" y="11020"/>
                  </a:lnTo>
                  <a:lnTo>
                    <a:pt x="969" y="10555"/>
                  </a:lnTo>
                  <a:cubicBezTo>
                    <a:pt x="779" y="10446"/>
                    <a:pt x="535" y="10434"/>
                    <a:pt x="330" y="10522"/>
                  </a:cubicBezTo>
                  <a:cubicBezTo>
                    <a:pt x="123" y="10605"/>
                    <a:pt x="0" y="10775"/>
                    <a:pt x="0" y="10962"/>
                  </a:cubicBezTo>
                  <a:lnTo>
                    <a:pt x="0" y="19772"/>
                  </a:lnTo>
                  <a:cubicBezTo>
                    <a:pt x="0" y="19963"/>
                    <a:pt x="129" y="20140"/>
                    <a:pt x="340" y="20229"/>
                  </a:cubicBezTo>
                  <a:cubicBezTo>
                    <a:pt x="552" y="20315"/>
                    <a:pt x="805" y="20299"/>
                    <a:pt x="1000" y="20187"/>
                  </a:cubicBezTo>
                  <a:lnTo>
                    <a:pt x="8667" y="15791"/>
                  </a:lnTo>
                  <a:cubicBezTo>
                    <a:pt x="8831" y="15695"/>
                    <a:pt x="8924" y="15537"/>
                    <a:pt x="8924" y="15375"/>
                  </a:cubicBezTo>
                  <a:cubicBezTo>
                    <a:pt x="8924" y="15213"/>
                    <a:pt x="8820" y="15070"/>
                    <a:pt x="8656" y="14976"/>
                  </a:cubicBezTo>
                  <a:lnTo>
                    <a:pt x="3463" y="11984"/>
                  </a:lnTo>
                  <a:lnTo>
                    <a:pt x="3463" y="2551"/>
                  </a:lnTo>
                  <a:cubicBezTo>
                    <a:pt x="3463" y="1901"/>
                    <a:pt x="4106" y="1371"/>
                    <a:pt x="4916" y="1371"/>
                  </a:cubicBezTo>
                  <a:lnTo>
                    <a:pt x="16664" y="1371"/>
                  </a:lnTo>
                  <a:cubicBezTo>
                    <a:pt x="17471" y="1371"/>
                    <a:pt x="18137" y="1901"/>
                    <a:pt x="18137" y="2551"/>
                  </a:cubicBezTo>
                  <a:lnTo>
                    <a:pt x="18137" y="11984"/>
                  </a:lnTo>
                  <a:lnTo>
                    <a:pt x="12923" y="14976"/>
                  </a:lnTo>
                  <a:cubicBezTo>
                    <a:pt x="12759" y="15071"/>
                    <a:pt x="12665" y="15213"/>
                    <a:pt x="12665" y="15375"/>
                  </a:cubicBezTo>
                  <a:cubicBezTo>
                    <a:pt x="12665" y="15537"/>
                    <a:pt x="12759" y="15690"/>
                    <a:pt x="12923" y="15782"/>
                  </a:cubicBezTo>
                  <a:lnTo>
                    <a:pt x="20580" y="20187"/>
                  </a:lnTo>
                  <a:cubicBezTo>
                    <a:pt x="20772" y="20299"/>
                    <a:pt x="21038" y="20315"/>
                    <a:pt x="21250" y="20229"/>
                  </a:cubicBezTo>
                  <a:cubicBezTo>
                    <a:pt x="21462" y="20140"/>
                    <a:pt x="21600" y="19965"/>
                    <a:pt x="21600" y="19772"/>
                  </a:cubicBezTo>
                  <a:lnTo>
                    <a:pt x="21600" y="10962"/>
                  </a:lnTo>
                  <a:cubicBezTo>
                    <a:pt x="21600" y="10772"/>
                    <a:pt x="21456" y="10607"/>
                    <a:pt x="21250" y="10522"/>
                  </a:cubicBezTo>
                  <a:cubicBezTo>
                    <a:pt x="21044" y="10436"/>
                    <a:pt x="20779" y="10446"/>
                    <a:pt x="20590" y="10555"/>
                  </a:cubicBezTo>
                  <a:lnTo>
                    <a:pt x="19776" y="11020"/>
                  </a:lnTo>
                  <a:lnTo>
                    <a:pt x="19776" y="2551"/>
                  </a:lnTo>
                  <a:cubicBezTo>
                    <a:pt x="19776" y="1161"/>
                    <a:pt x="18387" y="0"/>
                    <a:pt x="16664" y="0"/>
                  </a:cubicBezTo>
                  <a:lnTo>
                    <a:pt x="4916" y="0"/>
                  </a:lnTo>
                  <a:close/>
                  <a:moveTo>
                    <a:pt x="5771" y="3723"/>
                  </a:moveTo>
                  <a:cubicBezTo>
                    <a:pt x="5313" y="3723"/>
                    <a:pt x="4947" y="4011"/>
                    <a:pt x="4947" y="4380"/>
                  </a:cubicBezTo>
                  <a:cubicBezTo>
                    <a:pt x="4947" y="4751"/>
                    <a:pt x="5313" y="5045"/>
                    <a:pt x="5771" y="5045"/>
                  </a:cubicBezTo>
                  <a:lnTo>
                    <a:pt x="10120" y="5045"/>
                  </a:lnTo>
                  <a:cubicBezTo>
                    <a:pt x="10475" y="5045"/>
                    <a:pt x="10810" y="4877"/>
                    <a:pt x="10872" y="4629"/>
                  </a:cubicBezTo>
                  <a:lnTo>
                    <a:pt x="10872" y="4155"/>
                  </a:lnTo>
                  <a:cubicBezTo>
                    <a:pt x="10810" y="3906"/>
                    <a:pt x="10475" y="3723"/>
                    <a:pt x="10120" y="3723"/>
                  </a:cubicBezTo>
                  <a:lnTo>
                    <a:pt x="5771" y="3723"/>
                  </a:lnTo>
                  <a:close/>
                  <a:moveTo>
                    <a:pt x="5771" y="6383"/>
                  </a:moveTo>
                  <a:cubicBezTo>
                    <a:pt x="5313" y="6383"/>
                    <a:pt x="4947" y="6668"/>
                    <a:pt x="4947" y="7039"/>
                  </a:cubicBezTo>
                  <a:cubicBezTo>
                    <a:pt x="4947" y="7410"/>
                    <a:pt x="5313" y="7704"/>
                    <a:pt x="5771" y="7704"/>
                  </a:cubicBezTo>
                  <a:lnTo>
                    <a:pt x="15458" y="7704"/>
                  </a:lnTo>
                  <a:cubicBezTo>
                    <a:pt x="15918" y="7704"/>
                    <a:pt x="16293" y="7410"/>
                    <a:pt x="16293" y="7039"/>
                  </a:cubicBezTo>
                  <a:cubicBezTo>
                    <a:pt x="16293" y="6668"/>
                    <a:pt x="15918" y="6383"/>
                    <a:pt x="15458" y="6383"/>
                  </a:cubicBezTo>
                  <a:lnTo>
                    <a:pt x="5771" y="6383"/>
                  </a:lnTo>
                  <a:close/>
                  <a:moveTo>
                    <a:pt x="5771" y="9042"/>
                  </a:moveTo>
                  <a:cubicBezTo>
                    <a:pt x="5313" y="9042"/>
                    <a:pt x="4947" y="9330"/>
                    <a:pt x="4947" y="9699"/>
                  </a:cubicBezTo>
                  <a:cubicBezTo>
                    <a:pt x="4947" y="10070"/>
                    <a:pt x="5313" y="10364"/>
                    <a:pt x="5771" y="10364"/>
                  </a:cubicBezTo>
                  <a:lnTo>
                    <a:pt x="15458" y="10364"/>
                  </a:lnTo>
                  <a:cubicBezTo>
                    <a:pt x="15918" y="10364"/>
                    <a:pt x="16293" y="10070"/>
                    <a:pt x="16293" y="9699"/>
                  </a:cubicBezTo>
                  <a:cubicBezTo>
                    <a:pt x="16293" y="9330"/>
                    <a:pt x="15918" y="9042"/>
                    <a:pt x="15458" y="9042"/>
                  </a:cubicBezTo>
                  <a:lnTo>
                    <a:pt x="5771" y="9042"/>
                  </a:lnTo>
                  <a:close/>
                  <a:moveTo>
                    <a:pt x="10666" y="16489"/>
                  </a:moveTo>
                  <a:cubicBezTo>
                    <a:pt x="10502" y="16489"/>
                    <a:pt x="10349" y="16566"/>
                    <a:pt x="10326" y="16580"/>
                  </a:cubicBezTo>
                  <a:cubicBezTo>
                    <a:pt x="8554" y="17600"/>
                    <a:pt x="3236" y="20653"/>
                    <a:pt x="3236" y="20653"/>
                  </a:cubicBezTo>
                  <a:cubicBezTo>
                    <a:pt x="3009" y="20779"/>
                    <a:pt x="2914" y="21022"/>
                    <a:pt x="2999" y="21234"/>
                  </a:cubicBezTo>
                  <a:cubicBezTo>
                    <a:pt x="3083" y="21446"/>
                    <a:pt x="3331" y="21600"/>
                    <a:pt x="3607" y="21600"/>
                  </a:cubicBezTo>
                  <a:lnTo>
                    <a:pt x="17766" y="21600"/>
                  </a:lnTo>
                  <a:cubicBezTo>
                    <a:pt x="18043" y="21600"/>
                    <a:pt x="18280" y="21446"/>
                    <a:pt x="18364" y="21234"/>
                  </a:cubicBezTo>
                  <a:cubicBezTo>
                    <a:pt x="18448" y="21022"/>
                    <a:pt x="18353" y="20779"/>
                    <a:pt x="18127" y="20653"/>
                  </a:cubicBezTo>
                  <a:cubicBezTo>
                    <a:pt x="18127" y="20653"/>
                    <a:pt x="12801" y="17600"/>
                    <a:pt x="11027" y="16580"/>
                  </a:cubicBezTo>
                  <a:cubicBezTo>
                    <a:pt x="11000" y="16566"/>
                    <a:pt x="10839" y="16489"/>
                    <a:pt x="10666" y="16489"/>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1" name="i$liḋe-Freeform: Shape 134"/>
            <p:cNvSpPr/>
            <p:nvPr/>
          </p:nvSpPr>
          <p:spPr>
            <a:xfrm>
              <a:off x="5341715" y="2754484"/>
              <a:ext cx="82030" cy="12441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43" y="0"/>
                    <a:pt x="0" y="3033"/>
                    <a:pt x="0" y="6765"/>
                  </a:cubicBezTo>
                  <a:cubicBezTo>
                    <a:pt x="0" y="9366"/>
                    <a:pt x="1516" y="10847"/>
                    <a:pt x="2995" y="12278"/>
                  </a:cubicBezTo>
                  <a:cubicBezTo>
                    <a:pt x="4211" y="13453"/>
                    <a:pt x="5471" y="14661"/>
                    <a:pt x="5580" y="16292"/>
                  </a:cubicBezTo>
                  <a:lnTo>
                    <a:pt x="16020" y="16292"/>
                  </a:lnTo>
                  <a:cubicBezTo>
                    <a:pt x="16128" y="14664"/>
                    <a:pt x="17390" y="13453"/>
                    <a:pt x="18605" y="12278"/>
                  </a:cubicBezTo>
                  <a:cubicBezTo>
                    <a:pt x="20080" y="10849"/>
                    <a:pt x="21600" y="9369"/>
                    <a:pt x="21600" y="6765"/>
                  </a:cubicBezTo>
                  <a:cubicBezTo>
                    <a:pt x="21600" y="3033"/>
                    <a:pt x="16759" y="0"/>
                    <a:pt x="10800" y="0"/>
                  </a:cubicBezTo>
                  <a:close/>
                  <a:moveTo>
                    <a:pt x="10800" y="2061"/>
                  </a:moveTo>
                  <a:cubicBezTo>
                    <a:pt x="15033" y="2061"/>
                    <a:pt x="18475" y="4170"/>
                    <a:pt x="18475" y="6765"/>
                  </a:cubicBezTo>
                  <a:cubicBezTo>
                    <a:pt x="18475" y="8734"/>
                    <a:pt x="17395" y="9782"/>
                    <a:pt x="16020" y="11113"/>
                  </a:cubicBezTo>
                  <a:cubicBezTo>
                    <a:pt x="15126" y="11977"/>
                    <a:pt x="14078" y="12985"/>
                    <a:pt x="13451" y="14231"/>
                  </a:cubicBezTo>
                  <a:lnTo>
                    <a:pt x="8149" y="14231"/>
                  </a:lnTo>
                  <a:cubicBezTo>
                    <a:pt x="7520" y="12983"/>
                    <a:pt x="6474" y="11976"/>
                    <a:pt x="5580" y="11113"/>
                  </a:cubicBezTo>
                  <a:cubicBezTo>
                    <a:pt x="4202" y="9782"/>
                    <a:pt x="3125" y="8730"/>
                    <a:pt x="3125" y="6765"/>
                  </a:cubicBezTo>
                  <a:cubicBezTo>
                    <a:pt x="3125" y="4170"/>
                    <a:pt x="6567" y="2061"/>
                    <a:pt x="10800" y="2061"/>
                  </a:cubicBezTo>
                  <a:close/>
                  <a:moveTo>
                    <a:pt x="5760" y="17608"/>
                  </a:moveTo>
                  <a:cubicBezTo>
                    <a:pt x="5760" y="17608"/>
                    <a:pt x="5760" y="19086"/>
                    <a:pt x="5760" y="19086"/>
                  </a:cubicBezTo>
                  <a:cubicBezTo>
                    <a:pt x="5760" y="19573"/>
                    <a:pt x="6349" y="19971"/>
                    <a:pt x="7085" y="19971"/>
                  </a:cubicBezTo>
                  <a:lnTo>
                    <a:pt x="7904" y="19971"/>
                  </a:lnTo>
                  <a:cubicBezTo>
                    <a:pt x="8155" y="20897"/>
                    <a:pt x="9373" y="21600"/>
                    <a:pt x="10849" y="21600"/>
                  </a:cubicBezTo>
                  <a:cubicBezTo>
                    <a:pt x="12326" y="21600"/>
                    <a:pt x="13559" y="20897"/>
                    <a:pt x="13811" y="19971"/>
                  </a:cubicBezTo>
                  <a:lnTo>
                    <a:pt x="14629" y="19971"/>
                  </a:lnTo>
                  <a:cubicBezTo>
                    <a:pt x="15366" y="19971"/>
                    <a:pt x="15955" y="19573"/>
                    <a:pt x="15955" y="19086"/>
                  </a:cubicBezTo>
                  <a:lnTo>
                    <a:pt x="15955" y="17608"/>
                  </a:lnTo>
                  <a:lnTo>
                    <a:pt x="5760" y="17608"/>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2" name="i$liḋe-Freeform: Shape 135"/>
            <p:cNvSpPr/>
            <p:nvPr/>
          </p:nvSpPr>
          <p:spPr>
            <a:xfrm>
              <a:off x="7155319" y="3126352"/>
              <a:ext cx="184702" cy="203521"/>
            </a:xfrm>
            <a:custGeom>
              <a:avLst/>
              <a:gdLst/>
              <a:ahLst/>
              <a:cxnLst>
                <a:cxn ang="0">
                  <a:pos x="wd2" y="hd2"/>
                </a:cxn>
                <a:cxn ang="5400000">
                  <a:pos x="wd2" y="hd2"/>
                </a:cxn>
                <a:cxn ang="10800000">
                  <a:pos x="wd2" y="hd2"/>
                </a:cxn>
                <a:cxn ang="16200000">
                  <a:pos x="wd2" y="hd2"/>
                </a:cxn>
              </a:cxnLst>
              <a:rect l="0" t="0" r="r" b="b"/>
              <a:pathLst>
                <a:path w="21161" h="21600" extrusionOk="0">
                  <a:moveTo>
                    <a:pt x="17650" y="0"/>
                  </a:moveTo>
                  <a:cubicBezTo>
                    <a:pt x="16854" y="0"/>
                    <a:pt x="16076" y="251"/>
                    <a:pt x="15457" y="712"/>
                  </a:cubicBezTo>
                  <a:lnTo>
                    <a:pt x="14325" y="1557"/>
                  </a:lnTo>
                  <a:lnTo>
                    <a:pt x="14012" y="1200"/>
                  </a:lnTo>
                  <a:cubicBezTo>
                    <a:pt x="13661" y="796"/>
                    <a:pt x="13030" y="732"/>
                    <a:pt x="12595" y="1055"/>
                  </a:cubicBezTo>
                  <a:cubicBezTo>
                    <a:pt x="12161" y="1377"/>
                    <a:pt x="12090" y="1965"/>
                    <a:pt x="12438" y="2368"/>
                  </a:cubicBezTo>
                  <a:lnTo>
                    <a:pt x="12751" y="2724"/>
                  </a:lnTo>
                  <a:lnTo>
                    <a:pt x="3175" y="9827"/>
                  </a:lnTo>
                  <a:cubicBezTo>
                    <a:pt x="2690" y="10188"/>
                    <a:pt x="2314" y="10666"/>
                    <a:pt x="2093" y="11206"/>
                  </a:cubicBezTo>
                  <a:lnTo>
                    <a:pt x="769" y="14404"/>
                  </a:lnTo>
                  <a:cubicBezTo>
                    <a:pt x="595" y="14827"/>
                    <a:pt x="682" y="15305"/>
                    <a:pt x="990" y="15658"/>
                  </a:cubicBezTo>
                  <a:cubicBezTo>
                    <a:pt x="1254" y="15960"/>
                    <a:pt x="1640" y="16132"/>
                    <a:pt x="2058" y="16132"/>
                  </a:cubicBezTo>
                  <a:cubicBezTo>
                    <a:pt x="2130" y="16132"/>
                    <a:pt x="2199" y="16129"/>
                    <a:pt x="2271" y="16119"/>
                  </a:cubicBezTo>
                  <a:lnTo>
                    <a:pt x="5902" y="15585"/>
                  </a:lnTo>
                  <a:cubicBezTo>
                    <a:pt x="6505" y="15498"/>
                    <a:pt x="7079" y="15268"/>
                    <a:pt x="7554" y="14912"/>
                  </a:cubicBezTo>
                  <a:lnTo>
                    <a:pt x="17137" y="7796"/>
                  </a:lnTo>
                  <a:lnTo>
                    <a:pt x="17451" y="8159"/>
                  </a:lnTo>
                  <a:cubicBezTo>
                    <a:pt x="17649" y="8388"/>
                    <a:pt x="17937" y="8508"/>
                    <a:pt x="18234" y="8508"/>
                  </a:cubicBezTo>
                  <a:cubicBezTo>
                    <a:pt x="18455" y="8508"/>
                    <a:pt x="18681" y="8442"/>
                    <a:pt x="18867" y="8304"/>
                  </a:cubicBezTo>
                  <a:cubicBezTo>
                    <a:pt x="19303" y="7981"/>
                    <a:pt x="19372" y="7395"/>
                    <a:pt x="19024" y="6991"/>
                  </a:cubicBezTo>
                  <a:lnTo>
                    <a:pt x="18711" y="6628"/>
                  </a:lnTo>
                  <a:lnTo>
                    <a:pt x="19850" y="5791"/>
                  </a:lnTo>
                  <a:cubicBezTo>
                    <a:pt x="21360" y="4670"/>
                    <a:pt x="21600" y="2619"/>
                    <a:pt x="20391" y="1220"/>
                  </a:cubicBezTo>
                  <a:cubicBezTo>
                    <a:pt x="19721" y="446"/>
                    <a:pt x="18722" y="0"/>
                    <a:pt x="17650" y="0"/>
                  </a:cubicBezTo>
                  <a:close/>
                  <a:moveTo>
                    <a:pt x="13691" y="3819"/>
                  </a:moveTo>
                  <a:lnTo>
                    <a:pt x="16190" y="6708"/>
                  </a:lnTo>
                  <a:cubicBezTo>
                    <a:pt x="16190" y="6708"/>
                    <a:pt x="13471" y="8726"/>
                    <a:pt x="13471" y="8726"/>
                  </a:cubicBezTo>
                  <a:lnTo>
                    <a:pt x="12901" y="8066"/>
                  </a:lnTo>
                  <a:cubicBezTo>
                    <a:pt x="12637" y="7765"/>
                    <a:pt x="12160" y="7718"/>
                    <a:pt x="11833" y="7961"/>
                  </a:cubicBezTo>
                  <a:cubicBezTo>
                    <a:pt x="11508" y="8203"/>
                    <a:pt x="11458" y="8642"/>
                    <a:pt x="11719" y="8943"/>
                  </a:cubicBezTo>
                  <a:lnTo>
                    <a:pt x="12289" y="9603"/>
                  </a:lnTo>
                  <a:lnTo>
                    <a:pt x="11121" y="10467"/>
                  </a:lnTo>
                  <a:lnTo>
                    <a:pt x="10551" y="9807"/>
                  </a:lnTo>
                  <a:cubicBezTo>
                    <a:pt x="10290" y="9505"/>
                    <a:pt x="9816" y="9460"/>
                    <a:pt x="9491" y="9702"/>
                  </a:cubicBezTo>
                  <a:cubicBezTo>
                    <a:pt x="9165" y="9944"/>
                    <a:pt x="9112" y="10382"/>
                    <a:pt x="9370" y="10685"/>
                  </a:cubicBezTo>
                  <a:lnTo>
                    <a:pt x="9939" y="11344"/>
                  </a:lnTo>
                  <a:lnTo>
                    <a:pt x="8779" y="12208"/>
                  </a:lnTo>
                  <a:lnTo>
                    <a:pt x="8209" y="11549"/>
                  </a:lnTo>
                  <a:cubicBezTo>
                    <a:pt x="7947" y="11247"/>
                    <a:pt x="7470" y="11201"/>
                    <a:pt x="7141" y="11443"/>
                  </a:cubicBezTo>
                  <a:cubicBezTo>
                    <a:pt x="6815" y="11685"/>
                    <a:pt x="6766" y="12124"/>
                    <a:pt x="7027" y="12426"/>
                  </a:cubicBezTo>
                  <a:lnTo>
                    <a:pt x="7597" y="13085"/>
                  </a:lnTo>
                  <a:lnTo>
                    <a:pt x="6607" y="13817"/>
                  </a:lnTo>
                  <a:cubicBezTo>
                    <a:pt x="6336" y="14019"/>
                    <a:pt x="6018" y="14152"/>
                    <a:pt x="5674" y="14200"/>
                  </a:cubicBezTo>
                  <a:lnTo>
                    <a:pt x="2271" y="14695"/>
                  </a:lnTo>
                  <a:lnTo>
                    <a:pt x="3510" y="11700"/>
                  </a:lnTo>
                  <a:cubicBezTo>
                    <a:pt x="3637" y="11394"/>
                    <a:pt x="3847" y="11128"/>
                    <a:pt x="4122" y="10922"/>
                  </a:cubicBezTo>
                  <a:lnTo>
                    <a:pt x="13691" y="3819"/>
                  </a:lnTo>
                  <a:close/>
                  <a:moveTo>
                    <a:pt x="1573" y="16884"/>
                  </a:moveTo>
                  <a:cubicBezTo>
                    <a:pt x="1417" y="16884"/>
                    <a:pt x="1271" y="16971"/>
                    <a:pt x="1203" y="17102"/>
                  </a:cubicBezTo>
                  <a:cubicBezTo>
                    <a:pt x="738" y="18029"/>
                    <a:pt x="0" y="19589"/>
                    <a:pt x="0" y="20142"/>
                  </a:cubicBezTo>
                  <a:cubicBezTo>
                    <a:pt x="0" y="20950"/>
                    <a:pt x="702" y="21600"/>
                    <a:pt x="1573" y="21600"/>
                  </a:cubicBezTo>
                  <a:cubicBezTo>
                    <a:pt x="2444" y="21600"/>
                    <a:pt x="3147" y="20950"/>
                    <a:pt x="3147" y="20142"/>
                  </a:cubicBezTo>
                  <a:cubicBezTo>
                    <a:pt x="3147" y="19589"/>
                    <a:pt x="2408" y="18029"/>
                    <a:pt x="1944" y="17102"/>
                  </a:cubicBezTo>
                  <a:cubicBezTo>
                    <a:pt x="1876" y="16971"/>
                    <a:pt x="1732" y="16884"/>
                    <a:pt x="1573" y="16884"/>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3" name="i$liḋe-Freeform: Shape 136"/>
            <p:cNvSpPr/>
            <p:nvPr/>
          </p:nvSpPr>
          <p:spPr>
            <a:xfrm>
              <a:off x="6312122" y="2372663"/>
              <a:ext cx="102246" cy="104216"/>
            </a:xfrm>
            <a:custGeom>
              <a:avLst/>
              <a:gdLst/>
              <a:ahLst/>
              <a:cxnLst>
                <a:cxn ang="0">
                  <a:pos x="wd2" y="hd2"/>
                </a:cxn>
                <a:cxn ang="5400000">
                  <a:pos x="wd2" y="hd2"/>
                </a:cxn>
                <a:cxn ang="10800000">
                  <a:pos x="wd2" y="hd2"/>
                </a:cxn>
                <a:cxn ang="16200000">
                  <a:pos x="wd2" y="hd2"/>
                </a:cxn>
              </a:cxnLst>
              <a:rect l="0" t="0" r="r" b="b"/>
              <a:pathLst>
                <a:path w="21062" h="21600" extrusionOk="0">
                  <a:moveTo>
                    <a:pt x="7340" y="15720"/>
                  </a:moveTo>
                  <a:cubicBezTo>
                    <a:pt x="7493" y="15720"/>
                    <a:pt x="7652" y="15760"/>
                    <a:pt x="7792" y="15837"/>
                  </a:cubicBezTo>
                  <a:cubicBezTo>
                    <a:pt x="8096" y="16002"/>
                    <a:pt x="8285" y="16324"/>
                    <a:pt x="8285" y="16673"/>
                  </a:cubicBezTo>
                  <a:lnTo>
                    <a:pt x="8285" y="19650"/>
                  </a:lnTo>
                  <a:cubicBezTo>
                    <a:pt x="8285" y="19677"/>
                    <a:pt x="8304" y="19696"/>
                    <a:pt x="8331" y="19696"/>
                  </a:cubicBezTo>
                  <a:lnTo>
                    <a:pt x="12731" y="19696"/>
                  </a:lnTo>
                  <a:cubicBezTo>
                    <a:pt x="12755" y="19696"/>
                    <a:pt x="12776" y="19677"/>
                    <a:pt x="12776" y="19650"/>
                  </a:cubicBezTo>
                  <a:lnTo>
                    <a:pt x="12776" y="16673"/>
                  </a:lnTo>
                  <a:cubicBezTo>
                    <a:pt x="12776" y="16324"/>
                    <a:pt x="12966" y="16002"/>
                    <a:pt x="13269" y="15837"/>
                  </a:cubicBezTo>
                  <a:cubicBezTo>
                    <a:pt x="13573" y="15670"/>
                    <a:pt x="13941" y="15682"/>
                    <a:pt x="14233" y="15870"/>
                  </a:cubicBezTo>
                  <a:cubicBezTo>
                    <a:pt x="14233" y="15870"/>
                    <a:pt x="16689" y="17454"/>
                    <a:pt x="16725" y="17475"/>
                  </a:cubicBezTo>
                  <a:cubicBezTo>
                    <a:pt x="16761" y="17498"/>
                    <a:pt x="16790" y="17464"/>
                    <a:pt x="16790" y="17464"/>
                  </a:cubicBezTo>
                  <a:lnTo>
                    <a:pt x="19164" y="13735"/>
                  </a:lnTo>
                  <a:cubicBezTo>
                    <a:pt x="19178" y="13714"/>
                    <a:pt x="19171" y="13684"/>
                    <a:pt x="19149" y="13669"/>
                  </a:cubicBezTo>
                  <a:lnTo>
                    <a:pt x="15938" y="11602"/>
                  </a:lnTo>
                  <a:cubicBezTo>
                    <a:pt x="15666" y="11426"/>
                    <a:pt x="15503" y="11125"/>
                    <a:pt x="15503" y="10799"/>
                  </a:cubicBezTo>
                  <a:cubicBezTo>
                    <a:pt x="15503" y="10476"/>
                    <a:pt x="15666" y="10172"/>
                    <a:pt x="15938" y="9997"/>
                  </a:cubicBezTo>
                  <a:lnTo>
                    <a:pt x="19149" y="7928"/>
                  </a:lnTo>
                  <a:cubicBezTo>
                    <a:pt x="19171" y="7915"/>
                    <a:pt x="19178" y="7887"/>
                    <a:pt x="19164" y="7863"/>
                  </a:cubicBezTo>
                  <a:lnTo>
                    <a:pt x="16790" y="4136"/>
                  </a:lnTo>
                  <a:cubicBezTo>
                    <a:pt x="16790" y="4136"/>
                    <a:pt x="16766" y="4099"/>
                    <a:pt x="16727" y="4124"/>
                  </a:cubicBezTo>
                  <a:cubicBezTo>
                    <a:pt x="16689" y="4148"/>
                    <a:pt x="14233" y="5728"/>
                    <a:pt x="14233" y="5728"/>
                  </a:cubicBezTo>
                  <a:cubicBezTo>
                    <a:pt x="13943" y="5917"/>
                    <a:pt x="13573" y="5931"/>
                    <a:pt x="13269" y="5764"/>
                  </a:cubicBezTo>
                  <a:cubicBezTo>
                    <a:pt x="12966" y="5595"/>
                    <a:pt x="12776" y="5274"/>
                    <a:pt x="12776" y="4928"/>
                  </a:cubicBezTo>
                  <a:lnTo>
                    <a:pt x="12776" y="1950"/>
                  </a:lnTo>
                  <a:cubicBezTo>
                    <a:pt x="12776" y="1926"/>
                    <a:pt x="12755" y="1903"/>
                    <a:pt x="12731" y="1903"/>
                  </a:cubicBezTo>
                  <a:lnTo>
                    <a:pt x="8331" y="1903"/>
                  </a:lnTo>
                  <a:cubicBezTo>
                    <a:pt x="8304" y="1903"/>
                    <a:pt x="8285" y="1926"/>
                    <a:pt x="8285" y="1950"/>
                  </a:cubicBezTo>
                  <a:lnTo>
                    <a:pt x="8285" y="4928"/>
                  </a:lnTo>
                  <a:cubicBezTo>
                    <a:pt x="8285" y="5278"/>
                    <a:pt x="8098" y="5595"/>
                    <a:pt x="7793" y="5764"/>
                  </a:cubicBezTo>
                  <a:cubicBezTo>
                    <a:pt x="7489" y="5931"/>
                    <a:pt x="7119" y="5917"/>
                    <a:pt x="6831" y="5730"/>
                  </a:cubicBezTo>
                  <a:lnTo>
                    <a:pt x="4337" y="4124"/>
                  </a:lnTo>
                  <a:cubicBezTo>
                    <a:pt x="4337" y="4124"/>
                    <a:pt x="4299" y="4099"/>
                    <a:pt x="4272" y="4136"/>
                  </a:cubicBezTo>
                  <a:cubicBezTo>
                    <a:pt x="4248" y="4176"/>
                    <a:pt x="1898" y="7863"/>
                    <a:pt x="1898" y="7863"/>
                  </a:cubicBezTo>
                  <a:cubicBezTo>
                    <a:pt x="1884" y="7887"/>
                    <a:pt x="1891" y="7915"/>
                    <a:pt x="1913" y="7930"/>
                  </a:cubicBezTo>
                  <a:lnTo>
                    <a:pt x="5123" y="9997"/>
                  </a:lnTo>
                  <a:cubicBezTo>
                    <a:pt x="5396" y="10172"/>
                    <a:pt x="5559" y="10476"/>
                    <a:pt x="5559" y="10799"/>
                  </a:cubicBezTo>
                  <a:cubicBezTo>
                    <a:pt x="5559" y="11125"/>
                    <a:pt x="5396" y="11426"/>
                    <a:pt x="5123" y="11602"/>
                  </a:cubicBezTo>
                  <a:lnTo>
                    <a:pt x="1913" y="13669"/>
                  </a:lnTo>
                  <a:cubicBezTo>
                    <a:pt x="1891" y="13684"/>
                    <a:pt x="1884" y="13714"/>
                    <a:pt x="1898" y="13735"/>
                  </a:cubicBezTo>
                  <a:lnTo>
                    <a:pt x="4272" y="17464"/>
                  </a:lnTo>
                  <a:cubicBezTo>
                    <a:pt x="4301" y="17498"/>
                    <a:pt x="4337" y="17475"/>
                    <a:pt x="4337" y="17475"/>
                  </a:cubicBezTo>
                  <a:lnTo>
                    <a:pt x="6831" y="15872"/>
                  </a:lnTo>
                  <a:cubicBezTo>
                    <a:pt x="6982" y="15770"/>
                    <a:pt x="7160" y="15720"/>
                    <a:pt x="7340" y="15720"/>
                  </a:cubicBezTo>
                  <a:cubicBezTo>
                    <a:pt x="7340" y="15720"/>
                    <a:pt x="7340" y="15720"/>
                    <a:pt x="7340" y="15720"/>
                  </a:cubicBezTo>
                  <a:close/>
                  <a:moveTo>
                    <a:pt x="12731" y="21600"/>
                  </a:moveTo>
                  <a:lnTo>
                    <a:pt x="8331" y="21600"/>
                  </a:lnTo>
                  <a:cubicBezTo>
                    <a:pt x="7261" y="21600"/>
                    <a:pt x="6394" y="20725"/>
                    <a:pt x="6394" y="19650"/>
                  </a:cubicBezTo>
                  <a:lnTo>
                    <a:pt x="6394" y="18411"/>
                  </a:lnTo>
                  <a:lnTo>
                    <a:pt x="5356" y="19079"/>
                  </a:lnTo>
                  <a:cubicBezTo>
                    <a:pt x="4928" y="19354"/>
                    <a:pt x="4395" y="19451"/>
                    <a:pt x="3895" y="19341"/>
                  </a:cubicBezTo>
                  <a:cubicBezTo>
                    <a:pt x="3391" y="19232"/>
                    <a:pt x="2957" y="18929"/>
                    <a:pt x="2681" y="18491"/>
                  </a:cubicBezTo>
                  <a:lnTo>
                    <a:pt x="307" y="14760"/>
                  </a:lnTo>
                  <a:cubicBezTo>
                    <a:pt x="26" y="14323"/>
                    <a:pt x="-65" y="13799"/>
                    <a:pt x="45" y="13294"/>
                  </a:cubicBezTo>
                  <a:cubicBezTo>
                    <a:pt x="157" y="12784"/>
                    <a:pt x="456" y="12350"/>
                    <a:pt x="893" y="12069"/>
                  </a:cubicBezTo>
                  <a:lnTo>
                    <a:pt x="2861" y="10799"/>
                  </a:lnTo>
                  <a:lnTo>
                    <a:pt x="893" y="9531"/>
                  </a:lnTo>
                  <a:cubicBezTo>
                    <a:pt x="-7" y="8949"/>
                    <a:pt x="-269" y="7744"/>
                    <a:pt x="307" y="6839"/>
                  </a:cubicBezTo>
                  <a:lnTo>
                    <a:pt x="2681" y="3110"/>
                  </a:lnTo>
                  <a:cubicBezTo>
                    <a:pt x="2957" y="2670"/>
                    <a:pt x="3391" y="2368"/>
                    <a:pt x="3895" y="2260"/>
                  </a:cubicBezTo>
                  <a:cubicBezTo>
                    <a:pt x="4397" y="2149"/>
                    <a:pt x="4928" y="2245"/>
                    <a:pt x="5356" y="2520"/>
                  </a:cubicBezTo>
                  <a:lnTo>
                    <a:pt x="6394" y="3191"/>
                  </a:lnTo>
                  <a:lnTo>
                    <a:pt x="6394" y="1950"/>
                  </a:lnTo>
                  <a:cubicBezTo>
                    <a:pt x="6394" y="874"/>
                    <a:pt x="7261" y="0"/>
                    <a:pt x="8331" y="0"/>
                  </a:cubicBezTo>
                  <a:lnTo>
                    <a:pt x="12731" y="0"/>
                  </a:lnTo>
                  <a:cubicBezTo>
                    <a:pt x="13801" y="0"/>
                    <a:pt x="14668" y="874"/>
                    <a:pt x="14668" y="1950"/>
                  </a:cubicBezTo>
                  <a:lnTo>
                    <a:pt x="14668" y="3191"/>
                  </a:lnTo>
                  <a:lnTo>
                    <a:pt x="15705" y="2520"/>
                  </a:lnTo>
                  <a:cubicBezTo>
                    <a:pt x="16134" y="2243"/>
                    <a:pt x="16667" y="2149"/>
                    <a:pt x="17163" y="2257"/>
                  </a:cubicBezTo>
                  <a:cubicBezTo>
                    <a:pt x="17671" y="2368"/>
                    <a:pt x="18103" y="2670"/>
                    <a:pt x="18381" y="3110"/>
                  </a:cubicBezTo>
                  <a:lnTo>
                    <a:pt x="20755" y="6839"/>
                  </a:lnTo>
                  <a:cubicBezTo>
                    <a:pt x="21331" y="7742"/>
                    <a:pt x="21069" y="8949"/>
                    <a:pt x="20167" y="9531"/>
                  </a:cubicBezTo>
                  <a:lnTo>
                    <a:pt x="18201" y="10799"/>
                  </a:lnTo>
                  <a:lnTo>
                    <a:pt x="20167" y="12069"/>
                  </a:lnTo>
                  <a:cubicBezTo>
                    <a:pt x="20604" y="12350"/>
                    <a:pt x="20906" y="12784"/>
                    <a:pt x="21017" y="13292"/>
                  </a:cubicBezTo>
                  <a:cubicBezTo>
                    <a:pt x="21128" y="13799"/>
                    <a:pt x="21033" y="14323"/>
                    <a:pt x="20755" y="14760"/>
                  </a:cubicBezTo>
                  <a:lnTo>
                    <a:pt x="18381" y="18489"/>
                  </a:lnTo>
                  <a:cubicBezTo>
                    <a:pt x="18103" y="18929"/>
                    <a:pt x="17671" y="19232"/>
                    <a:pt x="17163" y="19341"/>
                  </a:cubicBezTo>
                  <a:cubicBezTo>
                    <a:pt x="17030" y="19372"/>
                    <a:pt x="16888" y="19386"/>
                    <a:pt x="16749" y="19386"/>
                  </a:cubicBezTo>
                  <a:cubicBezTo>
                    <a:pt x="16379" y="19386"/>
                    <a:pt x="16018" y="19280"/>
                    <a:pt x="15703" y="19079"/>
                  </a:cubicBezTo>
                  <a:lnTo>
                    <a:pt x="14665" y="18411"/>
                  </a:lnTo>
                  <a:lnTo>
                    <a:pt x="14665" y="19650"/>
                  </a:lnTo>
                  <a:cubicBezTo>
                    <a:pt x="14668" y="20725"/>
                    <a:pt x="13797" y="21600"/>
                    <a:pt x="12731" y="21600"/>
                  </a:cubicBezTo>
                  <a:cubicBezTo>
                    <a:pt x="12731" y="21600"/>
                    <a:pt x="12731" y="21600"/>
                    <a:pt x="12731" y="21600"/>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4" name="i$liḋe-Freeform: Shape 137"/>
            <p:cNvSpPr/>
            <p:nvPr/>
          </p:nvSpPr>
          <p:spPr>
            <a:xfrm>
              <a:off x="5584294" y="2354766"/>
              <a:ext cx="98797" cy="140492"/>
            </a:xfrm>
            <a:custGeom>
              <a:avLst/>
              <a:gdLst/>
              <a:ahLst/>
              <a:cxnLst>
                <a:cxn ang="0">
                  <a:pos x="wd2" y="hd2"/>
                </a:cxn>
                <a:cxn ang="5400000">
                  <a:pos x="wd2" y="hd2"/>
                </a:cxn>
                <a:cxn ang="10800000">
                  <a:pos x="wd2" y="hd2"/>
                </a:cxn>
                <a:cxn ang="16200000">
                  <a:pos x="wd2" y="hd2"/>
                </a:cxn>
              </a:cxnLst>
              <a:rect l="0" t="0" r="r" b="b"/>
              <a:pathLst>
                <a:path w="21600" h="21600" extrusionOk="0">
                  <a:moveTo>
                    <a:pt x="11851" y="12459"/>
                  </a:moveTo>
                  <a:lnTo>
                    <a:pt x="17553" y="14900"/>
                  </a:lnTo>
                  <a:cubicBezTo>
                    <a:pt x="17990" y="15089"/>
                    <a:pt x="18223" y="15193"/>
                    <a:pt x="18332" y="15312"/>
                  </a:cubicBezTo>
                  <a:cubicBezTo>
                    <a:pt x="18460" y="15457"/>
                    <a:pt x="18524" y="15752"/>
                    <a:pt x="18524" y="16214"/>
                  </a:cubicBezTo>
                  <a:lnTo>
                    <a:pt x="18524" y="19096"/>
                  </a:lnTo>
                  <a:lnTo>
                    <a:pt x="3076" y="19096"/>
                  </a:lnTo>
                  <a:lnTo>
                    <a:pt x="3076" y="16275"/>
                  </a:lnTo>
                  <a:cubicBezTo>
                    <a:pt x="3076" y="15384"/>
                    <a:pt x="3708" y="15074"/>
                    <a:pt x="4169" y="14849"/>
                  </a:cubicBezTo>
                  <a:cubicBezTo>
                    <a:pt x="4528" y="14672"/>
                    <a:pt x="7699" y="13323"/>
                    <a:pt x="9743" y="12460"/>
                  </a:cubicBezTo>
                  <a:cubicBezTo>
                    <a:pt x="10032" y="12339"/>
                    <a:pt x="10207" y="12120"/>
                    <a:pt x="10207" y="11884"/>
                  </a:cubicBezTo>
                  <a:lnTo>
                    <a:pt x="10207" y="10169"/>
                  </a:lnTo>
                  <a:cubicBezTo>
                    <a:pt x="10207" y="9937"/>
                    <a:pt x="10033" y="9719"/>
                    <a:pt x="9748" y="9597"/>
                  </a:cubicBezTo>
                  <a:lnTo>
                    <a:pt x="4047" y="7154"/>
                  </a:lnTo>
                  <a:cubicBezTo>
                    <a:pt x="3611" y="6966"/>
                    <a:pt x="3377" y="6863"/>
                    <a:pt x="3268" y="6742"/>
                  </a:cubicBezTo>
                  <a:cubicBezTo>
                    <a:pt x="3139" y="6598"/>
                    <a:pt x="3076" y="6303"/>
                    <a:pt x="3076" y="5840"/>
                  </a:cubicBezTo>
                  <a:lnTo>
                    <a:pt x="3076" y="2503"/>
                  </a:lnTo>
                  <a:lnTo>
                    <a:pt x="18524" y="2503"/>
                  </a:lnTo>
                  <a:lnTo>
                    <a:pt x="18524" y="5781"/>
                  </a:lnTo>
                  <a:cubicBezTo>
                    <a:pt x="18524" y="6670"/>
                    <a:pt x="17893" y="6981"/>
                    <a:pt x="17432" y="7207"/>
                  </a:cubicBezTo>
                  <a:cubicBezTo>
                    <a:pt x="17071" y="7383"/>
                    <a:pt x="13901" y="8731"/>
                    <a:pt x="11857" y="9594"/>
                  </a:cubicBezTo>
                  <a:cubicBezTo>
                    <a:pt x="11569" y="9716"/>
                    <a:pt x="11393" y="9934"/>
                    <a:pt x="11393" y="10169"/>
                  </a:cubicBezTo>
                  <a:lnTo>
                    <a:pt x="11393" y="11884"/>
                  </a:lnTo>
                  <a:cubicBezTo>
                    <a:pt x="11393" y="12119"/>
                    <a:pt x="11566" y="12337"/>
                    <a:pt x="11851" y="12459"/>
                  </a:cubicBezTo>
                  <a:cubicBezTo>
                    <a:pt x="11851" y="12459"/>
                    <a:pt x="11851" y="12459"/>
                    <a:pt x="11851" y="12459"/>
                  </a:cubicBezTo>
                  <a:close/>
                  <a:moveTo>
                    <a:pt x="18525" y="8308"/>
                  </a:moveTo>
                  <a:cubicBezTo>
                    <a:pt x="19096" y="8027"/>
                    <a:pt x="20433" y="7371"/>
                    <a:pt x="20433" y="5780"/>
                  </a:cubicBezTo>
                  <a:lnTo>
                    <a:pt x="20433" y="2503"/>
                  </a:lnTo>
                  <a:lnTo>
                    <a:pt x="21070" y="2503"/>
                  </a:lnTo>
                  <a:cubicBezTo>
                    <a:pt x="21361" y="2503"/>
                    <a:pt x="21600" y="2336"/>
                    <a:pt x="21600" y="2131"/>
                  </a:cubicBezTo>
                  <a:lnTo>
                    <a:pt x="21600" y="374"/>
                  </a:lnTo>
                  <a:cubicBezTo>
                    <a:pt x="21600" y="167"/>
                    <a:pt x="21361" y="0"/>
                    <a:pt x="21070" y="0"/>
                  </a:cubicBezTo>
                  <a:lnTo>
                    <a:pt x="531" y="0"/>
                  </a:lnTo>
                  <a:cubicBezTo>
                    <a:pt x="238" y="0"/>
                    <a:pt x="0" y="167"/>
                    <a:pt x="0" y="374"/>
                  </a:cubicBezTo>
                  <a:lnTo>
                    <a:pt x="0" y="2131"/>
                  </a:lnTo>
                  <a:cubicBezTo>
                    <a:pt x="0" y="2336"/>
                    <a:pt x="238" y="2503"/>
                    <a:pt x="531" y="2503"/>
                  </a:cubicBezTo>
                  <a:lnTo>
                    <a:pt x="1168" y="2503"/>
                  </a:lnTo>
                  <a:lnTo>
                    <a:pt x="1168" y="5840"/>
                  </a:lnTo>
                  <a:cubicBezTo>
                    <a:pt x="1168" y="7415"/>
                    <a:pt x="1849" y="7784"/>
                    <a:pt x="3054" y="8300"/>
                  </a:cubicBezTo>
                  <a:lnTo>
                    <a:pt x="8297" y="10547"/>
                  </a:lnTo>
                  <a:lnTo>
                    <a:pt x="8297" y="11505"/>
                  </a:lnTo>
                  <a:cubicBezTo>
                    <a:pt x="6977" y="12064"/>
                    <a:pt x="3528" y="13525"/>
                    <a:pt x="3075" y="13746"/>
                  </a:cubicBezTo>
                  <a:cubicBezTo>
                    <a:pt x="2504" y="14027"/>
                    <a:pt x="1168" y="14684"/>
                    <a:pt x="1168" y="16275"/>
                  </a:cubicBezTo>
                  <a:lnTo>
                    <a:pt x="1168" y="19096"/>
                  </a:lnTo>
                  <a:lnTo>
                    <a:pt x="531" y="19096"/>
                  </a:lnTo>
                  <a:cubicBezTo>
                    <a:pt x="238" y="19096"/>
                    <a:pt x="0" y="19263"/>
                    <a:pt x="0" y="19468"/>
                  </a:cubicBezTo>
                  <a:lnTo>
                    <a:pt x="0" y="21226"/>
                  </a:lnTo>
                  <a:cubicBezTo>
                    <a:pt x="0" y="21431"/>
                    <a:pt x="238" y="21600"/>
                    <a:pt x="531" y="21600"/>
                  </a:cubicBezTo>
                  <a:lnTo>
                    <a:pt x="21070" y="21600"/>
                  </a:lnTo>
                  <a:cubicBezTo>
                    <a:pt x="21361" y="21600"/>
                    <a:pt x="21600" y="21431"/>
                    <a:pt x="21600" y="21226"/>
                  </a:cubicBezTo>
                  <a:lnTo>
                    <a:pt x="21600" y="19468"/>
                  </a:lnTo>
                  <a:cubicBezTo>
                    <a:pt x="21600" y="19263"/>
                    <a:pt x="21361" y="19096"/>
                    <a:pt x="21070" y="19096"/>
                  </a:cubicBezTo>
                  <a:lnTo>
                    <a:pt x="20433" y="19096"/>
                  </a:lnTo>
                  <a:lnTo>
                    <a:pt x="20433" y="16214"/>
                  </a:lnTo>
                  <a:cubicBezTo>
                    <a:pt x="20433" y="14641"/>
                    <a:pt x="19751" y="14272"/>
                    <a:pt x="18546" y="13755"/>
                  </a:cubicBezTo>
                  <a:lnTo>
                    <a:pt x="13303" y="11507"/>
                  </a:lnTo>
                  <a:lnTo>
                    <a:pt x="13303" y="10550"/>
                  </a:lnTo>
                  <a:cubicBezTo>
                    <a:pt x="14623" y="9991"/>
                    <a:pt x="18073" y="8530"/>
                    <a:pt x="18525" y="8308"/>
                  </a:cubicBezTo>
                  <a:cubicBezTo>
                    <a:pt x="18525" y="8308"/>
                    <a:pt x="18525" y="8308"/>
                    <a:pt x="18525" y="8308"/>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5" name="i$liḋe-Freeform: Shape 138"/>
            <p:cNvSpPr/>
            <p:nvPr/>
          </p:nvSpPr>
          <p:spPr>
            <a:xfrm>
              <a:off x="6481153" y="2338857"/>
              <a:ext cx="139617" cy="137150"/>
            </a:xfrm>
            <a:custGeom>
              <a:avLst/>
              <a:gdLst/>
              <a:ahLst/>
              <a:cxnLst>
                <a:cxn ang="0">
                  <a:pos x="wd2" y="hd2"/>
                </a:cxn>
                <a:cxn ang="5400000">
                  <a:pos x="wd2" y="hd2"/>
                </a:cxn>
                <a:cxn ang="10800000">
                  <a:pos x="wd2" y="hd2"/>
                </a:cxn>
                <a:cxn ang="16200000">
                  <a:pos x="wd2" y="hd2"/>
                </a:cxn>
              </a:cxnLst>
              <a:rect l="0" t="0" r="r" b="b"/>
              <a:pathLst>
                <a:path w="20027" h="21125" extrusionOk="0">
                  <a:moveTo>
                    <a:pt x="15313" y="12382"/>
                  </a:moveTo>
                  <a:lnTo>
                    <a:pt x="10687" y="16035"/>
                  </a:lnTo>
                  <a:lnTo>
                    <a:pt x="6893" y="10508"/>
                  </a:lnTo>
                  <a:lnTo>
                    <a:pt x="17365" y="2308"/>
                  </a:lnTo>
                  <a:cubicBezTo>
                    <a:pt x="19109" y="5681"/>
                    <a:pt x="18324" y="10039"/>
                    <a:pt x="15313" y="12382"/>
                  </a:cubicBezTo>
                  <a:cubicBezTo>
                    <a:pt x="15313" y="12382"/>
                    <a:pt x="15313" y="12382"/>
                    <a:pt x="15313" y="12382"/>
                  </a:cubicBezTo>
                  <a:close/>
                  <a:moveTo>
                    <a:pt x="18280" y="386"/>
                  </a:moveTo>
                  <a:cubicBezTo>
                    <a:pt x="18149" y="199"/>
                    <a:pt x="17931" y="59"/>
                    <a:pt x="17714" y="11"/>
                  </a:cubicBezTo>
                  <a:cubicBezTo>
                    <a:pt x="17495" y="-34"/>
                    <a:pt x="17232" y="59"/>
                    <a:pt x="17058" y="199"/>
                  </a:cubicBezTo>
                  <a:lnTo>
                    <a:pt x="5190" y="9570"/>
                  </a:lnTo>
                  <a:cubicBezTo>
                    <a:pt x="4799" y="9900"/>
                    <a:pt x="4711" y="10460"/>
                    <a:pt x="5016" y="10884"/>
                  </a:cubicBezTo>
                  <a:lnTo>
                    <a:pt x="5627" y="11774"/>
                  </a:lnTo>
                  <a:lnTo>
                    <a:pt x="1219" y="15239"/>
                  </a:lnTo>
                  <a:cubicBezTo>
                    <a:pt x="-134" y="16318"/>
                    <a:pt x="-396" y="18332"/>
                    <a:pt x="609" y="19786"/>
                  </a:cubicBezTo>
                  <a:cubicBezTo>
                    <a:pt x="1613" y="21239"/>
                    <a:pt x="3488" y="21566"/>
                    <a:pt x="4840" y="20489"/>
                  </a:cubicBezTo>
                  <a:lnTo>
                    <a:pt x="9250" y="17022"/>
                  </a:lnTo>
                  <a:lnTo>
                    <a:pt x="9858" y="17912"/>
                  </a:lnTo>
                  <a:cubicBezTo>
                    <a:pt x="10034" y="18145"/>
                    <a:pt x="10295" y="18287"/>
                    <a:pt x="10557" y="18287"/>
                  </a:cubicBezTo>
                  <a:cubicBezTo>
                    <a:pt x="10732" y="18287"/>
                    <a:pt x="10907" y="18239"/>
                    <a:pt x="11081" y="18099"/>
                  </a:cubicBezTo>
                  <a:lnTo>
                    <a:pt x="16404" y="13881"/>
                  </a:lnTo>
                  <a:cubicBezTo>
                    <a:pt x="20375" y="10742"/>
                    <a:pt x="21204" y="4697"/>
                    <a:pt x="18280" y="386"/>
                  </a:cubicBezTo>
                  <a:cubicBezTo>
                    <a:pt x="18280" y="386"/>
                    <a:pt x="18280" y="386"/>
                    <a:pt x="18280" y="386"/>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6" name="i$liḋe-Freeform: Shape 139"/>
            <p:cNvSpPr/>
            <p:nvPr/>
          </p:nvSpPr>
          <p:spPr>
            <a:xfrm>
              <a:off x="6588537" y="2462150"/>
              <a:ext cx="216121" cy="210449"/>
            </a:xfrm>
            <a:custGeom>
              <a:avLst/>
              <a:gdLst/>
              <a:ahLst/>
              <a:cxnLst>
                <a:cxn ang="0">
                  <a:pos x="wd2" y="hd2"/>
                </a:cxn>
                <a:cxn ang="5400000">
                  <a:pos x="wd2" y="hd2"/>
                </a:cxn>
                <a:cxn ang="10800000">
                  <a:pos x="wd2" y="hd2"/>
                </a:cxn>
                <a:cxn ang="16200000">
                  <a:pos x="wd2" y="hd2"/>
                </a:cxn>
              </a:cxnLst>
              <a:rect l="0" t="0" r="r" b="b"/>
              <a:pathLst>
                <a:path w="21600" h="21553" extrusionOk="0">
                  <a:moveTo>
                    <a:pt x="20177" y="19265"/>
                  </a:moveTo>
                  <a:cubicBezTo>
                    <a:pt x="20177" y="19751"/>
                    <a:pt x="19797" y="20191"/>
                    <a:pt x="19275" y="20191"/>
                  </a:cubicBezTo>
                  <a:lnTo>
                    <a:pt x="12200" y="20191"/>
                  </a:lnTo>
                  <a:cubicBezTo>
                    <a:pt x="11727" y="20191"/>
                    <a:pt x="11298" y="19802"/>
                    <a:pt x="11298" y="19265"/>
                  </a:cubicBezTo>
                  <a:lnTo>
                    <a:pt x="11298" y="7298"/>
                  </a:lnTo>
                  <a:cubicBezTo>
                    <a:pt x="11298" y="4915"/>
                    <a:pt x="10682" y="2823"/>
                    <a:pt x="9685" y="1461"/>
                  </a:cubicBezTo>
                  <a:lnTo>
                    <a:pt x="16617" y="1461"/>
                  </a:lnTo>
                  <a:cubicBezTo>
                    <a:pt x="18609" y="1461"/>
                    <a:pt x="20177" y="3114"/>
                    <a:pt x="20177" y="5109"/>
                  </a:cubicBezTo>
                  <a:cubicBezTo>
                    <a:pt x="20177" y="5109"/>
                    <a:pt x="20177" y="19265"/>
                    <a:pt x="20177" y="19265"/>
                  </a:cubicBezTo>
                  <a:close/>
                  <a:moveTo>
                    <a:pt x="6980" y="13281"/>
                  </a:moveTo>
                  <a:cubicBezTo>
                    <a:pt x="5793" y="13281"/>
                    <a:pt x="4511" y="11483"/>
                    <a:pt x="4177" y="8708"/>
                  </a:cubicBezTo>
                  <a:lnTo>
                    <a:pt x="6075" y="8708"/>
                  </a:lnTo>
                  <a:cubicBezTo>
                    <a:pt x="6836" y="8708"/>
                    <a:pt x="7501" y="8077"/>
                    <a:pt x="7501" y="7298"/>
                  </a:cubicBezTo>
                  <a:cubicBezTo>
                    <a:pt x="7501" y="6520"/>
                    <a:pt x="6885" y="5886"/>
                    <a:pt x="6075" y="5886"/>
                  </a:cubicBezTo>
                  <a:lnTo>
                    <a:pt x="4177" y="5886"/>
                  </a:lnTo>
                  <a:cubicBezTo>
                    <a:pt x="4511" y="3114"/>
                    <a:pt x="5793" y="1411"/>
                    <a:pt x="6980" y="1411"/>
                  </a:cubicBezTo>
                  <a:cubicBezTo>
                    <a:pt x="8354" y="1411"/>
                    <a:pt x="9875" y="3747"/>
                    <a:pt x="9875" y="7298"/>
                  </a:cubicBezTo>
                  <a:cubicBezTo>
                    <a:pt x="9875" y="10849"/>
                    <a:pt x="8354" y="13281"/>
                    <a:pt x="6980" y="13281"/>
                  </a:cubicBezTo>
                  <a:cubicBezTo>
                    <a:pt x="6980" y="13281"/>
                    <a:pt x="6980" y="13281"/>
                    <a:pt x="6980" y="13281"/>
                  </a:cubicBezTo>
                  <a:close/>
                  <a:moveTo>
                    <a:pt x="16570" y="1"/>
                  </a:moveTo>
                  <a:lnTo>
                    <a:pt x="6980" y="1"/>
                  </a:lnTo>
                  <a:cubicBezTo>
                    <a:pt x="4843" y="-47"/>
                    <a:pt x="3134" y="2385"/>
                    <a:pt x="2754" y="5839"/>
                  </a:cubicBezTo>
                  <a:lnTo>
                    <a:pt x="1423" y="5839"/>
                  </a:lnTo>
                  <a:cubicBezTo>
                    <a:pt x="665" y="5839"/>
                    <a:pt x="0" y="6471"/>
                    <a:pt x="0" y="7250"/>
                  </a:cubicBezTo>
                  <a:cubicBezTo>
                    <a:pt x="0" y="8029"/>
                    <a:pt x="616" y="8661"/>
                    <a:pt x="1423" y="8661"/>
                  </a:cubicBezTo>
                  <a:lnTo>
                    <a:pt x="2754" y="8661"/>
                  </a:lnTo>
                  <a:cubicBezTo>
                    <a:pt x="3134" y="12064"/>
                    <a:pt x="4794" y="14547"/>
                    <a:pt x="6836" y="14692"/>
                  </a:cubicBezTo>
                  <a:lnTo>
                    <a:pt x="9875" y="14692"/>
                  </a:lnTo>
                  <a:lnTo>
                    <a:pt x="9875" y="19217"/>
                  </a:lnTo>
                  <a:cubicBezTo>
                    <a:pt x="9875" y="20531"/>
                    <a:pt x="10918" y="21553"/>
                    <a:pt x="12200" y="21553"/>
                  </a:cubicBezTo>
                  <a:lnTo>
                    <a:pt x="19275" y="21553"/>
                  </a:lnTo>
                  <a:cubicBezTo>
                    <a:pt x="20557" y="21553"/>
                    <a:pt x="21600" y="20481"/>
                    <a:pt x="21600" y="19217"/>
                  </a:cubicBezTo>
                  <a:lnTo>
                    <a:pt x="21600" y="5109"/>
                  </a:lnTo>
                  <a:cubicBezTo>
                    <a:pt x="21600" y="2288"/>
                    <a:pt x="19321" y="1"/>
                    <a:pt x="16570" y="1"/>
                  </a:cubicBezTo>
                  <a:cubicBezTo>
                    <a:pt x="16570" y="1"/>
                    <a:pt x="16570" y="1"/>
                    <a:pt x="16570" y="1"/>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7" name="i$liḋe-Freeform: Shape 140"/>
            <p:cNvSpPr/>
            <p:nvPr/>
          </p:nvSpPr>
          <p:spPr>
            <a:xfrm>
              <a:off x="6429450" y="4365241"/>
              <a:ext cx="109735" cy="102523"/>
            </a:xfrm>
            <a:custGeom>
              <a:avLst/>
              <a:gdLst/>
              <a:ahLst/>
              <a:cxnLst>
                <a:cxn ang="0">
                  <a:pos x="wd2" y="hd2"/>
                </a:cxn>
                <a:cxn ang="5400000">
                  <a:pos x="wd2" y="hd2"/>
                </a:cxn>
                <a:cxn ang="10800000">
                  <a:pos x="wd2" y="hd2"/>
                </a:cxn>
                <a:cxn ang="16200000">
                  <a:pos x="wd2" y="hd2"/>
                </a:cxn>
              </a:cxnLst>
              <a:rect l="0" t="0" r="r" b="b"/>
              <a:pathLst>
                <a:path w="21600" h="21600" extrusionOk="0">
                  <a:moveTo>
                    <a:pt x="2706" y="10332"/>
                  </a:moveTo>
                  <a:lnTo>
                    <a:pt x="10800" y="19668"/>
                  </a:lnTo>
                  <a:lnTo>
                    <a:pt x="18894" y="10332"/>
                  </a:lnTo>
                  <a:cubicBezTo>
                    <a:pt x="20559" y="8355"/>
                    <a:pt x="20556" y="5141"/>
                    <a:pt x="18889" y="3165"/>
                  </a:cubicBezTo>
                  <a:lnTo>
                    <a:pt x="18758" y="3010"/>
                  </a:lnTo>
                  <a:cubicBezTo>
                    <a:pt x="17972" y="2078"/>
                    <a:pt x="16934" y="1565"/>
                    <a:pt x="15834" y="1565"/>
                  </a:cubicBezTo>
                  <a:cubicBezTo>
                    <a:pt x="14733" y="1565"/>
                    <a:pt x="13694" y="2078"/>
                    <a:pt x="12907" y="3009"/>
                  </a:cubicBezTo>
                  <a:lnTo>
                    <a:pt x="11342" y="4865"/>
                  </a:lnTo>
                  <a:cubicBezTo>
                    <a:pt x="11203" y="5029"/>
                    <a:pt x="11006" y="5123"/>
                    <a:pt x="10800" y="5123"/>
                  </a:cubicBezTo>
                  <a:cubicBezTo>
                    <a:pt x="10593" y="5123"/>
                    <a:pt x="10396" y="5029"/>
                    <a:pt x="10258" y="4865"/>
                  </a:cubicBezTo>
                  <a:lnTo>
                    <a:pt x="8692" y="3009"/>
                  </a:lnTo>
                  <a:cubicBezTo>
                    <a:pt x="7907" y="2078"/>
                    <a:pt x="6868" y="1565"/>
                    <a:pt x="5768" y="1565"/>
                  </a:cubicBezTo>
                  <a:cubicBezTo>
                    <a:pt x="4667" y="1565"/>
                    <a:pt x="3628" y="2078"/>
                    <a:pt x="2841" y="3009"/>
                  </a:cubicBezTo>
                  <a:lnTo>
                    <a:pt x="2710" y="3165"/>
                  </a:lnTo>
                  <a:cubicBezTo>
                    <a:pt x="1043" y="5141"/>
                    <a:pt x="1041" y="8355"/>
                    <a:pt x="2706" y="10332"/>
                  </a:cubicBezTo>
                  <a:cubicBezTo>
                    <a:pt x="2706" y="10332"/>
                    <a:pt x="2706" y="10332"/>
                    <a:pt x="2706" y="10332"/>
                  </a:cubicBezTo>
                  <a:close/>
                  <a:moveTo>
                    <a:pt x="10800" y="21600"/>
                  </a:moveTo>
                  <a:cubicBezTo>
                    <a:pt x="10596" y="21600"/>
                    <a:pt x="10403" y="21509"/>
                    <a:pt x="10265" y="21351"/>
                  </a:cubicBezTo>
                  <a:lnTo>
                    <a:pt x="1632" y="11392"/>
                  </a:lnTo>
                  <a:cubicBezTo>
                    <a:pt x="1630" y="11390"/>
                    <a:pt x="1628" y="11386"/>
                    <a:pt x="1625" y="11384"/>
                  </a:cubicBezTo>
                  <a:cubicBezTo>
                    <a:pt x="577" y="10143"/>
                    <a:pt x="0" y="8497"/>
                    <a:pt x="0" y="6750"/>
                  </a:cubicBezTo>
                  <a:cubicBezTo>
                    <a:pt x="0" y="5005"/>
                    <a:pt x="577" y="3358"/>
                    <a:pt x="1625" y="2116"/>
                  </a:cubicBezTo>
                  <a:lnTo>
                    <a:pt x="1756" y="1961"/>
                  </a:lnTo>
                  <a:cubicBezTo>
                    <a:pt x="2823" y="697"/>
                    <a:pt x="4247" y="0"/>
                    <a:pt x="5766" y="0"/>
                  </a:cubicBezTo>
                  <a:cubicBezTo>
                    <a:pt x="7286" y="0"/>
                    <a:pt x="8710" y="697"/>
                    <a:pt x="9777" y="1961"/>
                  </a:cubicBezTo>
                  <a:lnTo>
                    <a:pt x="10800" y="3173"/>
                  </a:lnTo>
                  <a:lnTo>
                    <a:pt x="11823" y="1961"/>
                  </a:lnTo>
                  <a:cubicBezTo>
                    <a:pt x="12889" y="697"/>
                    <a:pt x="14313" y="0"/>
                    <a:pt x="15834" y="0"/>
                  </a:cubicBezTo>
                  <a:cubicBezTo>
                    <a:pt x="17352" y="0"/>
                    <a:pt x="18777" y="697"/>
                    <a:pt x="19843" y="1961"/>
                  </a:cubicBezTo>
                  <a:lnTo>
                    <a:pt x="19974" y="2116"/>
                  </a:lnTo>
                  <a:cubicBezTo>
                    <a:pt x="21022" y="3358"/>
                    <a:pt x="21600" y="5005"/>
                    <a:pt x="21600" y="6750"/>
                  </a:cubicBezTo>
                  <a:cubicBezTo>
                    <a:pt x="21600" y="8497"/>
                    <a:pt x="21022" y="10143"/>
                    <a:pt x="19974" y="11384"/>
                  </a:cubicBezTo>
                  <a:cubicBezTo>
                    <a:pt x="19972" y="11386"/>
                    <a:pt x="19969" y="11390"/>
                    <a:pt x="19967" y="11392"/>
                  </a:cubicBezTo>
                  <a:lnTo>
                    <a:pt x="11335" y="21351"/>
                  </a:lnTo>
                  <a:cubicBezTo>
                    <a:pt x="11196" y="21509"/>
                    <a:pt x="11004" y="21600"/>
                    <a:pt x="10800" y="21600"/>
                  </a:cubicBezTo>
                  <a:cubicBezTo>
                    <a:pt x="10800" y="21600"/>
                    <a:pt x="10800" y="21600"/>
                    <a:pt x="10800" y="21600"/>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8" name="i$liḋe-Freeform: Shape 141"/>
            <p:cNvSpPr/>
            <p:nvPr/>
          </p:nvSpPr>
          <p:spPr>
            <a:xfrm>
              <a:off x="6256453" y="4568058"/>
              <a:ext cx="145817" cy="121306"/>
            </a:xfrm>
            <a:custGeom>
              <a:avLst/>
              <a:gdLst/>
              <a:ahLst/>
              <a:cxnLst>
                <a:cxn ang="0">
                  <a:pos x="wd2" y="hd2"/>
                </a:cxn>
                <a:cxn ang="5400000">
                  <a:pos x="wd2" y="hd2"/>
                </a:cxn>
                <a:cxn ang="10800000">
                  <a:pos x="wd2" y="hd2"/>
                </a:cxn>
                <a:cxn ang="16200000">
                  <a:pos x="wd2" y="hd2"/>
                </a:cxn>
              </a:cxnLst>
              <a:rect l="0" t="0" r="r" b="b"/>
              <a:pathLst>
                <a:path w="21246" h="21600" extrusionOk="0">
                  <a:moveTo>
                    <a:pt x="4238" y="0"/>
                  </a:moveTo>
                  <a:cubicBezTo>
                    <a:pt x="3603" y="0"/>
                    <a:pt x="3003" y="302"/>
                    <a:pt x="2553" y="852"/>
                  </a:cubicBezTo>
                  <a:lnTo>
                    <a:pt x="697" y="3132"/>
                  </a:lnTo>
                  <a:cubicBezTo>
                    <a:pt x="248" y="3680"/>
                    <a:pt x="0" y="4414"/>
                    <a:pt x="0" y="5190"/>
                  </a:cubicBezTo>
                  <a:cubicBezTo>
                    <a:pt x="0" y="5966"/>
                    <a:pt x="248" y="6687"/>
                    <a:pt x="697" y="7237"/>
                  </a:cubicBezTo>
                  <a:cubicBezTo>
                    <a:pt x="1145" y="7784"/>
                    <a:pt x="1737" y="8089"/>
                    <a:pt x="2372" y="8089"/>
                  </a:cubicBezTo>
                  <a:cubicBezTo>
                    <a:pt x="2559" y="8089"/>
                    <a:pt x="2745" y="8063"/>
                    <a:pt x="2925" y="8011"/>
                  </a:cubicBezTo>
                  <a:lnTo>
                    <a:pt x="5886" y="11630"/>
                  </a:lnTo>
                  <a:cubicBezTo>
                    <a:pt x="5997" y="11765"/>
                    <a:pt x="6147" y="11840"/>
                    <a:pt x="6302" y="11840"/>
                  </a:cubicBezTo>
                  <a:cubicBezTo>
                    <a:pt x="6458" y="11840"/>
                    <a:pt x="6608" y="11765"/>
                    <a:pt x="6719" y="11630"/>
                  </a:cubicBezTo>
                  <a:lnTo>
                    <a:pt x="7017" y="11254"/>
                  </a:lnTo>
                  <a:lnTo>
                    <a:pt x="7778" y="12183"/>
                  </a:lnTo>
                  <a:lnTo>
                    <a:pt x="4817" y="15802"/>
                  </a:lnTo>
                  <a:cubicBezTo>
                    <a:pt x="4292" y="16443"/>
                    <a:pt x="4002" y="17297"/>
                    <a:pt x="4002" y="18203"/>
                  </a:cubicBezTo>
                  <a:cubicBezTo>
                    <a:pt x="4002" y="19109"/>
                    <a:pt x="4292" y="19964"/>
                    <a:pt x="4817" y="20604"/>
                  </a:cubicBezTo>
                  <a:cubicBezTo>
                    <a:pt x="5341" y="21246"/>
                    <a:pt x="6032" y="21600"/>
                    <a:pt x="6773" y="21600"/>
                  </a:cubicBezTo>
                  <a:cubicBezTo>
                    <a:pt x="7514" y="21600"/>
                    <a:pt x="8213" y="21246"/>
                    <a:pt x="8738" y="20604"/>
                  </a:cubicBezTo>
                  <a:lnTo>
                    <a:pt x="11708" y="16986"/>
                  </a:lnTo>
                  <a:lnTo>
                    <a:pt x="14660" y="20593"/>
                  </a:lnTo>
                  <a:cubicBezTo>
                    <a:pt x="14725" y="20672"/>
                    <a:pt x="14807" y="20724"/>
                    <a:pt x="14895" y="20759"/>
                  </a:cubicBezTo>
                  <a:lnTo>
                    <a:pt x="16896" y="21567"/>
                  </a:lnTo>
                  <a:cubicBezTo>
                    <a:pt x="16956" y="21589"/>
                    <a:pt x="17016" y="21600"/>
                    <a:pt x="17077" y="21600"/>
                  </a:cubicBezTo>
                  <a:cubicBezTo>
                    <a:pt x="17230" y="21600"/>
                    <a:pt x="17382" y="21527"/>
                    <a:pt x="17494" y="21390"/>
                  </a:cubicBezTo>
                  <a:cubicBezTo>
                    <a:pt x="17650" y="21199"/>
                    <a:pt x="17708" y="20917"/>
                    <a:pt x="17639" y="20659"/>
                  </a:cubicBezTo>
                  <a:lnTo>
                    <a:pt x="16987" y="18203"/>
                  </a:lnTo>
                  <a:cubicBezTo>
                    <a:pt x="16958" y="18098"/>
                    <a:pt x="16907" y="17994"/>
                    <a:pt x="16842" y="17915"/>
                  </a:cubicBezTo>
                  <a:lnTo>
                    <a:pt x="13890" y="14308"/>
                  </a:lnTo>
                  <a:lnTo>
                    <a:pt x="14623" y="13423"/>
                  </a:lnTo>
                  <a:cubicBezTo>
                    <a:pt x="15128" y="13665"/>
                    <a:pt x="15663" y="13788"/>
                    <a:pt x="16208" y="13788"/>
                  </a:cubicBezTo>
                  <a:cubicBezTo>
                    <a:pt x="17370" y="13788"/>
                    <a:pt x="18465" y="13234"/>
                    <a:pt x="19287" y="12227"/>
                  </a:cubicBezTo>
                  <a:lnTo>
                    <a:pt x="20002" y="11353"/>
                  </a:lnTo>
                  <a:cubicBezTo>
                    <a:pt x="21255" y="9822"/>
                    <a:pt x="21600" y="7426"/>
                    <a:pt x="20862" y="5389"/>
                  </a:cubicBezTo>
                  <a:cubicBezTo>
                    <a:pt x="20784" y="5172"/>
                    <a:pt x="20627" y="5023"/>
                    <a:pt x="20436" y="4980"/>
                  </a:cubicBezTo>
                  <a:cubicBezTo>
                    <a:pt x="20246" y="4936"/>
                    <a:pt x="20049" y="5010"/>
                    <a:pt x="19911" y="5179"/>
                  </a:cubicBezTo>
                  <a:lnTo>
                    <a:pt x="17738" y="7812"/>
                  </a:lnTo>
                  <a:cubicBezTo>
                    <a:pt x="17409" y="8215"/>
                    <a:pt x="16972" y="8443"/>
                    <a:pt x="16507" y="8443"/>
                  </a:cubicBezTo>
                  <a:cubicBezTo>
                    <a:pt x="16042" y="8443"/>
                    <a:pt x="15603" y="8215"/>
                    <a:pt x="15275" y="7812"/>
                  </a:cubicBezTo>
                  <a:cubicBezTo>
                    <a:pt x="14946" y="7410"/>
                    <a:pt x="14768" y="6886"/>
                    <a:pt x="14768" y="6318"/>
                  </a:cubicBezTo>
                  <a:cubicBezTo>
                    <a:pt x="14768" y="5750"/>
                    <a:pt x="14948" y="5214"/>
                    <a:pt x="15275" y="4814"/>
                  </a:cubicBezTo>
                  <a:lnTo>
                    <a:pt x="17448" y="2169"/>
                  </a:lnTo>
                  <a:cubicBezTo>
                    <a:pt x="17586" y="2002"/>
                    <a:pt x="17647" y="1762"/>
                    <a:pt x="17611" y="1527"/>
                  </a:cubicBezTo>
                  <a:cubicBezTo>
                    <a:pt x="17577" y="1295"/>
                    <a:pt x="17444" y="1093"/>
                    <a:pt x="17267" y="996"/>
                  </a:cubicBezTo>
                  <a:cubicBezTo>
                    <a:pt x="16696" y="689"/>
                    <a:pt x="16067" y="531"/>
                    <a:pt x="15438" y="531"/>
                  </a:cubicBezTo>
                  <a:cubicBezTo>
                    <a:pt x="14270" y="531"/>
                    <a:pt x="13187" y="1070"/>
                    <a:pt x="12387" y="2047"/>
                  </a:cubicBezTo>
                  <a:lnTo>
                    <a:pt x="11672" y="2921"/>
                  </a:lnTo>
                  <a:cubicBezTo>
                    <a:pt x="10432" y="4436"/>
                    <a:pt x="10062" y="6664"/>
                    <a:pt x="10694" y="8620"/>
                  </a:cubicBezTo>
                  <a:lnTo>
                    <a:pt x="9960" y="9516"/>
                  </a:lnTo>
                  <a:lnTo>
                    <a:pt x="9209" y="8587"/>
                  </a:lnTo>
                  <a:lnTo>
                    <a:pt x="9507" y="8211"/>
                  </a:lnTo>
                  <a:cubicBezTo>
                    <a:pt x="9738" y="7928"/>
                    <a:pt x="9738" y="7474"/>
                    <a:pt x="9507" y="7193"/>
                  </a:cubicBezTo>
                  <a:lnTo>
                    <a:pt x="6547" y="3574"/>
                  </a:lnTo>
                  <a:cubicBezTo>
                    <a:pt x="6738" y="2604"/>
                    <a:pt x="6515" y="1576"/>
                    <a:pt x="5922" y="852"/>
                  </a:cubicBezTo>
                  <a:cubicBezTo>
                    <a:pt x="5472" y="302"/>
                    <a:pt x="4873" y="0"/>
                    <a:pt x="4238" y="0"/>
                  </a:cubicBezTo>
                  <a:close/>
                  <a:moveTo>
                    <a:pt x="4238" y="1439"/>
                  </a:moveTo>
                  <a:cubicBezTo>
                    <a:pt x="4558" y="1439"/>
                    <a:pt x="4861" y="1592"/>
                    <a:pt x="5089" y="1870"/>
                  </a:cubicBezTo>
                  <a:cubicBezTo>
                    <a:pt x="5438" y="2297"/>
                    <a:pt x="5539" y="2930"/>
                    <a:pt x="5342" y="3486"/>
                  </a:cubicBezTo>
                  <a:cubicBezTo>
                    <a:pt x="5247" y="3757"/>
                    <a:pt x="5290" y="4075"/>
                    <a:pt x="5460" y="4282"/>
                  </a:cubicBezTo>
                  <a:lnTo>
                    <a:pt x="8267" y="7702"/>
                  </a:lnTo>
                  <a:cubicBezTo>
                    <a:pt x="8267" y="7702"/>
                    <a:pt x="6302" y="10103"/>
                    <a:pt x="6302" y="10103"/>
                  </a:cubicBezTo>
                  <a:lnTo>
                    <a:pt x="3504" y="6684"/>
                  </a:lnTo>
                  <a:cubicBezTo>
                    <a:pt x="3391" y="6546"/>
                    <a:pt x="3242" y="6473"/>
                    <a:pt x="3088" y="6473"/>
                  </a:cubicBezTo>
                  <a:cubicBezTo>
                    <a:pt x="3009" y="6473"/>
                    <a:pt x="2927" y="6490"/>
                    <a:pt x="2852" y="6529"/>
                  </a:cubicBezTo>
                  <a:cubicBezTo>
                    <a:pt x="2702" y="6609"/>
                    <a:pt x="2539" y="6650"/>
                    <a:pt x="2372" y="6650"/>
                  </a:cubicBezTo>
                  <a:cubicBezTo>
                    <a:pt x="2053" y="6650"/>
                    <a:pt x="1748" y="6495"/>
                    <a:pt x="1521" y="6219"/>
                  </a:cubicBezTo>
                  <a:cubicBezTo>
                    <a:pt x="1296" y="5942"/>
                    <a:pt x="1177" y="5582"/>
                    <a:pt x="1177" y="5190"/>
                  </a:cubicBezTo>
                  <a:cubicBezTo>
                    <a:pt x="1177" y="4798"/>
                    <a:pt x="1296" y="4425"/>
                    <a:pt x="1521" y="4150"/>
                  </a:cubicBezTo>
                  <a:lnTo>
                    <a:pt x="3386" y="1870"/>
                  </a:lnTo>
                  <a:cubicBezTo>
                    <a:pt x="3613" y="1593"/>
                    <a:pt x="3917" y="1439"/>
                    <a:pt x="4238" y="1439"/>
                  </a:cubicBezTo>
                  <a:close/>
                  <a:moveTo>
                    <a:pt x="15438" y="1970"/>
                  </a:moveTo>
                  <a:cubicBezTo>
                    <a:pt x="15596" y="1970"/>
                    <a:pt x="15751" y="1977"/>
                    <a:pt x="15909" y="2003"/>
                  </a:cubicBezTo>
                  <a:lnTo>
                    <a:pt x="14442" y="3795"/>
                  </a:lnTo>
                  <a:cubicBezTo>
                    <a:pt x="13892" y="4469"/>
                    <a:pt x="13591" y="5365"/>
                    <a:pt x="13591" y="6318"/>
                  </a:cubicBezTo>
                  <a:cubicBezTo>
                    <a:pt x="13591" y="7271"/>
                    <a:pt x="13890" y="8157"/>
                    <a:pt x="14442" y="8830"/>
                  </a:cubicBezTo>
                  <a:cubicBezTo>
                    <a:pt x="14992" y="9504"/>
                    <a:pt x="15726" y="9882"/>
                    <a:pt x="16507" y="9882"/>
                  </a:cubicBezTo>
                  <a:cubicBezTo>
                    <a:pt x="17286" y="9879"/>
                    <a:pt x="18021" y="9504"/>
                    <a:pt x="18571" y="8830"/>
                  </a:cubicBezTo>
                  <a:lnTo>
                    <a:pt x="20038" y="7049"/>
                  </a:lnTo>
                  <a:cubicBezTo>
                    <a:pt x="20179" y="8251"/>
                    <a:pt x="19869" y="9480"/>
                    <a:pt x="19169" y="10335"/>
                  </a:cubicBezTo>
                  <a:lnTo>
                    <a:pt x="18453" y="11209"/>
                  </a:lnTo>
                  <a:cubicBezTo>
                    <a:pt x="17854" y="11941"/>
                    <a:pt x="17056" y="12349"/>
                    <a:pt x="16208" y="12349"/>
                  </a:cubicBezTo>
                  <a:cubicBezTo>
                    <a:pt x="15699" y="12349"/>
                    <a:pt x="15197" y="12202"/>
                    <a:pt x="14750" y="11918"/>
                  </a:cubicBezTo>
                  <a:cubicBezTo>
                    <a:pt x="14501" y="11760"/>
                    <a:pt x="14210" y="11855"/>
                    <a:pt x="14017" y="12106"/>
                  </a:cubicBezTo>
                  <a:lnTo>
                    <a:pt x="7905" y="19586"/>
                  </a:lnTo>
                  <a:cubicBezTo>
                    <a:pt x="7603" y="19956"/>
                    <a:pt x="7200" y="20161"/>
                    <a:pt x="6773" y="20161"/>
                  </a:cubicBezTo>
                  <a:cubicBezTo>
                    <a:pt x="6346" y="20161"/>
                    <a:pt x="5951" y="19956"/>
                    <a:pt x="5650" y="19586"/>
                  </a:cubicBezTo>
                  <a:cubicBezTo>
                    <a:pt x="5347" y="19217"/>
                    <a:pt x="5179" y="18725"/>
                    <a:pt x="5179" y="18203"/>
                  </a:cubicBezTo>
                  <a:cubicBezTo>
                    <a:pt x="5179" y="17680"/>
                    <a:pt x="5347" y="17190"/>
                    <a:pt x="5650" y="16820"/>
                  </a:cubicBezTo>
                  <a:lnTo>
                    <a:pt x="11762" y="9350"/>
                  </a:lnTo>
                  <a:cubicBezTo>
                    <a:pt x="11973" y="9106"/>
                    <a:pt x="12054" y="8769"/>
                    <a:pt x="11925" y="8465"/>
                  </a:cubicBezTo>
                  <a:cubicBezTo>
                    <a:pt x="11284" y="6957"/>
                    <a:pt x="11512" y="5132"/>
                    <a:pt x="12495" y="3928"/>
                  </a:cubicBezTo>
                  <a:lnTo>
                    <a:pt x="13220" y="3065"/>
                  </a:lnTo>
                  <a:cubicBezTo>
                    <a:pt x="13797" y="2359"/>
                    <a:pt x="14584" y="1970"/>
                    <a:pt x="15438" y="1970"/>
                  </a:cubicBezTo>
                  <a:close/>
                  <a:moveTo>
                    <a:pt x="8376" y="9605"/>
                  </a:moveTo>
                  <a:lnTo>
                    <a:pt x="9136" y="10534"/>
                  </a:lnTo>
                  <a:lnTo>
                    <a:pt x="8611" y="11165"/>
                  </a:lnTo>
                  <a:cubicBezTo>
                    <a:pt x="8611" y="11165"/>
                    <a:pt x="7850" y="10236"/>
                    <a:pt x="7850" y="10236"/>
                  </a:cubicBezTo>
                  <a:lnTo>
                    <a:pt x="8376" y="9605"/>
                  </a:lnTo>
                  <a:close/>
                  <a:moveTo>
                    <a:pt x="13057" y="15326"/>
                  </a:moveTo>
                  <a:cubicBezTo>
                    <a:pt x="13057" y="15326"/>
                    <a:pt x="15909" y="18811"/>
                    <a:pt x="15909" y="18811"/>
                  </a:cubicBezTo>
                  <a:lnTo>
                    <a:pt x="16163" y="19763"/>
                  </a:lnTo>
                  <a:lnTo>
                    <a:pt x="15393" y="19453"/>
                  </a:lnTo>
                  <a:lnTo>
                    <a:pt x="12541" y="15968"/>
                  </a:lnTo>
                  <a:lnTo>
                    <a:pt x="13057" y="15326"/>
                  </a:lnTo>
                  <a:close/>
                  <a:moveTo>
                    <a:pt x="6999" y="16643"/>
                  </a:moveTo>
                  <a:cubicBezTo>
                    <a:pt x="6754" y="16643"/>
                    <a:pt x="6521" y="16762"/>
                    <a:pt x="6347" y="16975"/>
                  </a:cubicBezTo>
                  <a:cubicBezTo>
                    <a:pt x="6174" y="17186"/>
                    <a:pt x="6085" y="17472"/>
                    <a:pt x="6085" y="17771"/>
                  </a:cubicBezTo>
                  <a:cubicBezTo>
                    <a:pt x="6085" y="18072"/>
                    <a:pt x="6174" y="18345"/>
                    <a:pt x="6347" y="18557"/>
                  </a:cubicBezTo>
                  <a:cubicBezTo>
                    <a:pt x="6521" y="18769"/>
                    <a:pt x="6754" y="18889"/>
                    <a:pt x="6999" y="18889"/>
                  </a:cubicBezTo>
                  <a:cubicBezTo>
                    <a:pt x="7244" y="18889"/>
                    <a:pt x="7478" y="18769"/>
                    <a:pt x="7651" y="18557"/>
                  </a:cubicBezTo>
                  <a:cubicBezTo>
                    <a:pt x="7824" y="18345"/>
                    <a:pt x="7914" y="18070"/>
                    <a:pt x="7914" y="17771"/>
                  </a:cubicBezTo>
                  <a:cubicBezTo>
                    <a:pt x="7914" y="17472"/>
                    <a:pt x="7824" y="17186"/>
                    <a:pt x="7651" y="16975"/>
                  </a:cubicBezTo>
                  <a:cubicBezTo>
                    <a:pt x="7478" y="16762"/>
                    <a:pt x="7244" y="16643"/>
                    <a:pt x="6999" y="16643"/>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49" name="i$liḋe-Freeform: Shape 142"/>
            <p:cNvSpPr/>
            <p:nvPr/>
          </p:nvSpPr>
          <p:spPr>
            <a:xfrm>
              <a:off x="6151045" y="4824608"/>
              <a:ext cx="114334" cy="114334"/>
            </a:xfrm>
            <a:custGeom>
              <a:avLst/>
              <a:gdLst/>
              <a:ahLst/>
              <a:cxnLst>
                <a:cxn ang="0">
                  <a:pos x="wd2" y="hd2"/>
                </a:cxn>
                <a:cxn ang="5400000">
                  <a:pos x="wd2" y="hd2"/>
                </a:cxn>
                <a:cxn ang="10800000">
                  <a:pos x="wd2" y="hd2"/>
                </a:cxn>
                <a:cxn ang="16200000">
                  <a:pos x="wd2" y="hd2"/>
                </a:cxn>
              </a:cxnLst>
              <a:rect l="0" t="0" r="r" b="b"/>
              <a:pathLst>
                <a:path w="21600" h="21600" extrusionOk="0">
                  <a:moveTo>
                    <a:pt x="18228" y="12874"/>
                  </a:moveTo>
                  <a:cubicBezTo>
                    <a:pt x="16960" y="14143"/>
                    <a:pt x="15273" y="14842"/>
                    <a:pt x="13477" y="14842"/>
                  </a:cubicBezTo>
                  <a:cubicBezTo>
                    <a:pt x="11683" y="14842"/>
                    <a:pt x="9995" y="14143"/>
                    <a:pt x="8726" y="12874"/>
                  </a:cubicBezTo>
                  <a:cubicBezTo>
                    <a:pt x="7457" y="11605"/>
                    <a:pt x="6759" y="9917"/>
                    <a:pt x="6759" y="8123"/>
                  </a:cubicBezTo>
                  <a:cubicBezTo>
                    <a:pt x="6759" y="6327"/>
                    <a:pt x="7457" y="4641"/>
                    <a:pt x="8726" y="3372"/>
                  </a:cubicBezTo>
                  <a:cubicBezTo>
                    <a:pt x="9995" y="2102"/>
                    <a:pt x="11683" y="1402"/>
                    <a:pt x="13477" y="1402"/>
                  </a:cubicBezTo>
                  <a:cubicBezTo>
                    <a:pt x="15273" y="1402"/>
                    <a:pt x="16960" y="2102"/>
                    <a:pt x="18228" y="3372"/>
                  </a:cubicBezTo>
                  <a:cubicBezTo>
                    <a:pt x="19499" y="4641"/>
                    <a:pt x="20198" y="6327"/>
                    <a:pt x="20198" y="8123"/>
                  </a:cubicBezTo>
                  <a:cubicBezTo>
                    <a:pt x="20198" y="9917"/>
                    <a:pt x="19499" y="11605"/>
                    <a:pt x="18228" y="12874"/>
                  </a:cubicBezTo>
                  <a:cubicBezTo>
                    <a:pt x="18228" y="12874"/>
                    <a:pt x="18228" y="12874"/>
                    <a:pt x="18228" y="12874"/>
                  </a:cubicBezTo>
                  <a:close/>
                  <a:moveTo>
                    <a:pt x="2433" y="20034"/>
                  </a:moveTo>
                  <a:cubicBezTo>
                    <a:pt x="2328" y="20140"/>
                    <a:pt x="2187" y="20198"/>
                    <a:pt x="2037" y="20198"/>
                  </a:cubicBezTo>
                  <a:cubicBezTo>
                    <a:pt x="1887" y="20198"/>
                    <a:pt x="1746" y="20140"/>
                    <a:pt x="1641" y="20034"/>
                  </a:cubicBezTo>
                  <a:lnTo>
                    <a:pt x="1567" y="19959"/>
                  </a:lnTo>
                  <a:cubicBezTo>
                    <a:pt x="1460" y="19854"/>
                    <a:pt x="1403" y="19713"/>
                    <a:pt x="1403" y="19563"/>
                  </a:cubicBezTo>
                  <a:cubicBezTo>
                    <a:pt x="1403" y="19413"/>
                    <a:pt x="1460" y="19272"/>
                    <a:pt x="1567" y="19167"/>
                  </a:cubicBezTo>
                  <a:lnTo>
                    <a:pt x="7317" y="13417"/>
                  </a:lnTo>
                  <a:cubicBezTo>
                    <a:pt x="7450" y="13571"/>
                    <a:pt x="7589" y="13721"/>
                    <a:pt x="7734" y="13866"/>
                  </a:cubicBezTo>
                  <a:cubicBezTo>
                    <a:pt x="7879" y="14011"/>
                    <a:pt x="8030" y="14150"/>
                    <a:pt x="8183" y="14284"/>
                  </a:cubicBezTo>
                  <a:cubicBezTo>
                    <a:pt x="8183" y="14284"/>
                    <a:pt x="2433" y="20034"/>
                    <a:pt x="2433" y="20034"/>
                  </a:cubicBezTo>
                  <a:close/>
                  <a:moveTo>
                    <a:pt x="19220" y="2380"/>
                  </a:moveTo>
                  <a:cubicBezTo>
                    <a:pt x="17687" y="845"/>
                    <a:pt x="15647" y="0"/>
                    <a:pt x="13477" y="0"/>
                  </a:cubicBezTo>
                  <a:lnTo>
                    <a:pt x="13477" y="0"/>
                  </a:lnTo>
                  <a:cubicBezTo>
                    <a:pt x="11309" y="0"/>
                    <a:pt x="9268" y="845"/>
                    <a:pt x="7734" y="2380"/>
                  </a:cubicBezTo>
                  <a:cubicBezTo>
                    <a:pt x="6200" y="3913"/>
                    <a:pt x="5355" y="5955"/>
                    <a:pt x="5355" y="8123"/>
                  </a:cubicBezTo>
                  <a:cubicBezTo>
                    <a:pt x="5355" y="9603"/>
                    <a:pt x="5750" y="11023"/>
                    <a:pt x="6487" y="12264"/>
                  </a:cubicBezTo>
                  <a:lnTo>
                    <a:pt x="575" y="18174"/>
                  </a:lnTo>
                  <a:cubicBezTo>
                    <a:pt x="204" y="18546"/>
                    <a:pt x="0" y="19039"/>
                    <a:pt x="0" y="19563"/>
                  </a:cubicBezTo>
                  <a:cubicBezTo>
                    <a:pt x="0" y="20088"/>
                    <a:pt x="204" y="20582"/>
                    <a:pt x="575" y="20952"/>
                  </a:cubicBezTo>
                  <a:lnTo>
                    <a:pt x="648" y="21026"/>
                  </a:lnTo>
                  <a:cubicBezTo>
                    <a:pt x="1018" y="21397"/>
                    <a:pt x="1512" y="21600"/>
                    <a:pt x="2037" y="21600"/>
                  </a:cubicBezTo>
                  <a:cubicBezTo>
                    <a:pt x="2562" y="21600"/>
                    <a:pt x="3054" y="21397"/>
                    <a:pt x="3426" y="21026"/>
                  </a:cubicBezTo>
                  <a:lnTo>
                    <a:pt x="9336" y="15114"/>
                  </a:lnTo>
                  <a:cubicBezTo>
                    <a:pt x="10578" y="15852"/>
                    <a:pt x="11997" y="16246"/>
                    <a:pt x="13477" y="16246"/>
                  </a:cubicBezTo>
                  <a:cubicBezTo>
                    <a:pt x="15647" y="16246"/>
                    <a:pt x="17687" y="15400"/>
                    <a:pt x="19220" y="13866"/>
                  </a:cubicBezTo>
                  <a:cubicBezTo>
                    <a:pt x="20755" y="12332"/>
                    <a:pt x="21600" y="10293"/>
                    <a:pt x="21600" y="8123"/>
                  </a:cubicBezTo>
                  <a:cubicBezTo>
                    <a:pt x="21600" y="5955"/>
                    <a:pt x="20755" y="3913"/>
                    <a:pt x="19220" y="2380"/>
                  </a:cubicBezTo>
                  <a:cubicBezTo>
                    <a:pt x="19220" y="2380"/>
                    <a:pt x="19220" y="2380"/>
                    <a:pt x="19220" y="2380"/>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0" name="i$liḋe-Freeform: Shape 143"/>
            <p:cNvSpPr/>
            <p:nvPr/>
          </p:nvSpPr>
          <p:spPr>
            <a:xfrm>
              <a:off x="6345940" y="4418913"/>
              <a:ext cx="101606" cy="134666"/>
            </a:xfrm>
            <a:custGeom>
              <a:avLst/>
              <a:gdLst/>
              <a:ahLst/>
              <a:cxnLst>
                <a:cxn ang="0">
                  <a:pos x="wd2" y="hd2"/>
                </a:cxn>
                <a:cxn ang="5400000">
                  <a:pos x="wd2" y="hd2"/>
                </a:cxn>
                <a:cxn ang="10800000">
                  <a:pos x="wd2" y="hd2"/>
                </a:cxn>
                <a:cxn ang="16200000">
                  <a:pos x="wd2" y="hd2"/>
                </a:cxn>
              </a:cxnLst>
              <a:rect l="0" t="0" r="r" b="b"/>
              <a:pathLst>
                <a:path w="21600" h="21600" extrusionOk="0">
                  <a:moveTo>
                    <a:pt x="8614" y="0"/>
                  </a:moveTo>
                  <a:cubicBezTo>
                    <a:pt x="5559" y="0"/>
                    <a:pt x="3078" y="1882"/>
                    <a:pt x="3078" y="4186"/>
                  </a:cubicBezTo>
                  <a:lnTo>
                    <a:pt x="3078" y="7366"/>
                  </a:lnTo>
                  <a:lnTo>
                    <a:pt x="1044" y="7366"/>
                  </a:lnTo>
                  <a:cubicBezTo>
                    <a:pt x="469" y="7366"/>
                    <a:pt x="0" y="7721"/>
                    <a:pt x="0" y="8154"/>
                  </a:cubicBezTo>
                  <a:lnTo>
                    <a:pt x="0" y="15809"/>
                  </a:lnTo>
                  <a:cubicBezTo>
                    <a:pt x="0" y="19003"/>
                    <a:pt x="3442" y="21600"/>
                    <a:pt x="7676" y="21600"/>
                  </a:cubicBezTo>
                  <a:lnTo>
                    <a:pt x="13911" y="21600"/>
                  </a:lnTo>
                  <a:cubicBezTo>
                    <a:pt x="18144" y="21600"/>
                    <a:pt x="21600" y="19003"/>
                    <a:pt x="21600" y="15809"/>
                  </a:cubicBezTo>
                  <a:lnTo>
                    <a:pt x="21600" y="8154"/>
                  </a:lnTo>
                  <a:cubicBezTo>
                    <a:pt x="21600" y="7721"/>
                    <a:pt x="21129" y="7366"/>
                    <a:pt x="20556" y="7366"/>
                  </a:cubicBezTo>
                  <a:lnTo>
                    <a:pt x="18522" y="7366"/>
                  </a:lnTo>
                  <a:lnTo>
                    <a:pt x="18522" y="4186"/>
                  </a:lnTo>
                  <a:cubicBezTo>
                    <a:pt x="18522" y="1882"/>
                    <a:pt x="16027" y="0"/>
                    <a:pt x="12973" y="0"/>
                  </a:cubicBezTo>
                  <a:lnTo>
                    <a:pt x="8614" y="0"/>
                  </a:lnTo>
                  <a:close/>
                  <a:moveTo>
                    <a:pt x="8614" y="1565"/>
                  </a:moveTo>
                  <a:lnTo>
                    <a:pt x="12973" y="1565"/>
                  </a:lnTo>
                  <a:cubicBezTo>
                    <a:pt x="14881" y="1565"/>
                    <a:pt x="16434" y="2745"/>
                    <a:pt x="16434" y="4186"/>
                  </a:cubicBezTo>
                  <a:lnTo>
                    <a:pt x="16434" y="7366"/>
                  </a:lnTo>
                  <a:lnTo>
                    <a:pt x="5152" y="7366"/>
                  </a:lnTo>
                  <a:cubicBezTo>
                    <a:pt x="5152" y="7366"/>
                    <a:pt x="5152" y="4186"/>
                    <a:pt x="5152" y="4186"/>
                  </a:cubicBezTo>
                  <a:cubicBezTo>
                    <a:pt x="5152" y="2745"/>
                    <a:pt x="6704" y="1565"/>
                    <a:pt x="8614" y="1565"/>
                  </a:cubicBezTo>
                  <a:close/>
                  <a:moveTo>
                    <a:pt x="2074" y="8941"/>
                  </a:moveTo>
                  <a:lnTo>
                    <a:pt x="19513" y="8941"/>
                  </a:lnTo>
                  <a:cubicBezTo>
                    <a:pt x="19513" y="8941"/>
                    <a:pt x="19513" y="15809"/>
                    <a:pt x="19513" y="15809"/>
                  </a:cubicBezTo>
                  <a:cubicBezTo>
                    <a:pt x="19513" y="18139"/>
                    <a:pt x="17000" y="20035"/>
                    <a:pt x="13911" y="20035"/>
                  </a:cubicBezTo>
                  <a:lnTo>
                    <a:pt x="7676" y="20035"/>
                  </a:lnTo>
                  <a:cubicBezTo>
                    <a:pt x="4587" y="20035"/>
                    <a:pt x="2074" y="18139"/>
                    <a:pt x="2074" y="15809"/>
                  </a:cubicBezTo>
                  <a:lnTo>
                    <a:pt x="2074" y="8941"/>
                  </a:lnTo>
                  <a:close/>
                  <a:moveTo>
                    <a:pt x="10754" y="14035"/>
                  </a:moveTo>
                  <a:cubicBezTo>
                    <a:pt x="10179" y="14035"/>
                    <a:pt x="9723" y="14388"/>
                    <a:pt x="9723" y="14822"/>
                  </a:cubicBezTo>
                  <a:cubicBezTo>
                    <a:pt x="9723" y="14993"/>
                    <a:pt x="9798" y="15152"/>
                    <a:pt x="9921" y="15280"/>
                  </a:cubicBezTo>
                  <a:cubicBezTo>
                    <a:pt x="9921" y="15280"/>
                    <a:pt x="9921" y="17513"/>
                    <a:pt x="9921" y="17513"/>
                  </a:cubicBezTo>
                  <a:cubicBezTo>
                    <a:pt x="9921" y="17947"/>
                    <a:pt x="10377" y="18301"/>
                    <a:pt x="10952" y="18301"/>
                  </a:cubicBezTo>
                  <a:cubicBezTo>
                    <a:pt x="11524" y="18301"/>
                    <a:pt x="11996" y="17947"/>
                    <a:pt x="11996" y="17513"/>
                  </a:cubicBezTo>
                  <a:lnTo>
                    <a:pt x="11996" y="15280"/>
                  </a:lnTo>
                  <a:cubicBezTo>
                    <a:pt x="12119" y="15152"/>
                    <a:pt x="12194" y="14993"/>
                    <a:pt x="12194" y="14822"/>
                  </a:cubicBezTo>
                  <a:cubicBezTo>
                    <a:pt x="12194" y="14388"/>
                    <a:pt x="11723" y="14035"/>
                    <a:pt x="11150" y="14035"/>
                  </a:cubicBezTo>
                  <a:lnTo>
                    <a:pt x="10754" y="14035"/>
                  </a:ln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1" name="i$liḋe-Freeform: Shape 144"/>
            <p:cNvSpPr/>
            <p:nvPr/>
          </p:nvSpPr>
          <p:spPr>
            <a:xfrm>
              <a:off x="6238544" y="4697337"/>
              <a:ext cx="84427" cy="110893"/>
            </a:xfrm>
            <a:custGeom>
              <a:avLst/>
              <a:gdLst/>
              <a:ahLst/>
              <a:cxnLst>
                <a:cxn ang="0">
                  <a:pos x="wd2" y="hd2"/>
                </a:cxn>
                <a:cxn ang="5400000">
                  <a:pos x="wd2" y="hd2"/>
                </a:cxn>
                <a:cxn ang="10800000">
                  <a:pos x="wd2" y="hd2"/>
                </a:cxn>
                <a:cxn ang="16200000">
                  <a:pos x="wd2" y="hd2"/>
                </a:cxn>
              </a:cxnLst>
              <a:rect l="0" t="0" r="r" b="b"/>
              <a:pathLst>
                <a:path w="21600" h="21600" extrusionOk="0">
                  <a:moveTo>
                    <a:pt x="19830" y="20252"/>
                  </a:moveTo>
                  <a:lnTo>
                    <a:pt x="17422" y="20252"/>
                  </a:lnTo>
                  <a:lnTo>
                    <a:pt x="17422" y="17013"/>
                  </a:lnTo>
                  <a:cubicBezTo>
                    <a:pt x="17422" y="16642"/>
                    <a:pt x="17025" y="16341"/>
                    <a:pt x="16536" y="16341"/>
                  </a:cubicBezTo>
                  <a:cubicBezTo>
                    <a:pt x="16047" y="16341"/>
                    <a:pt x="15651" y="16642"/>
                    <a:pt x="15651" y="17013"/>
                  </a:cubicBezTo>
                  <a:lnTo>
                    <a:pt x="15651" y="20252"/>
                  </a:lnTo>
                  <a:lnTo>
                    <a:pt x="5949" y="20252"/>
                  </a:lnTo>
                  <a:lnTo>
                    <a:pt x="5949" y="17013"/>
                  </a:lnTo>
                  <a:cubicBezTo>
                    <a:pt x="5949" y="16642"/>
                    <a:pt x="5552" y="16341"/>
                    <a:pt x="5063" y="16341"/>
                  </a:cubicBezTo>
                  <a:cubicBezTo>
                    <a:pt x="4574" y="16341"/>
                    <a:pt x="4178" y="16642"/>
                    <a:pt x="4178" y="17013"/>
                  </a:cubicBezTo>
                  <a:lnTo>
                    <a:pt x="4178" y="20252"/>
                  </a:lnTo>
                  <a:lnTo>
                    <a:pt x="1771" y="20252"/>
                  </a:lnTo>
                  <a:lnTo>
                    <a:pt x="1771" y="15268"/>
                  </a:lnTo>
                  <a:cubicBezTo>
                    <a:pt x="1771" y="13777"/>
                    <a:pt x="3364" y="12564"/>
                    <a:pt x="5321" y="12564"/>
                  </a:cubicBezTo>
                  <a:lnTo>
                    <a:pt x="6627" y="12564"/>
                  </a:lnTo>
                  <a:lnTo>
                    <a:pt x="10174" y="15263"/>
                  </a:lnTo>
                  <a:cubicBezTo>
                    <a:pt x="10347" y="15395"/>
                    <a:pt x="10574" y="15461"/>
                    <a:pt x="10800" y="15461"/>
                  </a:cubicBezTo>
                  <a:cubicBezTo>
                    <a:pt x="11027" y="15461"/>
                    <a:pt x="11254" y="15395"/>
                    <a:pt x="11427" y="15263"/>
                  </a:cubicBezTo>
                  <a:lnTo>
                    <a:pt x="14971" y="12564"/>
                  </a:lnTo>
                  <a:lnTo>
                    <a:pt x="16278" y="12564"/>
                  </a:lnTo>
                  <a:cubicBezTo>
                    <a:pt x="18235" y="12564"/>
                    <a:pt x="19830" y="13777"/>
                    <a:pt x="19830" y="15268"/>
                  </a:cubicBezTo>
                  <a:cubicBezTo>
                    <a:pt x="19830" y="15268"/>
                    <a:pt x="19830" y="20252"/>
                    <a:pt x="19830" y="20252"/>
                  </a:cubicBezTo>
                  <a:close/>
                  <a:moveTo>
                    <a:pt x="13390" y="11862"/>
                  </a:moveTo>
                  <a:lnTo>
                    <a:pt x="10800" y="13833"/>
                  </a:lnTo>
                  <a:lnTo>
                    <a:pt x="8210" y="11862"/>
                  </a:lnTo>
                  <a:cubicBezTo>
                    <a:pt x="9024" y="12074"/>
                    <a:pt x="9894" y="12190"/>
                    <a:pt x="10800" y="12190"/>
                  </a:cubicBezTo>
                  <a:cubicBezTo>
                    <a:pt x="11705" y="12190"/>
                    <a:pt x="12577" y="12074"/>
                    <a:pt x="13390" y="11862"/>
                  </a:cubicBezTo>
                  <a:cubicBezTo>
                    <a:pt x="13390" y="11862"/>
                    <a:pt x="13390" y="11862"/>
                    <a:pt x="13390" y="11862"/>
                  </a:cubicBezTo>
                  <a:close/>
                  <a:moveTo>
                    <a:pt x="4566" y="6094"/>
                  </a:moveTo>
                  <a:cubicBezTo>
                    <a:pt x="4566" y="3478"/>
                    <a:pt x="7362" y="1348"/>
                    <a:pt x="10800" y="1348"/>
                  </a:cubicBezTo>
                  <a:cubicBezTo>
                    <a:pt x="14238" y="1348"/>
                    <a:pt x="17034" y="3478"/>
                    <a:pt x="17034" y="6094"/>
                  </a:cubicBezTo>
                  <a:cubicBezTo>
                    <a:pt x="17034" y="8712"/>
                    <a:pt x="14238" y="10842"/>
                    <a:pt x="10800" y="10842"/>
                  </a:cubicBezTo>
                  <a:cubicBezTo>
                    <a:pt x="7362" y="10842"/>
                    <a:pt x="4566" y="8712"/>
                    <a:pt x="4566" y="6094"/>
                  </a:cubicBezTo>
                  <a:cubicBezTo>
                    <a:pt x="4566" y="6094"/>
                    <a:pt x="4566" y="6094"/>
                    <a:pt x="4566" y="6094"/>
                  </a:cubicBezTo>
                  <a:close/>
                  <a:moveTo>
                    <a:pt x="16278" y="11216"/>
                  </a:moveTo>
                  <a:lnTo>
                    <a:pt x="15137" y="11216"/>
                  </a:lnTo>
                  <a:cubicBezTo>
                    <a:pt x="17343" y="10129"/>
                    <a:pt x="18805" y="8239"/>
                    <a:pt x="18805" y="6094"/>
                  </a:cubicBezTo>
                  <a:cubicBezTo>
                    <a:pt x="18805" y="2735"/>
                    <a:pt x="15215" y="0"/>
                    <a:pt x="10800" y="0"/>
                  </a:cubicBezTo>
                  <a:cubicBezTo>
                    <a:pt x="6385" y="0"/>
                    <a:pt x="2795" y="2735"/>
                    <a:pt x="2795" y="6094"/>
                  </a:cubicBezTo>
                  <a:cubicBezTo>
                    <a:pt x="2795" y="8239"/>
                    <a:pt x="4257" y="10129"/>
                    <a:pt x="6463" y="11216"/>
                  </a:cubicBezTo>
                  <a:lnTo>
                    <a:pt x="5321" y="11216"/>
                  </a:lnTo>
                  <a:cubicBezTo>
                    <a:pt x="2388" y="11216"/>
                    <a:pt x="0" y="13032"/>
                    <a:pt x="0" y="15268"/>
                  </a:cubicBezTo>
                  <a:lnTo>
                    <a:pt x="0" y="20926"/>
                  </a:lnTo>
                  <a:cubicBezTo>
                    <a:pt x="0" y="21298"/>
                    <a:pt x="396" y="21600"/>
                    <a:pt x="885" y="21600"/>
                  </a:cubicBezTo>
                  <a:lnTo>
                    <a:pt x="20714" y="21600"/>
                  </a:lnTo>
                  <a:cubicBezTo>
                    <a:pt x="21203" y="21600"/>
                    <a:pt x="21600" y="21298"/>
                    <a:pt x="21600" y="20926"/>
                  </a:cubicBezTo>
                  <a:lnTo>
                    <a:pt x="21600" y="15268"/>
                  </a:lnTo>
                  <a:cubicBezTo>
                    <a:pt x="21600" y="13032"/>
                    <a:pt x="19213" y="11216"/>
                    <a:pt x="16278" y="11216"/>
                  </a:cubicBezTo>
                  <a:cubicBezTo>
                    <a:pt x="16278" y="11216"/>
                    <a:pt x="16278" y="11216"/>
                    <a:pt x="16278" y="11216"/>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2" name="i$liḋe-Freeform: Shape 145"/>
            <p:cNvSpPr/>
            <p:nvPr/>
          </p:nvSpPr>
          <p:spPr>
            <a:xfrm>
              <a:off x="5055343" y="3011013"/>
              <a:ext cx="157673" cy="157225"/>
            </a:xfrm>
            <a:custGeom>
              <a:avLst/>
              <a:gdLst/>
              <a:ahLst/>
              <a:cxnLst>
                <a:cxn ang="0">
                  <a:pos x="wd2" y="hd2"/>
                </a:cxn>
                <a:cxn ang="5400000">
                  <a:pos x="wd2" y="hd2"/>
                </a:cxn>
                <a:cxn ang="10800000">
                  <a:pos x="wd2" y="hd2"/>
                </a:cxn>
                <a:cxn ang="16200000">
                  <a:pos x="wd2" y="hd2"/>
                </a:cxn>
              </a:cxnLst>
              <a:rect l="0" t="0" r="r" b="b"/>
              <a:pathLst>
                <a:path w="21552" h="21600" extrusionOk="0">
                  <a:moveTo>
                    <a:pt x="15886" y="0"/>
                  </a:moveTo>
                  <a:cubicBezTo>
                    <a:pt x="14318" y="0"/>
                    <a:pt x="13049" y="1276"/>
                    <a:pt x="13049" y="2852"/>
                  </a:cubicBezTo>
                  <a:cubicBezTo>
                    <a:pt x="13049" y="2903"/>
                    <a:pt x="13053" y="4642"/>
                    <a:pt x="13058" y="6181"/>
                  </a:cubicBezTo>
                  <a:lnTo>
                    <a:pt x="15402" y="8538"/>
                  </a:lnTo>
                  <a:cubicBezTo>
                    <a:pt x="16933" y="8540"/>
                    <a:pt x="18662" y="8546"/>
                    <a:pt x="18715" y="8546"/>
                  </a:cubicBezTo>
                  <a:cubicBezTo>
                    <a:pt x="20281" y="8546"/>
                    <a:pt x="21552" y="7268"/>
                    <a:pt x="21552" y="5695"/>
                  </a:cubicBezTo>
                  <a:cubicBezTo>
                    <a:pt x="21552" y="4120"/>
                    <a:pt x="20285" y="2848"/>
                    <a:pt x="18723" y="2843"/>
                  </a:cubicBezTo>
                  <a:cubicBezTo>
                    <a:pt x="18717" y="1272"/>
                    <a:pt x="17450" y="0"/>
                    <a:pt x="15886" y="0"/>
                  </a:cubicBezTo>
                  <a:close/>
                  <a:moveTo>
                    <a:pt x="11469" y="6830"/>
                  </a:moveTo>
                  <a:cubicBezTo>
                    <a:pt x="11317" y="6830"/>
                    <a:pt x="11170" y="6893"/>
                    <a:pt x="11062" y="7001"/>
                  </a:cubicBezTo>
                  <a:lnTo>
                    <a:pt x="10492" y="7573"/>
                  </a:lnTo>
                  <a:cubicBezTo>
                    <a:pt x="10269" y="7797"/>
                    <a:pt x="10269" y="8160"/>
                    <a:pt x="10492" y="8384"/>
                  </a:cubicBezTo>
                  <a:lnTo>
                    <a:pt x="13363" y="11270"/>
                  </a:lnTo>
                  <a:cubicBezTo>
                    <a:pt x="13587" y="11494"/>
                    <a:pt x="13947" y="11494"/>
                    <a:pt x="14170" y="11270"/>
                  </a:cubicBezTo>
                  <a:lnTo>
                    <a:pt x="14748" y="10698"/>
                  </a:lnTo>
                  <a:cubicBezTo>
                    <a:pt x="14856" y="10589"/>
                    <a:pt x="14909" y="10438"/>
                    <a:pt x="14909" y="10288"/>
                  </a:cubicBezTo>
                  <a:cubicBezTo>
                    <a:pt x="14909" y="10136"/>
                    <a:pt x="14856" y="9995"/>
                    <a:pt x="14748" y="9886"/>
                  </a:cubicBezTo>
                  <a:cubicBezTo>
                    <a:pt x="14748" y="9886"/>
                    <a:pt x="14629" y="9767"/>
                    <a:pt x="14629" y="9767"/>
                  </a:cubicBezTo>
                  <a:lnTo>
                    <a:pt x="12132" y="7265"/>
                  </a:lnTo>
                  <a:lnTo>
                    <a:pt x="11877" y="7001"/>
                  </a:lnTo>
                  <a:cubicBezTo>
                    <a:pt x="11769" y="6893"/>
                    <a:pt x="11619" y="6830"/>
                    <a:pt x="11469" y="6830"/>
                  </a:cubicBezTo>
                  <a:close/>
                  <a:moveTo>
                    <a:pt x="8598" y="7923"/>
                  </a:moveTo>
                  <a:cubicBezTo>
                    <a:pt x="8420" y="7923"/>
                    <a:pt x="8241" y="7991"/>
                    <a:pt x="8105" y="8128"/>
                  </a:cubicBezTo>
                  <a:lnTo>
                    <a:pt x="1225" y="15043"/>
                  </a:lnTo>
                  <a:cubicBezTo>
                    <a:pt x="1009" y="15258"/>
                    <a:pt x="864" y="15529"/>
                    <a:pt x="809" y="15829"/>
                  </a:cubicBezTo>
                  <a:lnTo>
                    <a:pt x="19" y="20225"/>
                  </a:lnTo>
                  <a:cubicBezTo>
                    <a:pt x="-48" y="20600"/>
                    <a:pt x="65" y="20988"/>
                    <a:pt x="333" y="21258"/>
                  </a:cubicBezTo>
                  <a:cubicBezTo>
                    <a:pt x="552" y="21479"/>
                    <a:pt x="847" y="21600"/>
                    <a:pt x="1157" y="21600"/>
                  </a:cubicBezTo>
                  <a:cubicBezTo>
                    <a:pt x="1227" y="21600"/>
                    <a:pt x="1291" y="21595"/>
                    <a:pt x="1361" y="21583"/>
                  </a:cubicBezTo>
                  <a:lnTo>
                    <a:pt x="5634" y="20780"/>
                  </a:lnTo>
                  <a:cubicBezTo>
                    <a:pt x="5924" y="20725"/>
                    <a:pt x="6194" y="20587"/>
                    <a:pt x="6407" y="20379"/>
                  </a:cubicBezTo>
                  <a:lnTo>
                    <a:pt x="13406" y="13455"/>
                  </a:lnTo>
                  <a:cubicBezTo>
                    <a:pt x="13537" y="13323"/>
                    <a:pt x="13610" y="13145"/>
                    <a:pt x="13610" y="12960"/>
                  </a:cubicBezTo>
                  <a:cubicBezTo>
                    <a:pt x="13610" y="12775"/>
                    <a:pt x="13537" y="12602"/>
                    <a:pt x="13406" y="12473"/>
                  </a:cubicBezTo>
                  <a:cubicBezTo>
                    <a:pt x="13406" y="12473"/>
                    <a:pt x="9091" y="8128"/>
                    <a:pt x="9091" y="8128"/>
                  </a:cubicBezTo>
                  <a:cubicBezTo>
                    <a:pt x="8955" y="7991"/>
                    <a:pt x="8776" y="7923"/>
                    <a:pt x="8598" y="7923"/>
                  </a:cubicBezTo>
                  <a:close/>
                  <a:moveTo>
                    <a:pt x="8598" y="9605"/>
                  </a:moveTo>
                  <a:lnTo>
                    <a:pt x="9770" y="10791"/>
                  </a:lnTo>
                  <a:lnTo>
                    <a:pt x="3680" y="16913"/>
                  </a:lnTo>
                  <a:lnTo>
                    <a:pt x="2499" y="15726"/>
                  </a:lnTo>
                  <a:cubicBezTo>
                    <a:pt x="2499" y="15726"/>
                    <a:pt x="8598" y="9605"/>
                    <a:pt x="8598" y="9605"/>
                  </a:cubicBezTo>
                  <a:close/>
                  <a:moveTo>
                    <a:pt x="10756" y="11782"/>
                  </a:moveTo>
                  <a:lnTo>
                    <a:pt x="11936" y="12960"/>
                  </a:lnTo>
                  <a:cubicBezTo>
                    <a:pt x="11936" y="12960"/>
                    <a:pt x="5838" y="19081"/>
                    <a:pt x="5838" y="19081"/>
                  </a:cubicBezTo>
                  <a:lnTo>
                    <a:pt x="4665" y="17903"/>
                  </a:lnTo>
                  <a:lnTo>
                    <a:pt x="10756" y="11782"/>
                  </a:lnTo>
                  <a:close/>
                  <a:moveTo>
                    <a:pt x="1973" y="17169"/>
                  </a:moveTo>
                  <a:lnTo>
                    <a:pt x="4402" y="19619"/>
                  </a:lnTo>
                  <a:cubicBezTo>
                    <a:pt x="4402" y="19619"/>
                    <a:pt x="2873" y="19892"/>
                    <a:pt x="2873" y="19892"/>
                  </a:cubicBezTo>
                  <a:lnTo>
                    <a:pt x="1701" y="18706"/>
                  </a:lnTo>
                  <a:lnTo>
                    <a:pt x="1973" y="17169"/>
                  </a:ln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3" name="i$liḋe-Freeform: Shape 146"/>
            <p:cNvSpPr/>
            <p:nvPr/>
          </p:nvSpPr>
          <p:spPr>
            <a:xfrm>
              <a:off x="5930322" y="4850474"/>
              <a:ext cx="191155" cy="132305"/>
            </a:xfrm>
            <a:custGeom>
              <a:avLst/>
              <a:gdLst/>
              <a:ahLst/>
              <a:cxnLst>
                <a:cxn ang="0">
                  <a:pos x="wd2" y="hd2"/>
                </a:cxn>
                <a:cxn ang="5400000">
                  <a:pos x="wd2" y="hd2"/>
                </a:cxn>
                <a:cxn ang="10800000">
                  <a:pos x="wd2" y="hd2"/>
                </a:cxn>
                <a:cxn ang="16200000">
                  <a:pos x="wd2" y="hd2"/>
                </a:cxn>
              </a:cxnLst>
              <a:rect l="0" t="0" r="r" b="b"/>
              <a:pathLst>
                <a:path w="21600" h="21600" extrusionOk="0">
                  <a:moveTo>
                    <a:pt x="9073" y="0"/>
                  </a:moveTo>
                  <a:cubicBezTo>
                    <a:pt x="8395" y="0"/>
                    <a:pt x="7844" y="796"/>
                    <a:pt x="7844" y="1775"/>
                  </a:cubicBezTo>
                  <a:lnTo>
                    <a:pt x="7844" y="6158"/>
                  </a:lnTo>
                  <a:cubicBezTo>
                    <a:pt x="7844" y="6432"/>
                    <a:pt x="7803" y="6453"/>
                    <a:pt x="7619" y="6453"/>
                  </a:cubicBezTo>
                  <a:lnTo>
                    <a:pt x="990" y="6453"/>
                  </a:lnTo>
                  <a:cubicBezTo>
                    <a:pt x="445" y="6453"/>
                    <a:pt x="0" y="7094"/>
                    <a:pt x="0" y="7883"/>
                  </a:cubicBezTo>
                  <a:lnTo>
                    <a:pt x="0" y="17461"/>
                  </a:lnTo>
                  <a:cubicBezTo>
                    <a:pt x="0" y="18248"/>
                    <a:pt x="445" y="18891"/>
                    <a:pt x="990" y="18891"/>
                  </a:cubicBezTo>
                  <a:lnTo>
                    <a:pt x="2170" y="18891"/>
                  </a:lnTo>
                  <a:lnTo>
                    <a:pt x="2338" y="20565"/>
                  </a:lnTo>
                  <a:cubicBezTo>
                    <a:pt x="2400" y="21179"/>
                    <a:pt x="2722" y="21600"/>
                    <a:pt x="3118" y="21600"/>
                  </a:cubicBezTo>
                  <a:cubicBezTo>
                    <a:pt x="3311" y="21600"/>
                    <a:pt x="3500" y="21500"/>
                    <a:pt x="3666" y="21306"/>
                  </a:cubicBezTo>
                  <a:lnTo>
                    <a:pt x="5576" y="19064"/>
                  </a:lnTo>
                  <a:cubicBezTo>
                    <a:pt x="5641" y="18986"/>
                    <a:pt x="5821" y="18891"/>
                    <a:pt x="5906" y="18891"/>
                  </a:cubicBezTo>
                  <a:lnTo>
                    <a:pt x="9515" y="18891"/>
                  </a:lnTo>
                  <a:cubicBezTo>
                    <a:pt x="10060" y="18891"/>
                    <a:pt x="10505" y="18248"/>
                    <a:pt x="10505" y="17461"/>
                  </a:cubicBezTo>
                  <a:lnTo>
                    <a:pt x="10505" y="16233"/>
                  </a:lnTo>
                  <a:lnTo>
                    <a:pt x="13848" y="16233"/>
                  </a:lnTo>
                  <a:cubicBezTo>
                    <a:pt x="13978" y="16233"/>
                    <a:pt x="14244" y="16378"/>
                    <a:pt x="14346" y="16497"/>
                  </a:cubicBezTo>
                  <a:lnTo>
                    <a:pt x="16874" y="19469"/>
                  </a:lnTo>
                  <a:cubicBezTo>
                    <a:pt x="17078" y="19710"/>
                    <a:pt x="17313" y="19835"/>
                    <a:pt x="17548" y="19835"/>
                  </a:cubicBezTo>
                  <a:cubicBezTo>
                    <a:pt x="18030" y="19835"/>
                    <a:pt x="18420" y="19309"/>
                    <a:pt x="18496" y="18556"/>
                  </a:cubicBezTo>
                  <a:lnTo>
                    <a:pt x="18728" y="16233"/>
                  </a:lnTo>
                  <a:lnTo>
                    <a:pt x="20371" y="16233"/>
                  </a:lnTo>
                  <a:cubicBezTo>
                    <a:pt x="21048" y="16233"/>
                    <a:pt x="21600" y="15445"/>
                    <a:pt x="21600" y="14468"/>
                  </a:cubicBezTo>
                  <a:lnTo>
                    <a:pt x="21600" y="1775"/>
                  </a:lnTo>
                  <a:cubicBezTo>
                    <a:pt x="21600" y="796"/>
                    <a:pt x="21048" y="0"/>
                    <a:pt x="20371" y="0"/>
                  </a:cubicBezTo>
                  <a:lnTo>
                    <a:pt x="9073" y="0"/>
                  </a:lnTo>
                  <a:close/>
                  <a:moveTo>
                    <a:pt x="9726" y="2151"/>
                  </a:moveTo>
                  <a:lnTo>
                    <a:pt x="19711" y="2151"/>
                  </a:lnTo>
                  <a:cubicBezTo>
                    <a:pt x="20093" y="2151"/>
                    <a:pt x="20406" y="2602"/>
                    <a:pt x="20406" y="3155"/>
                  </a:cubicBezTo>
                  <a:cubicBezTo>
                    <a:pt x="20406" y="3155"/>
                    <a:pt x="20406" y="13291"/>
                    <a:pt x="20406" y="13291"/>
                  </a:cubicBezTo>
                  <a:cubicBezTo>
                    <a:pt x="20406" y="13843"/>
                    <a:pt x="20094" y="14295"/>
                    <a:pt x="19711" y="14295"/>
                  </a:cubicBezTo>
                  <a:lnTo>
                    <a:pt x="18300" y="14295"/>
                  </a:lnTo>
                  <a:cubicBezTo>
                    <a:pt x="17798" y="14295"/>
                    <a:pt x="17433" y="15103"/>
                    <a:pt x="17359" y="15837"/>
                  </a:cubicBezTo>
                  <a:lnTo>
                    <a:pt x="17211" y="17258"/>
                  </a:lnTo>
                  <a:lnTo>
                    <a:pt x="15231" y="14924"/>
                  </a:lnTo>
                  <a:cubicBezTo>
                    <a:pt x="14986" y="14635"/>
                    <a:pt x="14633" y="14295"/>
                    <a:pt x="14276" y="14295"/>
                  </a:cubicBezTo>
                  <a:lnTo>
                    <a:pt x="9726" y="14295"/>
                  </a:lnTo>
                  <a:cubicBezTo>
                    <a:pt x="9343" y="14295"/>
                    <a:pt x="9030" y="13843"/>
                    <a:pt x="9030" y="13291"/>
                  </a:cubicBezTo>
                  <a:lnTo>
                    <a:pt x="9030" y="3155"/>
                  </a:lnTo>
                  <a:cubicBezTo>
                    <a:pt x="9030" y="2602"/>
                    <a:pt x="9343" y="2151"/>
                    <a:pt x="9726" y="2151"/>
                  </a:cubicBezTo>
                  <a:close/>
                  <a:moveTo>
                    <a:pt x="13040" y="5195"/>
                  </a:moveTo>
                  <a:cubicBezTo>
                    <a:pt x="12198" y="5195"/>
                    <a:pt x="11505" y="6202"/>
                    <a:pt x="11460" y="7416"/>
                  </a:cubicBezTo>
                  <a:cubicBezTo>
                    <a:pt x="11435" y="8103"/>
                    <a:pt x="11589" y="8616"/>
                    <a:pt x="11804" y="9090"/>
                  </a:cubicBezTo>
                  <a:cubicBezTo>
                    <a:pt x="12236" y="10035"/>
                    <a:pt x="14126" y="12317"/>
                    <a:pt x="14522" y="12317"/>
                  </a:cubicBezTo>
                  <a:cubicBezTo>
                    <a:pt x="14927" y="12317"/>
                    <a:pt x="16791" y="10044"/>
                    <a:pt x="17225" y="9090"/>
                  </a:cubicBezTo>
                  <a:cubicBezTo>
                    <a:pt x="17441" y="8615"/>
                    <a:pt x="17594" y="8103"/>
                    <a:pt x="17569" y="7416"/>
                  </a:cubicBezTo>
                  <a:cubicBezTo>
                    <a:pt x="17524" y="6202"/>
                    <a:pt x="16838" y="5195"/>
                    <a:pt x="15996" y="5195"/>
                  </a:cubicBezTo>
                  <a:cubicBezTo>
                    <a:pt x="15167" y="5195"/>
                    <a:pt x="14640" y="6524"/>
                    <a:pt x="14515" y="6524"/>
                  </a:cubicBezTo>
                  <a:cubicBezTo>
                    <a:pt x="14406" y="6524"/>
                    <a:pt x="13906" y="5195"/>
                    <a:pt x="13040" y="5195"/>
                  </a:cubicBezTo>
                  <a:close/>
                  <a:moveTo>
                    <a:pt x="1482" y="8248"/>
                  </a:moveTo>
                  <a:lnTo>
                    <a:pt x="7619" y="8248"/>
                  </a:lnTo>
                  <a:cubicBezTo>
                    <a:pt x="7843" y="8248"/>
                    <a:pt x="7844" y="8435"/>
                    <a:pt x="7844" y="8543"/>
                  </a:cubicBezTo>
                  <a:cubicBezTo>
                    <a:pt x="7843" y="10251"/>
                    <a:pt x="7844" y="14457"/>
                    <a:pt x="7844" y="14457"/>
                  </a:cubicBezTo>
                  <a:cubicBezTo>
                    <a:pt x="7844" y="15435"/>
                    <a:pt x="8384" y="16233"/>
                    <a:pt x="9016" y="16233"/>
                  </a:cubicBezTo>
                  <a:cubicBezTo>
                    <a:pt x="9591" y="16233"/>
                    <a:pt x="9517" y="17237"/>
                    <a:pt x="9016" y="17237"/>
                  </a:cubicBezTo>
                  <a:cubicBezTo>
                    <a:pt x="9016" y="17237"/>
                    <a:pt x="6494" y="17237"/>
                    <a:pt x="5569" y="17237"/>
                  </a:cubicBezTo>
                  <a:cubicBezTo>
                    <a:pt x="5283" y="17237"/>
                    <a:pt x="5012" y="17514"/>
                    <a:pt x="4824" y="17735"/>
                  </a:cubicBezTo>
                  <a:lnTo>
                    <a:pt x="3413" y="19398"/>
                  </a:lnTo>
                  <a:lnTo>
                    <a:pt x="3321" y="18485"/>
                  </a:lnTo>
                  <a:cubicBezTo>
                    <a:pt x="3264" y="17910"/>
                    <a:pt x="2981" y="17237"/>
                    <a:pt x="2570" y="17237"/>
                  </a:cubicBezTo>
                  <a:cubicBezTo>
                    <a:pt x="2237" y="17237"/>
                    <a:pt x="1482" y="17237"/>
                    <a:pt x="1482" y="17237"/>
                  </a:cubicBezTo>
                  <a:cubicBezTo>
                    <a:pt x="1228" y="17237"/>
                    <a:pt x="1025" y="16934"/>
                    <a:pt x="1025" y="16568"/>
                  </a:cubicBezTo>
                  <a:lnTo>
                    <a:pt x="1025" y="8918"/>
                  </a:lnTo>
                  <a:cubicBezTo>
                    <a:pt x="1025" y="8550"/>
                    <a:pt x="1228" y="8248"/>
                    <a:pt x="1482" y="8248"/>
                  </a:cubicBezTo>
                  <a:close/>
                  <a:moveTo>
                    <a:pt x="4003" y="10714"/>
                  </a:moveTo>
                  <a:cubicBezTo>
                    <a:pt x="3424" y="10712"/>
                    <a:pt x="2952" y="11401"/>
                    <a:pt x="2921" y="12236"/>
                  </a:cubicBezTo>
                  <a:cubicBezTo>
                    <a:pt x="2904" y="12705"/>
                    <a:pt x="3012" y="13066"/>
                    <a:pt x="3160" y="13392"/>
                  </a:cubicBezTo>
                  <a:cubicBezTo>
                    <a:pt x="3458" y="14047"/>
                    <a:pt x="4736" y="15594"/>
                    <a:pt x="5014" y="15594"/>
                  </a:cubicBezTo>
                  <a:cubicBezTo>
                    <a:pt x="5286" y="15594"/>
                    <a:pt x="6578" y="14040"/>
                    <a:pt x="6875" y="13392"/>
                  </a:cubicBezTo>
                  <a:cubicBezTo>
                    <a:pt x="7023" y="13069"/>
                    <a:pt x="7131" y="12705"/>
                    <a:pt x="7113" y="12236"/>
                  </a:cubicBezTo>
                  <a:cubicBezTo>
                    <a:pt x="7082" y="11401"/>
                    <a:pt x="6610" y="10714"/>
                    <a:pt x="6032" y="10714"/>
                  </a:cubicBezTo>
                  <a:cubicBezTo>
                    <a:pt x="5438" y="10715"/>
                    <a:pt x="5089" y="11627"/>
                    <a:pt x="5014" y="11627"/>
                  </a:cubicBezTo>
                  <a:cubicBezTo>
                    <a:pt x="4928" y="11627"/>
                    <a:pt x="4571" y="10712"/>
                    <a:pt x="4003" y="10714"/>
                  </a:cubicBez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4" name="i$liḋe-Freeform: Shape 147"/>
            <p:cNvSpPr/>
            <p:nvPr/>
          </p:nvSpPr>
          <p:spPr>
            <a:xfrm>
              <a:off x="5630044" y="4460708"/>
              <a:ext cx="129881" cy="147282"/>
            </a:xfrm>
            <a:custGeom>
              <a:avLst/>
              <a:gdLst/>
              <a:ahLst/>
              <a:cxnLst>
                <a:cxn ang="0">
                  <a:pos x="wd2" y="hd2"/>
                </a:cxn>
                <a:cxn ang="5400000">
                  <a:pos x="wd2" y="hd2"/>
                </a:cxn>
                <a:cxn ang="10800000">
                  <a:pos x="wd2" y="hd2"/>
                </a:cxn>
                <a:cxn ang="16200000">
                  <a:pos x="wd2" y="hd2"/>
                </a:cxn>
              </a:cxnLst>
              <a:rect l="0" t="0" r="r" b="b"/>
              <a:pathLst>
                <a:path w="21600" h="21600" extrusionOk="0">
                  <a:moveTo>
                    <a:pt x="17673" y="0"/>
                  </a:moveTo>
                  <a:cubicBezTo>
                    <a:pt x="17550" y="0"/>
                    <a:pt x="17445" y="54"/>
                    <a:pt x="17383" y="137"/>
                  </a:cubicBezTo>
                  <a:lnTo>
                    <a:pt x="12557" y="4511"/>
                  </a:lnTo>
                  <a:lnTo>
                    <a:pt x="12319" y="4511"/>
                  </a:lnTo>
                  <a:lnTo>
                    <a:pt x="7234" y="164"/>
                  </a:lnTo>
                  <a:cubicBezTo>
                    <a:pt x="7171" y="101"/>
                    <a:pt x="7081" y="64"/>
                    <a:pt x="6976" y="64"/>
                  </a:cubicBezTo>
                  <a:cubicBezTo>
                    <a:pt x="6782" y="64"/>
                    <a:pt x="6625" y="204"/>
                    <a:pt x="6625" y="374"/>
                  </a:cubicBezTo>
                  <a:cubicBezTo>
                    <a:pt x="6625" y="482"/>
                    <a:pt x="6684" y="573"/>
                    <a:pt x="6780" y="629"/>
                  </a:cubicBezTo>
                  <a:lnTo>
                    <a:pt x="11327" y="4511"/>
                  </a:lnTo>
                  <a:lnTo>
                    <a:pt x="1881" y="4511"/>
                  </a:lnTo>
                  <a:cubicBezTo>
                    <a:pt x="844" y="4511"/>
                    <a:pt x="0" y="5264"/>
                    <a:pt x="0" y="6179"/>
                  </a:cubicBezTo>
                  <a:lnTo>
                    <a:pt x="0" y="18574"/>
                  </a:lnTo>
                  <a:cubicBezTo>
                    <a:pt x="0" y="19490"/>
                    <a:pt x="844" y="20233"/>
                    <a:pt x="1881" y="20233"/>
                  </a:cubicBezTo>
                  <a:lnTo>
                    <a:pt x="5684" y="20233"/>
                  </a:lnTo>
                  <a:cubicBezTo>
                    <a:pt x="5629" y="20349"/>
                    <a:pt x="5602" y="20482"/>
                    <a:pt x="5602" y="20616"/>
                  </a:cubicBezTo>
                  <a:cubicBezTo>
                    <a:pt x="5602" y="21159"/>
                    <a:pt x="6101" y="21600"/>
                    <a:pt x="6718" y="21600"/>
                  </a:cubicBezTo>
                  <a:lnTo>
                    <a:pt x="14882" y="21600"/>
                  </a:lnTo>
                  <a:cubicBezTo>
                    <a:pt x="15499" y="21600"/>
                    <a:pt x="15998" y="21159"/>
                    <a:pt x="15998" y="20616"/>
                  </a:cubicBezTo>
                  <a:cubicBezTo>
                    <a:pt x="15998" y="20482"/>
                    <a:pt x="15971" y="20349"/>
                    <a:pt x="15916" y="20233"/>
                  </a:cubicBezTo>
                  <a:lnTo>
                    <a:pt x="19719" y="20233"/>
                  </a:lnTo>
                  <a:cubicBezTo>
                    <a:pt x="20756" y="20233"/>
                    <a:pt x="21600" y="19490"/>
                    <a:pt x="21600" y="18574"/>
                  </a:cubicBezTo>
                  <a:lnTo>
                    <a:pt x="21600" y="6179"/>
                  </a:lnTo>
                  <a:cubicBezTo>
                    <a:pt x="21600" y="5264"/>
                    <a:pt x="20756" y="4511"/>
                    <a:pt x="19719" y="4511"/>
                  </a:cubicBezTo>
                  <a:lnTo>
                    <a:pt x="13528" y="4511"/>
                  </a:lnTo>
                  <a:lnTo>
                    <a:pt x="17910" y="538"/>
                  </a:lnTo>
                  <a:cubicBezTo>
                    <a:pt x="17982" y="481"/>
                    <a:pt x="18024" y="402"/>
                    <a:pt x="18024" y="310"/>
                  </a:cubicBezTo>
                  <a:cubicBezTo>
                    <a:pt x="18024" y="138"/>
                    <a:pt x="17865" y="0"/>
                    <a:pt x="17673" y="0"/>
                  </a:cubicBezTo>
                  <a:close/>
                  <a:moveTo>
                    <a:pt x="3256" y="6471"/>
                  </a:moveTo>
                  <a:lnTo>
                    <a:pt x="18344" y="6471"/>
                  </a:lnTo>
                  <a:cubicBezTo>
                    <a:pt x="18899" y="6471"/>
                    <a:pt x="19347" y="6860"/>
                    <a:pt x="19347" y="7337"/>
                  </a:cubicBezTo>
                  <a:lnTo>
                    <a:pt x="19347" y="17563"/>
                  </a:lnTo>
                  <a:cubicBezTo>
                    <a:pt x="19347" y="18040"/>
                    <a:pt x="18899" y="18428"/>
                    <a:pt x="18344" y="18428"/>
                  </a:cubicBezTo>
                  <a:lnTo>
                    <a:pt x="3256" y="18428"/>
                  </a:lnTo>
                  <a:cubicBezTo>
                    <a:pt x="2700" y="18428"/>
                    <a:pt x="2253" y="18040"/>
                    <a:pt x="2253" y="17563"/>
                  </a:cubicBezTo>
                  <a:lnTo>
                    <a:pt x="2253" y="7337"/>
                  </a:lnTo>
                  <a:cubicBezTo>
                    <a:pt x="2253" y="6860"/>
                    <a:pt x="2700" y="6471"/>
                    <a:pt x="3256" y="6471"/>
                  </a:cubicBezTo>
                  <a:close/>
                  <a:moveTo>
                    <a:pt x="11554" y="7874"/>
                  </a:moveTo>
                  <a:cubicBezTo>
                    <a:pt x="11034" y="7874"/>
                    <a:pt x="10611" y="8246"/>
                    <a:pt x="10583" y="8704"/>
                  </a:cubicBezTo>
                  <a:cubicBezTo>
                    <a:pt x="10567" y="8962"/>
                    <a:pt x="10657" y="9165"/>
                    <a:pt x="10790" y="9342"/>
                  </a:cubicBezTo>
                  <a:cubicBezTo>
                    <a:pt x="11056" y="9698"/>
                    <a:pt x="12218" y="10554"/>
                    <a:pt x="12464" y="10554"/>
                  </a:cubicBezTo>
                  <a:cubicBezTo>
                    <a:pt x="12713" y="10554"/>
                    <a:pt x="13871" y="9702"/>
                    <a:pt x="14138" y="9342"/>
                  </a:cubicBezTo>
                  <a:cubicBezTo>
                    <a:pt x="14271" y="9163"/>
                    <a:pt x="14371" y="8963"/>
                    <a:pt x="14355" y="8704"/>
                  </a:cubicBezTo>
                  <a:cubicBezTo>
                    <a:pt x="14327" y="8246"/>
                    <a:pt x="13903" y="7874"/>
                    <a:pt x="13384" y="7874"/>
                  </a:cubicBezTo>
                  <a:cubicBezTo>
                    <a:pt x="12872" y="7874"/>
                    <a:pt x="12540" y="8376"/>
                    <a:pt x="12464" y="8376"/>
                  </a:cubicBezTo>
                  <a:cubicBezTo>
                    <a:pt x="12397" y="8376"/>
                    <a:pt x="12089" y="7874"/>
                    <a:pt x="11554" y="7874"/>
                  </a:cubicBezTo>
                  <a:close/>
                  <a:moveTo>
                    <a:pt x="6428" y="11083"/>
                  </a:moveTo>
                  <a:cubicBezTo>
                    <a:pt x="5821" y="11083"/>
                    <a:pt x="5323" y="11524"/>
                    <a:pt x="5291" y="12058"/>
                  </a:cubicBezTo>
                  <a:cubicBezTo>
                    <a:pt x="5273" y="12360"/>
                    <a:pt x="5384" y="12587"/>
                    <a:pt x="5540" y="12796"/>
                  </a:cubicBezTo>
                  <a:cubicBezTo>
                    <a:pt x="5850" y="13211"/>
                    <a:pt x="7207" y="14209"/>
                    <a:pt x="7493" y="14209"/>
                  </a:cubicBezTo>
                  <a:cubicBezTo>
                    <a:pt x="7784" y="14209"/>
                    <a:pt x="9133" y="13215"/>
                    <a:pt x="9446" y="12796"/>
                  </a:cubicBezTo>
                  <a:cubicBezTo>
                    <a:pt x="9602" y="12586"/>
                    <a:pt x="9712" y="12360"/>
                    <a:pt x="9694" y="12058"/>
                  </a:cubicBezTo>
                  <a:cubicBezTo>
                    <a:pt x="9662" y="11524"/>
                    <a:pt x="9164" y="11083"/>
                    <a:pt x="8557" y="11083"/>
                  </a:cubicBezTo>
                  <a:cubicBezTo>
                    <a:pt x="7960" y="11083"/>
                    <a:pt x="7582" y="11666"/>
                    <a:pt x="7493" y="11666"/>
                  </a:cubicBezTo>
                  <a:cubicBezTo>
                    <a:pt x="7414" y="11666"/>
                    <a:pt x="7051" y="11083"/>
                    <a:pt x="6428" y="11083"/>
                  </a:cubicBezTo>
                  <a:close/>
                  <a:moveTo>
                    <a:pt x="12433" y="14291"/>
                  </a:moveTo>
                  <a:cubicBezTo>
                    <a:pt x="11800" y="14291"/>
                    <a:pt x="11279" y="14754"/>
                    <a:pt x="11244" y="15311"/>
                  </a:cubicBezTo>
                  <a:cubicBezTo>
                    <a:pt x="11225" y="15626"/>
                    <a:pt x="11340" y="15861"/>
                    <a:pt x="11503" y="16077"/>
                  </a:cubicBezTo>
                  <a:cubicBezTo>
                    <a:pt x="11826" y="16510"/>
                    <a:pt x="13241" y="17553"/>
                    <a:pt x="13539" y="17553"/>
                  </a:cubicBezTo>
                  <a:cubicBezTo>
                    <a:pt x="13842" y="17553"/>
                    <a:pt x="15249" y="16514"/>
                    <a:pt x="15575" y="16077"/>
                  </a:cubicBezTo>
                  <a:cubicBezTo>
                    <a:pt x="15737" y="15859"/>
                    <a:pt x="15852" y="15626"/>
                    <a:pt x="15833" y="15311"/>
                  </a:cubicBezTo>
                  <a:cubicBezTo>
                    <a:pt x="15799" y="14754"/>
                    <a:pt x="15288" y="14291"/>
                    <a:pt x="14655" y="14291"/>
                  </a:cubicBezTo>
                  <a:cubicBezTo>
                    <a:pt x="14033" y="14291"/>
                    <a:pt x="13632" y="14901"/>
                    <a:pt x="13539" y="14901"/>
                  </a:cubicBezTo>
                  <a:cubicBezTo>
                    <a:pt x="13457" y="14901"/>
                    <a:pt x="13084" y="14291"/>
                    <a:pt x="12433" y="14291"/>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5" name="i$liḋe-Freeform: Shape 148"/>
            <p:cNvSpPr/>
            <p:nvPr/>
          </p:nvSpPr>
          <p:spPr>
            <a:xfrm>
              <a:off x="5695656" y="2322948"/>
              <a:ext cx="154289" cy="143767"/>
            </a:xfrm>
            <a:custGeom>
              <a:avLst/>
              <a:gdLst/>
              <a:ahLst/>
              <a:cxnLst>
                <a:cxn ang="0">
                  <a:pos x="wd2" y="hd2"/>
                </a:cxn>
                <a:cxn ang="5400000">
                  <a:pos x="wd2" y="hd2"/>
                </a:cxn>
                <a:cxn ang="10800000">
                  <a:pos x="wd2" y="hd2"/>
                </a:cxn>
                <a:cxn ang="16200000">
                  <a:pos x="wd2" y="hd2"/>
                </a:cxn>
              </a:cxnLst>
              <a:rect l="0" t="0" r="r" b="b"/>
              <a:pathLst>
                <a:path w="19522" h="21183" extrusionOk="0">
                  <a:moveTo>
                    <a:pt x="9528" y="0"/>
                  </a:moveTo>
                  <a:cubicBezTo>
                    <a:pt x="7271" y="5"/>
                    <a:pt x="5023" y="847"/>
                    <a:pt x="3269" y="2527"/>
                  </a:cubicBezTo>
                  <a:cubicBezTo>
                    <a:pt x="-317" y="5978"/>
                    <a:pt x="-1180" y="11967"/>
                    <a:pt x="1822" y="16234"/>
                  </a:cubicBezTo>
                  <a:cubicBezTo>
                    <a:pt x="5175" y="21047"/>
                    <a:pt x="11030" y="21594"/>
                    <a:pt x="15787" y="19732"/>
                  </a:cubicBezTo>
                  <a:lnTo>
                    <a:pt x="15826" y="19732"/>
                  </a:lnTo>
                  <a:cubicBezTo>
                    <a:pt x="16410" y="20096"/>
                    <a:pt x="17034" y="20413"/>
                    <a:pt x="17619" y="20730"/>
                  </a:cubicBezTo>
                  <a:cubicBezTo>
                    <a:pt x="18087" y="21002"/>
                    <a:pt x="18707" y="21459"/>
                    <a:pt x="19176" y="20959"/>
                  </a:cubicBezTo>
                  <a:cubicBezTo>
                    <a:pt x="19644" y="20506"/>
                    <a:pt x="19409" y="19782"/>
                    <a:pt x="19254" y="19192"/>
                  </a:cubicBezTo>
                  <a:cubicBezTo>
                    <a:pt x="19019" y="18284"/>
                    <a:pt x="18788" y="17417"/>
                    <a:pt x="18555" y="16555"/>
                  </a:cubicBezTo>
                  <a:cubicBezTo>
                    <a:pt x="18671" y="16464"/>
                    <a:pt x="18744" y="16325"/>
                    <a:pt x="18783" y="16189"/>
                  </a:cubicBezTo>
                  <a:cubicBezTo>
                    <a:pt x="20420" y="11468"/>
                    <a:pt x="19296" y="5707"/>
                    <a:pt x="15826" y="2481"/>
                  </a:cubicBezTo>
                  <a:cubicBezTo>
                    <a:pt x="14052" y="824"/>
                    <a:pt x="11784" y="-6"/>
                    <a:pt x="9528" y="0"/>
                  </a:cubicBezTo>
                  <a:close/>
                  <a:moveTo>
                    <a:pt x="9968" y="1620"/>
                  </a:moveTo>
                  <a:cubicBezTo>
                    <a:pt x="11806" y="1723"/>
                    <a:pt x="13617" y="2460"/>
                    <a:pt x="15040" y="3800"/>
                  </a:cubicBezTo>
                  <a:cubicBezTo>
                    <a:pt x="18042" y="6660"/>
                    <a:pt x="18866" y="11608"/>
                    <a:pt x="17462" y="15740"/>
                  </a:cubicBezTo>
                  <a:cubicBezTo>
                    <a:pt x="17423" y="15786"/>
                    <a:pt x="17422" y="15877"/>
                    <a:pt x="17422" y="15923"/>
                  </a:cubicBezTo>
                  <a:cubicBezTo>
                    <a:pt x="17267" y="16059"/>
                    <a:pt x="17187" y="16327"/>
                    <a:pt x="17265" y="16601"/>
                  </a:cubicBezTo>
                  <a:cubicBezTo>
                    <a:pt x="17420" y="17235"/>
                    <a:pt x="17612" y="17870"/>
                    <a:pt x="17768" y="18505"/>
                  </a:cubicBezTo>
                  <a:cubicBezTo>
                    <a:pt x="17846" y="18732"/>
                    <a:pt x="17965" y="19048"/>
                    <a:pt x="18043" y="19366"/>
                  </a:cubicBezTo>
                  <a:cubicBezTo>
                    <a:pt x="17809" y="19320"/>
                    <a:pt x="17576" y="19192"/>
                    <a:pt x="17304" y="19101"/>
                  </a:cubicBezTo>
                  <a:cubicBezTo>
                    <a:pt x="16914" y="18919"/>
                    <a:pt x="16483" y="18733"/>
                    <a:pt x="16093" y="18597"/>
                  </a:cubicBezTo>
                  <a:cubicBezTo>
                    <a:pt x="15976" y="18369"/>
                    <a:pt x="15745" y="18185"/>
                    <a:pt x="15394" y="18276"/>
                  </a:cubicBezTo>
                  <a:cubicBezTo>
                    <a:pt x="11340" y="19411"/>
                    <a:pt x="6819" y="19730"/>
                    <a:pt x="3583" y="16097"/>
                  </a:cubicBezTo>
                  <a:cubicBezTo>
                    <a:pt x="192" y="12330"/>
                    <a:pt x="887" y="6247"/>
                    <a:pt x="4747" y="3250"/>
                  </a:cubicBezTo>
                  <a:cubicBezTo>
                    <a:pt x="6268" y="2047"/>
                    <a:pt x="8131" y="1518"/>
                    <a:pt x="9968" y="1620"/>
                  </a:cubicBezTo>
                  <a:close/>
                  <a:moveTo>
                    <a:pt x="11368" y="7032"/>
                  </a:moveTo>
                  <a:cubicBezTo>
                    <a:pt x="11133" y="7036"/>
                    <a:pt x="10886" y="7086"/>
                    <a:pt x="10652" y="7188"/>
                  </a:cubicBezTo>
                  <a:cubicBezTo>
                    <a:pt x="10029" y="7460"/>
                    <a:pt x="9643" y="8008"/>
                    <a:pt x="9371" y="8644"/>
                  </a:cubicBezTo>
                  <a:cubicBezTo>
                    <a:pt x="9059" y="8189"/>
                    <a:pt x="8666" y="7828"/>
                    <a:pt x="8199" y="7646"/>
                  </a:cubicBezTo>
                  <a:cubicBezTo>
                    <a:pt x="7185" y="7282"/>
                    <a:pt x="6325" y="8048"/>
                    <a:pt x="5974" y="9138"/>
                  </a:cubicBezTo>
                  <a:cubicBezTo>
                    <a:pt x="5156" y="11770"/>
                    <a:pt x="7147" y="13866"/>
                    <a:pt x="9213" y="14183"/>
                  </a:cubicBezTo>
                  <a:cubicBezTo>
                    <a:pt x="9759" y="14320"/>
                    <a:pt x="10302" y="14357"/>
                    <a:pt x="10770" y="14220"/>
                  </a:cubicBezTo>
                  <a:cubicBezTo>
                    <a:pt x="12837" y="13631"/>
                    <a:pt x="14440" y="10547"/>
                    <a:pt x="13153" y="8186"/>
                  </a:cubicBezTo>
                  <a:cubicBezTo>
                    <a:pt x="12743" y="7437"/>
                    <a:pt x="12073" y="7021"/>
                    <a:pt x="11368" y="7032"/>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6" name="i$liḋe-Freeform: Shape 149"/>
            <p:cNvSpPr/>
            <p:nvPr/>
          </p:nvSpPr>
          <p:spPr>
            <a:xfrm>
              <a:off x="5198535" y="2547669"/>
              <a:ext cx="101047" cy="108877"/>
            </a:xfrm>
            <a:custGeom>
              <a:avLst/>
              <a:gdLst/>
              <a:ahLst/>
              <a:cxnLst>
                <a:cxn ang="0">
                  <a:pos x="wd2" y="hd2"/>
                </a:cxn>
                <a:cxn ang="5400000">
                  <a:pos x="wd2" y="hd2"/>
                </a:cxn>
                <a:cxn ang="10800000">
                  <a:pos x="wd2" y="hd2"/>
                </a:cxn>
                <a:cxn ang="16200000">
                  <a:pos x="wd2" y="hd2"/>
                </a:cxn>
              </a:cxnLst>
              <a:rect l="0" t="0" r="r" b="b"/>
              <a:pathLst>
                <a:path w="21600" h="21600" extrusionOk="0">
                  <a:moveTo>
                    <a:pt x="4982" y="0"/>
                  </a:moveTo>
                  <a:lnTo>
                    <a:pt x="4982" y="3082"/>
                  </a:lnTo>
                  <a:lnTo>
                    <a:pt x="0" y="3082"/>
                  </a:lnTo>
                  <a:lnTo>
                    <a:pt x="0" y="4623"/>
                  </a:lnTo>
                  <a:lnTo>
                    <a:pt x="1661" y="4623"/>
                  </a:lnTo>
                  <a:lnTo>
                    <a:pt x="1661" y="21600"/>
                  </a:lnTo>
                  <a:lnTo>
                    <a:pt x="19939" y="21600"/>
                  </a:lnTo>
                  <a:lnTo>
                    <a:pt x="19939" y="4623"/>
                  </a:lnTo>
                  <a:lnTo>
                    <a:pt x="21600" y="4623"/>
                  </a:lnTo>
                  <a:lnTo>
                    <a:pt x="21600" y="3082"/>
                  </a:lnTo>
                  <a:cubicBezTo>
                    <a:pt x="21600" y="3082"/>
                    <a:pt x="16618" y="3082"/>
                    <a:pt x="16618" y="3082"/>
                  </a:cubicBezTo>
                  <a:lnTo>
                    <a:pt x="16618" y="0"/>
                  </a:lnTo>
                  <a:lnTo>
                    <a:pt x="4982" y="0"/>
                  </a:lnTo>
                  <a:close/>
                  <a:moveTo>
                    <a:pt x="6642" y="1541"/>
                  </a:moveTo>
                  <a:lnTo>
                    <a:pt x="14958" y="1541"/>
                  </a:lnTo>
                  <a:lnTo>
                    <a:pt x="14958" y="3082"/>
                  </a:lnTo>
                  <a:lnTo>
                    <a:pt x="6642" y="3082"/>
                  </a:lnTo>
                  <a:cubicBezTo>
                    <a:pt x="6642" y="3082"/>
                    <a:pt x="6642" y="1541"/>
                    <a:pt x="6642" y="1541"/>
                  </a:cubicBezTo>
                  <a:close/>
                  <a:moveTo>
                    <a:pt x="3321" y="4623"/>
                  </a:moveTo>
                  <a:lnTo>
                    <a:pt x="18279" y="4623"/>
                  </a:lnTo>
                  <a:cubicBezTo>
                    <a:pt x="18279" y="4623"/>
                    <a:pt x="18279" y="20059"/>
                    <a:pt x="18279" y="20059"/>
                  </a:cubicBezTo>
                  <a:lnTo>
                    <a:pt x="3321" y="20059"/>
                  </a:lnTo>
                  <a:lnTo>
                    <a:pt x="3321" y="4623"/>
                  </a:lnTo>
                  <a:close/>
                  <a:moveTo>
                    <a:pt x="6801" y="7890"/>
                  </a:moveTo>
                  <a:cubicBezTo>
                    <a:pt x="6801" y="7890"/>
                    <a:pt x="6801" y="17149"/>
                    <a:pt x="6801" y="17149"/>
                  </a:cubicBezTo>
                  <a:lnTo>
                    <a:pt x="8462" y="17149"/>
                  </a:lnTo>
                  <a:lnTo>
                    <a:pt x="8462" y="7890"/>
                  </a:lnTo>
                  <a:lnTo>
                    <a:pt x="6801" y="7890"/>
                  </a:lnTo>
                  <a:close/>
                  <a:moveTo>
                    <a:pt x="9777" y="7890"/>
                  </a:moveTo>
                  <a:cubicBezTo>
                    <a:pt x="9777" y="7890"/>
                    <a:pt x="9777" y="17149"/>
                    <a:pt x="9777" y="17149"/>
                  </a:cubicBezTo>
                  <a:lnTo>
                    <a:pt x="11438" y="17149"/>
                  </a:lnTo>
                  <a:lnTo>
                    <a:pt x="11438" y="7890"/>
                  </a:lnTo>
                  <a:lnTo>
                    <a:pt x="9777" y="7890"/>
                  </a:lnTo>
                  <a:close/>
                  <a:moveTo>
                    <a:pt x="13178" y="7890"/>
                  </a:moveTo>
                  <a:cubicBezTo>
                    <a:pt x="13178" y="7890"/>
                    <a:pt x="13178" y="17149"/>
                    <a:pt x="13178" y="17149"/>
                  </a:cubicBezTo>
                  <a:lnTo>
                    <a:pt x="14838" y="17149"/>
                  </a:lnTo>
                  <a:lnTo>
                    <a:pt x="14838" y="7890"/>
                  </a:lnTo>
                  <a:lnTo>
                    <a:pt x="13178" y="7890"/>
                  </a:lnTo>
                  <a:close/>
                </a:path>
              </a:pathLst>
            </a:custGeom>
            <a:solidFill>
              <a:schemeClr val="accent4"/>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7" name="i$liḋe-Freeform: Shape 150"/>
            <p:cNvSpPr/>
            <p:nvPr/>
          </p:nvSpPr>
          <p:spPr>
            <a:xfrm>
              <a:off x="5341685" y="2599364"/>
              <a:ext cx="146419" cy="130153"/>
            </a:xfrm>
            <a:custGeom>
              <a:avLst/>
              <a:gdLst/>
              <a:ahLst/>
              <a:cxnLst>
                <a:cxn ang="0">
                  <a:pos x="wd2" y="hd2"/>
                </a:cxn>
                <a:cxn ang="5400000">
                  <a:pos x="wd2" y="hd2"/>
                </a:cxn>
                <a:cxn ang="10800000">
                  <a:pos x="wd2" y="hd2"/>
                </a:cxn>
                <a:cxn ang="16200000">
                  <a:pos x="wd2" y="hd2"/>
                </a:cxn>
              </a:cxnLst>
              <a:rect l="0" t="0" r="r" b="b"/>
              <a:pathLst>
                <a:path w="21600" h="21600" extrusionOk="0">
                  <a:moveTo>
                    <a:pt x="19201" y="18226"/>
                  </a:moveTo>
                  <a:cubicBezTo>
                    <a:pt x="19201" y="18599"/>
                    <a:pt x="18931" y="18897"/>
                    <a:pt x="18600" y="18897"/>
                  </a:cubicBezTo>
                  <a:lnTo>
                    <a:pt x="3000" y="18897"/>
                  </a:lnTo>
                  <a:cubicBezTo>
                    <a:pt x="2669" y="18897"/>
                    <a:pt x="2400" y="18599"/>
                    <a:pt x="2400" y="18226"/>
                  </a:cubicBezTo>
                  <a:lnTo>
                    <a:pt x="2400" y="12148"/>
                  </a:lnTo>
                  <a:lnTo>
                    <a:pt x="6158" y="12148"/>
                  </a:lnTo>
                  <a:cubicBezTo>
                    <a:pt x="6692" y="14478"/>
                    <a:pt x="8564" y="16199"/>
                    <a:pt x="10798" y="16199"/>
                  </a:cubicBezTo>
                  <a:cubicBezTo>
                    <a:pt x="13037" y="16199"/>
                    <a:pt x="14909" y="14478"/>
                    <a:pt x="15443" y="12148"/>
                  </a:cubicBezTo>
                  <a:lnTo>
                    <a:pt x="19201" y="12148"/>
                  </a:lnTo>
                  <a:cubicBezTo>
                    <a:pt x="19201" y="12148"/>
                    <a:pt x="19201" y="18226"/>
                    <a:pt x="19201" y="18226"/>
                  </a:cubicBezTo>
                  <a:close/>
                  <a:moveTo>
                    <a:pt x="6879" y="2700"/>
                  </a:moveTo>
                  <a:lnTo>
                    <a:pt x="14721" y="2700"/>
                  </a:lnTo>
                  <a:lnTo>
                    <a:pt x="18149" y="9449"/>
                  </a:lnTo>
                  <a:lnTo>
                    <a:pt x="13798" y="9449"/>
                  </a:lnTo>
                  <a:cubicBezTo>
                    <a:pt x="13468" y="9449"/>
                    <a:pt x="13201" y="9752"/>
                    <a:pt x="13201" y="10125"/>
                  </a:cubicBezTo>
                  <a:lnTo>
                    <a:pt x="13201" y="10678"/>
                  </a:lnTo>
                  <a:cubicBezTo>
                    <a:pt x="13201" y="12088"/>
                    <a:pt x="12287" y="13351"/>
                    <a:pt x="11039" y="13486"/>
                  </a:cubicBezTo>
                  <a:cubicBezTo>
                    <a:pt x="9609" y="13645"/>
                    <a:pt x="8399" y="12376"/>
                    <a:pt x="8399" y="10800"/>
                  </a:cubicBezTo>
                  <a:lnTo>
                    <a:pt x="8399" y="10125"/>
                  </a:lnTo>
                  <a:cubicBezTo>
                    <a:pt x="8399" y="9752"/>
                    <a:pt x="8130" y="9449"/>
                    <a:pt x="7799" y="9449"/>
                  </a:cubicBezTo>
                  <a:lnTo>
                    <a:pt x="3451" y="9449"/>
                  </a:lnTo>
                  <a:cubicBezTo>
                    <a:pt x="3451" y="9449"/>
                    <a:pt x="6879" y="2700"/>
                    <a:pt x="6879" y="2700"/>
                  </a:cubicBezTo>
                  <a:close/>
                  <a:moveTo>
                    <a:pt x="16798" y="1352"/>
                  </a:moveTo>
                  <a:cubicBezTo>
                    <a:pt x="16798" y="603"/>
                    <a:pt x="16263" y="0"/>
                    <a:pt x="15600" y="0"/>
                  </a:cubicBezTo>
                  <a:lnTo>
                    <a:pt x="6000" y="0"/>
                  </a:lnTo>
                  <a:cubicBezTo>
                    <a:pt x="5338" y="0"/>
                    <a:pt x="4799" y="603"/>
                    <a:pt x="4799" y="1352"/>
                  </a:cubicBezTo>
                  <a:lnTo>
                    <a:pt x="0" y="10800"/>
                  </a:lnTo>
                  <a:lnTo>
                    <a:pt x="0" y="20248"/>
                  </a:lnTo>
                  <a:cubicBezTo>
                    <a:pt x="0" y="20995"/>
                    <a:pt x="536" y="21600"/>
                    <a:pt x="1202" y="21600"/>
                  </a:cubicBezTo>
                  <a:lnTo>
                    <a:pt x="20399" y="21600"/>
                  </a:lnTo>
                  <a:cubicBezTo>
                    <a:pt x="21064" y="21600"/>
                    <a:pt x="21600" y="20995"/>
                    <a:pt x="21600" y="20248"/>
                  </a:cubicBezTo>
                  <a:lnTo>
                    <a:pt x="21600" y="10800"/>
                  </a:lnTo>
                  <a:cubicBezTo>
                    <a:pt x="21600" y="10800"/>
                    <a:pt x="16798" y="1352"/>
                    <a:pt x="16798" y="1352"/>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8" name="iS1ide-Freeform: Shape 151"/>
            <p:cNvSpPr/>
            <p:nvPr/>
          </p:nvSpPr>
          <p:spPr>
            <a:xfrm>
              <a:off x="5196517" y="3068673"/>
              <a:ext cx="99322" cy="99314"/>
            </a:xfrm>
            <a:custGeom>
              <a:avLst/>
              <a:gdLst/>
              <a:ahLst/>
              <a:cxnLst>
                <a:cxn ang="0">
                  <a:pos x="wd2" y="hd2"/>
                </a:cxn>
                <a:cxn ang="5400000">
                  <a:pos x="wd2" y="hd2"/>
                </a:cxn>
                <a:cxn ang="10800000">
                  <a:pos x="wd2" y="hd2"/>
                </a:cxn>
                <a:cxn ang="16200000">
                  <a:pos x="wd2" y="hd2"/>
                </a:cxn>
              </a:cxnLst>
              <a:rect l="0" t="0" r="r" b="b"/>
              <a:pathLst>
                <a:path w="21600" h="21600" extrusionOk="0">
                  <a:moveTo>
                    <a:pt x="8100" y="18897"/>
                  </a:moveTo>
                  <a:cubicBezTo>
                    <a:pt x="8100" y="20391"/>
                    <a:pt x="9307" y="21600"/>
                    <a:pt x="10800" y="21600"/>
                  </a:cubicBezTo>
                  <a:cubicBezTo>
                    <a:pt x="12290" y="21600"/>
                    <a:pt x="13499" y="20391"/>
                    <a:pt x="13499" y="18897"/>
                  </a:cubicBezTo>
                  <a:lnTo>
                    <a:pt x="13499" y="17549"/>
                  </a:lnTo>
                  <a:lnTo>
                    <a:pt x="8100" y="17549"/>
                  </a:lnTo>
                  <a:cubicBezTo>
                    <a:pt x="8100" y="17549"/>
                    <a:pt x="8100" y="18897"/>
                    <a:pt x="8100" y="18897"/>
                  </a:cubicBezTo>
                  <a:close/>
                  <a:moveTo>
                    <a:pt x="16198" y="13499"/>
                  </a:moveTo>
                  <a:lnTo>
                    <a:pt x="5399" y="13499"/>
                  </a:lnTo>
                  <a:lnTo>
                    <a:pt x="5399" y="8100"/>
                  </a:lnTo>
                  <a:cubicBezTo>
                    <a:pt x="5399" y="5121"/>
                    <a:pt x="7822" y="2698"/>
                    <a:pt x="10800" y="2698"/>
                  </a:cubicBezTo>
                  <a:cubicBezTo>
                    <a:pt x="13777" y="2698"/>
                    <a:pt x="16198" y="5121"/>
                    <a:pt x="16198" y="8100"/>
                  </a:cubicBezTo>
                  <a:cubicBezTo>
                    <a:pt x="16198" y="8100"/>
                    <a:pt x="16198" y="13499"/>
                    <a:pt x="16198" y="13499"/>
                  </a:cubicBezTo>
                  <a:close/>
                  <a:moveTo>
                    <a:pt x="20249" y="13499"/>
                  </a:moveTo>
                  <a:lnTo>
                    <a:pt x="18897" y="13499"/>
                  </a:lnTo>
                  <a:lnTo>
                    <a:pt x="18897" y="8100"/>
                  </a:lnTo>
                  <a:cubicBezTo>
                    <a:pt x="18897" y="3625"/>
                    <a:pt x="15273" y="0"/>
                    <a:pt x="10800" y="0"/>
                  </a:cubicBezTo>
                  <a:cubicBezTo>
                    <a:pt x="6328" y="0"/>
                    <a:pt x="2700" y="3625"/>
                    <a:pt x="2700" y="8100"/>
                  </a:cubicBezTo>
                  <a:lnTo>
                    <a:pt x="2700" y="13499"/>
                  </a:lnTo>
                  <a:lnTo>
                    <a:pt x="1351" y="13499"/>
                  </a:lnTo>
                  <a:cubicBezTo>
                    <a:pt x="603" y="13499"/>
                    <a:pt x="0" y="14102"/>
                    <a:pt x="0" y="14851"/>
                  </a:cubicBezTo>
                  <a:cubicBezTo>
                    <a:pt x="0" y="15596"/>
                    <a:pt x="603" y="16199"/>
                    <a:pt x="1351" y="16199"/>
                  </a:cubicBezTo>
                  <a:lnTo>
                    <a:pt x="20249" y="16199"/>
                  </a:lnTo>
                  <a:cubicBezTo>
                    <a:pt x="20994" y="16199"/>
                    <a:pt x="21600" y="15596"/>
                    <a:pt x="21600" y="14851"/>
                  </a:cubicBezTo>
                  <a:cubicBezTo>
                    <a:pt x="21600" y="14102"/>
                    <a:pt x="20994" y="13499"/>
                    <a:pt x="20249" y="13499"/>
                  </a:cubicBezTo>
                  <a:cubicBezTo>
                    <a:pt x="20249" y="13499"/>
                    <a:pt x="20249" y="13499"/>
                    <a:pt x="20249" y="13499"/>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59" name="iS1ide-Freeform: Shape 152"/>
            <p:cNvSpPr/>
            <p:nvPr/>
          </p:nvSpPr>
          <p:spPr>
            <a:xfrm>
              <a:off x="7147334" y="3537983"/>
              <a:ext cx="100790" cy="100782"/>
            </a:xfrm>
            <a:custGeom>
              <a:avLst/>
              <a:gdLst/>
              <a:ahLst/>
              <a:cxnLst>
                <a:cxn ang="0">
                  <a:pos x="wd2" y="hd2"/>
                </a:cxn>
                <a:cxn ang="5400000">
                  <a:pos x="wd2" y="hd2"/>
                </a:cxn>
                <a:cxn ang="10800000">
                  <a:pos x="wd2" y="hd2"/>
                </a:cxn>
                <a:cxn ang="16200000">
                  <a:pos x="wd2" y="hd2"/>
                </a:cxn>
              </a:cxnLst>
              <a:rect l="0" t="0" r="r" b="b"/>
              <a:pathLst>
                <a:path w="21600" h="21600" extrusionOk="0">
                  <a:moveTo>
                    <a:pt x="10800" y="6525"/>
                  </a:moveTo>
                  <a:cubicBezTo>
                    <a:pt x="8443" y="6525"/>
                    <a:pt x="6525" y="8443"/>
                    <a:pt x="6525" y="10801"/>
                  </a:cubicBezTo>
                  <a:cubicBezTo>
                    <a:pt x="6525" y="13158"/>
                    <a:pt x="8443" y="15076"/>
                    <a:pt x="10800" y="15076"/>
                  </a:cubicBezTo>
                  <a:cubicBezTo>
                    <a:pt x="13157" y="15076"/>
                    <a:pt x="15074" y="13158"/>
                    <a:pt x="15074" y="10801"/>
                  </a:cubicBezTo>
                  <a:cubicBezTo>
                    <a:pt x="15074" y="8443"/>
                    <a:pt x="13157" y="6525"/>
                    <a:pt x="10800" y="6525"/>
                  </a:cubicBezTo>
                  <a:cubicBezTo>
                    <a:pt x="10800" y="6525"/>
                    <a:pt x="10800" y="6525"/>
                    <a:pt x="10800" y="6525"/>
                  </a:cubicBezTo>
                  <a:close/>
                  <a:moveTo>
                    <a:pt x="10800" y="15750"/>
                  </a:moveTo>
                  <a:cubicBezTo>
                    <a:pt x="8071" y="15750"/>
                    <a:pt x="5851" y="13529"/>
                    <a:pt x="5851" y="10801"/>
                  </a:cubicBezTo>
                  <a:cubicBezTo>
                    <a:pt x="5851" y="8073"/>
                    <a:pt x="8071" y="5851"/>
                    <a:pt x="10800" y="5851"/>
                  </a:cubicBezTo>
                  <a:cubicBezTo>
                    <a:pt x="13529" y="5851"/>
                    <a:pt x="15749" y="8073"/>
                    <a:pt x="15749" y="10801"/>
                  </a:cubicBezTo>
                  <a:cubicBezTo>
                    <a:pt x="15749" y="13529"/>
                    <a:pt x="13529" y="15750"/>
                    <a:pt x="10800" y="15750"/>
                  </a:cubicBezTo>
                  <a:cubicBezTo>
                    <a:pt x="10800" y="15750"/>
                    <a:pt x="10800" y="15750"/>
                    <a:pt x="10800" y="15750"/>
                  </a:cubicBezTo>
                  <a:close/>
                  <a:moveTo>
                    <a:pt x="6570" y="17256"/>
                  </a:moveTo>
                  <a:lnTo>
                    <a:pt x="6795" y="17394"/>
                  </a:lnTo>
                  <a:cubicBezTo>
                    <a:pt x="7469" y="17808"/>
                    <a:pt x="8201" y="18112"/>
                    <a:pt x="8968" y="18299"/>
                  </a:cubicBezTo>
                  <a:lnTo>
                    <a:pt x="9227" y="18360"/>
                  </a:lnTo>
                  <a:lnTo>
                    <a:pt x="9227" y="20794"/>
                  </a:lnTo>
                  <a:cubicBezTo>
                    <a:pt x="9227" y="20865"/>
                    <a:pt x="9286" y="20926"/>
                    <a:pt x="9359" y="20926"/>
                  </a:cubicBezTo>
                  <a:lnTo>
                    <a:pt x="12238" y="20926"/>
                  </a:lnTo>
                  <a:cubicBezTo>
                    <a:pt x="12313" y="20926"/>
                    <a:pt x="12371" y="20867"/>
                    <a:pt x="12371" y="20794"/>
                  </a:cubicBezTo>
                  <a:lnTo>
                    <a:pt x="12371" y="18350"/>
                  </a:lnTo>
                  <a:lnTo>
                    <a:pt x="12628" y="18287"/>
                  </a:lnTo>
                  <a:cubicBezTo>
                    <a:pt x="13386" y="18095"/>
                    <a:pt x="14110" y="17786"/>
                    <a:pt x="14778" y="17373"/>
                  </a:cubicBezTo>
                  <a:lnTo>
                    <a:pt x="15006" y="17231"/>
                  </a:lnTo>
                  <a:lnTo>
                    <a:pt x="16753" y="18978"/>
                  </a:lnTo>
                  <a:cubicBezTo>
                    <a:pt x="16786" y="19012"/>
                    <a:pt x="16826" y="19017"/>
                    <a:pt x="16848" y="19017"/>
                  </a:cubicBezTo>
                  <a:cubicBezTo>
                    <a:pt x="16867" y="19017"/>
                    <a:pt x="16907" y="19012"/>
                    <a:pt x="16939" y="18979"/>
                  </a:cubicBezTo>
                  <a:lnTo>
                    <a:pt x="18978" y="16942"/>
                  </a:lnTo>
                  <a:cubicBezTo>
                    <a:pt x="19030" y="16892"/>
                    <a:pt x="19030" y="16805"/>
                    <a:pt x="18976" y="16754"/>
                  </a:cubicBezTo>
                  <a:lnTo>
                    <a:pt x="17198" y="14975"/>
                  </a:lnTo>
                  <a:lnTo>
                    <a:pt x="17330" y="14749"/>
                  </a:lnTo>
                  <a:cubicBezTo>
                    <a:pt x="17716" y="14092"/>
                    <a:pt x="17999" y="13382"/>
                    <a:pt x="18171" y="12636"/>
                  </a:cubicBezTo>
                  <a:lnTo>
                    <a:pt x="18231" y="12374"/>
                  </a:lnTo>
                  <a:lnTo>
                    <a:pt x="20788" y="12374"/>
                  </a:lnTo>
                  <a:cubicBezTo>
                    <a:pt x="20864" y="12374"/>
                    <a:pt x="20924" y="12315"/>
                    <a:pt x="20924" y="12242"/>
                  </a:cubicBezTo>
                  <a:lnTo>
                    <a:pt x="20924" y="9362"/>
                  </a:lnTo>
                  <a:cubicBezTo>
                    <a:pt x="20924" y="9287"/>
                    <a:pt x="20864" y="9228"/>
                    <a:pt x="20788" y="9228"/>
                  </a:cubicBezTo>
                  <a:lnTo>
                    <a:pt x="18182" y="9228"/>
                  </a:lnTo>
                  <a:lnTo>
                    <a:pt x="18117" y="8977"/>
                  </a:lnTo>
                  <a:cubicBezTo>
                    <a:pt x="17927" y="8261"/>
                    <a:pt x="17635" y="7578"/>
                    <a:pt x="17245" y="6945"/>
                  </a:cubicBezTo>
                  <a:lnTo>
                    <a:pt x="17108" y="6716"/>
                  </a:lnTo>
                  <a:lnTo>
                    <a:pt x="18976" y="4846"/>
                  </a:lnTo>
                  <a:cubicBezTo>
                    <a:pt x="19028" y="4796"/>
                    <a:pt x="19028" y="4712"/>
                    <a:pt x="18976" y="4660"/>
                  </a:cubicBezTo>
                  <a:lnTo>
                    <a:pt x="16939" y="2622"/>
                  </a:lnTo>
                  <a:cubicBezTo>
                    <a:pt x="16907" y="2590"/>
                    <a:pt x="16867" y="2585"/>
                    <a:pt x="16847" y="2585"/>
                  </a:cubicBezTo>
                  <a:cubicBezTo>
                    <a:pt x="16826" y="2585"/>
                    <a:pt x="16786" y="2590"/>
                    <a:pt x="16753" y="2624"/>
                  </a:cubicBezTo>
                  <a:lnTo>
                    <a:pt x="14863" y="4513"/>
                  </a:lnTo>
                  <a:lnTo>
                    <a:pt x="14636" y="4379"/>
                  </a:lnTo>
                  <a:cubicBezTo>
                    <a:pt x="14009" y="4007"/>
                    <a:pt x="13332" y="3728"/>
                    <a:pt x="12625" y="3549"/>
                  </a:cubicBezTo>
                  <a:lnTo>
                    <a:pt x="12371" y="3486"/>
                  </a:lnTo>
                  <a:lnTo>
                    <a:pt x="12371" y="807"/>
                  </a:lnTo>
                  <a:cubicBezTo>
                    <a:pt x="12371" y="733"/>
                    <a:pt x="12313" y="674"/>
                    <a:pt x="12238" y="674"/>
                  </a:cubicBezTo>
                  <a:lnTo>
                    <a:pt x="9359" y="674"/>
                  </a:lnTo>
                  <a:cubicBezTo>
                    <a:pt x="9286" y="674"/>
                    <a:pt x="9227" y="736"/>
                    <a:pt x="9227" y="807"/>
                  </a:cubicBezTo>
                  <a:lnTo>
                    <a:pt x="9227" y="3475"/>
                  </a:lnTo>
                  <a:lnTo>
                    <a:pt x="8968" y="3538"/>
                  </a:lnTo>
                  <a:cubicBezTo>
                    <a:pt x="8257" y="3711"/>
                    <a:pt x="7573" y="3986"/>
                    <a:pt x="6939" y="4358"/>
                  </a:cubicBezTo>
                  <a:lnTo>
                    <a:pt x="6715" y="4490"/>
                  </a:lnTo>
                  <a:lnTo>
                    <a:pt x="4846" y="2622"/>
                  </a:lnTo>
                  <a:cubicBezTo>
                    <a:pt x="4814" y="2590"/>
                    <a:pt x="4772" y="2585"/>
                    <a:pt x="4752" y="2585"/>
                  </a:cubicBezTo>
                  <a:cubicBezTo>
                    <a:pt x="4731" y="2585"/>
                    <a:pt x="4691" y="2590"/>
                    <a:pt x="4656" y="2624"/>
                  </a:cubicBezTo>
                  <a:lnTo>
                    <a:pt x="2622" y="4660"/>
                  </a:lnTo>
                  <a:cubicBezTo>
                    <a:pt x="2589" y="4695"/>
                    <a:pt x="2584" y="4732"/>
                    <a:pt x="2584" y="4753"/>
                  </a:cubicBezTo>
                  <a:cubicBezTo>
                    <a:pt x="2584" y="4773"/>
                    <a:pt x="2589" y="4812"/>
                    <a:pt x="2622" y="4845"/>
                  </a:cubicBezTo>
                  <a:lnTo>
                    <a:pt x="4457" y="6680"/>
                  </a:lnTo>
                  <a:lnTo>
                    <a:pt x="4315" y="6909"/>
                  </a:lnTo>
                  <a:cubicBezTo>
                    <a:pt x="3915" y="7552"/>
                    <a:pt x="3614" y="8248"/>
                    <a:pt x="3423" y="8975"/>
                  </a:cubicBezTo>
                  <a:lnTo>
                    <a:pt x="3356" y="9228"/>
                  </a:lnTo>
                  <a:lnTo>
                    <a:pt x="807" y="9228"/>
                  </a:lnTo>
                  <a:cubicBezTo>
                    <a:pt x="734" y="9228"/>
                    <a:pt x="674" y="9287"/>
                    <a:pt x="674" y="9362"/>
                  </a:cubicBezTo>
                  <a:lnTo>
                    <a:pt x="674" y="12242"/>
                  </a:lnTo>
                  <a:cubicBezTo>
                    <a:pt x="674" y="12314"/>
                    <a:pt x="734" y="12374"/>
                    <a:pt x="807" y="12374"/>
                  </a:cubicBezTo>
                  <a:lnTo>
                    <a:pt x="3309" y="12374"/>
                  </a:lnTo>
                  <a:lnTo>
                    <a:pt x="3369" y="12636"/>
                  </a:lnTo>
                  <a:cubicBezTo>
                    <a:pt x="3544" y="13394"/>
                    <a:pt x="3834" y="14118"/>
                    <a:pt x="4230" y="14787"/>
                  </a:cubicBezTo>
                  <a:lnTo>
                    <a:pt x="4363" y="15012"/>
                  </a:lnTo>
                  <a:lnTo>
                    <a:pt x="2624" y="16754"/>
                  </a:lnTo>
                  <a:cubicBezTo>
                    <a:pt x="2589" y="16789"/>
                    <a:pt x="2585" y="16828"/>
                    <a:pt x="2585" y="16847"/>
                  </a:cubicBezTo>
                  <a:cubicBezTo>
                    <a:pt x="2585" y="16868"/>
                    <a:pt x="2589" y="16908"/>
                    <a:pt x="2622" y="16942"/>
                  </a:cubicBezTo>
                  <a:lnTo>
                    <a:pt x="4658" y="18978"/>
                  </a:lnTo>
                  <a:cubicBezTo>
                    <a:pt x="4692" y="19012"/>
                    <a:pt x="4732" y="19017"/>
                    <a:pt x="4752" y="19017"/>
                  </a:cubicBezTo>
                  <a:cubicBezTo>
                    <a:pt x="4772" y="19017"/>
                    <a:pt x="4814" y="19012"/>
                    <a:pt x="4847" y="18978"/>
                  </a:cubicBezTo>
                  <a:cubicBezTo>
                    <a:pt x="4847" y="18978"/>
                    <a:pt x="6570" y="17256"/>
                    <a:pt x="6570" y="17256"/>
                  </a:cubicBezTo>
                  <a:close/>
                  <a:moveTo>
                    <a:pt x="12238" y="21600"/>
                  </a:moveTo>
                  <a:lnTo>
                    <a:pt x="9359" y="21600"/>
                  </a:lnTo>
                  <a:cubicBezTo>
                    <a:pt x="8915" y="21600"/>
                    <a:pt x="8550" y="21239"/>
                    <a:pt x="8550" y="20791"/>
                  </a:cubicBezTo>
                  <a:lnTo>
                    <a:pt x="8550" y="18887"/>
                  </a:lnTo>
                  <a:cubicBezTo>
                    <a:pt x="7894" y="18705"/>
                    <a:pt x="7265" y="18443"/>
                    <a:pt x="6672" y="18105"/>
                  </a:cubicBezTo>
                  <a:lnTo>
                    <a:pt x="5324" y="19454"/>
                  </a:lnTo>
                  <a:cubicBezTo>
                    <a:pt x="5017" y="19761"/>
                    <a:pt x="4485" y="19761"/>
                    <a:pt x="4180" y="19454"/>
                  </a:cubicBezTo>
                  <a:lnTo>
                    <a:pt x="2145" y="17420"/>
                  </a:lnTo>
                  <a:cubicBezTo>
                    <a:pt x="1993" y="17266"/>
                    <a:pt x="1909" y="17063"/>
                    <a:pt x="1909" y="16847"/>
                  </a:cubicBezTo>
                  <a:cubicBezTo>
                    <a:pt x="1909" y="16632"/>
                    <a:pt x="1993" y="16427"/>
                    <a:pt x="2145" y="16276"/>
                  </a:cubicBezTo>
                  <a:lnTo>
                    <a:pt x="3518" y="14902"/>
                  </a:lnTo>
                  <a:cubicBezTo>
                    <a:pt x="3198" y="14317"/>
                    <a:pt x="2948" y="13695"/>
                    <a:pt x="2777" y="13048"/>
                  </a:cubicBezTo>
                  <a:lnTo>
                    <a:pt x="807" y="13048"/>
                  </a:lnTo>
                  <a:cubicBezTo>
                    <a:pt x="362" y="13048"/>
                    <a:pt x="0" y="12686"/>
                    <a:pt x="0" y="12242"/>
                  </a:cubicBezTo>
                  <a:lnTo>
                    <a:pt x="0" y="9362"/>
                  </a:lnTo>
                  <a:cubicBezTo>
                    <a:pt x="0" y="8915"/>
                    <a:pt x="362" y="8553"/>
                    <a:pt x="807" y="8553"/>
                  </a:cubicBezTo>
                  <a:lnTo>
                    <a:pt x="2842" y="8553"/>
                  </a:lnTo>
                  <a:cubicBezTo>
                    <a:pt x="3024" y="7936"/>
                    <a:pt x="3281" y="7344"/>
                    <a:pt x="3604" y="6783"/>
                  </a:cubicBezTo>
                  <a:lnTo>
                    <a:pt x="2145" y="5324"/>
                  </a:lnTo>
                  <a:cubicBezTo>
                    <a:pt x="1994" y="5173"/>
                    <a:pt x="1909" y="4971"/>
                    <a:pt x="1909" y="4757"/>
                  </a:cubicBezTo>
                  <a:cubicBezTo>
                    <a:pt x="1909" y="4538"/>
                    <a:pt x="1993" y="4337"/>
                    <a:pt x="2145" y="4183"/>
                  </a:cubicBezTo>
                  <a:lnTo>
                    <a:pt x="4180" y="2145"/>
                  </a:lnTo>
                  <a:cubicBezTo>
                    <a:pt x="4490" y="1841"/>
                    <a:pt x="5017" y="1841"/>
                    <a:pt x="5324" y="2144"/>
                  </a:cubicBezTo>
                  <a:lnTo>
                    <a:pt x="6827" y="3648"/>
                  </a:lnTo>
                  <a:cubicBezTo>
                    <a:pt x="7374" y="3349"/>
                    <a:pt x="7952" y="3115"/>
                    <a:pt x="8552" y="2949"/>
                  </a:cubicBezTo>
                  <a:lnTo>
                    <a:pt x="8552" y="807"/>
                  </a:lnTo>
                  <a:cubicBezTo>
                    <a:pt x="8550" y="362"/>
                    <a:pt x="8912" y="0"/>
                    <a:pt x="9359" y="0"/>
                  </a:cubicBezTo>
                  <a:lnTo>
                    <a:pt x="12238" y="0"/>
                  </a:lnTo>
                  <a:cubicBezTo>
                    <a:pt x="12684" y="0"/>
                    <a:pt x="13047" y="362"/>
                    <a:pt x="13047" y="807"/>
                  </a:cubicBezTo>
                  <a:lnTo>
                    <a:pt x="13047" y="2964"/>
                  </a:lnTo>
                  <a:cubicBezTo>
                    <a:pt x="13639" y="3134"/>
                    <a:pt x="14212" y="3370"/>
                    <a:pt x="14753" y="3669"/>
                  </a:cubicBezTo>
                  <a:lnTo>
                    <a:pt x="16276" y="2145"/>
                  </a:lnTo>
                  <a:cubicBezTo>
                    <a:pt x="16581" y="1841"/>
                    <a:pt x="17113" y="1841"/>
                    <a:pt x="17417" y="2145"/>
                  </a:cubicBezTo>
                  <a:lnTo>
                    <a:pt x="19454" y="4183"/>
                  </a:lnTo>
                  <a:cubicBezTo>
                    <a:pt x="19769" y="4498"/>
                    <a:pt x="19769" y="5010"/>
                    <a:pt x="19454" y="5324"/>
                  </a:cubicBezTo>
                  <a:lnTo>
                    <a:pt x="17958" y="6820"/>
                  </a:lnTo>
                  <a:cubicBezTo>
                    <a:pt x="18271" y="7369"/>
                    <a:pt x="18520" y="7949"/>
                    <a:pt x="18698" y="8553"/>
                  </a:cubicBezTo>
                  <a:lnTo>
                    <a:pt x="20788" y="8553"/>
                  </a:lnTo>
                  <a:cubicBezTo>
                    <a:pt x="21235" y="8553"/>
                    <a:pt x="21600" y="8915"/>
                    <a:pt x="21600" y="9362"/>
                  </a:cubicBezTo>
                  <a:lnTo>
                    <a:pt x="21600" y="12242"/>
                  </a:lnTo>
                  <a:cubicBezTo>
                    <a:pt x="21600" y="12686"/>
                    <a:pt x="21237" y="13048"/>
                    <a:pt x="20788" y="13048"/>
                  </a:cubicBezTo>
                  <a:lnTo>
                    <a:pt x="18765" y="13048"/>
                  </a:lnTo>
                  <a:cubicBezTo>
                    <a:pt x="18596" y="13680"/>
                    <a:pt x="18354" y="14290"/>
                    <a:pt x="18042" y="14862"/>
                  </a:cubicBezTo>
                  <a:lnTo>
                    <a:pt x="19454" y="16276"/>
                  </a:lnTo>
                  <a:cubicBezTo>
                    <a:pt x="19769" y="16592"/>
                    <a:pt x="19769" y="17104"/>
                    <a:pt x="19455" y="17418"/>
                  </a:cubicBezTo>
                  <a:lnTo>
                    <a:pt x="17417" y="19454"/>
                  </a:lnTo>
                  <a:cubicBezTo>
                    <a:pt x="17115" y="19759"/>
                    <a:pt x="16577" y="19761"/>
                    <a:pt x="16274" y="19454"/>
                  </a:cubicBezTo>
                  <a:lnTo>
                    <a:pt x="14903" y="18083"/>
                  </a:lnTo>
                  <a:cubicBezTo>
                    <a:pt x="14317" y="18423"/>
                    <a:pt x="13694" y="18687"/>
                    <a:pt x="13047" y="18872"/>
                  </a:cubicBezTo>
                  <a:lnTo>
                    <a:pt x="13047" y="20791"/>
                  </a:lnTo>
                  <a:cubicBezTo>
                    <a:pt x="13047" y="21239"/>
                    <a:pt x="12684" y="21600"/>
                    <a:pt x="12238" y="21600"/>
                  </a:cubicBezTo>
                  <a:cubicBezTo>
                    <a:pt x="12238" y="21600"/>
                    <a:pt x="12238" y="21600"/>
                    <a:pt x="12238" y="21600"/>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0" name="iS1ide-Freeform: Shape 153"/>
            <p:cNvSpPr/>
            <p:nvPr/>
          </p:nvSpPr>
          <p:spPr>
            <a:xfrm>
              <a:off x="7008132" y="3621504"/>
              <a:ext cx="120867" cy="116077"/>
            </a:xfrm>
            <a:custGeom>
              <a:avLst/>
              <a:gdLst/>
              <a:ahLst/>
              <a:cxnLst>
                <a:cxn ang="0">
                  <a:pos x="wd2" y="hd2"/>
                </a:cxn>
                <a:cxn ang="5400000">
                  <a:pos x="wd2" y="hd2"/>
                </a:cxn>
                <a:cxn ang="10800000">
                  <a:pos x="wd2" y="hd2"/>
                </a:cxn>
                <a:cxn ang="16200000">
                  <a:pos x="wd2" y="hd2"/>
                </a:cxn>
              </a:cxnLst>
              <a:rect l="0" t="0" r="r" b="b"/>
              <a:pathLst>
                <a:path w="21600" h="21600" extrusionOk="0">
                  <a:moveTo>
                    <a:pt x="20387" y="8818"/>
                  </a:moveTo>
                  <a:cubicBezTo>
                    <a:pt x="20253" y="8911"/>
                    <a:pt x="15896" y="12227"/>
                    <a:pt x="15024" y="12890"/>
                  </a:cubicBezTo>
                  <a:lnTo>
                    <a:pt x="14701" y="13135"/>
                  </a:lnTo>
                  <a:lnTo>
                    <a:pt x="14824" y="13530"/>
                  </a:lnTo>
                  <a:cubicBezTo>
                    <a:pt x="15547" y="15839"/>
                    <a:pt x="16744" y="19666"/>
                    <a:pt x="16867" y="20040"/>
                  </a:cubicBezTo>
                  <a:cubicBezTo>
                    <a:pt x="16886" y="20098"/>
                    <a:pt x="16890" y="20137"/>
                    <a:pt x="16890" y="20160"/>
                  </a:cubicBezTo>
                  <a:cubicBezTo>
                    <a:pt x="16890" y="20319"/>
                    <a:pt x="16763" y="20453"/>
                    <a:pt x="16613" y="20453"/>
                  </a:cubicBezTo>
                  <a:cubicBezTo>
                    <a:pt x="16555" y="20453"/>
                    <a:pt x="16502" y="20436"/>
                    <a:pt x="16459" y="20405"/>
                  </a:cubicBezTo>
                  <a:cubicBezTo>
                    <a:pt x="16358" y="20329"/>
                    <a:pt x="12925" y="17726"/>
                    <a:pt x="11126" y="16362"/>
                  </a:cubicBezTo>
                  <a:lnTo>
                    <a:pt x="10801" y="16117"/>
                  </a:lnTo>
                  <a:lnTo>
                    <a:pt x="5150" y="20399"/>
                  </a:lnTo>
                  <a:cubicBezTo>
                    <a:pt x="5100" y="20436"/>
                    <a:pt x="5045" y="20453"/>
                    <a:pt x="4989" y="20453"/>
                  </a:cubicBezTo>
                  <a:cubicBezTo>
                    <a:pt x="4837" y="20453"/>
                    <a:pt x="4712" y="20323"/>
                    <a:pt x="4712" y="20160"/>
                  </a:cubicBezTo>
                  <a:cubicBezTo>
                    <a:pt x="4712" y="20137"/>
                    <a:pt x="4716" y="20098"/>
                    <a:pt x="4735" y="20039"/>
                  </a:cubicBezTo>
                  <a:cubicBezTo>
                    <a:pt x="4857" y="19666"/>
                    <a:pt x="5901" y="16333"/>
                    <a:pt x="6778" y="13530"/>
                  </a:cubicBezTo>
                  <a:lnTo>
                    <a:pt x="6901" y="13135"/>
                  </a:lnTo>
                  <a:lnTo>
                    <a:pt x="6578" y="12890"/>
                  </a:lnTo>
                  <a:cubicBezTo>
                    <a:pt x="5706" y="12227"/>
                    <a:pt x="1349" y="8913"/>
                    <a:pt x="1224" y="8823"/>
                  </a:cubicBezTo>
                  <a:cubicBezTo>
                    <a:pt x="1149" y="8768"/>
                    <a:pt x="1104" y="8679"/>
                    <a:pt x="1104" y="8582"/>
                  </a:cubicBezTo>
                  <a:cubicBezTo>
                    <a:pt x="1104" y="8411"/>
                    <a:pt x="1229" y="8261"/>
                    <a:pt x="1372" y="8261"/>
                  </a:cubicBezTo>
                  <a:lnTo>
                    <a:pt x="8392" y="8261"/>
                  </a:lnTo>
                  <a:lnTo>
                    <a:pt x="10537" y="1360"/>
                  </a:lnTo>
                  <a:cubicBezTo>
                    <a:pt x="10566" y="1255"/>
                    <a:pt x="10657" y="1148"/>
                    <a:pt x="10801" y="1148"/>
                  </a:cubicBezTo>
                  <a:cubicBezTo>
                    <a:pt x="10943" y="1148"/>
                    <a:pt x="11036" y="1255"/>
                    <a:pt x="11063" y="1360"/>
                  </a:cubicBezTo>
                  <a:lnTo>
                    <a:pt x="13219" y="8263"/>
                  </a:lnTo>
                  <a:lnTo>
                    <a:pt x="20238" y="8263"/>
                  </a:lnTo>
                  <a:cubicBezTo>
                    <a:pt x="20380" y="8263"/>
                    <a:pt x="20498" y="8407"/>
                    <a:pt x="20498" y="8578"/>
                  </a:cubicBezTo>
                  <a:cubicBezTo>
                    <a:pt x="20498" y="8676"/>
                    <a:pt x="20453" y="8768"/>
                    <a:pt x="20387" y="8818"/>
                  </a:cubicBezTo>
                  <a:cubicBezTo>
                    <a:pt x="20387" y="8818"/>
                    <a:pt x="20387" y="8818"/>
                    <a:pt x="20387" y="8818"/>
                  </a:cubicBezTo>
                  <a:close/>
                  <a:moveTo>
                    <a:pt x="20238" y="7114"/>
                  </a:moveTo>
                  <a:lnTo>
                    <a:pt x="14020" y="7114"/>
                  </a:lnTo>
                  <a:lnTo>
                    <a:pt x="12121" y="1036"/>
                  </a:lnTo>
                  <a:cubicBezTo>
                    <a:pt x="11953" y="426"/>
                    <a:pt x="11409" y="0"/>
                    <a:pt x="10801" y="0"/>
                  </a:cubicBezTo>
                  <a:cubicBezTo>
                    <a:pt x="10187" y="0"/>
                    <a:pt x="9643" y="431"/>
                    <a:pt x="9481" y="1028"/>
                  </a:cubicBezTo>
                  <a:lnTo>
                    <a:pt x="7590" y="7114"/>
                  </a:lnTo>
                  <a:lnTo>
                    <a:pt x="1372" y="7114"/>
                  </a:lnTo>
                  <a:cubicBezTo>
                    <a:pt x="616" y="7114"/>
                    <a:pt x="0" y="7773"/>
                    <a:pt x="0" y="8583"/>
                  </a:cubicBezTo>
                  <a:cubicBezTo>
                    <a:pt x="0" y="9052"/>
                    <a:pt x="221" y="9495"/>
                    <a:pt x="596" y="9768"/>
                  </a:cubicBezTo>
                  <a:cubicBezTo>
                    <a:pt x="728" y="9863"/>
                    <a:pt x="3550" y="12008"/>
                    <a:pt x="5606" y="13571"/>
                  </a:cubicBezTo>
                  <a:cubicBezTo>
                    <a:pt x="4825" y="16068"/>
                    <a:pt x="3749" y="19497"/>
                    <a:pt x="3698" y="19646"/>
                  </a:cubicBezTo>
                  <a:lnTo>
                    <a:pt x="3688" y="19677"/>
                  </a:lnTo>
                  <a:cubicBezTo>
                    <a:pt x="3636" y="19842"/>
                    <a:pt x="3609" y="20004"/>
                    <a:pt x="3609" y="20160"/>
                  </a:cubicBezTo>
                  <a:cubicBezTo>
                    <a:pt x="3609" y="20954"/>
                    <a:pt x="4228" y="21600"/>
                    <a:pt x="4989" y="21600"/>
                  </a:cubicBezTo>
                  <a:cubicBezTo>
                    <a:pt x="5268" y="21600"/>
                    <a:pt x="5540" y="21513"/>
                    <a:pt x="5787" y="21335"/>
                  </a:cubicBezTo>
                  <a:lnTo>
                    <a:pt x="10801" y="17535"/>
                  </a:lnTo>
                  <a:cubicBezTo>
                    <a:pt x="11953" y="18408"/>
                    <a:pt x="15714" y="21262"/>
                    <a:pt x="15826" y="21344"/>
                  </a:cubicBezTo>
                  <a:cubicBezTo>
                    <a:pt x="16059" y="21512"/>
                    <a:pt x="16332" y="21600"/>
                    <a:pt x="16612" y="21600"/>
                  </a:cubicBezTo>
                  <a:cubicBezTo>
                    <a:pt x="17373" y="21600"/>
                    <a:pt x="17992" y="20954"/>
                    <a:pt x="17992" y="20160"/>
                  </a:cubicBezTo>
                  <a:cubicBezTo>
                    <a:pt x="17992" y="20004"/>
                    <a:pt x="17964" y="19839"/>
                    <a:pt x="17908" y="19659"/>
                  </a:cubicBezTo>
                  <a:cubicBezTo>
                    <a:pt x="17854" y="19501"/>
                    <a:pt x="16777" y="16070"/>
                    <a:pt x="15996" y="13571"/>
                  </a:cubicBezTo>
                  <a:cubicBezTo>
                    <a:pt x="18049" y="12010"/>
                    <a:pt x="20869" y="9865"/>
                    <a:pt x="21011" y="9764"/>
                  </a:cubicBezTo>
                  <a:cubicBezTo>
                    <a:pt x="21379" y="9495"/>
                    <a:pt x="21600" y="9050"/>
                    <a:pt x="21600" y="8578"/>
                  </a:cubicBezTo>
                  <a:cubicBezTo>
                    <a:pt x="21600" y="7771"/>
                    <a:pt x="20990" y="7114"/>
                    <a:pt x="20238" y="7114"/>
                  </a:cubicBezTo>
                  <a:cubicBezTo>
                    <a:pt x="20238" y="7114"/>
                    <a:pt x="20238" y="7114"/>
                    <a:pt x="20238" y="7114"/>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1" name="iS1ide-Freeform: Shape 154"/>
            <p:cNvSpPr/>
            <p:nvPr/>
          </p:nvSpPr>
          <p:spPr>
            <a:xfrm>
              <a:off x="6731746" y="2917549"/>
              <a:ext cx="102973" cy="106577"/>
            </a:xfrm>
            <a:custGeom>
              <a:avLst/>
              <a:gdLst/>
              <a:ahLst/>
              <a:cxnLst>
                <a:cxn ang="0">
                  <a:pos x="wd2" y="hd2"/>
                </a:cxn>
                <a:cxn ang="5400000">
                  <a:pos x="wd2" y="hd2"/>
                </a:cxn>
                <a:cxn ang="10800000">
                  <a:pos x="wd2" y="hd2"/>
                </a:cxn>
                <a:cxn ang="16200000">
                  <a:pos x="wd2" y="hd2"/>
                </a:cxn>
              </a:cxnLst>
              <a:rect l="0" t="0" r="r" b="b"/>
              <a:pathLst>
                <a:path w="21600" h="21600" extrusionOk="0">
                  <a:moveTo>
                    <a:pt x="10793" y="0"/>
                  </a:moveTo>
                  <a:cubicBezTo>
                    <a:pt x="4831" y="0"/>
                    <a:pt x="0" y="4227"/>
                    <a:pt x="0" y="9421"/>
                  </a:cubicBezTo>
                  <a:cubicBezTo>
                    <a:pt x="0" y="9940"/>
                    <a:pt x="429" y="10365"/>
                    <a:pt x="991" y="10365"/>
                  </a:cubicBezTo>
                  <a:cubicBezTo>
                    <a:pt x="1406" y="10365"/>
                    <a:pt x="1781" y="10126"/>
                    <a:pt x="1903" y="9748"/>
                  </a:cubicBezTo>
                  <a:cubicBezTo>
                    <a:pt x="1952" y="9630"/>
                    <a:pt x="2439" y="8564"/>
                    <a:pt x="4028" y="8564"/>
                  </a:cubicBezTo>
                  <a:cubicBezTo>
                    <a:pt x="5495" y="8564"/>
                    <a:pt x="6005" y="9460"/>
                    <a:pt x="6127" y="9673"/>
                  </a:cubicBezTo>
                  <a:cubicBezTo>
                    <a:pt x="6151" y="9744"/>
                    <a:pt x="6207" y="9841"/>
                    <a:pt x="6257" y="9912"/>
                  </a:cubicBezTo>
                  <a:cubicBezTo>
                    <a:pt x="6426" y="10172"/>
                    <a:pt x="6735" y="10340"/>
                    <a:pt x="7078" y="10340"/>
                  </a:cubicBezTo>
                  <a:cubicBezTo>
                    <a:pt x="7395" y="10340"/>
                    <a:pt x="7691" y="10198"/>
                    <a:pt x="7887" y="9937"/>
                  </a:cubicBezTo>
                  <a:cubicBezTo>
                    <a:pt x="7935" y="9867"/>
                    <a:pt x="7953" y="9819"/>
                    <a:pt x="7978" y="9748"/>
                  </a:cubicBezTo>
                  <a:cubicBezTo>
                    <a:pt x="8124" y="9536"/>
                    <a:pt x="8837" y="8564"/>
                    <a:pt x="10767" y="8564"/>
                  </a:cubicBezTo>
                  <a:cubicBezTo>
                    <a:pt x="12869" y="8564"/>
                    <a:pt x="13533" y="9680"/>
                    <a:pt x="13583" y="9774"/>
                  </a:cubicBezTo>
                  <a:cubicBezTo>
                    <a:pt x="13607" y="9822"/>
                    <a:pt x="13626" y="9891"/>
                    <a:pt x="13674" y="9937"/>
                  </a:cubicBezTo>
                  <a:cubicBezTo>
                    <a:pt x="13845" y="10198"/>
                    <a:pt x="14167" y="10340"/>
                    <a:pt x="14483" y="10340"/>
                  </a:cubicBezTo>
                  <a:cubicBezTo>
                    <a:pt x="14825" y="10340"/>
                    <a:pt x="15121" y="10172"/>
                    <a:pt x="15317" y="9912"/>
                  </a:cubicBezTo>
                  <a:cubicBezTo>
                    <a:pt x="15364" y="9841"/>
                    <a:pt x="15385" y="9768"/>
                    <a:pt x="15408" y="9698"/>
                  </a:cubicBezTo>
                  <a:cubicBezTo>
                    <a:pt x="15481" y="9556"/>
                    <a:pt x="15980" y="8564"/>
                    <a:pt x="17520" y="8564"/>
                  </a:cubicBezTo>
                  <a:cubicBezTo>
                    <a:pt x="19084" y="8564"/>
                    <a:pt x="19570" y="9605"/>
                    <a:pt x="19619" y="9723"/>
                  </a:cubicBezTo>
                  <a:cubicBezTo>
                    <a:pt x="19765" y="10101"/>
                    <a:pt x="20127" y="10340"/>
                    <a:pt x="20518" y="10340"/>
                  </a:cubicBezTo>
                  <a:lnTo>
                    <a:pt x="20622" y="10340"/>
                  </a:lnTo>
                  <a:cubicBezTo>
                    <a:pt x="21160" y="10340"/>
                    <a:pt x="21600" y="9915"/>
                    <a:pt x="21600" y="9396"/>
                  </a:cubicBezTo>
                  <a:cubicBezTo>
                    <a:pt x="21600" y="4226"/>
                    <a:pt x="16755" y="0"/>
                    <a:pt x="10793" y="0"/>
                  </a:cubicBezTo>
                  <a:close/>
                  <a:moveTo>
                    <a:pt x="10793" y="1889"/>
                  </a:moveTo>
                  <a:cubicBezTo>
                    <a:pt x="14679" y="1889"/>
                    <a:pt x="17976" y="4016"/>
                    <a:pt x="19149" y="6990"/>
                  </a:cubicBezTo>
                  <a:cubicBezTo>
                    <a:pt x="18685" y="6825"/>
                    <a:pt x="18154" y="6700"/>
                    <a:pt x="17494" y="6700"/>
                  </a:cubicBezTo>
                  <a:cubicBezTo>
                    <a:pt x="15978" y="6700"/>
                    <a:pt x="15001" y="7296"/>
                    <a:pt x="14391" y="7884"/>
                  </a:cubicBezTo>
                  <a:cubicBezTo>
                    <a:pt x="13683" y="7296"/>
                    <a:pt x="12526" y="6700"/>
                    <a:pt x="10741" y="6700"/>
                  </a:cubicBezTo>
                  <a:cubicBezTo>
                    <a:pt x="8957" y="6700"/>
                    <a:pt x="7812" y="7296"/>
                    <a:pt x="7104" y="7884"/>
                  </a:cubicBezTo>
                  <a:cubicBezTo>
                    <a:pt x="6493" y="7296"/>
                    <a:pt x="5516" y="6700"/>
                    <a:pt x="4002" y="6700"/>
                  </a:cubicBezTo>
                  <a:cubicBezTo>
                    <a:pt x="3391" y="6700"/>
                    <a:pt x="2878" y="6798"/>
                    <a:pt x="2438" y="6940"/>
                  </a:cubicBezTo>
                  <a:cubicBezTo>
                    <a:pt x="3635" y="4013"/>
                    <a:pt x="6932" y="1889"/>
                    <a:pt x="10793" y="1889"/>
                  </a:cubicBezTo>
                  <a:close/>
                  <a:moveTo>
                    <a:pt x="10572" y="10076"/>
                  </a:moveTo>
                  <a:cubicBezTo>
                    <a:pt x="10034" y="10076"/>
                    <a:pt x="9594" y="10500"/>
                    <a:pt x="9594" y="11020"/>
                  </a:cubicBezTo>
                  <a:lnTo>
                    <a:pt x="9594" y="18199"/>
                  </a:lnTo>
                  <a:cubicBezTo>
                    <a:pt x="9594" y="20065"/>
                    <a:pt x="11171" y="21600"/>
                    <a:pt x="13101" y="21600"/>
                  </a:cubicBezTo>
                  <a:cubicBezTo>
                    <a:pt x="15032" y="21600"/>
                    <a:pt x="16620" y="20065"/>
                    <a:pt x="16620" y="18199"/>
                  </a:cubicBezTo>
                  <a:cubicBezTo>
                    <a:pt x="16620" y="17680"/>
                    <a:pt x="16180" y="17255"/>
                    <a:pt x="15643" y="17255"/>
                  </a:cubicBezTo>
                  <a:cubicBezTo>
                    <a:pt x="15107" y="17255"/>
                    <a:pt x="14678" y="17680"/>
                    <a:pt x="14678" y="18199"/>
                  </a:cubicBezTo>
                  <a:cubicBezTo>
                    <a:pt x="14678" y="19026"/>
                    <a:pt x="13956" y="19711"/>
                    <a:pt x="13101" y="19711"/>
                  </a:cubicBezTo>
                  <a:cubicBezTo>
                    <a:pt x="12246" y="19711"/>
                    <a:pt x="11550" y="19026"/>
                    <a:pt x="11550" y="18174"/>
                  </a:cubicBezTo>
                  <a:lnTo>
                    <a:pt x="11550" y="11020"/>
                  </a:lnTo>
                  <a:cubicBezTo>
                    <a:pt x="11550" y="10500"/>
                    <a:pt x="11110" y="10076"/>
                    <a:pt x="10572" y="10076"/>
                  </a:cubicBezTo>
                  <a:close/>
                </a:path>
              </a:pathLst>
            </a:custGeom>
            <a:solidFill>
              <a:schemeClr val="accent1"/>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2" name="iS1ide-Freeform: Shape 155"/>
            <p:cNvSpPr/>
            <p:nvPr/>
          </p:nvSpPr>
          <p:spPr>
            <a:xfrm>
              <a:off x="7010150" y="2501932"/>
              <a:ext cx="107945" cy="172201"/>
            </a:xfrm>
            <a:custGeom>
              <a:avLst/>
              <a:gdLst/>
              <a:ahLst/>
              <a:cxnLst>
                <a:cxn ang="0">
                  <a:pos x="wd2" y="hd2"/>
                </a:cxn>
                <a:cxn ang="5400000">
                  <a:pos x="wd2" y="hd2"/>
                </a:cxn>
                <a:cxn ang="10800000">
                  <a:pos x="wd2" y="hd2"/>
                </a:cxn>
                <a:cxn ang="16200000">
                  <a:pos x="wd2" y="hd2"/>
                </a:cxn>
              </a:cxnLst>
              <a:rect l="0" t="0" r="r" b="b"/>
              <a:pathLst>
                <a:path w="21600" h="21600" extrusionOk="0">
                  <a:moveTo>
                    <a:pt x="10781" y="0"/>
                  </a:moveTo>
                  <a:cubicBezTo>
                    <a:pt x="7009" y="0"/>
                    <a:pt x="776" y="380"/>
                    <a:pt x="62" y="1769"/>
                  </a:cubicBezTo>
                  <a:lnTo>
                    <a:pt x="0" y="1777"/>
                  </a:lnTo>
                  <a:lnTo>
                    <a:pt x="25" y="1933"/>
                  </a:lnTo>
                  <a:cubicBezTo>
                    <a:pt x="23" y="1968"/>
                    <a:pt x="0" y="2007"/>
                    <a:pt x="0" y="2042"/>
                  </a:cubicBezTo>
                  <a:cubicBezTo>
                    <a:pt x="0" y="2150"/>
                    <a:pt x="30" y="2248"/>
                    <a:pt x="87" y="2346"/>
                  </a:cubicBezTo>
                  <a:lnTo>
                    <a:pt x="2798" y="19792"/>
                  </a:lnTo>
                  <a:cubicBezTo>
                    <a:pt x="2796" y="19810"/>
                    <a:pt x="2773" y="19827"/>
                    <a:pt x="2773" y="19846"/>
                  </a:cubicBezTo>
                  <a:cubicBezTo>
                    <a:pt x="2773" y="21232"/>
                    <a:pt x="7781" y="21600"/>
                    <a:pt x="10732" y="21600"/>
                  </a:cubicBezTo>
                  <a:cubicBezTo>
                    <a:pt x="13651" y="21600"/>
                    <a:pt x="18560" y="21240"/>
                    <a:pt x="18665" y="19893"/>
                  </a:cubicBezTo>
                  <a:lnTo>
                    <a:pt x="21600" y="1777"/>
                  </a:lnTo>
                  <a:cubicBezTo>
                    <a:pt x="21600" y="1777"/>
                    <a:pt x="21488" y="1769"/>
                    <a:pt x="21488" y="1769"/>
                  </a:cubicBezTo>
                  <a:cubicBezTo>
                    <a:pt x="20772" y="381"/>
                    <a:pt x="14552" y="0"/>
                    <a:pt x="10781" y="0"/>
                  </a:cubicBezTo>
                  <a:close/>
                  <a:moveTo>
                    <a:pt x="10781" y="873"/>
                  </a:moveTo>
                  <a:cubicBezTo>
                    <a:pt x="17001" y="873"/>
                    <a:pt x="20041" y="1713"/>
                    <a:pt x="20170" y="2035"/>
                  </a:cubicBezTo>
                  <a:cubicBezTo>
                    <a:pt x="20170" y="2035"/>
                    <a:pt x="20158" y="2042"/>
                    <a:pt x="20158" y="2042"/>
                  </a:cubicBezTo>
                  <a:cubicBezTo>
                    <a:pt x="19992" y="2442"/>
                    <a:pt x="16578" y="3212"/>
                    <a:pt x="10781" y="3212"/>
                  </a:cubicBezTo>
                  <a:cubicBezTo>
                    <a:pt x="5315" y="3212"/>
                    <a:pt x="1951" y="2530"/>
                    <a:pt x="1442" y="2120"/>
                  </a:cubicBezTo>
                  <a:lnTo>
                    <a:pt x="1430" y="1988"/>
                  </a:lnTo>
                  <a:cubicBezTo>
                    <a:pt x="1810" y="1634"/>
                    <a:pt x="4851" y="873"/>
                    <a:pt x="10781" y="873"/>
                  </a:cubicBezTo>
                  <a:close/>
                  <a:moveTo>
                    <a:pt x="19971" y="3188"/>
                  </a:moveTo>
                  <a:cubicBezTo>
                    <a:pt x="19971" y="3188"/>
                    <a:pt x="17447" y="18833"/>
                    <a:pt x="17447" y="18833"/>
                  </a:cubicBezTo>
                  <a:cubicBezTo>
                    <a:pt x="15776" y="18267"/>
                    <a:pt x="12769" y="18092"/>
                    <a:pt x="10732" y="18092"/>
                  </a:cubicBezTo>
                  <a:cubicBezTo>
                    <a:pt x="8709" y="18092"/>
                    <a:pt x="5716" y="18269"/>
                    <a:pt x="4041" y="18825"/>
                  </a:cubicBezTo>
                  <a:lnTo>
                    <a:pt x="1617" y="3204"/>
                  </a:lnTo>
                  <a:cubicBezTo>
                    <a:pt x="3871" y="3874"/>
                    <a:pt x="7997" y="4085"/>
                    <a:pt x="10781" y="4085"/>
                  </a:cubicBezTo>
                  <a:cubicBezTo>
                    <a:pt x="13584" y="4085"/>
                    <a:pt x="17727" y="3866"/>
                    <a:pt x="19971" y="3188"/>
                  </a:cubicBezTo>
                  <a:close/>
                  <a:moveTo>
                    <a:pt x="5795" y="6984"/>
                  </a:moveTo>
                  <a:cubicBezTo>
                    <a:pt x="5414" y="7006"/>
                    <a:pt x="5140" y="7219"/>
                    <a:pt x="5173" y="7460"/>
                  </a:cubicBezTo>
                  <a:lnTo>
                    <a:pt x="6242" y="15122"/>
                  </a:lnTo>
                  <a:cubicBezTo>
                    <a:pt x="6273" y="15350"/>
                    <a:pt x="6572" y="15520"/>
                    <a:pt x="6926" y="15520"/>
                  </a:cubicBezTo>
                  <a:cubicBezTo>
                    <a:pt x="6946" y="15520"/>
                    <a:pt x="6970" y="15520"/>
                    <a:pt x="6989" y="15520"/>
                  </a:cubicBezTo>
                  <a:cubicBezTo>
                    <a:pt x="7373" y="15499"/>
                    <a:pt x="7656" y="15291"/>
                    <a:pt x="7623" y="15052"/>
                  </a:cubicBezTo>
                  <a:lnTo>
                    <a:pt x="6553" y="7382"/>
                  </a:lnTo>
                  <a:cubicBezTo>
                    <a:pt x="6518" y="7141"/>
                    <a:pt x="6176" y="6965"/>
                    <a:pt x="5795" y="6984"/>
                  </a:cubicBezTo>
                  <a:close/>
                  <a:moveTo>
                    <a:pt x="10732" y="18965"/>
                  </a:moveTo>
                  <a:cubicBezTo>
                    <a:pt x="15031" y="18965"/>
                    <a:pt x="17161" y="19604"/>
                    <a:pt x="17285" y="19838"/>
                  </a:cubicBezTo>
                  <a:cubicBezTo>
                    <a:pt x="17161" y="20093"/>
                    <a:pt x="15031" y="20727"/>
                    <a:pt x="10732" y="20727"/>
                  </a:cubicBezTo>
                  <a:cubicBezTo>
                    <a:pt x="6434" y="20727"/>
                    <a:pt x="4291" y="20090"/>
                    <a:pt x="4166" y="19854"/>
                  </a:cubicBezTo>
                  <a:cubicBezTo>
                    <a:pt x="4291" y="19602"/>
                    <a:pt x="6431" y="18965"/>
                    <a:pt x="10732" y="18965"/>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3" name="iS1ide-Freeform: Shape 156"/>
            <p:cNvSpPr/>
            <p:nvPr/>
          </p:nvSpPr>
          <p:spPr>
            <a:xfrm>
              <a:off x="6383712" y="3868091"/>
              <a:ext cx="135915" cy="98949"/>
            </a:xfrm>
            <a:custGeom>
              <a:avLst/>
              <a:gdLst/>
              <a:ahLst/>
              <a:cxnLst>
                <a:cxn ang="0">
                  <a:pos x="wd2" y="hd2"/>
                </a:cxn>
                <a:cxn ang="5400000">
                  <a:pos x="wd2" y="hd2"/>
                </a:cxn>
                <a:cxn ang="10800000">
                  <a:pos x="wd2" y="hd2"/>
                </a:cxn>
                <a:cxn ang="16200000">
                  <a:pos x="wd2" y="hd2"/>
                </a:cxn>
              </a:cxnLst>
              <a:rect l="0" t="0" r="r" b="b"/>
              <a:pathLst>
                <a:path w="21188" h="21600" extrusionOk="0">
                  <a:moveTo>
                    <a:pt x="20240" y="11975"/>
                  </a:moveTo>
                  <a:cubicBezTo>
                    <a:pt x="19916" y="12922"/>
                    <a:pt x="19327" y="13644"/>
                    <a:pt x="18491" y="14137"/>
                  </a:cubicBezTo>
                  <a:cubicBezTo>
                    <a:pt x="18527" y="13778"/>
                    <a:pt x="18544" y="13411"/>
                    <a:pt x="18553" y="13045"/>
                  </a:cubicBezTo>
                  <a:cubicBezTo>
                    <a:pt x="18556" y="13042"/>
                    <a:pt x="18562" y="13040"/>
                    <a:pt x="18565" y="13038"/>
                  </a:cubicBezTo>
                  <a:cubicBezTo>
                    <a:pt x="19962" y="11758"/>
                    <a:pt x="19767" y="9450"/>
                    <a:pt x="19469" y="8414"/>
                  </a:cubicBezTo>
                  <a:cubicBezTo>
                    <a:pt x="19063" y="6961"/>
                    <a:pt x="18522" y="6094"/>
                    <a:pt x="17864" y="5837"/>
                  </a:cubicBezTo>
                  <a:cubicBezTo>
                    <a:pt x="17372" y="5643"/>
                    <a:pt x="16952" y="5840"/>
                    <a:pt x="16676" y="6045"/>
                  </a:cubicBezTo>
                  <a:cubicBezTo>
                    <a:pt x="16531" y="5825"/>
                    <a:pt x="16378" y="5613"/>
                    <a:pt x="16220" y="5413"/>
                  </a:cubicBezTo>
                  <a:cubicBezTo>
                    <a:pt x="16544" y="5121"/>
                    <a:pt x="17406" y="4458"/>
                    <a:pt x="18306" y="4789"/>
                  </a:cubicBezTo>
                  <a:cubicBezTo>
                    <a:pt x="19107" y="5089"/>
                    <a:pt x="19767" y="6105"/>
                    <a:pt x="20269" y="7809"/>
                  </a:cubicBezTo>
                  <a:cubicBezTo>
                    <a:pt x="20276" y="7829"/>
                    <a:pt x="20896" y="10049"/>
                    <a:pt x="20240" y="11975"/>
                  </a:cubicBezTo>
                  <a:cubicBezTo>
                    <a:pt x="20240" y="11975"/>
                    <a:pt x="20240" y="11975"/>
                    <a:pt x="20240" y="11975"/>
                  </a:cubicBezTo>
                  <a:close/>
                  <a:moveTo>
                    <a:pt x="18528" y="11909"/>
                  </a:moveTo>
                  <a:cubicBezTo>
                    <a:pt x="18411" y="9986"/>
                    <a:pt x="17897" y="8217"/>
                    <a:pt x="17105" y="6763"/>
                  </a:cubicBezTo>
                  <a:cubicBezTo>
                    <a:pt x="17265" y="6676"/>
                    <a:pt x="17468" y="6620"/>
                    <a:pt x="17691" y="6710"/>
                  </a:cubicBezTo>
                  <a:cubicBezTo>
                    <a:pt x="18137" y="6883"/>
                    <a:pt x="18544" y="7587"/>
                    <a:pt x="18870" y="8745"/>
                  </a:cubicBezTo>
                  <a:cubicBezTo>
                    <a:pt x="18876" y="8766"/>
                    <a:pt x="19397" y="10663"/>
                    <a:pt x="18528" y="11909"/>
                  </a:cubicBezTo>
                  <a:cubicBezTo>
                    <a:pt x="18528" y="11909"/>
                    <a:pt x="18528" y="11909"/>
                    <a:pt x="18528" y="11909"/>
                  </a:cubicBezTo>
                  <a:close/>
                  <a:moveTo>
                    <a:pt x="14538" y="20694"/>
                  </a:moveTo>
                  <a:lnTo>
                    <a:pt x="8400" y="20694"/>
                  </a:lnTo>
                  <a:cubicBezTo>
                    <a:pt x="6315" y="19112"/>
                    <a:pt x="5024" y="16081"/>
                    <a:pt x="5024" y="12760"/>
                  </a:cubicBezTo>
                  <a:cubicBezTo>
                    <a:pt x="5024" y="9983"/>
                    <a:pt x="5925" y="7498"/>
                    <a:pt x="7338" y="5840"/>
                  </a:cubicBezTo>
                  <a:cubicBezTo>
                    <a:pt x="7341" y="5842"/>
                    <a:pt x="7343" y="5847"/>
                    <a:pt x="7348" y="5850"/>
                  </a:cubicBezTo>
                  <a:cubicBezTo>
                    <a:pt x="7458" y="5923"/>
                    <a:pt x="9220" y="7057"/>
                    <a:pt x="11632" y="7057"/>
                  </a:cubicBezTo>
                  <a:cubicBezTo>
                    <a:pt x="12851" y="7057"/>
                    <a:pt x="14230" y="6764"/>
                    <a:pt x="15650" y="5906"/>
                  </a:cubicBezTo>
                  <a:cubicBezTo>
                    <a:pt x="17032" y="7561"/>
                    <a:pt x="17913" y="10017"/>
                    <a:pt x="17913" y="12760"/>
                  </a:cubicBezTo>
                  <a:cubicBezTo>
                    <a:pt x="17913" y="16081"/>
                    <a:pt x="16622" y="19112"/>
                    <a:pt x="14538" y="20694"/>
                  </a:cubicBezTo>
                  <a:cubicBezTo>
                    <a:pt x="14538" y="20694"/>
                    <a:pt x="14538" y="20694"/>
                    <a:pt x="14538" y="20694"/>
                  </a:cubicBezTo>
                  <a:close/>
                  <a:moveTo>
                    <a:pt x="2370" y="8372"/>
                  </a:moveTo>
                  <a:cubicBezTo>
                    <a:pt x="2373" y="8307"/>
                    <a:pt x="2421" y="6807"/>
                    <a:pt x="1758" y="5884"/>
                  </a:cubicBezTo>
                  <a:cubicBezTo>
                    <a:pt x="1467" y="5479"/>
                    <a:pt x="1095" y="5251"/>
                    <a:pt x="646" y="5202"/>
                  </a:cubicBezTo>
                  <a:lnTo>
                    <a:pt x="646" y="4097"/>
                  </a:lnTo>
                  <a:cubicBezTo>
                    <a:pt x="984" y="3948"/>
                    <a:pt x="1707" y="3715"/>
                    <a:pt x="2383" y="4097"/>
                  </a:cubicBezTo>
                  <a:cubicBezTo>
                    <a:pt x="2915" y="4399"/>
                    <a:pt x="3327" y="5035"/>
                    <a:pt x="3595" y="5950"/>
                  </a:cubicBezTo>
                  <a:cubicBezTo>
                    <a:pt x="3614" y="6033"/>
                    <a:pt x="4040" y="7877"/>
                    <a:pt x="5081" y="8485"/>
                  </a:cubicBezTo>
                  <a:cubicBezTo>
                    <a:pt x="4636" y="9779"/>
                    <a:pt x="4379" y="11227"/>
                    <a:pt x="4379" y="12760"/>
                  </a:cubicBezTo>
                  <a:cubicBezTo>
                    <a:pt x="4379" y="13157"/>
                    <a:pt x="4399" y="13549"/>
                    <a:pt x="4431" y="13939"/>
                  </a:cubicBezTo>
                  <a:cubicBezTo>
                    <a:pt x="3681" y="13471"/>
                    <a:pt x="2223" y="12078"/>
                    <a:pt x="2370" y="8372"/>
                  </a:cubicBezTo>
                  <a:cubicBezTo>
                    <a:pt x="2370" y="8372"/>
                    <a:pt x="2370" y="8372"/>
                    <a:pt x="2370" y="8372"/>
                  </a:cubicBezTo>
                  <a:close/>
                  <a:moveTo>
                    <a:pt x="11392" y="906"/>
                  </a:moveTo>
                  <a:cubicBezTo>
                    <a:pt x="11685" y="906"/>
                    <a:pt x="11923" y="1238"/>
                    <a:pt x="11923" y="1650"/>
                  </a:cubicBezTo>
                  <a:cubicBezTo>
                    <a:pt x="11923" y="2060"/>
                    <a:pt x="11685" y="2396"/>
                    <a:pt x="11392" y="2396"/>
                  </a:cubicBezTo>
                  <a:cubicBezTo>
                    <a:pt x="11096" y="2396"/>
                    <a:pt x="10858" y="2060"/>
                    <a:pt x="10858" y="1650"/>
                  </a:cubicBezTo>
                  <a:cubicBezTo>
                    <a:pt x="10858" y="1238"/>
                    <a:pt x="11096" y="906"/>
                    <a:pt x="11392" y="906"/>
                  </a:cubicBezTo>
                  <a:cubicBezTo>
                    <a:pt x="11392" y="906"/>
                    <a:pt x="11392" y="906"/>
                    <a:pt x="11392" y="906"/>
                  </a:cubicBezTo>
                  <a:close/>
                  <a:moveTo>
                    <a:pt x="15058" y="5267"/>
                  </a:moveTo>
                  <a:cubicBezTo>
                    <a:pt x="11890" y="6980"/>
                    <a:pt x="8904" y="5718"/>
                    <a:pt x="7945" y="5214"/>
                  </a:cubicBezTo>
                  <a:cubicBezTo>
                    <a:pt x="8958" y="4282"/>
                    <a:pt x="10168" y="3735"/>
                    <a:pt x="11468" y="3735"/>
                  </a:cubicBezTo>
                  <a:cubicBezTo>
                    <a:pt x="12796" y="3735"/>
                    <a:pt x="14031" y="4300"/>
                    <a:pt x="15058" y="5267"/>
                  </a:cubicBezTo>
                  <a:cubicBezTo>
                    <a:pt x="15058" y="5267"/>
                    <a:pt x="15058" y="5267"/>
                    <a:pt x="15058" y="5267"/>
                  </a:cubicBezTo>
                  <a:close/>
                  <a:moveTo>
                    <a:pt x="20869" y="7466"/>
                  </a:moveTo>
                  <a:cubicBezTo>
                    <a:pt x="20282" y="5479"/>
                    <a:pt x="19474" y="4285"/>
                    <a:pt x="18465" y="3914"/>
                  </a:cubicBezTo>
                  <a:cubicBezTo>
                    <a:pt x="17081" y="3405"/>
                    <a:pt x="15844" y="4662"/>
                    <a:pt x="15703" y="4814"/>
                  </a:cubicBezTo>
                  <a:cubicBezTo>
                    <a:pt x="14694" y="3760"/>
                    <a:pt x="13487" y="3062"/>
                    <a:pt x="12170" y="2881"/>
                  </a:cubicBezTo>
                  <a:cubicBezTo>
                    <a:pt x="12413" y="2576"/>
                    <a:pt x="12569" y="2140"/>
                    <a:pt x="12569" y="1650"/>
                  </a:cubicBezTo>
                  <a:cubicBezTo>
                    <a:pt x="12569" y="739"/>
                    <a:pt x="12041" y="0"/>
                    <a:pt x="11392" y="0"/>
                  </a:cubicBezTo>
                  <a:cubicBezTo>
                    <a:pt x="10742" y="0"/>
                    <a:pt x="10211" y="739"/>
                    <a:pt x="10211" y="1650"/>
                  </a:cubicBezTo>
                  <a:cubicBezTo>
                    <a:pt x="10211" y="2155"/>
                    <a:pt x="10380" y="2601"/>
                    <a:pt x="10637" y="2906"/>
                  </a:cubicBezTo>
                  <a:cubicBezTo>
                    <a:pt x="8406" y="3273"/>
                    <a:pt x="6493" y="5097"/>
                    <a:pt x="5389" y="7677"/>
                  </a:cubicBezTo>
                  <a:cubicBezTo>
                    <a:pt x="4588" y="7280"/>
                    <a:pt x="4215" y="5693"/>
                    <a:pt x="4203" y="5643"/>
                  </a:cubicBezTo>
                  <a:cubicBezTo>
                    <a:pt x="3856" y="4453"/>
                    <a:pt x="3323" y="3651"/>
                    <a:pt x="2619" y="3257"/>
                  </a:cubicBezTo>
                  <a:cubicBezTo>
                    <a:pt x="1447" y="2600"/>
                    <a:pt x="241" y="3337"/>
                    <a:pt x="191" y="3369"/>
                  </a:cubicBezTo>
                  <a:cubicBezTo>
                    <a:pt x="76" y="3444"/>
                    <a:pt x="0" y="3603"/>
                    <a:pt x="0" y="3781"/>
                  </a:cubicBezTo>
                  <a:lnTo>
                    <a:pt x="0" y="5652"/>
                  </a:lnTo>
                  <a:cubicBezTo>
                    <a:pt x="0" y="5776"/>
                    <a:pt x="38" y="5893"/>
                    <a:pt x="101" y="5979"/>
                  </a:cubicBezTo>
                  <a:cubicBezTo>
                    <a:pt x="167" y="6066"/>
                    <a:pt x="254" y="6111"/>
                    <a:pt x="341" y="6101"/>
                  </a:cubicBezTo>
                  <a:cubicBezTo>
                    <a:pt x="753" y="6069"/>
                    <a:pt x="1073" y="6208"/>
                    <a:pt x="1300" y="6523"/>
                  </a:cubicBezTo>
                  <a:cubicBezTo>
                    <a:pt x="1760" y="7158"/>
                    <a:pt x="1726" y="8314"/>
                    <a:pt x="1726" y="8324"/>
                  </a:cubicBezTo>
                  <a:cubicBezTo>
                    <a:pt x="1532" y="13237"/>
                    <a:pt x="3914" y="14670"/>
                    <a:pt x="4559" y="14968"/>
                  </a:cubicBezTo>
                  <a:cubicBezTo>
                    <a:pt x="5011" y="17760"/>
                    <a:pt x="6306" y="20174"/>
                    <a:pt x="8167" y="21545"/>
                  </a:cubicBezTo>
                  <a:cubicBezTo>
                    <a:pt x="8215" y="21580"/>
                    <a:pt x="8266" y="21600"/>
                    <a:pt x="8319" y="21600"/>
                  </a:cubicBezTo>
                  <a:lnTo>
                    <a:pt x="14618" y="21600"/>
                  </a:lnTo>
                  <a:cubicBezTo>
                    <a:pt x="14671" y="21600"/>
                    <a:pt x="14724" y="21580"/>
                    <a:pt x="14769" y="21545"/>
                  </a:cubicBezTo>
                  <a:cubicBezTo>
                    <a:pt x="16582" y="20208"/>
                    <a:pt x="17859" y="17881"/>
                    <a:pt x="18344" y="15180"/>
                  </a:cubicBezTo>
                  <a:cubicBezTo>
                    <a:pt x="19541" y="14612"/>
                    <a:pt x="20376" y="13671"/>
                    <a:pt x="20823" y="12367"/>
                  </a:cubicBezTo>
                  <a:cubicBezTo>
                    <a:pt x="21600" y="10086"/>
                    <a:pt x="20899" y="7576"/>
                    <a:pt x="20869" y="7466"/>
                  </a:cubicBezTo>
                  <a:cubicBezTo>
                    <a:pt x="20869" y="7466"/>
                    <a:pt x="20869" y="7466"/>
                    <a:pt x="20869" y="7466"/>
                  </a:cubicBezTo>
                  <a:close/>
                </a:path>
              </a:pathLst>
            </a:custGeom>
            <a:solidFill>
              <a:schemeClr val="accent5"/>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4" name="iS1ide-Freeform: Shape 157"/>
            <p:cNvSpPr/>
            <p:nvPr/>
          </p:nvSpPr>
          <p:spPr>
            <a:xfrm>
              <a:off x="6419536" y="2263299"/>
              <a:ext cx="163190" cy="125718"/>
            </a:xfrm>
            <a:custGeom>
              <a:avLst/>
              <a:gdLst/>
              <a:ahLst/>
              <a:cxnLst>
                <a:cxn ang="0">
                  <a:pos x="wd2" y="hd2"/>
                </a:cxn>
                <a:cxn ang="5400000">
                  <a:pos x="wd2" y="hd2"/>
                </a:cxn>
                <a:cxn ang="10800000">
                  <a:pos x="wd2" y="hd2"/>
                </a:cxn>
                <a:cxn ang="16200000">
                  <a:pos x="wd2" y="hd2"/>
                </a:cxn>
              </a:cxnLst>
              <a:rect l="0" t="0" r="r" b="b"/>
              <a:pathLst>
                <a:path w="21597" h="21596" extrusionOk="0">
                  <a:moveTo>
                    <a:pt x="16572" y="0"/>
                  </a:moveTo>
                  <a:cubicBezTo>
                    <a:pt x="16441" y="-4"/>
                    <a:pt x="16298" y="125"/>
                    <a:pt x="16260" y="288"/>
                  </a:cubicBezTo>
                  <a:lnTo>
                    <a:pt x="16153" y="769"/>
                  </a:lnTo>
                  <a:cubicBezTo>
                    <a:pt x="16114" y="933"/>
                    <a:pt x="15982" y="1109"/>
                    <a:pt x="15857" y="1164"/>
                  </a:cubicBezTo>
                  <a:lnTo>
                    <a:pt x="15536" y="1334"/>
                  </a:lnTo>
                  <a:cubicBezTo>
                    <a:pt x="15417" y="1408"/>
                    <a:pt x="15222" y="1400"/>
                    <a:pt x="15108" y="1313"/>
                  </a:cubicBezTo>
                  <a:lnTo>
                    <a:pt x="14829" y="1089"/>
                  </a:lnTo>
                  <a:cubicBezTo>
                    <a:pt x="14715" y="1002"/>
                    <a:pt x="14546" y="1033"/>
                    <a:pt x="14450" y="1153"/>
                  </a:cubicBezTo>
                  <a:lnTo>
                    <a:pt x="13537" y="2285"/>
                  </a:lnTo>
                  <a:cubicBezTo>
                    <a:pt x="13443" y="2403"/>
                    <a:pt x="13417" y="2626"/>
                    <a:pt x="13480" y="2776"/>
                  </a:cubicBezTo>
                  <a:lnTo>
                    <a:pt x="13653" y="3192"/>
                  </a:lnTo>
                  <a:cubicBezTo>
                    <a:pt x="13714" y="3343"/>
                    <a:pt x="13718" y="3583"/>
                    <a:pt x="13661" y="3736"/>
                  </a:cubicBezTo>
                  <a:cubicBezTo>
                    <a:pt x="13603" y="3890"/>
                    <a:pt x="13378" y="4356"/>
                    <a:pt x="13250" y="4398"/>
                  </a:cubicBezTo>
                  <a:lnTo>
                    <a:pt x="12888" y="4516"/>
                  </a:lnTo>
                  <a:cubicBezTo>
                    <a:pt x="12760" y="4557"/>
                    <a:pt x="12661" y="4730"/>
                    <a:pt x="12657" y="4900"/>
                  </a:cubicBezTo>
                  <a:lnTo>
                    <a:pt x="12633" y="6544"/>
                  </a:lnTo>
                  <a:cubicBezTo>
                    <a:pt x="12630" y="6715"/>
                    <a:pt x="12728" y="6890"/>
                    <a:pt x="12855" y="6939"/>
                  </a:cubicBezTo>
                  <a:lnTo>
                    <a:pt x="13208" y="7078"/>
                  </a:lnTo>
                  <a:cubicBezTo>
                    <a:pt x="13335" y="7126"/>
                    <a:pt x="13479" y="7300"/>
                    <a:pt x="13521" y="7462"/>
                  </a:cubicBezTo>
                  <a:lnTo>
                    <a:pt x="13620" y="7793"/>
                  </a:lnTo>
                  <a:cubicBezTo>
                    <a:pt x="13674" y="7949"/>
                    <a:pt x="13663" y="8202"/>
                    <a:pt x="13595" y="8348"/>
                  </a:cubicBezTo>
                  <a:lnTo>
                    <a:pt x="13422" y="8722"/>
                  </a:lnTo>
                  <a:cubicBezTo>
                    <a:pt x="13354" y="8870"/>
                    <a:pt x="13381" y="9089"/>
                    <a:pt x="13472" y="9213"/>
                  </a:cubicBezTo>
                  <a:lnTo>
                    <a:pt x="14343" y="10398"/>
                  </a:lnTo>
                  <a:cubicBezTo>
                    <a:pt x="14435" y="10522"/>
                    <a:pt x="14607" y="10554"/>
                    <a:pt x="14722" y="10472"/>
                  </a:cubicBezTo>
                  <a:lnTo>
                    <a:pt x="15001" y="10270"/>
                  </a:lnTo>
                  <a:cubicBezTo>
                    <a:pt x="15117" y="10190"/>
                    <a:pt x="15304" y="10192"/>
                    <a:pt x="15421" y="10270"/>
                  </a:cubicBezTo>
                  <a:lnTo>
                    <a:pt x="15725" y="10440"/>
                  </a:lnTo>
                  <a:cubicBezTo>
                    <a:pt x="15849" y="10500"/>
                    <a:pt x="15972" y="10679"/>
                    <a:pt x="16005" y="10846"/>
                  </a:cubicBezTo>
                  <a:lnTo>
                    <a:pt x="16095" y="11305"/>
                  </a:lnTo>
                  <a:cubicBezTo>
                    <a:pt x="16128" y="11471"/>
                    <a:pt x="16260" y="11612"/>
                    <a:pt x="16391" y="11615"/>
                  </a:cubicBezTo>
                  <a:lnTo>
                    <a:pt x="17658" y="11647"/>
                  </a:lnTo>
                  <a:cubicBezTo>
                    <a:pt x="17790" y="11651"/>
                    <a:pt x="17933" y="11511"/>
                    <a:pt x="17970" y="11348"/>
                  </a:cubicBezTo>
                  <a:lnTo>
                    <a:pt x="18069" y="10899"/>
                  </a:lnTo>
                  <a:cubicBezTo>
                    <a:pt x="18107" y="10736"/>
                    <a:pt x="18240" y="10558"/>
                    <a:pt x="18365" y="10504"/>
                  </a:cubicBezTo>
                  <a:lnTo>
                    <a:pt x="18645" y="10366"/>
                  </a:lnTo>
                  <a:cubicBezTo>
                    <a:pt x="18765" y="10295"/>
                    <a:pt x="18958" y="10310"/>
                    <a:pt x="19073" y="10398"/>
                  </a:cubicBezTo>
                  <a:lnTo>
                    <a:pt x="19360" y="10622"/>
                  </a:lnTo>
                  <a:cubicBezTo>
                    <a:pt x="19473" y="10710"/>
                    <a:pt x="19643" y="10677"/>
                    <a:pt x="19739" y="10558"/>
                  </a:cubicBezTo>
                  <a:lnTo>
                    <a:pt x="20652" y="9426"/>
                  </a:lnTo>
                  <a:cubicBezTo>
                    <a:pt x="20747" y="9308"/>
                    <a:pt x="20772" y="9085"/>
                    <a:pt x="20709" y="8935"/>
                  </a:cubicBezTo>
                  <a:lnTo>
                    <a:pt x="20545" y="8551"/>
                  </a:lnTo>
                  <a:cubicBezTo>
                    <a:pt x="20482" y="8401"/>
                    <a:pt x="20485" y="8148"/>
                    <a:pt x="20545" y="7996"/>
                  </a:cubicBezTo>
                  <a:lnTo>
                    <a:pt x="20660" y="7643"/>
                  </a:lnTo>
                  <a:cubicBezTo>
                    <a:pt x="20706" y="7483"/>
                    <a:pt x="20853" y="7323"/>
                    <a:pt x="20981" y="7281"/>
                  </a:cubicBezTo>
                  <a:lnTo>
                    <a:pt x="21342" y="7152"/>
                  </a:lnTo>
                  <a:cubicBezTo>
                    <a:pt x="21470" y="7111"/>
                    <a:pt x="21570" y="6939"/>
                    <a:pt x="21573" y="6768"/>
                  </a:cubicBezTo>
                  <a:lnTo>
                    <a:pt x="21597" y="5124"/>
                  </a:lnTo>
                  <a:cubicBezTo>
                    <a:pt x="21600" y="4954"/>
                    <a:pt x="21502" y="4778"/>
                    <a:pt x="21375" y="4729"/>
                  </a:cubicBezTo>
                  <a:lnTo>
                    <a:pt x="21022" y="4590"/>
                  </a:lnTo>
                  <a:cubicBezTo>
                    <a:pt x="20895" y="4541"/>
                    <a:pt x="20751" y="4367"/>
                    <a:pt x="20709" y="4206"/>
                  </a:cubicBezTo>
                  <a:lnTo>
                    <a:pt x="20619" y="3896"/>
                  </a:lnTo>
                  <a:cubicBezTo>
                    <a:pt x="20565" y="3742"/>
                    <a:pt x="20576" y="3488"/>
                    <a:pt x="20643" y="3341"/>
                  </a:cubicBezTo>
                  <a:lnTo>
                    <a:pt x="20833" y="2936"/>
                  </a:lnTo>
                  <a:cubicBezTo>
                    <a:pt x="20899" y="2790"/>
                    <a:pt x="20882" y="2567"/>
                    <a:pt x="20791" y="2445"/>
                  </a:cubicBezTo>
                  <a:lnTo>
                    <a:pt x="19911" y="1260"/>
                  </a:lnTo>
                  <a:cubicBezTo>
                    <a:pt x="19820" y="1136"/>
                    <a:pt x="19649" y="1103"/>
                    <a:pt x="19533" y="1185"/>
                  </a:cubicBezTo>
                  <a:lnTo>
                    <a:pt x="19229" y="1398"/>
                  </a:lnTo>
                  <a:cubicBezTo>
                    <a:pt x="19113" y="1481"/>
                    <a:pt x="18927" y="1477"/>
                    <a:pt x="18809" y="1398"/>
                  </a:cubicBezTo>
                  <a:lnTo>
                    <a:pt x="18513" y="1238"/>
                  </a:lnTo>
                  <a:cubicBezTo>
                    <a:pt x="18391" y="1178"/>
                    <a:pt x="18258" y="987"/>
                    <a:pt x="18225" y="822"/>
                  </a:cubicBezTo>
                  <a:lnTo>
                    <a:pt x="18135" y="342"/>
                  </a:lnTo>
                  <a:cubicBezTo>
                    <a:pt x="18102" y="177"/>
                    <a:pt x="17971" y="35"/>
                    <a:pt x="17839" y="32"/>
                  </a:cubicBezTo>
                  <a:lnTo>
                    <a:pt x="16572" y="0"/>
                  </a:lnTo>
                  <a:close/>
                  <a:moveTo>
                    <a:pt x="17156" y="2818"/>
                  </a:moveTo>
                  <a:cubicBezTo>
                    <a:pt x="18435" y="2851"/>
                    <a:pt x="19451" y="4221"/>
                    <a:pt x="19426" y="5882"/>
                  </a:cubicBezTo>
                  <a:cubicBezTo>
                    <a:pt x="19401" y="7540"/>
                    <a:pt x="18345" y="8860"/>
                    <a:pt x="17066" y="8828"/>
                  </a:cubicBezTo>
                  <a:cubicBezTo>
                    <a:pt x="15787" y="8795"/>
                    <a:pt x="14779" y="7424"/>
                    <a:pt x="14804" y="5765"/>
                  </a:cubicBezTo>
                  <a:cubicBezTo>
                    <a:pt x="14829" y="4105"/>
                    <a:pt x="15877" y="2786"/>
                    <a:pt x="17156" y="2818"/>
                  </a:cubicBezTo>
                  <a:close/>
                  <a:moveTo>
                    <a:pt x="5955" y="3758"/>
                  </a:moveTo>
                  <a:cubicBezTo>
                    <a:pt x="5583" y="3758"/>
                    <a:pt x="5231" y="4105"/>
                    <a:pt x="5132" y="4569"/>
                  </a:cubicBezTo>
                  <a:lnTo>
                    <a:pt x="4984" y="5263"/>
                  </a:lnTo>
                  <a:cubicBezTo>
                    <a:pt x="4968" y="5340"/>
                    <a:pt x="4870" y="5482"/>
                    <a:pt x="4811" y="5508"/>
                  </a:cubicBezTo>
                  <a:lnTo>
                    <a:pt x="4326" y="5765"/>
                  </a:lnTo>
                  <a:lnTo>
                    <a:pt x="4310" y="5786"/>
                  </a:lnTo>
                  <a:cubicBezTo>
                    <a:pt x="4297" y="5794"/>
                    <a:pt x="4260" y="5807"/>
                    <a:pt x="4203" y="5807"/>
                  </a:cubicBezTo>
                  <a:cubicBezTo>
                    <a:pt x="4137" y="5807"/>
                    <a:pt x="4089" y="5787"/>
                    <a:pt x="4071" y="5775"/>
                  </a:cubicBezTo>
                  <a:lnTo>
                    <a:pt x="3660" y="5466"/>
                  </a:lnTo>
                  <a:cubicBezTo>
                    <a:pt x="3539" y="5377"/>
                    <a:pt x="3397" y="5338"/>
                    <a:pt x="3249" y="5338"/>
                  </a:cubicBezTo>
                  <a:cubicBezTo>
                    <a:pt x="3014" y="5338"/>
                    <a:pt x="2786" y="5446"/>
                    <a:pt x="2632" y="5647"/>
                  </a:cubicBezTo>
                  <a:lnTo>
                    <a:pt x="1341" y="7334"/>
                  </a:lnTo>
                  <a:cubicBezTo>
                    <a:pt x="1078" y="7674"/>
                    <a:pt x="1018" y="8240"/>
                    <a:pt x="1201" y="8658"/>
                  </a:cubicBezTo>
                  <a:lnTo>
                    <a:pt x="1456" y="9245"/>
                  </a:lnTo>
                  <a:cubicBezTo>
                    <a:pt x="1487" y="9315"/>
                    <a:pt x="1498" y="9503"/>
                    <a:pt x="1472" y="9576"/>
                  </a:cubicBezTo>
                  <a:cubicBezTo>
                    <a:pt x="1401" y="9776"/>
                    <a:pt x="1198" y="10159"/>
                    <a:pt x="1102" y="10270"/>
                  </a:cubicBezTo>
                  <a:lnTo>
                    <a:pt x="625" y="10440"/>
                  </a:lnTo>
                  <a:cubicBezTo>
                    <a:pt x="269" y="10568"/>
                    <a:pt x="0" y="11028"/>
                    <a:pt x="0" y="11508"/>
                  </a:cubicBezTo>
                  <a:lnTo>
                    <a:pt x="0" y="13888"/>
                  </a:lnTo>
                  <a:cubicBezTo>
                    <a:pt x="0" y="14369"/>
                    <a:pt x="269" y="14828"/>
                    <a:pt x="625" y="14956"/>
                  </a:cubicBezTo>
                  <a:lnTo>
                    <a:pt x="1143" y="15137"/>
                  </a:lnTo>
                  <a:cubicBezTo>
                    <a:pt x="1202" y="15159"/>
                    <a:pt x="1303" y="15286"/>
                    <a:pt x="1324" y="15362"/>
                  </a:cubicBezTo>
                  <a:lnTo>
                    <a:pt x="1489" y="15863"/>
                  </a:lnTo>
                  <a:lnTo>
                    <a:pt x="1497" y="15885"/>
                  </a:lnTo>
                  <a:cubicBezTo>
                    <a:pt x="1523" y="15958"/>
                    <a:pt x="1511" y="16135"/>
                    <a:pt x="1480" y="16205"/>
                  </a:cubicBezTo>
                  <a:lnTo>
                    <a:pt x="1250" y="16749"/>
                  </a:lnTo>
                  <a:cubicBezTo>
                    <a:pt x="1067" y="17166"/>
                    <a:pt x="1120" y="17744"/>
                    <a:pt x="1382" y="18084"/>
                  </a:cubicBezTo>
                  <a:lnTo>
                    <a:pt x="2681" y="19760"/>
                  </a:lnTo>
                  <a:cubicBezTo>
                    <a:pt x="2836" y="19961"/>
                    <a:pt x="3056" y="20080"/>
                    <a:pt x="3290" y="20080"/>
                  </a:cubicBezTo>
                  <a:cubicBezTo>
                    <a:pt x="3438" y="20080"/>
                    <a:pt x="3580" y="20029"/>
                    <a:pt x="3701" y="19941"/>
                  </a:cubicBezTo>
                  <a:lnTo>
                    <a:pt x="4104" y="19642"/>
                  </a:lnTo>
                  <a:cubicBezTo>
                    <a:pt x="4121" y="19630"/>
                    <a:pt x="4177" y="19610"/>
                    <a:pt x="4244" y="19610"/>
                  </a:cubicBezTo>
                  <a:cubicBezTo>
                    <a:pt x="4301" y="19610"/>
                    <a:pt x="4339" y="19624"/>
                    <a:pt x="4351" y="19632"/>
                  </a:cubicBezTo>
                  <a:lnTo>
                    <a:pt x="4803" y="19888"/>
                  </a:lnTo>
                  <a:lnTo>
                    <a:pt x="4828" y="19888"/>
                  </a:lnTo>
                  <a:cubicBezTo>
                    <a:pt x="4886" y="19916"/>
                    <a:pt x="4975" y="20056"/>
                    <a:pt x="4992" y="20133"/>
                  </a:cubicBezTo>
                  <a:lnTo>
                    <a:pt x="5132" y="20785"/>
                  </a:lnTo>
                  <a:cubicBezTo>
                    <a:pt x="5231" y="21249"/>
                    <a:pt x="5583" y="21596"/>
                    <a:pt x="5955" y="21596"/>
                  </a:cubicBezTo>
                  <a:lnTo>
                    <a:pt x="7789" y="21596"/>
                  </a:lnTo>
                  <a:cubicBezTo>
                    <a:pt x="8159" y="21596"/>
                    <a:pt x="8513" y="21249"/>
                    <a:pt x="8611" y="20785"/>
                  </a:cubicBezTo>
                  <a:lnTo>
                    <a:pt x="8751" y="20133"/>
                  </a:lnTo>
                  <a:cubicBezTo>
                    <a:pt x="8767" y="20056"/>
                    <a:pt x="8858" y="19925"/>
                    <a:pt x="8915" y="19899"/>
                  </a:cubicBezTo>
                  <a:lnTo>
                    <a:pt x="9335" y="19674"/>
                  </a:lnTo>
                  <a:lnTo>
                    <a:pt x="9359" y="19664"/>
                  </a:lnTo>
                  <a:cubicBezTo>
                    <a:pt x="9371" y="19656"/>
                    <a:pt x="9409" y="19632"/>
                    <a:pt x="9466" y="19632"/>
                  </a:cubicBezTo>
                  <a:cubicBezTo>
                    <a:pt x="9535" y="19632"/>
                    <a:pt x="9589" y="19660"/>
                    <a:pt x="9606" y="19674"/>
                  </a:cubicBezTo>
                  <a:lnTo>
                    <a:pt x="10026" y="19984"/>
                  </a:lnTo>
                  <a:cubicBezTo>
                    <a:pt x="10147" y="20073"/>
                    <a:pt x="10289" y="20123"/>
                    <a:pt x="10437" y="20123"/>
                  </a:cubicBezTo>
                  <a:cubicBezTo>
                    <a:pt x="10671" y="20123"/>
                    <a:pt x="10899" y="20003"/>
                    <a:pt x="11054" y="19803"/>
                  </a:cubicBezTo>
                  <a:lnTo>
                    <a:pt x="12345" y="18127"/>
                  </a:lnTo>
                  <a:cubicBezTo>
                    <a:pt x="12607" y="17786"/>
                    <a:pt x="12667" y="17211"/>
                    <a:pt x="12485" y="16792"/>
                  </a:cubicBezTo>
                  <a:lnTo>
                    <a:pt x="12246" y="16248"/>
                  </a:lnTo>
                  <a:cubicBezTo>
                    <a:pt x="12216" y="16179"/>
                    <a:pt x="12212" y="15989"/>
                    <a:pt x="12238" y="15917"/>
                  </a:cubicBezTo>
                  <a:lnTo>
                    <a:pt x="12411" y="15383"/>
                  </a:lnTo>
                  <a:lnTo>
                    <a:pt x="12419" y="15362"/>
                  </a:lnTo>
                  <a:cubicBezTo>
                    <a:pt x="12440" y="15286"/>
                    <a:pt x="12541" y="15158"/>
                    <a:pt x="12600" y="15137"/>
                  </a:cubicBezTo>
                  <a:lnTo>
                    <a:pt x="13118" y="14956"/>
                  </a:lnTo>
                  <a:cubicBezTo>
                    <a:pt x="13476" y="14828"/>
                    <a:pt x="13743" y="14369"/>
                    <a:pt x="13743" y="13888"/>
                  </a:cubicBezTo>
                  <a:lnTo>
                    <a:pt x="13743" y="11508"/>
                  </a:lnTo>
                  <a:cubicBezTo>
                    <a:pt x="13743" y="11028"/>
                    <a:pt x="13475" y="10568"/>
                    <a:pt x="13118" y="10440"/>
                  </a:cubicBezTo>
                  <a:lnTo>
                    <a:pt x="12600" y="10259"/>
                  </a:lnTo>
                  <a:cubicBezTo>
                    <a:pt x="12541" y="10238"/>
                    <a:pt x="12439" y="10111"/>
                    <a:pt x="12419" y="10035"/>
                  </a:cubicBezTo>
                  <a:lnTo>
                    <a:pt x="12271" y="9565"/>
                  </a:lnTo>
                  <a:lnTo>
                    <a:pt x="12263" y="9544"/>
                  </a:lnTo>
                  <a:cubicBezTo>
                    <a:pt x="12236" y="9472"/>
                    <a:pt x="12240" y="9283"/>
                    <a:pt x="12271" y="9213"/>
                  </a:cubicBezTo>
                  <a:lnTo>
                    <a:pt x="12534" y="8615"/>
                  </a:lnTo>
                  <a:cubicBezTo>
                    <a:pt x="12717" y="8196"/>
                    <a:pt x="12656" y="7621"/>
                    <a:pt x="12394" y="7281"/>
                  </a:cubicBezTo>
                  <a:lnTo>
                    <a:pt x="11103" y="5604"/>
                  </a:lnTo>
                  <a:cubicBezTo>
                    <a:pt x="10947" y="5404"/>
                    <a:pt x="10721" y="5284"/>
                    <a:pt x="10486" y="5284"/>
                  </a:cubicBezTo>
                  <a:cubicBezTo>
                    <a:pt x="10338" y="5284"/>
                    <a:pt x="10196" y="5335"/>
                    <a:pt x="10075" y="5423"/>
                  </a:cubicBezTo>
                  <a:lnTo>
                    <a:pt x="9639" y="5743"/>
                  </a:lnTo>
                  <a:cubicBezTo>
                    <a:pt x="9622" y="5757"/>
                    <a:pt x="9566" y="5786"/>
                    <a:pt x="9499" y="5786"/>
                  </a:cubicBezTo>
                  <a:cubicBezTo>
                    <a:pt x="9441" y="5786"/>
                    <a:pt x="9405" y="5762"/>
                    <a:pt x="9392" y="5754"/>
                  </a:cubicBezTo>
                  <a:lnTo>
                    <a:pt x="8948" y="5508"/>
                  </a:lnTo>
                  <a:lnTo>
                    <a:pt x="8924" y="5498"/>
                  </a:lnTo>
                  <a:cubicBezTo>
                    <a:pt x="8866" y="5471"/>
                    <a:pt x="8776" y="5340"/>
                    <a:pt x="8759" y="5263"/>
                  </a:cubicBezTo>
                  <a:lnTo>
                    <a:pt x="8611" y="4569"/>
                  </a:lnTo>
                  <a:cubicBezTo>
                    <a:pt x="8513" y="4105"/>
                    <a:pt x="8159" y="3758"/>
                    <a:pt x="7789" y="3758"/>
                  </a:cubicBezTo>
                  <a:lnTo>
                    <a:pt x="5955" y="3758"/>
                  </a:lnTo>
                  <a:close/>
                  <a:moveTo>
                    <a:pt x="5955" y="4793"/>
                  </a:moveTo>
                  <a:lnTo>
                    <a:pt x="7780" y="4793"/>
                  </a:lnTo>
                  <a:cubicBezTo>
                    <a:pt x="7799" y="4796"/>
                    <a:pt x="7832" y="4829"/>
                    <a:pt x="7838" y="4847"/>
                  </a:cubicBezTo>
                  <a:lnTo>
                    <a:pt x="7986" y="5540"/>
                  </a:lnTo>
                  <a:cubicBezTo>
                    <a:pt x="8070" y="5937"/>
                    <a:pt x="8347" y="6324"/>
                    <a:pt x="8644" y="6469"/>
                  </a:cubicBezTo>
                  <a:lnTo>
                    <a:pt x="9055" y="6693"/>
                  </a:lnTo>
                  <a:cubicBezTo>
                    <a:pt x="9217" y="6791"/>
                    <a:pt x="9385" y="6811"/>
                    <a:pt x="9499" y="6811"/>
                  </a:cubicBezTo>
                  <a:cubicBezTo>
                    <a:pt x="9693" y="6811"/>
                    <a:pt x="9887" y="6759"/>
                    <a:pt x="10034" y="6651"/>
                  </a:cubicBezTo>
                  <a:lnTo>
                    <a:pt x="10462" y="6330"/>
                  </a:lnTo>
                  <a:cubicBezTo>
                    <a:pt x="10463" y="6330"/>
                    <a:pt x="10474" y="6320"/>
                    <a:pt x="10486" y="6320"/>
                  </a:cubicBezTo>
                  <a:cubicBezTo>
                    <a:pt x="10512" y="6320"/>
                    <a:pt x="10532" y="6338"/>
                    <a:pt x="10536" y="6341"/>
                  </a:cubicBezTo>
                  <a:lnTo>
                    <a:pt x="11827" y="8017"/>
                  </a:lnTo>
                  <a:cubicBezTo>
                    <a:pt x="11838" y="8035"/>
                    <a:pt x="11849" y="8084"/>
                    <a:pt x="11843" y="8103"/>
                  </a:cubicBezTo>
                  <a:lnTo>
                    <a:pt x="11580" y="8711"/>
                  </a:lnTo>
                  <a:cubicBezTo>
                    <a:pt x="11424" y="9067"/>
                    <a:pt x="11407" y="9584"/>
                    <a:pt x="11539" y="9960"/>
                  </a:cubicBezTo>
                  <a:lnTo>
                    <a:pt x="11671" y="10398"/>
                  </a:lnTo>
                  <a:cubicBezTo>
                    <a:pt x="11782" y="10785"/>
                    <a:pt x="12081" y="11143"/>
                    <a:pt x="12386" y="11252"/>
                  </a:cubicBezTo>
                  <a:lnTo>
                    <a:pt x="12904" y="11433"/>
                  </a:lnTo>
                  <a:cubicBezTo>
                    <a:pt x="12921" y="11441"/>
                    <a:pt x="12943" y="11488"/>
                    <a:pt x="12945" y="11508"/>
                  </a:cubicBezTo>
                  <a:lnTo>
                    <a:pt x="12945" y="13878"/>
                  </a:lnTo>
                  <a:cubicBezTo>
                    <a:pt x="12943" y="13901"/>
                    <a:pt x="12918" y="13944"/>
                    <a:pt x="12904" y="13953"/>
                  </a:cubicBezTo>
                  <a:lnTo>
                    <a:pt x="12386" y="14145"/>
                  </a:lnTo>
                  <a:cubicBezTo>
                    <a:pt x="12081" y="14255"/>
                    <a:pt x="11782" y="14613"/>
                    <a:pt x="11671" y="14999"/>
                  </a:cubicBezTo>
                  <a:lnTo>
                    <a:pt x="11514" y="15490"/>
                  </a:lnTo>
                  <a:cubicBezTo>
                    <a:pt x="11382" y="15865"/>
                    <a:pt x="11399" y="16391"/>
                    <a:pt x="11555" y="16749"/>
                  </a:cubicBezTo>
                  <a:lnTo>
                    <a:pt x="11794" y="17305"/>
                  </a:lnTo>
                  <a:cubicBezTo>
                    <a:pt x="11802" y="17327"/>
                    <a:pt x="11795" y="17373"/>
                    <a:pt x="11786" y="17390"/>
                  </a:cubicBezTo>
                  <a:lnTo>
                    <a:pt x="10494" y="19077"/>
                  </a:lnTo>
                  <a:cubicBezTo>
                    <a:pt x="10489" y="19081"/>
                    <a:pt x="10462" y="19087"/>
                    <a:pt x="10437" y="19087"/>
                  </a:cubicBezTo>
                  <a:cubicBezTo>
                    <a:pt x="10425" y="19087"/>
                    <a:pt x="10420" y="19087"/>
                    <a:pt x="10420" y="19087"/>
                  </a:cubicBezTo>
                  <a:lnTo>
                    <a:pt x="9993" y="18778"/>
                  </a:lnTo>
                  <a:cubicBezTo>
                    <a:pt x="9846" y="18670"/>
                    <a:pt x="9662" y="18607"/>
                    <a:pt x="9466" y="18607"/>
                  </a:cubicBezTo>
                  <a:cubicBezTo>
                    <a:pt x="9354" y="18607"/>
                    <a:pt x="9182" y="18630"/>
                    <a:pt x="9022" y="18724"/>
                  </a:cubicBezTo>
                  <a:lnTo>
                    <a:pt x="8636" y="18927"/>
                  </a:lnTo>
                  <a:cubicBezTo>
                    <a:pt x="8338" y="19071"/>
                    <a:pt x="8063" y="19460"/>
                    <a:pt x="7978" y="19856"/>
                  </a:cubicBezTo>
                  <a:lnTo>
                    <a:pt x="7838" y="20507"/>
                  </a:lnTo>
                  <a:cubicBezTo>
                    <a:pt x="7832" y="20527"/>
                    <a:pt x="7799" y="20567"/>
                    <a:pt x="7780" y="20571"/>
                  </a:cubicBezTo>
                  <a:lnTo>
                    <a:pt x="5955" y="20571"/>
                  </a:lnTo>
                  <a:cubicBezTo>
                    <a:pt x="5936" y="20569"/>
                    <a:pt x="5904" y="20536"/>
                    <a:pt x="5897" y="20518"/>
                  </a:cubicBezTo>
                  <a:lnTo>
                    <a:pt x="5757" y="19856"/>
                  </a:lnTo>
                  <a:cubicBezTo>
                    <a:pt x="5673" y="19460"/>
                    <a:pt x="5405" y="19072"/>
                    <a:pt x="5107" y="18927"/>
                  </a:cubicBezTo>
                  <a:lnTo>
                    <a:pt x="4680" y="18703"/>
                  </a:lnTo>
                  <a:cubicBezTo>
                    <a:pt x="4519" y="18606"/>
                    <a:pt x="4358" y="18575"/>
                    <a:pt x="4244" y="18575"/>
                  </a:cubicBezTo>
                  <a:cubicBezTo>
                    <a:pt x="4050" y="18575"/>
                    <a:pt x="3857" y="18638"/>
                    <a:pt x="3709" y="18746"/>
                  </a:cubicBezTo>
                  <a:lnTo>
                    <a:pt x="3314" y="19045"/>
                  </a:lnTo>
                  <a:cubicBezTo>
                    <a:pt x="3313" y="19046"/>
                    <a:pt x="3302" y="19045"/>
                    <a:pt x="3290" y="19045"/>
                  </a:cubicBezTo>
                  <a:cubicBezTo>
                    <a:pt x="3264" y="19045"/>
                    <a:pt x="3244" y="19038"/>
                    <a:pt x="3240" y="19034"/>
                  </a:cubicBezTo>
                  <a:lnTo>
                    <a:pt x="1949" y="17358"/>
                  </a:lnTo>
                  <a:cubicBezTo>
                    <a:pt x="1938" y="17340"/>
                    <a:pt x="1936" y="17281"/>
                    <a:pt x="1941" y="17262"/>
                  </a:cubicBezTo>
                  <a:lnTo>
                    <a:pt x="2171" y="16717"/>
                  </a:lnTo>
                  <a:cubicBezTo>
                    <a:pt x="2328" y="16360"/>
                    <a:pt x="2353" y="15834"/>
                    <a:pt x="2221" y="15458"/>
                  </a:cubicBezTo>
                  <a:lnTo>
                    <a:pt x="2073" y="14999"/>
                  </a:lnTo>
                  <a:cubicBezTo>
                    <a:pt x="1962" y="14611"/>
                    <a:pt x="1662" y="14254"/>
                    <a:pt x="1357" y="14145"/>
                  </a:cubicBezTo>
                  <a:lnTo>
                    <a:pt x="839" y="13953"/>
                  </a:lnTo>
                  <a:cubicBezTo>
                    <a:pt x="822" y="13943"/>
                    <a:pt x="792" y="13908"/>
                    <a:pt x="790" y="13888"/>
                  </a:cubicBezTo>
                  <a:lnTo>
                    <a:pt x="790" y="11508"/>
                  </a:lnTo>
                  <a:cubicBezTo>
                    <a:pt x="792" y="11485"/>
                    <a:pt x="816" y="11441"/>
                    <a:pt x="831" y="11433"/>
                  </a:cubicBezTo>
                  <a:lnTo>
                    <a:pt x="1357" y="11252"/>
                  </a:lnTo>
                  <a:cubicBezTo>
                    <a:pt x="1793" y="11096"/>
                    <a:pt x="2184" y="10025"/>
                    <a:pt x="2188" y="10013"/>
                  </a:cubicBezTo>
                  <a:cubicBezTo>
                    <a:pt x="2322" y="9638"/>
                    <a:pt x="2304" y="9105"/>
                    <a:pt x="2147" y="8743"/>
                  </a:cubicBezTo>
                  <a:lnTo>
                    <a:pt x="1892" y="8156"/>
                  </a:lnTo>
                  <a:cubicBezTo>
                    <a:pt x="1885" y="8134"/>
                    <a:pt x="1891" y="8076"/>
                    <a:pt x="1900" y="8060"/>
                  </a:cubicBezTo>
                  <a:lnTo>
                    <a:pt x="3191" y="6384"/>
                  </a:lnTo>
                  <a:cubicBezTo>
                    <a:pt x="3197" y="6378"/>
                    <a:pt x="3223" y="6362"/>
                    <a:pt x="3249" y="6362"/>
                  </a:cubicBezTo>
                  <a:cubicBezTo>
                    <a:pt x="3261" y="6362"/>
                    <a:pt x="3265" y="6373"/>
                    <a:pt x="3265" y="6373"/>
                  </a:cubicBezTo>
                  <a:lnTo>
                    <a:pt x="3676" y="6672"/>
                  </a:lnTo>
                  <a:cubicBezTo>
                    <a:pt x="3821" y="6780"/>
                    <a:pt x="4009" y="6832"/>
                    <a:pt x="4203" y="6832"/>
                  </a:cubicBezTo>
                  <a:cubicBezTo>
                    <a:pt x="4317" y="6832"/>
                    <a:pt x="4484" y="6815"/>
                    <a:pt x="4647" y="6715"/>
                  </a:cubicBezTo>
                  <a:lnTo>
                    <a:pt x="5099" y="6469"/>
                  </a:lnTo>
                  <a:cubicBezTo>
                    <a:pt x="5395" y="6322"/>
                    <a:pt x="5666" y="5935"/>
                    <a:pt x="5749" y="5540"/>
                  </a:cubicBezTo>
                  <a:lnTo>
                    <a:pt x="5897" y="4847"/>
                  </a:lnTo>
                  <a:cubicBezTo>
                    <a:pt x="5903" y="4826"/>
                    <a:pt x="5938" y="4796"/>
                    <a:pt x="5955" y="4793"/>
                  </a:cubicBezTo>
                  <a:close/>
                  <a:moveTo>
                    <a:pt x="6900" y="7857"/>
                  </a:moveTo>
                  <a:cubicBezTo>
                    <a:pt x="4832" y="7857"/>
                    <a:pt x="3158" y="10041"/>
                    <a:pt x="3158" y="12725"/>
                  </a:cubicBezTo>
                  <a:cubicBezTo>
                    <a:pt x="3158" y="15408"/>
                    <a:pt x="4832" y="17593"/>
                    <a:pt x="6900" y="17593"/>
                  </a:cubicBezTo>
                  <a:cubicBezTo>
                    <a:pt x="8968" y="17593"/>
                    <a:pt x="10651" y="15408"/>
                    <a:pt x="10651" y="12725"/>
                  </a:cubicBezTo>
                  <a:cubicBezTo>
                    <a:pt x="10651" y="10041"/>
                    <a:pt x="8968" y="7857"/>
                    <a:pt x="6900" y="7857"/>
                  </a:cubicBezTo>
                  <a:close/>
                  <a:moveTo>
                    <a:pt x="6900" y="8882"/>
                  </a:moveTo>
                  <a:cubicBezTo>
                    <a:pt x="8529" y="8882"/>
                    <a:pt x="9853" y="10611"/>
                    <a:pt x="9853" y="12725"/>
                  </a:cubicBezTo>
                  <a:cubicBezTo>
                    <a:pt x="9853" y="14840"/>
                    <a:pt x="8529" y="16557"/>
                    <a:pt x="6900" y="16557"/>
                  </a:cubicBezTo>
                  <a:cubicBezTo>
                    <a:pt x="5271" y="16557"/>
                    <a:pt x="3948" y="14840"/>
                    <a:pt x="3948" y="12725"/>
                  </a:cubicBezTo>
                  <a:cubicBezTo>
                    <a:pt x="3948" y="10611"/>
                    <a:pt x="5271" y="8882"/>
                    <a:pt x="6900" y="8882"/>
                  </a:cubicBezTo>
                  <a:close/>
                </a:path>
              </a:pathLst>
            </a:custGeom>
            <a:solidFill>
              <a:schemeClr val="accent3"/>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5" name="iS1ide-Freeform: Shape 158"/>
            <p:cNvSpPr/>
            <p:nvPr/>
          </p:nvSpPr>
          <p:spPr>
            <a:xfrm>
              <a:off x="5198506" y="2873791"/>
              <a:ext cx="130906" cy="130889"/>
            </a:xfrm>
            <a:custGeom>
              <a:avLst/>
              <a:gdLst/>
              <a:ahLst/>
              <a:cxnLst>
                <a:cxn ang="0">
                  <a:pos x="wd2" y="hd2"/>
                </a:cxn>
                <a:cxn ang="5400000">
                  <a:pos x="wd2" y="hd2"/>
                </a:cxn>
                <a:cxn ang="10800000">
                  <a:pos x="wd2" y="hd2"/>
                </a:cxn>
                <a:cxn ang="16200000">
                  <a:pos x="wd2" y="hd2"/>
                </a:cxn>
              </a:cxnLst>
              <a:rect l="0" t="0" r="r" b="b"/>
              <a:pathLst>
                <a:path w="21516" h="21545" extrusionOk="0">
                  <a:moveTo>
                    <a:pt x="15285" y="19120"/>
                  </a:moveTo>
                  <a:lnTo>
                    <a:pt x="10593" y="14422"/>
                  </a:lnTo>
                  <a:lnTo>
                    <a:pt x="17385" y="4970"/>
                  </a:lnTo>
                  <a:lnTo>
                    <a:pt x="6797" y="12542"/>
                  </a:lnTo>
                  <a:lnTo>
                    <a:pt x="2946" y="11387"/>
                  </a:lnTo>
                  <a:lnTo>
                    <a:pt x="19448" y="2435"/>
                  </a:lnTo>
                  <a:cubicBezTo>
                    <a:pt x="19448" y="2435"/>
                    <a:pt x="15285" y="19120"/>
                    <a:pt x="15285" y="19120"/>
                  </a:cubicBezTo>
                  <a:close/>
                  <a:moveTo>
                    <a:pt x="21198" y="174"/>
                  </a:moveTo>
                  <a:cubicBezTo>
                    <a:pt x="20944" y="-27"/>
                    <a:pt x="20593" y="-55"/>
                    <a:pt x="20306" y="97"/>
                  </a:cubicBezTo>
                  <a:lnTo>
                    <a:pt x="431" y="10884"/>
                  </a:lnTo>
                  <a:cubicBezTo>
                    <a:pt x="139" y="11041"/>
                    <a:pt x="-30" y="11357"/>
                    <a:pt x="4" y="11688"/>
                  </a:cubicBezTo>
                  <a:cubicBezTo>
                    <a:pt x="38" y="12019"/>
                    <a:pt x="266" y="12297"/>
                    <a:pt x="583" y="12390"/>
                  </a:cubicBezTo>
                  <a:lnTo>
                    <a:pt x="5879" y="13982"/>
                  </a:lnTo>
                  <a:cubicBezTo>
                    <a:pt x="6079" y="15561"/>
                    <a:pt x="6548" y="19282"/>
                    <a:pt x="6641" y="20002"/>
                  </a:cubicBezTo>
                  <a:cubicBezTo>
                    <a:pt x="6741" y="20826"/>
                    <a:pt x="7313" y="20962"/>
                    <a:pt x="7867" y="20205"/>
                  </a:cubicBezTo>
                  <a:cubicBezTo>
                    <a:pt x="8238" y="19695"/>
                    <a:pt x="10368" y="16670"/>
                    <a:pt x="10432" y="16584"/>
                  </a:cubicBezTo>
                  <a:lnTo>
                    <a:pt x="15149" y="21310"/>
                  </a:lnTo>
                  <a:cubicBezTo>
                    <a:pt x="15301" y="21466"/>
                    <a:pt x="15513" y="21545"/>
                    <a:pt x="15728" y="21545"/>
                  </a:cubicBezTo>
                  <a:cubicBezTo>
                    <a:pt x="15800" y="21545"/>
                    <a:pt x="15873" y="21539"/>
                    <a:pt x="15948" y="21517"/>
                  </a:cubicBezTo>
                  <a:cubicBezTo>
                    <a:pt x="16231" y="21435"/>
                    <a:pt x="16451" y="21213"/>
                    <a:pt x="16523" y="20925"/>
                  </a:cubicBezTo>
                  <a:lnTo>
                    <a:pt x="21490" y="1022"/>
                  </a:lnTo>
                  <a:cubicBezTo>
                    <a:pt x="21570" y="707"/>
                    <a:pt x="21456" y="371"/>
                    <a:pt x="21198" y="174"/>
                  </a:cubicBezTo>
                  <a:cubicBezTo>
                    <a:pt x="21198" y="174"/>
                    <a:pt x="21198" y="174"/>
                    <a:pt x="21198" y="174"/>
                  </a:cubicBezTo>
                  <a:close/>
                </a:path>
              </a:pathLst>
            </a:custGeom>
            <a:solidFill>
              <a:schemeClr val="accent2"/>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66" name="iS1ide-Freeform: Shape 159"/>
            <p:cNvSpPr/>
            <p:nvPr/>
          </p:nvSpPr>
          <p:spPr>
            <a:xfrm>
              <a:off x="5807018" y="4822619"/>
              <a:ext cx="136615" cy="136616"/>
            </a:xfrm>
            <a:custGeom>
              <a:avLst/>
              <a:gdLst/>
              <a:ahLst/>
              <a:cxnLst>
                <a:cxn ang="0">
                  <a:pos x="wd2" y="hd2"/>
                </a:cxn>
                <a:cxn ang="5400000">
                  <a:pos x="wd2" y="hd2"/>
                </a:cxn>
                <a:cxn ang="10800000">
                  <a:pos x="wd2" y="hd2"/>
                </a:cxn>
                <a:cxn ang="16200000">
                  <a:pos x="wd2" y="hd2"/>
                </a:cxn>
              </a:cxnLst>
              <a:rect l="0" t="0" r="r" b="b"/>
              <a:pathLst>
                <a:path w="20657" h="21600" extrusionOk="0">
                  <a:moveTo>
                    <a:pt x="19649" y="1888"/>
                  </a:moveTo>
                  <a:cubicBezTo>
                    <a:pt x="19556" y="1791"/>
                    <a:pt x="19404" y="1791"/>
                    <a:pt x="19310" y="1888"/>
                  </a:cubicBezTo>
                  <a:lnTo>
                    <a:pt x="17715" y="3553"/>
                  </a:lnTo>
                  <a:cubicBezTo>
                    <a:pt x="17621" y="3650"/>
                    <a:pt x="17621" y="3809"/>
                    <a:pt x="17715" y="3906"/>
                  </a:cubicBezTo>
                  <a:cubicBezTo>
                    <a:pt x="17762" y="3955"/>
                    <a:pt x="17824" y="3980"/>
                    <a:pt x="17886" y="3980"/>
                  </a:cubicBezTo>
                  <a:cubicBezTo>
                    <a:pt x="17948" y="3980"/>
                    <a:pt x="18007" y="3955"/>
                    <a:pt x="18053" y="3906"/>
                  </a:cubicBezTo>
                  <a:lnTo>
                    <a:pt x="19649" y="2241"/>
                  </a:lnTo>
                  <a:cubicBezTo>
                    <a:pt x="19743" y="2144"/>
                    <a:pt x="19743" y="1986"/>
                    <a:pt x="19649" y="1888"/>
                  </a:cubicBezTo>
                  <a:cubicBezTo>
                    <a:pt x="19649" y="1888"/>
                    <a:pt x="19649" y="1888"/>
                    <a:pt x="19649" y="1888"/>
                  </a:cubicBezTo>
                  <a:close/>
                  <a:moveTo>
                    <a:pt x="17256" y="3073"/>
                  </a:moveTo>
                  <a:lnTo>
                    <a:pt x="18852" y="1408"/>
                  </a:lnTo>
                  <a:cubicBezTo>
                    <a:pt x="18945" y="1310"/>
                    <a:pt x="18945" y="1151"/>
                    <a:pt x="18852" y="1054"/>
                  </a:cubicBezTo>
                  <a:cubicBezTo>
                    <a:pt x="18758" y="957"/>
                    <a:pt x="18606" y="957"/>
                    <a:pt x="18513" y="1054"/>
                  </a:cubicBezTo>
                  <a:lnTo>
                    <a:pt x="16921" y="2718"/>
                  </a:lnTo>
                  <a:cubicBezTo>
                    <a:pt x="16828" y="2816"/>
                    <a:pt x="16828" y="2975"/>
                    <a:pt x="16921" y="3073"/>
                  </a:cubicBezTo>
                  <a:cubicBezTo>
                    <a:pt x="16968" y="3122"/>
                    <a:pt x="17026" y="3145"/>
                    <a:pt x="17088" y="3145"/>
                  </a:cubicBezTo>
                  <a:cubicBezTo>
                    <a:pt x="17150" y="3145"/>
                    <a:pt x="17213" y="3122"/>
                    <a:pt x="17256" y="3073"/>
                  </a:cubicBezTo>
                  <a:cubicBezTo>
                    <a:pt x="17256" y="3073"/>
                    <a:pt x="17256" y="3073"/>
                    <a:pt x="17256" y="3073"/>
                  </a:cubicBezTo>
                  <a:close/>
                  <a:moveTo>
                    <a:pt x="13520" y="9234"/>
                  </a:moveTo>
                  <a:lnTo>
                    <a:pt x="10842" y="12034"/>
                  </a:lnTo>
                  <a:cubicBezTo>
                    <a:pt x="10846" y="12094"/>
                    <a:pt x="10857" y="12152"/>
                    <a:pt x="10857" y="12215"/>
                  </a:cubicBezTo>
                  <a:cubicBezTo>
                    <a:pt x="10857" y="13302"/>
                    <a:pt x="10013" y="14186"/>
                    <a:pt x="8974" y="14186"/>
                  </a:cubicBezTo>
                  <a:cubicBezTo>
                    <a:pt x="7930" y="14186"/>
                    <a:pt x="7090" y="13302"/>
                    <a:pt x="7090" y="12215"/>
                  </a:cubicBezTo>
                  <a:cubicBezTo>
                    <a:pt x="7090" y="11125"/>
                    <a:pt x="7930" y="10243"/>
                    <a:pt x="8974" y="10243"/>
                  </a:cubicBezTo>
                  <a:cubicBezTo>
                    <a:pt x="9036" y="10243"/>
                    <a:pt x="9091" y="10255"/>
                    <a:pt x="9153" y="10263"/>
                  </a:cubicBezTo>
                  <a:lnTo>
                    <a:pt x="11826" y="7464"/>
                  </a:lnTo>
                  <a:cubicBezTo>
                    <a:pt x="11208" y="6913"/>
                    <a:pt x="10391" y="6382"/>
                    <a:pt x="9628" y="6382"/>
                  </a:cubicBezTo>
                  <a:cubicBezTo>
                    <a:pt x="9285" y="6382"/>
                    <a:pt x="8969" y="6486"/>
                    <a:pt x="8659" y="6711"/>
                  </a:cubicBezTo>
                  <a:cubicBezTo>
                    <a:pt x="8296" y="6967"/>
                    <a:pt x="8180" y="7277"/>
                    <a:pt x="7989" y="7846"/>
                  </a:cubicBezTo>
                  <a:cubicBezTo>
                    <a:pt x="7822" y="8342"/>
                    <a:pt x="7616" y="8957"/>
                    <a:pt x="7109" y="9466"/>
                  </a:cubicBezTo>
                  <a:cubicBezTo>
                    <a:pt x="6548" y="10027"/>
                    <a:pt x="5821" y="10166"/>
                    <a:pt x="5047" y="10313"/>
                  </a:cubicBezTo>
                  <a:cubicBezTo>
                    <a:pt x="4074" y="10495"/>
                    <a:pt x="2976" y="10704"/>
                    <a:pt x="1929" y="11798"/>
                  </a:cubicBezTo>
                  <a:cubicBezTo>
                    <a:pt x="1377" y="12380"/>
                    <a:pt x="1108" y="13018"/>
                    <a:pt x="1116" y="13751"/>
                  </a:cubicBezTo>
                  <a:cubicBezTo>
                    <a:pt x="1128" y="15012"/>
                    <a:pt x="1945" y="16518"/>
                    <a:pt x="3412" y="17995"/>
                  </a:cubicBezTo>
                  <a:cubicBezTo>
                    <a:pt x="3424" y="18008"/>
                    <a:pt x="3436" y="18015"/>
                    <a:pt x="3444" y="18028"/>
                  </a:cubicBezTo>
                  <a:cubicBezTo>
                    <a:pt x="4872" y="19577"/>
                    <a:pt x="6319" y="20432"/>
                    <a:pt x="7530" y="20432"/>
                  </a:cubicBezTo>
                  <a:cubicBezTo>
                    <a:pt x="8223" y="20432"/>
                    <a:pt x="8822" y="20152"/>
                    <a:pt x="9370" y="19577"/>
                  </a:cubicBezTo>
                  <a:cubicBezTo>
                    <a:pt x="10418" y="18487"/>
                    <a:pt x="10616" y="17336"/>
                    <a:pt x="10791" y="16323"/>
                  </a:cubicBezTo>
                  <a:cubicBezTo>
                    <a:pt x="10931" y="15513"/>
                    <a:pt x="11064" y="14748"/>
                    <a:pt x="11601" y="14161"/>
                  </a:cubicBezTo>
                  <a:cubicBezTo>
                    <a:pt x="12091" y="13633"/>
                    <a:pt x="12690" y="13417"/>
                    <a:pt x="13170" y="13246"/>
                  </a:cubicBezTo>
                  <a:cubicBezTo>
                    <a:pt x="13715" y="13051"/>
                    <a:pt x="14009" y="12933"/>
                    <a:pt x="14255" y="12562"/>
                  </a:cubicBezTo>
                  <a:cubicBezTo>
                    <a:pt x="15005" y="11415"/>
                    <a:pt x="14209" y="10072"/>
                    <a:pt x="13520" y="9234"/>
                  </a:cubicBezTo>
                  <a:cubicBezTo>
                    <a:pt x="13520" y="9234"/>
                    <a:pt x="13520" y="9234"/>
                    <a:pt x="13520" y="9234"/>
                  </a:cubicBezTo>
                  <a:close/>
                  <a:moveTo>
                    <a:pt x="20657" y="2011"/>
                  </a:moveTo>
                  <a:lnTo>
                    <a:pt x="20657" y="2014"/>
                  </a:lnTo>
                  <a:cubicBezTo>
                    <a:pt x="20657" y="2226"/>
                    <a:pt x="20579" y="2437"/>
                    <a:pt x="20424" y="2600"/>
                  </a:cubicBezTo>
                  <a:lnTo>
                    <a:pt x="20089" y="2950"/>
                  </a:lnTo>
                  <a:lnTo>
                    <a:pt x="20217" y="3089"/>
                  </a:lnTo>
                  <a:cubicBezTo>
                    <a:pt x="20381" y="3260"/>
                    <a:pt x="20381" y="3536"/>
                    <a:pt x="20217" y="3707"/>
                  </a:cubicBezTo>
                  <a:cubicBezTo>
                    <a:pt x="20136" y="3793"/>
                    <a:pt x="20030" y="3837"/>
                    <a:pt x="19922" y="3837"/>
                  </a:cubicBezTo>
                  <a:cubicBezTo>
                    <a:pt x="19812" y="3837"/>
                    <a:pt x="19707" y="3793"/>
                    <a:pt x="19626" y="3707"/>
                  </a:cubicBezTo>
                  <a:lnTo>
                    <a:pt x="19494" y="3573"/>
                  </a:lnTo>
                  <a:lnTo>
                    <a:pt x="19291" y="3784"/>
                  </a:lnTo>
                  <a:lnTo>
                    <a:pt x="19420" y="3922"/>
                  </a:lnTo>
                  <a:cubicBezTo>
                    <a:pt x="19583" y="4094"/>
                    <a:pt x="19583" y="4370"/>
                    <a:pt x="19420" y="4542"/>
                  </a:cubicBezTo>
                  <a:cubicBezTo>
                    <a:pt x="19342" y="4628"/>
                    <a:pt x="19233" y="4668"/>
                    <a:pt x="19124" y="4668"/>
                  </a:cubicBezTo>
                  <a:cubicBezTo>
                    <a:pt x="19018" y="4668"/>
                    <a:pt x="18910" y="4628"/>
                    <a:pt x="18828" y="4542"/>
                  </a:cubicBezTo>
                  <a:lnTo>
                    <a:pt x="18695" y="4407"/>
                  </a:lnTo>
                  <a:lnTo>
                    <a:pt x="18540" y="4570"/>
                  </a:lnTo>
                  <a:cubicBezTo>
                    <a:pt x="18334" y="4786"/>
                    <a:pt x="18045" y="4846"/>
                    <a:pt x="17781" y="4773"/>
                  </a:cubicBezTo>
                  <a:lnTo>
                    <a:pt x="14310" y="8408"/>
                  </a:lnTo>
                  <a:cubicBezTo>
                    <a:pt x="15220" y="9499"/>
                    <a:pt x="16361" y="11407"/>
                    <a:pt x="15173" y="13218"/>
                  </a:cubicBezTo>
                  <a:cubicBezTo>
                    <a:pt x="14368" y="14454"/>
                    <a:pt x="13115" y="14199"/>
                    <a:pt x="12407" y="14972"/>
                  </a:cubicBezTo>
                  <a:cubicBezTo>
                    <a:pt x="11609" y="15837"/>
                    <a:pt x="12247" y="18223"/>
                    <a:pt x="10160" y="20405"/>
                  </a:cubicBezTo>
                  <a:cubicBezTo>
                    <a:pt x="9375" y="21227"/>
                    <a:pt x="8480" y="21600"/>
                    <a:pt x="7530" y="21600"/>
                  </a:cubicBezTo>
                  <a:cubicBezTo>
                    <a:pt x="5954" y="21600"/>
                    <a:pt x="4233" y="20571"/>
                    <a:pt x="2642" y="18838"/>
                  </a:cubicBezTo>
                  <a:cubicBezTo>
                    <a:pt x="-16" y="16168"/>
                    <a:pt x="-943" y="13153"/>
                    <a:pt x="1143" y="10975"/>
                  </a:cubicBezTo>
                  <a:cubicBezTo>
                    <a:pt x="3229" y="8789"/>
                    <a:pt x="5506" y="9458"/>
                    <a:pt x="6335" y="8623"/>
                  </a:cubicBezTo>
                  <a:cubicBezTo>
                    <a:pt x="7074" y="7882"/>
                    <a:pt x="6849" y="6593"/>
                    <a:pt x="8028" y="5745"/>
                  </a:cubicBezTo>
                  <a:cubicBezTo>
                    <a:pt x="8561" y="5368"/>
                    <a:pt x="9102" y="5214"/>
                    <a:pt x="9628" y="5214"/>
                  </a:cubicBezTo>
                  <a:cubicBezTo>
                    <a:pt x="10808" y="5214"/>
                    <a:pt x="11896" y="5981"/>
                    <a:pt x="12616" y="6637"/>
                  </a:cubicBezTo>
                  <a:lnTo>
                    <a:pt x="16092" y="3007"/>
                  </a:lnTo>
                  <a:cubicBezTo>
                    <a:pt x="16022" y="2731"/>
                    <a:pt x="16080" y="2429"/>
                    <a:pt x="16287" y="2214"/>
                  </a:cubicBezTo>
                  <a:lnTo>
                    <a:pt x="16442" y="2046"/>
                  </a:lnTo>
                  <a:lnTo>
                    <a:pt x="16313" y="1912"/>
                  </a:lnTo>
                  <a:cubicBezTo>
                    <a:pt x="16151" y="1742"/>
                    <a:pt x="16151" y="1465"/>
                    <a:pt x="16313" y="1290"/>
                  </a:cubicBezTo>
                  <a:cubicBezTo>
                    <a:pt x="16477" y="1119"/>
                    <a:pt x="16743" y="1119"/>
                    <a:pt x="16905" y="1290"/>
                  </a:cubicBezTo>
                  <a:lnTo>
                    <a:pt x="17038" y="1430"/>
                  </a:lnTo>
                  <a:lnTo>
                    <a:pt x="17240" y="1217"/>
                  </a:lnTo>
                  <a:lnTo>
                    <a:pt x="17112" y="1078"/>
                  </a:lnTo>
                  <a:cubicBezTo>
                    <a:pt x="16948" y="907"/>
                    <a:pt x="16948" y="631"/>
                    <a:pt x="17112" y="461"/>
                  </a:cubicBezTo>
                  <a:cubicBezTo>
                    <a:pt x="17275" y="289"/>
                    <a:pt x="17540" y="289"/>
                    <a:pt x="17704" y="461"/>
                  </a:cubicBezTo>
                  <a:lnTo>
                    <a:pt x="17832" y="594"/>
                  </a:lnTo>
                  <a:lnTo>
                    <a:pt x="18170" y="244"/>
                  </a:lnTo>
                  <a:cubicBezTo>
                    <a:pt x="18326" y="81"/>
                    <a:pt x="18528" y="0"/>
                    <a:pt x="18735" y="0"/>
                  </a:cubicBezTo>
                  <a:cubicBezTo>
                    <a:pt x="18942" y="0"/>
                    <a:pt x="19142" y="81"/>
                    <a:pt x="19299" y="244"/>
                  </a:cubicBezTo>
                  <a:lnTo>
                    <a:pt x="20424" y="1425"/>
                  </a:lnTo>
                  <a:cubicBezTo>
                    <a:pt x="20579" y="1582"/>
                    <a:pt x="20657" y="1799"/>
                    <a:pt x="20657" y="2011"/>
                  </a:cubicBezTo>
                  <a:cubicBezTo>
                    <a:pt x="20657" y="2011"/>
                    <a:pt x="20657" y="2011"/>
                    <a:pt x="20657" y="2011"/>
                  </a:cubicBezTo>
                  <a:close/>
                  <a:moveTo>
                    <a:pt x="7608" y="16851"/>
                  </a:moveTo>
                  <a:cubicBezTo>
                    <a:pt x="7701" y="16949"/>
                    <a:pt x="7701" y="17112"/>
                    <a:pt x="7608" y="17210"/>
                  </a:cubicBezTo>
                  <a:lnTo>
                    <a:pt x="7098" y="17742"/>
                  </a:lnTo>
                  <a:cubicBezTo>
                    <a:pt x="7005" y="17841"/>
                    <a:pt x="6849" y="17841"/>
                    <a:pt x="6755" y="17742"/>
                  </a:cubicBezTo>
                  <a:lnTo>
                    <a:pt x="3685" y="14536"/>
                  </a:lnTo>
                  <a:cubicBezTo>
                    <a:pt x="3591" y="14435"/>
                    <a:pt x="3591" y="14275"/>
                    <a:pt x="3685" y="14178"/>
                  </a:cubicBezTo>
                  <a:lnTo>
                    <a:pt x="4198" y="13641"/>
                  </a:lnTo>
                  <a:cubicBezTo>
                    <a:pt x="4292" y="13543"/>
                    <a:pt x="4444" y="13543"/>
                    <a:pt x="4537" y="13641"/>
                  </a:cubicBezTo>
                  <a:cubicBezTo>
                    <a:pt x="4537" y="13641"/>
                    <a:pt x="7608" y="16851"/>
                    <a:pt x="7608" y="16851"/>
                  </a:cubicBezTo>
                  <a:close/>
                </a:path>
              </a:pathLst>
            </a:custGeom>
            <a:solidFill>
              <a:srgbClr val="69727B"/>
            </a:solidFill>
            <a:ln w="12700">
              <a:miter lim="400000"/>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nvGrpSpPr>
          <p:cNvPr id="167" name="Group 209"/>
          <p:cNvGrpSpPr/>
          <p:nvPr/>
        </p:nvGrpSpPr>
        <p:grpSpPr>
          <a:xfrm>
            <a:off x="1784350" y="1809592"/>
            <a:ext cx="8542020" cy="3438438"/>
            <a:chOff x="377136" y="1220682"/>
            <a:chExt cx="11389360" cy="4584583"/>
          </a:xfrm>
        </p:grpSpPr>
        <p:grpSp>
          <p:nvGrpSpPr>
            <p:cNvPr id="168" name="Group 210"/>
            <p:cNvGrpSpPr/>
            <p:nvPr/>
          </p:nvGrpSpPr>
          <p:grpSpPr>
            <a:xfrm>
              <a:off x="377136" y="1220682"/>
              <a:ext cx="3656406" cy="4584583"/>
              <a:chOff x="1226389" y="1220682"/>
              <a:chExt cx="3656406" cy="4584583"/>
            </a:xfrm>
          </p:grpSpPr>
          <p:grpSp>
            <p:nvGrpSpPr>
              <p:cNvPr id="201" name="Group 243"/>
              <p:cNvGrpSpPr/>
              <p:nvPr/>
            </p:nvGrpSpPr>
            <p:grpSpPr>
              <a:xfrm>
                <a:off x="4392937" y="1653267"/>
                <a:ext cx="489858" cy="489858"/>
                <a:chOff x="1427243" y="1987229"/>
                <a:chExt cx="1016000" cy="1016000"/>
              </a:xfrm>
              <a:effectLst/>
            </p:grpSpPr>
            <p:sp>
              <p:nvSpPr>
                <p:cNvPr id="214" name="iS1ide-Oval 256"/>
                <p:cNvSpPr/>
                <p:nvPr/>
              </p:nvSpPr>
              <p:spPr>
                <a:xfrm>
                  <a:off x="1427243" y="1987229"/>
                  <a:ext cx="1016000" cy="101600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15" name="iS1ide-Freeform: Shape 257"/>
                <p:cNvSpPr/>
                <p:nvPr/>
              </p:nvSpPr>
              <p:spPr bwMode="auto">
                <a:xfrm>
                  <a:off x="1748604" y="2300569"/>
                  <a:ext cx="373276" cy="373276"/>
                </a:xfrm>
                <a:custGeom>
                  <a:avLst/>
                  <a:gdLst>
                    <a:gd name="T0" fmla="*/ 177354294 w 21600"/>
                    <a:gd name="T1" fmla="*/ 119619947 h 21600"/>
                    <a:gd name="T2" fmla="*/ 181994773 w 21600"/>
                    <a:gd name="T3" fmla="*/ 90970153 h 21600"/>
                    <a:gd name="T4" fmla="*/ 90997440 w 21600"/>
                    <a:gd name="T5" fmla="*/ 0 h 21600"/>
                    <a:gd name="T6" fmla="*/ 0 w 21600"/>
                    <a:gd name="T7" fmla="*/ 90970153 h 21600"/>
                    <a:gd name="T8" fmla="*/ 90997440 w 21600"/>
                    <a:gd name="T9" fmla="*/ 181941690 h 21600"/>
                    <a:gd name="T10" fmla="*/ 119632265 w 21600"/>
                    <a:gd name="T11" fmla="*/ 177314796 h 21600"/>
                    <a:gd name="T12" fmla="*/ 140353873 w 21600"/>
                    <a:gd name="T13" fmla="*/ 198036404 h 21600"/>
                    <a:gd name="T14" fmla="*/ 184433669 w 21600"/>
                    <a:gd name="T15" fmla="*/ 198036404 h 21600"/>
                    <a:gd name="T16" fmla="*/ 184433669 w 21600"/>
                    <a:gd name="T17" fmla="*/ 242088912 h 21600"/>
                    <a:gd name="T18" fmla="*/ 184513921 w 21600"/>
                    <a:gd name="T19" fmla="*/ 242169283 h 21600"/>
                    <a:gd name="T20" fmla="*/ 228567695 w 21600"/>
                    <a:gd name="T21" fmla="*/ 242169283 h 21600"/>
                    <a:gd name="T22" fmla="*/ 228567695 w 21600"/>
                    <a:gd name="T23" fmla="*/ 286223057 h 21600"/>
                    <a:gd name="T24" fmla="*/ 228660384 w 21600"/>
                    <a:gd name="T25" fmla="*/ 286302043 h 21600"/>
                    <a:gd name="T26" fmla="*/ 286355233 w 21600"/>
                    <a:gd name="T27" fmla="*/ 286302043 h 21600"/>
                    <a:gd name="T28" fmla="*/ 286355233 w 21600"/>
                    <a:gd name="T29" fmla="*/ 286355233 h 21600"/>
                    <a:gd name="T30" fmla="*/ 286355233 w 21600"/>
                    <a:gd name="T31" fmla="*/ 228580132 h 21600"/>
                    <a:gd name="T32" fmla="*/ 177354294 w 21600"/>
                    <a:gd name="T33" fmla="*/ 119619947 h 21600"/>
                    <a:gd name="T34" fmla="*/ 72066037 w 21600"/>
                    <a:gd name="T35" fmla="*/ 102106942 h 21600"/>
                    <a:gd name="T36" fmla="*/ 41349250 w 21600"/>
                    <a:gd name="T37" fmla="*/ 71416187 h 21600"/>
                    <a:gd name="T38" fmla="*/ 72066037 w 21600"/>
                    <a:gd name="T39" fmla="*/ 40712996 h 21600"/>
                    <a:gd name="T40" fmla="*/ 102769110 w 21600"/>
                    <a:gd name="T41" fmla="*/ 71416187 h 21600"/>
                    <a:gd name="T42" fmla="*/ 72066037 w 21600"/>
                    <a:gd name="T43" fmla="*/ 102106942 h 21600"/>
                    <a:gd name="T44" fmla="*/ 72066037 w 21600"/>
                    <a:gd name="T45" fmla="*/ 102106942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3378" y="9023"/>
                      </a:moveTo>
                      <a:cubicBezTo>
                        <a:pt x="13604" y="8343"/>
                        <a:pt x="13728" y="7617"/>
                        <a:pt x="13728" y="6862"/>
                      </a:cubicBezTo>
                      <a:cubicBezTo>
                        <a:pt x="13728" y="3072"/>
                        <a:pt x="10655" y="0"/>
                        <a:pt x="6864" y="0"/>
                      </a:cubicBezTo>
                      <a:cubicBezTo>
                        <a:pt x="3073" y="0"/>
                        <a:pt x="0" y="3072"/>
                        <a:pt x="0" y="6862"/>
                      </a:cubicBezTo>
                      <a:cubicBezTo>
                        <a:pt x="0" y="10652"/>
                        <a:pt x="3073" y="13724"/>
                        <a:pt x="6864" y="13724"/>
                      </a:cubicBezTo>
                      <a:cubicBezTo>
                        <a:pt x="7619" y="13724"/>
                        <a:pt x="8345" y="13600"/>
                        <a:pt x="9024" y="13375"/>
                      </a:cubicBezTo>
                      <a:lnTo>
                        <a:pt x="10587" y="14938"/>
                      </a:lnTo>
                      <a:lnTo>
                        <a:pt x="13912" y="14938"/>
                      </a:lnTo>
                      <a:lnTo>
                        <a:pt x="13912" y="18261"/>
                      </a:lnTo>
                      <a:lnTo>
                        <a:pt x="13918" y="18267"/>
                      </a:lnTo>
                      <a:lnTo>
                        <a:pt x="17241" y="18267"/>
                      </a:lnTo>
                      <a:lnTo>
                        <a:pt x="17241" y="21590"/>
                      </a:lnTo>
                      <a:lnTo>
                        <a:pt x="17248" y="21596"/>
                      </a:lnTo>
                      <a:lnTo>
                        <a:pt x="21600" y="21596"/>
                      </a:lnTo>
                      <a:lnTo>
                        <a:pt x="21600" y="21600"/>
                      </a:lnTo>
                      <a:lnTo>
                        <a:pt x="21600" y="17242"/>
                      </a:lnTo>
                      <a:lnTo>
                        <a:pt x="13378" y="9023"/>
                      </a:lnTo>
                      <a:close/>
                      <a:moveTo>
                        <a:pt x="5436" y="7702"/>
                      </a:moveTo>
                      <a:cubicBezTo>
                        <a:pt x="4157" y="7702"/>
                        <a:pt x="3119" y="6665"/>
                        <a:pt x="3119" y="5387"/>
                      </a:cubicBezTo>
                      <a:cubicBezTo>
                        <a:pt x="3119" y="4108"/>
                        <a:pt x="4157" y="3071"/>
                        <a:pt x="5436" y="3071"/>
                      </a:cubicBezTo>
                      <a:cubicBezTo>
                        <a:pt x="6715" y="3071"/>
                        <a:pt x="7752" y="4108"/>
                        <a:pt x="7752" y="5387"/>
                      </a:cubicBezTo>
                      <a:cubicBezTo>
                        <a:pt x="7751" y="6665"/>
                        <a:pt x="6715" y="7702"/>
                        <a:pt x="5436" y="7702"/>
                      </a:cubicBezTo>
                      <a:close/>
                      <a:moveTo>
                        <a:pt x="5436" y="7702"/>
                      </a:moveTo>
                    </a:path>
                  </a:pathLst>
                </a:custGeom>
                <a:solidFill>
                  <a:srgbClr val="FFFFFF"/>
                </a:solid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nvGrpSpPr>
              <p:cNvPr id="202" name="Group 244"/>
              <p:cNvGrpSpPr/>
              <p:nvPr/>
            </p:nvGrpSpPr>
            <p:grpSpPr>
              <a:xfrm>
                <a:off x="4392937" y="3392284"/>
                <a:ext cx="489858" cy="489858"/>
                <a:chOff x="1427243" y="3314803"/>
                <a:chExt cx="1016000" cy="1016000"/>
              </a:xfrm>
              <a:effectLst/>
            </p:grpSpPr>
            <p:sp>
              <p:nvSpPr>
                <p:cNvPr id="212" name="iS1ide-Oval 254"/>
                <p:cNvSpPr/>
                <p:nvPr/>
              </p:nvSpPr>
              <p:spPr>
                <a:xfrm>
                  <a:off x="1427243" y="3314803"/>
                  <a:ext cx="1016000" cy="101600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13" name="iS1ide-Freeform: Shape 255"/>
                <p:cNvSpPr/>
                <p:nvPr/>
              </p:nvSpPr>
              <p:spPr bwMode="auto">
                <a:xfrm>
                  <a:off x="1754561" y="3643499"/>
                  <a:ext cx="327256" cy="373276"/>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rgbClr val="FFFFFF"/>
                </a:solid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nvGrpSpPr>
              <p:cNvPr id="203" name="Group 245"/>
              <p:cNvGrpSpPr/>
              <p:nvPr/>
            </p:nvGrpSpPr>
            <p:grpSpPr>
              <a:xfrm>
                <a:off x="4392937" y="5074916"/>
                <a:ext cx="489858" cy="489858"/>
                <a:chOff x="1427243" y="4599335"/>
                <a:chExt cx="1016000" cy="1016000"/>
              </a:xfrm>
              <a:effectLst/>
            </p:grpSpPr>
            <p:sp>
              <p:nvSpPr>
                <p:cNvPr id="210" name="iS1ide-Oval 252"/>
                <p:cNvSpPr/>
                <p:nvPr/>
              </p:nvSpPr>
              <p:spPr>
                <a:xfrm>
                  <a:off x="1427243" y="4599335"/>
                  <a:ext cx="1016000" cy="101600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11" name="iS1ide-Freeform: Shape 253"/>
                <p:cNvSpPr/>
                <p:nvPr/>
              </p:nvSpPr>
              <p:spPr bwMode="auto">
                <a:xfrm>
                  <a:off x="1761388" y="4912675"/>
                  <a:ext cx="347709" cy="373276"/>
                </a:xfrm>
                <a:custGeom>
                  <a:avLst/>
                  <a:gdLst>
                    <a:gd name="T0" fmla="*/ 201595705 w 21600"/>
                    <a:gd name="T1" fmla="*/ 190811269 h 21600"/>
                    <a:gd name="T2" fmla="*/ 187592182 w 21600"/>
                    <a:gd name="T3" fmla="*/ 208164918 h 21600"/>
                    <a:gd name="T4" fmla="*/ 187752038 w 21600"/>
                    <a:gd name="T5" fmla="*/ 210192294 h 21600"/>
                    <a:gd name="T6" fmla="*/ 161460495 w 21600"/>
                    <a:gd name="T7" fmla="*/ 231219137 h 21600"/>
                    <a:gd name="T8" fmla="*/ 128262652 w 21600"/>
                    <a:gd name="T9" fmla="*/ 238391082 h 21600"/>
                    <a:gd name="T10" fmla="*/ 119149403 w 21600"/>
                    <a:gd name="T11" fmla="*/ 185693870 h 21600"/>
                    <a:gd name="T12" fmla="*/ 117292923 w 21600"/>
                    <a:gd name="T13" fmla="*/ 120030070 h 21600"/>
                    <a:gd name="T14" fmla="*/ 154692970 w 21600"/>
                    <a:gd name="T15" fmla="*/ 120030070 h 21600"/>
                    <a:gd name="T16" fmla="*/ 169246679 w 21600"/>
                    <a:gd name="T17" fmla="*/ 116013538 h 21600"/>
                    <a:gd name="T18" fmla="*/ 178309081 w 21600"/>
                    <a:gd name="T19" fmla="*/ 121846296 h 21600"/>
                    <a:gd name="T20" fmla="*/ 189438676 w 21600"/>
                    <a:gd name="T21" fmla="*/ 108059450 h 21600"/>
                    <a:gd name="T22" fmla="*/ 178309081 w 21600"/>
                    <a:gd name="T23" fmla="*/ 94259126 h 21600"/>
                    <a:gd name="T24" fmla="*/ 168947157 w 21600"/>
                    <a:gd name="T25" fmla="*/ 100649045 h 21600"/>
                    <a:gd name="T26" fmla="*/ 116743727 w 21600"/>
                    <a:gd name="T27" fmla="*/ 100649045 h 21600"/>
                    <a:gd name="T28" fmla="*/ 115795006 w 21600"/>
                    <a:gd name="T29" fmla="*/ 67360039 h 21600"/>
                    <a:gd name="T30" fmla="*/ 135378766 w 21600"/>
                    <a:gd name="T31" fmla="*/ 34455253 h 21600"/>
                    <a:gd name="T32" fmla="*/ 107580421 w 21600"/>
                    <a:gd name="T33" fmla="*/ 0 h 21600"/>
                    <a:gd name="T34" fmla="*/ 79792072 w 21600"/>
                    <a:gd name="T35" fmla="*/ 34455253 h 21600"/>
                    <a:gd name="T36" fmla="*/ 99795237 w 21600"/>
                    <a:gd name="T37" fmla="*/ 67505810 h 21600"/>
                    <a:gd name="T38" fmla="*/ 98846616 w 21600"/>
                    <a:gd name="T39" fmla="*/ 100649045 h 21600"/>
                    <a:gd name="T40" fmla="*/ 46543272 w 21600"/>
                    <a:gd name="T41" fmla="*/ 100649045 h 21600"/>
                    <a:gd name="T42" fmla="*/ 37181348 w 21600"/>
                    <a:gd name="T43" fmla="*/ 94271445 h 21600"/>
                    <a:gd name="T44" fmla="*/ 26051763 w 21600"/>
                    <a:gd name="T45" fmla="*/ 108059450 h 21600"/>
                    <a:gd name="T46" fmla="*/ 37181348 w 21600"/>
                    <a:gd name="T47" fmla="*/ 121846296 h 21600"/>
                    <a:gd name="T48" fmla="*/ 46294607 w 21600"/>
                    <a:gd name="T49" fmla="*/ 115934434 h 21600"/>
                    <a:gd name="T50" fmla="*/ 60897374 w 21600"/>
                    <a:gd name="T51" fmla="*/ 120030070 h 21600"/>
                    <a:gd name="T52" fmla="*/ 98307316 w 21600"/>
                    <a:gd name="T53" fmla="*/ 120030070 h 21600"/>
                    <a:gd name="T54" fmla="*/ 96440941 w 21600"/>
                    <a:gd name="T55" fmla="*/ 185706188 h 21600"/>
                    <a:gd name="T56" fmla="*/ 87507319 w 21600"/>
                    <a:gd name="T57" fmla="*/ 237382914 h 21600"/>
                    <a:gd name="T58" fmla="*/ 47661734 w 21600"/>
                    <a:gd name="T59" fmla="*/ 226048548 h 21600"/>
                    <a:gd name="T60" fmla="*/ 27788349 w 21600"/>
                    <a:gd name="T61" fmla="*/ 210828560 h 21600"/>
                    <a:gd name="T62" fmla="*/ 28008047 w 21600"/>
                    <a:gd name="T63" fmla="*/ 208177236 h 21600"/>
                    <a:gd name="T64" fmla="*/ 14004523 w 21600"/>
                    <a:gd name="T65" fmla="*/ 190811269 h 21600"/>
                    <a:gd name="T66" fmla="*/ 0 w 21600"/>
                    <a:gd name="T67" fmla="*/ 208177236 h 21600"/>
                    <a:gd name="T68" fmla="*/ 14004523 w 21600"/>
                    <a:gd name="T69" fmla="*/ 225530885 h 21600"/>
                    <a:gd name="T70" fmla="*/ 17118241 w 21600"/>
                    <a:gd name="T71" fmla="*/ 225067560 h 21600"/>
                    <a:gd name="T72" fmla="*/ 39067705 w 21600"/>
                    <a:gd name="T73" fmla="*/ 245456871 h 21600"/>
                    <a:gd name="T74" fmla="*/ 82057973 w 21600"/>
                    <a:gd name="T75" fmla="*/ 270977155 h 21600"/>
                    <a:gd name="T76" fmla="*/ 108229521 w 21600"/>
                    <a:gd name="T77" fmla="*/ 286355233 h 21600"/>
                    <a:gd name="T78" fmla="*/ 133132946 w 21600"/>
                    <a:gd name="T79" fmla="*/ 271308186 h 21600"/>
                    <a:gd name="T80" fmla="*/ 176652419 w 21600"/>
                    <a:gd name="T81" fmla="*/ 245456871 h 21600"/>
                    <a:gd name="T82" fmla="*/ 198492083 w 21600"/>
                    <a:gd name="T83" fmla="*/ 225067560 h 21600"/>
                    <a:gd name="T84" fmla="*/ 201595705 w 21600"/>
                    <a:gd name="T85" fmla="*/ 225530885 h 21600"/>
                    <a:gd name="T86" fmla="*/ 215600229 w 21600"/>
                    <a:gd name="T87" fmla="*/ 208177236 h 21600"/>
                    <a:gd name="T88" fmla="*/ 201595705 w 21600"/>
                    <a:gd name="T89" fmla="*/ 190811269 h 21600"/>
                    <a:gd name="T90" fmla="*/ 92817999 w 21600"/>
                    <a:gd name="T91" fmla="*/ 34455253 h 21600"/>
                    <a:gd name="T92" fmla="*/ 107580421 w 21600"/>
                    <a:gd name="T93" fmla="*/ 16147786 h 21600"/>
                    <a:gd name="T94" fmla="*/ 122352929 w 21600"/>
                    <a:gd name="T95" fmla="*/ 34455253 h 21600"/>
                    <a:gd name="T96" fmla="*/ 107580421 w 21600"/>
                    <a:gd name="T97" fmla="*/ 52750402 h 21600"/>
                    <a:gd name="T98" fmla="*/ 92817999 w 21600"/>
                    <a:gd name="T99" fmla="*/ 34455253 h 21600"/>
                    <a:gd name="T100" fmla="*/ 92817999 w 21600"/>
                    <a:gd name="T101" fmla="*/ 34455253 h 21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1600" h="21600">
                      <a:moveTo>
                        <a:pt x="20197" y="14393"/>
                      </a:moveTo>
                      <a:cubicBezTo>
                        <a:pt x="19422" y="14393"/>
                        <a:pt x="18794" y="14979"/>
                        <a:pt x="18794" y="15702"/>
                      </a:cubicBezTo>
                      <a:cubicBezTo>
                        <a:pt x="18794" y="15755"/>
                        <a:pt x="18804" y="15804"/>
                        <a:pt x="18810" y="15855"/>
                      </a:cubicBezTo>
                      <a:cubicBezTo>
                        <a:pt x="18191" y="16270"/>
                        <a:pt x="17267" y="16825"/>
                        <a:pt x="16176" y="17441"/>
                      </a:cubicBezTo>
                      <a:cubicBezTo>
                        <a:pt x="15167" y="18013"/>
                        <a:pt x="14017" y="18040"/>
                        <a:pt x="12850" y="17982"/>
                      </a:cubicBezTo>
                      <a:lnTo>
                        <a:pt x="11937" y="14007"/>
                      </a:lnTo>
                      <a:cubicBezTo>
                        <a:pt x="11937" y="14007"/>
                        <a:pt x="11842" y="11487"/>
                        <a:pt x="11751" y="9054"/>
                      </a:cubicBezTo>
                      <a:lnTo>
                        <a:pt x="15498" y="9054"/>
                      </a:lnTo>
                      <a:lnTo>
                        <a:pt x="16956" y="8751"/>
                      </a:lnTo>
                      <a:cubicBezTo>
                        <a:pt x="17159" y="9017"/>
                        <a:pt x="17489" y="9191"/>
                        <a:pt x="17864" y="9191"/>
                      </a:cubicBezTo>
                      <a:cubicBezTo>
                        <a:pt x="18479" y="9191"/>
                        <a:pt x="18979" y="8725"/>
                        <a:pt x="18979" y="8151"/>
                      </a:cubicBezTo>
                      <a:cubicBezTo>
                        <a:pt x="18979" y="7576"/>
                        <a:pt x="18479" y="7110"/>
                        <a:pt x="17864" y="7110"/>
                      </a:cubicBezTo>
                      <a:cubicBezTo>
                        <a:pt x="17469" y="7110"/>
                        <a:pt x="17124" y="7303"/>
                        <a:pt x="16926" y="7592"/>
                      </a:cubicBezTo>
                      <a:lnTo>
                        <a:pt x="11696" y="7592"/>
                      </a:lnTo>
                      <a:cubicBezTo>
                        <a:pt x="11656" y="6536"/>
                        <a:pt x="11622" y="5616"/>
                        <a:pt x="11601" y="5081"/>
                      </a:cubicBezTo>
                      <a:cubicBezTo>
                        <a:pt x="12737" y="4753"/>
                        <a:pt x="13563" y="3766"/>
                        <a:pt x="13563" y="2599"/>
                      </a:cubicBezTo>
                      <a:cubicBezTo>
                        <a:pt x="13563" y="1163"/>
                        <a:pt x="12316" y="0"/>
                        <a:pt x="10778" y="0"/>
                      </a:cubicBezTo>
                      <a:cubicBezTo>
                        <a:pt x="9240" y="0"/>
                        <a:pt x="7994" y="1163"/>
                        <a:pt x="7994" y="2599"/>
                      </a:cubicBezTo>
                      <a:cubicBezTo>
                        <a:pt x="7994" y="3781"/>
                        <a:pt x="8840" y="4777"/>
                        <a:pt x="9998" y="5092"/>
                      </a:cubicBezTo>
                      <a:cubicBezTo>
                        <a:pt x="9978" y="5628"/>
                        <a:pt x="9943" y="6543"/>
                        <a:pt x="9903" y="7592"/>
                      </a:cubicBezTo>
                      <a:lnTo>
                        <a:pt x="4663" y="7592"/>
                      </a:lnTo>
                      <a:cubicBezTo>
                        <a:pt x="4465" y="7303"/>
                        <a:pt x="4120" y="7111"/>
                        <a:pt x="3725" y="7111"/>
                      </a:cubicBezTo>
                      <a:cubicBezTo>
                        <a:pt x="3109" y="7111"/>
                        <a:pt x="2610" y="7576"/>
                        <a:pt x="2610" y="8151"/>
                      </a:cubicBezTo>
                      <a:cubicBezTo>
                        <a:pt x="2610" y="8725"/>
                        <a:pt x="3109" y="9191"/>
                        <a:pt x="3725" y="9191"/>
                      </a:cubicBezTo>
                      <a:cubicBezTo>
                        <a:pt x="4104" y="9191"/>
                        <a:pt x="4437" y="9014"/>
                        <a:pt x="4638" y="8745"/>
                      </a:cubicBezTo>
                      <a:lnTo>
                        <a:pt x="6101" y="9054"/>
                      </a:lnTo>
                      <a:lnTo>
                        <a:pt x="9849" y="9054"/>
                      </a:lnTo>
                      <a:cubicBezTo>
                        <a:pt x="9758" y="11487"/>
                        <a:pt x="9662" y="14008"/>
                        <a:pt x="9662" y="14008"/>
                      </a:cubicBezTo>
                      <a:lnTo>
                        <a:pt x="8767" y="17906"/>
                      </a:lnTo>
                      <a:cubicBezTo>
                        <a:pt x="7327" y="17896"/>
                        <a:pt x="5923" y="17761"/>
                        <a:pt x="4775" y="17051"/>
                      </a:cubicBezTo>
                      <a:cubicBezTo>
                        <a:pt x="3962" y="16551"/>
                        <a:pt x="3276" y="16270"/>
                        <a:pt x="2784" y="15903"/>
                      </a:cubicBezTo>
                      <a:cubicBezTo>
                        <a:pt x="2795" y="15837"/>
                        <a:pt x="2806" y="15771"/>
                        <a:pt x="2806" y="15703"/>
                      </a:cubicBezTo>
                      <a:cubicBezTo>
                        <a:pt x="2806" y="14980"/>
                        <a:pt x="2178" y="14393"/>
                        <a:pt x="1403" y="14393"/>
                      </a:cubicBezTo>
                      <a:cubicBezTo>
                        <a:pt x="628" y="14393"/>
                        <a:pt x="0" y="14980"/>
                        <a:pt x="0" y="15703"/>
                      </a:cubicBezTo>
                      <a:cubicBezTo>
                        <a:pt x="0" y="16426"/>
                        <a:pt x="628" y="17012"/>
                        <a:pt x="1403" y="17012"/>
                      </a:cubicBezTo>
                      <a:cubicBezTo>
                        <a:pt x="1510" y="17012"/>
                        <a:pt x="1614" y="16998"/>
                        <a:pt x="1715" y="16977"/>
                      </a:cubicBezTo>
                      <a:cubicBezTo>
                        <a:pt x="2247" y="17399"/>
                        <a:pt x="3003" y="17955"/>
                        <a:pt x="3914" y="18515"/>
                      </a:cubicBezTo>
                      <a:cubicBezTo>
                        <a:pt x="5121" y="19253"/>
                        <a:pt x="6602" y="20007"/>
                        <a:pt x="8221" y="20440"/>
                      </a:cubicBezTo>
                      <a:cubicBezTo>
                        <a:pt x="8477" y="20583"/>
                        <a:pt x="10318" y="21600"/>
                        <a:pt x="10843" y="21600"/>
                      </a:cubicBezTo>
                      <a:cubicBezTo>
                        <a:pt x="11346" y="21600"/>
                        <a:pt x="12980" y="20671"/>
                        <a:pt x="13338" y="20465"/>
                      </a:cubicBezTo>
                      <a:cubicBezTo>
                        <a:pt x="14974" y="20035"/>
                        <a:pt x="16475" y="19266"/>
                        <a:pt x="17698" y="18515"/>
                      </a:cubicBezTo>
                      <a:cubicBezTo>
                        <a:pt x="18603" y="17955"/>
                        <a:pt x="19354" y="17398"/>
                        <a:pt x="19886" y="16977"/>
                      </a:cubicBezTo>
                      <a:cubicBezTo>
                        <a:pt x="19986" y="16999"/>
                        <a:pt x="20090" y="17012"/>
                        <a:pt x="20197" y="17012"/>
                      </a:cubicBezTo>
                      <a:cubicBezTo>
                        <a:pt x="20972" y="17012"/>
                        <a:pt x="21600" y="16426"/>
                        <a:pt x="21600" y="15703"/>
                      </a:cubicBezTo>
                      <a:cubicBezTo>
                        <a:pt x="21600" y="14979"/>
                        <a:pt x="20972" y="14393"/>
                        <a:pt x="20197" y="14393"/>
                      </a:cubicBezTo>
                      <a:close/>
                      <a:moveTo>
                        <a:pt x="9299" y="2599"/>
                      </a:moveTo>
                      <a:cubicBezTo>
                        <a:pt x="9299" y="1837"/>
                        <a:pt x="9963" y="1218"/>
                        <a:pt x="10778" y="1218"/>
                      </a:cubicBezTo>
                      <a:cubicBezTo>
                        <a:pt x="11594" y="1218"/>
                        <a:pt x="12258" y="1837"/>
                        <a:pt x="12258" y="2599"/>
                      </a:cubicBezTo>
                      <a:cubicBezTo>
                        <a:pt x="12258" y="3360"/>
                        <a:pt x="11595" y="3979"/>
                        <a:pt x="10778" y="3979"/>
                      </a:cubicBezTo>
                      <a:cubicBezTo>
                        <a:pt x="9963" y="3979"/>
                        <a:pt x="9299" y="3360"/>
                        <a:pt x="9299" y="2599"/>
                      </a:cubicBezTo>
                      <a:close/>
                      <a:moveTo>
                        <a:pt x="9299" y="2599"/>
                      </a:moveTo>
                    </a:path>
                  </a:pathLst>
                </a:custGeom>
                <a:solidFill>
                  <a:srgbClr val="FFFFFF"/>
                </a:solid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sp>
            <p:nvSpPr>
              <p:cNvPr id="204" name="iS1ide-Rectangle 246"/>
              <p:cNvSpPr/>
              <p:nvPr/>
            </p:nvSpPr>
            <p:spPr>
              <a:xfrm>
                <a:off x="1688669" y="1220682"/>
                <a:ext cx="2587219" cy="246221"/>
              </a:xfrm>
              <a:prstGeom prst="rect">
                <a:avLst/>
              </a:prstGeom>
            </p:spPr>
            <p:txBody>
              <a:bodyPr wrap="none" lIns="144000" tIns="0" rIns="144000" bIns="0">
                <a:noAutofit/>
              </a:bodyPr>
              <a:p>
                <a:pPr algn="r"/>
                <a:r>
                  <a:rPr lang="zh-CN" altLang="en-US" sz="2400" b="1" dirty="0">
                    <a:solidFill>
                      <a:schemeClr val="bg1"/>
                    </a:solidFill>
                    <a:latin typeface="微软雅黑" panose="020B0503020204020204" pitchFamily="34" charset="-122"/>
                    <a:ea typeface="微软雅黑" panose="020B0503020204020204" pitchFamily="34" charset="-122"/>
                  </a:rPr>
                  <a:t>重点难点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5" name="iS1ide-Rectangle 247"/>
              <p:cNvSpPr/>
              <p:nvPr/>
            </p:nvSpPr>
            <p:spPr>
              <a:xfrm>
                <a:off x="1226389" y="1876690"/>
                <a:ext cx="3049499" cy="536010"/>
              </a:xfrm>
              <a:prstGeom prst="rect">
                <a:avLst/>
              </a:prstGeom>
            </p:spPr>
            <p:txBody>
              <a:bodyPr wrap="square" lIns="144000" tIns="0" rIns="144000" bIns="0">
                <a:noAutofit/>
              </a:bodyPr>
              <a:p>
                <a:pPr algn="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6" name="iS1ide-Rectangle 248"/>
              <p:cNvSpPr/>
              <p:nvPr/>
            </p:nvSpPr>
            <p:spPr>
              <a:xfrm>
                <a:off x="1688669" y="3092193"/>
                <a:ext cx="2587219" cy="246221"/>
              </a:xfrm>
              <a:prstGeom prst="rect">
                <a:avLst/>
              </a:prstGeom>
            </p:spPr>
            <p:txBody>
              <a:bodyPr wrap="none" lIns="144000" tIns="0" rIns="144000" bIns="0">
                <a:noAutofit/>
              </a:bodyPr>
              <a:p>
                <a:pPr algn="r"/>
                <a:r>
                  <a:rPr lang="zh-CN" altLang="en-US" sz="2400" b="1" dirty="0">
                    <a:solidFill>
                      <a:schemeClr val="bg1"/>
                    </a:solidFill>
                    <a:latin typeface="微软雅黑" panose="020B0503020204020204" pitchFamily="34" charset="-122"/>
                    <a:ea typeface="微软雅黑" panose="020B0503020204020204" pitchFamily="34" charset="-122"/>
                  </a:rPr>
                  <a:t>重点难点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7" name="iS1ide-Rectangle 249"/>
              <p:cNvSpPr/>
              <p:nvPr/>
            </p:nvSpPr>
            <p:spPr>
              <a:xfrm>
                <a:off x="1226389" y="3665227"/>
                <a:ext cx="3049499" cy="536010"/>
              </a:xfrm>
              <a:prstGeom prst="rect">
                <a:avLst/>
              </a:prstGeom>
            </p:spPr>
            <p:txBody>
              <a:bodyPr wrap="square" lIns="144000" tIns="0" rIns="144000" bIns="0">
                <a:noAutofit/>
              </a:bodyPr>
              <a:p>
                <a:pPr algn="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8" name="iS1ide-Rectangle 250"/>
              <p:cNvSpPr/>
              <p:nvPr/>
            </p:nvSpPr>
            <p:spPr>
              <a:xfrm>
                <a:off x="1688669" y="4726699"/>
                <a:ext cx="2587219" cy="246221"/>
              </a:xfrm>
              <a:prstGeom prst="rect">
                <a:avLst/>
              </a:prstGeom>
            </p:spPr>
            <p:txBody>
              <a:bodyPr wrap="none" lIns="144000" tIns="0" rIns="144000" bIns="0">
                <a:noAutofit/>
              </a:bodyPr>
              <a:p>
                <a:pPr algn="r"/>
                <a:r>
                  <a:rPr lang="zh-CN" altLang="en-US" sz="2400" b="1" dirty="0">
                    <a:solidFill>
                      <a:schemeClr val="bg1"/>
                    </a:solidFill>
                    <a:latin typeface="微软雅黑" panose="020B0503020204020204" pitchFamily="34" charset="-122"/>
                    <a:ea typeface="微软雅黑" panose="020B0503020204020204" pitchFamily="34" charset="-122"/>
                  </a:rPr>
                  <a:t>重点难点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9" name="iS1ide-Rectangle 251"/>
              <p:cNvSpPr/>
              <p:nvPr/>
            </p:nvSpPr>
            <p:spPr>
              <a:xfrm>
                <a:off x="1226389" y="5269255"/>
                <a:ext cx="3049499" cy="536010"/>
              </a:xfrm>
              <a:prstGeom prst="rect">
                <a:avLst/>
              </a:prstGeom>
            </p:spPr>
            <p:txBody>
              <a:bodyPr wrap="square" lIns="144000" tIns="0" rIns="144000" bIns="0">
                <a:noAutofit/>
              </a:bodyPr>
              <a:p>
                <a:pPr algn="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69" name="Group 211"/>
            <p:cNvGrpSpPr/>
            <p:nvPr/>
          </p:nvGrpSpPr>
          <p:grpSpPr>
            <a:xfrm>
              <a:off x="8184232" y="1220682"/>
              <a:ext cx="3582264" cy="4584582"/>
              <a:chOff x="8150432" y="1220682"/>
              <a:chExt cx="3582264" cy="4584582"/>
            </a:xfrm>
          </p:grpSpPr>
          <p:grpSp>
            <p:nvGrpSpPr>
              <p:cNvPr id="170" name="Group 212"/>
              <p:cNvGrpSpPr/>
              <p:nvPr/>
            </p:nvGrpSpPr>
            <p:grpSpPr>
              <a:xfrm>
                <a:off x="8150432" y="3392284"/>
                <a:ext cx="489858" cy="489858"/>
                <a:chOff x="6262908" y="3314803"/>
                <a:chExt cx="1016000" cy="1016000"/>
              </a:xfrm>
              <a:effectLst/>
            </p:grpSpPr>
            <p:sp>
              <p:nvSpPr>
                <p:cNvPr id="194" name="iS1ide-Oval 236"/>
                <p:cNvSpPr/>
                <p:nvPr/>
              </p:nvSpPr>
              <p:spPr>
                <a:xfrm>
                  <a:off x="6262908" y="3314803"/>
                  <a:ext cx="1016000" cy="101600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nvGrpSpPr>
                <p:cNvPr id="195" name="Group 237"/>
                <p:cNvGrpSpPr/>
                <p:nvPr/>
              </p:nvGrpSpPr>
              <p:grpSpPr bwMode="auto">
                <a:xfrm>
                  <a:off x="6582682" y="3643499"/>
                  <a:ext cx="373277" cy="373278"/>
                  <a:chOff x="0" y="0"/>
                  <a:chExt cx="577" cy="574"/>
                </a:xfrm>
                <a:solidFill>
                  <a:srgbClr val="FFFFFF"/>
                </a:solidFill>
              </p:grpSpPr>
              <p:sp>
                <p:nvSpPr>
                  <p:cNvPr id="196" name="iS1ide-Freeform: Shape 238"/>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7" name="iS1ide-Freeform: Shape 239"/>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8" name="iS1ide-Freeform: Shape 240"/>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9" name="iS1ide-Freeform: Shape 241"/>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200" name="iS1ide-Freeform: Shape 242"/>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grpSp>
            <p:nvGrpSpPr>
              <p:cNvPr id="171" name="Group 213"/>
              <p:cNvGrpSpPr/>
              <p:nvPr/>
            </p:nvGrpSpPr>
            <p:grpSpPr>
              <a:xfrm>
                <a:off x="8150432" y="1653267"/>
                <a:ext cx="489858" cy="489858"/>
                <a:chOff x="6262908" y="1987229"/>
                <a:chExt cx="1016000" cy="1016000"/>
              </a:xfrm>
              <a:effectLst/>
            </p:grpSpPr>
            <p:sp>
              <p:nvSpPr>
                <p:cNvPr id="184" name="iS1ide-Oval 226"/>
                <p:cNvSpPr/>
                <p:nvPr/>
              </p:nvSpPr>
              <p:spPr>
                <a:xfrm>
                  <a:off x="6262908" y="1987229"/>
                  <a:ext cx="1016000" cy="101600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nvGrpSpPr>
                <p:cNvPr id="185" name="Group 227"/>
                <p:cNvGrpSpPr/>
                <p:nvPr/>
              </p:nvGrpSpPr>
              <p:grpSpPr bwMode="auto">
                <a:xfrm>
                  <a:off x="6581713" y="2281761"/>
                  <a:ext cx="378392" cy="370722"/>
                  <a:chOff x="0" y="0"/>
                  <a:chExt cx="581" cy="573"/>
                </a:xfrm>
                <a:solidFill>
                  <a:srgbClr val="FFFFFF"/>
                </a:solidFill>
              </p:grpSpPr>
              <p:sp>
                <p:nvSpPr>
                  <p:cNvPr id="186" name="iS1ide-Freeform: Shape 228"/>
                  <p:cNvSpPr/>
                  <p:nvPr/>
                </p:nvSpPr>
                <p:spPr bwMode="auto">
                  <a:xfrm>
                    <a:off x="256" y="0"/>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7" name="iS1ide-Freeform: Shape 229"/>
                  <p:cNvSpPr/>
                  <p:nvPr/>
                </p:nvSpPr>
                <p:spPr bwMode="auto">
                  <a:xfrm>
                    <a:off x="256" y="392"/>
                    <a:ext cx="72" cy="18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0799" y="0"/>
                        </a:moveTo>
                        <a:cubicBezTo>
                          <a:pt x="4833" y="0"/>
                          <a:pt x="0" y="1476"/>
                          <a:pt x="0" y="3295"/>
                        </a:cubicBezTo>
                        <a:lnTo>
                          <a:pt x="0" y="18305"/>
                        </a:lnTo>
                        <a:cubicBezTo>
                          <a:pt x="0" y="20125"/>
                          <a:pt x="4833" y="21600"/>
                          <a:pt x="10799" y="21600"/>
                        </a:cubicBezTo>
                        <a:cubicBezTo>
                          <a:pt x="16762" y="21600"/>
                          <a:pt x="21600" y="20125"/>
                          <a:pt x="21600" y="18305"/>
                        </a:cubicBezTo>
                        <a:lnTo>
                          <a:pt x="21600" y="3295"/>
                        </a:lnTo>
                        <a:cubicBezTo>
                          <a:pt x="21600" y="1476"/>
                          <a:pt x="16762" y="0"/>
                          <a:pt x="10799" y="0"/>
                        </a:cubicBezTo>
                        <a:close/>
                        <a:moveTo>
                          <a:pt x="10799" y="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8" name="iS1ide-Freeform: Shape 230"/>
                  <p:cNvSpPr/>
                  <p:nvPr/>
                </p:nvSpPr>
                <p:spPr bwMode="auto">
                  <a:xfrm>
                    <a:off x="40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305" y="0"/>
                        </a:moveTo>
                        <a:lnTo>
                          <a:pt x="3295" y="0"/>
                        </a:lnTo>
                        <a:cubicBezTo>
                          <a:pt x="1475" y="0"/>
                          <a:pt x="0" y="4834"/>
                          <a:pt x="0" y="10798"/>
                        </a:cubicBezTo>
                        <a:cubicBezTo>
                          <a:pt x="0" y="16762"/>
                          <a:pt x="1475" y="21600"/>
                          <a:pt x="3295" y="21600"/>
                        </a:cubicBezTo>
                        <a:lnTo>
                          <a:pt x="18305" y="21600"/>
                        </a:lnTo>
                        <a:cubicBezTo>
                          <a:pt x="20124" y="21600"/>
                          <a:pt x="21600" y="16762"/>
                          <a:pt x="21600" y="10798"/>
                        </a:cubicBezTo>
                        <a:cubicBezTo>
                          <a:pt x="21600" y="4834"/>
                          <a:pt x="20124" y="0"/>
                          <a:pt x="18305" y="0"/>
                        </a:cubicBezTo>
                        <a:close/>
                        <a:moveTo>
                          <a:pt x="18305" y="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9" name="iS1ide-Freeform: Shape 231"/>
                  <p:cNvSpPr/>
                  <p:nvPr/>
                </p:nvSpPr>
                <p:spPr bwMode="auto">
                  <a:xfrm>
                    <a:off x="0" y="248"/>
                    <a:ext cx="181" cy="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10798"/>
                        </a:moveTo>
                        <a:cubicBezTo>
                          <a:pt x="21600" y="4834"/>
                          <a:pt x="20124" y="0"/>
                          <a:pt x="18304" y="0"/>
                        </a:cubicBezTo>
                        <a:lnTo>
                          <a:pt x="3295" y="0"/>
                        </a:lnTo>
                        <a:cubicBezTo>
                          <a:pt x="1475" y="0"/>
                          <a:pt x="0" y="4834"/>
                          <a:pt x="0" y="10798"/>
                        </a:cubicBezTo>
                        <a:cubicBezTo>
                          <a:pt x="0" y="16762"/>
                          <a:pt x="1475" y="21600"/>
                          <a:pt x="3295" y="21600"/>
                        </a:cubicBezTo>
                        <a:lnTo>
                          <a:pt x="18304" y="21600"/>
                        </a:lnTo>
                        <a:cubicBezTo>
                          <a:pt x="20124" y="21600"/>
                          <a:pt x="21600" y="16764"/>
                          <a:pt x="21600" y="10798"/>
                        </a:cubicBezTo>
                        <a:close/>
                        <a:moveTo>
                          <a:pt x="21600" y="10798"/>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0" name="iS1ide-Freeform: Shape 232"/>
                  <p:cNvSpPr/>
                  <p:nvPr/>
                </p:nvSpPr>
                <p:spPr bwMode="auto">
                  <a:xfrm>
                    <a:off x="352" y="64"/>
                    <a:ext cx="153" cy="153"/>
                  </a:xfrm>
                  <a:custGeom>
                    <a:avLst/>
                    <a:gdLst>
                      <a:gd name="T0" fmla="*/ 0 w 20488"/>
                      <a:gd name="T1" fmla="*/ 0 h 20489"/>
                      <a:gd name="T2" fmla="*/ 0 w 20488"/>
                      <a:gd name="T3" fmla="*/ 0 h 20489"/>
                      <a:gd name="T4" fmla="*/ 0 w 20488"/>
                      <a:gd name="T5" fmla="*/ 0 h 20489"/>
                      <a:gd name="T6" fmla="*/ 0 w 20488"/>
                      <a:gd name="T7" fmla="*/ 0 h 20489"/>
                      <a:gd name="T8" fmla="*/ 0 w 20488"/>
                      <a:gd name="T9" fmla="*/ 0 h 20489"/>
                      <a:gd name="T10" fmla="*/ 0 w 20488"/>
                      <a:gd name="T11" fmla="*/ 0 h 20489"/>
                      <a:gd name="T12" fmla="*/ 0 w 20488"/>
                      <a:gd name="T13" fmla="*/ 0 h 20489"/>
                      <a:gd name="T14" fmla="*/ 0 w 20488"/>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8" h="20489">
                        <a:moveTo>
                          <a:pt x="7697" y="19601"/>
                        </a:moveTo>
                        <a:lnTo>
                          <a:pt x="19601" y="7697"/>
                        </a:lnTo>
                        <a:cubicBezTo>
                          <a:pt x="21044" y="6253"/>
                          <a:pt x="20690" y="3557"/>
                          <a:pt x="18809" y="1678"/>
                        </a:cubicBezTo>
                        <a:cubicBezTo>
                          <a:pt x="16928" y="-203"/>
                          <a:pt x="14234" y="-555"/>
                          <a:pt x="12792" y="887"/>
                        </a:cubicBezTo>
                        <a:lnTo>
                          <a:pt x="888" y="12791"/>
                        </a:lnTo>
                        <a:cubicBezTo>
                          <a:pt x="-556" y="14235"/>
                          <a:pt x="-202" y="16928"/>
                          <a:pt x="1679" y="18809"/>
                        </a:cubicBezTo>
                        <a:cubicBezTo>
                          <a:pt x="3558" y="20690"/>
                          <a:pt x="6252" y="21045"/>
                          <a:pt x="7697" y="19601"/>
                        </a:cubicBezTo>
                        <a:close/>
                        <a:moveTo>
                          <a:pt x="7697" y="19601"/>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1" name="iS1ide-Freeform: Shape 233"/>
                  <p:cNvSpPr/>
                  <p:nvPr/>
                </p:nvSpPr>
                <p:spPr bwMode="auto">
                  <a:xfrm>
                    <a:off x="72" y="344"/>
                    <a:ext cx="153" cy="153"/>
                  </a:xfrm>
                  <a:custGeom>
                    <a:avLst/>
                    <a:gdLst>
                      <a:gd name="T0" fmla="*/ 0 w 20489"/>
                      <a:gd name="T1" fmla="*/ 0 h 20488"/>
                      <a:gd name="T2" fmla="*/ 0 w 20489"/>
                      <a:gd name="T3" fmla="*/ 0 h 20488"/>
                      <a:gd name="T4" fmla="*/ 0 w 20489"/>
                      <a:gd name="T5" fmla="*/ 0 h 20488"/>
                      <a:gd name="T6" fmla="*/ 0 w 20489"/>
                      <a:gd name="T7" fmla="*/ 0 h 20488"/>
                      <a:gd name="T8" fmla="*/ 0 w 20489"/>
                      <a:gd name="T9" fmla="*/ 0 h 20488"/>
                      <a:gd name="T10" fmla="*/ 0 w 20489"/>
                      <a:gd name="T11" fmla="*/ 0 h 20488"/>
                      <a:gd name="T12" fmla="*/ 0 w 20489"/>
                      <a:gd name="T13" fmla="*/ 0 h 20488"/>
                      <a:gd name="T14" fmla="*/ 0 w 20489"/>
                      <a:gd name="T15" fmla="*/ 0 h 2048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8">
                        <a:moveTo>
                          <a:pt x="12792" y="888"/>
                        </a:moveTo>
                        <a:lnTo>
                          <a:pt x="888" y="12792"/>
                        </a:lnTo>
                        <a:cubicBezTo>
                          <a:pt x="-556" y="14236"/>
                          <a:pt x="-202" y="16929"/>
                          <a:pt x="1679" y="18809"/>
                        </a:cubicBezTo>
                        <a:cubicBezTo>
                          <a:pt x="3558" y="20689"/>
                          <a:pt x="6253" y="21044"/>
                          <a:pt x="7697" y="19601"/>
                        </a:cubicBezTo>
                        <a:lnTo>
                          <a:pt x="19601" y="7697"/>
                        </a:lnTo>
                        <a:cubicBezTo>
                          <a:pt x="21044" y="6254"/>
                          <a:pt x="20690" y="3559"/>
                          <a:pt x="18810" y="1679"/>
                        </a:cubicBezTo>
                        <a:cubicBezTo>
                          <a:pt x="16929" y="-203"/>
                          <a:pt x="14235" y="-556"/>
                          <a:pt x="12792" y="888"/>
                        </a:cubicBezTo>
                        <a:close/>
                        <a:moveTo>
                          <a:pt x="12792" y="888"/>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2" name="iS1ide-Freeform: Shape 234"/>
                  <p:cNvSpPr/>
                  <p:nvPr/>
                </p:nvSpPr>
                <p:spPr bwMode="auto">
                  <a:xfrm>
                    <a:off x="352" y="344"/>
                    <a:ext cx="153" cy="153"/>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7696" y="888"/>
                        </a:moveTo>
                        <a:cubicBezTo>
                          <a:pt x="6251" y="-556"/>
                          <a:pt x="3559" y="-202"/>
                          <a:pt x="1679" y="1678"/>
                        </a:cubicBezTo>
                        <a:cubicBezTo>
                          <a:pt x="-201" y="3558"/>
                          <a:pt x="-556" y="6251"/>
                          <a:pt x="888" y="7697"/>
                        </a:cubicBezTo>
                        <a:lnTo>
                          <a:pt x="12792" y="19601"/>
                        </a:lnTo>
                        <a:cubicBezTo>
                          <a:pt x="14236" y="21044"/>
                          <a:pt x="16932" y="20690"/>
                          <a:pt x="18811" y="18810"/>
                        </a:cubicBezTo>
                        <a:cubicBezTo>
                          <a:pt x="20691" y="16929"/>
                          <a:pt x="21044" y="14236"/>
                          <a:pt x="19601" y="12793"/>
                        </a:cubicBezTo>
                        <a:lnTo>
                          <a:pt x="7696" y="888"/>
                        </a:lnTo>
                        <a:close/>
                        <a:moveTo>
                          <a:pt x="7696" y="888"/>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93" name="iS1ide-Freeform: Shape 235"/>
                  <p:cNvSpPr/>
                  <p:nvPr/>
                </p:nvSpPr>
                <p:spPr bwMode="auto">
                  <a:xfrm>
                    <a:off x="71" y="71"/>
                    <a:ext cx="154" cy="154"/>
                  </a:xfrm>
                  <a:custGeom>
                    <a:avLst/>
                    <a:gdLst>
                      <a:gd name="T0" fmla="*/ 0 w 20489"/>
                      <a:gd name="T1" fmla="*/ 0 h 20489"/>
                      <a:gd name="T2" fmla="*/ 0 w 20489"/>
                      <a:gd name="T3" fmla="*/ 0 h 20489"/>
                      <a:gd name="T4" fmla="*/ 0 w 20489"/>
                      <a:gd name="T5" fmla="*/ 0 h 20489"/>
                      <a:gd name="T6" fmla="*/ 0 w 20489"/>
                      <a:gd name="T7" fmla="*/ 0 h 20489"/>
                      <a:gd name="T8" fmla="*/ 0 w 20489"/>
                      <a:gd name="T9" fmla="*/ 0 h 20489"/>
                      <a:gd name="T10" fmla="*/ 0 w 20489"/>
                      <a:gd name="T11" fmla="*/ 0 h 20489"/>
                      <a:gd name="T12" fmla="*/ 0 w 20489"/>
                      <a:gd name="T13" fmla="*/ 0 h 20489"/>
                      <a:gd name="T14" fmla="*/ 0 w 20489"/>
                      <a:gd name="T15" fmla="*/ 0 h 20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489" h="20489">
                        <a:moveTo>
                          <a:pt x="12792" y="19602"/>
                        </a:moveTo>
                        <a:cubicBezTo>
                          <a:pt x="14235" y="21045"/>
                          <a:pt x="16930" y="20691"/>
                          <a:pt x="18811" y="18810"/>
                        </a:cubicBezTo>
                        <a:cubicBezTo>
                          <a:pt x="20691" y="16930"/>
                          <a:pt x="21044" y="14236"/>
                          <a:pt x="19601" y="12793"/>
                        </a:cubicBezTo>
                        <a:lnTo>
                          <a:pt x="7696" y="888"/>
                        </a:lnTo>
                        <a:cubicBezTo>
                          <a:pt x="6252" y="-555"/>
                          <a:pt x="3560" y="-202"/>
                          <a:pt x="1679" y="1679"/>
                        </a:cubicBezTo>
                        <a:cubicBezTo>
                          <a:pt x="-201" y="3559"/>
                          <a:pt x="-556" y="6254"/>
                          <a:pt x="887" y="7697"/>
                        </a:cubicBezTo>
                        <a:lnTo>
                          <a:pt x="12792" y="19602"/>
                        </a:lnTo>
                        <a:close/>
                        <a:moveTo>
                          <a:pt x="12792" y="19602"/>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grpSp>
            <p:nvGrpSpPr>
              <p:cNvPr id="172" name="Group 214"/>
              <p:cNvGrpSpPr/>
              <p:nvPr/>
            </p:nvGrpSpPr>
            <p:grpSpPr>
              <a:xfrm>
                <a:off x="8150432" y="5074916"/>
                <a:ext cx="489858" cy="489858"/>
                <a:chOff x="6262908" y="4599335"/>
                <a:chExt cx="1016000" cy="1016000"/>
              </a:xfrm>
              <a:effectLst/>
            </p:grpSpPr>
            <p:sp>
              <p:nvSpPr>
                <p:cNvPr id="179" name="iS1ide-Oval 221"/>
                <p:cNvSpPr/>
                <p:nvPr/>
              </p:nvSpPr>
              <p:spPr>
                <a:xfrm>
                  <a:off x="6262908" y="4599335"/>
                  <a:ext cx="1016000" cy="1016000"/>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nvGrpSpPr>
                <p:cNvPr id="180" name="Group 222"/>
                <p:cNvGrpSpPr/>
                <p:nvPr/>
              </p:nvGrpSpPr>
              <p:grpSpPr bwMode="auto">
                <a:xfrm>
                  <a:off x="6591562" y="4912675"/>
                  <a:ext cx="373277" cy="373276"/>
                  <a:chOff x="0" y="0"/>
                  <a:chExt cx="571" cy="576"/>
                </a:xfrm>
                <a:solidFill>
                  <a:srgbClr val="FFFFFF"/>
                </a:solidFill>
              </p:grpSpPr>
              <p:sp>
                <p:nvSpPr>
                  <p:cNvPr id="181" name="iS1ide-Freeform: Shape 223"/>
                  <p:cNvSpPr/>
                  <p:nvPr/>
                </p:nvSpPr>
                <p:spPr bwMode="auto">
                  <a:xfrm>
                    <a:off x="88" y="368"/>
                    <a:ext cx="182" cy="20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0" y="0"/>
                        </a:moveTo>
                        <a:lnTo>
                          <a:pt x="4113" y="5025"/>
                        </a:lnTo>
                        <a:lnTo>
                          <a:pt x="4113" y="18406"/>
                        </a:lnTo>
                        <a:cubicBezTo>
                          <a:pt x="4113" y="20169"/>
                          <a:pt x="5748" y="21600"/>
                          <a:pt x="7763" y="21600"/>
                        </a:cubicBezTo>
                        <a:lnTo>
                          <a:pt x="17951" y="21600"/>
                        </a:lnTo>
                        <a:cubicBezTo>
                          <a:pt x="19966" y="21600"/>
                          <a:pt x="21600" y="20169"/>
                          <a:pt x="21600" y="18406"/>
                        </a:cubicBezTo>
                        <a:lnTo>
                          <a:pt x="17434" y="5025"/>
                        </a:lnTo>
                        <a:lnTo>
                          <a:pt x="19779" y="1821"/>
                        </a:lnTo>
                        <a:cubicBezTo>
                          <a:pt x="14571" y="906"/>
                          <a:pt x="9477" y="313"/>
                          <a:pt x="5095" y="313"/>
                        </a:cubicBezTo>
                        <a:cubicBezTo>
                          <a:pt x="3263" y="313"/>
                          <a:pt x="1571" y="201"/>
                          <a:pt x="0" y="0"/>
                        </a:cubicBezTo>
                        <a:close/>
                        <a:moveTo>
                          <a:pt x="0" y="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2" name="íṡľíḍè-Freeform: Shape 224"/>
                  <p:cNvSpPr/>
                  <p:nvPr/>
                </p:nvSpPr>
                <p:spPr bwMode="auto">
                  <a:xfrm>
                    <a:off x="176" y="0"/>
                    <a:ext cx="395" cy="43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5750"/>
                        </a:moveTo>
                        <a:cubicBezTo>
                          <a:pt x="8522" y="16492"/>
                          <a:pt x="20175" y="20356"/>
                          <a:pt x="21600" y="21600"/>
                        </a:cubicBezTo>
                        <a:lnTo>
                          <a:pt x="21600" y="0"/>
                        </a:lnTo>
                        <a:cubicBezTo>
                          <a:pt x="19877" y="1348"/>
                          <a:pt x="8354" y="5075"/>
                          <a:pt x="0" y="5783"/>
                        </a:cubicBezTo>
                        <a:lnTo>
                          <a:pt x="0" y="15750"/>
                        </a:lnTo>
                        <a:close/>
                        <a:moveTo>
                          <a:pt x="0" y="1575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sp>
                <p:nvSpPr>
                  <p:cNvPr id="183" name="íṡľíḍè-Freeform: Shape 225"/>
                  <p:cNvSpPr/>
                  <p:nvPr/>
                </p:nvSpPr>
                <p:spPr bwMode="auto">
                  <a:xfrm>
                    <a:off x="0" y="120"/>
                    <a:ext cx="114" cy="19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21600" y="0"/>
                        </a:lnTo>
                        <a:cubicBezTo>
                          <a:pt x="4123" y="761"/>
                          <a:pt x="0" y="7019"/>
                          <a:pt x="0" y="10870"/>
                        </a:cubicBezTo>
                        <a:cubicBezTo>
                          <a:pt x="0" y="15025"/>
                          <a:pt x="3935" y="20934"/>
                          <a:pt x="21600" y="21600"/>
                        </a:cubicBezTo>
                        <a:close/>
                        <a:moveTo>
                          <a:pt x="21600" y="21600"/>
                        </a:moveTo>
                      </a:path>
                    </a:pathLst>
                  </a:custGeom>
                  <a:grpFill/>
                  <a:ln>
                    <a:noFill/>
                  </a:ln>
                </p:spPr>
                <p:txBody>
                  <a:bodyPr anchor="ctr"/>
                  <a:p>
                    <a:pPr algn="ctr"/>
                    <a:endParaRPr sz="2800">
                      <a:solidFill>
                        <a:schemeClr val="bg1"/>
                      </a:solidFill>
                      <a:latin typeface="微软雅黑" panose="020B0503020204020204" pitchFamily="34" charset="-122"/>
                      <a:ea typeface="微软雅黑" panose="020B0503020204020204" pitchFamily="34" charset="-122"/>
                    </a:endParaRPr>
                  </a:p>
                </p:txBody>
              </p:sp>
            </p:grpSp>
          </p:grpSp>
          <p:sp>
            <p:nvSpPr>
              <p:cNvPr id="173" name="íṡľíḍè-Rectangle 215"/>
              <p:cNvSpPr/>
              <p:nvPr/>
            </p:nvSpPr>
            <p:spPr>
              <a:xfrm>
                <a:off x="8693356" y="1220682"/>
                <a:ext cx="2587220" cy="246221"/>
              </a:xfrm>
              <a:prstGeom prst="rect">
                <a:avLst/>
              </a:prstGeom>
            </p:spPr>
            <p:txBody>
              <a:bodyPr wrap="none" lIns="144000" tIns="0" rIns="144000" bIns="0">
                <a:noAutofit/>
              </a:bodyPr>
              <a:p>
                <a:r>
                  <a:rPr lang="zh-CN" altLang="en-US" sz="2400" b="1" dirty="0">
                    <a:solidFill>
                      <a:schemeClr val="bg1"/>
                    </a:solidFill>
                    <a:latin typeface="微软雅黑" panose="020B0503020204020204" pitchFamily="34" charset="-122"/>
                    <a:ea typeface="微软雅黑" panose="020B0503020204020204" pitchFamily="34" charset="-122"/>
                  </a:rPr>
                  <a:t>重点关键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4" name="íṡľíḍè-Rectangle 216"/>
              <p:cNvSpPr/>
              <p:nvPr/>
            </p:nvSpPr>
            <p:spPr>
              <a:xfrm>
                <a:off x="8693356" y="1876690"/>
                <a:ext cx="3039340" cy="536011"/>
              </a:xfrm>
              <a:prstGeom prst="rect">
                <a:avLst/>
              </a:prstGeom>
            </p:spPr>
            <p:txBody>
              <a:bodyPr wrap="square" lIns="144000" tIns="0" rIns="144000" bIns="0">
                <a:noAutofit/>
              </a:bodyPr>
              <a:p>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5" name="íṡľíḍè-Rectangle 217"/>
              <p:cNvSpPr/>
              <p:nvPr/>
            </p:nvSpPr>
            <p:spPr>
              <a:xfrm>
                <a:off x="8693356" y="3092193"/>
                <a:ext cx="2587220" cy="246221"/>
              </a:xfrm>
              <a:prstGeom prst="rect">
                <a:avLst/>
              </a:prstGeom>
            </p:spPr>
            <p:txBody>
              <a:bodyPr wrap="none" lIns="144000" tIns="0" rIns="144000" bIns="0">
                <a:noAutofit/>
              </a:bodyPr>
              <a:p>
                <a:r>
                  <a:rPr lang="zh-CN" altLang="en-US" sz="2400" b="1" dirty="0">
                    <a:solidFill>
                      <a:schemeClr val="bg1"/>
                    </a:solidFill>
                    <a:latin typeface="微软雅黑" panose="020B0503020204020204" pitchFamily="34" charset="-122"/>
                    <a:ea typeface="微软雅黑" panose="020B0503020204020204" pitchFamily="34" charset="-122"/>
                  </a:rPr>
                  <a:t>重点关键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6" name="íṡľíḍè-Rectangle 218"/>
              <p:cNvSpPr/>
              <p:nvPr/>
            </p:nvSpPr>
            <p:spPr>
              <a:xfrm>
                <a:off x="8693356" y="3665227"/>
                <a:ext cx="3039340" cy="536011"/>
              </a:xfrm>
              <a:prstGeom prst="rect">
                <a:avLst/>
              </a:prstGeom>
            </p:spPr>
            <p:txBody>
              <a:bodyPr wrap="square" lIns="144000" tIns="0" rIns="144000" bIns="0">
                <a:noAutofit/>
              </a:bodyPr>
              <a:p>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77" name="íṡľíḍè-Rectangle 219"/>
              <p:cNvSpPr/>
              <p:nvPr/>
            </p:nvSpPr>
            <p:spPr>
              <a:xfrm>
                <a:off x="8693356" y="4726699"/>
                <a:ext cx="2587220" cy="246221"/>
              </a:xfrm>
              <a:prstGeom prst="rect">
                <a:avLst/>
              </a:prstGeom>
            </p:spPr>
            <p:txBody>
              <a:bodyPr wrap="none" lIns="144000" tIns="0" rIns="144000" bIns="0">
                <a:noAutofit/>
              </a:bodyPr>
              <a:p>
                <a:r>
                  <a:rPr lang="zh-CN" altLang="en-US" sz="2400" b="1" dirty="0">
                    <a:solidFill>
                      <a:schemeClr val="bg1"/>
                    </a:solidFill>
                    <a:latin typeface="微软雅黑" panose="020B0503020204020204" pitchFamily="34" charset="-122"/>
                    <a:ea typeface="微软雅黑" panose="020B0503020204020204" pitchFamily="34" charset="-122"/>
                  </a:rPr>
                  <a:t>重点关键</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78" name="íṡľíḍè-Rectangle 220"/>
              <p:cNvSpPr/>
              <p:nvPr/>
            </p:nvSpPr>
            <p:spPr>
              <a:xfrm>
                <a:off x="8693356" y="5269253"/>
                <a:ext cx="3039340" cy="536011"/>
              </a:xfrm>
              <a:prstGeom prst="rect">
                <a:avLst/>
              </a:prstGeom>
            </p:spPr>
            <p:txBody>
              <a:bodyPr wrap="square" lIns="144000" tIns="0" rIns="144000" bIns="0">
                <a:noAutofit/>
              </a:bodyPr>
              <a:p>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5" name="图片 4"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l="20381" r="41935" b="69147"/>
          <a:stretch>
            <a:fillRect/>
          </a:stretch>
        </p:blipFill>
        <p:spPr>
          <a:xfrm flipH="1">
            <a:off x="10067298" y="4793634"/>
            <a:ext cx="1640113" cy="2064366"/>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sp>
        <p:nvSpPr>
          <p:cNvPr id="7" name="文本框 6"/>
          <p:cNvSpPr txBox="1"/>
          <p:nvPr/>
        </p:nvSpPr>
        <p:spPr>
          <a:xfrm>
            <a:off x="3560248" y="4992578"/>
            <a:ext cx="5054671" cy="39878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000" b="0" spc="100" dirty="0">
                <a:solidFill>
                  <a:srgbClr val="FFF36B"/>
                </a:solidFill>
              </a:rPr>
              <a:t>添加文本信息</a:t>
            </a:r>
            <a:endParaRPr lang="zh-CN" altLang="en-US" sz="2000" b="0" spc="100" dirty="0">
              <a:solidFill>
                <a:srgbClr val="FFF36B"/>
              </a:solidFill>
            </a:endParaRPr>
          </a:p>
        </p:txBody>
      </p:sp>
      <p:sp>
        <p:nvSpPr>
          <p:cNvPr id="8" name="矩形 7"/>
          <p:cNvSpPr/>
          <p:nvPr/>
        </p:nvSpPr>
        <p:spPr>
          <a:xfrm>
            <a:off x="1583462" y="5363683"/>
            <a:ext cx="9008243" cy="626646"/>
          </a:xfrm>
          <a:prstGeom prst="rect">
            <a:avLst/>
          </a:prstGeom>
        </p:spPr>
        <p:txBody>
          <a:bodyPr wrap="square">
            <a:spAutoFit/>
          </a:bodyPr>
          <a:lstStyle/>
          <a:p>
            <a:pPr algn="ctr">
              <a:lnSpc>
                <a:spcPct val="130000"/>
              </a:lnSpc>
            </a:pPr>
            <a:r>
              <a:rPr lang="zh-CN" altLang="en-US" sz="1400">
                <a:solidFill>
                  <a:schemeClr val="bg1"/>
                </a:solidFill>
                <a:latin typeface="微软雅黑" panose="020B0503020204020204" pitchFamily="34" charset="-122"/>
                <a:ea typeface="微软雅黑" panose="020B0503020204020204" pitchFamily="34" charset="-122"/>
              </a:rPr>
              <a:t>点击在此输入文本内容。</a:t>
            </a: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a:t>
            </a:r>
            <a:r>
              <a:rPr lang="zh-CN" altLang="en-US" sz="1400">
                <a:solidFill>
                  <a:schemeClr val="bg1"/>
                </a:solidFill>
                <a:latin typeface="微软雅黑" panose="020B0503020204020204" pitchFamily="34" charset="-122"/>
                <a:ea typeface="微软雅黑" panose="020B0503020204020204" pitchFamily="34" charset="-122"/>
              </a:rPr>
              <a:t>更改，菜单开始栏设置中可以对字体、行距、大小、间距等</a:t>
            </a:r>
            <a:r>
              <a:rPr lang="zh-CN" altLang="en-US" sz="1400" dirty="0">
                <a:solidFill>
                  <a:schemeClr val="bg1"/>
                </a:solidFill>
                <a:latin typeface="微软雅黑" panose="020B0503020204020204" pitchFamily="34" charset="-122"/>
                <a:ea typeface="微软雅黑" panose="020B0503020204020204" pitchFamily="34" charset="-122"/>
              </a:rPr>
              <a:t>进行</a:t>
            </a:r>
            <a:r>
              <a:rPr lang="zh-CN" altLang="en-US" sz="1400">
                <a:solidFill>
                  <a:schemeClr val="bg1"/>
                </a:solidFill>
                <a:latin typeface="微软雅黑" panose="020B0503020204020204" pitchFamily="34" charset="-122"/>
                <a:ea typeface="微软雅黑" panose="020B0503020204020204" pitchFamily="34" charset="-122"/>
              </a:rPr>
              <a:t>修改。建议参考原模板的风格字体字号</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 name="椭圆 9"/>
          <p:cNvSpPr/>
          <p:nvPr/>
        </p:nvSpPr>
        <p:spPr>
          <a:xfrm>
            <a:off x="1301331" y="1956659"/>
            <a:ext cx="1650380" cy="165038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stats_150561"/>
          <p:cNvSpPr>
            <a:spLocks noChangeAspect="1"/>
          </p:cNvSpPr>
          <p:nvPr/>
        </p:nvSpPr>
        <p:spPr bwMode="auto">
          <a:xfrm>
            <a:off x="1864947" y="2610748"/>
            <a:ext cx="523147" cy="342202"/>
          </a:xfrm>
          <a:custGeom>
            <a:avLst/>
            <a:gdLst>
              <a:gd name="T0" fmla="*/ 2907 w 3311"/>
              <a:gd name="T1" fmla="*/ 0 h 2169"/>
              <a:gd name="T2" fmla="*/ 2503 w 3311"/>
              <a:gd name="T3" fmla="*/ 404 h 2169"/>
              <a:gd name="T4" fmla="*/ 2563 w 3311"/>
              <a:gd name="T5" fmla="*/ 616 h 2169"/>
              <a:gd name="T6" fmla="*/ 2175 w 3311"/>
              <a:gd name="T7" fmla="*/ 1061 h 2169"/>
              <a:gd name="T8" fmla="*/ 1999 w 3311"/>
              <a:gd name="T9" fmla="*/ 1021 h 2169"/>
              <a:gd name="T10" fmla="*/ 1776 w 3311"/>
              <a:gd name="T11" fmla="*/ 1088 h 2169"/>
              <a:gd name="T12" fmla="*/ 1565 w 3311"/>
              <a:gd name="T13" fmla="*/ 908 h 2169"/>
              <a:gd name="T14" fmla="*/ 1594 w 3311"/>
              <a:gd name="T15" fmla="*/ 756 h 2169"/>
              <a:gd name="T16" fmla="*/ 1190 w 3311"/>
              <a:gd name="T17" fmla="*/ 352 h 2169"/>
              <a:gd name="T18" fmla="*/ 786 w 3311"/>
              <a:gd name="T19" fmla="*/ 756 h 2169"/>
              <a:gd name="T20" fmla="*/ 856 w 3311"/>
              <a:gd name="T21" fmla="*/ 983 h 2169"/>
              <a:gd name="T22" fmla="*/ 545 w 3311"/>
              <a:gd name="T23" fmla="*/ 1386 h 2169"/>
              <a:gd name="T24" fmla="*/ 404 w 3311"/>
              <a:gd name="T25" fmla="*/ 1361 h 2169"/>
              <a:gd name="T26" fmla="*/ 0 w 3311"/>
              <a:gd name="T27" fmla="*/ 1765 h 2169"/>
              <a:gd name="T28" fmla="*/ 404 w 3311"/>
              <a:gd name="T29" fmla="*/ 2169 h 2169"/>
              <a:gd name="T30" fmla="*/ 808 w 3311"/>
              <a:gd name="T31" fmla="*/ 1765 h 2169"/>
              <a:gd name="T32" fmla="*/ 735 w 3311"/>
              <a:gd name="T33" fmla="*/ 1533 h 2169"/>
              <a:gd name="T34" fmla="*/ 1044 w 3311"/>
              <a:gd name="T35" fmla="*/ 1132 h 2169"/>
              <a:gd name="T36" fmla="*/ 1190 w 3311"/>
              <a:gd name="T37" fmla="*/ 1160 h 2169"/>
              <a:gd name="T38" fmla="*/ 1412 w 3311"/>
              <a:gd name="T39" fmla="*/ 1093 h 2169"/>
              <a:gd name="T40" fmla="*/ 1624 w 3311"/>
              <a:gd name="T41" fmla="*/ 1274 h 2169"/>
              <a:gd name="T42" fmla="*/ 1595 w 3311"/>
              <a:gd name="T43" fmla="*/ 1425 h 2169"/>
              <a:gd name="T44" fmla="*/ 1999 w 3311"/>
              <a:gd name="T45" fmla="*/ 1829 h 2169"/>
              <a:gd name="T46" fmla="*/ 2403 w 3311"/>
              <a:gd name="T47" fmla="*/ 1425 h 2169"/>
              <a:gd name="T48" fmla="*/ 2350 w 3311"/>
              <a:gd name="T49" fmla="*/ 1225 h 2169"/>
              <a:gd name="T50" fmla="*/ 2744 w 3311"/>
              <a:gd name="T51" fmla="*/ 773 h 2169"/>
              <a:gd name="T52" fmla="*/ 2907 w 3311"/>
              <a:gd name="T53" fmla="*/ 808 h 2169"/>
              <a:gd name="T54" fmla="*/ 3311 w 3311"/>
              <a:gd name="T55" fmla="*/ 404 h 2169"/>
              <a:gd name="T56" fmla="*/ 2907 w 3311"/>
              <a:gd name="T57" fmla="*/ 0 h 2169"/>
              <a:gd name="T58" fmla="*/ 2907 w 3311"/>
              <a:gd name="T59" fmla="*/ 568 h 2169"/>
              <a:gd name="T60" fmla="*/ 2743 w 3311"/>
              <a:gd name="T61" fmla="*/ 404 h 2169"/>
              <a:gd name="T62" fmla="*/ 2907 w 3311"/>
              <a:gd name="T63" fmla="*/ 240 h 2169"/>
              <a:gd name="T64" fmla="*/ 3071 w 3311"/>
              <a:gd name="T65" fmla="*/ 404 h 2169"/>
              <a:gd name="T66" fmla="*/ 2907 w 3311"/>
              <a:gd name="T67" fmla="*/ 568 h 2169"/>
              <a:gd name="T68" fmla="*/ 1999 w 3311"/>
              <a:gd name="T69" fmla="*/ 1589 h 2169"/>
              <a:gd name="T70" fmla="*/ 1835 w 3311"/>
              <a:gd name="T71" fmla="*/ 1425 h 2169"/>
              <a:gd name="T72" fmla="*/ 1999 w 3311"/>
              <a:gd name="T73" fmla="*/ 1261 h 2169"/>
              <a:gd name="T74" fmla="*/ 2163 w 3311"/>
              <a:gd name="T75" fmla="*/ 1425 h 2169"/>
              <a:gd name="T76" fmla="*/ 1999 w 3311"/>
              <a:gd name="T77" fmla="*/ 1589 h 2169"/>
              <a:gd name="T78" fmla="*/ 1190 w 3311"/>
              <a:gd name="T79" fmla="*/ 920 h 2169"/>
              <a:gd name="T80" fmla="*/ 1026 w 3311"/>
              <a:gd name="T81" fmla="*/ 756 h 2169"/>
              <a:gd name="T82" fmla="*/ 1190 w 3311"/>
              <a:gd name="T83" fmla="*/ 592 h 2169"/>
              <a:gd name="T84" fmla="*/ 1354 w 3311"/>
              <a:gd name="T85" fmla="*/ 756 h 2169"/>
              <a:gd name="T86" fmla="*/ 1190 w 3311"/>
              <a:gd name="T87" fmla="*/ 920 h 2169"/>
              <a:gd name="T88" fmla="*/ 568 w 3311"/>
              <a:gd name="T89" fmla="*/ 1765 h 2169"/>
              <a:gd name="T90" fmla="*/ 404 w 3311"/>
              <a:gd name="T91" fmla="*/ 1929 h 2169"/>
              <a:gd name="T92" fmla="*/ 240 w 3311"/>
              <a:gd name="T93" fmla="*/ 1765 h 2169"/>
              <a:gd name="T94" fmla="*/ 404 w 3311"/>
              <a:gd name="T95" fmla="*/ 1601 h 2169"/>
              <a:gd name="T96" fmla="*/ 568 w 3311"/>
              <a:gd name="T97" fmla="*/ 1765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11" h="2169">
                <a:moveTo>
                  <a:pt x="2907" y="0"/>
                </a:moveTo>
                <a:cubicBezTo>
                  <a:pt x="2684" y="0"/>
                  <a:pt x="2503" y="181"/>
                  <a:pt x="2503" y="404"/>
                </a:cubicBezTo>
                <a:cubicBezTo>
                  <a:pt x="2503" y="481"/>
                  <a:pt x="2525" y="554"/>
                  <a:pt x="2563" y="616"/>
                </a:cubicBezTo>
                <a:lnTo>
                  <a:pt x="2175" y="1061"/>
                </a:lnTo>
                <a:cubicBezTo>
                  <a:pt x="2122" y="1036"/>
                  <a:pt x="2062" y="1021"/>
                  <a:pt x="1999" y="1021"/>
                </a:cubicBezTo>
                <a:cubicBezTo>
                  <a:pt x="1917" y="1021"/>
                  <a:pt x="1840" y="1046"/>
                  <a:pt x="1776" y="1088"/>
                </a:cubicBezTo>
                <a:lnTo>
                  <a:pt x="1565" y="908"/>
                </a:lnTo>
                <a:cubicBezTo>
                  <a:pt x="1584" y="861"/>
                  <a:pt x="1594" y="809"/>
                  <a:pt x="1594" y="756"/>
                </a:cubicBezTo>
                <a:cubicBezTo>
                  <a:pt x="1594" y="533"/>
                  <a:pt x="1413" y="352"/>
                  <a:pt x="1190" y="352"/>
                </a:cubicBezTo>
                <a:cubicBezTo>
                  <a:pt x="968" y="352"/>
                  <a:pt x="786" y="533"/>
                  <a:pt x="786" y="756"/>
                </a:cubicBezTo>
                <a:cubicBezTo>
                  <a:pt x="786" y="840"/>
                  <a:pt x="812" y="918"/>
                  <a:pt x="856" y="983"/>
                </a:cubicBezTo>
                <a:lnTo>
                  <a:pt x="545" y="1386"/>
                </a:lnTo>
                <a:cubicBezTo>
                  <a:pt x="501" y="1370"/>
                  <a:pt x="454" y="1361"/>
                  <a:pt x="404" y="1361"/>
                </a:cubicBezTo>
                <a:cubicBezTo>
                  <a:pt x="181" y="1361"/>
                  <a:pt x="0" y="1542"/>
                  <a:pt x="0" y="1765"/>
                </a:cubicBezTo>
                <a:cubicBezTo>
                  <a:pt x="0" y="1988"/>
                  <a:pt x="181" y="2169"/>
                  <a:pt x="404" y="2169"/>
                </a:cubicBezTo>
                <a:cubicBezTo>
                  <a:pt x="627" y="2169"/>
                  <a:pt x="808" y="1988"/>
                  <a:pt x="808" y="1765"/>
                </a:cubicBezTo>
                <a:cubicBezTo>
                  <a:pt x="808" y="1679"/>
                  <a:pt x="781" y="1599"/>
                  <a:pt x="735" y="1533"/>
                </a:cubicBezTo>
                <a:lnTo>
                  <a:pt x="1044" y="1132"/>
                </a:lnTo>
                <a:cubicBezTo>
                  <a:pt x="1090" y="1150"/>
                  <a:pt x="1139" y="1160"/>
                  <a:pt x="1190" y="1160"/>
                </a:cubicBezTo>
                <a:cubicBezTo>
                  <a:pt x="1272" y="1160"/>
                  <a:pt x="1349" y="1135"/>
                  <a:pt x="1412" y="1093"/>
                </a:cubicBezTo>
                <a:lnTo>
                  <a:pt x="1624" y="1274"/>
                </a:lnTo>
                <a:cubicBezTo>
                  <a:pt x="1606" y="1321"/>
                  <a:pt x="1595" y="1372"/>
                  <a:pt x="1595" y="1425"/>
                </a:cubicBezTo>
                <a:cubicBezTo>
                  <a:pt x="1595" y="1648"/>
                  <a:pt x="1776" y="1829"/>
                  <a:pt x="1999" y="1829"/>
                </a:cubicBezTo>
                <a:cubicBezTo>
                  <a:pt x="2222" y="1829"/>
                  <a:pt x="2403" y="1648"/>
                  <a:pt x="2403" y="1425"/>
                </a:cubicBezTo>
                <a:cubicBezTo>
                  <a:pt x="2403" y="1352"/>
                  <a:pt x="2384" y="1284"/>
                  <a:pt x="2350" y="1225"/>
                </a:cubicBezTo>
                <a:lnTo>
                  <a:pt x="2744" y="773"/>
                </a:lnTo>
                <a:cubicBezTo>
                  <a:pt x="2794" y="795"/>
                  <a:pt x="2849" y="808"/>
                  <a:pt x="2907" y="808"/>
                </a:cubicBezTo>
                <a:cubicBezTo>
                  <a:pt x="3130" y="808"/>
                  <a:pt x="3311" y="627"/>
                  <a:pt x="3311" y="404"/>
                </a:cubicBezTo>
                <a:cubicBezTo>
                  <a:pt x="3311" y="181"/>
                  <a:pt x="3130" y="0"/>
                  <a:pt x="2907" y="0"/>
                </a:cubicBezTo>
                <a:close/>
                <a:moveTo>
                  <a:pt x="2907" y="568"/>
                </a:moveTo>
                <a:cubicBezTo>
                  <a:pt x="2816" y="568"/>
                  <a:pt x="2743" y="494"/>
                  <a:pt x="2743" y="404"/>
                </a:cubicBezTo>
                <a:cubicBezTo>
                  <a:pt x="2743" y="313"/>
                  <a:pt x="2816" y="240"/>
                  <a:pt x="2907" y="240"/>
                </a:cubicBezTo>
                <a:cubicBezTo>
                  <a:pt x="2997" y="240"/>
                  <a:pt x="3071" y="313"/>
                  <a:pt x="3071" y="404"/>
                </a:cubicBezTo>
                <a:cubicBezTo>
                  <a:pt x="3071" y="494"/>
                  <a:pt x="2997" y="568"/>
                  <a:pt x="2907" y="568"/>
                </a:cubicBezTo>
                <a:close/>
                <a:moveTo>
                  <a:pt x="1999" y="1589"/>
                </a:moveTo>
                <a:cubicBezTo>
                  <a:pt x="1909" y="1589"/>
                  <a:pt x="1835" y="1516"/>
                  <a:pt x="1835" y="1425"/>
                </a:cubicBezTo>
                <a:cubicBezTo>
                  <a:pt x="1835" y="1335"/>
                  <a:pt x="1909" y="1261"/>
                  <a:pt x="1999" y="1261"/>
                </a:cubicBezTo>
                <a:cubicBezTo>
                  <a:pt x="2089" y="1261"/>
                  <a:pt x="2163" y="1335"/>
                  <a:pt x="2163" y="1425"/>
                </a:cubicBezTo>
                <a:cubicBezTo>
                  <a:pt x="2163" y="1516"/>
                  <a:pt x="2089" y="1589"/>
                  <a:pt x="1999" y="1589"/>
                </a:cubicBezTo>
                <a:close/>
                <a:moveTo>
                  <a:pt x="1190" y="920"/>
                </a:moveTo>
                <a:cubicBezTo>
                  <a:pt x="1100" y="920"/>
                  <a:pt x="1026" y="846"/>
                  <a:pt x="1026" y="756"/>
                </a:cubicBezTo>
                <a:cubicBezTo>
                  <a:pt x="1026" y="665"/>
                  <a:pt x="1100" y="592"/>
                  <a:pt x="1190" y="592"/>
                </a:cubicBezTo>
                <a:cubicBezTo>
                  <a:pt x="1281" y="592"/>
                  <a:pt x="1354" y="665"/>
                  <a:pt x="1354" y="756"/>
                </a:cubicBezTo>
                <a:cubicBezTo>
                  <a:pt x="1354" y="846"/>
                  <a:pt x="1281" y="920"/>
                  <a:pt x="1190" y="920"/>
                </a:cubicBezTo>
                <a:close/>
                <a:moveTo>
                  <a:pt x="568" y="1765"/>
                </a:moveTo>
                <a:cubicBezTo>
                  <a:pt x="568" y="1855"/>
                  <a:pt x="494" y="1929"/>
                  <a:pt x="404" y="1929"/>
                </a:cubicBezTo>
                <a:cubicBezTo>
                  <a:pt x="314" y="1929"/>
                  <a:pt x="240" y="1855"/>
                  <a:pt x="240" y="1765"/>
                </a:cubicBezTo>
                <a:cubicBezTo>
                  <a:pt x="240" y="1675"/>
                  <a:pt x="314" y="1601"/>
                  <a:pt x="404" y="1601"/>
                </a:cubicBezTo>
                <a:cubicBezTo>
                  <a:pt x="494" y="1601"/>
                  <a:pt x="568" y="1675"/>
                  <a:pt x="568" y="1765"/>
                </a:cubicBezTo>
                <a:close/>
              </a:path>
            </a:pathLst>
          </a:custGeom>
          <a:solidFill>
            <a:schemeClr val="bg1"/>
          </a:solidFill>
          <a:ln>
            <a:noFill/>
          </a:ln>
        </p:spPr>
      </p:sp>
      <p:sp>
        <p:nvSpPr>
          <p:cNvPr id="13" name="椭圆 12"/>
          <p:cNvSpPr/>
          <p:nvPr/>
        </p:nvSpPr>
        <p:spPr>
          <a:xfrm>
            <a:off x="3937974" y="1927633"/>
            <a:ext cx="1650380" cy="165038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4" name="stats_150561"/>
          <p:cNvSpPr>
            <a:spLocks noChangeAspect="1"/>
          </p:cNvSpPr>
          <p:nvPr/>
        </p:nvSpPr>
        <p:spPr bwMode="auto">
          <a:xfrm>
            <a:off x="4561241" y="2511519"/>
            <a:ext cx="403845" cy="403291"/>
          </a:xfrm>
          <a:custGeom>
            <a:avLst/>
            <a:gdLst>
              <a:gd name="connsiteX0" fmla="*/ 320375 w 603265"/>
              <a:gd name="connsiteY0" fmla="*/ 466997 h 602437"/>
              <a:gd name="connsiteX1" fmla="*/ 516700 w 603265"/>
              <a:gd name="connsiteY1" fmla="*/ 466997 h 602437"/>
              <a:gd name="connsiteX2" fmla="*/ 516700 w 603265"/>
              <a:gd name="connsiteY2" fmla="*/ 516078 h 602437"/>
              <a:gd name="connsiteX3" fmla="*/ 320375 w 603265"/>
              <a:gd name="connsiteY3" fmla="*/ 516078 h 602437"/>
              <a:gd name="connsiteX4" fmla="*/ 320375 w 603265"/>
              <a:gd name="connsiteY4" fmla="*/ 390787 h 602437"/>
              <a:gd name="connsiteX5" fmla="*/ 516700 w 603265"/>
              <a:gd name="connsiteY5" fmla="*/ 390787 h 602437"/>
              <a:gd name="connsiteX6" fmla="*/ 516700 w 603265"/>
              <a:gd name="connsiteY6" fmla="*/ 439868 h 602437"/>
              <a:gd name="connsiteX7" fmla="*/ 320375 w 603265"/>
              <a:gd name="connsiteY7" fmla="*/ 439868 h 602437"/>
              <a:gd name="connsiteX8" fmla="*/ 320375 w 603265"/>
              <a:gd name="connsiteY8" fmla="*/ 314783 h 602437"/>
              <a:gd name="connsiteX9" fmla="*/ 516700 w 603265"/>
              <a:gd name="connsiteY9" fmla="*/ 314783 h 602437"/>
              <a:gd name="connsiteX10" fmla="*/ 516700 w 603265"/>
              <a:gd name="connsiteY10" fmla="*/ 363864 h 602437"/>
              <a:gd name="connsiteX11" fmla="*/ 320375 w 603265"/>
              <a:gd name="connsiteY11" fmla="*/ 363864 h 602437"/>
              <a:gd name="connsiteX12" fmla="*/ 320375 w 603265"/>
              <a:gd name="connsiteY12" fmla="*/ 238573 h 602437"/>
              <a:gd name="connsiteX13" fmla="*/ 516700 w 603265"/>
              <a:gd name="connsiteY13" fmla="*/ 238573 h 602437"/>
              <a:gd name="connsiteX14" fmla="*/ 516700 w 603265"/>
              <a:gd name="connsiteY14" fmla="*/ 287654 h 602437"/>
              <a:gd name="connsiteX15" fmla="*/ 320375 w 603265"/>
              <a:gd name="connsiteY15" fmla="*/ 287654 h 602437"/>
              <a:gd name="connsiteX16" fmla="*/ 320375 w 603265"/>
              <a:gd name="connsiteY16" fmla="*/ 162569 h 602437"/>
              <a:gd name="connsiteX17" fmla="*/ 516700 w 603265"/>
              <a:gd name="connsiteY17" fmla="*/ 162569 h 602437"/>
              <a:gd name="connsiteX18" fmla="*/ 516700 w 603265"/>
              <a:gd name="connsiteY18" fmla="*/ 210201 h 602437"/>
              <a:gd name="connsiteX19" fmla="*/ 320375 w 603265"/>
              <a:gd name="connsiteY19" fmla="*/ 210201 h 602437"/>
              <a:gd name="connsiteX20" fmla="*/ 320375 w 603265"/>
              <a:gd name="connsiteY20" fmla="*/ 86358 h 602437"/>
              <a:gd name="connsiteX21" fmla="*/ 516700 w 603265"/>
              <a:gd name="connsiteY21" fmla="*/ 86358 h 602437"/>
              <a:gd name="connsiteX22" fmla="*/ 516700 w 603265"/>
              <a:gd name="connsiteY22" fmla="*/ 134197 h 602437"/>
              <a:gd name="connsiteX23" fmla="*/ 320375 w 603265"/>
              <a:gd name="connsiteY23" fmla="*/ 134197 h 602437"/>
              <a:gd name="connsiteX24" fmla="*/ 86565 w 603265"/>
              <a:gd name="connsiteY24" fmla="*/ 86358 h 602437"/>
              <a:gd name="connsiteX25" fmla="*/ 281648 w 603265"/>
              <a:gd name="connsiteY25" fmla="*/ 86358 h 602437"/>
              <a:gd name="connsiteX26" fmla="*/ 281648 w 603265"/>
              <a:gd name="connsiteY26" fmla="*/ 516078 h 602437"/>
              <a:gd name="connsiteX27" fmla="*/ 86565 w 603265"/>
              <a:gd name="connsiteY27" fmla="*/ 516078 h 602437"/>
              <a:gd name="connsiteX28" fmla="*/ 34878 w 603265"/>
              <a:gd name="connsiteY28" fmla="*/ 34831 h 602437"/>
              <a:gd name="connsiteX29" fmla="*/ 34878 w 603265"/>
              <a:gd name="connsiteY29" fmla="*/ 567607 h 602437"/>
              <a:gd name="connsiteX30" fmla="*/ 568387 w 603265"/>
              <a:gd name="connsiteY30" fmla="*/ 567607 h 602437"/>
              <a:gd name="connsiteX31" fmla="*/ 568387 w 603265"/>
              <a:gd name="connsiteY31" fmla="*/ 34831 h 602437"/>
              <a:gd name="connsiteX32" fmla="*/ 0 w 603265"/>
              <a:gd name="connsiteY32" fmla="*/ 0 h 602437"/>
              <a:gd name="connsiteX33" fmla="*/ 603265 w 603265"/>
              <a:gd name="connsiteY33" fmla="*/ 0 h 602437"/>
              <a:gd name="connsiteX34" fmla="*/ 603265 w 603265"/>
              <a:gd name="connsiteY34" fmla="*/ 602437 h 602437"/>
              <a:gd name="connsiteX35" fmla="*/ 0 w 603265"/>
              <a:gd name="connsiteY35" fmla="*/ 602437 h 60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3265" h="602437">
                <a:moveTo>
                  <a:pt x="320375" y="466997"/>
                </a:moveTo>
                <a:lnTo>
                  <a:pt x="516700" y="466997"/>
                </a:lnTo>
                <a:lnTo>
                  <a:pt x="516700" y="516078"/>
                </a:lnTo>
                <a:lnTo>
                  <a:pt x="320375" y="516078"/>
                </a:lnTo>
                <a:close/>
                <a:moveTo>
                  <a:pt x="320375" y="390787"/>
                </a:moveTo>
                <a:lnTo>
                  <a:pt x="516700" y="390787"/>
                </a:lnTo>
                <a:lnTo>
                  <a:pt x="516700" y="439868"/>
                </a:lnTo>
                <a:lnTo>
                  <a:pt x="320375" y="439868"/>
                </a:lnTo>
                <a:close/>
                <a:moveTo>
                  <a:pt x="320375" y="314783"/>
                </a:moveTo>
                <a:lnTo>
                  <a:pt x="516700" y="314783"/>
                </a:lnTo>
                <a:lnTo>
                  <a:pt x="516700" y="363864"/>
                </a:lnTo>
                <a:lnTo>
                  <a:pt x="320375" y="363864"/>
                </a:lnTo>
                <a:close/>
                <a:moveTo>
                  <a:pt x="320375" y="238573"/>
                </a:moveTo>
                <a:lnTo>
                  <a:pt x="516700" y="238573"/>
                </a:lnTo>
                <a:lnTo>
                  <a:pt x="516700" y="287654"/>
                </a:lnTo>
                <a:lnTo>
                  <a:pt x="320375" y="287654"/>
                </a:lnTo>
                <a:close/>
                <a:moveTo>
                  <a:pt x="320375" y="162569"/>
                </a:moveTo>
                <a:lnTo>
                  <a:pt x="516700" y="162569"/>
                </a:lnTo>
                <a:lnTo>
                  <a:pt x="516700" y="210201"/>
                </a:lnTo>
                <a:lnTo>
                  <a:pt x="320375" y="210201"/>
                </a:lnTo>
                <a:close/>
                <a:moveTo>
                  <a:pt x="320375" y="86358"/>
                </a:moveTo>
                <a:lnTo>
                  <a:pt x="516700" y="86358"/>
                </a:lnTo>
                <a:lnTo>
                  <a:pt x="516700" y="134197"/>
                </a:lnTo>
                <a:lnTo>
                  <a:pt x="320375" y="134197"/>
                </a:lnTo>
                <a:close/>
                <a:moveTo>
                  <a:pt x="86565" y="86358"/>
                </a:moveTo>
                <a:lnTo>
                  <a:pt x="281648" y="86358"/>
                </a:lnTo>
                <a:lnTo>
                  <a:pt x="281648" y="516078"/>
                </a:lnTo>
                <a:lnTo>
                  <a:pt x="86565" y="516078"/>
                </a:lnTo>
                <a:close/>
                <a:moveTo>
                  <a:pt x="34878" y="34831"/>
                </a:moveTo>
                <a:lnTo>
                  <a:pt x="34878" y="567607"/>
                </a:lnTo>
                <a:lnTo>
                  <a:pt x="568387" y="567607"/>
                </a:lnTo>
                <a:lnTo>
                  <a:pt x="568387" y="34831"/>
                </a:lnTo>
                <a:close/>
                <a:moveTo>
                  <a:pt x="0" y="0"/>
                </a:moveTo>
                <a:lnTo>
                  <a:pt x="603265" y="0"/>
                </a:lnTo>
                <a:lnTo>
                  <a:pt x="603265" y="602437"/>
                </a:lnTo>
                <a:lnTo>
                  <a:pt x="0" y="602437"/>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6" name="椭圆 15"/>
          <p:cNvSpPr/>
          <p:nvPr/>
        </p:nvSpPr>
        <p:spPr>
          <a:xfrm>
            <a:off x="6574617" y="1898607"/>
            <a:ext cx="1650380" cy="165038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17" name="stats_150561"/>
          <p:cNvSpPr>
            <a:spLocks noChangeAspect="1"/>
          </p:cNvSpPr>
          <p:nvPr/>
        </p:nvSpPr>
        <p:spPr bwMode="auto">
          <a:xfrm>
            <a:off x="7244150" y="2511519"/>
            <a:ext cx="397068" cy="396515"/>
          </a:xfrm>
          <a:custGeom>
            <a:avLst/>
            <a:gdLst>
              <a:gd name="connsiteX0" fmla="*/ 485208 w 606933"/>
              <a:gd name="connsiteY0" fmla="*/ 307595 h 606087"/>
              <a:gd name="connsiteX1" fmla="*/ 606933 w 606933"/>
              <a:gd name="connsiteY1" fmla="*/ 307595 h 606087"/>
              <a:gd name="connsiteX2" fmla="*/ 606933 w 606933"/>
              <a:gd name="connsiteY2" fmla="*/ 606087 h 606087"/>
              <a:gd name="connsiteX3" fmla="*/ 485208 w 606933"/>
              <a:gd name="connsiteY3" fmla="*/ 606087 h 606087"/>
              <a:gd name="connsiteX4" fmla="*/ 121725 w 606933"/>
              <a:gd name="connsiteY4" fmla="*/ 163359 h 606087"/>
              <a:gd name="connsiteX5" fmla="*/ 121725 w 606933"/>
              <a:gd name="connsiteY5" fmla="*/ 606087 h 606087"/>
              <a:gd name="connsiteX6" fmla="*/ 0 w 606933"/>
              <a:gd name="connsiteY6" fmla="*/ 606087 h 606087"/>
              <a:gd name="connsiteX7" fmla="*/ 0 w 606933"/>
              <a:gd name="connsiteY7" fmla="*/ 224893 h 606087"/>
              <a:gd name="connsiteX8" fmla="*/ 364380 w 606933"/>
              <a:gd name="connsiteY8" fmla="*/ 62027 h 606087"/>
              <a:gd name="connsiteX9" fmla="*/ 404389 w 606933"/>
              <a:gd name="connsiteY9" fmla="*/ 62027 h 606087"/>
              <a:gd name="connsiteX10" fmla="*/ 404389 w 606933"/>
              <a:gd name="connsiteY10" fmla="*/ 136153 h 606087"/>
              <a:gd name="connsiteX11" fmla="*/ 445197 w 606933"/>
              <a:gd name="connsiteY11" fmla="*/ 136153 h 606087"/>
              <a:gd name="connsiteX12" fmla="*/ 445197 w 606933"/>
              <a:gd name="connsiteY12" fmla="*/ 606087 h 606087"/>
              <a:gd name="connsiteX13" fmla="*/ 323472 w 606933"/>
              <a:gd name="connsiteY13" fmla="*/ 606087 h 606087"/>
              <a:gd name="connsiteX14" fmla="*/ 323472 w 606933"/>
              <a:gd name="connsiteY14" fmla="*/ 136153 h 606087"/>
              <a:gd name="connsiteX15" fmla="*/ 364380 w 606933"/>
              <a:gd name="connsiteY15" fmla="*/ 136153 h 606087"/>
              <a:gd name="connsiteX16" fmla="*/ 161736 w 606933"/>
              <a:gd name="connsiteY16" fmla="*/ 0 h 606087"/>
              <a:gd name="connsiteX17" fmla="*/ 283391 w 606933"/>
              <a:gd name="connsiteY17" fmla="*/ 0 h 606087"/>
              <a:gd name="connsiteX18" fmla="*/ 283391 w 606933"/>
              <a:gd name="connsiteY18" fmla="*/ 606087 h 606087"/>
              <a:gd name="connsiteX19" fmla="*/ 161736 w 606933"/>
              <a:gd name="connsiteY19" fmla="*/ 606087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6933" h="606087">
                <a:moveTo>
                  <a:pt x="485208" y="307595"/>
                </a:moveTo>
                <a:lnTo>
                  <a:pt x="606933" y="307595"/>
                </a:lnTo>
                <a:lnTo>
                  <a:pt x="606933" y="606087"/>
                </a:lnTo>
                <a:lnTo>
                  <a:pt x="485208" y="606087"/>
                </a:lnTo>
                <a:close/>
                <a:moveTo>
                  <a:pt x="121725" y="163359"/>
                </a:moveTo>
                <a:lnTo>
                  <a:pt x="121725" y="606087"/>
                </a:lnTo>
                <a:lnTo>
                  <a:pt x="0" y="606087"/>
                </a:lnTo>
                <a:lnTo>
                  <a:pt x="0" y="224893"/>
                </a:lnTo>
                <a:close/>
                <a:moveTo>
                  <a:pt x="364380" y="62027"/>
                </a:moveTo>
                <a:lnTo>
                  <a:pt x="404389" y="62027"/>
                </a:lnTo>
                <a:lnTo>
                  <a:pt x="404389" y="136153"/>
                </a:lnTo>
                <a:lnTo>
                  <a:pt x="445197" y="136153"/>
                </a:lnTo>
                <a:lnTo>
                  <a:pt x="445197" y="606087"/>
                </a:lnTo>
                <a:lnTo>
                  <a:pt x="323472" y="606087"/>
                </a:lnTo>
                <a:lnTo>
                  <a:pt x="323472" y="136153"/>
                </a:lnTo>
                <a:lnTo>
                  <a:pt x="364380" y="136153"/>
                </a:lnTo>
                <a:close/>
                <a:moveTo>
                  <a:pt x="161736" y="0"/>
                </a:moveTo>
                <a:lnTo>
                  <a:pt x="283391" y="0"/>
                </a:lnTo>
                <a:lnTo>
                  <a:pt x="283391" y="606087"/>
                </a:lnTo>
                <a:lnTo>
                  <a:pt x="161736" y="606087"/>
                </a:ln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9" name="椭圆 18"/>
          <p:cNvSpPr/>
          <p:nvPr/>
        </p:nvSpPr>
        <p:spPr>
          <a:xfrm>
            <a:off x="9211261" y="1880859"/>
            <a:ext cx="1650380" cy="165038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pitchFamily="34" charset="-122"/>
              <a:ea typeface="微软雅黑" panose="020B0503020204020204" pitchFamily="34" charset="-122"/>
            </a:endParaRPr>
          </a:p>
        </p:txBody>
      </p:sp>
      <p:sp>
        <p:nvSpPr>
          <p:cNvPr id="20" name="stats_150561"/>
          <p:cNvSpPr>
            <a:spLocks noChangeAspect="1"/>
          </p:cNvSpPr>
          <p:nvPr/>
        </p:nvSpPr>
        <p:spPr bwMode="auto">
          <a:xfrm>
            <a:off x="9834046" y="2451792"/>
            <a:ext cx="463979" cy="463018"/>
          </a:xfrm>
          <a:custGeom>
            <a:avLst/>
            <a:gdLst>
              <a:gd name="connsiteX0" fmla="*/ 294872 w 608829"/>
              <a:gd name="connsiteY0" fmla="*/ 177400 h 607568"/>
              <a:gd name="connsiteX1" fmla="*/ 335683 w 608829"/>
              <a:gd name="connsiteY1" fmla="*/ 187426 h 607568"/>
              <a:gd name="connsiteX2" fmla="*/ 387100 w 608829"/>
              <a:gd name="connsiteY2" fmla="*/ 221138 h 607568"/>
              <a:gd name="connsiteX3" fmla="*/ 321745 w 608829"/>
              <a:gd name="connsiteY3" fmla="*/ 286295 h 607568"/>
              <a:gd name="connsiteX4" fmla="*/ 236256 w 608829"/>
              <a:gd name="connsiteY4" fmla="*/ 286295 h 607568"/>
              <a:gd name="connsiteX5" fmla="*/ 109882 w 608829"/>
              <a:gd name="connsiteY5" fmla="*/ 412484 h 607568"/>
              <a:gd name="connsiteX6" fmla="*/ 109882 w 608829"/>
              <a:gd name="connsiteY6" fmla="*/ 497848 h 607568"/>
              <a:gd name="connsiteX7" fmla="*/ 195370 w 608829"/>
              <a:gd name="connsiteY7" fmla="*/ 497848 h 607568"/>
              <a:gd name="connsiteX8" fmla="*/ 253498 w 608829"/>
              <a:gd name="connsiteY8" fmla="*/ 439805 h 607568"/>
              <a:gd name="connsiteX9" fmla="*/ 374814 w 608829"/>
              <a:gd name="connsiteY9" fmla="*/ 447846 h 607568"/>
              <a:gd name="connsiteX10" fmla="*/ 260726 w 608829"/>
              <a:gd name="connsiteY10" fmla="*/ 563108 h 607568"/>
              <a:gd name="connsiteX11" fmla="*/ 44526 w 608829"/>
              <a:gd name="connsiteY11" fmla="*/ 563108 h 607568"/>
              <a:gd name="connsiteX12" fmla="*/ 44526 w 608829"/>
              <a:gd name="connsiteY12" fmla="*/ 347328 h 607568"/>
              <a:gd name="connsiteX13" fmla="*/ 170901 w 608829"/>
              <a:gd name="connsiteY13" fmla="*/ 221138 h 607568"/>
              <a:gd name="connsiteX14" fmla="*/ 176889 w 608829"/>
              <a:gd name="connsiteY14" fmla="*/ 215674 h 607568"/>
              <a:gd name="connsiteX15" fmla="*/ 294872 w 608829"/>
              <a:gd name="connsiteY15" fmla="*/ 177400 h 607568"/>
              <a:gd name="connsiteX16" fmla="*/ 455930 w 608829"/>
              <a:gd name="connsiteY16" fmla="*/ 0 h 607568"/>
              <a:gd name="connsiteX17" fmla="*/ 563990 w 608829"/>
              <a:gd name="connsiteY17" fmla="*/ 44453 h 607568"/>
              <a:gd name="connsiteX18" fmla="*/ 563990 w 608829"/>
              <a:gd name="connsiteY18" fmla="*/ 260200 h 607568"/>
              <a:gd name="connsiteX19" fmla="*/ 516388 w 608829"/>
              <a:gd name="connsiteY19" fmla="*/ 307720 h 607568"/>
              <a:gd name="connsiteX20" fmla="*/ 437602 w 608829"/>
              <a:gd name="connsiteY20" fmla="*/ 386370 h 607568"/>
              <a:gd name="connsiteX21" fmla="*/ 425005 w 608829"/>
              <a:gd name="connsiteY21" fmla="*/ 397708 h 607568"/>
              <a:gd name="connsiteX22" fmla="*/ 272906 w 608829"/>
              <a:gd name="connsiteY22" fmla="*/ 419974 h 607568"/>
              <a:gd name="connsiteX23" fmla="*/ 221483 w 608829"/>
              <a:gd name="connsiteY23" fmla="*/ 386370 h 607568"/>
              <a:gd name="connsiteX24" fmla="*/ 286742 w 608829"/>
              <a:gd name="connsiteY24" fmla="*/ 321223 h 607568"/>
              <a:gd name="connsiteX25" fmla="*/ 372343 w 608829"/>
              <a:gd name="connsiteY25" fmla="*/ 321223 h 607568"/>
              <a:gd name="connsiteX26" fmla="*/ 422423 w 608829"/>
              <a:gd name="connsiteY26" fmla="*/ 271126 h 607568"/>
              <a:gd name="connsiteX27" fmla="*/ 498731 w 608829"/>
              <a:gd name="connsiteY27" fmla="*/ 195053 h 607568"/>
              <a:gd name="connsiteX28" fmla="*/ 498731 w 608829"/>
              <a:gd name="connsiteY28" fmla="*/ 109600 h 607568"/>
              <a:gd name="connsiteX29" fmla="*/ 413130 w 608829"/>
              <a:gd name="connsiteY29" fmla="*/ 109600 h 607568"/>
              <a:gd name="connsiteX30" fmla="*/ 352518 w 608829"/>
              <a:gd name="connsiteY30" fmla="*/ 170211 h 607568"/>
              <a:gd name="connsiteX31" fmla="*/ 231189 w 608829"/>
              <a:gd name="connsiteY31" fmla="*/ 160933 h 607568"/>
              <a:gd name="connsiteX32" fmla="*/ 347871 w 608829"/>
              <a:gd name="connsiteY32" fmla="*/ 44453 h 607568"/>
              <a:gd name="connsiteX33" fmla="*/ 455930 w 608829"/>
              <a:gd name="connsiteY3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829" h="607568">
                <a:moveTo>
                  <a:pt x="294872" y="177400"/>
                </a:moveTo>
                <a:cubicBezTo>
                  <a:pt x="308774" y="178830"/>
                  <a:pt x="322519" y="182168"/>
                  <a:pt x="335683" y="187426"/>
                </a:cubicBezTo>
                <a:cubicBezTo>
                  <a:pt x="354164" y="194642"/>
                  <a:pt x="371923" y="205983"/>
                  <a:pt x="387100" y="221138"/>
                </a:cubicBezTo>
                <a:lnTo>
                  <a:pt x="321745" y="286295"/>
                </a:lnTo>
                <a:cubicBezTo>
                  <a:pt x="298204" y="262789"/>
                  <a:pt x="259797" y="262789"/>
                  <a:pt x="236256" y="286295"/>
                </a:cubicBezTo>
                <a:lnTo>
                  <a:pt x="109882" y="412484"/>
                </a:lnTo>
                <a:cubicBezTo>
                  <a:pt x="86238" y="435990"/>
                  <a:pt x="86238" y="474342"/>
                  <a:pt x="109882" y="497848"/>
                </a:cubicBezTo>
                <a:cubicBezTo>
                  <a:pt x="133422" y="521457"/>
                  <a:pt x="171830" y="521457"/>
                  <a:pt x="195370" y="497848"/>
                </a:cubicBezTo>
                <a:lnTo>
                  <a:pt x="253498" y="439805"/>
                </a:lnTo>
                <a:cubicBezTo>
                  <a:pt x="303264" y="459599"/>
                  <a:pt x="316686" y="461249"/>
                  <a:pt x="374814" y="447846"/>
                </a:cubicBezTo>
                <a:lnTo>
                  <a:pt x="260726" y="563108"/>
                </a:lnTo>
                <a:cubicBezTo>
                  <a:pt x="201255" y="622388"/>
                  <a:pt x="103997" y="622388"/>
                  <a:pt x="44526" y="563108"/>
                </a:cubicBezTo>
                <a:cubicBezTo>
                  <a:pt x="-14841" y="503724"/>
                  <a:pt x="-14841" y="406608"/>
                  <a:pt x="44526" y="347328"/>
                </a:cubicBezTo>
                <a:lnTo>
                  <a:pt x="170901" y="221138"/>
                </a:lnTo>
                <a:cubicBezTo>
                  <a:pt x="172656" y="219385"/>
                  <a:pt x="174721" y="217324"/>
                  <a:pt x="176889" y="215674"/>
                </a:cubicBezTo>
                <a:cubicBezTo>
                  <a:pt x="210031" y="185982"/>
                  <a:pt x="253163" y="173108"/>
                  <a:pt x="294872" y="177400"/>
                </a:cubicBezTo>
                <a:close/>
                <a:moveTo>
                  <a:pt x="455930" y="0"/>
                </a:moveTo>
                <a:cubicBezTo>
                  <a:pt x="495117" y="0"/>
                  <a:pt x="534303" y="14817"/>
                  <a:pt x="563990" y="44453"/>
                </a:cubicBezTo>
                <a:cubicBezTo>
                  <a:pt x="623776" y="104136"/>
                  <a:pt x="623776" y="200929"/>
                  <a:pt x="563990" y="260200"/>
                </a:cubicBezTo>
                <a:lnTo>
                  <a:pt x="516388" y="307720"/>
                </a:lnTo>
                <a:lnTo>
                  <a:pt x="437602" y="386370"/>
                </a:lnTo>
                <a:cubicBezTo>
                  <a:pt x="433782" y="390596"/>
                  <a:pt x="429135" y="394410"/>
                  <a:pt x="425005" y="397708"/>
                </a:cubicBezTo>
                <a:cubicBezTo>
                  <a:pt x="381120" y="432240"/>
                  <a:pt x="322986" y="439765"/>
                  <a:pt x="272906" y="419974"/>
                </a:cubicBezTo>
                <a:cubicBezTo>
                  <a:pt x="254319" y="412861"/>
                  <a:pt x="236662" y="401522"/>
                  <a:pt x="221483" y="386370"/>
                </a:cubicBezTo>
                <a:lnTo>
                  <a:pt x="286742" y="321223"/>
                </a:lnTo>
                <a:cubicBezTo>
                  <a:pt x="310388" y="344725"/>
                  <a:pt x="348697" y="344725"/>
                  <a:pt x="372343" y="321223"/>
                </a:cubicBezTo>
                <a:lnTo>
                  <a:pt x="422423" y="271126"/>
                </a:lnTo>
                <a:lnTo>
                  <a:pt x="498731" y="195053"/>
                </a:lnTo>
                <a:cubicBezTo>
                  <a:pt x="522274" y="171448"/>
                  <a:pt x="522274" y="133205"/>
                  <a:pt x="498731" y="109600"/>
                </a:cubicBezTo>
                <a:cubicBezTo>
                  <a:pt x="475085" y="86097"/>
                  <a:pt x="436776" y="86097"/>
                  <a:pt x="413130" y="109600"/>
                </a:cubicBezTo>
                <a:lnTo>
                  <a:pt x="352518" y="170211"/>
                </a:lnTo>
                <a:cubicBezTo>
                  <a:pt x="314622" y="152584"/>
                  <a:pt x="271150" y="149595"/>
                  <a:pt x="231189" y="160933"/>
                </a:cubicBezTo>
                <a:lnTo>
                  <a:pt x="347871" y="44453"/>
                </a:lnTo>
                <a:cubicBezTo>
                  <a:pt x="377558" y="14817"/>
                  <a:pt x="416744" y="0"/>
                  <a:pt x="455930" y="0"/>
                </a:cubicBezTo>
                <a:close/>
              </a:path>
            </a:pathLst>
          </a:custGeom>
          <a:solidFill>
            <a:schemeClr val="bg1"/>
          </a:solidFill>
          <a:ln>
            <a:noFil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2" name="文本框 21"/>
          <p:cNvSpPr txBox="1"/>
          <p:nvPr/>
        </p:nvSpPr>
        <p:spPr>
          <a:xfrm>
            <a:off x="1396668" y="3721472"/>
            <a:ext cx="2541306" cy="40011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nSpc>
                <a:spcPct val="100000"/>
              </a:lnSpc>
            </a:pPr>
            <a:r>
              <a:rPr lang="zh-CN" altLang="en-US" sz="2000" b="0" spc="100" dirty="0">
                <a:solidFill>
                  <a:schemeClr val="bg1"/>
                </a:solidFill>
              </a:rPr>
              <a:t>添加文本信息</a:t>
            </a:r>
            <a:endParaRPr lang="zh-CN" altLang="en-US" sz="2000" b="0" spc="100" dirty="0">
              <a:solidFill>
                <a:schemeClr val="bg1"/>
              </a:solidFill>
            </a:endParaRPr>
          </a:p>
        </p:txBody>
      </p:sp>
      <p:sp>
        <p:nvSpPr>
          <p:cNvPr id="23" name="矩形 22"/>
          <p:cNvSpPr/>
          <p:nvPr/>
        </p:nvSpPr>
        <p:spPr>
          <a:xfrm>
            <a:off x="1050979" y="4130725"/>
            <a:ext cx="2341755" cy="626646"/>
          </a:xfrm>
          <a:prstGeom prst="rect">
            <a:avLst/>
          </a:prstGeom>
        </p:spPr>
        <p:txBody>
          <a:bodyPr wrap="square">
            <a:spAutoFit/>
          </a:bodyPr>
          <a:lstStyle/>
          <a:p>
            <a:pPr algn="ct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标题数字等都可以通过点击和重新输入进行更改</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3867277" y="3721472"/>
            <a:ext cx="2541306" cy="40011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nSpc>
                <a:spcPct val="100000"/>
              </a:lnSpc>
            </a:pPr>
            <a:r>
              <a:rPr lang="zh-CN" altLang="en-US" sz="2000" b="0" spc="100" dirty="0">
                <a:solidFill>
                  <a:schemeClr val="bg1"/>
                </a:solidFill>
              </a:rPr>
              <a:t>添加文本信息</a:t>
            </a:r>
            <a:endParaRPr lang="zh-CN" altLang="en-US" sz="2000" b="0" spc="100" dirty="0">
              <a:solidFill>
                <a:schemeClr val="bg1"/>
              </a:solidFill>
            </a:endParaRPr>
          </a:p>
        </p:txBody>
      </p:sp>
      <p:sp>
        <p:nvSpPr>
          <p:cNvPr id="26" name="矩形 25"/>
          <p:cNvSpPr/>
          <p:nvPr/>
        </p:nvSpPr>
        <p:spPr>
          <a:xfrm>
            <a:off x="3521588" y="4130725"/>
            <a:ext cx="2341755" cy="626646"/>
          </a:xfrm>
          <a:prstGeom prst="rect">
            <a:avLst/>
          </a:prstGeom>
        </p:spPr>
        <p:txBody>
          <a:bodyPr wrap="square">
            <a:spAutoFit/>
          </a:bodyPr>
          <a:lstStyle/>
          <a:p>
            <a:pPr algn="ct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标题数字等都可以通过点击和重新输入进行更改</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683575" y="3721472"/>
            <a:ext cx="2541306" cy="40011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nSpc>
                <a:spcPct val="100000"/>
              </a:lnSpc>
            </a:pPr>
            <a:r>
              <a:rPr lang="zh-CN" altLang="en-US" sz="2000" b="0" spc="100" dirty="0">
                <a:solidFill>
                  <a:schemeClr val="bg1"/>
                </a:solidFill>
              </a:rPr>
              <a:t>添加文本信息</a:t>
            </a:r>
            <a:endParaRPr lang="zh-CN" altLang="en-US" sz="2000" b="0" spc="100" dirty="0">
              <a:solidFill>
                <a:schemeClr val="bg1"/>
              </a:solidFill>
            </a:endParaRPr>
          </a:p>
        </p:txBody>
      </p:sp>
      <p:sp>
        <p:nvSpPr>
          <p:cNvPr id="29" name="矩形 28"/>
          <p:cNvSpPr/>
          <p:nvPr/>
        </p:nvSpPr>
        <p:spPr>
          <a:xfrm>
            <a:off x="6337886" y="4130725"/>
            <a:ext cx="2341755" cy="626646"/>
          </a:xfrm>
          <a:prstGeom prst="rect">
            <a:avLst/>
          </a:prstGeom>
        </p:spPr>
        <p:txBody>
          <a:bodyPr wrap="square">
            <a:spAutoFit/>
          </a:bodyPr>
          <a:lstStyle/>
          <a:p>
            <a:pPr algn="ct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标题数字等都可以通过点击和重新输入进行更改</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9200216" y="3721472"/>
            <a:ext cx="2541306" cy="400110"/>
          </a:xfrm>
          <a:prstGeom prst="rect">
            <a:avLst/>
          </a:prstGeom>
          <a:noFill/>
        </p:spPr>
        <p:txBody>
          <a:bodyPr wrap="square" rtlCol="0">
            <a:spAutoFit/>
          </a:bodyPr>
          <a:lstStyle>
            <a:defPPr>
              <a:defRPr lang="zh-CN"/>
            </a:defPPr>
            <a:lvl1pPr>
              <a:lnSpc>
                <a:spcPct val="120000"/>
              </a:lnSpc>
              <a:defRPr sz="2800" b="1" spc="200">
                <a:solidFill>
                  <a:srgbClr val="000000"/>
                </a:solidFill>
                <a:latin typeface="微软雅黑" panose="020B0503020204020204" pitchFamily="34" charset="-122"/>
                <a:ea typeface="微软雅黑" panose="020B0503020204020204" pitchFamily="34" charset="-122"/>
              </a:defRPr>
            </a:lvl1pPr>
          </a:lstStyle>
          <a:p>
            <a:pPr>
              <a:lnSpc>
                <a:spcPct val="100000"/>
              </a:lnSpc>
            </a:pPr>
            <a:r>
              <a:rPr lang="zh-CN" altLang="en-US" sz="2000" b="0" spc="100" dirty="0">
                <a:solidFill>
                  <a:schemeClr val="bg1"/>
                </a:solidFill>
              </a:rPr>
              <a:t>添加文本信息</a:t>
            </a:r>
            <a:endParaRPr lang="zh-CN" altLang="en-US" sz="2000" b="0" spc="100" dirty="0">
              <a:solidFill>
                <a:schemeClr val="bg1"/>
              </a:solidFill>
            </a:endParaRPr>
          </a:p>
        </p:txBody>
      </p:sp>
      <p:sp>
        <p:nvSpPr>
          <p:cNvPr id="32" name="矩形 31"/>
          <p:cNvSpPr/>
          <p:nvPr/>
        </p:nvSpPr>
        <p:spPr>
          <a:xfrm>
            <a:off x="8854527" y="4130725"/>
            <a:ext cx="2341755" cy="626646"/>
          </a:xfrm>
          <a:prstGeom prst="rect">
            <a:avLst/>
          </a:prstGeom>
        </p:spPr>
        <p:txBody>
          <a:bodyPr wrap="square">
            <a:spAutoFit/>
          </a:bodyPr>
          <a:lstStyle/>
          <a:p>
            <a:pPr algn="ctr">
              <a:lnSpc>
                <a:spcPct val="130000"/>
              </a:lnSpc>
            </a:pPr>
            <a:r>
              <a:rPr lang="zh-CN" altLang="en-US" sz="1400" dirty="0">
                <a:solidFill>
                  <a:schemeClr val="bg1"/>
                </a:solidFill>
                <a:latin typeface="微软雅黑" panose="020B0503020204020204" pitchFamily="34" charset="-122"/>
                <a:ea typeface="微软雅黑" panose="020B0503020204020204" pitchFamily="34" charset="-122"/>
              </a:rPr>
              <a:t>标题数字等都可以通过点击和重新输入进行更改</a:t>
            </a:r>
            <a:endParaRPr kumimoji="1"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14" name="Group 30"/>
          <p:cNvGrpSpPr/>
          <p:nvPr/>
        </p:nvGrpSpPr>
        <p:grpSpPr>
          <a:xfrm rot="0">
            <a:off x="510540" y="1613535"/>
            <a:ext cx="4404360" cy="4187190"/>
            <a:chOff x="1235244" y="1783324"/>
            <a:chExt cx="4444830" cy="4225348"/>
          </a:xfrm>
          <a:solidFill>
            <a:schemeClr val="bg1"/>
          </a:solidFill>
        </p:grpSpPr>
        <p:sp>
          <p:nvSpPr>
            <p:cNvPr id="15" name="Freeform: Shape 31"/>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16" name="Freeform: Shape 32"/>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17" name="Freeform: Shape 33"/>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grpFill/>
            <a:ln>
              <a:noFill/>
            </a:ln>
          </p:spPr>
          <p:txBody>
            <a:bodyPr anchor="ctr"/>
            <a:p>
              <a:pPr algn="ctr"/>
              <a:endParaRPr sz="2400" dirty="0">
                <a:solidFill>
                  <a:schemeClr val="bg1"/>
                </a:solidFill>
                <a:latin typeface="微软雅黑" panose="020B0503020204020204" pitchFamily="34" charset="-122"/>
                <a:ea typeface="微软雅黑" panose="020B0503020204020204" pitchFamily="34" charset="-122"/>
              </a:endParaRPr>
            </a:p>
          </p:txBody>
        </p:sp>
        <p:sp>
          <p:nvSpPr>
            <p:cNvPr id="18" name="Freeform: Shape 34"/>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19" name="Freeform: Shape 35"/>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0" name="Freeform: Shape 36"/>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1" name="Freeform: Shape 37"/>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2" name="Freeform: Shape 38"/>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3" name="Freeform: Shape 39"/>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4" name="Freeform: Shape 40"/>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5" name="Freeform: Shape 41"/>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6" name="Freeform: Shape 42"/>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7" name="Freeform: Shape 43"/>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8" name="Freeform: Shape 44"/>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29" name="Freeform: Shape 45"/>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0" name="Freeform: Shape 46"/>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1" name="Freeform: Shape 47"/>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2" name="Freeform: Shape 48"/>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3" name="Freeform: Shape 49"/>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4" name="Freeform: Shape 50"/>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5" name="Freeform: Shape 5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6" name="Freeform: Shape 52"/>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7" name="Freeform: Shape 53"/>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8" name="Freeform: Shape 54"/>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39" name="Freeform: Shape 55"/>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0" name="Freeform: Shape 56"/>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1" name="Freeform: Shape 57"/>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2" name="Freeform: Shape 58"/>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3" name="Freeform: Shape 59"/>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4" name="Freeform: Shape 60"/>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5" name="Freeform: Shape 61"/>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46" name="Freeform: Shape 62"/>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grp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sp>
        <p:nvSpPr>
          <p:cNvPr id="47" name="TextBox 63"/>
          <p:cNvSpPr txBox="1"/>
          <p:nvPr/>
        </p:nvSpPr>
        <p:spPr>
          <a:xfrm>
            <a:off x="6822440" y="1704975"/>
            <a:ext cx="3761740" cy="810895"/>
          </a:xfrm>
          <a:prstGeom prst="rect">
            <a:avLst/>
          </a:prstGeom>
          <a:noFill/>
        </p:spPr>
        <p:txBody>
          <a:bodyPr wrap="none">
            <a:normAutofit/>
          </a:bodyPr>
          <a:p>
            <a:r>
              <a:rPr lang="zh-CN" altLang="en-US" sz="2400" b="1" dirty="0">
                <a:solidFill>
                  <a:schemeClr val="bg1"/>
                </a:solidFill>
                <a:latin typeface="微软雅黑" panose="020B0503020204020204" pitchFamily="34" charset="-122"/>
                <a:ea typeface="微软雅黑" panose="020B0503020204020204" pitchFamily="34" charset="-122"/>
              </a:rPr>
              <a:t>标题文本预设</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8" name="Rectangle 64"/>
          <p:cNvSpPr/>
          <p:nvPr/>
        </p:nvSpPr>
        <p:spPr>
          <a:xfrm>
            <a:off x="5207635" y="2110105"/>
            <a:ext cx="6007100" cy="324485"/>
          </a:xfrm>
          <a:prstGeom prst="rect">
            <a:avLst/>
          </a:prstGeom>
        </p:spPr>
        <p:txBody>
          <a:bodyPr wrap="square">
            <a:no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49" name="组合 48"/>
          <p:cNvGrpSpPr/>
          <p:nvPr/>
        </p:nvGrpSpPr>
        <p:grpSpPr>
          <a:xfrm rot="0">
            <a:off x="5244465" y="3234690"/>
            <a:ext cx="2849880" cy="1136015"/>
            <a:chOff x="4324197" y="2490202"/>
            <a:chExt cx="2028671" cy="808525"/>
          </a:xfrm>
        </p:grpSpPr>
        <p:grpSp>
          <p:nvGrpSpPr>
            <p:cNvPr id="50" name="组合 49"/>
            <p:cNvGrpSpPr/>
            <p:nvPr/>
          </p:nvGrpSpPr>
          <p:grpSpPr>
            <a:xfrm>
              <a:off x="4324197" y="2499104"/>
              <a:ext cx="416518" cy="416518"/>
              <a:chOff x="4562832" y="2799255"/>
              <a:chExt cx="416518" cy="416518"/>
            </a:xfrm>
          </p:grpSpPr>
          <p:sp>
            <p:nvSpPr>
              <p:cNvPr id="51" name="Freeform: Shape 13"/>
              <p:cNvSpPr/>
              <p:nvPr/>
            </p:nvSpPr>
            <p:spPr bwMode="auto">
              <a:xfrm>
                <a:off x="4562832" y="2799255"/>
                <a:ext cx="416518" cy="416518"/>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52" name="Freeform: Shape 29"/>
              <p:cNvSpPr/>
              <p:nvPr/>
            </p:nvSpPr>
            <p:spPr bwMode="auto">
              <a:xfrm>
                <a:off x="4666408" y="2931474"/>
                <a:ext cx="211323" cy="1520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sp>
          <p:nvSpPr>
            <p:cNvPr id="53" name="Rectangle 65"/>
            <p:cNvSpPr/>
            <p:nvPr/>
          </p:nvSpPr>
          <p:spPr>
            <a:xfrm>
              <a:off x="4723159" y="2490202"/>
              <a:ext cx="1032385" cy="184666"/>
            </a:xfrm>
            <a:prstGeom prst="rect">
              <a:avLst/>
            </a:prstGeom>
          </p:spPr>
          <p:txBody>
            <a:bodyPr wrap="none" lIns="144000" tIns="0" rIns="0" bIns="0" anchor="ctr">
              <a:noAutofit/>
            </a:bodyPr>
            <a:p>
              <a:pPr lvl="0" fontAlgn="base">
                <a:spcBef>
                  <a:spcPct val="0"/>
                </a:spcBef>
                <a:spcAft>
                  <a:spcPct val="0"/>
                </a:spcAft>
              </a:pPr>
              <a:r>
                <a:rPr lang="zh-CN" altLang="en-US" sz="2000" b="1" dirty="0">
                  <a:solidFill>
                    <a:schemeClr val="bg1"/>
                  </a:solidFill>
                  <a:latin typeface="微软雅黑" panose="020B0503020204020204" pitchFamily="34" charset="-122"/>
                  <a:ea typeface="微软雅黑" panose="020B0503020204020204" pitchFamily="34" charset="-122"/>
                </a:rPr>
                <a:t>标题文本预设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4" name="Rectangle 70"/>
            <p:cNvSpPr/>
            <p:nvPr/>
          </p:nvSpPr>
          <p:spPr>
            <a:xfrm>
              <a:off x="4723159" y="2972868"/>
              <a:ext cx="1629709" cy="325859"/>
            </a:xfrm>
            <a:prstGeom prst="rect">
              <a:avLst/>
            </a:prstGeom>
          </p:spPr>
          <p:txBody>
            <a:bodyPr wrap="square" lIns="144000" tIns="0" rIns="0" bIns="0" anchor="ctr">
              <a:noAutofit/>
            </a:bodyPr>
            <a:p>
              <a:pPr algn="di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dist">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5" name="组合 54"/>
          <p:cNvGrpSpPr/>
          <p:nvPr/>
        </p:nvGrpSpPr>
        <p:grpSpPr>
          <a:xfrm rot="0">
            <a:off x="8221345" y="3234690"/>
            <a:ext cx="2830830" cy="1136015"/>
            <a:chOff x="6443479" y="2490201"/>
            <a:chExt cx="2015059" cy="808526"/>
          </a:xfrm>
        </p:grpSpPr>
        <p:grpSp>
          <p:nvGrpSpPr>
            <p:cNvPr id="56" name="组合 55"/>
            <p:cNvGrpSpPr/>
            <p:nvPr/>
          </p:nvGrpSpPr>
          <p:grpSpPr>
            <a:xfrm>
              <a:off x="6443479" y="2499104"/>
              <a:ext cx="416518" cy="416518"/>
              <a:chOff x="6573946" y="2799255"/>
              <a:chExt cx="416518" cy="416518"/>
            </a:xfrm>
          </p:grpSpPr>
          <p:sp>
            <p:nvSpPr>
              <p:cNvPr id="57" name="Freeform: Shape 14"/>
              <p:cNvSpPr/>
              <p:nvPr/>
            </p:nvSpPr>
            <p:spPr bwMode="auto">
              <a:xfrm>
                <a:off x="6573946" y="2799255"/>
                <a:ext cx="416518" cy="416518"/>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nvGrpSpPr>
              <p:cNvPr id="58" name="Group 26"/>
              <p:cNvGrpSpPr/>
              <p:nvPr/>
            </p:nvGrpSpPr>
            <p:grpSpPr>
              <a:xfrm>
                <a:off x="6711977" y="2901672"/>
                <a:ext cx="145217" cy="211685"/>
                <a:chOff x="3582988" y="3510757"/>
                <a:chExt cx="319088" cy="465138"/>
              </a:xfrm>
              <a:solidFill>
                <a:schemeClr val="accent2"/>
              </a:solidFill>
            </p:grpSpPr>
            <p:sp>
              <p:nvSpPr>
                <p:cNvPr id="59" name="Freeform: Shape 27"/>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60" name="Freeform: Shape 28"/>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grpSp>
        <p:sp>
          <p:nvSpPr>
            <p:cNvPr id="61" name="Rectangle 72"/>
            <p:cNvSpPr/>
            <p:nvPr/>
          </p:nvSpPr>
          <p:spPr>
            <a:xfrm>
              <a:off x="6844471" y="2490201"/>
              <a:ext cx="1032385" cy="184666"/>
            </a:xfrm>
            <a:prstGeom prst="rect">
              <a:avLst/>
            </a:prstGeom>
          </p:spPr>
          <p:txBody>
            <a:bodyPr wrap="none" lIns="144000" tIns="0" rIns="0" bIns="0" anchor="ctr">
              <a:noAutofit/>
            </a:bodyPr>
            <a:p>
              <a:pPr lvl="0" fontAlgn="base">
                <a:spcBef>
                  <a:spcPct val="0"/>
                </a:spcBef>
                <a:spcAft>
                  <a:spcPct val="0"/>
                </a:spcAft>
              </a:pPr>
              <a:r>
                <a:rPr lang="zh-CN" altLang="en-US" sz="2000" b="1">
                  <a:solidFill>
                    <a:schemeClr val="bg1"/>
                  </a:solidFill>
                  <a:latin typeface="微软雅黑" panose="020B0503020204020204" pitchFamily="34" charset="-122"/>
                  <a:ea typeface="微软雅黑" panose="020B0503020204020204" pitchFamily="34" charset="-122"/>
                </a:rPr>
                <a:t>标题文本预设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62" name="Rectangle 70"/>
            <p:cNvSpPr/>
            <p:nvPr/>
          </p:nvSpPr>
          <p:spPr>
            <a:xfrm>
              <a:off x="6828829" y="2972868"/>
              <a:ext cx="1629709" cy="325859"/>
            </a:xfrm>
            <a:prstGeom prst="rect">
              <a:avLst/>
            </a:prstGeom>
          </p:spPr>
          <p:txBody>
            <a:bodyPr wrap="square" lIns="144000" tIns="0" rIns="0" bIns="0" anchor="ctr">
              <a:noAutofit/>
            </a:bodyPr>
            <a:p>
              <a:pPr algn="di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dist">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3" name="组合 62"/>
          <p:cNvGrpSpPr/>
          <p:nvPr/>
        </p:nvGrpSpPr>
        <p:grpSpPr>
          <a:xfrm rot="0">
            <a:off x="5283835" y="4535805"/>
            <a:ext cx="2809875" cy="1148080"/>
            <a:chOff x="4352381" y="3416287"/>
            <a:chExt cx="2000487" cy="817048"/>
          </a:xfrm>
        </p:grpSpPr>
        <p:grpSp>
          <p:nvGrpSpPr>
            <p:cNvPr id="64" name="组合 63"/>
            <p:cNvGrpSpPr/>
            <p:nvPr/>
          </p:nvGrpSpPr>
          <p:grpSpPr>
            <a:xfrm>
              <a:off x="4352381" y="3445034"/>
              <a:ext cx="416518" cy="416518"/>
              <a:chOff x="4562832" y="3687242"/>
              <a:chExt cx="416518" cy="416518"/>
            </a:xfrm>
          </p:grpSpPr>
          <p:sp>
            <p:nvSpPr>
              <p:cNvPr id="65" name="Freeform: Shape 15"/>
              <p:cNvSpPr/>
              <p:nvPr/>
            </p:nvSpPr>
            <p:spPr bwMode="auto">
              <a:xfrm>
                <a:off x="4562832" y="3687242"/>
                <a:ext cx="416518" cy="416518"/>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nvGrpSpPr>
              <p:cNvPr id="66" name="Group 17"/>
              <p:cNvGrpSpPr/>
              <p:nvPr/>
            </p:nvGrpSpPr>
            <p:grpSpPr>
              <a:xfrm>
                <a:off x="4659498" y="3803024"/>
                <a:ext cx="211685" cy="184953"/>
                <a:chOff x="6357938" y="3535363"/>
                <a:chExt cx="465138" cy="406400"/>
              </a:xfrm>
              <a:solidFill>
                <a:schemeClr val="accent3"/>
              </a:solidFill>
            </p:grpSpPr>
            <p:sp>
              <p:nvSpPr>
                <p:cNvPr id="67" name="Freeform: Shape 18"/>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68" name="Freeform: Shape 19"/>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69" name="Freeform: Shape 20"/>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grpSp>
        <p:sp>
          <p:nvSpPr>
            <p:cNvPr id="70" name="Rectangle 75"/>
            <p:cNvSpPr/>
            <p:nvPr/>
          </p:nvSpPr>
          <p:spPr>
            <a:xfrm>
              <a:off x="4723159" y="3416287"/>
              <a:ext cx="1032385" cy="184666"/>
            </a:xfrm>
            <a:prstGeom prst="rect">
              <a:avLst/>
            </a:prstGeom>
          </p:spPr>
          <p:txBody>
            <a:bodyPr wrap="none" lIns="144000" tIns="0" rIns="0" bIns="0" anchor="ctr">
              <a:noAutofit/>
            </a:bodyPr>
            <a:p>
              <a:pPr lvl="0" fontAlgn="base">
                <a:spcBef>
                  <a:spcPct val="0"/>
                </a:spcBef>
                <a:spcAft>
                  <a:spcPct val="0"/>
                </a:spcAft>
              </a:pPr>
              <a:r>
                <a:rPr lang="zh-CN" altLang="en-US" sz="2000" b="1" dirty="0">
                  <a:solidFill>
                    <a:schemeClr val="bg1"/>
                  </a:solidFill>
                  <a:latin typeface="微软雅黑" panose="020B0503020204020204" pitchFamily="34" charset="-122"/>
                  <a:ea typeface="微软雅黑" panose="020B0503020204020204" pitchFamily="34" charset="-122"/>
                </a:rPr>
                <a:t>标题文本预设</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71" name="Rectangle 70"/>
            <p:cNvSpPr/>
            <p:nvPr/>
          </p:nvSpPr>
          <p:spPr>
            <a:xfrm>
              <a:off x="4723159" y="3907476"/>
              <a:ext cx="1629709" cy="325859"/>
            </a:xfrm>
            <a:prstGeom prst="rect">
              <a:avLst/>
            </a:prstGeom>
          </p:spPr>
          <p:txBody>
            <a:bodyPr wrap="square" lIns="144000" tIns="0" rIns="0" bIns="0" anchor="ctr">
              <a:noAutofit/>
            </a:bodyPr>
            <a:p>
              <a:pPr algn="di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dist">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2" name="组合 71"/>
          <p:cNvGrpSpPr/>
          <p:nvPr/>
        </p:nvGrpSpPr>
        <p:grpSpPr>
          <a:xfrm rot="0">
            <a:off x="8221345" y="4535805"/>
            <a:ext cx="2830830" cy="1148080"/>
            <a:chOff x="6443479" y="3416287"/>
            <a:chExt cx="2015059" cy="817048"/>
          </a:xfrm>
        </p:grpSpPr>
        <p:grpSp>
          <p:nvGrpSpPr>
            <p:cNvPr id="73" name="组合 72"/>
            <p:cNvGrpSpPr/>
            <p:nvPr/>
          </p:nvGrpSpPr>
          <p:grpSpPr>
            <a:xfrm>
              <a:off x="6443479" y="3445034"/>
              <a:ext cx="416518" cy="416518"/>
              <a:chOff x="6573946" y="3687242"/>
              <a:chExt cx="416518" cy="416518"/>
            </a:xfrm>
          </p:grpSpPr>
          <p:sp>
            <p:nvSpPr>
              <p:cNvPr id="74" name="Freeform: Shape 16"/>
              <p:cNvSpPr/>
              <p:nvPr/>
            </p:nvSpPr>
            <p:spPr bwMode="auto">
              <a:xfrm>
                <a:off x="6573946" y="3687242"/>
                <a:ext cx="416518" cy="416518"/>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nvGrpSpPr>
              <p:cNvPr id="75" name="Group 21"/>
              <p:cNvGrpSpPr/>
              <p:nvPr/>
            </p:nvGrpSpPr>
            <p:grpSpPr>
              <a:xfrm>
                <a:off x="6680416" y="3789839"/>
                <a:ext cx="211323" cy="211323"/>
                <a:chOff x="8216107" y="2577307"/>
                <a:chExt cx="464344" cy="464344"/>
              </a:xfrm>
              <a:solidFill>
                <a:schemeClr val="accent4"/>
              </a:solidFill>
            </p:grpSpPr>
            <p:sp>
              <p:nvSpPr>
                <p:cNvPr id="76" name="Freeform: Shape 2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77" name="Freeform: Shape 2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78" name="Freeform: Shape 2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sp>
              <p:nvSpPr>
                <p:cNvPr id="79" name="Freeform: Shape 2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anchor="ctr"/>
                <a:p>
                  <a:pPr algn="ctr"/>
                  <a:endParaRPr sz="2400">
                    <a:solidFill>
                      <a:schemeClr val="bg1"/>
                    </a:solidFill>
                    <a:latin typeface="微软雅黑" panose="020B0503020204020204" pitchFamily="34" charset="-122"/>
                    <a:ea typeface="微软雅黑" panose="020B0503020204020204" pitchFamily="34" charset="-122"/>
                  </a:endParaRPr>
                </a:p>
              </p:txBody>
            </p:sp>
          </p:grpSp>
        </p:grpSp>
        <p:sp>
          <p:nvSpPr>
            <p:cNvPr id="80" name="Rectangle 78"/>
            <p:cNvSpPr/>
            <p:nvPr/>
          </p:nvSpPr>
          <p:spPr>
            <a:xfrm>
              <a:off x="6844471" y="3416287"/>
              <a:ext cx="1032385" cy="184666"/>
            </a:xfrm>
            <a:prstGeom prst="rect">
              <a:avLst/>
            </a:prstGeom>
          </p:spPr>
          <p:txBody>
            <a:bodyPr wrap="none" lIns="144000" tIns="0" rIns="0" bIns="0" anchor="ctr">
              <a:noAutofit/>
            </a:bodyPr>
            <a:p>
              <a:pPr lvl="0" fontAlgn="base">
                <a:spcBef>
                  <a:spcPct val="0"/>
                </a:spcBef>
                <a:spcAft>
                  <a:spcPct val="0"/>
                </a:spcAft>
              </a:pPr>
              <a:r>
                <a:rPr lang="zh-CN" altLang="en-US" sz="2000" b="1">
                  <a:solidFill>
                    <a:schemeClr val="bg1"/>
                  </a:solidFill>
                  <a:latin typeface="微软雅黑" panose="020B0503020204020204" pitchFamily="34" charset="-122"/>
                  <a:ea typeface="微软雅黑" panose="020B0503020204020204" pitchFamily="34" charset="-122"/>
                </a:rPr>
                <a:t>标题文本预设</a:t>
              </a:r>
              <a:endParaRPr lang="zh-CN" altLang="en-US" sz="2000" b="1">
                <a:solidFill>
                  <a:schemeClr val="bg1"/>
                </a:solidFill>
                <a:latin typeface="微软雅黑" panose="020B0503020204020204" pitchFamily="34" charset="-122"/>
                <a:ea typeface="微软雅黑" panose="020B0503020204020204" pitchFamily="34" charset="-122"/>
              </a:endParaRPr>
            </a:p>
          </p:txBody>
        </p:sp>
        <p:sp>
          <p:nvSpPr>
            <p:cNvPr id="81" name="Rectangle 70"/>
            <p:cNvSpPr/>
            <p:nvPr/>
          </p:nvSpPr>
          <p:spPr>
            <a:xfrm>
              <a:off x="6828829" y="3907476"/>
              <a:ext cx="1629709" cy="325859"/>
            </a:xfrm>
            <a:prstGeom prst="rect">
              <a:avLst/>
            </a:prstGeom>
          </p:spPr>
          <p:txBody>
            <a:bodyPr wrap="square" lIns="144000" tIns="0" rIns="0" bIns="0" anchor="ctr">
              <a:noAutofit/>
            </a:bodyPr>
            <a:p>
              <a:pPr algn="dist">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gn="dist">
                <a:lnSpc>
                  <a:spcPct val="120000"/>
                </a:lnSpc>
              </a:pP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178153" y="166932"/>
            <a:ext cx="4352221" cy="6691068"/>
          </a:xfrm>
          <a:prstGeom prst="rect">
            <a:avLst/>
          </a:prstGeom>
        </p:spPr>
      </p:pic>
      <p:pic>
        <p:nvPicPr>
          <p:cNvPr id="4" name="图片 3" descr="图片包含 游戏机, 画, 桌子&#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8640685" y="-703584"/>
            <a:ext cx="2857500" cy="2857500"/>
          </a:xfrm>
          <a:prstGeom prst="rect">
            <a:avLst/>
          </a:prstGeom>
        </p:spPr>
      </p:pic>
      <p:pic>
        <p:nvPicPr>
          <p:cNvPr id="5" name="图片 4" descr="图片包含 游戏机, 画&#10;&#10;描述已自动生成"/>
          <p:cNvPicPr>
            <a:picLocks noChangeAspect="1"/>
          </p:cNvPicPr>
          <p:nvPr/>
        </p:nvPicPr>
        <p:blipFill rotWithShape="1">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sp>
        <p:nvSpPr>
          <p:cNvPr id="7" name="文本框 6"/>
          <p:cNvSpPr txBox="1"/>
          <p:nvPr/>
        </p:nvSpPr>
        <p:spPr>
          <a:xfrm>
            <a:off x="4231584" y="2770977"/>
            <a:ext cx="4675312" cy="521970"/>
          </a:xfrm>
          <a:prstGeom prst="rect">
            <a:avLst/>
          </a:prstGeom>
          <a:noFill/>
        </p:spPr>
        <p:txBody>
          <a:bodyPr wrap="square" rtlCol="0">
            <a:spAutoFit/>
          </a:bodyPr>
          <a:lstStyle/>
          <a:p>
            <a:pPr algn="dist"/>
            <a:r>
              <a:rPr lang="zh-CN" altLang="en-US" sz="2800">
                <a:solidFill>
                  <a:schemeClr val="bg1"/>
                </a:solidFill>
                <a:latin typeface="微软雅黑" panose="020B0503020204020204" pitchFamily="34" charset="-122"/>
                <a:ea typeface="微软雅黑" panose="020B0503020204020204" pitchFamily="34" charset="-122"/>
              </a:rPr>
              <a:t>点击此处添加文本信息</a:t>
            </a:r>
            <a:endParaRPr lang="zh-CN" altLang="en-US" sz="28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3020497" y="3367692"/>
            <a:ext cx="7097487" cy="1665969"/>
          </a:xfrm>
          <a:prstGeom prst="rect">
            <a:avLst/>
          </a:prstGeom>
        </p:spPr>
        <p:txBody>
          <a:bodyPr wrap="square">
            <a:spAutoFit/>
          </a:bodyPr>
          <a:lstStyle/>
          <a:p>
            <a:pPr algn="ctr">
              <a:lnSpc>
                <a:spcPct val="130000"/>
              </a:lnSpc>
            </a:pPr>
            <a:r>
              <a:rPr lang="en-US" altLang="zh-CN" sz="1600">
                <a:solidFill>
                  <a:schemeClr val="bg1"/>
                </a:solidFill>
                <a:latin typeface="微软雅黑" panose="020B0503020204020204" pitchFamily="34" charset="-122"/>
                <a:ea typeface="微软雅黑" panose="020B0503020204020204" pitchFamily="34" charset="-122"/>
              </a:rPr>
              <a:t>Lorem ipsum dolor sit amet, consectetuer adipiscing elit. Maecenas porttitor congue massa. Fusce posuere, magna sed pulvinar ultricies, purus lectus malesuada libero, sit amet commodo magna eros quis urna. Lorem ipsum dolor sit amet, consectetuer adipiscing elit. Maecenas porttitor congue massa. </a:t>
            </a:r>
            <a:endParaRPr lang="en-US" altLang="zh-CN" sz="160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530725" y="1601470"/>
            <a:ext cx="4006850" cy="829945"/>
          </a:xfrm>
          <a:prstGeom prst="rect">
            <a:avLst/>
          </a:prstGeom>
          <a:noFill/>
        </p:spPr>
        <p:txBody>
          <a:bodyPr wrap="square" rtlCol="0">
            <a:spAutoFit/>
          </a:bodyPr>
          <a:lstStyle/>
          <a:p>
            <a:pPr algn="ctr"/>
            <a:r>
              <a:rPr lang="en-US" altLang="zh-CN" sz="4800" b="1">
                <a:solidFill>
                  <a:srgbClr val="FFF36B"/>
                </a:solidFill>
                <a:latin typeface="微软雅黑" panose="020B0503020204020204" pitchFamily="34" charset="-122"/>
                <a:ea typeface="微软雅黑" panose="020B0503020204020204" pitchFamily="34" charset="-122"/>
              </a:rPr>
              <a:t>PART FOUR</a:t>
            </a:r>
            <a:endParaRPr lang="en-US" altLang="zh-CN" sz="4800" b="1">
              <a:solidFill>
                <a:srgbClr val="FFF36B"/>
              </a:solidFill>
              <a:latin typeface="微软雅黑" panose="020B0503020204020204" pitchFamily="34" charset="-122"/>
              <a:ea typeface="微软雅黑" panose="020B0503020204020204" pitchFamily="34" charset="-122"/>
            </a:endParaRPr>
          </a:p>
        </p:txBody>
      </p:sp>
      <p:sp>
        <p:nvSpPr>
          <p:cNvPr id="6" name="直角三角形 5"/>
          <p:cNvSpPr/>
          <p:nvPr/>
        </p:nvSpPr>
        <p:spPr>
          <a:xfrm rot="10800000" flipH="1" flipV="1">
            <a:off x="0" y="3477260"/>
            <a:ext cx="3762375" cy="337375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23" name="组合 22"/>
          <p:cNvGrpSpPr/>
          <p:nvPr/>
        </p:nvGrpSpPr>
        <p:grpSpPr>
          <a:xfrm>
            <a:off x="7578725" y="1798320"/>
            <a:ext cx="3839210" cy="4086860"/>
            <a:chOff x="12062" y="2659"/>
            <a:chExt cx="6046" cy="6436"/>
          </a:xfrm>
        </p:grpSpPr>
        <p:grpSp>
          <p:nvGrpSpPr>
            <p:cNvPr id="13" name="组 47"/>
            <p:cNvGrpSpPr/>
            <p:nvPr/>
          </p:nvGrpSpPr>
          <p:grpSpPr>
            <a:xfrm>
              <a:off x="12062" y="2659"/>
              <a:ext cx="6046" cy="6437"/>
              <a:chOff x="829100" y="2206816"/>
              <a:chExt cx="4556482" cy="4874704"/>
            </a:xfrm>
          </p:grpSpPr>
          <p:grpSp>
            <p:nvGrpSpPr>
              <p:cNvPr id="14" name="Group 32"/>
              <p:cNvGrpSpPr/>
              <p:nvPr/>
            </p:nvGrpSpPr>
            <p:grpSpPr>
              <a:xfrm rot="20904357">
                <a:off x="829100" y="2206816"/>
                <a:ext cx="4556482" cy="4874704"/>
                <a:chOff x="88900" y="0"/>
                <a:chExt cx="2639505" cy="2823847"/>
              </a:xfrm>
            </p:grpSpPr>
            <p:sp>
              <p:nvSpPr>
                <p:cNvPr id="24"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bg1"/>
                  </a:solidFill>
                  <a:prstDash val="solid"/>
                  <a:miter lim="400000"/>
                </a:ln>
                <a:effectLst/>
              </p:spPr>
              <p:txBody>
                <a:bodyPr wrap="square" lIns="50784" tIns="50784" rIns="50784" bIns="50784" numCol="1" anchor="ctr">
                  <a:noAutofit/>
                </a:bodyP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sp>
              <p:nvSpPr>
                <p:cNvPr id="25"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grpSp>
          <p:sp>
            <p:nvSpPr>
              <p:cNvPr id="4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bg1"/>
                </a:solidFill>
                <a:prstDash val="solid"/>
                <a:miter lim="400000"/>
              </a:ln>
              <a:effectLst/>
            </p:spPr>
            <p:txBody>
              <a:bodyPr wrap="square" lIns="50784" tIns="50784" rIns="50784" bIns="50784" numCol="1" anchor="ctr">
                <a:noAutofit/>
              </a:bodyPr>
              <a:p>
                <a:pPr defTabSz="457200"/>
                <a:endParaRPr lang="zh-CN" altLang="en-US" sz="3065" dirty="0">
                  <a:solidFill>
                    <a:schemeClr val="bg1"/>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grpSp>
        <p:grpSp>
          <p:nvGrpSpPr>
            <p:cNvPr id="15" name="Group 44"/>
            <p:cNvGrpSpPr/>
            <p:nvPr/>
          </p:nvGrpSpPr>
          <p:grpSpPr>
            <a:xfrm>
              <a:off x="14740" y="3291"/>
              <a:ext cx="1125" cy="1209"/>
              <a:chOff x="0" y="0"/>
              <a:chExt cx="807366" cy="906807"/>
            </a:xfrm>
          </p:grpSpPr>
          <p:sp>
            <p:nvSpPr>
              <p:cNvPr id="16"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2"/>
                </a:solidFill>
                <a:prstDash val="solid"/>
                <a:miter lim="400000"/>
              </a:ln>
              <a:effectLst/>
            </p:spPr>
            <p:txBody>
              <a:bodyPr wrap="square" lIns="50784" tIns="50784" rIns="50784" bIns="50784" numCol="1" anchor="ctr">
                <a:noAutofit/>
              </a:bodyP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sp>
            <p:nvSpPr>
              <p:cNvPr id="17"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rot="0">
            <a:off x="1356360" y="1784985"/>
            <a:ext cx="5875655" cy="4410710"/>
            <a:chOff x="2709" y="2795"/>
            <a:chExt cx="9253" cy="6946"/>
          </a:xfrm>
        </p:grpSpPr>
        <p:grpSp>
          <p:nvGrpSpPr>
            <p:cNvPr id="18" name="组合 17"/>
            <p:cNvGrpSpPr/>
            <p:nvPr/>
          </p:nvGrpSpPr>
          <p:grpSpPr>
            <a:xfrm>
              <a:off x="2709" y="2795"/>
              <a:ext cx="9253" cy="3230"/>
              <a:chOff x="2709" y="2795"/>
              <a:chExt cx="9253" cy="3230"/>
            </a:xfrm>
          </p:grpSpPr>
          <p:sp>
            <p:nvSpPr>
              <p:cNvPr id="19" name="chenying0907 109"/>
              <p:cNvSpPr/>
              <p:nvPr/>
            </p:nvSpPr>
            <p:spPr>
              <a:xfrm>
                <a:off x="2709" y="2795"/>
                <a:ext cx="926" cy="92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773" y="2795"/>
                <a:ext cx="8189" cy="3230"/>
              </a:xfrm>
              <a:prstGeom prst="rect">
                <a:avLst/>
              </a:prstGeom>
              <a:noFill/>
            </p:spPr>
            <p:txBody>
              <a:bodyPr wrap="square" rtlCol="0">
                <a:sp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点击此处更换文本 点击此处更换文本点击此处更换文本 点击此处更换文本点击此处更换文本 点击此处更换文本点击此处更换文本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2709" y="5267"/>
              <a:ext cx="9253" cy="4319"/>
              <a:chOff x="2709" y="2795"/>
              <a:chExt cx="9253" cy="4319"/>
            </a:xfrm>
          </p:grpSpPr>
          <p:sp>
            <p:nvSpPr>
              <p:cNvPr id="26" name="chenying0907 109"/>
              <p:cNvSpPr/>
              <p:nvPr/>
            </p:nvSpPr>
            <p:spPr>
              <a:xfrm>
                <a:off x="2709" y="2795"/>
                <a:ext cx="926" cy="92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773" y="2795"/>
                <a:ext cx="8189" cy="4319"/>
              </a:xfrm>
              <a:prstGeom prst="rect">
                <a:avLst/>
              </a:prstGeom>
              <a:noFill/>
            </p:spPr>
            <p:txBody>
              <a:bodyPr wrap="square" rtlCol="0">
                <a:sp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点击此处更换文本 点击此处更换文本点击此处更换文本 点击此处更换文本点击此处更换文本 点击此处更换文本点击此处更换文本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709" y="7739"/>
              <a:ext cx="9253" cy="2002"/>
              <a:chOff x="2709" y="2795"/>
              <a:chExt cx="9253" cy="2002"/>
            </a:xfrm>
          </p:grpSpPr>
          <p:sp>
            <p:nvSpPr>
              <p:cNvPr id="29" name="chenying0907 109"/>
              <p:cNvSpPr/>
              <p:nvPr/>
            </p:nvSpPr>
            <p:spPr>
              <a:xfrm>
                <a:off x="2709" y="2795"/>
                <a:ext cx="926" cy="928"/>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p>
                <a:pPr defTabSz="457200">
                  <a:defRPr sz="3000">
                    <a:solidFill>
                      <a:srgbClr val="FFFFFF"/>
                    </a:solidFill>
                    <a:effectLst>
                      <a:outerShdw blurRad="38100" dist="12700" dir="5400000">
                        <a:srgbClr val="000000">
                          <a:alpha val="50000"/>
                        </a:srgbClr>
                      </a:outerShdw>
                    </a:effectLst>
                  </a:defRPr>
                </a:pPr>
                <a:endParaRPr sz="4000" dirty="0">
                  <a:solidFill>
                    <a:schemeClr val="bg1"/>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3773" y="2795"/>
                <a:ext cx="8189" cy="2002"/>
              </a:xfrm>
              <a:prstGeom prst="rect">
                <a:avLst/>
              </a:prstGeom>
              <a:noFill/>
            </p:spPr>
            <p:txBody>
              <a:bodyPr wrap="square" rtlCol="0">
                <a:sp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点击此处更换文本 点击此处更换文本点击此处更换文本 点击此处更换文本点击此处更换文本 点击此处更换文本点击此处更换文本 点击此处更换文本</a:t>
                </a:r>
                <a:endPar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20000"/>
                  </a:lnSpc>
                </a:pP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桌子, 游戏机, 房间&#10;&#10;描述已自动生成"/>
          <p:cNvPicPr>
            <a:picLocks noChangeAspect="1"/>
          </p:cNvPicPr>
          <p:nvPr/>
        </p:nvPicPr>
        <p:blipFill rotWithShape="1">
          <a:blip r:embed="rId1">
            <a:extLst>
              <a:ext uri="{28A0092B-C50C-407E-A947-70E740481C1C}">
                <a14:useLocalDpi xmlns:a14="http://schemas.microsoft.com/office/drawing/2010/main" val="0"/>
              </a:ext>
            </a:extLst>
          </a:blip>
          <a:srcRect l="6570" t="27444" r="7438"/>
          <a:stretch>
            <a:fillRect/>
          </a:stretch>
        </p:blipFill>
        <p:spPr>
          <a:xfrm>
            <a:off x="0" y="0"/>
            <a:ext cx="12192000" cy="6858000"/>
          </a:xfrm>
          <a:prstGeom prst="rect">
            <a:avLst/>
          </a:prstGeom>
        </p:spPr>
      </p:pic>
      <p:pic>
        <p:nvPicPr>
          <p:cNvPr id="3" name="图片 2" descr="图片包含 游戏机, 画, 桌子&#10;&#10;描述已自动生成"/>
          <p:cNvPicPr>
            <a:picLocks noChangeAspect="1"/>
          </p:cNvPicPr>
          <p:nvPr/>
        </p:nvPicPr>
        <p:blipFill>
          <a:blip r:embed="rId2">
            <a:lum bright="70000" contrast="-70000"/>
            <a:extLst>
              <a:ext uri="{BEBA8EAE-BF5A-486C-A8C5-ECC9F3942E4B}">
                <a14:imgProps xmlns:a14="http://schemas.microsoft.com/office/drawing/2010/main">
                  <a14:imgLayer r:embed="rId3">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pic>
        <p:nvPicPr>
          <p:cNvPr id="4" name="图片 3" descr="图片包含 游戏机, 画&#10;&#10;描述已自动生成"/>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14372"/>
          <a:stretch>
            <a:fillRect/>
          </a:stretch>
        </p:blipFill>
        <p:spPr>
          <a:xfrm>
            <a:off x="0" y="51824"/>
            <a:ext cx="3726706" cy="6691068"/>
          </a:xfrm>
          <a:prstGeom prst="rect">
            <a:avLst/>
          </a:prstGeom>
        </p:spPr>
      </p:pic>
      <p:pic>
        <p:nvPicPr>
          <p:cNvPr id="5" name="图片 4" descr="图片包含 游戏机, 画&#10;&#10;描述已自动生成"/>
          <p:cNvPicPr>
            <a:picLocks noChangeAspect="1"/>
          </p:cNvPicPr>
          <p:nvPr/>
        </p:nvPicPr>
        <p:blipFill rotWithShape="1">
          <a:blip r:embed="rId4">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rcRect l="20381" r="41935" b="69147"/>
          <a:stretch>
            <a:fillRect/>
          </a:stretch>
        </p:blipFill>
        <p:spPr>
          <a:xfrm flipH="1">
            <a:off x="10067298" y="4793634"/>
            <a:ext cx="1640113" cy="2064366"/>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sp>
        <p:nvSpPr>
          <p:cNvPr id="7" name="文本框 6"/>
          <p:cNvSpPr txBox="1"/>
          <p:nvPr/>
        </p:nvSpPr>
        <p:spPr>
          <a:xfrm>
            <a:off x="2694937" y="2287512"/>
            <a:ext cx="2346695" cy="400110"/>
          </a:xfrm>
          <a:prstGeom prst="rect">
            <a:avLst/>
          </a:prstGeom>
          <a:noFill/>
        </p:spPr>
        <p:txBody>
          <a:bodyPr wrap="square" rtlCol="0">
            <a:spAutoFit/>
          </a:bodyPr>
          <a:lstStyle>
            <a:defPPr>
              <a:defRPr lang="zh-CN"/>
            </a:defPPr>
            <a:lvl1pPr>
              <a:defRPr sz="2400" b="1">
                <a:ln w="12700">
                  <a:solidFill>
                    <a:schemeClr val="bg1"/>
                  </a:solidFill>
                </a:ln>
                <a:noFill/>
                <a:latin typeface="微软雅黑" panose="020B0503020204020204" pitchFamily="34" charset="-122"/>
                <a:ea typeface="微软雅黑" panose="020B0503020204020204" pitchFamily="34" charset="-122"/>
              </a:defRPr>
            </a:lvl1pPr>
          </a:lstStyle>
          <a:p>
            <a:pPr algn="dist"/>
            <a:r>
              <a:rPr lang="zh-CN" altLang="en-US" sz="2000" b="0">
                <a:ln w="12700">
                  <a:noFill/>
                </a:ln>
                <a:solidFill>
                  <a:srgbClr val="FFF36B"/>
                </a:solidFill>
                <a:latin typeface="迷你简汉真广标" panose="02010609000101010101" pitchFamily="49" charset="-122"/>
                <a:ea typeface="迷你简汉真广标" panose="02010609000101010101" pitchFamily="49" charset="-122"/>
              </a:rPr>
              <a:t>点击输入文字</a:t>
            </a:r>
            <a:endParaRPr lang="zh-CN" altLang="en-US" sz="2000" b="0" dirty="0">
              <a:ln w="12700">
                <a:noFill/>
              </a:ln>
              <a:solidFill>
                <a:srgbClr val="FFF36B"/>
              </a:solidFill>
              <a:latin typeface="迷你简汉真广标" panose="02010609000101010101" pitchFamily="49" charset="-122"/>
              <a:ea typeface="迷你简汉真广标" panose="02010609000101010101" pitchFamily="49" charset="-122"/>
            </a:endParaRPr>
          </a:p>
        </p:txBody>
      </p:sp>
      <p:sp>
        <p:nvSpPr>
          <p:cNvPr id="8" name="文本框 7"/>
          <p:cNvSpPr txBox="1"/>
          <p:nvPr/>
        </p:nvSpPr>
        <p:spPr>
          <a:xfrm>
            <a:off x="6572464" y="4068196"/>
            <a:ext cx="2346695" cy="400110"/>
          </a:xfrm>
          <a:prstGeom prst="rect">
            <a:avLst/>
          </a:prstGeom>
          <a:noFill/>
        </p:spPr>
        <p:txBody>
          <a:bodyPr wrap="square" rtlCol="0">
            <a:spAutoFit/>
          </a:bodyPr>
          <a:lstStyle>
            <a:defPPr>
              <a:defRPr lang="zh-CN"/>
            </a:defPPr>
            <a:lvl1pPr>
              <a:defRPr sz="2400" b="1">
                <a:ln w="12700">
                  <a:solidFill>
                    <a:schemeClr val="bg1"/>
                  </a:solidFill>
                </a:ln>
                <a:noFill/>
                <a:latin typeface="微软雅黑" panose="020B0503020204020204" pitchFamily="34" charset="-122"/>
                <a:ea typeface="微软雅黑" panose="020B0503020204020204" pitchFamily="34" charset="-122"/>
              </a:defRPr>
            </a:lvl1pPr>
          </a:lstStyle>
          <a:p>
            <a:pPr algn="dist"/>
            <a:r>
              <a:rPr lang="zh-CN" altLang="en-US" sz="2000" b="0">
                <a:ln w="12700">
                  <a:noFill/>
                </a:ln>
                <a:solidFill>
                  <a:srgbClr val="FFF36B"/>
                </a:solidFill>
                <a:latin typeface="迷你简汉真广标" panose="02010609000101010101" pitchFamily="49" charset="-122"/>
                <a:ea typeface="迷你简汉真广标" panose="02010609000101010101" pitchFamily="49" charset="-122"/>
              </a:rPr>
              <a:t>点击输入文字</a:t>
            </a:r>
            <a:endParaRPr lang="zh-CN" altLang="en-US" sz="2000" b="0" dirty="0">
              <a:ln w="12700">
                <a:noFill/>
              </a:ln>
              <a:solidFill>
                <a:srgbClr val="FFF36B"/>
              </a:solidFill>
              <a:latin typeface="迷你简汉真广标" panose="02010609000101010101" pitchFamily="49" charset="-122"/>
              <a:ea typeface="迷你简汉真广标" panose="02010609000101010101" pitchFamily="49" charset="-122"/>
            </a:endParaRPr>
          </a:p>
        </p:txBody>
      </p:sp>
      <p:sp>
        <p:nvSpPr>
          <p:cNvPr id="9" name="矩形 8"/>
          <p:cNvSpPr/>
          <p:nvPr/>
        </p:nvSpPr>
        <p:spPr>
          <a:xfrm>
            <a:off x="2694937" y="2674757"/>
            <a:ext cx="5264415" cy="550279"/>
          </a:xfrm>
          <a:prstGeom prst="rect">
            <a:avLst/>
          </a:prstGeom>
        </p:spPr>
        <p:txBody>
          <a:bodyPr wrap="square">
            <a:spAutoFit/>
          </a:bodyPr>
          <a:lstStyle/>
          <a:p>
            <a:pPr>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标题数字等都可以通过点击和重新输入进行</a:t>
            </a:r>
            <a:r>
              <a:rPr lang="zh-CN" altLang="en-US" sz="1200">
                <a:solidFill>
                  <a:schemeClr val="bg1"/>
                </a:solidFill>
                <a:latin typeface="微软雅黑 Light" panose="020B0502040204020203" pitchFamily="34" charset="-122"/>
                <a:ea typeface="微软雅黑 Light" panose="020B0502040204020203" pitchFamily="34" charset="-122"/>
              </a:rPr>
              <a:t>更改，菜单开始栏设置中可以对字体、行距、大小、间距等</a:t>
            </a:r>
            <a:r>
              <a:rPr lang="zh-CN" altLang="en-US" sz="1200" dirty="0">
                <a:solidFill>
                  <a:schemeClr val="bg1"/>
                </a:solidFill>
                <a:latin typeface="微软雅黑 Light" panose="020B0502040204020203" pitchFamily="34" charset="-122"/>
                <a:ea typeface="微软雅黑 Light" panose="020B0502040204020203" pitchFamily="34" charset="-122"/>
              </a:rPr>
              <a:t>进行</a:t>
            </a:r>
            <a:r>
              <a:rPr lang="zh-CN" altLang="en-US" sz="1200">
                <a:solidFill>
                  <a:schemeClr val="bg1"/>
                </a:solidFill>
                <a:latin typeface="微软雅黑 Light" panose="020B0502040204020203" pitchFamily="34" charset="-122"/>
                <a:ea typeface="微软雅黑 Light" panose="020B0502040204020203" pitchFamily="34" charset="-122"/>
              </a:rPr>
              <a:t>修改。建议参考原模板的风格字体字号</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sp>
        <p:nvSpPr>
          <p:cNvPr id="10" name="矩形 9"/>
          <p:cNvSpPr/>
          <p:nvPr/>
        </p:nvSpPr>
        <p:spPr>
          <a:xfrm>
            <a:off x="3670302" y="4468306"/>
            <a:ext cx="5264415" cy="550279"/>
          </a:xfrm>
          <a:prstGeom prst="rect">
            <a:avLst/>
          </a:prstGeom>
        </p:spPr>
        <p:txBody>
          <a:bodyPr wrap="square">
            <a:spAutoFit/>
          </a:bodyPr>
          <a:lstStyle/>
          <a:p>
            <a:pPr algn="r">
              <a:lnSpc>
                <a:spcPct val="130000"/>
              </a:lnSpc>
            </a:pPr>
            <a:r>
              <a:rPr lang="zh-CN" altLang="en-US" sz="1200" dirty="0">
                <a:solidFill>
                  <a:schemeClr val="bg1"/>
                </a:solidFill>
                <a:latin typeface="微软雅黑 Light" panose="020B0502040204020203" pitchFamily="34" charset="-122"/>
                <a:ea typeface="微软雅黑 Light" panose="020B0502040204020203" pitchFamily="34" charset="-122"/>
              </a:rPr>
              <a:t>标题数字等都可以通过点击和重新输入进行</a:t>
            </a:r>
            <a:r>
              <a:rPr lang="zh-CN" altLang="en-US" sz="1200">
                <a:solidFill>
                  <a:schemeClr val="bg1"/>
                </a:solidFill>
                <a:latin typeface="微软雅黑 Light" panose="020B0502040204020203" pitchFamily="34" charset="-122"/>
                <a:ea typeface="微软雅黑 Light" panose="020B0502040204020203" pitchFamily="34" charset="-122"/>
              </a:rPr>
              <a:t>更改，菜单开始栏设置中可以对字体、行距、大小、间距等</a:t>
            </a:r>
            <a:r>
              <a:rPr lang="zh-CN" altLang="en-US" sz="1200" dirty="0">
                <a:solidFill>
                  <a:schemeClr val="bg1"/>
                </a:solidFill>
                <a:latin typeface="微软雅黑 Light" panose="020B0502040204020203" pitchFamily="34" charset="-122"/>
                <a:ea typeface="微软雅黑 Light" panose="020B0502040204020203" pitchFamily="34" charset="-122"/>
              </a:rPr>
              <a:t>进行</a:t>
            </a:r>
            <a:r>
              <a:rPr lang="zh-CN" altLang="en-US" sz="1200">
                <a:solidFill>
                  <a:schemeClr val="bg1"/>
                </a:solidFill>
                <a:latin typeface="微软雅黑 Light" panose="020B0502040204020203" pitchFamily="34" charset="-122"/>
                <a:ea typeface="微软雅黑 Light" panose="020B0502040204020203" pitchFamily="34" charset="-122"/>
              </a:rPr>
              <a:t>修改。建议参考原模板的风格字体字号</a:t>
            </a:r>
            <a:endParaRPr lang="zh-CN" altLang="en-US" sz="1200" dirty="0">
              <a:solidFill>
                <a:schemeClr val="bg1"/>
              </a:solidFill>
              <a:latin typeface="微软雅黑 Light" panose="020B0502040204020203" pitchFamily="34" charset="-122"/>
              <a:ea typeface="微软雅黑 Light" panose="020B0502040204020203" pitchFamily="34" charset="-122"/>
            </a:endParaRPr>
          </a:p>
        </p:txBody>
      </p:sp>
      <p:pic>
        <p:nvPicPr>
          <p:cNvPr id="11" name="图片 10" descr="图片包含 游戏机, 画&#10;&#10;描述已自动生成"/>
          <p:cNvPicPr>
            <a:picLocks noChangeAspect="1"/>
          </p:cNvPicPr>
          <p:nvPr/>
        </p:nvPicPr>
        <p:blipFill>
          <a:blip r:embed="rId6">
            <a:lum bright="70000" contrast="-70000"/>
            <a:extLst>
              <a:ext uri="{BEBA8EAE-BF5A-486C-A8C5-ECC9F3942E4B}">
                <a14:imgProps xmlns:a14="http://schemas.microsoft.com/office/drawing/2010/main">
                  <a14:imgLayer r:embed="rId7">
                    <a14:imgEffect>
                      <a14:colorTemperature colorTemp="4700"/>
                    </a14:imgEffect>
                    <a14:imgEffect>
                      <a14:saturation sat="0"/>
                    </a14:imgEffect>
                  </a14:imgLayer>
                </a14:imgProps>
              </a:ext>
              <a:ext uri="{28A0092B-C50C-407E-A947-70E740481C1C}">
                <a14:useLocalDpi xmlns:a14="http://schemas.microsoft.com/office/drawing/2010/main" val="0"/>
              </a:ext>
            </a:extLst>
          </a:blip>
          <a:srcRect l="49131" t="39455" r="35211" b="38950"/>
          <a:stretch>
            <a:fillRect/>
          </a:stretch>
        </p:blipFill>
        <p:spPr>
          <a:xfrm>
            <a:off x="9211414" y="3773758"/>
            <a:ext cx="1124385" cy="1250647"/>
          </a:xfrm>
          <a:custGeom>
            <a:avLst/>
            <a:gdLst>
              <a:gd name="connsiteX0" fmla="*/ 645754 w 1124385"/>
              <a:gd name="connsiteY0" fmla="*/ 0 h 1250647"/>
              <a:gd name="connsiteX1" fmla="*/ 693379 w 1124385"/>
              <a:gd name="connsiteY1" fmla="*/ 2381 h 1250647"/>
              <a:gd name="connsiteX2" fmla="*/ 707666 w 1124385"/>
              <a:gd name="connsiteY2" fmla="*/ 7143 h 1250647"/>
              <a:gd name="connsiteX3" fmla="*/ 724335 w 1124385"/>
              <a:gd name="connsiteY3" fmla="*/ 11906 h 1250647"/>
              <a:gd name="connsiteX4" fmla="*/ 748147 w 1124385"/>
              <a:gd name="connsiteY4" fmla="*/ 16668 h 1250647"/>
              <a:gd name="connsiteX5" fmla="*/ 764816 w 1124385"/>
              <a:gd name="connsiteY5" fmla="*/ 21431 h 1250647"/>
              <a:gd name="connsiteX6" fmla="*/ 812441 w 1124385"/>
              <a:gd name="connsiteY6" fmla="*/ 35718 h 1250647"/>
              <a:gd name="connsiteX7" fmla="*/ 829110 w 1124385"/>
              <a:gd name="connsiteY7" fmla="*/ 38100 h 1250647"/>
              <a:gd name="connsiteX8" fmla="*/ 874354 w 1124385"/>
              <a:gd name="connsiteY8" fmla="*/ 42862 h 1250647"/>
              <a:gd name="connsiteX9" fmla="*/ 902929 w 1124385"/>
              <a:gd name="connsiteY9" fmla="*/ 47625 h 1250647"/>
              <a:gd name="connsiteX10" fmla="*/ 924360 w 1124385"/>
              <a:gd name="connsiteY10" fmla="*/ 54768 h 1250647"/>
              <a:gd name="connsiteX11" fmla="*/ 967222 w 1124385"/>
              <a:gd name="connsiteY11" fmla="*/ 61912 h 1250647"/>
              <a:gd name="connsiteX12" fmla="*/ 988654 w 1124385"/>
              <a:gd name="connsiteY12" fmla="*/ 73818 h 1250647"/>
              <a:gd name="connsiteX13" fmla="*/ 1014847 w 1124385"/>
              <a:gd name="connsiteY13" fmla="*/ 88106 h 1250647"/>
              <a:gd name="connsiteX14" fmla="*/ 1033897 w 1124385"/>
              <a:gd name="connsiteY14" fmla="*/ 92868 h 1250647"/>
              <a:gd name="connsiteX15" fmla="*/ 1057710 w 1124385"/>
              <a:gd name="connsiteY15" fmla="*/ 104775 h 1250647"/>
              <a:gd name="connsiteX16" fmla="*/ 1064854 w 1124385"/>
              <a:gd name="connsiteY16" fmla="*/ 111918 h 1250647"/>
              <a:gd name="connsiteX17" fmla="*/ 1067235 w 1124385"/>
              <a:gd name="connsiteY17" fmla="*/ 119062 h 1250647"/>
              <a:gd name="connsiteX18" fmla="*/ 1071997 w 1124385"/>
              <a:gd name="connsiteY18" fmla="*/ 178593 h 1250647"/>
              <a:gd name="connsiteX19" fmla="*/ 1076760 w 1124385"/>
              <a:gd name="connsiteY19" fmla="*/ 207168 h 1250647"/>
              <a:gd name="connsiteX20" fmla="*/ 1088666 w 1124385"/>
              <a:gd name="connsiteY20" fmla="*/ 240506 h 1250647"/>
              <a:gd name="connsiteX21" fmla="*/ 1105335 w 1124385"/>
              <a:gd name="connsiteY21" fmla="*/ 283368 h 1250647"/>
              <a:gd name="connsiteX22" fmla="*/ 1110097 w 1124385"/>
              <a:gd name="connsiteY22" fmla="*/ 309562 h 1250647"/>
              <a:gd name="connsiteX23" fmla="*/ 1114860 w 1124385"/>
              <a:gd name="connsiteY23" fmla="*/ 373856 h 1250647"/>
              <a:gd name="connsiteX24" fmla="*/ 1117241 w 1124385"/>
              <a:gd name="connsiteY24" fmla="*/ 388143 h 1250647"/>
              <a:gd name="connsiteX25" fmla="*/ 1122004 w 1124385"/>
              <a:gd name="connsiteY25" fmla="*/ 400050 h 1250647"/>
              <a:gd name="connsiteX26" fmla="*/ 1124385 w 1124385"/>
              <a:gd name="connsiteY26" fmla="*/ 528637 h 1250647"/>
              <a:gd name="connsiteX27" fmla="*/ 1119622 w 1124385"/>
              <a:gd name="connsiteY27" fmla="*/ 604837 h 1250647"/>
              <a:gd name="connsiteX28" fmla="*/ 1114860 w 1124385"/>
              <a:gd name="connsiteY28" fmla="*/ 635793 h 1250647"/>
              <a:gd name="connsiteX29" fmla="*/ 1112479 w 1124385"/>
              <a:gd name="connsiteY29" fmla="*/ 650081 h 1250647"/>
              <a:gd name="connsiteX30" fmla="*/ 1105335 w 1124385"/>
              <a:gd name="connsiteY30" fmla="*/ 666750 h 1250647"/>
              <a:gd name="connsiteX31" fmla="*/ 1095810 w 1124385"/>
              <a:gd name="connsiteY31" fmla="*/ 704850 h 1250647"/>
              <a:gd name="connsiteX32" fmla="*/ 1093429 w 1124385"/>
              <a:gd name="connsiteY32" fmla="*/ 728662 h 1250647"/>
              <a:gd name="connsiteX33" fmla="*/ 1091047 w 1124385"/>
              <a:gd name="connsiteY33" fmla="*/ 742950 h 1250647"/>
              <a:gd name="connsiteX34" fmla="*/ 1088666 w 1124385"/>
              <a:gd name="connsiteY34" fmla="*/ 754856 h 1250647"/>
              <a:gd name="connsiteX35" fmla="*/ 1086285 w 1124385"/>
              <a:gd name="connsiteY35" fmla="*/ 954881 h 1250647"/>
              <a:gd name="connsiteX36" fmla="*/ 1079141 w 1124385"/>
              <a:gd name="connsiteY36" fmla="*/ 1007268 h 1250647"/>
              <a:gd name="connsiteX37" fmla="*/ 1076760 w 1124385"/>
              <a:gd name="connsiteY37" fmla="*/ 1016793 h 1250647"/>
              <a:gd name="connsiteX38" fmla="*/ 1074379 w 1124385"/>
              <a:gd name="connsiteY38" fmla="*/ 1095375 h 1250647"/>
              <a:gd name="connsiteX39" fmla="*/ 1069616 w 1124385"/>
              <a:gd name="connsiteY39" fmla="*/ 1131093 h 1250647"/>
              <a:gd name="connsiteX40" fmla="*/ 1062472 w 1124385"/>
              <a:gd name="connsiteY40" fmla="*/ 1143000 h 1250647"/>
              <a:gd name="connsiteX41" fmla="*/ 1057710 w 1124385"/>
              <a:gd name="connsiteY41" fmla="*/ 1154906 h 1250647"/>
              <a:gd name="connsiteX42" fmla="*/ 1017229 w 1124385"/>
              <a:gd name="connsiteY42" fmla="*/ 1185862 h 1250647"/>
              <a:gd name="connsiteX43" fmla="*/ 995797 w 1124385"/>
              <a:gd name="connsiteY43" fmla="*/ 1202531 h 1250647"/>
              <a:gd name="connsiteX44" fmla="*/ 979129 w 1124385"/>
              <a:gd name="connsiteY44" fmla="*/ 1209675 h 1250647"/>
              <a:gd name="connsiteX45" fmla="*/ 971985 w 1124385"/>
              <a:gd name="connsiteY45" fmla="*/ 1207293 h 1250647"/>
              <a:gd name="connsiteX46" fmla="*/ 960079 w 1124385"/>
              <a:gd name="connsiteY46" fmla="*/ 1202531 h 1250647"/>
              <a:gd name="connsiteX47" fmla="*/ 917216 w 1124385"/>
              <a:gd name="connsiteY47" fmla="*/ 1209675 h 1250647"/>
              <a:gd name="connsiteX48" fmla="*/ 891022 w 1124385"/>
              <a:gd name="connsiteY48" fmla="*/ 1216818 h 1250647"/>
              <a:gd name="connsiteX49" fmla="*/ 848160 w 1124385"/>
              <a:gd name="connsiteY49" fmla="*/ 1228725 h 1250647"/>
              <a:gd name="connsiteX50" fmla="*/ 786247 w 1124385"/>
              <a:gd name="connsiteY50" fmla="*/ 1245393 h 1250647"/>
              <a:gd name="connsiteX51" fmla="*/ 617179 w 1124385"/>
              <a:gd name="connsiteY51" fmla="*/ 1247775 h 1250647"/>
              <a:gd name="connsiteX52" fmla="*/ 467160 w 1124385"/>
              <a:gd name="connsiteY52" fmla="*/ 1245393 h 1250647"/>
              <a:gd name="connsiteX53" fmla="*/ 448110 w 1124385"/>
              <a:gd name="connsiteY53" fmla="*/ 1243012 h 1250647"/>
              <a:gd name="connsiteX54" fmla="*/ 440966 w 1124385"/>
              <a:gd name="connsiteY54" fmla="*/ 1240631 h 1250647"/>
              <a:gd name="connsiteX55" fmla="*/ 431441 w 1124385"/>
              <a:gd name="connsiteY55" fmla="*/ 1238250 h 1250647"/>
              <a:gd name="connsiteX56" fmla="*/ 402866 w 1124385"/>
              <a:gd name="connsiteY56" fmla="*/ 1233487 h 1250647"/>
              <a:gd name="connsiteX57" fmla="*/ 367147 w 1124385"/>
              <a:gd name="connsiteY57" fmla="*/ 1226343 h 1250647"/>
              <a:gd name="connsiteX58" fmla="*/ 348097 w 1124385"/>
              <a:gd name="connsiteY58" fmla="*/ 1221581 h 1250647"/>
              <a:gd name="connsiteX59" fmla="*/ 312379 w 1124385"/>
              <a:gd name="connsiteY59" fmla="*/ 1219200 h 1250647"/>
              <a:gd name="connsiteX60" fmla="*/ 300472 w 1124385"/>
              <a:gd name="connsiteY60" fmla="*/ 1226343 h 1250647"/>
              <a:gd name="connsiteX61" fmla="*/ 281422 w 1124385"/>
              <a:gd name="connsiteY61" fmla="*/ 1228725 h 1250647"/>
              <a:gd name="connsiteX62" fmla="*/ 269516 w 1124385"/>
              <a:gd name="connsiteY62" fmla="*/ 1231106 h 1250647"/>
              <a:gd name="connsiteX63" fmla="*/ 226654 w 1124385"/>
              <a:gd name="connsiteY63" fmla="*/ 1233487 h 1250647"/>
              <a:gd name="connsiteX64" fmla="*/ 169504 w 1124385"/>
              <a:gd name="connsiteY64" fmla="*/ 1228725 h 1250647"/>
              <a:gd name="connsiteX65" fmla="*/ 150454 w 1124385"/>
              <a:gd name="connsiteY65" fmla="*/ 1221581 h 1250647"/>
              <a:gd name="connsiteX66" fmla="*/ 121879 w 1124385"/>
              <a:gd name="connsiteY66" fmla="*/ 1204912 h 1250647"/>
              <a:gd name="connsiteX67" fmla="*/ 112354 w 1124385"/>
              <a:gd name="connsiteY67" fmla="*/ 1195387 h 1250647"/>
              <a:gd name="connsiteX68" fmla="*/ 64729 w 1124385"/>
              <a:gd name="connsiteY68" fmla="*/ 1150143 h 1250647"/>
              <a:gd name="connsiteX69" fmla="*/ 55204 w 1124385"/>
              <a:gd name="connsiteY69" fmla="*/ 1135856 h 1250647"/>
              <a:gd name="connsiteX70" fmla="*/ 43297 w 1124385"/>
              <a:gd name="connsiteY70" fmla="*/ 1121568 h 1250647"/>
              <a:gd name="connsiteX71" fmla="*/ 40916 w 1124385"/>
              <a:gd name="connsiteY71" fmla="*/ 1114425 h 1250647"/>
              <a:gd name="connsiteX72" fmla="*/ 33772 w 1124385"/>
              <a:gd name="connsiteY72" fmla="*/ 1092993 h 1250647"/>
              <a:gd name="connsiteX73" fmla="*/ 29010 w 1124385"/>
              <a:gd name="connsiteY73" fmla="*/ 1021556 h 1250647"/>
              <a:gd name="connsiteX74" fmla="*/ 26629 w 1124385"/>
              <a:gd name="connsiteY74" fmla="*/ 1000125 h 1250647"/>
              <a:gd name="connsiteX75" fmla="*/ 24247 w 1124385"/>
              <a:gd name="connsiteY75" fmla="*/ 981075 h 1250647"/>
              <a:gd name="connsiteX76" fmla="*/ 19485 w 1124385"/>
              <a:gd name="connsiteY76" fmla="*/ 857250 h 1250647"/>
              <a:gd name="connsiteX77" fmla="*/ 17104 w 1124385"/>
              <a:gd name="connsiteY77" fmla="*/ 847725 h 1250647"/>
              <a:gd name="connsiteX78" fmla="*/ 14722 w 1124385"/>
              <a:gd name="connsiteY78" fmla="*/ 807243 h 1250647"/>
              <a:gd name="connsiteX79" fmla="*/ 9960 w 1124385"/>
              <a:gd name="connsiteY79" fmla="*/ 792956 h 1250647"/>
              <a:gd name="connsiteX80" fmla="*/ 7579 w 1124385"/>
              <a:gd name="connsiteY80" fmla="*/ 781050 h 1250647"/>
              <a:gd name="connsiteX81" fmla="*/ 5197 w 1124385"/>
              <a:gd name="connsiteY81" fmla="*/ 654843 h 1250647"/>
              <a:gd name="connsiteX82" fmla="*/ 2816 w 1124385"/>
              <a:gd name="connsiteY82" fmla="*/ 614362 h 1250647"/>
              <a:gd name="connsiteX83" fmla="*/ 362385 w 1124385"/>
              <a:gd name="connsiteY83" fmla="*/ 104775 h 1250647"/>
              <a:gd name="connsiteX84" fmla="*/ 379054 w 1124385"/>
              <a:gd name="connsiteY84" fmla="*/ 61912 h 1250647"/>
              <a:gd name="connsiteX85" fmla="*/ 388579 w 1124385"/>
              <a:gd name="connsiteY85" fmla="*/ 54768 h 1250647"/>
              <a:gd name="connsiteX86" fmla="*/ 398104 w 1124385"/>
              <a:gd name="connsiteY86" fmla="*/ 52387 h 1250647"/>
              <a:gd name="connsiteX87" fmla="*/ 412391 w 1124385"/>
              <a:gd name="connsiteY87" fmla="*/ 45243 h 1250647"/>
              <a:gd name="connsiteX88" fmla="*/ 421916 w 1124385"/>
              <a:gd name="connsiteY88" fmla="*/ 42862 h 1250647"/>
              <a:gd name="connsiteX89" fmla="*/ 448110 w 1124385"/>
              <a:gd name="connsiteY89" fmla="*/ 28575 h 1250647"/>
              <a:gd name="connsiteX90" fmla="*/ 457635 w 1124385"/>
              <a:gd name="connsiteY90" fmla="*/ 26193 h 1250647"/>
              <a:gd name="connsiteX91" fmla="*/ 476685 w 1124385"/>
              <a:gd name="connsiteY91" fmla="*/ 19050 h 1250647"/>
              <a:gd name="connsiteX92" fmla="*/ 498116 w 1124385"/>
              <a:gd name="connsiteY92" fmla="*/ 14287 h 1250647"/>
              <a:gd name="connsiteX93" fmla="*/ 526691 w 1124385"/>
              <a:gd name="connsiteY93" fmla="*/ 2381 h 1250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124385" h="1250647">
                <a:moveTo>
                  <a:pt x="645754" y="0"/>
                </a:moveTo>
                <a:cubicBezTo>
                  <a:pt x="661629" y="794"/>
                  <a:pt x="677589" y="559"/>
                  <a:pt x="693379" y="2381"/>
                </a:cubicBezTo>
                <a:cubicBezTo>
                  <a:pt x="698366" y="2956"/>
                  <a:pt x="702868" y="5667"/>
                  <a:pt x="707666" y="7143"/>
                </a:cubicBezTo>
                <a:cubicBezTo>
                  <a:pt x="713189" y="8842"/>
                  <a:pt x="718760" y="10385"/>
                  <a:pt x="724335" y="11906"/>
                </a:cubicBezTo>
                <a:cubicBezTo>
                  <a:pt x="748982" y="18628"/>
                  <a:pt x="715233" y="9072"/>
                  <a:pt x="748147" y="16668"/>
                </a:cubicBezTo>
                <a:cubicBezTo>
                  <a:pt x="753778" y="17967"/>
                  <a:pt x="759260" y="19843"/>
                  <a:pt x="764816" y="21431"/>
                </a:cubicBezTo>
                <a:cubicBezTo>
                  <a:pt x="815242" y="35840"/>
                  <a:pt x="744468" y="13060"/>
                  <a:pt x="812441" y="35718"/>
                </a:cubicBezTo>
                <a:cubicBezTo>
                  <a:pt x="817997" y="36512"/>
                  <a:pt x="823534" y="37457"/>
                  <a:pt x="829110" y="38100"/>
                </a:cubicBezTo>
                <a:cubicBezTo>
                  <a:pt x="844175" y="39838"/>
                  <a:pt x="859314" y="40921"/>
                  <a:pt x="874354" y="42862"/>
                </a:cubicBezTo>
                <a:cubicBezTo>
                  <a:pt x="883931" y="44098"/>
                  <a:pt x="893535" y="45388"/>
                  <a:pt x="902929" y="47625"/>
                </a:cubicBezTo>
                <a:cubicBezTo>
                  <a:pt x="910254" y="49369"/>
                  <a:pt x="917216" y="52387"/>
                  <a:pt x="924360" y="54768"/>
                </a:cubicBezTo>
                <a:cubicBezTo>
                  <a:pt x="936296" y="56095"/>
                  <a:pt x="955846" y="57488"/>
                  <a:pt x="967222" y="61912"/>
                </a:cubicBezTo>
                <a:cubicBezTo>
                  <a:pt x="974839" y="64874"/>
                  <a:pt x="981443" y="69972"/>
                  <a:pt x="988654" y="73818"/>
                </a:cubicBezTo>
                <a:cubicBezTo>
                  <a:pt x="1016278" y="88551"/>
                  <a:pt x="990381" y="73425"/>
                  <a:pt x="1014847" y="88106"/>
                </a:cubicBezTo>
                <a:cubicBezTo>
                  <a:pt x="1014847" y="88106"/>
                  <a:pt x="1027641" y="90943"/>
                  <a:pt x="1033897" y="92868"/>
                </a:cubicBezTo>
                <a:cubicBezTo>
                  <a:pt x="1041843" y="95313"/>
                  <a:pt x="1051080" y="99803"/>
                  <a:pt x="1057710" y="104775"/>
                </a:cubicBezTo>
                <a:cubicBezTo>
                  <a:pt x="1060404" y="106795"/>
                  <a:pt x="1062986" y="109116"/>
                  <a:pt x="1064854" y="111918"/>
                </a:cubicBezTo>
                <a:cubicBezTo>
                  <a:pt x="1066246" y="114007"/>
                  <a:pt x="1066968" y="116566"/>
                  <a:pt x="1067235" y="119062"/>
                </a:cubicBezTo>
                <a:cubicBezTo>
                  <a:pt x="1069356" y="138856"/>
                  <a:pt x="1069857" y="158801"/>
                  <a:pt x="1071997" y="178593"/>
                </a:cubicBezTo>
                <a:cubicBezTo>
                  <a:pt x="1073035" y="188193"/>
                  <a:pt x="1075172" y="197643"/>
                  <a:pt x="1076760" y="207168"/>
                </a:cubicBezTo>
                <a:cubicBezTo>
                  <a:pt x="1086831" y="227310"/>
                  <a:pt x="1082613" y="216290"/>
                  <a:pt x="1088666" y="240506"/>
                </a:cubicBezTo>
                <a:cubicBezTo>
                  <a:pt x="1092384" y="255378"/>
                  <a:pt x="1100791" y="268727"/>
                  <a:pt x="1105335" y="283368"/>
                </a:cubicBezTo>
                <a:cubicBezTo>
                  <a:pt x="1107965" y="291844"/>
                  <a:pt x="1108638" y="300808"/>
                  <a:pt x="1110097" y="309562"/>
                </a:cubicBezTo>
                <a:cubicBezTo>
                  <a:pt x="1114397" y="335364"/>
                  <a:pt x="1113133" y="339321"/>
                  <a:pt x="1114860" y="373856"/>
                </a:cubicBezTo>
                <a:cubicBezTo>
                  <a:pt x="1115654" y="378618"/>
                  <a:pt x="1115971" y="383485"/>
                  <a:pt x="1117241" y="388143"/>
                </a:cubicBezTo>
                <a:cubicBezTo>
                  <a:pt x="1118366" y="392267"/>
                  <a:pt x="1121787" y="395781"/>
                  <a:pt x="1122004" y="400050"/>
                </a:cubicBezTo>
                <a:cubicBezTo>
                  <a:pt x="1124181" y="442864"/>
                  <a:pt x="1123591" y="485775"/>
                  <a:pt x="1124385" y="528637"/>
                </a:cubicBezTo>
                <a:cubicBezTo>
                  <a:pt x="1124385" y="528637"/>
                  <a:pt x="1121525" y="579459"/>
                  <a:pt x="1119622" y="604837"/>
                </a:cubicBezTo>
                <a:cubicBezTo>
                  <a:pt x="1118335" y="622003"/>
                  <a:pt x="1117487" y="621344"/>
                  <a:pt x="1114860" y="635793"/>
                </a:cubicBezTo>
                <a:cubicBezTo>
                  <a:pt x="1113996" y="640543"/>
                  <a:pt x="1113273" y="645318"/>
                  <a:pt x="1112479" y="650081"/>
                </a:cubicBezTo>
                <a:cubicBezTo>
                  <a:pt x="1104107" y="662639"/>
                  <a:pt x="1110461" y="651372"/>
                  <a:pt x="1105335" y="666750"/>
                </a:cubicBezTo>
                <a:cubicBezTo>
                  <a:pt x="1097266" y="690955"/>
                  <a:pt x="1101356" y="666022"/>
                  <a:pt x="1095810" y="704850"/>
                </a:cubicBezTo>
                <a:cubicBezTo>
                  <a:pt x="1094682" y="712747"/>
                  <a:pt x="1094419" y="720747"/>
                  <a:pt x="1093429" y="728662"/>
                </a:cubicBezTo>
                <a:cubicBezTo>
                  <a:pt x="1092830" y="733453"/>
                  <a:pt x="1091911" y="738199"/>
                  <a:pt x="1091047" y="742950"/>
                </a:cubicBezTo>
                <a:cubicBezTo>
                  <a:pt x="1090323" y="746932"/>
                  <a:pt x="1088757" y="750810"/>
                  <a:pt x="1088666" y="754856"/>
                </a:cubicBezTo>
                <a:cubicBezTo>
                  <a:pt x="1087168" y="821519"/>
                  <a:pt x="1087079" y="888206"/>
                  <a:pt x="1086285" y="954881"/>
                </a:cubicBezTo>
                <a:cubicBezTo>
                  <a:pt x="1077016" y="987319"/>
                  <a:pt x="1084441" y="956914"/>
                  <a:pt x="1079141" y="1007268"/>
                </a:cubicBezTo>
                <a:cubicBezTo>
                  <a:pt x="1078798" y="1010523"/>
                  <a:pt x="1076937" y="1013525"/>
                  <a:pt x="1076760" y="1016793"/>
                </a:cubicBezTo>
                <a:cubicBezTo>
                  <a:pt x="1075346" y="1042961"/>
                  <a:pt x="1075173" y="1069181"/>
                  <a:pt x="1074379" y="1095375"/>
                </a:cubicBezTo>
                <a:cubicBezTo>
                  <a:pt x="1074188" y="1097287"/>
                  <a:pt x="1072245" y="1124519"/>
                  <a:pt x="1069616" y="1131093"/>
                </a:cubicBezTo>
                <a:cubicBezTo>
                  <a:pt x="1067897" y="1135391"/>
                  <a:pt x="1064542" y="1138860"/>
                  <a:pt x="1062472" y="1143000"/>
                </a:cubicBezTo>
                <a:cubicBezTo>
                  <a:pt x="1060561" y="1146823"/>
                  <a:pt x="1059297" y="1150937"/>
                  <a:pt x="1057710" y="1154906"/>
                </a:cubicBezTo>
                <a:cubicBezTo>
                  <a:pt x="1038139" y="1171214"/>
                  <a:pt x="1043192" y="1167535"/>
                  <a:pt x="1017229" y="1185862"/>
                </a:cubicBezTo>
                <a:cubicBezTo>
                  <a:pt x="997859" y="1199535"/>
                  <a:pt x="1008330" y="1189998"/>
                  <a:pt x="995797" y="1202531"/>
                </a:cubicBezTo>
                <a:cubicBezTo>
                  <a:pt x="990241" y="1204912"/>
                  <a:pt x="985056" y="1208490"/>
                  <a:pt x="979129" y="1209675"/>
                </a:cubicBezTo>
                <a:cubicBezTo>
                  <a:pt x="976668" y="1210167"/>
                  <a:pt x="974335" y="1208174"/>
                  <a:pt x="971985" y="1207293"/>
                </a:cubicBezTo>
                <a:cubicBezTo>
                  <a:pt x="967983" y="1205792"/>
                  <a:pt x="964048" y="1204118"/>
                  <a:pt x="960079" y="1202531"/>
                </a:cubicBezTo>
                <a:cubicBezTo>
                  <a:pt x="937935" y="1206959"/>
                  <a:pt x="952172" y="1204296"/>
                  <a:pt x="917216" y="1209675"/>
                </a:cubicBezTo>
                <a:cubicBezTo>
                  <a:pt x="908271" y="1211051"/>
                  <a:pt x="899742" y="1214396"/>
                  <a:pt x="891022" y="1216818"/>
                </a:cubicBezTo>
                <a:lnTo>
                  <a:pt x="848160" y="1228725"/>
                </a:lnTo>
                <a:cubicBezTo>
                  <a:pt x="827528" y="1234301"/>
                  <a:pt x="807459" y="1242778"/>
                  <a:pt x="786247" y="1245393"/>
                </a:cubicBezTo>
                <a:cubicBezTo>
                  <a:pt x="719377" y="1253637"/>
                  <a:pt x="678907" y="1250347"/>
                  <a:pt x="617179" y="1247775"/>
                </a:cubicBezTo>
                <a:cubicBezTo>
                  <a:pt x="567173" y="1246981"/>
                  <a:pt x="517153" y="1246801"/>
                  <a:pt x="467160" y="1245393"/>
                </a:cubicBezTo>
                <a:cubicBezTo>
                  <a:pt x="460763" y="1245213"/>
                  <a:pt x="454406" y="1244157"/>
                  <a:pt x="448110" y="1243012"/>
                </a:cubicBezTo>
                <a:cubicBezTo>
                  <a:pt x="445640" y="1242563"/>
                  <a:pt x="443380" y="1241321"/>
                  <a:pt x="440966" y="1240631"/>
                </a:cubicBezTo>
                <a:cubicBezTo>
                  <a:pt x="437819" y="1239732"/>
                  <a:pt x="434616" y="1239044"/>
                  <a:pt x="431441" y="1238250"/>
                </a:cubicBezTo>
                <a:cubicBezTo>
                  <a:pt x="422073" y="1235908"/>
                  <a:pt x="412391" y="1235075"/>
                  <a:pt x="402866" y="1233487"/>
                </a:cubicBezTo>
                <a:cubicBezTo>
                  <a:pt x="390889" y="1231491"/>
                  <a:pt x="379012" y="1228922"/>
                  <a:pt x="367147" y="1226343"/>
                </a:cubicBezTo>
                <a:cubicBezTo>
                  <a:pt x="360751" y="1224953"/>
                  <a:pt x="354487" y="1223001"/>
                  <a:pt x="348097" y="1221581"/>
                </a:cubicBezTo>
                <a:cubicBezTo>
                  <a:pt x="334059" y="1218461"/>
                  <a:pt x="325351" y="1214011"/>
                  <a:pt x="312379" y="1219200"/>
                </a:cubicBezTo>
                <a:cubicBezTo>
                  <a:pt x="308082" y="1220919"/>
                  <a:pt x="304441" y="1223962"/>
                  <a:pt x="300472" y="1226343"/>
                </a:cubicBezTo>
                <a:cubicBezTo>
                  <a:pt x="294122" y="1227137"/>
                  <a:pt x="287747" y="1227752"/>
                  <a:pt x="281422" y="1228725"/>
                </a:cubicBezTo>
                <a:cubicBezTo>
                  <a:pt x="277422" y="1229340"/>
                  <a:pt x="273548" y="1230755"/>
                  <a:pt x="269516" y="1231106"/>
                </a:cubicBezTo>
                <a:cubicBezTo>
                  <a:pt x="255260" y="1232346"/>
                  <a:pt x="240941" y="1232693"/>
                  <a:pt x="226654" y="1233487"/>
                </a:cubicBezTo>
                <a:cubicBezTo>
                  <a:pt x="219464" y="1233109"/>
                  <a:pt x="184938" y="1233474"/>
                  <a:pt x="169504" y="1228725"/>
                </a:cubicBezTo>
                <a:cubicBezTo>
                  <a:pt x="163022" y="1226731"/>
                  <a:pt x="156687" y="1224253"/>
                  <a:pt x="150454" y="1221581"/>
                </a:cubicBezTo>
                <a:cubicBezTo>
                  <a:pt x="141029" y="1217541"/>
                  <a:pt x="129867" y="1211302"/>
                  <a:pt x="121879" y="1204912"/>
                </a:cubicBezTo>
                <a:cubicBezTo>
                  <a:pt x="118373" y="1202107"/>
                  <a:pt x="115692" y="1198391"/>
                  <a:pt x="112354" y="1195387"/>
                </a:cubicBezTo>
                <a:cubicBezTo>
                  <a:pt x="85497" y="1171216"/>
                  <a:pt x="103708" y="1193453"/>
                  <a:pt x="64729" y="1150143"/>
                </a:cubicBezTo>
                <a:cubicBezTo>
                  <a:pt x="60900" y="1145889"/>
                  <a:pt x="58718" y="1140374"/>
                  <a:pt x="55204" y="1135856"/>
                </a:cubicBezTo>
                <a:cubicBezTo>
                  <a:pt x="33810" y="1108350"/>
                  <a:pt x="60319" y="1147099"/>
                  <a:pt x="43297" y="1121568"/>
                </a:cubicBezTo>
                <a:cubicBezTo>
                  <a:pt x="41905" y="1119480"/>
                  <a:pt x="41710" y="1116806"/>
                  <a:pt x="40916" y="1114425"/>
                </a:cubicBezTo>
                <a:lnTo>
                  <a:pt x="33772" y="1092993"/>
                </a:lnTo>
                <a:cubicBezTo>
                  <a:pt x="26225" y="1070353"/>
                  <a:pt x="30840" y="1045351"/>
                  <a:pt x="29010" y="1021556"/>
                </a:cubicBezTo>
                <a:cubicBezTo>
                  <a:pt x="28459" y="1014390"/>
                  <a:pt x="27469" y="1007263"/>
                  <a:pt x="26629" y="1000125"/>
                </a:cubicBezTo>
                <a:cubicBezTo>
                  <a:pt x="25881" y="993769"/>
                  <a:pt x="24687" y="987459"/>
                  <a:pt x="24247" y="981075"/>
                </a:cubicBezTo>
                <a:cubicBezTo>
                  <a:pt x="19492" y="912133"/>
                  <a:pt x="24179" y="939403"/>
                  <a:pt x="19485" y="857250"/>
                </a:cubicBezTo>
                <a:cubicBezTo>
                  <a:pt x="19298" y="853983"/>
                  <a:pt x="17414" y="850983"/>
                  <a:pt x="17104" y="847725"/>
                </a:cubicBezTo>
                <a:cubicBezTo>
                  <a:pt x="15822" y="834269"/>
                  <a:pt x="15516" y="820737"/>
                  <a:pt x="14722" y="807243"/>
                </a:cubicBezTo>
                <a:cubicBezTo>
                  <a:pt x="14722" y="807243"/>
                  <a:pt x="11281" y="797799"/>
                  <a:pt x="9960" y="792956"/>
                </a:cubicBezTo>
                <a:cubicBezTo>
                  <a:pt x="8895" y="789051"/>
                  <a:pt x="7718" y="785095"/>
                  <a:pt x="7579" y="781050"/>
                </a:cubicBezTo>
                <a:cubicBezTo>
                  <a:pt x="6129" y="738999"/>
                  <a:pt x="6399" y="696902"/>
                  <a:pt x="5197" y="654843"/>
                </a:cubicBezTo>
                <a:cubicBezTo>
                  <a:pt x="4811" y="641332"/>
                  <a:pt x="-4545" y="625699"/>
                  <a:pt x="2816" y="614362"/>
                </a:cubicBezTo>
                <a:cubicBezTo>
                  <a:pt x="116035" y="440005"/>
                  <a:pt x="242529" y="274637"/>
                  <a:pt x="362385" y="104775"/>
                </a:cubicBezTo>
                <a:cubicBezTo>
                  <a:pt x="365163" y="97631"/>
                  <a:pt x="363675" y="71525"/>
                  <a:pt x="379054" y="61912"/>
                </a:cubicBezTo>
                <a:cubicBezTo>
                  <a:pt x="382419" y="59808"/>
                  <a:pt x="385029" y="56543"/>
                  <a:pt x="388579" y="54768"/>
                </a:cubicBezTo>
                <a:cubicBezTo>
                  <a:pt x="391506" y="53304"/>
                  <a:pt x="395065" y="53602"/>
                  <a:pt x="398104" y="52387"/>
                </a:cubicBezTo>
                <a:cubicBezTo>
                  <a:pt x="403048" y="50409"/>
                  <a:pt x="407629" y="47624"/>
                  <a:pt x="412391" y="45243"/>
                </a:cubicBezTo>
                <a:cubicBezTo>
                  <a:pt x="415566" y="44449"/>
                  <a:pt x="418925" y="44191"/>
                  <a:pt x="421916" y="42862"/>
                </a:cubicBezTo>
                <a:cubicBezTo>
                  <a:pt x="460025" y="25924"/>
                  <a:pt x="404789" y="45903"/>
                  <a:pt x="448110" y="28575"/>
                </a:cubicBezTo>
                <a:cubicBezTo>
                  <a:pt x="451149" y="27360"/>
                  <a:pt x="454571" y="27342"/>
                  <a:pt x="457635" y="26193"/>
                </a:cubicBezTo>
                <a:cubicBezTo>
                  <a:pt x="474963" y="19695"/>
                  <a:pt x="459221" y="22543"/>
                  <a:pt x="476685" y="19050"/>
                </a:cubicBezTo>
                <a:cubicBezTo>
                  <a:pt x="497637" y="14859"/>
                  <a:pt x="484214" y="18920"/>
                  <a:pt x="498116" y="14287"/>
                </a:cubicBezTo>
                <a:cubicBezTo>
                  <a:pt x="506869" y="11370"/>
                  <a:pt x="516374" y="2763"/>
                  <a:pt x="526691" y="2381"/>
                </a:cubicBezTo>
                <a:close/>
              </a:path>
            </a:pathLst>
          </a:custGeom>
        </p:spPr>
      </p:pic>
      <p:pic>
        <p:nvPicPr>
          <p:cNvPr id="12" name="图片 11" descr="图片包含 游戏机&#10;&#10;描述已自动生成"/>
          <p:cNvPicPr>
            <a:picLocks noChangeAspect="1"/>
          </p:cNvPicPr>
          <p:nvPr/>
        </p:nvPicPr>
        <p:blipFill>
          <a:blip r:embed="rId8">
            <a:lum bright="70000" contrast="-70000"/>
            <a:extLst>
              <a:ext uri="{BEBA8EAE-BF5A-486C-A8C5-ECC9F3942E4B}">
                <a14:imgProps xmlns:a14="http://schemas.microsoft.com/office/drawing/2010/main">
                  <a14:imgLayer r:embed="rId9">
                    <a14:imgEffect>
                      <a14:colorTemperature colorTemp="4700"/>
                    </a14:imgEffect>
                    <a14:imgEffect>
                      <a14:saturation sat="0"/>
                    </a14:imgEffect>
                  </a14:imgLayer>
                </a14:imgProps>
              </a:ext>
              <a:ext uri="{28A0092B-C50C-407E-A947-70E740481C1C}">
                <a14:useLocalDpi xmlns:a14="http://schemas.microsoft.com/office/drawing/2010/main" val="0"/>
              </a:ext>
            </a:extLst>
          </a:blip>
          <a:srcRect l="25442" t="3940" r="57347" b="67974"/>
          <a:stretch>
            <a:fillRect/>
          </a:stretch>
        </p:blipFill>
        <p:spPr>
          <a:xfrm>
            <a:off x="1380011" y="1598558"/>
            <a:ext cx="1098887" cy="1778017"/>
          </a:xfrm>
          <a:custGeom>
            <a:avLst/>
            <a:gdLst>
              <a:gd name="connsiteX0" fmla="*/ 272815 w 1098887"/>
              <a:gd name="connsiteY0" fmla="*/ 316 h 1778017"/>
              <a:gd name="connsiteX1" fmla="*/ 311487 w 1098887"/>
              <a:gd name="connsiteY1" fmla="*/ 6367 h 1778017"/>
              <a:gd name="connsiteX2" fmla="*/ 419437 w 1098887"/>
              <a:gd name="connsiteY2" fmla="*/ 12717 h 1778017"/>
              <a:gd name="connsiteX3" fmla="*/ 501987 w 1098887"/>
              <a:gd name="connsiteY3" fmla="*/ 19067 h 1778017"/>
              <a:gd name="connsiteX4" fmla="*/ 622637 w 1098887"/>
              <a:gd name="connsiteY4" fmla="*/ 31767 h 1778017"/>
              <a:gd name="connsiteX5" fmla="*/ 648037 w 1098887"/>
              <a:gd name="connsiteY5" fmla="*/ 38117 h 1778017"/>
              <a:gd name="connsiteX6" fmla="*/ 730587 w 1098887"/>
              <a:gd name="connsiteY6" fmla="*/ 50817 h 1778017"/>
              <a:gd name="connsiteX7" fmla="*/ 813137 w 1098887"/>
              <a:gd name="connsiteY7" fmla="*/ 76217 h 1778017"/>
              <a:gd name="connsiteX8" fmla="*/ 857587 w 1098887"/>
              <a:gd name="connsiteY8" fmla="*/ 95267 h 1778017"/>
              <a:gd name="connsiteX9" fmla="*/ 889337 w 1098887"/>
              <a:gd name="connsiteY9" fmla="*/ 120667 h 1778017"/>
              <a:gd name="connsiteX10" fmla="*/ 908387 w 1098887"/>
              <a:gd name="connsiteY10" fmla="*/ 139717 h 1778017"/>
              <a:gd name="connsiteX11" fmla="*/ 933787 w 1098887"/>
              <a:gd name="connsiteY11" fmla="*/ 215917 h 1778017"/>
              <a:gd name="connsiteX12" fmla="*/ 940137 w 1098887"/>
              <a:gd name="connsiteY12" fmla="*/ 533417 h 1778017"/>
              <a:gd name="connsiteX13" fmla="*/ 946487 w 1098887"/>
              <a:gd name="connsiteY13" fmla="*/ 552467 h 1778017"/>
              <a:gd name="connsiteX14" fmla="*/ 965537 w 1098887"/>
              <a:gd name="connsiteY14" fmla="*/ 615967 h 1778017"/>
              <a:gd name="connsiteX15" fmla="*/ 997287 w 1098887"/>
              <a:gd name="connsiteY15" fmla="*/ 679467 h 1778017"/>
              <a:gd name="connsiteX16" fmla="*/ 1016337 w 1098887"/>
              <a:gd name="connsiteY16" fmla="*/ 711217 h 1778017"/>
              <a:gd name="connsiteX17" fmla="*/ 1035387 w 1098887"/>
              <a:gd name="connsiteY17" fmla="*/ 736617 h 1778017"/>
              <a:gd name="connsiteX18" fmla="*/ 1041737 w 1098887"/>
              <a:gd name="connsiteY18" fmla="*/ 774717 h 1778017"/>
              <a:gd name="connsiteX19" fmla="*/ 1060787 w 1098887"/>
              <a:gd name="connsiteY19" fmla="*/ 831867 h 1778017"/>
              <a:gd name="connsiteX20" fmla="*/ 1067137 w 1098887"/>
              <a:gd name="connsiteY20" fmla="*/ 869967 h 1778017"/>
              <a:gd name="connsiteX21" fmla="*/ 1079837 w 1098887"/>
              <a:gd name="connsiteY21" fmla="*/ 901717 h 1778017"/>
              <a:gd name="connsiteX22" fmla="*/ 1086187 w 1098887"/>
              <a:gd name="connsiteY22" fmla="*/ 946167 h 1778017"/>
              <a:gd name="connsiteX23" fmla="*/ 1092537 w 1098887"/>
              <a:gd name="connsiteY23" fmla="*/ 971567 h 1778017"/>
              <a:gd name="connsiteX24" fmla="*/ 1098887 w 1098887"/>
              <a:gd name="connsiteY24" fmla="*/ 1117617 h 1778017"/>
              <a:gd name="connsiteX25" fmla="*/ 1086187 w 1098887"/>
              <a:gd name="connsiteY25" fmla="*/ 1200167 h 1778017"/>
              <a:gd name="connsiteX26" fmla="*/ 1079837 w 1098887"/>
              <a:gd name="connsiteY26" fmla="*/ 1244617 h 1778017"/>
              <a:gd name="connsiteX27" fmla="*/ 1073487 w 1098887"/>
              <a:gd name="connsiteY27" fmla="*/ 1270017 h 1778017"/>
              <a:gd name="connsiteX28" fmla="*/ 1067137 w 1098887"/>
              <a:gd name="connsiteY28" fmla="*/ 1320817 h 1778017"/>
              <a:gd name="connsiteX29" fmla="*/ 1054437 w 1098887"/>
              <a:gd name="connsiteY29" fmla="*/ 1346217 h 1778017"/>
              <a:gd name="connsiteX30" fmla="*/ 1041737 w 1098887"/>
              <a:gd name="connsiteY30" fmla="*/ 1384317 h 1778017"/>
              <a:gd name="connsiteX31" fmla="*/ 1024402 w 1098887"/>
              <a:gd name="connsiteY31" fmla="*/ 1407394 h 1778017"/>
              <a:gd name="connsiteX32" fmla="*/ 1020202 w 1098887"/>
              <a:gd name="connsiteY32" fmla="*/ 1412956 h 1778017"/>
              <a:gd name="connsiteX33" fmla="*/ 1019925 w 1098887"/>
              <a:gd name="connsiteY33" fmla="*/ 1413297 h 1778017"/>
              <a:gd name="connsiteX34" fmla="*/ 1017040 w 1098887"/>
              <a:gd name="connsiteY34" fmla="*/ 1417142 h 1778017"/>
              <a:gd name="connsiteX35" fmla="*/ 1020202 w 1098887"/>
              <a:gd name="connsiteY35" fmla="*/ 1412956 h 1778017"/>
              <a:gd name="connsiteX36" fmla="*/ 1025779 w 1098887"/>
              <a:gd name="connsiteY36" fmla="*/ 1406075 h 1778017"/>
              <a:gd name="connsiteX37" fmla="*/ 1009987 w 1098887"/>
              <a:gd name="connsiteY37" fmla="*/ 1428767 h 1778017"/>
              <a:gd name="connsiteX38" fmla="*/ 990937 w 1098887"/>
              <a:gd name="connsiteY38" fmla="*/ 1454167 h 1778017"/>
              <a:gd name="connsiteX39" fmla="*/ 984587 w 1098887"/>
              <a:gd name="connsiteY39" fmla="*/ 1511317 h 1778017"/>
              <a:gd name="connsiteX40" fmla="*/ 959187 w 1098887"/>
              <a:gd name="connsiteY40" fmla="*/ 1555767 h 1778017"/>
              <a:gd name="connsiteX41" fmla="*/ 933787 w 1098887"/>
              <a:gd name="connsiteY41" fmla="*/ 1574817 h 1778017"/>
              <a:gd name="connsiteX42" fmla="*/ 914737 w 1098887"/>
              <a:gd name="connsiteY42" fmla="*/ 1593867 h 1778017"/>
              <a:gd name="connsiteX43" fmla="*/ 851237 w 1098887"/>
              <a:gd name="connsiteY43" fmla="*/ 1651017 h 1778017"/>
              <a:gd name="connsiteX44" fmla="*/ 819487 w 1098887"/>
              <a:gd name="connsiteY44" fmla="*/ 1714517 h 1778017"/>
              <a:gd name="connsiteX45" fmla="*/ 812915 w 1098887"/>
              <a:gd name="connsiteY45" fmla="*/ 1726849 h 1778017"/>
              <a:gd name="connsiteX46" fmla="*/ 809625 w 1098887"/>
              <a:gd name="connsiteY46" fmla="*/ 1731773 h 1778017"/>
              <a:gd name="connsiteX47" fmla="*/ 756633 w 1098887"/>
              <a:gd name="connsiteY47" fmla="*/ 1729123 h 1778017"/>
              <a:gd name="connsiteX48" fmla="*/ 742345 w 1098887"/>
              <a:gd name="connsiteY48" fmla="*/ 1752936 h 1778017"/>
              <a:gd name="connsiteX49" fmla="*/ 743857 w 1098887"/>
              <a:gd name="connsiteY49" fmla="*/ 1768047 h 1778017"/>
              <a:gd name="connsiteX50" fmla="*/ 731095 w 1098887"/>
              <a:gd name="connsiteY50" fmla="*/ 1769856 h 1778017"/>
              <a:gd name="connsiteX51" fmla="*/ 711537 w 1098887"/>
              <a:gd name="connsiteY51" fmla="*/ 1771667 h 1778017"/>
              <a:gd name="connsiteX52" fmla="*/ 451187 w 1098887"/>
              <a:gd name="connsiteY52" fmla="*/ 1778017 h 1778017"/>
              <a:gd name="connsiteX53" fmla="*/ 413087 w 1098887"/>
              <a:gd name="connsiteY53" fmla="*/ 1765317 h 1778017"/>
              <a:gd name="connsiteX54" fmla="*/ 387687 w 1098887"/>
              <a:gd name="connsiteY54" fmla="*/ 1746267 h 1778017"/>
              <a:gd name="connsiteX55" fmla="*/ 368637 w 1098887"/>
              <a:gd name="connsiteY55" fmla="*/ 1739917 h 1778017"/>
              <a:gd name="connsiteX56" fmla="*/ 330537 w 1098887"/>
              <a:gd name="connsiteY56" fmla="*/ 1695467 h 1778017"/>
              <a:gd name="connsiteX57" fmla="*/ 317837 w 1098887"/>
              <a:gd name="connsiteY57" fmla="*/ 1670067 h 1778017"/>
              <a:gd name="connsiteX58" fmla="*/ 311487 w 1098887"/>
              <a:gd name="connsiteY58" fmla="*/ 1644667 h 1778017"/>
              <a:gd name="connsiteX59" fmla="*/ 304608 w 1098887"/>
              <a:gd name="connsiteY59" fmla="*/ 1621985 h 1778017"/>
              <a:gd name="connsiteX60" fmla="*/ 305735 w 1098887"/>
              <a:gd name="connsiteY60" fmla="*/ 1628228 h 1778017"/>
              <a:gd name="connsiteX61" fmla="*/ 304285 w 1098887"/>
              <a:gd name="connsiteY61" fmla="*/ 1622309 h 1778017"/>
              <a:gd name="connsiteX62" fmla="*/ 298787 w 1098887"/>
              <a:gd name="connsiteY62" fmla="*/ 1600217 h 1778017"/>
              <a:gd name="connsiteX63" fmla="*/ 286087 w 1098887"/>
              <a:gd name="connsiteY63" fmla="*/ 1581167 h 1778017"/>
              <a:gd name="connsiteX64" fmla="*/ 273387 w 1098887"/>
              <a:gd name="connsiteY64" fmla="*/ 1530367 h 1778017"/>
              <a:gd name="connsiteX65" fmla="*/ 267037 w 1098887"/>
              <a:gd name="connsiteY65" fmla="*/ 1511317 h 1778017"/>
              <a:gd name="connsiteX66" fmla="*/ 241637 w 1098887"/>
              <a:gd name="connsiteY66" fmla="*/ 1422417 h 1778017"/>
              <a:gd name="connsiteX67" fmla="*/ 228937 w 1098887"/>
              <a:gd name="connsiteY67" fmla="*/ 1384317 h 1778017"/>
              <a:gd name="connsiteX68" fmla="*/ 222587 w 1098887"/>
              <a:gd name="connsiteY68" fmla="*/ 1358917 h 1778017"/>
              <a:gd name="connsiteX69" fmla="*/ 209887 w 1098887"/>
              <a:gd name="connsiteY69" fmla="*/ 1320817 h 1778017"/>
              <a:gd name="connsiteX70" fmla="*/ 203537 w 1098887"/>
              <a:gd name="connsiteY70" fmla="*/ 1289067 h 1778017"/>
              <a:gd name="connsiteX71" fmla="*/ 184487 w 1098887"/>
              <a:gd name="connsiteY71" fmla="*/ 1219217 h 1778017"/>
              <a:gd name="connsiteX72" fmla="*/ 159087 w 1098887"/>
              <a:gd name="connsiteY72" fmla="*/ 1174767 h 1778017"/>
              <a:gd name="connsiteX73" fmla="*/ 140037 w 1098887"/>
              <a:gd name="connsiteY73" fmla="*/ 1162067 h 1778017"/>
              <a:gd name="connsiteX74" fmla="*/ 114637 w 1098887"/>
              <a:gd name="connsiteY74" fmla="*/ 1117617 h 1778017"/>
              <a:gd name="connsiteX75" fmla="*/ 95587 w 1098887"/>
              <a:gd name="connsiteY75" fmla="*/ 1098567 h 1778017"/>
              <a:gd name="connsiteX76" fmla="*/ 89237 w 1098887"/>
              <a:gd name="connsiteY76" fmla="*/ 1073167 h 1778017"/>
              <a:gd name="connsiteX77" fmla="*/ 76537 w 1098887"/>
              <a:gd name="connsiteY77" fmla="*/ 1047767 h 1778017"/>
              <a:gd name="connsiteX78" fmla="*/ 63837 w 1098887"/>
              <a:gd name="connsiteY78" fmla="*/ 1028717 h 1778017"/>
              <a:gd name="connsiteX79" fmla="*/ 32087 w 1098887"/>
              <a:gd name="connsiteY79" fmla="*/ 990617 h 1778017"/>
              <a:gd name="connsiteX80" fmla="*/ 25737 w 1098887"/>
              <a:gd name="connsiteY80" fmla="*/ 952517 h 1778017"/>
              <a:gd name="connsiteX81" fmla="*/ 6687 w 1098887"/>
              <a:gd name="connsiteY81" fmla="*/ 901717 h 1778017"/>
              <a:gd name="connsiteX82" fmla="*/ 209887 w 1098887"/>
              <a:gd name="connsiteY82" fmla="*/ 25417 h 1778017"/>
              <a:gd name="connsiteX83" fmla="*/ 235287 w 1098887"/>
              <a:gd name="connsiteY83" fmla="*/ 6367 h 1778017"/>
              <a:gd name="connsiteX84" fmla="*/ 272815 w 1098887"/>
              <a:gd name="connsiteY84" fmla="*/ 316 h 177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098887" h="1778017">
                <a:moveTo>
                  <a:pt x="272815" y="316"/>
                </a:moveTo>
                <a:cubicBezTo>
                  <a:pt x="284710" y="1284"/>
                  <a:pt x="296796" y="4269"/>
                  <a:pt x="311487" y="6367"/>
                </a:cubicBezTo>
                <a:lnTo>
                  <a:pt x="419437" y="12717"/>
                </a:lnTo>
                <a:cubicBezTo>
                  <a:pt x="446974" y="14553"/>
                  <a:pt x="474510" y="16491"/>
                  <a:pt x="501987" y="19067"/>
                </a:cubicBezTo>
                <a:cubicBezTo>
                  <a:pt x="542249" y="22842"/>
                  <a:pt x="582538" y="26537"/>
                  <a:pt x="622637" y="31767"/>
                </a:cubicBezTo>
                <a:cubicBezTo>
                  <a:pt x="631291" y="32896"/>
                  <a:pt x="639443" y="36600"/>
                  <a:pt x="648037" y="38117"/>
                </a:cubicBezTo>
                <a:cubicBezTo>
                  <a:pt x="675454" y="42955"/>
                  <a:pt x="703238" y="45608"/>
                  <a:pt x="730587" y="50817"/>
                </a:cubicBezTo>
                <a:cubicBezTo>
                  <a:pt x="782440" y="60694"/>
                  <a:pt x="771715" y="60684"/>
                  <a:pt x="813137" y="76217"/>
                </a:cubicBezTo>
                <a:cubicBezTo>
                  <a:pt x="832489" y="83474"/>
                  <a:pt x="838473" y="82524"/>
                  <a:pt x="857587" y="95267"/>
                </a:cubicBezTo>
                <a:cubicBezTo>
                  <a:pt x="868864" y="102785"/>
                  <a:pt x="879137" y="111742"/>
                  <a:pt x="889337" y="120667"/>
                </a:cubicBezTo>
                <a:cubicBezTo>
                  <a:pt x="896095" y="126581"/>
                  <a:pt x="903167" y="132409"/>
                  <a:pt x="908387" y="139717"/>
                </a:cubicBezTo>
                <a:cubicBezTo>
                  <a:pt x="921253" y="157730"/>
                  <a:pt x="932878" y="198342"/>
                  <a:pt x="933787" y="215917"/>
                </a:cubicBezTo>
                <a:cubicBezTo>
                  <a:pt x="939255" y="321630"/>
                  <a:pt x="938020" y="427584"/>
                  <a:pt x="940137" y="533417"/>
                </a:cubicBezTo>
                <a:lnTo>
                  <a:pt x="946487" y="552467"/>
                </a:lnTo>
                <a:cubicBezTo>
                  <a:pt x="961947" y="598846"/>
                  <a:pt x="955940" y="577580"/>
                  <a:pt x="965537" y="615967"/>
                </a:cubicBezTo>
                <a:cubicBezTo>
                  <a:pt x="999110" y="638349"/>
                  <a:pt x="982736" y="621263"/>
                  <a:pt x="997287" y="679467"/>
                </a:cubicBezTo>
                <a:cubicBezTo>
                  <a:pt x="1003637" y="690050"/>
                  <a:pt x="1009491" y="700948"/>
                  <a:pt x="1016337" y="711217"/>
                </a:cubicBezTo>
                <a:cubicBezTo>
                  <a:pt x="1022208" y="720023"/>
                  <a:pt x="1031456" y="726791"/>
                  <a:pt x="1035387" y="736617"/>
                </a:cubicBezTo>
                <a:cubicBezTo>
                  <a:pt x="1040169" y="748571"/>
                  <a:pt x="1039620" y="762017"/>
                  <a:pt x="1041737" y="774717"/>
                </a:cubicBezTo>
                <a:cubicBezTo>
                  <a:pt x="1045038" y="794524"/>
                  <a:pt x="1055613" y="812465"/>
                  <a:pt x="1060787" y="831867"/>
                </a:cubicBezTo>
                <a:cubicBezTo>
                  <a:pt x="1064104" y="844307"/>
                  <a:pt x="1065020" y="857267"/>
                  <a:pt x="1067137" y="869967"/>
                </a:cubicBezTo>
                <a:cubicBezTo>
                  <a:pt x="1071370" y="880550"/>
                  <a:pt x="1077072" y="890659"/>
                  <a:pt x="1079837" y="901717"/>
                </a:cubicBezTo>
                <a:cubicBezTo>
                  <a:pt x="1083467" y="916237"/>
                  <a:pt x="1083510" y="931441"/>
                  <a:pt x="1086187" y="946167"/>
                </a:cubicBezTo>
                <a:cubicBezTo>
                  <a:pt x="1087748" y="954753"/>
                  <a:pt x="1091892" y="962864"/>
                  <a:pt x="1092537" y="971567"/>
                </a:cubicBezTo>
                <a:cubicBezTo>
                  <a:pt x="1096137" y="1020163"/>
                  <a:pt x="1096770" y="1068934"/>
                  <a:pt x="1098887" y="1117617"/>
                </a:cubicBezTo>
                <a:cubicBezTo>
                  <a:pt x="1087056" y="1164942"/>
                  <a:pt x="1095329" y="1127029"/>
                  <a:pt x="1086187" y="1200167"/>
                </a:cubicBezTo>
                <a:cubicBezTo>
                  <a:pt x="1084331" y="1215019"/>
                  <a:pt x="1082514" y="1229891"/>
                  <a:pt x="1079837" y="1244617"/>
                </a:cubicBezTo>
                <a:cubicBezTo>
                  <a:pt x="1078276" y="1253203"/>
                  <a:pt x="1074922" y="1261409"/>
                  <a:pt x="1073487" y="1270017"/>
                </a:cubicBezTo>
                <a:cubicBezTo>
                  <a:pt x="1070682" y="1286850"/>
                  <a:pt x="1071276" y="1304261"/>
                  <a:pt x="1067137" y="1320817"/>
                </a:cubicBezTo>
                <a:cubicBezTo>
                  <a:pt x="1064841" y="1330000"/>
                  <a:pt x="1057953" y="1337428"/>
                  <a:pt x="1054437" y="1346217"/>
                </a:cubicBezTo>
                <a:cubicBezTo>
                  <a:pt x="1049465" y="1358646"/>
                  <a:pt x="1045970" y="1371617"/>
                  <a:pt x="1041737" y="1384317"/>
                </a:cubicBezTo>
                <a:cubicBezTo>
                  <a:pt x="1033955" y="1394694"/>
                  <a:pt x="1028348" y="1402155"/>
                  <a:pt x="1024402" y="1407394"/>
                </a:cubicBezTo>
                <a:lnTo>
                  <a:pt x="1020202" y="1412956"/>
                </a:lnTo>
                <a:lnTo>
                  <a:pt x="1019925" y="1413297"/>
                </a:lnTo>
                <a:cubicBezTo>
                  <a:pt x="1017101" y="1416992"/>
                  <a:pt x="1014772" y="1420123"/>
                  <a:pt x="1017040" y="1417142"/>
                </a:cubicBezTo>
                <a:lnTo>
                  <a:pt x="1020202" y="1412956"/>
                </a:lnTo>
                <a:lnTo>
                  <a:pt x="1025779" y="1406075"/>
                </a:lnTo>
                <a:cubicBezTo>
                  <a:pt x="1025490" y="1406803"/>
                  <a:pt x="1021594" y="1412518"/>
                  <a:pt x="1009987" y="1428767"/>
                </a:cubicBezTo>
                <a:cubicBezTo>
                  <a:pt x="1003836" y="1437379"/>
                  <a:pt x="994049" y="1444052"/>
                  <a:pt x="990937" y="1454167"/>
                </a:cubicBezTo>
                <a:cubicBezTo>
                  <a:pt x="985300" y="1472487"/>
                  <a:pt x="986704" y="1492267"/>
                  <a:pt x="984587" y="1511317"/>
                </a:cubicBezTo>
                <a:cubicBezTo>
                  <a:pt x="979607" y="1521278"/>
                  <a:pt x="968162" y="1546792"/>
                  <a:pt x="959187" y="1555767"/>
                </a:cubicBezTo>
                <a:cubicBezTo>
                  <a:pt x="951703" y="1563251"/>
                  <a:pt x="941822" y="1567929"/>
                  <a:pt x="933787" y="1574817"/>
                </a:cubicBezTo>
                <a:cubicBezTo>
                  <a:pt x="926969" y="1580661"/>
                  <a:pt x="921495" y="1587953"/>
                  <a:pt x="914737" y="1593867"/>
                </a:cubicBezTo>
                <a:cubicBezTo>
                  <a:pt x="891413" y="1614276"/>
                  <a:pt x="870359" y="1625521"/>
                  <a:pt x="851237" y="1651017"/>
                </a:cubicBezTo>
                <a:cubicBezTo>
                  <a:pt x="795545" y="1725273"/>
                  <a:pt x="841812" y="1669866"/>
                  <a:pt x="819487" y="1714517"/>
                </a:cubicBezTo>
                <a:cubicBezTo>
                  <a:pt x="816746" y="1719999"/>
                  <a:pt x="814600" y="1723979"/>
                  <a:pt x="812915" y="1726849"/>
                </a:cubicBezTo>
                <a:lnTo>
                  <a:pt x="809625" y="1731773"/>
                </a:lnTo>
                <a:lnTo>
                  <a:pt x="756633" y="1729123"/>
                </a:lnTo>
                <a:cubicBezTo>
                  <a:pt x="751875" y="1728916"/>
                  <a:pt x="744726" y="1748967"/>
                  <a:pt x="742345" y="1752936"/>
                </a:cubicBezTo>
                <a:lnTo>
                  <a:pt x="743857" y="1768047"/>
                </a:lnTo>
                <a:lnTo>
                  <a:pt x="731095" y="1769856"/>
                </a:lnTo>
                <a:cubicBezTo>
                  <a:pt x="723559" y="1770789"/>
                  <a:pt x="716799" y="1771452"/>
                  <a:pt x="711537" y="1771667"/>
                </a:cubicBezTo>
                <a:lnTo>
                  <a:pt x="451187" y="1778017"/>
                </a:lnTo>
                <a:cubicBezTo>
                  <a:pt x="451187" y="1778017"/>
                  <a:pt x="425061" y="1771304"/>
                  <a:pt x="413087" y="1765317"/>
                </a:cubicBezTo>
                <a:cubicBezTo>
                  <a:pt x="403621" y="1760584"/>
                  <a:pt x="396154" y="1752617"/>
                  <a:pt x="387687" y="1746267"/>
                </a:cubicBezTo>
                <a:cubicBezTo>
                  <a:pt x="381337" y="1744150"/>
                  <a:pt x="374084" y="1743808"/>
                  <a:pt x="368637" y="1739917"/>
                </a:cubicBezTo>
                <a:cubicBezTo>
                  <a:pt x="353661" y="1729220"/>
                  <a:pt x="339795" y="1711669"/>
                  <a:pt x="330537" y="1695467"/>
                </a:cubicBezTo>
                <a:cubicBezTo>
                  <a:pt x="325841" y="1687248"/>
                  <a:pt x="321161" y="1678930"/>
                  <a:pt x="317837" y="1670067"/>
                </a:cubicBezTo>
                <a:cubicBezTo>
                  <a:pt x="314773" y="1661895"/>
                  <a:pt x="313885" y="1653058"/>
                  <a:pt x="311487" y="1644667"/>
                </a:cubicBezTo>
                <a:cubicBezTo>
                  <a:pt x="306932" y="1628725"/>
                  <a:pt x="305102" y="1622939"/>
                  <a:pt x="304608" y="1621985"/>
                </a:cubicBezTo>
                <a:lnTo>
                  <a:pt x="305735" y="1628228"/>
                </a:lnTo>
                <a:lnTo>
                  <a:pt x="304285" y="1622309"/>
                </a:lnTo>
                <a:cubicBezTo>
                  <a:pt x="303043" y="1617285"/>
                  <a:pt x="301269" y="1610143"/>
                  <a:pt x="298787" y="1600217"/>
                </a:cubicBezTo>
                <a:lnTo>
                  <a:pt x="286087" y="1581167"/>
                </a:lnTo>
                <a:cubicBezTo>
                  <a:pt x="276405" y="1566644"/>
                  <a:pt x="277980" y="1547206"/>
                  <a:pt x="273387" y="1530367"/>
                </a:cubicBezTo>
                <a:cubicBezTo>
                  <a:pt x="271626" y="1523909"/>
                  <a:pt x="269674" y="1517469"/>
                  <a:pt x="267037" y="1511317"/>
                </a:cubicBezTo>
                <a:cubicBezTo>
                  <a:pt x="241889" y="1452639"/>
                  <a:pt x="262565" y="1527058"/>
                  <a:pt x="241637" y="1422417"/>
                </a:cubicBezTo>
                <a:cubicBezTo>
                  <a:pt x="239012" y="1409290"/>
                  <a:pt x="232784" y="1397139"/>
                  <a:pt x="228937" y="1384317"/>
                </a:cubicBezTo>
                <a:cubicBezTo>
                  <a:pt x="226429" y="1375958"/>
                  <a:pt x="224704" y="1367384"/>
                  <a:pt x="222587" y="1358917"/>
                </a:cubicBezTo>
                <a:cubicBezTo>
                  <a:pt x="219340" y="1345930"/>
                  <a:pt x="213409" y="1333732"/>
                  <a:pt x="209887" y="1320817"/>
                </a:cubicBezTo>
                <a:cubicBezTo>
                  <a:pt x="207047" y="1310404"/>
                  <a:pt x="205654" y="1299650"/>
                  <a:pt x="203537" y="1289067"/>
                </a:cubicBezTo>
                <a:cubicBezTo>
                  <a:pt x="202323" y="1282996"/>
                  <a:pt x="191329" y="1235183"/>
                  <a:pt x="184487" y="1219217"/>
                </a:cubicBezTo>
                <a:cubicBezTo>
                  <a:pt x="174819" y="1196659"/>
                  <a:pt x="171842" y="1193899"/>
                  <a:pt x="159087" y="1174767"/>
                </a:cubicBezTo>
                <a:cubicBezTo>
                  <a:pt x="152737" y="1170534"/>
                  <a:pt x="145433" y="1167463"/>
                  <a:pt x="140037" y="1162067"/>
                </a:cubicBezTo>
                <a:cubicBezTo>
                  <a:pt x="120815" y="1142845"/>
                  <a:pt x="121902" y="1139413"/>
                  <a:pt x="114637" y="1117617"/>
                </a:cubicBezTo>
                <a:cubicBezTo>
                  <a:pt x="108287" y="1111267"/>
                  <a:pt x="100042" y="1106364"/>
                  <a:pt x="95587" y="1098567"/>
                </a:cubicBezTo>
                <a:cubicBezTo>
                  <a:pt x="91257" y="1090990"/>
                  <a:pt x="92301" y="1081339"/>
                  <a:pt x="89237" y="1073167"/>
                </a:cubicBezTo>
                <a:cubicBezTo>
                  <a:pt x="85913" y="1064304"/>
                  <a:pt x="81233" y="1055986"/>
                  <a:pt x="76537" y="1047767"/>
                </a:cubicBezTo>
                <a:cubicBezTo>
                  <a:pt x="72751" y="1041141"/>
                  <a:pt x="68723" y="1034580"/>
                  <a:pt x="63837" y="1028717"/>
                </a:cubicBezTo>
                <a:cubicBezTo>
                  <a:pt x="54012" y="1016927"/>
                  <a:pt x="37342" y="1006383"/>
                  <a:pt x="32087" y="990617"/>
                </a:cubicBezTo>
                <a:cubicBezTo>
                  <a:pt x="28016" y="978403"/>
                  <a:pt x="27854" y="965217"/>
                  <a:pt x="25737" y="952517"/>
                </a:cubicBezTo>
                <a:cubicBezTo>
                  <a:pt x="17340" y="935722"/>
                  <a:pt x="7768" y="921170"/>
                  <a:pt x="6687" y="901717"/>
                </a:cubicBezTo>
                <a:cubicBezTo>
                  <a:pt x="-16038" y="492666"/>
                  <a:pt x="11524" y="662582"/>
                  <a:pt x="209887" y="25417"/>
                </a:cubicBezTo>
                <a:cubicBezTo>
                  <a:pt x="214120" y="22242"/>
                  <a:pt x="229784" y="8725"/>
                  <a:pt x="235287" y="6367"/>
                </a:cubicBezTo>
                <a:cubicBezTo>
                  <a:pt x="249215" y="398"/>
                  <a:pt x="260920" y="-651"/>
                  <a:pt x="272815" y="316"/>
                </a:cubicBezTo>
                <a:close/>
              </a:path>
            </a:pathLst>
          </a:cu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画, 桌子&#10;&#10;描述已自动生成"/>
          <p:cNvPicPr>
            <a:picLocks noChangeAspect="1"/>
          </p:cNvPicPr>
          <p:nvPr/>
        </p:nvPicPr>
        <p:blipFill>
          <a:blip r:embed="rId1">
            <a:lum bright="70000" contrast="-70000"/>
            <a:extLst>
              <a:ext uri="{BEBA8EAE-BF5A-486C-A8C5-ECC9F3942E4B}">
                <a14:imgProps xmlns:a14="http://schemas.microsoft.com/office/drawing/2010/main">
                  <a14:imgLayer r:embed="rId2">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rot="1753215">
            <a:off x="9489772" y="-783412"/>
            <a:ext cx="2857500" cy="2857500"/>
          </a:xfrm>
          <a:prstGeom prst="rect">
            <a:avLst/>
          </a:prstGeom>
        </p:spPr>
      </p:pic>
      <p:sp>
        <p:nvSpPr>
          <p:cNvPr id="6" name="文本框 5"/>
          <p:cNvSpPr txBox="1"/>
          <p:nvPr/>
        </p:nvSpPr>
        <p:spPr>
          <a:xfrm>
            <a:off x="4196135" y="586576"/>
            <a:ext cx="3726706" cy="461665"/>
          </a:xfrm>
          <a:prstGeom prst="rect">
            <a:avLst/>
          </a:prstGeom>
          <a:noFill/>
        </p:spPr>
        <p:txBody>
          <a:bodyPr wrap="square" rtlCol="0">
            <a:spAutoFit/>
          </a:bodyPr>
          <a:lstStyle/>
          <a:p>
            <a:pPr algn="dist"/>
            <a:r>
              <a:rPr lang="zh-CN" altLang="en-US" sz="2400">
                <a:solidFill>
                  <a:schemeClr val="bg1"/>
                </a:solidFill>
                <a:latin typeface="迷你简汉真广标" panose="02010609000101010101" pitchFamily="49" charset="-122"/>
                <a:ea typeface="迷你简汉真广标" panose="02010609000101010101" pitchFamily="49" charset="-122"/>
              </a:rPr>
              <a:t>点击此处添加文本信息</a:t>
            </a:r>
            <a:endParaRPr lang="zh-CN" altLang="en-US" sz="2400">
              <a:solidFill>
                <a:schemeClr val="bg1"/>
              </a:solidFill>
              <a:latin typeface="迷你简汉真广标" panose="02010609000101010101" pitchFamily="49" charset="-122"/>
              <a:ea typeface="迷你简汉真广标" panose="02010609000101010101" pitchFamily="49" charset="-122"/>
            </a:endParaRPr>
          </a:p>
        </p:txBody>
      </p:sp>
      <p:grpSp>
        <p:nvGrpSpPr>
          <p:cNvPr id="2" name="组合 1"/>
          <p:cNvGrpSpPr/>
          <p:nvPr/>
        </p:nvGrpSpPr>
        <p:grpSpPr>
          <a:xfrm>
            <a:off x="5022850" y="2147570"/>
            <a:ext cx="2576195" cy="2656840"/>
            <a:chOff x="7573" y="3579"/>
            <a:chExt cx="4057" cy="4184"/>
          </a:xfrm>
        </p:grpSpPr>
        <p:sp>
          <p:nvSpPr>
            <p:cNvPr id="4" name="Freeform 69"/>
            <p:cNvSpPr>
              <a:spLocks noEditPoints="1"/>
            </p:cNvSpPr>
            <p:nvPr/>
          </p:nvSpPr>
          <p:spPr bwMode="auto">
            <a:xfrm>
              <a:off x="8106" y="5607"/>
              <a:ext cx="3525" cy="2157"/>
            </a:xfrm>
            <a:custGeom>
              <a:avLst/>
              <a:gdLst>
                <a:gd name="T0" fmla="*/ 491 w 582"/>
                <a:gd name="T1" fmla="*/ 236 h 356"/>
                <a:gd name="T2" fmla="*/ 527 w 582"/>
                <a:gd name="T3" fmla="*/ 36 h 356"/>
                <a:gd name="T4" fmla="*/ 95 w 582"/>
                <a:gd name="T5" fmla="*/ 228 h 356"/>
                <a:gd name="T6" fmla="*/ 523 w 582"/>
                <a:gd name="T7" fmla="*/ 38 h 356"/>
                <a:gd name="T8" fmla="*/ 87 w 582"/>
                <a:gd name="T9" fmla="*/ 228 h 356"/>
                <a:gd name="T10" fmla="*/ 512 w 582"/>
                <a:gd name="T11" fmla="*/ 55 h 356"/>
                <a:gd name="T12" fmla="*/ 531 w 582"/>
                <a:gd name="T13" fmla="*/ 40 h 356"/>
                <a:gd name="T14" fmla="*/ 544 w 582"/>
                <a:gd name="T15" fmla="*/ 74 h 356"/>
                <a:gd name="T16" fmla="*/ 514 w 582"/>
                <a:gd name="T17" fmla="*/ 49 h 356"/>
                <a:gd name="T18" fmla="*/ 546 w 582"/>
                <a:gd name="T19" fmla="*/ 104 h 356"/>
                <a:gd name="T20" fmla="*/ 548 w 582"/>
                <a:gd name="T21" fmla="*/ 34 h 356"/>
                <a:gd name="T22" fmla="*/ 362 w 582"/>
                <a:gd name="T23" fmla="*/ 61 h 356"/>
                <a:gd name="T24" fmla="*/ 379 w 582"/>
                <a:gd name="T25" fmla="*/ 120 h 356"/>
                <a:gd name="T26" fmla="*/ 91 w 582"/>
                <a:gd name="T27" fmla="*/ 304 h 356"/>
                <a:gd name="T28" fmla="*/ 369 w 582"/>
                <a:gd name="T29" fmla="*/ 89 h 356"/>
                <a:gd name="T30" fmla="*/ 365 w 582"/>
                <a:gd name="T31" fmla="*/ 110 h 356"/>
                <a:gd name="T32" fmla="*/ 516 w 582"/>
                <a:gd name="T33" fmla="*/ 228 h 356"/>
                <a:gd name="T34" fmla="*/ 82 w 582"/>
                <a:gd name="T35" fmla="*/ 312 h 356"/>
                <a:gd name="T36" fmla="*/ 68 w 582"/>
                <a:gd name="T37" fmla="*/ 279 h 356"/>
                <a:gd name="T38" fmla="*/ 531 w 582"/>
                <a:gd name="T39" fmla="*/ 91 h 356"/>
                <a:gd name="T40" fmla="*/ 518 w 582"/>
                <a:gd name="T41" fmla="*/ 76 h 356"/>
                <a:gd name="T42" fmla="*/ 84 w 582"/>
                <a:gd name="T43" fmla="*/ 276 h 356"/>
                <a:gd name="T44" fmla="*/ 542 w 582"/>
                <a:gd name="T45" fmla="*/ 169 h 356"/>
                <a:gd name="T46" fmla="*/ 105 w 582"/>
                <a:gd name="T47" fmla="*/ 312 h 356"/>
                <a:gd name="T48" fmla="*/ 497 w 582"/>
                <a:gd name="T49" fmla="*/ 91 h 356"/>
                <a:gd name="T50" fmla="*/ 474 w 582"/>
                <a:gd name="T51" fmla="*/ 55 h 356"/>
                <a:gd name="T52" fmla="*/ 537 w 582"/>
                <a:gd name="T53" fmla="*/ 118 h 356"/>
                <a:gd name="T54" fmla="*/ 535 w 582"/>
                <a:gd name="T55" fmla="*/ 110 h 356"/>
                <a:gd name="T56" fmla="*/ 510 w 582"/>
                <a:gd name="T57" fmla="*/ 89 h 356"/>
                <a:gd name="T58" fmla="*/ 457 w 582"/>
                <a:gd name="T59" fmla="*/ 152 h 356"/>
                <a:gd name="T60" fmla="*/ 466 w 582"/>
                <a:gd name="T61" fmla="*/ 150 h 356"/>
                <a:gd name="T62" fmla="*/ 463 w 582"/>
                <a:gd name="T63" fmla="*/ 131 h 356"/>
                <a:gd name="T64" fmla="*/ 476 w 582"/>
                <a:gd name="T65" fmla="*/ 121 h 356"/>
                <a:gd name="T66" fmla="*/ 489 w 582"/>
                <a:gd name="T67" fmla="*/ 139 h 356"/>
                <a:gd name="T68" fmla="*/ 485 w 582"/>
                <a:gd name="T69" fmla="*/ 158 h 356"/>
                <a:gd name="T70" fmla="*/ 449 w 582"/>
                <a:gd name="T71" fmla="*/ 49 h 356"/>
                <a:gd name="T72" fmla="*/ 455 w 582"/>
                <a:gd name="T73" fmla="*/ 53 h 356"/>
                <a:gd name="T74" fmla="*/ 461 w 582"/>
                <a:gd name="T75" fmla="*/ 245 h 356"/>
                <a:gd name="T76" fmla="*/ 539 w 582"/>
                <a:gd name="T77" fmla="*/ 192 h 356"/>
                <a:gd name="T78" fmla="*/ 392 w 582"/>
                <a:gd name="T79" fmla="*/ 93 h 356"/>
                <a:gd name="T80" fmla="*/ 103 w 582"/>
                <a:gd name="T81" fmla="*/ 226 h 356"/>
                <a:gd name="T82" fmla="*/ 112 w 582"/>
                <a:gd name="T83" fmla="*/ 257 h 356"/>
                <a:gd name="T84" fmla="*/ 118 w 582"/>
                <a:gd name="T85" fmla="*/ 262 h 356"/>
                <a:gd name="T86" fmla="*/ 160 w 582"/>
                <a:gd name="T87" fmla="*/ 302 h 356"/>
                <a:gd name="T88" fmla="*/ 223 w 582"/>
                <a:gd name="T89" fmla="*/ 293 h 356"/>
                <a:gd name="T90" fmla="*/ 207 w 582"/>
                <a:gd name="T91" fmla="*/ 299 h 356"/>
                <a:gd name="T92" fmla="*/ 143 w 582"/>
                <a:gd name="T93" fmla="*/ 302 h 356"/>
                <a:gd name="T94" fmla="*/ 122 w 582"/>
                <a:gd name="T95" fmla="*/ 312 h 356"/>
                <a:gd name="T96" fmla="*/ 118 w 582"/>
                <a:gd name="T97" fmla="*/ 314 h 356"/>
                <a:gd name="T98" fmla="*/ 569 w 582"/>
                <a:gd name="T99" fmla="*/ 239 h 356"/>
                <a:gd name="T100" fmla="*/ 510 w 582"/>
                <a:gd name="T101" fmla="*/ 260 h 356"/>
                <a:gd name="T102" fmla="*/ 487 w 582"/>
                <a:gd name="T103" fmla="*/ 260 h 356"/>
                <a:gd name="T104" fmla="*/ 32 w 582"/>
                <a:gd name="T105" fmla="*/ 335 h 356"/>
                <a:gd name="T106" fmla="*/ 49 w 582"/>
                <a:gd name="T107" fmla="*/ 297 h 356"/>
                <a:gd name="T108" fmla="*/ 59 w 582"/>
                <a:gd name="T109" fmla="*/ 241 h 356"/>
                <a:gd name="T110" fmla="*/ 68 w 582"/>
                <a:gd name="T111" fmla="*/ 205 h 356"/>
                <a:gd name="T112" fmla="*/ 154 w 582"/>
                <a:gd name="T113" fmla="*/ 200 h 356"/>
                <a:gd name="T114" fmla="*/ 346 w 582"/>
                <a:gd name="T115" fmla="*/ 116 h 356"/>
                <a:gd name="T116" fmla="*/ 322 w 582"/>
                <a:gd name="T117" fmla="*/ 101 h 356"/>
                <a:gd name="T118" fmla="*/ 352 w 582"/>
                <a:gd name="T119" fmla="*/ 34 h 356"/>
                <a:gd name="T120" fmla="*/ 535 w 582"/>
                <a:gd name="T121" fmla="*/ 9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2" h="356">
                  <a:moveTo>
                    <a:pt x="369" y="110"/>
                  </a:moveTo>
                  <a:lnTo>
                    <a:pt x="369" y="110"/>
                  </a:lnTo>
                  <a:lnTo>
                    <a:pt x="367" y="112"/>
                  </a:lnTo>
                  <a:lnTo>
                    <a:pt x="369" y="112"/>
                  </a:lnTo>
                  <a:lnTo>
                    <a:pt x="369" y="112"/>
                  </a:lnTo>
                  <a:lnTo>
                    <a:pt x="369" y="110"/>
                  </a:lnTo>
                  <a:lnTo>
                    <a:pt x="371" y="110"/>
                  </a:lnTo>
                  <a:lnTo>
                    <a:pt x="371" y="110"/>
                  </a:lnTo>
                  <a:lnTo>
                    <a:pt x="369" y="110"/>
                  </a:lnTo>
                  <a:close/>
                  <a:moveTo>
                    <a:pt x="483" y="64"/>
                  </a:moveTo>
                  <a:lnTo>
                    <a:pt x="483" y="64"/>
                  </a:lnTo>
                  <a:lnTo>
                    <a:pt x="483" y="66"/>
                  </a:lnTo>
                  <a:lnTo>
                    <a:pt x="485" y="66"/>
                  </a:lnTo>
                  <a:lnTo>
                    <a:pt x="485" y="66"/>
                  </a:lnTo>
                  <a:lnTo>
                    <a:pt x="485" y="68"/>
                  </a:lnTo>
                  <a:lnTo>
                    <a:pt x="487" y="68"/>
                  </a:lnTo>
                  <a:lnTo>
                    <a:pt x="485" y="68"/>
                  </a:lnTo>
                  <a:lnTo>
                    <a:pt x="485" y="66"/>
                  </a:lnTo>
                  <a:lnTo>
                    <a:pt x="485" y="66"/>
                  </a:lnTo>
                  <a:lnTo>
                    <a:pt x="483" y="66"/>
                  </a:lnTo>
                  <a:lnTo>
                    <a:pt x="483" y="64"/>
                  </a:lnTo>
                  <a:lnTo>
                    <a:pt x="483" y="64"/>
                  </a:lnTo>
                  <a:close/>
                  <a:moveTo>
                    <a:pt x="491" y="234"/>
                  </a:moveTo>
                  <a:lnTo>
                    <a:pt x="491" y="236"/>
                  </a:lnTo>
                  <a:lnTo>
                    <a:pt x="491" y="236"/>
                  </a:lnTo>
                  <a:lnTo>
                    <a:pt x="493" y="236"/>
                  </a:lnTo>
                  <a:lnTo>
                    <a:pt x="493" y="236"/>
                  </a:lnTo>
                  <a:lnTo>
                    <a:pt x="493" y="234"/>
                  </a:lnTo>
                  <a:lnTo>
                    <a:pt x="493" y="234"/>
                  </a:lnTo>
                  <a:lnTo>
                    <a:pt x="491" y="234"/>
                  </a:lnTo>
                  <a:close/>
                  <a:moveTo>
                    <a:pt x="91" y="228"/>
                  </a:moveTo>
                  <a:lnTo>
                    <a:pt x="91" y="228"/>
                  </a:lnTo>
                  <a:lnTo>
                    <a:pt x="89" y="228"/>
                  </a:lnTo>
                  <a:lnTo>
                    <a:pt x="91" y="230"/>
                  </a:lnTo>
                  <a:lnTo>
                    <a:pt x="91" y="230"/>
                  </a:lnTo>
                  <a:lnTo>
                    <a:pt x="91" y="228"/>
                  </a:lnTo>
                  <a:lnTo>
                    <a:pt x="91" y="228"/>
                  </a:lnTo>
                  <a:close/>
                  <a:moveTo>
                    <a:pt x="93" y="262"/>
                  </a:moveTo>
                  <a:lnTo>
                    <a:pt x="91" y="262"/>
                  </a:lnTo>
                  <a:lnTo>
                    <a:pt x="91" y="264"/>
                  </a:lnTo>
                  <a:lnTo>
                    <a:pt x="91" y="264"/>
                  </a:lnTo>
                  <a:lnTo>
                    <a:pt x="91" y="264"/>
                  </a:lnTo>
                  <a:lnTo>
                    <a:pt x="93" y="262"/>
                  </a:lnTo>
                  <a:lnTo>
                    <a:pt x="93" y="262"/>
                  </a:lnTo>
                  <a:close/>
                  <a:moveTo>
                    <a:pt x="529" y="40"/>
                  </a:moveTo>
                  <a:lnTo>
                    <a:pt x="529" y="38"/>
                  </a:lnTo>
                  <a:lnTo>
                    <a:pt x="529" y="38"/>
                  </a:lnTo>
                  <a:lnTo>
                    <a:pt x="527" y="36"/>
                  </a:lnTo>
                  <a:lnTo>
                    <a:pt x="525" y="36"/>
                  </a:lnTo>
                  <a:lnTo>
                    <a:pt x="523" y="34"/>
                  </a:lnTo>
                  <a:lnTo>
                    <a:pt x="529" y="40"/>
                  </a:lnTo>
                  <a:close/>
                  <a:moveTo>
                    <a:pt x="546" y="91"/>
                  </a:moveTo>
                  <a:lnTo>
                    <a:pt x="546" y="93"/>
                  </a:lnTo>
                  <a:lnTo>
                    <a:pt x="546" y="93"/>
                  </a:lnTo>
                  <a:lnTo>
                    <a:pt x="548" y="93"/>
                  </a:lnTo>
                  <a:lnTo>
                    <a:pt x="546" y="89"/>
                  </a:lnTo>
                  <a:lnTo>
                    <a:pt x="544" y="91"/>
                  </a:lnTo>
                  <a:lnTo>
                    <a:pt x="546" y="91"/>
                  </a:lnTo>
                  <a:close/>
                  <a:moveTo>
                    <a:pt x="384" y="101"/>
                  </a:moveTo>
                  <a:lnTo>
                    <a:pt x="383" y="104"/>
                  </a:lnTo>
                  <a:lnTo>
                    <a:pt x="381" y="106"/>
                  </a:lnTo>
                  <a:lnTo>
                    <a:pt x="383" y="106"/>
                  </a:lnTo>
                  <a:lnTo>
                    <a:pt x="383" y="102"/>
                  </a:lnTo>
                  <a:lnTo>
                    <a:pt x="384" y="101"/>
                  </a:lnTo>
                  <a:close/>
                  <a:moveTo>
                    <a:pt x="95" y="226"/>
                  </a:moveTo>
                  <a:lnTo>
                    <a:pt x="95" y="228"/>
                  </a:lnTo>
                  <a:lnTo>
                    <a:pt x="93" y="230"/>
                  </a:lnTo>
                  <a:lnTo>
                    <a:pt x="93" y="232"/>
                  </a:lnTo>
                  <a:lnTo>
                    <a:pt x="93" y="230"/>
                  </a:lnTo>
                  <a:lnTo>
                    <a:pt x="95" y="230"/>
                  </a:lnTo>
                  <a:lnTo>
                    <a:pt x="95" y="228"/>
                  </a:lnTo>
                  <a:lnTo>
                    <a:pt x="95" y="228"/>
                  </a:lnTo>
                  <a:lnTo>
                    <a:pt x="95" y="226"/>
                  </a:lnTo>
                  <a:close/>
                  <a:moveTo>
                    <a:pt x="533" y="97"/>
                  </a:moveTo>
                  <a:lnTo>
                    <a:pt x="535" y="99"/>
                  </a:lnTo>
                  <a:lnTo>
                    <a:pt x="537" y="101"/>
                  </a:lnTo>
                  <a:lnTo>
                    <a:pt x="537" y="101"/>
                  </a:lnTo>
                  <a:lnTo>
                    <a:pt x="537" y="99"/>
                  </a:lnTo>
                  <a:lnTo>
                    <a:pt x="535" y="99"/>
                  </a:lnTo>
                  <a:lnTo>
                    <a:pt x="535" y="97"/>
                  </a:lnTo>
                  <a:lnTo>
                    <a:pt x="533" y="97"/>
                  </a:lnTo>
                  <a:close/>
                  <a:moveTo>
                    <a:pt x="544" y="64"/>
                  </a:moveTo>
                  <a:lnTo>
                    <a:pt x="544" y="66"/>
                  </a:lnTo>
                  <a:lnTo>
                    <a:pt x="544" y="68"/>
                  </a:lnTo>
                  <a:lnTo>
                    <a:pt x="544" y="64"/>
                  </a:lnTo>
                  <a:lnTo>
                    <a:pt x="544" y="62"/>
                  </a:lnTo>
                  <a:lnTo>
                    <a:pt x="544" y="62"/>
                  </a:lnTo>
                  <a:lnTo>
                    <a:pt x="544" y="64"/>
                  </a:lnTo>
                  <a:close/>
                  <a:moveTo>
                    <a:pt x="527" y="40"/>
                  </a:moveTo>
                  <a:lnTo>
                    <a:pt x="525" y="38"/>
                  </a:lnTo>
                  <a:lnTo>
                    <a:pt x="525" y="38"/>
                  </a:lnTo>
                  <a:lnTo>
                    <a:pt x="523" y="36"/>
                  </a:lnTo>
                  <a:lnTo>
                    <a:pt x="523" y="36"/>
                  </a:lnTo>
                  <a:lnTo>
                    <a:pt x="523" y="34"/>
                  </a:lnTo>
                  <a:lnTo>
                    <a:pt x="522" y="36"/>
                  </a:lnTo>
                  <a:lnTo>
                    <a:pt x="523" y="38"/>
                  </a:lnTo>
                  <a:lnTo>
                    <a:pt x="525" y="38"/>
                  </a:lnTo>
                  <a:lnTo>
                    <a:pt x="527" y="40"/>
                  </a:lnTo>
                  <a:close/>
                  <a:moveTo>
                    <a:pt x="137" y="285"/>
                  </a:moveTo>
                  <a:lnTo>
                    <a:pt x="137" y="293"/>
                  </a:lnTo>
                  <a:lnTo>
                    <a:pt x="137" y="293"/>
                  </a:lnTo>
                  <a:lnTo>
                    <a:pt x="137" y="293"/>
                  </a:lnTo>
                  <a:lnTo>
                    <a:pt x="135" y="289"/>
                  </a:lnTo>
                  <a:lnTo>
                    <a:pt x="135" y="287"/>
                  </a:lnTo>
                  <a:lnTo>
                    <a:pt x="135" y="285"/>
                  </a:lnTo>
                  <a:lnTo>
                    <a:pt x="137" y="285"/>
                  </a:lnTo>
                  <a:close/>
                  <a:moveTo>
                    <a:pt x="531" y="34"/>
                  </a:moveTo>
                  <a:lnTo>
                    <a:pt x="531" y="34"/>
                  </a:lnTo>
                  <a:lnTo>
                    <a:pt x="533" y="36"/>
                  </a:lnTo>
                  <a:lnTo>
                    <a:pt x="535" y="38"/>
                  </a:lnTo>
                  <a:lnTo>
                    <a:pt x="535" y="36"/>
                  </a:lnTo>
                  <a:lnTo>
                    <a:pt x="533" y="34"/>
                  </a:lnTo>
                  <a:lnTo>
                    <a:pt x="533" y="34"/>
                  </a:lnTo>
                  <a:lnTo>
                    <a:pt x="531" y="34"/>
                  </a:lnTo>
                  <a:close/>
                  <a:moveTo>
                    <a:pt x="82" y="234"/>
                  </a:moveTo>
                  <a:lnTo>
                    <a:pt x="85" y="232"/>
                  </a:lnTo>
                  <a:lnTo>
                    <a:pt x="85" y="230"/>
                  </a:lnTo>
                  <a:lnTo>
                    <a:pt x="87" y="228"/>
                  </a:lnTo>
                  <a:lnTo>
                    <a:pt x="89" y="228"/>
                  </a:lnTo>
                  <a:lnTo>
                    <a:pt x="87" y="228"/>
                  </a:lnTo>
                  <a:lnTo>
                    <a:pt x="85" y="230"/>
                  </a:lnTo>
                  <a:lnTo>
                    <a:pt x="82" y="234"/>
                  </a:lnTo>
                  <a:lnTo>
                    <a:pt x="82" y="234"/>
                  </a:lnTo>
                  <a:close/>
                  <a:moveTo>
                    <a:pt x="386" y="101"/>
                  </a:moveTo>
                  <a:lnTo>
                    <a:pt x="386" y="102"/>
                  </a:lnTo>
                  <a:lnTo>
                    <a:pt x="384" y="104"/>
                  </a:lnTo>
                  <a:lnTo>
                    <a:pt x="384" y="104"/>
                  </a:lnTo>
                  <a:lnTo>
                    <a:pt x="386" y="104"/>
                  </a:lnTo>
                  <a:lnTo>
                    <a:pt x="388" y="102"/>
                  </a:lnTo>
                  <a:lnTo>
                    <a:pt x="390" y="102"/>
                  </a:lnTo>
                  <a:lnTo>
                    <a:pt x="388" y="101"/>
                  </a:lnTo>
                  <a:lnTo>
                    <a:pt x="388" y="101"/>
                  </a:lnTo>
                  <a:lnTo>
                    <a:pt x="386" y="101"/>
                  </a:lnTo>
                  <a:close/>
                  <a:moveTo>
                    <a:pt x="504" y="45"/>
                  </a:moveTo>
                  <a:lnTo>
                    <a:pt x="504" y="47"/>
                  </a:lnTo>
                  <a:lnTo>
                    <a:pt x="506" y="47"/>
                  </a:lnTo>
                  <a:lnTo>
                    <a:pt x="506" y="47"/>
                  </a:lnTo>
                  <a:lnTo>
                    <a:pt x="508" y="49"/>
                  </a:lnTo>
                  <a:lnTo>
                    <a:pt x="508" y="49"/>
                  </a:lnTo>
                  <a:lnTo>
                    <a:pt x="508" y="51"/>
                  </a:lnTo>
                  <a:lnTo>
                    <a:pt x="510" y="51"/>
                  </a:lnTo>
                  <a:lnTo>
                    <a:pt x="510" y="53"/>
                  </a:lnTo>
                  <a:lnTo>
                    <a:pt x="512" y="53"/>
                  </a:lnTo>
                  <a:lnTo>
                    <a:pt x="512" y="55"/>
                  </a:lnTo>
                  <a:lnTo>
                    <a:pt x="512" y="55"/>
                  </a:lnTo>
                  <a:lnTo>
                    <a:pt x="514" y="57"/>
                  </a:lnTo>
                  <a:lnTo>
                    <a:pt x="514" y="59"/>
                  </a:lnTo>
                  <a:lnTo>
                    <a:pt x="514" y="57"/>
                  </a:lnTo>
                  <a:lnTo>
                    <a:pt x="512" y="55"/>
                  </a:lnTo>
                  <a:lnTo>
                    <a:pt x="512" y="55"/>
                  </a:lnTo>
                  <a:lnTo>
                    <a:pt x="512" y="53"/>
                  </a:lnTo>
                  <a:lnTo>
                    <a:pt x="510" y="53"/>
                  </a:lnTo>
                  <a:lnTo>
                    <a:pt x="510" y="51"/>
                  </a:lnTo>
                  <a:lnTo>
                    <a:pt x="510" y="51"/>
                  </a:lnTo>
                  <a:lnTo>
                    <a:pt x="508" y="49"/>
                  </a:lnTo>
                  <a:lnTo>
                    <a:pt x="508" y="49"/>
                  </a:lnTo>
                  <a:lnTo>
                    <a:pt x="508" y="49"/>
                  </a:lnTo>
                  <a:lnTo>
                    <a:pt x="506" y="47"/>
                  </a:lnTo>
                  <a:lnTo>
                    <a:pt x="506" y="47"/>
                  </a:lnTo>
                  <a:lnTo>
                    <a:pt x="506" y="45"/>
                  </a:lnTo>
                  <a:lnTo>
                    <a:pt x="504" y="45"/>
                  </a:lnTo>
                  <a:close/>
                  <a:moveTo>
                    <a:pt x="529" y="40"/>
                  </a:moveTo>
                  <a:lnTo>
                    <a:pt x="531" y="41"/>
                  </a:lnTo>
                  <a:lnTo>
                    <a:pt x="535" y="45"/>
                  </a:lnTo>
                  <a:lnTo>
                    <a:pt x="535" y="43"/>
                  </a:lnTo>
                  <a:lnTo>
                    <a:pt x="535" y="41"/>
                  </a:lnTo>
                  <a:lnTo>
                    <a:pt x="535" y="41"/>
                  </a:lnTo>
                  <a:lnTo>
                    <a:pt x="531" y="40"/>
                  </a:lnTo>
                  <a:lnTo>
                    <a:pt x="529" y="40"/>
                  </a:lnTo>
                  <a:close/>
                  <a:moveTo>
                    <a:pt x="358" y="85"/>
                  </a:moveTo>
                  <a:lnTo>
                    <a:pt x="358" y="85"/>
                  </a:lnTo>
                  <a:lnTo>
                    <a:pt x="360" y="83"/>
                  </a:lnTo>
                  <a:lnTo>
                    <a:pt x="360" y="81"/>
                  </a:lnTo>
                  <a:lnTo>
                    <a:pt x="362" y="80"/>
                  </a:lnTo>
                  <a:lnTo>
                    <a:pt x="360" y="81"/>
                  </a:lnTo>
                  <a:lnTo>
                    <a:pt x="356" y="83"/>
                  </a:lnTo>
                  <a:lnTo>
                    <a:pt x="356" y="87"/>
                  </a:lnTo>
                  <a:lnTo>
                    <a:pt x="356" y="87"/>
                  </a:lnTo>
                  <a:lnTo>
                    <a:pt x="356" y="85"/>
                  </a:lnTo>
                  <a:lnTo>
                    <a:pt x="358" y="85"/>
                  </a:lnTo>
                  <a:close/>
                  <a:moveTo>
                    <a:pt x="499" y="213"/>
                  </a:moveTo>
                  <a:lnTo>
                    <a:pt x="497" y="215"/>
                  </a:lnTo>
                  <a:lnTo>
                    <a:pt x="497" y="217"/>
                  </a:lnTo>
                  <a:lnTo>
                    <a:pt x="495" y="217"/>
                  </a:lnTo>
                  <a:lnTo>
                    <a:pt x="493" y="219"/>
                  </a:lnTo>
                  <a:lnTo>
                    <a:pt x="495" y="220"/>
                  </a:lnTo>
                  <a:lnTo>
                    <a:pt x="497" y="219"/>
                  </a:lnTo>
                  <a:lnTo>
                    <a:pt x="499" y="215"/>
                  </a:lnTo>
                  <a:lnTo>
                    <a:pt x="499" y="215"/>
                  </a:lnTo>
                  <a:lnTo>
                    <a:pt x="499" y="213"/>
                  </a:lnTo>
                  <a:lnTo>
                    <a:pt x="499" y="213"/>
                  </a:lnTo>
                  <a:close/>
                  <a:moveTo>
                    <a:pt x="544" y="74"/>
                  </a:moveTo>
                  <a:lnTo>
                    <a:pt x="544" y="76"/>
                  </a:lnTo>
                  <a:lnTo>
                    <a:pt x="544" y="80"/>
                  </a:lnTo>
                  <a:lnTo>
                    <a:pt x="546" y="81"/>
                  </a:lnTo>
                  <a:lnTo>
                    <a:pt x="546" y="83"/>
                  </a:lnTo>
                  <a:lnTo>
                    <a:pt x="546" y="80"/>
                  </a:lnTo>
                  <a:lnTo>
                    <a:pt x="546" y="74"/>
                  </a:lnTo>
                  <a:lnTo>
                    <a:pt x="544" y="74"/>
                  </a:lnTo>
                  <a:lnTo>
                    <a:pt x="544" y="72"/>
                  </a:lnTo>
                  <a:lnTo>
                    <a:pt x="544" y="74"/>
                  </a:lnTo>
                  <a:close/>
                  <a:moveTo>
                    <a:pt x="381" y="102"/>
                  </a:moveTo>
                  <a:lnTo>
                    <a:pt x="379" y="104"/>
                  </a:lnTo>
                  <a:lnTo>
                    <a:pt x="379" y="104"/>
                  </a:lnTo>
                  <a:lnTo>
                    <a:pt x="375" y="110"/>
                  </a:lnTo>
                  <a:lnTo>
                    <a:pt x="371" y="118"/>
                  </a:lnTo>
                  <a:lnTo>
                    <a:pt x="375" y="112"/>
                  </a:lnTo>
                  <a:lnTo>
                    <a:pt x="379" y="108"/>
                  </a:lnTo>
                  <a:lnTo>
                    <a:pt x="381" y="102"/>
                  </a:lnTo>
                  <a:close/>
                  <a:moveTo>
                    <a:pt x="527" y="40"/>
                  </a:moveTo>
                  <a:lnTo>
                    <a:pt x="531" y="45"/>
                  </a:lnTo>
                  <a:lnTo>
                    <a:pt x="535" y="49"/>
                  </a:lnTo>
                  <a:lnTo>
                    <a:pt x="531" y="45"/>
                  </a:lnTo>
                  <a:lnTo>
                    <a:pt x="527" y="40"/>
                  </a:lnTo>
                  <a:lnTo>
                    <a:pt x="527" y="40"/>
                  </a:lnTo>
                  <a:close/>
                  <a:moveTo>
                    <a:pt x="514" y="49"/>
                  </a:moveTo>
                  <a:lnTo>
                    <a:pt x="510" y="45"/>
                  </a:lnTo>
                  <a:lnTo>
                    <a:pt x="508" y="40"/>
                  </a:lnTo>
                  <a:lnTo>
                    <a:pt x="503" y="36"/>
                  </a:lnTo>
                  <a:lnTo>
                    <a:pt x="508" y="41"/>
                  </a:lnTo>
                  <a:lnTo>
                    <a:pt x="512" y="47"/>
                  </a:lnTo>
                  <a:lnTo>
                    <a:pt x="512" y="49"/>
                  </a:lnTo>
                  <a:lnTo>
                    <a:pt x="514" y="49"/>
                  </a:lnTo>
                  <a:lnTo>
                    <a:pt x="514" y="49"/>
                  </a:lnTo>
                  <a:lnTo>
                    <a:pt x="514" y="49"/>
                  </a:lnTo>
                  <a:close/>
                  <a:moveTo>
                    <a:pt x="527" y="238"/>
                  </a:moveTo>
                  <a:lnTo>
                    <a:pt x="525" y="239"/>
                  </a:lnTo>
                  <a:lnTo>
                    <a:pt x="525" y="239"/>
                  </a:lnTo>
                  <a:lnTo>
                    <a:pt x="525" y="239"/>
                  </a:lnTo>
                  <a:lnTo>
                    <a:pt x="523" y="238"/>
                  </a:lnTo>
                  <a:lnTo>
                    <a:pt x="522" y="239"/>
                  </a:lnTo>
                  <a:lnTo>
                    <a:pt x="520" y="241"/>
                  </a:lnTo>
                  <a:lnTo>
                    <a:pt x="518" y="243"/>
                  </a:lnTo>
                  <a:lnTo>
                    <a:pt x="523" y="241"/>
                  </a:lnTo>
                  <a:lnTo>
                    <a:pt x="529" y="239"/>
                  </a:lnTo>
                  <a:lnTo>
                    <a:pt x="529" y="239"/>
                  </a:lnTo>
                  <a:lnTo>
                    <a:pt x="527" y="238"/>
                  </a:lnTo>
                  <a:lnTo>
                    <a:pt x="527" y="238"/>
                  </a:lnTo>
                  <a:lnTo>
                    <a:pt x="527" y="238"/>
                  </a:lnTo>
                  <a:close/>
                  <a:moveTo>
                    <a:pt x="546" y="104"/>
                  </a:moveTo>
                  <a:lnTo>
                    <a:pt x="546" y="112"/>
                  </a:lnTo>
                  <a:lnTo>
                    <a:pt x="548" y="120"/>
                  </a:lnTo>
                  <a:lnTo>
                    <a:pt x="548" y="114"/>
                  </a:lnTo>
                  <a:lnTo>
                    <a:pt x="548" y="108"/>
                  </a:lnTo>
                  <a:lnTo>
                    <a:pt x="548" y="102"/>
                  </a:lnTo>
                  <a:lnTo>
                    <a:pt x="546" y="102"/>
                  </a:lnTo>
                  <a:lnTo>
                    <a:pt x="546" y="102"/>
                  </a:lnTo>
                  <a:lnTo>
                    <a:pt x="546" y="104"/>
                  </a:lnTo>
                  <a:close/>
                  <a:moveTo>
                    <a:pt x="548" y="34"/>
                  </a:moveTo>
                  <a:lnTo>
                    <a:pt x="550" y="38"/>
                  </a:lnTo>
                  <a:lnTo>
                    <a:pt x="550" y="40"/>
                  </a:lnTo>
                  <a:lnTo>
                    <a:pt x="550" y="41"/>
                  </a:lnTo>
                  <a:lnTo>
                    <a:pt x="550" y="43"/>
                  </a:lnTo>
                  <a:lnTo>
                    <a:pt x="552" y="43"/>
                  </a:lnTo>
                  <a:lnTo>
                    <a:pt x="552" y="38"/>
                  </a:lnTo>
                  <a:lnTo>
                    <a:pt x="550" y="32"/>
                  </a:lnTo>
                  <a:lnTo>
                    <a:pt x="550" y="30"/>
                  </a:lnTo>
                  <a:lnTo>
                    <a:pt x="552" y="30"/>
                  </a:lnTo>
                  <a:lnTo>
                    <a:pt x="552" y="28"/>
                  </a:lnTo>
                  <a:lnTo>
                    <a:pt x="550" y="28"/>
                  </a:lnTo>
                  <a:lnTo>
                    <a:pt x="548" y="28"/>
                  </a:lnTo>
                  <a:lnTo>
                    <a:pt x="548" y="30"/>
                  </a:lnTo>
                  <a:lnTo>
                    <a:pt x="548" y="32"/>
                  </a:lnTo>
                  <a:lnTo>
                    <a:pt x="548" y="34"/>
                  </a:lnTo>
                  <a:close/>
                  <a:moveTo>
                    <a:pt x="522" y="61"/>
                  </a:moveTo>
                  <a:lnTo>
                    <a:pt x="537" y="80"/>
                  </a:lnTo>
                  <a:lnTo>
                    <a:pt x="537" y="78"/>
                  </a:lnTo>
                  <a:lnTo>
                    <a:pt x="537" y="78"/>
                  </a:lnTo>
                  <a:lnTo>
                    <a:pt x="523" y="62"/>
                  </a:lnTo>
                  <a:lnTo>
                    <a:pt x="523" y="62"/>
                  </a:lnTo>
                  <a:lnTo>
                    <a:pt x="522" y="61"/>
                  </a:lnTo>
                  <a:lnTo>
                    <a:pt x="522" y="61"/>
                  </a:lnTo>
                  <a:lnTo>
                    <a:pt x="522" y="61"/>
                  </a:lnTo>
                  <a:close/>
                  <a:moveTo>
                    <a:pt x="82" y="295"/>
                  </a:moveTo>
                  <a:lnTo>
                    <a:pt x="76" y="300"/>
                  </a:lnTo>
                  <a:lnTo>
                    <a:pt x="72" y="306"/>
                  </a:lnTo>
                  <a:lnTo>
                    <a:pt x="72" y="306"/>
                  </a:lnTo>
                  <a:lnTo>
                    <a:pt x="74" y="306"/>
                  </a:lnTo>
                  <a:lnTo>
                    <a:pt x="74" y="306"/>
                  </a:lnTo>
                  <a:lnTo>
                    <a:pt x="82" y="297"/>
                  </a:lnTo>
                  <a:lnTo>
                    <a:pt x="82" y="295"/>
                  </a:lnTo>
                  <a:close/>
                  <a:moveTo>
                    <a:pt x="362" y="55"/>
                  </a:moveTo>
                  <a:lnTo>
                    <a:pt x="360" y="57"/>
                  </a:lnTo>
                  <a:lnTo>
                    <a:pt x="358" y="57"/>
                  </a:lnTo>
                  <a:lnTo>
                    <a:pt x="358" y="59"/>
                  </a:lnTo>
                  <a:lnTo>
                    <a:pt x="360" y="61"/>
                  </a:lnTo>
                  <a:lnTo>
                    <a:pt x="362" y="61"/>
                  </a:lnTo>
                  <a:lnTo>
                    <a:pt x="362" y="61"/>
                  </a:lnTo>
                  <a:lnTo>
                    <a:pt x="363" y="59"/>
                  </a:lnTo>
                  <a:lnTo>
                    <a:pt x="363" y="57"/>
                  </a:lnTo>
                  <a:lnTo>
                    <a:pt x="365" y="57"/>
                  </a:lnTo>
                  <a:lnTo>
                    <a:pt x="365" y="57"/>
                  </a:lnTo>
                  <a:lnTo>
                    <a:pt x="367" y="55"/>
                  </a:lnTo>
                  <a:lnTo>
                    <a:pt x="365" y="55"/>
                  </a:lnTo>
                  <a:lnTo>
                    <a:pt x="363" y="55"/>
                  </a:lnTo>
                  <a:lnTo>
                    <a:pt x="362" y="55"/>
                  </a:lnTo>
                  <a:close/>
                  <a:moveTo>
                    <a:pt x="82" y="234"/>
                  </a:moveTo>
                  <a:lnTo>
                    <a:pt x="78" y="236"/>
                  </a:lnTo>
                  <a:lnTo>
                    <a:pt x="74" y="239"/>
                  </a:lnTo>
                  <a:lnTo>
                    <a:pt x="72" y="241"/>
                  </a:lnTo>
                  <a:lnTo>
                    <a:pt x="70" y="243"/>
                  </a:lnTo>
                  <a:lnTo>
                    <a:pt x="72" y="243"/>
                  </a:lnTo>
                  <a:lnTo>
                    <a:pt x="72" y="243"/>
                  </a:lnTo>
                  <a:lnTo>
                    <a:pt x="78" y="239"/>
                  </a:lnTo>
                  <a:lnTo>
                    <a:pt x="82" y="234"/>
                  </a:lnTo>
                  <a:close/>
                  <a:moveTo>
                    <a:pt x="383" y="112"/>
                  </a:moveTo>
                  <a:lnTo>
                    <a:pt x="379" y="116"/>
                  </a:lnTo>
                  <a:lnTo>
                    <a:pt x="373" y="120"/>
                  </a:lnTo>
                  <a:lnTo>
                    <a:pt x="375" y="121"/>
                  </a:lnTo>
                  <a:lnTo>
                    <a:pt x="375" y="123"/>
                  </a:lnTo>
                  <a:lnTo>
                    <a:pt x="377" y="121"/>
                  </a:lnTo>
                  <a:lnTo>
                    <a:pt x="379" y="120"/>
                  </a:lnTo>
                  <a:lnTo>
                    <a:pt x="381" y="118"/>
                  </a:lnTo>
                  <a:lnTo>
                    <a:pt x="383" y="118"/>
                  </a:lnTo>
                  <a:lnTo>
                    <a:pt x="384" y="116"/>
                  </a:lnTo>
                  <a:lnTo>
                    <a:pt x="384" y="114"/>
                  </a:lnTo>
                  <a:lnTo>
                    <a:pt x="384" y="112"/>
                  </a:lnTo>
                  <a:lnTo>
                    <a:pt x="383" y="112"/>
                  </a:lnTo>
                  <a:close/>
                  <a:moveTo>
                    <a:pt x="82" y="253"/>
                  </a:moveTo>
                  <a:lnTo>
                    <a:pt x="78" y="257"/>
                  </a:lnTo>
                  <a:lnTo>
                    <a:pt x="72" y="260"/>
                  </a:lnTo>
                  <a:lnTo>
                    <a:pt x="70" y="262"/>
                  </a:lnTo>
                  <a:lnTo>
                    <a:pt x="68" y="266"/>
                  </a:lnTo>
                  <a:lnTo>
                    <a:pt x="68" y="268"/>
                  </a:lnTo>
                  <a:lnTo>
                    <a:pt x="74" y="264"/>
                  </a:lnTo>
                  <a:lnTo>
                    <a:pt x="78" y="259"/>
                  </a:lnTo>
                  <a:lnTo>
                    <a:pt x="80" y="259"/>
                  </a:lnTo>
                  <a:lnTo>
                    <a:pt x="82" y="257"/>
                  </a:lnTo>
                  <a:lnTo>
                    <a:pt x="82" y="257"/>
                  </a:lnTo>
                  <a:lnTo>
                    <a:pt x="82" y="255"/>
                  </a:lnTo>
                  <a:lnTo>
                    <a:pt x="84" y="255"/>
                  </a:lnTo>
                  <a:lnTo>
                    <a:pt x="84" y="253"/>
                  </a:lnTo>
                  <a:lnTo>
                    <a:pt x="84" y="253"/>
                  </a:lnTo>
                  <a:lnTo>
                    <a:pt x="84" y="253"/>
                  </a:lnTo>
                  <a:lnTo>
                    <a:pt x="82" y="253"/>
                  </a:lnTo>
                  <a:close/>
                  <a:moveTo>
                    <a:pt x="91" y="304"/>
                  </a:moveTo>
                  <a:lnTo>
                    <a:pt x="87" y="310"/>
                  </a:lnTo>
                  <a:lnTo>
                    <a:pt x="82" y="314"/>
                  </a:lnTo>
                  <a:lnTo>
                    <a:pt x="91" y="318"/>
                  </a:lnTo>
                  <a:lnTo>
                    <a:pt x="91" y="312"/>
                  </a:lnTo>
                  <a:lnTo>
                    <a:pt x="93" y="306"/>
                  </a:lnTo>
                  <a:lnTo>
                    <a:pt x="93" y="304"/>
                  </a:lnTo>
                  <a:lnTo>
                    <a:pt x="91" y="304"/>
                  </a:lnTo>
                  <a:lnTo>
                    <a:pt x="91" y="304"/>
                  </a:lnTo>
                  <a:close/>
                  <a:moveTo>
                    <a:pt x="369" y="89"/>
                  </a:moveTo>
                  <a:lnTo>
                    <a:pt x="367" y="89"/>
                  </a:lnTo>
                  <a:lnTo>
                    <a:pt x="367" y="91"/>
                  </a:lnTo>
                  <a:lnTo>
                    <a:pt x="363" y="97"/>
                  </a:lnTo>
                  <a:lnTo>
                    <a:pt x="360" y="102"/>
                  </a:lnTo>
                  <a:lnTo>
                    <a:pt x="360" y="104"/>
                  </a:lnTo>
                  <a:lnTo>
                    <a:pt x="362" y="104"/>
                  </a:lnTo>
                  <a:lnTo>
                    <a:pt x="362" y="104"/>
                  </a:lnTo>
                  <a:lnTo>
                    <a:pt x="363" y="102"/>
                  </a:lnTo>
                  <a:lnTo>
                    <a:pt x="365" y="99"/>
                  </a:lnTo>
                  <a:lnTo>
                    <a:pt x="369" y="95"/>
                  </a:lnTo>
                  <a:lnTo>
                    <a:pt x="369" y="95"/>
                  </a:lnTo>
                  <a:lnTo>
                    <a:pt x="371" y="91"/>
                  </a:lnTo>
                  <a:lnTo>
                    <a:pt x="371" y="89"/>
                  </a:lnTo>
                  <a:lnTo>
                    <a:pt x="369" y="89"/>
                  </a:lnTo>
                  <a:lnTo>
                    <a:pt x="369" y="89"/>
                  </a:lnTo>
                  <a:close/>
                  <a:moveTo>
                    <a:pt x="529" y="133"/>
                  </a:moveTo>
                  <a:lnTo>
                    <a:pt x="533" y="140"/>
                  </a:lnTo>
                  <a:lnTo>
                    <a:pt x="539" y="148"/>
                  </a:lnTo>
                  <a:lnTo>
                    <a:pt x="542" y="158"/>
                  </a:lnTo>
                  <a:lnTo>
                    <a:pt x="542" y="150"/>
                  </a:lnTo>
                  <a:lnTo>
                    <a:pt x="541" y="142"/>
                  </a:lnTo>
                  <a:lnTo>
                    <a:pt x="541" y="142"/>
                  </a:lnTo>
                  <a:lnTo>
                    <a:pt x="539" y="142"/>
                  </a:lnTo>
                  <a:lnTo>
                    <a:pt x="529" y="133"/>
                  </a:lnTo>
                  <a:close/>
                  <a:moveTo>
                    <a:pt x="506" y="220"/>
                  </a:moveTo>
                  <a:lnTo>
                    <a:pt x="503" y="226"/>
                  </a:lnTo>
                  <a:lnTo>
                    <a:pt x="499" y="232"/>
                  </a:lnTo>
                  <a:lnTo>
                    <a:pt x="495" y="238"/>
                  </a:lnTo>
                  <a:lnTo>
                    <a:pt x="501" y="234"/>
                  </a:lnTo>
                  <a:lnTo>
                    <a:pt x="504" y="228"/>
                  </a:lnTo>
                  <a:lnTo>
                    <a:pt x="510" y="222"/>
                  </a:lnTo>
                  <a:lnTo>
                    <a:pt x="510" y="222"/>
                  </a:lnTo>
                  <a:lnTo>
                    <a:pt x="508" y="220"/>
                  </a:lnTo>
                  <a:lnTo>
                    <a:pt x="506" y="220"/>
                  </a:lnTo>
                  <a:close/>
                  <a:moveTo>
                    <a:pt x="381" y="95"/>
                  </a:moveTo>
                  <a:lnTo>
                    <a:pt x="371" y="101"/>
                  </a:lnTo>
                  <a:lnTo>
                    <a:pt x="365" y="108"/>
                  </a:lnTo>
                  <a:lnTo>
                    <a:pt x="365" y="110"/>
                  </a:lnTo>
                  <a:lnTo>
                    <a:pt x="365" y="110"/>
                  </a:lnTo>
                  <a:lnTo>
                    <a:pt x="371" y="108"/>
                  </a:lnTo>
                  <a:lnTo>
                    <a:pt x="373" y="104"/>
                  </a:lnTo>
                  <a:lnTo>
                    <a:pt x="381" y="97"/>
                  </a:lnTo>
                  <a:lnTo>
                    <a:pt x="381" y="95"/>
                  </a:lnTo>
                  <a:lnTo>
                    <a:pt x="381" y="95"/>
                  </a:lnTo>
                  <a:close/>
                  <a:moveTo>
                    <a:pt x="520" y="230"/>
                  </a:moveTo>
                  <a:lnTo>
                    <a:pt x="514" y="236"/>
                  </a:lnTo>
                  <a:lnTo>
                    <a:pt x="508" y="239"/>
                  </a:lnTo>
                  <a:lnTo>
                    <a:pt x="503" y="243"/>
                  </a:lnTo>
                  <a:lnTo>
                    <a:pt x="506" y="245"/>
                  </a:lnTo>
                  <a:lnTo>
                    <a:pt x="508" y="243"/>
                  </a:lnTo>
                  <a:lnTo>
                    <a:pt x="510" y="243"/>
                  </a:lnTo>
                  <a:lnTo>
                    <a:pt x="512" y="241"/>
                  </a:lnTo>
                  <a:lnTo>
                    <a:pt x="518" y="238"/>
                  </a:lnTo>
                  <a:lnTo>
                    <a:pt x="523" y="234"/>
                  </a:lnTo>
                  <a:lnTo>
                    <a:pt x="522" y="232"/>
                  </a:lnTo>
                  <a:lnTo>
                    <a:pt x="520" y="230"/>
                  </a:lnTo>
                  <a:close/>
                  <a:moveTo>
                    <a:pt x="512" y="226"/>
                  </a:moveTo>
                  <a:lnTo>
                    <a:pt x="499" y="239"/>
                  </a:lnTo>
                  <a:lnTo>
                    <a:pt x="499" y="239"/>
                  </a:lnTo>
                  <a:lnTo>
                    <a:pt x="499" y="241"/>
                  </a:lnTo>
                  <a:lnTo>
                    <a:pt x="501" y="241"/>
                  </a:lnTo>
                  <a:lnTo>
                    <a:pt x="508" y="236"/>
                  </a:lnTo>
                  <a:lnTo>
                    <a:pt x="516" y="228"/>
                  </a:lnTo>
                  <a:lnTo>
                    <a:pt x="516" y="226"/>
                  </a:lnTo>
                  <a:lnTo>
                    <a:pt x="514" y="226"/>
                  </a:lnTo>
                  <a:lnTo>
                    <a:pt x="514" y="226"/>
                  </a:lnTo>
                  <a:lnTo>
                    <a:pt x="512" y="226"/>
                  </a:lnTo>
                  <a:close/>
                  <a:moveTo>
                    <a:pt x="89" y="241"/>
                  </a:moveTo>
                  <a:lnTo>
                    <a:pt x="87" y="239"/>
                  </a:lnTo>
                  <a:lnTo>
                    <a:pt x="87" y="239"/>
                  </a:lnTo>
                  <a:lnTo>
                    <a:pt x="82" y="243"/>
                  </a:lnTo>
                  <a:lnTo>
                    <a:pt x="76" y="247"/>
                  </a:lnTo>
                  <a:lnTo>
                    <a:pt x="70" y="251"/>
                  </a:lnTo>
                  <a:lnTo>
                    <a:pt x="70" y="253"/>
                  </a:lnTo>
                  <a:lnTo>
                    <a:pt x="70" y="255"/>
                  </a:lnTo>
                  <a:lnTo>
                    <a:pt x="72" y="255"/>
                  </a:lnTo>
                  <a:lnTo>
                    <a:pt x="76" y="253"/>
                  </a:lnTo>
                  <a:lnTo>
                    <a:pt x="78" y="251"/>
                  </a:lnTo>
                  <a:lnTo>
                    <a:pt x="80" y="249"/>
                  </a:lnTo>
                  <a:lnTo>
                    <a:pt x="85" y="245"/>
                  </a:lnTo>
                  <a:lnTo>
                    <a:pt x="89" y="241"/>
                  </a:lnTo>
                  <a:close/>
                  <a:moveTo>
                    <a:pt x="93" y="287"/>
                  </a:moveTo>
                  <a:lnTo>
                    <a:pt x="84" y="299"/>
                  </a:lnTo>
                  <a:lnTo>
                    <a:pt x="78" y="308"/>
                  </a:lnTo>
                  <a:lnTo>
                    <a:pt x="78" y="310"/>
                  </a:lnTo>
                  <a:lnTo>
                    <a:pt x="80" y="310"/>
                  </a:lnTo>
                  <a:lnTo>
                    <a:pt x="82" y="312"/>
                  </a:lnTo>
                  <a:lnTo>
                    <a:pt x="84" y="310"/>
                  </a:lnTo>
                  <a:lnTo>
                    <a:pt x="84" y="308"/>
                  </a:lnTo>
                  <a:lnTo>
                    <a:pt x="85" y="308"/>
                  </a:lnTo>
                  <a:lnTo>
                    <a:pt x="85" y="308"/>
                  </a:lnTo>
                  <a:lnTo>
                    <a:pt x="84" y="308"/>
                  </a:lnTo>
                  <a:lnTo>
                    <a:pt x="84" y="306"/>
                  </a:lnTo>
                  <a:lnTo>
                    <a:pt x="85" y="306"/>
                  </a:lnTo>
                  <a:lnTo>
                    <a:pt x="85" y="306"/>
                  </a:lnTo>
                  <a:lnTo>
                    <a:pt x="85" y="306"/>
                  </a:lnTo>
                  <a:lnTo>
                    <a:pt x="87" y="306"/>
                  </a:lnTo>
                  <a:lnTo>
                    <a:pt x="85" y="304"/>
                  </a:lnTo>
                  <a:lnTo>
                    <a:pt x="89" y="302"/>
                  </a:lnTo>
                  <a:lnTo>
                    <a:pt x="93" y="299"/>
                  </a:lnTo>
                  <a:lnTo>
                    <a:pt x="93" y="297"/>
                  </a:lnTo>
                  <a:lnTo>
                    <a:pt x="93" y="293"/>
                  </a:lnTo>
                  <a:lnTo>
                    <a:pt x="93" y="291"/>
                  </a:lnTo>
                  <a:lnTo>
                    <a:pt x="93" y="287"/>
                  </a:lnTo>
                  <a:lnTo>
                    <a:pt x="93" y="287"/>
                  </a:lnTo>
                  <a:close/>
                  <a:moveTo>
                    <a:pt x="91" y="257"/>
                  </a:moveTo>
                  <a:lnTo>
                    <a:pt x="84" y="262"/>
                  </a:lnTo>
                  <a:lnTo>
                    <a:pt x="76" y="268"/>
                  </a:lnTo>
                  <a:lnTo>
                    <a:pt x="68" y="274"/>
                  </a:lnTo>
                  <a:lnTo>
                    <a:pt x="68" y="276"/>
                  </a:lnTo>
                  <a:lnTo>
                    <a:pt x="68" y="279"/>
                  </a:lnTo>
                  <a:lnTo>
                    <a:pt x="68" y="281"/>
                  </a:lnTo>
                  <a:lnTo>
                    <a:pt x="74" y="278"/>
                  </a:lnTo>
                  <a:lnTo>
                    <a:pt x="80" y="272"/>
                  </a:lnTo>
                  <a:lnTo>
                    <a:pt x="85" y="264"/>
                  </a:lnTo>
                  <a:lnTo>
                    <a:pt x="85" y="264"/>
                  </a:lnTo>
                  <a:lnTo>
                    <a:pt x="87" y="264"/>
                  </a:lnTo>
                  <a:lnTo>
                    <a:pt x="87" y="262"/>
                  </a:lnTo>
                  <a:lnTo>
                    <a:pt x="87" y="260"/>
                  </a:lnTo>
                  <a:lnTo>
                    <a:pt x="89" y="260"/>
                  </a:lnTo>
                  <a:lnTo>
                    <a:pt x="89" y="262"/>
                  </a:lnTo>
                  <a:lnTo>
                    <a:pt x="89" y="260"/>
                  </a:lnTo>
                  <a:lnTo>
                    <a:pt x="89" y="259"/>
                  </a:lnTo>
                  <a:lnTo>
                    <a:pt x="89" y="259"/>
                  </a:lnTo>
                  <a:lnTo>
                    <a:pt x="91" y="257"/>
                  </a:lnTo>
                  <a:lnTo>
                    <a:pt x="91" y="257"/>
                  </a:lnTo>
                  <a:lnTo>
                    <a:pt x="91" y="257"/>
                  </a:lnTo>
                  <a:close/>
                  <a:moveTo>
                    <a:pt x="522" y="78"/>
                  </a:moveTo>
                  <a:lnTo>
                    <a:pt x="522" y="80"/>
                  </a:lnTo>
                  <a:lnTo>
                    <a:pt x="522" y="80"/>
                  </a:lnTo>
                  <a:lnTo>
                    <a:pt x="523" y="80"/>
                  </a:lnTo>
                  <a:lnTo>
                    <a:pt x="531" y="89"/>
                  </a:lnTo>
                  <a:lnTo>
                    <a:pt x="531" y="91"/>
                  </a:lnTo>
                  <a:lnTo>
                    <a:pt x="531" y="91"/>
                  </a:lnTo>
                  <a:lnTo>
                    <a:pt x="531" y="91"/>
                  </a:lnTo>
                  <a:lnTo>
                    <a:pt x="531" y="91"/>
                  </a:lnTo>
                  <a:lnTo>
                    <a:pt x="533" y="91"/>
                  </a:lnTo>
                  <a:lnTo>
                    <a:pt x="533" y="91"/>
                  </a:lnTo>
                  <a:lnTo>
                    <a:pt x="533" y="93"/>
                  </a:lnTo>
                  <a:lnTo>
                    <a:pt x="535" y="93"/>
                  </a:lnTo>
                  <a:lnTo>
                    <a:pt x="533" y="91"/>
                  </a:lnTo>
                  <a:lnTo>
                    <a:pt x="497" y="43"/>
                  </a:lnTo>
                  <a:lnTo>
                    <a:pt x="497" y="41"/>
                  </a:lnTo>
                  <a:lnTo>
                    <a:pt x="495" y="40"/>
                  </a:lnTo>
                  <a:lnTo>
                    <a:pt x="493" y="40"/>
                  </a:lnTo>
                  <a:lnTo>
                    <a:pt x="491" y="40"/>
                  </a:lnTo>
                  <a:lnTo>
                    <a:pt x="489" y="40"/>
                  </a:lnTo>
                  <a:lnTo>
                    <a:pt x="489" y="40"/>
                  </a:lnTo>
                  <a:lnTo>
                    <a:pt x="489" y="40"/>
                  </a:lnTo>
                  <a:lnTo>
                    <a:pt x="497" y="49"/>
                  </a:lnTo>
                  <a:lnTo>
                    <a:pt x="504" y="59"/>
                  </a:lnTo>
                  <a:lnTo>
                    <a:pt x="512" y="68"/>
                  </a:lnTo>
                  <a:lnTo>
                    <a:pt x="512" y="68"/>
                  </a:lnTo>
                  <a:lnTo>
                    <a:pt x="514" y="68"/>
                  </a:lnTo>
                  <a:lnTo>
                    <a:pt x="514" y="70"/>
                  </a:lnTo>
                  <a:lnTo>
                    <a:pt x="516" y="72"/>
                  </a:lnTo>
                  <a:lnTo>
                    <a:pt x="518" y="72"/>
                  </a:lnTo>
                  <a:lnTo>
                    <a:pt x="518" y="74"/>
                  </a:lnTo>
                  <a:lnTo>
                    <a:pt x="518" y="76"/>
                  </a:lnTo>
                  <a:lnTo>
                    <a:pt x="520" y="78"/>
                  </a:lnTo>
                  <a:lnTo>
                    <a:pt x="522" y="78"/>
                  </a:lnTo>
                  <a:close/>
                  <a:moveTo>
                    <a:pt x="525" y="59"/>
                  </a:moveTo>
                  <a:lnTo>
                    <a:pt x="527" y="59"/>
                  </a:lnTo>
                  <a:lnTo>
                    <a:pt x="527" y="61"/>
                  </a:lnTo>
                  <a:lnTo>
                    <a:pt x="529" y="61"/>
                  </a:lnTo>
                  <a:lnTo>
                    <a:pt x="529" y="62"/>
                  </a:lnTo>
                  <a:lnTo>
                    <a:pt x="529" y="62"/>
                  </a:lnTo>
                  <a:lnTo>
                    <a:pt x="531" y="64"/>
                  </a:lnTo>
                  <a:lnTo>
                    <a:pt x="531" y="64"/>
                  </a:lnTo>
                  <a:lnTo>
                    <a:pt x="531" y="66"/>
                  </a:lnTo>
                  <a:lnTo>
                    <a:pt x="533" y="66"/>
                  </a:lnTo>
                  <a:lnTo>
                    <a:pt x="535" y="68"/>
                  </a:lnTo>
                  <a:lnTo>
                    <a:pt x="535" y="62"/>
                  </a:lnTo>
                  <a:lnTo>
                    <a:pt x="535" y="57"/>
                  </a:lnTo>
                  <a:lnTo>
                    <a:pt x="527" y="45"/>
                  </a:lnTo>
                  <a:lnTo>
                    <a:pt x="516" y="36"/>
                  </a:lnTo>
                  <a:lnTo>
                    <a:pt x="514" y="36"/>
                  </a:lnTo>
                  <a:lnTo>
                    <a:pt x="512" y="36"/>
                  </a:lnTo>
                  <a:lnTo>
                    <a:pt x="508" y="36"/>
                  </a:lnTo>
                  <a:lnTo>
                    <a:pt x="518" y="47"/>
                  </a:lnTo>
                  <a:lnTo>
                    <a:pt x="525" y="59"/>
                  </a:lnTo>
                  <a:close/>
                  <a:moveTo>
                    <a:pt x="93" y="270"/>
                  </a:moveTo>
                  <a:lnTo>
                    <a:pt x="84" y="276"/>
                  </a:lnTo>
                  <a:lnTo>
                    <a:pt x="74" y="283"/>
                  </a:lnTo>
                  <a:lnTo>
                    <a:pt x="66" y="291"/>
                  </a:lnTo>
                  <a:lnTo>
                    <a:pt x="66" y="293"/>
                  </a:lnTo>
                  <a:lnTo>
                    <a:pt x="66" y="293"/>
                  </a:lnTo>
                  <a:lnTo>
                    <a:pt x="66" y="295"/>
                  </a:lnTo>
                  <a:lnTo>
                    <a:pt x="66" y="297"/>
                  </a:lnTo>
                  <a:lnTo>
                    <a:pt x="65" y="297"/>
                  </a:lnTo>
                  <a:lnTo>
                    <a:pt x="65" y="299"/>
                  </a:lnTo>
                  <a:lnTo>
                    <a:pt x="65" y="302"/>
                  </a:lnTo>
                  <a:lnTo>
                    <a:pt x="66" y="302"/>
                  </a:lnTo>
                  <a:lnTo>
                    <a:pt x="80" y="289"/>
                  </a:lnTo>
                  <a:lnTo>
                    <a:pt x="93" y="274"/>
                  </a:lnTo>
                  <a:lnTo>
                    <a:pt x="93" y="274"/>
                  </a:lnTo>
                  <a:lnTo>
                    <a:pt x="93" y="272"/>
                  </a:lnTo>
                  <a:lnTo>
                    <a:pt x="93" y="270"/>
                  </a:lnTo>
                  <a:lnTo>
                    <a:pt x="93" y="270"/>
                  </a:lnTo>
                  <a:lnTo>
                    <a:pt x="93" y="268"/>
                  </a:lnTo>
                  <a:lnTo>
                    <a:pt x="93" y="270"/>
                  </a:lnTo>
                  <a:close/>
                  <a:moveTo>
                    <a:pt x="514" y="140"/>
                  </a:moveTo>
                  <a:lnTo>
                    <a:pt x="520" y="152"/>
                  </a:lnTo>
                  <a:lnTo>
                    <a:pt x="527" y="161"/>
                  </a:lnTo>
                  <a:lnTo>
                    <a:pt x="535" y="175"/>
                  </a:lnTo>
                  <a:lnTo>
                    <a:pt x="544" y="190"/>
                  </a:lnTo>
                  <a:lnTo>
                    <a:pt x="542" y="169"/>
                  </a:lnTo>
                  <a:lnTo>
                    <a:pt x="527" y="156"/>
                  </a:lnTo>
                  <a:lnTo>
                    <a:pt x="514" y="140"/>
                  </a:lnTo>
                  <a:close/>
                  <a:moveTo>
                    <a:pt x="106" y="238"/>
                  </a:moveTo>
                  <a:lnTo>
                    <a:pt x="106" y="239"/>
                  </a:lnTo>
                  <a:lnTo>
                    <a:pt x="105" y="239"/>
                  </a:lnTo>
                  <a:lnTo>
                    <a:pt x="103" y="253"/>
                  </a:lnTo>
                  <a:lnTo>
                    <a:pt x="103" y="255"/>
                  </a:lnTo>
                  <a:lnTo>
                    <a:pt x="105" y="257"/>
                  </a:lnTo>
                  <a:lnTo>
                    <a:pt x="106" y="259"/>
                  </a:lnTo>
                  <a:lnTo>
                    <a:pt x="105" y="260"/>
                  </a:lnTo>
                  <a:lnTo>
                    <a:pt x="103" y="264"/>
                  </a:lnTo>
                  <a:lnTo>
                    <a:pt x="101" y="268"/>
                  </a:lnTo>
                  <a:lnTo>
                    <a:pt x="101" y="291"/>
                  </a:lnTo>
                  <a:lnTo>
                    <a:pt x="101" y="312"/>
                  </a:lnTo>
                  <a:lnTo>
                    <a:pt x="101" y="316"/>
                  </a:lnTo>
                  <a:lnTo>
                    <a:pt x="101" y="318"/>
                  </a:lnTo>
                  <a:lnTo>
                    <a:pt x="99" y="321"/>
                  </a:lnTo>
                  <a:lnTo>
                    <a:pt x="101" y="321"/>
                  </a:lnTo>
                  <a:lnTo>
                    <a:pt x="101" y="321"/>
                  </a:lnTo>
                  <a:lnTo>
                    <a:pt x="101" y="323"/>
                  </a:lnTo>
                  <a:lnTo>
                    <a:pt x="103" y="323"/>
                  </a:lnTo>
                  <a:lnTo>
                    <a:pt x="103" y="325"/>
                  </a:lnTo>
                  <a:lnTo>
                    <a:pt x="103" y="323"/>
                  </a:lnTo>
                  <a:lnTo>
                    <a:pt x="105" y="312"/>
                  </a:lnTo>
                  <a:lnTo>
                    <a:pt x="105" y="300"/>
                  </a:lnTo>
                  <a:lnTo>
                    <a:pt x="108" y="236"/>
                  </a:lnTo>
                  <a:lnTo>
                    <a:pt x="108" y="236"/>
                  </a:lnTo>
                  <a:lnTo>
                    <a:pt x="106" y="236"/>
                  </a:lnTo>
                  <a:lnTo>
                    <a:pt x="106" y="238"/>
                  </a:lnTo>
                  <a:lnTo>
                    <a:pt x="106" y="238"/>
                  </a:lnTo>
                  <a:close/>
                  <a:moveTo>
                    <a:pt x="468" y="49"/>
                  </a:moveTo>
                  <a:lnTo>
                    <a:pt x="468" y="49"/>
                  </a:lnTo>
                  <a:lnTo>
                    <a:pt x="468" y="51"/>
                  </a:lnTo>
                  <a:lnTo>
                    <a:pt x="470" y="51"/>
                  </a:lnTo>
                  <a:lnTo>
                    <a:pt x="470" y="53"/>
                  </a:lnTo>
                  <a:lnTo>
                    <a:pt x="468" y="51"/>
                  </a:lnTo>
                  <a:lnTo>
                    <a:pt x="466" y="49"/>
                  </a:lnTo>
                  <a:lnTo>
                    <a:pt x="464" y="47"/>
                  </a:lnTo>
                  <a:lnTo>
                    <a:pt x="463" y="47"/>
                  </a:lnTo>
                  <a:lnTo>
                    <a:pt x="461" y="45"/>
                  </a:lnTo>
                  <a:lnTo>
                    <a:pt x="461" y="43"/>
                  </a:lnTo>
                  <a:lnTo>
                    <a:pt x="457" y="43"/>
                  </a:lnTo>
                  <a:lnTo>
                    <a:pt x="451" y="43"/>
                  </a:lnTo>
                  <a:lnTo>
                    <a:pt x="464" y="55"/>
                  </a:lnTo>
                  <a:lnTo>
                    <a:pt x="476" y="68"/>
                  </a:lnTo>
                  <a:lnTo>
                    <a:pt x="476" y="68"/>
                  </a:lnTo>
                  <a:lnTo>
                    <a:pt x="478" y="68"/>
                  </a:lnTo>
                  <a:lnTo>
                    <a:pt x="497" y="91"/>
                  </a:lnTo>
                  <a:lnTo>
                    <a:pt x="516" y="114"/>
                  </a:lnTo>
                  <a:lnTo>
                    <a:pt x="516" y="116"/>
                  </a:lnTo>
                  <a:lnTo>
                    <a:pt x="518" y="116"/>
                  </a:lnTo>
                  <a:lnTo>
                    <a:pt x="518" y="118"/>
                  </a:lnTo>
                  <a:lnTo>
                    <a:pt x="520" y="118"/>
                  </a:lnTo>
                  <a:lnTo>
                    <a:pt x="520" y="118"/>
                  </a:lnTo>
                  <a:lnTo>
                    <a:pt x="520" y="120"/>
                  </a:lnTo>
                  <a:lnTo>
                    <a:pt x="520" y="120"/>
                  </a:lnTo>
                  <a:lnTo>
                    <a:pt x="523" y="123"/>
                  </a:lnTo>
                  <a:lnTo>
                    <a:pt x="525" y="123"/>
                  </a:lnTo>
                  <a:lnTo>
                    <a:pt x="525" y="123"/>
                  </a:lnTo>
                  <a:lnTo>
                    <a:pt x="523" y="125"/>
                  </a:lnTo>
                  <a:lnTo>
                    <a:pt x="527" y="127"/>
                  </a:lnTo>
                  <a:lnTo>
                    <a:pt x="531" y="131"/>
                  </a:lnTo>
                  <a:lnTo>
                    <a:pt x="531" y="135"/>
                  </a:lnTo>
                  <a:lnTo>
                    <a:pt x="533" y="133"/>
                  </a:lnTo>
                  <a:lnTo>
                    <a:pt x="533" y="133"/>
                  </a:lnTo>
                  <a:lnTo>
                    <a:pt x="529" y="125"/>
                  </a:lnTo>
                  <a:lnTo>
                    <a:pt x="529" y="123"/>
                  </a:lnTo>
                  <a:lnTo>
                    <a:pt x="527" y="123"/>
                  </a:lnTo>
                  <a:lnTo>
                    <a:pt x="527" y="123"/>
                  </a:lnTo>
                  <a:lnTo>
                    <a:pt x="501" y="87"/>
                  </a:lnTo>
                  <a:lnTo>
                    <a:pt x="472" y="55"/>
                  </a:lnTo>
                  <a:lnTo>
                    <a:pt x="474" y="55"/>
                  </a:lnTo>
                  <a:lnTo>
                    <a:pt x="474" y="57"/>
                  </a:lnTo>
                  <a:lnTo>
                    <a:pt x="474" y="57"/>
                  </a:lnTo>
                  <a:lnTo>
                    <a:pt x="474" y="55"/>
                  </a:lnTo>
                  <a:lnTo>
                    <a:pt x="472" y="53"/>
                  </a:lnTo>
                  <a:lnTo>
                    <a:pt x="472" y="53"/>
                  </a:lnTo>
                  <a:lnTo>
                    <a:pt x="470" y="51"/>
                  </a:lnTo>
                  <a:lnTo>
                    <a:pt x="468" y="51"/>
                  </a:lnTo>
                  <a:lnTo>
                    <a:pt x="468" y="49"/>
                  </a:lnTo>
                  <a:lnTo>
                    <a:pt x="468" y="49"/>
                  </a:lnTo>
                  <a:close/>
                  <a:moveTo>
                    <a:pt x="516" y="102"/>
                  </a:moveTo>
                  <a:lnTo>
                    <a:pt x="518" y="104"/>
                  </a:lnTo>
                  <a:lnTo>
                    <a:pt x="520" y="108"/>
                  </a:lnTo>
                  <a:lnTo>
                    <a:pt x="531" y="121"/>
                  </a:lnTo>
                  <a:lnTo>
                    <a:pt x="541" y="139"/>
                  </a:lnTo>
                  <a:lnTo>
                    <a:pt x="541" y="133"/>
                  </a:lnTo>
                  <a:lnTo>
                    <a:pt x="539" y="127"/>
                  </a:lnTo>
                  <a:lnTo>
                    <a:pt x="537" y="123"/>
                  </a:lnTo>
                  <a:lnTo>
                    <a:pt x="533" y="120"/>
                  </a:lnTo>
                  <a:lnTo>
                    <a:pt x="533" y="120"/>
                  </a:lnTo>
                  <a:lnTo>
                    <a:pt x="533" y="120"/>
                  </a:lnTo>
                  <a:lnTo>
                    <a:pt x="535" y="120"/>
                  </a:lnTo>
                  <a:lnTo>
                    <a:pt x="535" y="120"/>
                  </a:lnTo>
                  <a:lnTo>
                    <a:pt x="535" y="120"/>
                  </a:lnTo>
                  <a:lnTo>
                    <a:pt x="537" y="118"/>
                  </a:lnTo>
                  <a:lnTo>
                    <a:pt x="533" y="114"/>
                  </a:lnTo>
                  <a:lnTo>
                    <a:pt x="529" y="110"/>
                  </a:lnTo>
                  <a:lnTo>
                    <a:pt x="529" y="108"/>
                  </a:lnTo>
                  <a:lnTo>
                    <a:pt x="529" y="106"/>
                  </a:lnTo>
                  <a:lnTo>
                    <a:pt x="529" y="106"/>
                  </a:lnTo>
                  <a:lnTo>
                    <a:pt x="527" y="106"/>
                  </a:lnTo>
                  <a:lnTo>
                    <a:pt x="527" y="106"/>
                  </a:lnTo>
                  <a:lnTo>
                    <a:pt x="512" y="85"/>
                  </a:lnTo>
                  <a:lnTo>
                    <a:pt x="495" y="64"/>
                  </a:lnTo>
                  <a:lnTo>
                    <a:pt x="476" y="45"/>
                  </a:lnTo>
                  <a:lnTo>
                    <a:pt x="478" y="45"/>
                  </a:lnTo>
                  <a:lnTo>
                    <a:pt x="480" y="45"/>
                  </a:lnTo>
                  <a:lnTo>
                    <a:pt x="482" y="45"/>
                  </a:lnTo>
                  <a:lnTo>
                    <a:pt x="499" y="64"/>
                  </a:lnTo>
                  <a:lnTo>
                    <a:pt x="516" y="85"/>
                  </a:lnTo>
                  <a:lnTo>
                    <a:pt x="531" y="104"/>
                  </a:lnTo>
                  <a:lnTo>
                    <a:pt x="531" y="104"/>
                  </a:lnTo>
                  <a:lnTo>
                    <a:pt x="533" y="104"/>
                  </a:lnTo>
                  <a:lnTo>
                    <a:pt x="533" y="106"/>
                  </a:lnTo>
                  <a:lnTo>
                    <a:pt x="533" y="106"/>
                  </a:lnTo>
                  <a:lnTo>
                    <a:pt x="535" y="108"/>
                  </a:lnTo>
                  <a:lnTo>
                    <a:pt x="535" y="108"/>
                  </a:lnTo>
                  <a:lnTo>
                    <a:pt x="535" y="110"/>
                  </a:lnTo>
                  <a:lnTo>
                    <a:pt x="535" y="110"/>
                  </a:lnTo>
                  <a:lnTo>
                    <a:pt x="537" y="112"/>
                  </a:lnTo>
                  <a:lnTo>
                    <a:pt x="537" y="110"/>
                  </a:lnTo>
                  <a:lnTo>
                    <a:pt x="535" y="110"/>
                  </a:lnTo>
                  <a:lnTo>
                    <a:pt x="537" y="110"/>
                  </a:lnTo>
                  <a:lnTo>
                    <a:pt x="539" y="110"/>
                  </a:lnTo>
                  <a:lnTo>
                    <a:pt x="539" y="110"/>
                  </a:lnTo>
                  <a:lnTo>
                    <a:pt x="539" y="108"/>
                  </a:lnTo>
                  <a:lnTo>
                    <a:pt x="512" y="72"/>
                  </a:lnTo>
                  <a:lnTo>
                    <a:pt x="483" y="40"/>
                  </a:lnTo>
                  <a:lnTo>
                    <a:pt x="468" y="41"/>
                  </a:lnTo>
                  <a:lnTo>
                    <a:pt x="466" y="41"/>
                  </a:lnTo>
                  <a:lnTo>
                    <a:pt x="466" y="43"/>
                  </a:lnTo>
                  <a:lnTo>
                    <a:pt x="466" y="43"/>
                  </a:lnTo>
                  <a:lnTo>
                    <a:pt x="480" y="55"/>
                  </a:lnTo>
                  <a:lnTo>
                    <a:pt x="489" y="66"/>
                  </a:lnTo>
                  <a:lnTo>
                    <a:pt x="491" y="68"/>
                  </a:lnTo>
                  <a:lnTo>
                    <a:pt x="493" y="70"/>
                  </a:lnTo>
                  <a:lnTo>
                    <a:pt x="495" y="72"/>
                  </a:lnTo>
                  <a:lnTo>
                    <a:pt x="495" y="72"/>
                  </a:lnTo>
                  <a:lnTo>
                    <a:pt x="495" y="74"/>
                  </a:lnTo>
                  <a:lnTo>
                    <a:pt x="495" y="74"/>
                  </a:lnTo>
                  <a:lnTo>
                    <a:pt x="499" y="78"/>
                  </a:lnTo>
                  <a:lnTo>
                    <a:pt x="503" y="80"/>
                  </a:lnTo>
                  <a:lnTo>
                    <a:pt x="510" y="89"/>
                  </a:lnTo>
                  <a:lnTo>
                    <a:pt x="518" y="99"/>
                  </a:lnTo>
                  <a:lnTo>
                    <a:pt x="525" y="108"/>
                  </a:lnTo>
                  <a:lnTo>
                    <a:pt x="527" y="108"/>
                  </a:lnTo>
                  <a:lnTo>
                    <a:pt x="527" y="108"/>
                  </a:lnTo>
                  <a:lnTo>
                    <a:pt x="525" y="108"/>
                  </a:lnTo>
                  <a:lnTo>
                    <a:pt x="527" y="112"/>
                  </a:lnTo>
                  <a:lnTo>
                    <a:pt x="531" y="114"/>
                  </a:lnTo>
                  <a:lnTo>
                    <a:pt x="531" y="114"/>
                  </a:lnTo>
                  <a:lnTo>
                    <a:pt x="533" y="116"/>
                  </a:lnTo>
                  <a:lnTo>
                    <a:pt x="533" y="118"/>
                  </a:lnTo>
                  <a:lnTo>
                    <a:pt x="533" y="118"/>
                  </a:lnTo>
                  <a:lnTo>
                    <a:pt x="533" y="118"/>
                  </a:lnTo>
                  <a:lnTo>
                    <a:pt x="533" y="120"/>
                  </a:lnTo>
                  <a:lnTo>
                    <a:pt x="527" y="114"/>
                  </a:lnTo>
                  <a:lnTo>
                    <a:pt x="522" y="108"/>
                  </a:lnTo>
                  <a:lnTo>
                    <a:pt x="522" y="106"/>
                  </a:lnTo>
                  <a:lnTo>
                    <a:pt x="520" y="108"/>
                  </a:lnTo>
                  <a:lnTo>
                    <a:pt x="520" y="106"/>
                  </a:lnTo>
                  <a:lnTo>
                    <a:pt x="520" y="104"/>
                  </a:lnTo>
                  <a:lnTo>
                    <a:pt x="518" y="102"/>
                  </a:lnTo>
                  <a:lnTo>
                    <a:pt x="518" y="102"/>
                  </a:lnTo>
                  <a:lnTo>
                    <a:pt x="516" y="102"/>
                  </a:lnTo>
                  <a:close/>
                  <a:moveTo>
                    <a:pt x="457" y="150"/>
                  </a:moveTo>
                  <a:lnTo>
                    <a:pt x="457" y="152"/>
                  </a:lnTo>
                  <a:lnTo>
                    <a:pt x="459" y="154"/>
                  </a:lnTo>
                  <a:lnTo>
                    <a:pt x="457" y="154"/>
                  </a:lnTo>
                  <a:lnTo>
                    <a:pt x="455" y="154"/>
                  </a:lnTo>
                  <a:lnTo>
                    <a:pt x="453" y="154"/>
                  </a:lnTo>
                  <a:lnTo>
                    <a:pt x="451" y="156"/>
                  </a:lnTo>
                  <a:lnTo>
                    <a:pt x="447" y="158"/>
                  </a:lnTo>
                  <a:lnTo>
                    <a:pt x="447" y="160"/>
                  </a:lnTo>
                  <a:lnTo>
                    <a:pt x="445" y="163"/>
                  </a:lnTo>
                  <a:lnTo>
                    <a:pt x="445" y="163"/>
                  </a:lnTo>
                  <a:lnTo>
                    <a:pt x="443" y="163"/>
                  </a:lnTo>
                  <a:lnTo>
                    <a:pt x="443" y="163"/>
                  </a:lnTo>
                  <a:lnTo>
                    <a:pt x="443" y="158"/>
                  </a:lnTo>
                  <a:lnTo>
                    <a:pt x="447" y="154"/>
                  </a:lnTo>
                  <a:lnTo>
                    <a:pt x="449" y="152"/>
                  </a:lnTo>
                  <a:lnTo>
                    <a:pt x="453" y="150"/>
                  </a:lnTo>
                  <a:lnTo>
                    <a:pt x="449" y="144"/>
                  </a:lnTo>
                  <a:lnTo>
                    <a:pt x="445" y="137"/>
                  </a:lnTo>
                  <a:lnTo>
                    <a:pt x="445" y="135"/>
                  </a:lnTo>
                  <a:lnTo>
                    <a:pt x="447" y="135"/>
                  </a:lnTo>
                  <a:lnTo>
                    <a:pt x="449" y="135"/>
                  </a:lnTo>
                  <a:lnTo>
                    <a:pt x="455" y="139"/>
                  </a:lnTo>
                  <a:lnTo>
                    <a:pt x="459" y="142"/>
                  </a:lnTo>
                  <a:lnTo>
                    <a:pt x="464" y="148"/>
                  </a:lnTo>
                  <a:lnTo>
                    <a:pt x="466" y="150"/>
                  </a:lnTo>
                  <a:lnTo>
                    <a:pt x="468" y="150"/>
                  </a:lnTo>
                  <a:lnTo>
                    <a:pt x="472" y="152"/>
                  </a:lnTo>
                  <a:lnTo>
                    <a:pt x="470" y="150"/>
                  </a:lnTo>
                  <a:lnTo>
                    <a:pt x="468" y="148"/>
                  </a:lnTo>
                  <a:lnTo>
                    <a:pt x="468" y="146"/>
                  </a:lnTo>
                  <a:lnTo>
                    <a:pt x="463" y="139"/>
                  </a:lnTo>
                  <a:lnTo>
                    <a:pt x="457" y="131"/>
                  </a:lnTo>
                  <a:lnTo>
                    <a:pt x="451" y="123"/>
                  </a:lnTo>
                  <a:lnTo>
                    <a:pt x="451" y="123"/>
                  </a:lnTo>
                  <a:lnTo>
                    <a:pt x="451" y="123"/>
                  </a:lnTo>
                  <a:lnTo>
                    <a:pt x="451" y="123"/>
                  </a:lnTo>
                  <a:lnTo>
                    <a:pt x="449" y="123"/>
                  </a:lnTo>
                  <a:lnTo>
                    <a:pt x="447" y="121"/>
                  </a:lnTo>
                  <a:lnTo>
                    <a:pt x="445" y="120"/>
                  </a:lnTo>
                  <a:lnTo>
                    <a:pt x="445" y="118"/>
                  </a:lnTo>
                  <a:lnTo>
                    <a:pt x="443" y="118"/>
                  </a:lnTo>
                  <a:lnTo>
                    <a:pt x="443" y="116"/>
                  </a:lnTo>
                  <a:lnTo>
                    <a:pt x="445" y="114"/>
                  </a:lnTo>
                  <a:lnTo>
                    <a:pt x="447" y="114"/>
                  </a:lnTo>
                  <a:lnTo>
                    <a:pt x="455" y="121"/>
                  </a:lnTo>
                  <a:lnTo>
                    <a:pt x="461" y="129"/>
                  </a:lnTo>
                  <a:lnTo>
                    <a:pt x="463" y="129"/>
                  </a:lnTo>
                  <a:lnTo>
                    <a:pt x="463" y="131"/>
                  </a:lnTo>
                  <a:lnTo>
                    <a:pt x="463" y="131"/>
                  </a:lnTo>
                  <a:lnTo>
                    <a:pt x="463" y="133"/>
                  </a:lnTo>
                  <a:lnTo>
                    <a:pt x="463" y="133"/>
                  </a:lnTo>
                  <a:lnTo>
                    <a:pt x="464" y="133"/>
                  </a:lnTo>
                  <a:lnTo>
                    <a:pt x="466" y="133"/>
                  </a:lnTo>
                  <a:lnTo>
                    <a:pt x="466" y="137"/>
                  </a:lnTo>
                  <a:lnTo>
                    <a:pt x="468" y="139"/>
                  </a:lnTo>
                  <a:lnTo>
                    <a:pt x="472" y="142"/>
                  </a:lnTo>
                  <a:lnTo>
                    <a:pt x="476" y="146"/>
                  </a:lnTo>
                  <a:lnTo>
                    <a:pt x="480" y="150"/>
                  </a:lnTo>
                  <a:lnTo>
                    <a:pt x="483" y="154"/>
                  </a:lnTo>
                  <a:lnTo>
                    <a:pt x="487" y="158"/>
                  </a:lnTo>
                  <a:lnTo>
                    <a:pt x="491" y="161"/>
                  </a:lnTo>
                  <a:lnTo>
                    <a:pt x="497" y="165"/>
                  </a:lnTo>
                  <a:lnTo>
                    <a:pt x="476" y="135"/>
                  </a:lnTo>
                  <a:lnTo>
                    <a:pt x="453" y="104"/>
                  </a:lnTo>
                  <a:lnTo>
                    <a:pt x="434" y="85"/>
                  </a:lnTo>
                  <a:lnTo>
                    <a:pt x="415" y="66"/>
                  </a:lnTo>
                  <a:lnTo>
                    <a:pt x="415" y="66"/>
                  </a:lnTo>
                  <a:lnTo>
                    <a:pt x="415" y="64"/>
                  </a:lnTo>
                  <a:lnTo>
                    <a:pt x="417" y="64"/>
                  </a:lnTo>
                  <a:lnTo>
                    <a:pt x="447" y="91"/>
                  </a:lnTo>
                  <a:lnTo>
                    <a:pt x="476" y="120"/>
                  </a:lnTo>
                  <a:lnTo>
                    <a:pt x="476" y="121"/>
                  </a:lnTo>
                  <a:lnTo>
                    <a:pt x="476" y="121"/>
                  </a:lnTo>
                  <a:lnTo>
                    <a:pt x="480" y="123"/>
                  </a:lnTo>
                  <a:lnTo>
                    <a:pt x="483" y="125"/>
                  </a:lnTo>
                  <a:lnTo>
                    <a:pt x="539" y="190"/>
                  </a:lnTo>
                  <a:lnTo>
                    <a:pt x="539" y="190"/>
                  </a:lnTo>
                  <a:lnTo>
                    <a:pt x="537" y="190"/>
                  </a:lnTo>
                  <a:lnTo>
                    <a:pt x="537" y="190"/>
                  </a:lnTo>
                  <a:lnTo>
                    <a:pt x="535" y="190"/>
                  </a:lnTo>
                  <a:lnTo>
                    <a:pt x="504" y="156"/>
                  </a:lnTo>
                  <a:lnTo>
                    <a:pt x="503" y="154"/>
                  </a:lnTo>
                  <a:lnTo>
                    <a:pt x="503" y="152"/>
                  </a:lnTo>
                  <a:lnTo>
                    <a:pt x="503" y="152"/>
                  </a:lnTo>
                  <a:lnTo>
                    <a:pt x="501" y="152"/>
                  </a:lnTo>
                  <a:lnTo>
                    <a:pt x="501" y="150"/>
                  </a:lnTo>
                  <a:lnTo>
                    <a:pt x="499" y="148"/>
                  </a:lnTo>
                  <a:lnTo>
                    <a:pt x="497" y="146"/>
                  </a:lnTo>
                  <a:lnTo>
                    <a:pt x="495" y="144"/>
                  </a:lnTo>
                  <a:lnTo>
                    <a:pt x="495" y="144"/>
                  </a:lnTo>
                  <a:lnTo>
                    <a:pt x="493" y="142"/>
                  </a:lnTo>
                  <a:lnTo>
                    <a:pt x="493" y="142"/>
                  </a:lnTo>
                  <a:lnTo>
                    <a:pt x="491" y="142"/>
                  </a:lnTo>
                  <a:lnTo>
                    <a:pt x="491" y="140"/>
                  </a:lnTo>
                  <a:lnTo>
                    <a:pt x="491" y="140"/>
                  </a:lnTo>
                  <a:lnTo>
                    <a:pt x="491" y="140"/>
                  </a:lnTo>
                  <a:lnTo>
                    <a:pt x="489" y="139"/>
                  </a:lnTo>
                  <a:lnTo>
                    <a:pt x="483" y="135"/>
                  </a:lnTo>
                  <a:lnTo>
                    <a:pt x="482" y="129"/>
                  </a:lnTo>
                  <a:lnTo>
                    <a:pt x="480" y="129"/>
                  </a:lnTo>
                  <a:lnTo>
                    <a:pt x="480" y="127"/>
                  </a:lnTo>
                  <a:lnTo>
                    <a:pt x="480" y="127"/>
                  </a:lnTo>
                  <a:lnTo>
                    <a:pt x="478" y="127"/>
                  </a:lnTo>
                  <a:lnTo>
                    <a:pt x="476" y="123"/>
                  </a:lnTo>
                  <a:lnTo>
                    <a:pt x="474" y="121"/>
                  </a:lnTo>
                  <a:lnTo>
                    <a:pt x="472" y="120"/>
                  </a:lnTo>
                  <a:lnTo>
                    <a:pt x="472" y="120"/>
                  </a:lnTo>
                  <a:lnTo>
                    <a:pt x="470" y="120"/>
                  </a:lnTo>
                  <a:lnTo>
                    <a:pt x="470" y="118"/>
                  </a:lnTo>
                  <a:lnTo>
                    <a:pt x="468" y="118"/>
                  </a:lnTo>
                  <a:lnTo>
                    <a:pt x="466" y="116"/>
                  </a:lnTo>
                  <a:lnTo>
                    <a:pt x="480" y="133"/>
                  </a:lnTo>
                  <a:lnTo>
                    <a:pt x="491" y="150"/>
                  </a:lnTo>
                  <a:lnTo>
                    <a:pt x="495" y="156"/>
                  </a:lnTo>
                  <a:lnTo>
                    <a:pt x="499" y="161"/>
                  </a:lnTo>
                  <a:lnTo>
                    <a:pt x="503" y="169"/>
                  </a:lnTo>
                  <a:lnTo>
                    <a:pt x="501" y="169"/>
                  </a:lnTo>
                  <a:lnTo>
                    <a:pt x="501" y="169"/>
                  </a:lnTo>
                  <a:lnTo>
                    <a:pt x="499" y="169"/>
                  </a:lnTo>
                  <a:lnTo>
                    <a:pt x="497" y="167"/>
                  </a:lnTo>
                  <a:lnTo>
                    <a:pt x="485" y="158"/>
                  </a:lnTo>
                  <a:lnTo>
                    <a:pt x="472" y="146"/>
                  </a:lnTo>
                  <a:lnTo>
                    <a:pt x="474" y="150"/>
                  </a:lnTo>
                  <a:lnTo>
                    <a:pt x="476" y="152"/>
                  </a:lnTo>
                  <a:lnTo>
                    <a:pt x="476" y="156"/>
                  </a:lnTo>
                  <a:lnTo>
                    <a:pt x="476" y="156"/>
                  </a:lnTo>
                  <a:lnTo>
                    <a:pt x="476" y="158"/>
                  </a:lnTo>
                  <a:lnTo>
                    <a:pt x="474" y="158"/>
                  </a:lnTo>
                  <a:lnTo>
                    <a:pt x="463" y="148"/>
                  </a:lnTo>
                  <a:lnTo>
                    <a:pt x="451" y="140"/>
                  </a:lnTo>
                  <a:lnTo>
                    <a:pt x="451" y="140"/>
                  </a:lnTo>
                  <a:lnTo>
                    <a:pt x="451" y="142"/>
                  </a:lnTo>
                  <a:lnTo>
                    <a:pt x="451" y="142"/>
                  </a:lnTo>
                  <a:lnTo>
                    <a:pt x="453" y="142"/>
                  </a:lnTo>
                  <a:lnTo>
                    <a:pt x="453" y="144"/>
                  </a:lnTo>
                  <a:lnTo>
                    <a:pt x="453" y="144"/>
                  </a:lnTo>
                  <a:lnTo>
                    <a:pt x="453" y="146"/>
                  </a:lnTo>
                  <a:lnTo>
                    <a:pt x="455" y="148"/>
                  </a:lnTo>
                  <a:lnTo>
                    <a:pt x="457" y="150"/>
                  </a:lnTo>
                  <a:close/>
                  <a:moveTo>
                    <a:pt x="451" y="51"/>
                  </a:moveTo>
                  <a:lnTo>
                    <a:pt x="451" y="51"/>
                  </a:lnTo>
                  <a:lnTo>
                    <a:pt x="451" y="49"/>
                  </a:lnTo>
                  <a:lnTo>
                    <a:pt x="451" y="49"/>
                  </a:lnTo>
                  <a:lnTo>
                    <a:pt x="449" y="47"/>
                  </a:lnTo>
                  <a:lnTo>
                    <a:pt x="449" y="49"/>
                  </a:lnTo>
                  <a:lnTo>
                    <a:pt x="447" y="47"/>
                  </a:lnTo>
                  <a:lnTo>
                    <a:pt x="445" y="45"/>
                  </a:lnTo>
                  <a:lnTo>
                    <a:pt x="443" y="45"/>
                  </a:lnTo>
                  <a:lnTo>
                    <a:pt x="434" y="47"/>
                  </a:lnTo>
                  <a:lnTo>
                    <a:pt x="426" y="47"/>
                  </a:lnTo>
                  <a:lnTo>
                    <a:pt x="449" y="70"/>
                  </a:lnTo>
                  <a:lnTo>
                    <a:pt x="472" y="91"/>
                  </a:lnTo>
                  <a:lnTo>
                    <a:pt x="482" y="101"/>
                  </a:lnTo>
                  <a:lnTo>
                    <a:pt x="489" y="110"/>
                  </a:lnTo>
                  <a:lnTo>
                    <a:pt x="527" y="152"/>
                  </a:lnTo>
                  <a:lnTo>
                    <a:pt x="531" y="156"/>
                  </a:lnTo>
                  <a:lnTo>
                    <a:pt x="535" y="158"/>
                  </a:lnTo>
                  <a:lnTo>
                    <a:pt x="539" y="161"/>
                  </a:lnTo>
                  <a:lnTo>
                    <a:pt x="537" y="156"/>
                  </a:lnTo>
                  <a:lnTo>
                    <a:pt x="535" y="150"/>
                  </a:lnTo>
                  <a:lnTo>
                    <a:pt x="506" y="108"/>
                  </a:lnTo>
                  <a:lnTo>
                    <a:pt x="470" y="70"/>
                  </a:lnTo>
                  <a:lnTo>
                    <a:pt x="470" y="68"/>
                  </a:lnTo>
                  <a:lnTo>
                    <a:pt x="470" y="68"/>
                  </a:lnTo>
                  <a:lnTo>
                    <a:pt x="464" y="62"/>
                  </a:lnTo>
                  <a:lnTo>
                    <a:pt x="459" y="59"/>
                  </a:lnTo>
                  <a:lnTo>
                    <a:pt x="459" y="57"/>
                  </a:lnTo>
                  <a:lnTo>
                    <a:pt x="457" y="55"/>
                  </a:lnTo>
                  <a:lnTo>
                    <a:pt x="455" y="53"/>
                  </a:lnTo>
                  <a:lnTo>
                    <a:pt x="453" y="53"/>
                  </a:lnTo>
                  <a:lnTo>
                    <a:pt x="455" y="53"/>
                  </a:lnTo>
                  <a:lnTo>
                    <a:pt x="455" y="51"/>
                  </a:lnTo>
                  <a:lnTo>
                    <a:pt x="453" y="51"/>
                  </a:lnTo>
                  <a:lnTo>
                    <a:pt x="453" y="51"/>
                  </a:lnTo>
                  <a:lnTo>
                    <a:pt x="451" y="51"/>
                  </a:lnTo>
                  <a:close/>
                  <a:moveTo>
                    <a:pt x="116" y="314"/>
                  </a:moveTo>
                  <a:lnTo>
                    <a:pt x="116" y="316"/>
                  </a:lnTo>
                  <a:lnTo>
                    <a:pt x="118" y="316"/>
                  </a:lnTo>
                  <a:lnTo>
                    <a:pt x="118" y="318"/>
                  </a:lnTo>
                  <a:lnTo>
                    <a:pt x="118" y="319"/>
                  </a:lnTo>
                  <a:lnTo>
                    <a:pt x="118" y="323"/>
                  </a:lnTo>
                  <a:lnTo>
                    <a:pt x="118" y="329"/>
                  </a:lnTo>
                  <a:lnTo>
                    <a:pt x="118" y="329"/>
                  </a:lnTo>
                  <a:lnTo>
                    <a:pt x="120" y="331"/>
                  </a:lnTo>
                  <a:lnTo>
                    <a:pt x="160" y="340"/>
                  </a:lnTo>
                  <a:lnTo>
                    <a:pt x="205" y="344"/>
                  </a:lnTo>
                  <a:lnTo>
                    <a:pt x="251" y="342"/>
                  </a:lnTo>
                  <a:lnTo>
                    <a:pt x="295" y="337"/>
                  </a:lnTo>
                  <a:lnTo>
                    <a:pt x="335" y="325"/>
                  </a:lnTo>
                  <a:lnTo>
                    <a:pt x="358" y="316"/>
                  </a:lnTo>
                  <a:lnTo>
                    <a:pt x="381" y="304"/>
                  </a:lnTo>
                  <a:lnTo>
                    <a:pt x="402" y="291"/>
                  </a:lnTo>
                  <a:lnTo>
                    <a:pt x="461" y="245"/>
                  </a:lnTo>
                  <a:lnTo>
                    <a:pt x="478" y="226"/>
                  </a:lnTo>
                  <a:lnTo>
                    <a:pt x="493" y="205"/>
                  </a:lnTo>
                  <a:lnTo>
                    <a:pt x="495" y="203"/>
                  </a:lnTo>
                  <a:lnTo>
                    <a:pt x="495" y="203"/>
                  </a:lnTo>
                  <a:lnTo>
                    <a:pt x="497" y="201"/>
                  </a:lnTo>
                  <a:lnTo>
                    <a:pt x="499" y="201"/>
                  </a:lnTo>
                  <a:lnTo>
                    <a:pt x="501" y="201"/>
                  </a:lnTo>
                  <a:lnTo>
                    <a:pt x="501" y="200"/>
                  </a:lnTo>
                  <a:lnTo>
                    <a:pt x="501" y="200"/>
                  </a:lnTo>
                  <a:lnTo>
                    <a:pt x="504" y="200"/>
                  </a:lnTo>
                  <a:lnTo>
                    <a:pt x="506" y="201"/>
                  </a:lnTo>
                  <a:lnTo>
                    <a:pt x="516" y="211"/>
                  </a:lnTo>
                  <a:lnTo>
                    <a:pt x="525" y="220"/>
                  </a:lnTo>
                  <a:lnTo>
                    <a:pt x="537" y="230"/>
                  </a:lnTo>
                  <a:lnTo>
                    <a:pt x="539" y="232"/>
                  </a:lnTo>
                  <a:lnTo>
                    <a:pt x="541" y="236"/>
                  </a:lnTo>
                  <a:lnTo>
                    <a:pt x="544" y="238"/>
                  </a:lnTo>
                  <a:lnTo>
                    <a:pt x="542" y="220"/>
                  </a:lnTo>
                  <a:lnTo>
                    <a:pt x="544" y="205"/>
                  </a:lnTo>
                  <a:lnTo>
                    <a:pt x="544" y="201"/>
                  </a:lnTo>
                  <a:lnTo>
                    <a:pt x="544" y="198"/>
                  </a:lnTo>
                  <a:lnTo>
                    <a:pt x="541" y="196"/>
                  </a:lnTo>
                  <a:lnTo>
                    <a:pt x="541" y="194"/>
                  </a:lnTo>
                  <a:lnTo>
                    <a:pt x="539" y="192"/>
                  </a:lnTo>
                  <a:lnTo>
                    <a:pt x="539" y="190"/>
                  </a:lnTo>
                  <a:lnTo>
                    <a:pt x="539" y="190"/>
                  </a:lnTo>
                  <a:lnTo>
                    <a:pt x="539" y="190"/>
                  </a:lnTo>
                  <a:lnTo>
                    <a:pt x="539" y="190"/>
                  </a:lnTo>
                  <a:lnTo>
                    <a:pt x="539" y="190"/>
                  </a:lnTo>
                  <a:lnTo>
                    <a:pt x="514" y="146"/>
                  </a:lnTo>
                  <a:lnTo>
                    <a:pt x="483" y="110"/>
                  </a:lnTo>
                  <a:lnTo>
                    <a:pt x="453" y="78"/>
                  </a:lnTo>
                  <a:lnTo>
                    <a:pt x="421" y="49"/>
                  </a:lnTo>
                  <a:lnTo>
                    <a:pt x="394" y="51"/>
                  </a:lnTo>
                  <a:lnTo>
                    <a:pt x="369" y="55"/>
                  </a:lnTo>
                  <a:lnTo>
                    <a:pt x="369" y="59"/>
                  </a:lnTo>
                  <a:lnTo>
                    <a:pt x="367" y="62"/>
                  </a:lnTo>
                  <a:lnTo>
                    <a:pt x="365" y="66"/>
                  </a:lnTo>
                  <a:lnTo>
                    <a:pt x="369" y="66"/>
                  </a:lnTo>
                  <a:lnTo>
                    <a:pt x="371" y="70"/>
                  </a:lnTo>
                  <a:lnTo>
                    <a:pt x="371" y="72"/>
                  </a:lnTo>
                  <a:lnTo>
                    <a:pt x="390" y="87"/>
                  </a:lnTo>
                  <a:lnTo>
                    <a:pt x="390" y="87"/>
                  </a:lnTo>
                  <a:lnTo>
                    <a:pt x="392" y="87"/>
                  </a:lnTo>
                  <a:lnTo>
                    <a:pt x="392" y="89"/>
                  </a:lnTo>
                  <a:lnTo>
                    <a:pt x="394" y="89"/>
                  </a:lnTo>
                  <a:lnTo>
                    <a:pt x="392" y="91"/>
                  </a:lnTo>
                  <a:lnTo>
                    <a:pt x="392" y="93"/>
                  </a:lnTo>
                  <a:lnTo>
                    <a:pt x="400" y="101"/>
                  </a:lnTo>
                  <a:lnTo>
                    <a:pt x="405" y="108"/>
                  </a:lnTo>
                  <a:lnTo>
                    <a:pt x="403" y="112"/>
                  </a:lnTo>
                  <a:lnTo>
                    <a:pt x="400" y="116"/>
                  </a:lnTo>
                  <a:lnTo>
                    <a:pt x="398" y="120"/>
                  </a:lnTo>
                  <a:lnTo>
                    <a:pt x="396" y="120"/>
                  </a:lnTo>
                  <a:lnTo>
                    <a:pt x="394" y="121"/>
                  </a:lnTo>
                  <a:lnTo>
                    <a:pt x="373" y="140"/>
                  </a:lnTo>
                  <a:lnTo>
                    <a:pt x="350" y="156"/>
                  </a:lnTo>
                  <a:lnTo>
                    <a:pt x="350" y="158"/>
                  </a:lnTo>
                  <a:lnTo>
                    <a:pt x="350" y="158"/>
                  </a:lnTo>
                  <a:lnTo>
                    <a:pt x="335" y="169"/>
                  </a:lnTo>
                  <a:lnTo>
                    <a:pt x="316" y="179"/>
                  </a:lnTo>
                  <a:lnTo>
                    <a:pt x="299" y="188"/>
                  </a:lnTo>
                  <a:lnTo>
                    <a:pt x="291" y="192"/>
                  </a:lnTo>
                  <a:lnTo>
                    <a:pt x="284" y="196"/>
                  </a:lnTo>
                  <a:lnTo>
                    <a:pt x="274" y="198"/>
                  </a:lnTo>
                  <a:lnTo>
                    <a:pt x="255" y="207"/>
                  </a:lnTo>
                  <a:lnTo>
                    <a:pt x="232" y="213"/>
                  </a:lnTo>
                  <a:lnTo>
                    <a:pt x="186" y="217"/>
                  </a:lnTo>
                  <a:lnTo>
                    <a:pt x="139" y="217"/>
                  </a:lnTo>
                  <a:lnTo>
                    <a:pt x="106" y="211"/>
                  </a:lnTo>
                  <a:lnTo>
                    <a:pt x="105" y="219"/>
                  </a:lnTo>
                  <a:lnTo>
                    <a:pt x="103" y="226"/>
                  </a:lnTo>
                  <a:lnTo>
                    <a:pt x="103" y="236"/>
                  </a:lnTo>
                  <a:lnTo>
                    <a:pt x="103" y="234"/>
                  </a:lnTo>
                  <a:lnTo>
                    <a:pt x="103" y="232"/>
                  </a:lnTo>
                  <a:lnTo>
                    <a:pt x="105" y="230"/>
                  </a:lnTo>
                  <a:lnTo>
                    <a:pt x="105" y="230"/>
                  </a:lnTo>
                  <a:lnTo>
                    <a:pt x="105" y="228"/>
                  </a:lnTo>
                  <a:lnTo>
                    <a:pt x="105" y="224"/>
                  </a:lnTo>
                  <a:lnTo>
                    <a:pt x="106" y="222"/>
                  </a:lnTo>
                  <a:lnTo>
                    <a:pt x="108" y="222"/>
                  </a:lnTo>
                  <a:lnTo>
                    <a:pt x="108" y="224"/>
                  </a:lnTo>
                  <a:lnTo>
                    <a:pt x="110" y="228"/>
                  </a:lnTo>
                  <a:lnTo>
                    <a:pt x="110" y="232"/>
                  </a:lnTo>
                  <a:lnTo>
                    <a:pt x="110" y="234"/>
                  </a:lnTo>
                  <a:lnTo>
                    <a:pt x="110" y="234"/>
                  </a:lnTo>
                  <a:lnTo>
                    <a:pt x="112" y="234"/>
                  </a:lnTo>
                  <a:lnTo>
                    <a:pt x="112" y="234"/>
                  </a:lnTo>
                  <a:lnTo>
                    <a:pt x="112" y="234"/>
                  </a:lnTo>
                  <a:lnTo>
                    <a:pt x="114" y="247"/>
                  </a:lnTo>
                  <a:lnTo>
                    <a:pt x="114" y="262"/>
                  </a:lnTo>
                  <a:lnTo>
                    <a:pt x="114" y="259"/>
                  </a:lnTo>
                  <a:lnTo>
                    <a:pt x="114" y="255"/>
                  </a:lnTo>
                  <a:lnTo>
                    <a:pt x="112" y="253"/>
                  </a:lnTo>
                  <a:lnTo>
                    <a:pt x="112" y="255"/>
                  </a:lnTo>
                  <a:lnTo>
                    <a:pt x="112" y="257"/>
                  </a:lnTo>
                  <a:lnTo>
                    <a:pt x="110" y="259"/>
                  </a:lnTo>
                  <a:lnTo>
                    <a:pt x="112" y="255"/>
                  </a:lnTo>
                  <a:lnTo>
                    <a:pt x="112" y="251"/>
                  </a:lnTo>
                  <a:lnTo>
                    <a:pt x="110" y="247"/>
                  </a:lnTo>
                  <a:lnTo>
                    <a:pt x="110" y="257"/>
                  </a:lnTo>
                  <a:lnTo>
                    <a:pt x="110" y="259"/>
                  </a:lnTo>
                  <a:lnTo>
                    <a:pt x="110" y="259"/>
                  </a:lnTo>
                  <a:lnTo>
                    <a:pt x="112" y="259"/>
                  </a:lnTo>
                  <a:lnTo>
                    <a:pt x="112" y="260"/>
                  </a:lnTo>
                  <a:lnTo>
                    <a:pt x="112" y="260"/>
                  </a:lnTo>
                  <a:lnTo>
                    <a:pt x="110" y="259"/>
                  </a:lnTo>
                  <a:lnTo>
                    <a:pt x="108" y="293"/>
                  </a:lnTo>
                  <a:lnTo>
                    <a:pt x="108" y="327"/>
                  </a:lnTo>
                  <a:lnTo>
                    <a:pt x="110" y="327"/>
                  </a:lnTo>
                  <a:lnTo>
                    <a:pt x="112" y="327"/>
                  </a:lnTo>
                  <a:lnTo>
                    <a:pt x="112" y="327"/>
                  </a:lnTo>
                  <a:lnTo>
                    <a:pt x="112" y="297"/>
                  </a:lnTo>
                  <a:lnTo>
                    <a:pt x="112" y="264"/>
                  </a:lnTo>
                  <a:lnTo>
                    <a:pt x="112" y="266"/>
                  </a:lnTo>
                  <a:lnTo>
                    <a:pt x="114" y="268"/>
                  </a:lnTo>
                  <a:lnTo>
                    <a:pt x="114" y="260"/>
                  </a:lnTo>
                  <a:lnTo>
                    <a:pt x="116" y="262"/>
                  </a:lnTo>
                  <a:lnTo>
                    <a:pt x="116" y="262"/>
                  </a:lnTo>
                  <a:lnTo>
                    <a:pt x="118" y="262"/>
                  </a:lnTo>
                  <a:lnTo>
                    <a:pt x="120" y="264"/>
                  </a:lnTo>
                  <a:lnTo>
                    <a:pt x="127" y="308"/>
                  </a:lnTo>
                  <a:lnTo>
                    <a:pt x="129" y="306"/>
                  </a:lnTo>
                  <a:lnTo>
                    <a:pt x="129" y="306"/>
                  </a:lnTo>
                  <a:lnTo>
                    <a:pt x="129" y="304"/>
                  </a:lnTo>
                  <a:lnTo>
                    <a:pt x="129" y="302"/>
                  </a:lnTo>
                  <a:lnTo>
                    <a:pt x="127" y="300"/>
                  </a:lnTo>
                  <a:lnTo>
                    <a:pt x="129" y="270"/>
                  </a:lnTo>
                  <a:lnTo>
                    <a:pt x="131" y="268"/>
                  </a:lnTo>
                  <a:lnTo>
                    <a:pt x="131" y="268"/>
                  </a:lnTo>
                  <a:lnTo>
                    <a:pt x="133" y="268"/>
                  </a:lnTo>
                  <a:lnTo>
                    <a:pt x="133" y="268"/>
                  </a:lnTo>
                  <a:lnTo>
                    <a:pt x="139" y="281"/>
                  </a:lnTo>
                  <a:lnTo>
                    <a:pt x="141" y="297"/>
                  </a:lnTo>
                  <a:lnTo>
                    <a:pt x="143" y="295"/>
                  </a:lnTo>
                  <a:lnTo>
                    <a:pt x="145" y="291"/>
                  </a:lnTo>
                  <a:lnTo>
                    <a:pt x="145" y="287"/>
                  </a:lnTo>
                  <a:lnTo>
                    <a:pt x="145" y="283"/>
                  </a:lnTo>
                  <a:lnTo>
                    <a:pt x="145" y="281"/>
                  </a:lnTo>
                  <a:lnTo>
                    <a:pt x="146" y="279"/>
                  </a:lnTo>
                  <a:lnTo>
                    <a:pt x="148" y="281"/>
                  </a:lnTo>
                  <a:lnTo>
                    <a:pt x="152" y="293"/>
                  </a:lnTo>
                  <a:lnTo>
                    <a:pt x="156" y="304"/>
                  </a:lnTo>
                  <a:lnTo>
                    <a:pt x="160" y="302"/>
                  </a:lnTo>
                  <a:lnTo>
                    <a:pt x="160" y="300"/>
                  </a:lnTo>
                  <a:lnTo>
                    <a:pt x="160" y="300"/>
                  </a:lnTo>
                  <a:lnTo>
                    <a:pt x="162" y="297"/>
                  </a:lnTo>
                  <a:lnTo>
                    <a:pt x="164" y="295"/>
                  </a:lnTo>
                  <a:lnTo>
                    <a:pt x="164" y="291"/>
                  </a:lnTo>
                  <a:lnTo>
                    <a:pt x="164" y="291"/>
                  </a:lnTo>
                  <a:lnTo>
                    <a:pt x="165" y="289"/>
                  </a:lnTo>
                  <a:lnTo>
                    <a:pt x="165" y="289"/>
                  </a:lnTo>
                  <a:lnTo>
                    <a:pt x="167" y="291"/>
                  </a:lnTo>
                  <a:lnTo>
                    <a:pt x="169" y="295"/>
                  </a:lnTo>
                  <a:lnTo>
                    <a:pt x="171" y="299"/>
                  </a:lnTo>
                  <a:lnTo>
                    <a:pt x="173" y="300"/>
                  </a:lnTo>
                  <a:lnTo>
                    <a:pt x="173" y="302"/>
                  </a:lnTo>
                  <a:lnTo>
                    <a:pt x="175" y="304"/>
                  </a:lnTo>
                  <a:lnTo>
                    <a:pt x="179" y="299"/>
                  </a:lnTo>
                  <a:lnTo>
                    <a:pt x="181" y="295"/>
                  </a:lnTo>
                  <a:lnTo>
                    <a:pt x="183" y="293"/>
                  </a:lnTo>
                  <a:lnTo>
                    <a:pt x="184" y="295"/>
                  </a:lnTo>
                  <a:lnTo>
                    <a:pt x="184" y="293"/>
                  </a:lnTo>
                  <a:lnTo>
                    <a:pt x="186" y="293"/>
                  </a:lnTo>
                  <a:lnTo>
                    <a:pt x="188" y="293"/>
                  </a:lnTo>
                  <a:lnTo>
                    <a:pt x="188" y="295"/>
                  </a:lnTo>
                  <a:lnTo>
                    <a:pt x="190" y="295"/>
                  </a:lnTo>
                  <a:lnTo>
                    <a:pt x="223" y="293"/>
                  </a:lnTo>
                  <a:lnTo>
                    <a:pt x="228" y="291"/>
                  </a:lnTo>
                  <a:lnTo>
                    <a:pt x="236" y="289"/>
                  </a:lnTo>
                  <a:lnTo>
                    <a:pt x="242" y="287"/>
                  </a:lnTo>
                  <a:lnTo>
                    <a:pt x="249" y="285"/>
                  </a:lnTo>
                  <a:lnTo>
                    <a:pt x="249" y="283"/>
                  </a:lnTo>
                  <a:lnTo>
                    <a:pt x="249" y="283"/>
                  </a:lnTo>
                  <a:lnTo>
                    <a:pt x="251" y="283"/>
                  </a:lnTo>
                  <a:lnTo>
                    <a:pt x="253" y="283"/>
                  </a:lnTo>
                  <a:lnTo>
                    <a:pt x="253" y="283"/>
                  </a:lnTo>
                  <a:lnTo>
                    <a:pt x="245" y="287"/>
                  </a:lnTo>
                  <a:lnTo>
                    <a:pt x="238" y="291"/>
                  </a:lnTo>
                  <a:lnTo>
                    <a:pt x="238" y="291"/>
                  </a:lnTo>
                  <a:lnTo>
                    <a:pt x="238" y="291"/>
                  </a:lnTo>
                  <a:lnTo>
                    <a:pt x="236" y="291"/>
                  </a:lnTo>
                  <a:lnTo>
                    <a:pt x="236" y="293"/>
                  </a:lnTo>
                  <a:lnTo>
                    <a:pt x="236" y="293"/>
                  </a:lnTo>
                  <a:lnTo>
                    <a:pt x="234" y="293"/>
                  </a:lnTo>
                  <a:lnTo>
                    <a:pt x="234" y="293"/>
                  </a:lnTo>
                  <a:lnTo>
                    <a:pt x="232" y="293"/>
                  </a:lnTo>
                  <a:lnTo>
                    <a:pt x="232" y="293"/>
                  </a:lnTo>
                  <a:lnTo>
                    <a:pt x="230" y="293"/>
                  </a:lnTo>
                  <a:lnTo>
                    <a:pt x="223" y="297"/>
                  </a:lnTo>
                  <a:lnTo>
                    <a:pt x="213" y="299"/>
                  </a:lnTo>
                  <a:lnTo>
                    <a:pt x="207" y="299"/>
                  </a:lnTo>
                  <a:lnTo>
                    <a:pt x="202" y="299"/>
                  </a:lnTo>
                  <a:lnTo>
                    <a:pt x="194" y="300"/>
                  </a:lnTo>
                  <a:lnTo>
                    <a:pt x="186" y="300"/>
                  </a:lnTo>
                  <a:lnTo>
                    <a:pt x="186" y="300"/>
                  </a:lnTo>
                  <a:lnTo>
                    <a:pt x="184" y="300"/>
                  </a:lnTo>
                  <a:lnTo>
                    <a:pt x="183" y="300"/>
                  </a:lnTo>
                  <a:lnTo>
                    <a:pt x="179" y="306"/>
                  </a:lnTo>
                  <a:lnTo>
                    <a:pt x="179" y="308"/>
                  </a:lnTo>
                  <a:lnTo>
                    <a:pt x="177" y="308"/>
                  </a:lnTo>
                  <a:lnTo>
                    <a:pt x="175" y="308"/>
                  </a:lnTo>
                  <a:lnTo>
                    <a:pt x="171" y="306"/>
                  </a:lnTo>
                  <a:lnTo>
                    <a:pt x="169" y="302"/>
                  </a:lnTo>
                  <a:lnTo>
                    <a:pt x="167" y="297"/>
                  </a:lnTo>
                  <a:lnTo>
                    <a:pt x="164" y="300"/>
                  </a:lnTo>
                  <a:lnTo>
                    <a:pt x="162" y="304"/>
                  </a:lnTo>
                  <a:lnTo>
                    <a:pt x="160" y="308"/>
                  </a:lnTo>
                  <a:lnTo>
                    <a:pt x="158" y="308"/>
                  </a:lnTo>
                  <a:lnTo>
                    <a:pt x="154" y="308"/>
                  </a:lnTo>
                  <a:lnTo>
                    <a:pt x="152" y="306"/>
                  </a:lnTo>
                  <a:lnTo>
                    <a:pt x="150" y="300"/>
                  </a:lnTo>
                  <a:lnTo>
                    <a:pt x="148" y="295"/>
                  </a:lnTo>
                  <a:lnTo>
                    <a:pt x="146" y="289"/>
                  </a:lnTo>
                  <a:lnTo>
                    <a:pt x="145" y="302"/>
                  </a:lnTo>
                  <a:lnTo>
                    <a:pt x="143" y="302"/>
                  </a:lnTo>
                  <a:lnTo>
                    <a:pt x="141" y="302"/>
                  </a:lnTo>
                  <a:lnTo>
                    <a:pt x="139" y="300"/>
                  </a:lnTo>
                  <a:lnTo>
                    <a:pt x="137" y="297"/>
                  </a:lnTo>
                  <a:lnTo>
                    <a:pt x="137" y="293"/>
                  </a:lnTo>
                  <a:lnTo>
                    <a:pt x="137" y="289"/>
                  </a:lnTo>
                  <a:lnTo>
                    <a:pt x="137" y="285"/>
                  </a:lnTo>
                  <a:lnTo>
                    <a:pt x="135" y="279"/>
                  </a:lnTo>
                  <a:lnTo>
                    <a:pt x="133" y="274"/>
                  </a:lnTo>
                  <a:lnTo>
                    <a:pt x="133" y="281"/>
                  </a:lnTo>
                  <a:lnTo>
                    <a:pt x="133" y="287"/>
                  </a:lnTo>
                  <a:lnTo>
                    <a:pt x="131" y="293"/>
                  </a:lnTo>
                  <a:lnTo>
                    <a:pt x="129" y="297"/>
                  </a:lnTo>
                  <a:lnTo>
                    <a:pt x="131" y="300"/>
                  </a:lnTo>
                  <a:lnTo>
                    <a:pt x="131" y="306"/>
                  </a:lnTo>
                  <a:lnTo>
                    <a:pt x="131" y="312"/>
                  </a:lnTo>
                  <a:lnTo>
                    <a:pt x="129" y="316"/>
                  </a:lnTo>
                  <a:lnTo>
                    <a:pt x="129" y="318"/>
                  </a:lnTo>
                  <a:lnTo>
                    <a:pt x="127" y="318"/>
                  </a:lnTo>
                  <a:lnTo>
                    <a:pt x="127" y="318"/>
                  </a:lnTo>
                  <a:lnTo>
                    <a:pt x="125" y="316"/>
                  </a:lnTo>
                  <a:lnTo>
                    <a:pt x="125" y="314"/>
                  </a:lnTo>
                  <a:lnTo>
                    <a:pt x="124" y="312"/>
                  </a:lnTo>
                  <a:lnTo>
                    <a:pt x="124" y="312"/>
                  </a:lnTo>
                  <a:lnTo>
                    <a:pt x="122" y="312"/>
                  </a:lnTo>
                  <a:lnTo>
                    <a:pt x="122" y="310"/>
                  </a:lnTo>
                  <a:lnTo>
                    <a:pt x="124" y="310"/>
                  </a:lnTo>
                  <a:lnTo>
                    <a:pt x="124" y="310"/>
                  </a:lnTo>
                  <a:lnTo>
                    <a:pt x="120" y="287"/>
                  </a:lnTo>
                  <a:lnTo>
                    <a:pt x="122" y="287"/>
                  </a:lnTo>
                  <a:lnTo>
                    <a:pt x="122" y="285"/>
                  </a:lnTo>
                  <a:lnTo>
                    <a:pt x="122" y="283"/>
                  </a:lnTo>
                  <a:lnTo>
                    <a:pt x="122" y="279"/>
                  </a:lnTo>
                  <a:lnTo>
                    <a:pt x="122" y="278"/>
                  </a:lnTo>
                  <a:lnTo>
                    <a:pt x="120" y="278"/>
                  </a:lnTo>
                  <a:lnTo>
                    <a:pt x="120" y="279"/>
                  </a:lnTo>
                  <a:lnTo>
                    <a:pt x="120" y="279"/>
                  </a:lnTo>
                  <a:lnTo>
                    <a:pt x="120" y="281"/>
                  </a:lnTo>
                  <a:lnTo>
                    <a:pt x="120" y="279"/>
                  </a:lnTo>
                  <a:lnTo>
                    <a:pt x="120" y="278"/>
                  </a:lnTo>
                  <a:lnTo>
                    <a:pt x="120" y="276"/>
                  </a:lnTo>
                  <a:lnTo>
                    <a:pt x="120" y="274"/>
                  </a:lnTo>
                  <a:lnTo>
                    <a:pt x="118" y="272"/>
                  </a:lnTo>
                  <a:lnTo>
                    <a:pt x="118" y="272"/>
                  </a:lnTo>
                  <a:lnTo>
                    <a:pt x="118" y="270"/>
                  </a:lnTo>
                  <a:lnTo>
                    <a:pt x="118" y="270"/>
                  </a:lnTo>
                  <a:lnTo>
                    <a:pt x="116" y="312"/>
                  </a:lnTo>
                  <a:lnTo>
                    <a:pt x="118" y="314"/>
                  </a:lnTo>
                  <a:lnTo>
                    <a:pt x="118" y="314"/>
                  </a:lnTo>
                  <a:lnTo>
                    <a:pt x="116" y="314"/>
                  </a:lnTo>
                  <a:close/>
                  <a:moveTo>
                    <a:pt x="552" y="0"/>
                  </a:moveTo>
                  <a:lnTo>
                    <a:pt x="554" y="0"/>
                  </a:lnTo>
                  <a:lnTo>
                    <a:pt x="554" y="0"/>
                  </a:lnTo>
                  <a:lnTo>
                    <a:pt x="556" y="2"/>
                  </a:lnTo>
                  <a:lnTo>
                    <a:pt x="562" y="36"/>
                  </a:lnTo>
                  <a:lnTo>
                    <a:pt x="565" y="74"/>
                  </a:lnTo>
                  <a:lnTo>
                    <a:pt x="563" y="74"/>
                  </a:lnTo>
                  <a:lnTo>
                    <a:pt x="563" y="74"/>
                  </a:lnTo>
                  <a:lnTo>
                    <a:pt x="565" y="87"/>
                  </a:lnTo>
                  <a:lnTo>
                    <a:pt x="565" y="101"/>
                  </a:lnTo>
                  <a:lnTo>
                    <a:pt x="565" y="135"/>
                  </a:lnTo>
                  <a:lnTo>
                    <a:pt x="563" y="167"/>
                  </a:lnTo>
                  <a:lnTo>
                    <a:pt x="562" y="200"/>
                  </a:lnTo>
                  <a:lnTo>
                    <a:pt x="560" y="232"/>
                  </a:lnTo>
                  <a:lnTo>
                    <a:pt x="567" y="232"/>
                  </a:lnTo>
                  <a:lnTo>
                    <a:pt x="575" y="232"/>
                  </a:lnTo>
                  <a:lnTo>
                    <a:pt x="581" y="234"/>
                  </a:lnTo>
                  <a:lnTo>
                    <a:pt x="582" y="234"/>
                  </a:lnTo>
                  <a:lnTo>
                    <a:pt x="582" y="236"/>
                  </a:lnTo>
                  <a:lnTo>
                    <a:pt x="582" y="236"/>
                  </a:lnTo>
                  <a:lnTo>
                    <a:pt x="579" y="239"/>
                  </a:lnTo>
                  <a:lnTo>
                    <a:pt x="575" y="239"/>
                  </a:lnTo>
                  <a:lnTo>
                    <a:pt x="569" y="239"/>
                  </a:lnTo>
                  <a:lnTo>
                    <a:pt x="569" y="239"/>
                  </a:lnTo>
                  <a:lnTo>
                    <a:pt x="569" y="241"/>
                  </a:lnTo>
                  <a:lnTo>
                    <a:pt x="567" y="243"/>
                  </a:lnTo>
                  <a:lnTo>
                    <a:pt x="565" y="243"/>
                  </a:lnTo>
                  <a:lnTo>
                    <a:pt x="562" y="245"/>
                  </a:lnTo>
                  <a:lnTo>
                    <a:pt x="560" y="245"/>
                  </a:lnTo>
                  <a:lnTo>
                    <a:pt x="560" y="253"/>
                  </a:lnTo>
                  <a:lnTo>
                    <a:pt x="560" y="259"/>
                  </a:lnTo>
                  <a:lnTo>
                    <a:pt x="558" y="260"/>
                  </a:lnTo>
                  <a:lnTo>
                    <a:pt x="556" y="262"/>
                  </a:lnTo>
                  <a:lnTo>
                    <a:pt x="554" y="262"/>
                  </a:lnTo>
                  <a:lnTo>
                    <a:pt x="552" y="262"/>
                  </a:lnTo>
                  <a:lnTo>
                    <a:pt x="552" y="268"/>
                  </a:lnTo>
                  <a:lnTo>
                    <a:pt x="552" y="276"/>
                  </a:lnTo>
                  <a:lnTo>
                    <a:pt x="550" y="278"/>
                  </a:lnTo>
                  <a:lnTo>
                    <a:pt x="548" y="278"/>
                  </a:lnTo>
                  <a:lnTo>
                    <a:pt x="544" y="279"/>
                  </a:lnTo>
                  <a:lnTo>
                    <a:pt x="544" y="278"/>
                  </a:lnTo>
                  <a:lnTo>
                    <a:pt x="542" y="276"/>
                  </a:lnTo>
                  <a:lnTo>
                    <a:pt x="542" y="268"/>
                  </a:lnTo>
                  <a:lnTo>
                    <a:pt x="544" y="260"/>
                  </a:lnTo>
                  <a:lnTo>
                    <a:pt x="544" y="253"/>
                  </a:lnTo>
                  <a:lnTo>
                    <a:pt x="512" y="260"/>
                  </a:lnTo>
                  <a:lnTo>
                    <a:pt x="510" y="260"/>
                  </a:lnTo>
                  <a:lnTo>
                    <a:pt x="510" y="260"/>
                  </a:lnTo>
                  <a:lnTo>
                    <a:pt x="512" y="264"/>
                  </a:lnTo>
                  <a:lnTo>
                    <a:pt x="516" y="264"/>
                  </a:lnTo>
                  <a:lnTo>
                    <a:pt x="516" y="266"/>
                  </a:lnTo>
                  <a:lnTo>
                    <a:pt x="516" y="266"/>
                  </a:lnTo>
                  <a:lnTo>
                    <a:pt x="518" y="268"/>
                  </a:lnTo>
                  <a:lnTo>
                    <a:pt x="516" y="270"/>
                  </a:lnTo>
                  <a:lnTo>
                    <a:pt x="516" y="272"/>
                  </a:lnTo>
                  <a:lnTo>
                    <a:pt x="516" y="276"/>
                  </a:lnTo>
                  <a:lnTo>
                    <a:pt x="514" y="276"/>
                  </a:lnTo>
                  <a:lnTo>
                    <a:pt x="510" y="278"/>
                  </a:lnTo>
                  <a:lnTo>
                    <a:pt x="506" y="276"/>
                  </a:lnTo>
                  <a:lnTo>
                    <a:pt x="503" y="274"/>
                  </a:lnTo>
                  <a:lnTo>
                    <a:pt x="501" y="272"/>
                  </a:lnTo>
                  <a:lnTo>
                    <a:pt x="497" y="270"/>
                  </a:lnTo>
                  <a:lnTo>
                    <a:pt x="495" y="268"/>
                  </a:lnTo>
                  <a:lnTo>
                    <a:pt x="491" y="266"/>
                  </a:lnTo>
                  <a:lnTo>
                    <a:pt x="487" y="264"/>
                  </a:lnTo>
                  <a:lnTo>
                    <a:pt x="487" y="264"/>
                  </a:lnTo>
                  <a:lnTo>
                    <a:pt x="485" y="264"/>
                  </a:lnTo>
                  <a:lnTo>
                    <a:pt x="485" y="262"/>
                  </a:lnTo>
                  <a:lnTo>
                    <a:pt x="485" y="262"/>
                  </a:lnTo>
                  <a:lnTo>
                    <a:pt x="485" y="262"/>
                  </a:lnTo>
                  <a:lnTo>
                    <a:pt x="487" y="260"/>
                  </a:lnTo>
                  <a:lnTo>
                    <a:pt x="487" y="260"/>
                  </a:lnTo>
                  <a:lnTo>
                    <a:pt x="489" y="259"/>
                  </a:lnTo>
                  <a:lnTo>
                    <a:pt x="485" y="257"/>
                  </a:lnTo>
                  <a:lnTo>
                    <a:pt x="482" y="253"/>
                  </a:lnTo>
                  <a:lnTo>
                    <a:pt x="478" y="249"/>
                  </a:lnTo>
                  <a:lnTo>
                    <a:pt x="434" y="285"/>
                  </a:lnTo>
                  <a:lnTo>
                    <a:pt x="384" y="316"/>
                  </a:lnTo>
                  <a:lnTo>
                    <a:pt x="343" y="335"/>
                  </a:lnTo>
                  <a:lnTo>
                    <a:pt x="297" y="348"/>
                  </a:lnTo>
                  <a:lnTo>
                    <a:pt x="253" y="354"/>
                  </a:lnTo>
                  <a:lnTo>
                    <a:pt x="207" y="356"/>
                  </a:lnTo>
                  <a:lnTo>
                    <a:pt x="162" y="354"/>
                  </a:lnTo>
                  <a:lnTo>
                    <a:pt x="118" y="348"/>
                  </a:lnTo>
                  <a:lnTo>
                    <a:pt x="116" y="348"/>
                  </a:lnTo>
                  <a:lnTo>
                    <a:pt x="116" y="350"/>
                  </a:lnTo>
                  <a:lnTo>
                    <a:pt x="118" y="352"/>
                  </a:lnTo>
                  <a:lnTo>
                    <a:pt x="116" y="354"/>
                  </a:lnTo>
                  <a:lnTo>
                    <a:pt x="114" y="354"/>
                  </a:lnTo>
                  <a:lnTo>
                    <a:pt x="112" y="354"/>
                  </a:lnTo>
                  <a:lnTo>
                    <a:pt x="95" y="346"/>
                  </a:lnTo>
                  <a:lnTo>
                    <a:pt x="74" y="342"/>
                  </a:lnTo>
                  <a:lnTo>
                    <a:pt x="65" y="340"/>
                  </a:lnTo>
                  <a:lnTo>
                    <a:pt x="57" y="338"/>
                  </a:lnTo>
                  <a:lnTo>
                    <a:pt x="32" y="335"/>
                  </a:lnTo>
                  <a:lnTo>
                    <a:pt x="11" y="327"/>
                  </a:lnTo>
                  <a:lnTo>
                    <a:pt x="7" y="323"/>
                  </a:lnTo>
                  <a:lnTo>
                    <a:pt x="4" y="321"/>
                  </a:lnTo>
                  <a:lnTo>
                    <a:pt x="2" y="319"/>
                  </a:lnTo>
                  <a:lnTo>
                    <a:pt x="2" y="319"/>
                  </a:lnTo>
                  <a:lnTo>
                    <a:pt x="0" y="318"/>
                  </a:lnTo>
                  <a:lnTo>
                    <a:pt x="0" y="316"/>
                  </a:lnTo>
                  <a:lnTo>
                    <a:pt x="21" y="323"/>
                  </a:lnTo>
                  <a:lnTo>
                    <a:pt x="44" y="329"/>
                  </a:lnTo>
                  <a:lnTo>
                    <a:pt x="68" y="331"/>
                  </a:lnTo>
                  <a:lnTo>
                    <a:pt x="45" y="316"/>
                  </a:lnTo>
                  <a:lnTo>
                    <a:pt x="45" y="316"/>
                  </a:lnTo>
                  <a:lnTo>
                    <a:pt x="47" y="314"/>
                  </a:lnTo>
                  <a:lnTo>
                    <a:pt x="47" y="314"/>
                  </a:lnTo>
                  <a:lnTo>
                    <a:pt x="47" y="312"/>
                  </a:lnTo>
                  <a:lnTo>
                    <a:pt x="47" y="310"/>
                  </a:lnTo>
                  <a:lnTo>
                    <a:pt x="51" y="310"/>
                  </a:lnTo>
                  <a:lnTo>
                    <a:pt x="53" y="312"/>
                  </a:lnTo>
                  <a:lnTo>
                    <a:pt x="47" y="306"/>
                  </a:lnTo>
                  <a:lnTo>
                    <a:pt x="44" y="302"/>
                  </a:lnTo>
                  <a:lnTo>
                    <a:pt x="44" y="300"/>
                  </a:lnTo>
                  <a:lnTo>
                    <a:pt x="45" y="299"/>
                  </a:lnTo>
                  <a:lnTo>
                    <a:pt x="47" y="297"/>
                  </a:lnTo>
                  <a:lnTo>
                    <a:pt x="49" y="297"/>
                  </a:lnTo>
                  <a:lnTo>
                    <a:pt x="49" y="299"/>
                  </a:lnTo>
                  <a:lnTo>
                    <a:pt x="49" y="299"/>
                  </a:lnTo>
                  <a:lnTo>
                    <a:pt x="51" y="300"/>
                  </a:lnTo>
                  <a:lnTo>
                    <a:pt x="53" y="302"/>
                  </a:lnTo>
                  <a:lnTo>
                    <a:pt x="55" y="302"/>
                  </a:lnTo>
                  <a:lnTo>
                    <a:pt x="55" y="300"/>
                  </a:lnTo>
                  <a:lnTo>
                    <a:pt x="55" y="300"/>
                  </a:lnTo>
                  <a:lnTo>
                    <a:pt x="55" y="300"/>
                  </a:lnTo>
                  <a:lnTo>
                    <a:pt x="61" y="278"/>
                  </a:lnTo>
                  <a:lnTo>
                    <a:pt x="61" y="253"/>
                  </a:lnTo>
                  <a:lnTo>
                    <a:pt x="61" y="251"/>
                  </a:lnTo>
                  <a:lnTo>
                    <a:pt x="63" y="249"/>
                  </a:lnTo>
                  <a:lnTo>
                    <a:pt x="63" y="247"/>
                  </a:lnTo>
                  <a:lnTo>
                    <a:pt x="63" y="249"/>
                  </a:lnTo>
                  <a:lnTo>
                    <a:pt x="61" y="249"/>
                  </a:lnTo>
                  <a:lnTo>
                    <a:pt x="59" y="249"/>
                  </a:lnTo>
                  <a:lnTo>
                    <a:pt x="57" y="249"/>
                  </a:lnTo>
                  <a:lnTo>
                    <a:pt x="57" y="247"/>
                  </a:lnTo>
                  <a:lnTo>
                    <a:pt x="59" y="245"/>
                  </a:lnTo>
                  <a:lnTo>
                    <a:pt x="61" y="243"/>
                  </a:lnTo>
                  <a:lnTo>
                    <a:pt x="63" y="241"/>
                  </a:lnTo>
                  <a:lnTo>
                    <a:pt x="63" y="241"/>
                  </a:lnTo>
                  <a:lnTo>
                    <a:pt x="61" y="241"/>
                  </a:lnTo>
                  <a:lnTo>
                    <a:pt x="59" y="241"/>
                  </a:lnTo>
                  <a:lnTo>
                    <a:pt x="59" y="238"/>
                  </a:lnTo>
                  <a:lnTo>
                    <a:pt x="59" y="236"/>
                  </a:lnTo>
                  <a:lnTo>
                    <a:pt x="61" y="236"/>
                  </a:lnTo>
                  <a:lnTo>
                    <a:pt x="66" y="228"/>
                  </a:lnTo>
                  <a:lnTo>
                    <a:pt x="66" y="228"/>
                  </a:lnTo>
                  <a:lnTo>
                    <a:pt x="65" y="226"/>
                  </a:lnTo>
                  <a:lnTo>
                    <a:pt x="65" y="226"/>
                  </a:lnTo>
                  <a:lnTo>
                    <a:pt x="63" y="228"/>
                  </a:lnTo>
                  <a:lnTo>
                    <a:pt x="61" y="228"/>
                  </a:lnTo>
                  <a:lnTo>
                    <a:pt x="61" y="226"/>
                  </a:lnTo>
                  <a:lnTo>
                    <a:pt x="61" y="226"/>
                  </a:lnTo>
                  <a:lnTo>
                    <a:pt x="61" y="224"/>
                  </a:lnTo>
                  <a:lnTo>
                    <a:pt x="61" y="224"/>
                  </a:lnTo>
                  <a:lnTo>
                    <a:pt x="55" y="226"/>
                  </a:lnTo>
                  <a:lnTo>
                    <a:pt x="49" y="228"/>
                  </a:lnTo>
                  <a:lnTo>
                    <a:pt x="47" y="228"/>
                  </a:lnTo>
                  <a:lnTo>
                    <a:pt x="47" y="228"/>
                  </a:lnTo>
                  <a:lnTo>
                    <a:pt x="45" y="224"/>
                  </a:lnTo>
                  <a:lnTo>
                    <a:pt x="45" y="222"/>
                  </a:lnTo>
                  <a:lnTo>
                    <a:pt x="47" y="220"/>
                  </a:lnTo>
                  <a:lnTo>
                    <a:pt x="51" y="217"/>
                  </a:lnTo>
                  <a:lnTo>
                    <a:pt x="59" y="211"/>
                  </a:lnTo>
                  <a:lnTo>
                    <a:pt x="65" y="207"/>
                  </a:lnTo>
                  <a:lnTo>
                    <a:pt x="68" y="205"/>
                  </a:lnTo>
                  <a:lnTo>
                    <a:pt x="72" y="203"/>
                  </a:lnTo>
                  <a:lnTo>
                    <a:pt x="74" y="203"/>
                  </a:lnTo>
                  <a:lnTo>
                    <a:pt x="74" y="201"/>
                  </a:lnTo>
                  <a:lnTo>
                    <a:pt x="74" y="201"/>
                  </a:lnTo>
                  <a:lnTo>
                    <a:pt x="63" y="198"/>
                  </a:lnTo>
                  <a:lnTo>
                    <a:pt x="55" y="194"/>
                  </a:lnTo>
                  <a:lnTo>
                    <a:pt x="45" y="190"/>
                  </a:lnTo>
                  <a:lnTo>
                    <a:pt x="44" y="188"/>
                  </a:lnTo>
                  <a:lnTo>
                    <a:pt x="44" y="184"/>
                  </a:lnTo>
                  <a:lnTo>
                    <a:pt x="65" y="192"/>
                  </a:lnTo>
                  <a:lnTo>
                    <a:pt x="87" y="196"/>
                  </a:lnTo>
                  <a:lnTo>
                    <a:pt x="103" y="188"/>
                  </a:lnTo>
                  <a:lnTo>
                    <a:pt x="120" y="180"/>
                  </a:lnTo>
                  <a:lnTo>
                    <a:pt x="122" y="180"/>
                  </a:lnTo>
                  <a:lnTo>
                    <a:pt x="122" y="180"/>
                  </a:lnTo>
                  <a:lnTo>
                    <a:pt x="124" y="182"/>
                  </a:lnTo>
                  <a:lnTo>
                    <a:pt x="125" y="184"/>
                  </a:lnTo>
                  <a:lnTo>
                    <a:pt x="124" y="188"/>
                  </a:lnTo>
                  <a:lnTo>
                    <a:pt x="124" y="188"/>
                  </a:lnTo>
                  <a:lnTo>
                    <a:pt x="120" y="190"/>
                  </a:lnTo>
                  <a:lnTo>
                    <a:pt x="118" y="192"/>
                  </a:lnTo>
                  <a:lnTo>
                    <a:pt x="116" y="194"/>
                  </a:lnTo>
                  <a:lnTo>
                    <a:pt x="135" y="198"/>
                  </a:lnTo>
                  <a:lnTo>
                    <a:pt x="154" y="200"/>
                  </a:lnTo>
                  <a:lnTo>
                    <a:pt x="181" y="203"/>
                  </a:lnTo>
                  <a:lnTo>
                    <a:pt x="207" y="201"/>
                  </a:lnTo>
                  <a:lnTo>
                    <a:pt x="232" y="198"/>
                  </a:lnTo>
                  <a:lnTo>
                    <a:pt x="274" y="182"/>
                  </a:lnTo>
                  <a:lnTo>
                    <a:pt x="312" y="165"/>
                  </a:lnTo>
                  <a:lnTo>
                    <a:pt x="341" y="150"/>
                  </a:lnTo>
                  <a:lnTo>
                    <a:pt x="363" y="131"/>
                  </a:lnTo>
                  <a:lnTo>
                    <a:pt x="363" y="131"/>
                  </a:lnTo>
                  <a:lnTo>
                    <a:pt x="363" y="129"/>
                  </a:lnTo>
                  <a:lnTo>
                    <a:pt x="362" y="127"/>
                  </a:lnTo>
                  <a:lnTo>
                    <a:pt x="360" y="127"/>
                  </a:lnTo>
                  <a:lnTo>
                    <a:pt x="358" y="125"/>
                  </a:lnTo>
                  <a:lnTo>
                    <a:pt x="358" y="125"/>
                  </a:lnTo>
                  <a:lnTo>
                    <a:pt x="356" y="125"/>
                  </a:lnTo>
                  <a:lnTo>
                    <a:pt x="356" y="123"/>
                  </a:lnTo>
                  <a:lnTo>
                    <a:pt x="354" y="121"/>
                  </a:lnTo>
                  <a:lnTo>
                    <a:pt x="354" y="121"/>
                  </a:lnTo>
                  <a:lnTo>
                    <a:pt x="352" y="121"/>
                  </a:lnTo>
                  <a:lnTo>
                    <a:pt x="352" y="121"/>
                  </a:lnTo>
                  <a:lnTo>
                    <a:pt x="350" y="121"/>
                  </a:lnTo>
                  <a:lnTo>
                    <a:pt x="350" y="120"/>
                  </a:lnTo>
                  <a:lnTo>
                    <a:pt x="350" y="116"/>
                  </a:lnTo>
                  <a:lnTo>
                    <a:pt x="348" y="114"/>
                  </a:lnTo>
                  <a:lnTo>
                    <a:pt x="346" y="116"/>
                  </a:lnTo>
                  <a:lnTo>
                    <a:pt x="344" y="116"/>
                  </a:lnTo>
                  <a:lnTo>
                    <a:pt x="344" y="114"/>
                  </a:lnTo>
                  <a:lnTo>
                    <a:pt x="344" y="112"/>
                  </a:lnTo>
                  <a:lnTo>
                    <a:pt x="344" y="110"/>
                  </a:lnTo>
                  <a:lnTo>
                    <a:pt x="343" y="110"/>
                  </a:lnTo>
                  <a:lnTo>
                    <a:pt x="341" y="110"/>
                  </a:lnTo>
                  <a:lnTo>
                    <a:pt x="341" y="108"/>
                  </a:lnTo>
                  <a:lnTo>
                    <a:pt x="341" y="106"/>
                  </a:lnTo>
                  <a:lnTo>
                    <a:pt x="341" y="106"/>
                  </a:lnTo>
                  <a:lnTo>
                    <a:pt x="339" y="106"/>
                  </a:lnTo>
                  <a:lnTo>
                    <a:pt x="337" y="106"/>
                  </a:lnTo>
                  <a:lnTo>
                    <a:pt x="337" y="102"/>
                  </a:lnTo>
                  <a:lnTo>
                    <a:pt x="333" y="99"/>
                  </a:lnTo>
                  <a:lnTo>
                    <a:pt x="333" y="101"/>
                  </a:lnTo>
                  <a:lnTo>
                    <a:pt x="331" y="102"/>
                  </a:lnTo>
                  <a:lnTo>
                    <a:pt x="331" y="104"/>
                  </a:lnTo>
                  <a:lnTo>
                    <a:pt x="329" y="104"/>
                  </a:lnTo>
                  <a:lnTo>
                    <a:pt x="329" y="104"/>
                  </a:lnTo>
                  <a:lnTo>
                    <a:pt x="329" y="106"/>
                  </a:lnTo>
                  <a:lnTo>
                    <a:pt x="327" y="108"/>
                  </a:lnTo>
                  <a:lnTo>
                    <a:pt x="325" y="110"/>
                  </a:lnTo>
                  <a:lnTo>
                    <a:pt x="322" y="108"/>
                  </a:lnTo>
                  <a:lnTo>
                    <a:pt x="318" y="106"/>
                  </a:lnTo>
                  <a:lnTo>
                    <a:pt x="322" y="101"/>
                  </a:lnTo>
                  <a:lnTo>
                    <a:pt x="324" y="95"/>
                  </a:lnTo>
                  <a:lnTo>
                    <a:pt x="325" y="87"/>
                  </a:lnTo>
                  <a:lnTo>
                    <a:pt x="327" y="87"/>
                  </a:lnTo>
                  <a:lnTo>
                    <a:pt x="327" y="85"/>
                  </a:lnTo>
                  <a:lnTo>
                    <a:pt x="331" y="80"/>
                  </a:lnTo>
                  <a:lnTo>
                    <a:pt x="333" y="76"/>
                  </a:lnTo>
                  <a:lnTo>
                    <a:pt x="337" y="70"/>
                  </a:lnTo>
                  <a:lnTo>
                    <a:pt x="339" y="64"/>
                  </a:lnTo>
                  <a:lnTo>
                    <a:pt x="341" y="62"/>
                  </a:lnTo>
                  <a:lnTo>
                    <a:pt x="341" y="62"/>
                  </a:lnTo>
                  <a:lnTo>
                    <a:pt x="343" y="61"/>
                  </a:lnTo>
                  <a:lnTo>
                    <a:pt x="341" y="59"/>
                  </a:lnTo>
                  <a:lnTo>
                    <a:pt x="339" y="55"/>
                  </a:lnTo>
                  <a:lnTo>
                    <a:pt x="341" y="51"/>
                  </a:lnTo>
                  <a:lnTo>
                    <a:pt x="341" y="51"/>
                  </a:lnTo>
                  <a:lnTo>
                    <a:pt x="343" y="51"/>
                  </a:lnTo>
                  <a:lnTo>
                    <a:pt x="343" y="49"/>
                  </a:lnTo>
                  <a:lnTo>
                    <a:pt x="346" y="45"/>
                  </a:lnTo>
                  <a:lnTo>
                    <a:pt x="346" y="43"/>
                  </a:lnTo>
                  <a:lnTo>
                    <a:pt x="348" y="38"/>
                  </a:lnTo>
                  <a:lnTo>
                    <a:pt x="350" y="38"/>
                  </a:lnTo>
                  <a:lnTo>
                    <a:pt x="352" y="36"/>
                  </a:lnTo>
                  <a:lnTo>
                    <a:pt x="352" y="34"/>
                  </a:lnTo>
                  <a:lnTo>
                    <a:pt x="352" y="34"/>
                  </a:lnTo>
                  <a:lnTo>
                    <a:pt x="352" y="32"/>
                  </a:lnTo>
                  <a:lnTo>
                    <a:pt x="352" y="32"/>
                  </a:lnTo>
                  <a:lnTo>
                    <a:pt x="354" y="32"/>
                  </a:lnTo>
                  <a:lnTo>
                    <a:pt x="356" y="32"/>
                  </a:lnTo>
                  <a:lnTo>
                    <a:pt x="358" y="32"/>
                  </a:lnTo>
                  <a:lnTo>
                    <a:pt x="360" y="34"/>
                  </a:lnTo>
                  <a:lnTo>
                    <a:pt x="362" y="38"/>
                  </a:lnTo>
                  <a:lnTo>
                    <a:pt x="360" y="41"/>
                  </a:lnTo>
                  <a:lnTo>
                    <a:pt x="392" y="36"/>
                  </a:lnTo>
                  <a:lnTo>
                    <a:pt x="426" y="32"/>
                  </a:lnTo>
                  <a:lnTo>
                    <a:pt x="430" y="32"/>
                  </a:lnTo>
                  <a:lnTo>
                    <a:pt x="432" y="30"/>
                  </a:lnTo>
                  <a:lnTo>
                    <a:pt x="436" y="30"/>
                  </a:lnTo>
                  <a:lnTo>
                    <a:pt x="440" y="30"/>
                  </a:lnTo>
                  <a:lnTo>
                    <a:pt x="445" y="30"/>
                  </a:lnTo>
                  <a:lnTo>
                    <a:pt x="449" y="28"/>
                  </a:lnTo>
                  <a:lnTo>
                    <a:pt x="480" y="24"/>
                  </a:lnTo>
                  <a:lnTo>
                    <a:pt x="510" y="21"/>
                  </a:lnTo>
                  <a:lnTo>
                    <a:pt x="518" y="19"/>
                  </a:lnTo>
                  <a:lnTo>
                    <a:pt x="525" y="17"/>
                  </a:lnTo>
                  <a:lnTo>
                    <a:pt x="535" y="19"/>
                  </a:lnTo>
                  <a:lnTo>
                    <a:pt x="535" y="15"/>
                  </a:lnTo>
                  <a:lnTo>
                    <a:pt x="535" y="11"/>
                  </a:lnTo>
                  <a:lnTo>
                    <a:pt x="535" y="9"/>
                  </a:lnTo>
                  <a:lnTo>
                    <a:pt x="537" y="7"/>
                  </a:lnTo>
                  <a:lnTo>
                    <a:pt x="537" y="5"/>
                  </a:lnTo>
                  <a:lnTo>
                    <a:pt x="537" y="5"/>
                  </a:lnTo>
                  <a:lnTo>
                    <a:pt x="539" y="5"/>
                  </a:lnTo>
                  <a:lnTo>
                    <a:pt x="541" y="3"/>
                  </a:lnTo>
                  <a:lnTo>
                    <a:pt x="542" y="3"/>
                  </a:lnTo>
                  <a:lnTo>
                    <a:pt x="544" y="3"/>
                  </a:lnTo>
                  <a:lnTo>
                    <a:pt x="546" y="9"/>
                  </a:lnTo>
                  <a:lnTo>
                    <a:pt x="546" y="17"/>
                  </a:lnTo>
                  <a:lnTo>
                    <a:pt x="548" y="17"/>
                  </a:lnTo>
                  <a:lnTo>
                    <a:pt x="548" y="17"/>
                  </a:lnTo>
                  <a:lnTo>
                    <a:pt x="548" y="13"/>
                  </a:lnTo>
                  <a:lnTo>
                    <a:pt x="548" y="7"/>
                  </a:lnTo>
                  <a:lnTo>
                    <a:pt x="548" y="2"/>
                  </a:lnTo>
                  <a:lnTo>
                    <a:pt x="548" y="2"/>
                  </a:lnTo>
                  <a:lnTo>
                    <a:pt x="548" y="0"/>
                  </a:lnTo>
                  <a:lnTo>
                    <a:pt x="550" y="0"/>
                  </a:lnTo>
                  <a:lnTo>
                    <a:pt x="552" y="0"/>
                  </a:lnTo>
                  <a:close/>
                </a:path>
              </a:pathLst>
            </a:custGeom>
            <a:solidFill>
              <a:schemeClr val="accent2"/>
            </a:solidFill>
            <a:ln w="0">
              <a:solidFill>
                <a:schemeClr val="accent2"/>
              </a:solidFill>
              <a:prstDash val="solid"/>
              <a:round/>
            </a:ln>
          </p:spPr>
          <p:txBody>
            <a:bodyPr vert="horz" wrap="square" lIns="91412" tIns="45706" rIns="91412" bIns="45706"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7" name="Freeform 72"/>
            <p:cNvSpPr>
              <a:spLocks noEditPoints="1"/>
            </p:cNvSpPr>
            <p:nvPr/>
          </p:nvSpPr>
          <p:spPr bwMode="auto">
            <a:xfrm>
              <a:off x="7573" y="3579"/>
              <a:ext cx="3380" cy="2769"/>
            </a:xfrm>
            <a:custGeom>
              <a:avLst/>
              <a:gdLst>
                <a:gd name="T0" fmla="*/ 327 w 558"/>
                <a:gd name="T1" fmla="*/ 198 h 457"/>
                <a:gd name="T2" fmla="*/ 472 w 558"/>
                <a:gd name="T3" fmla="*/ 158 h 457"/>
                <a:gd name="T4" fmla="*/ 53 w 558"/>
                <a:gd name="T5" fmla="*/ 421 h 457"/>
                <a:gd name="T6" fmla="*/ 45 w 558"/>
                <a:gd name="T7" fmla="*/ 306 h 457"/>
                <a:gd name="T8" fmla="*/ 356 w 558"/>
                <a:gd name="T9" fmla="*/ 186 h 457"/>
                <a:gd name="T10" fmla="*/ 386 w 558"/>
                <a:gd name="T11" fmla="*/ 179 h 457"/>
                <a:gd name="T12" fmla="*/ 453 w 558"/>
                <a:gd name="T13" fmla="*/ 162 h 457"/>
                <a:gd name="T14" fmla="*/ 343 w 558"/>
                <a:gd name="T15" fmla="*/ 192 h 457"/>
                <a:gd name="T16" fmla="*/ 87 w 558"/>
                <a:gd name="T17" fmla="*/ 407 h 457"/>
                <a:gd name="T18" fmla="*/ 165 w 558"/>
                <a:gd name="T19" fmla="*/ 392 h 457"/>
                <a:gd name="T20" fmla="*/ 127 w 558"/>
                <a:gd name="T21" fmla="*/ 413 h 457"/>
                <a:gd name="T22" fmla="*/ 501 w 558"/>
                <a:gd name="T23" fmla="*/ 160 h 457"/>
                <a:gd name="T24" fmla="*/ 464 w 558"/>
                <a:gd name="T25" fmla="*/ 156 h 457"/>
                <a:gd name="T26" fmla="*/ 276 w 558"/>
                <a:gd name="T27" fmla="*/ 217 h 457"/>
                <a:gd name="T28" fmla="*/ 436 w 558"/>
                <a:gd name="T29" fmla="*/ 160 h 457"/>
                <a:gd name="T30" fmla="*/ 164 w 558"/>
                <a:gd name="T31" fmla="*/ 405 h 457"/>
                <a:gd name="T32" fmla="*/ 360 w 558"/>
                <a:gd name="T33" fmla="*/ 185 h 457"/>
                <a:gd name="T34" fmla="*/ 112 w 558"/>
                <a:gd name="T35" fmla="*/ 424 h 457"/>
                <a:gd name="T36" fmla="*/ 247 w 558"/>
                <a:gd name="T37" fmla="*/ 278 h 457"/>
                <a:gd name="T38" fmla="*/ 405 w 558"/>
                <a:gd name="T39" fmla="*/ 158 h 457"/>
                <a:gd name="T40" fmla="*/ 306 w 558"/>
                <a:gd name="T41" fmla="*/ 190 h 457"/>
                <a:gd name="T42" fmla="*/ 80 w 558"/>
                <a:gd name="T43" fmla="*/ 411 h 457"/>
                <a:gd name="T44" fmla="*/ 57 w 558"/>
                <a:gd name="T45" fmla="*/ 388 h 457"/>
                <a:gd name="T46" fmla="*/ 329 w 558"/>
                <a:gd name="T47" fmla="*/ 177 h 457"/>
                <a:gd name="T48" fmla="*/ 379 w 558"/>
                <a:gd name="T49" fmla="*/ 181 h 457"/>
                <a:gd name="T50" fmla="*/ 531 w 558"/>
                <a:gd name="T51" fmla="*/ 44 h 457"/>
                <a:gd name="T52" fmla="*/ 139 w 558"/>
                <a:gd name="T53" fmla="*/ 400 h 457"/>
                <a:gd name="T54" fmla="*/ 259 w 558"/>
                <a:gd name="T55" fmla="*/ 245 h 457"/>
                <a:gd name="T56" fmla="*/ 42 w 558"/>
                <a:gd name="T57" fmla="*/ 339 h 457"/>
                <a:gd name="T58" fmla="*/ 112 w 558"/>
                <a:gd name="T59" fmla="*/ 363 h 457"/>
                <a:gd name="T60" fmla="*/ 183 w 558"/>
                <a:gd name="T61" fmla="*/ 384 h 457"/>
                <a:gd name="T62" fmla="*/ 211 w 558"/>
                <a:gd name="T63" fmla="*/ 312 h 457"/>
                <a:gd name="T64" fmla="*/ 45 w 558"/>
                <a:gd name="T65" fmla="*/ 289 h 457"/>
                <a:gd name="T66" fmla="*/ 141 w 558"/>
                <a:gd name="T67" fmla="*/ 362 h 457"/>
                <a:gd name="T68" fmla="*/ 85 w 558"/>
                <a:gd name="T69" fmla="*/ 301 h 457"/>
                <a:gd name="T70" fmla="*/ 91 w 558"/>
                <a:gd name="T71" fmla="*/ 263 h 457"/>
                <a:gd name="T72" fmla="*/ 127 w 558"/>
                <a:gd name="T73" fmla="*/ 263 h 457"/>
                <a:gd name="T74" fmla="*/ 171 w 558"/>
                <a:gd name="T75" fmla="*/ 207 h 457"/>
                <a:gd name="T76" fmla="*/ 125 w 558"/>
                <a:gd name="T77" fmla="*/ 280 h 457"/>
                <a:gd name="T78" fmla="*/ 74 w 558"/>
                <a:gd name="T79" fmla="*/ 274 h 457"/>
                <a:gd name="T80" fmla="*/ 196 w 558"/>
                <a:gd name="T81" fmla="*/ 287 h 457"/>
                <a:gd name="T82" fmla="*/ 493 w 558"/>
                <a:gd name="T83" fmla="*/ 141 h 457"/>
                <a:gd name="T84" fmla="*/ 470 w 558"/>
                <a:gd name="T85" fmla="*/ 122 h 457"/>
                <a:gd name="T86" fmla="*/ 407 w 558"/>
                <a:gd name="T87" fmla="*/ 87 h 457"/>
                <a:gd name="T88" fmla="*/ 358 w 558"/>
                <a:gd name="T89" fmla="*/ 68 h 457"/>
                <a:gd name="T90" fmla="*/ 409 w 558"/>
                <a:gd name="T91" fmla="*/ 80 h 457"/>
                <a:gd name="T92" fmla="*/ 472 w 558"/>
                <a:gd name="T93" fmla="*/ 106 h 457"/>
                <a:gd name="T94" fmla="*/ 508 w 558"/>
                <a:gd name="T95" fmla="*/ 40 h 457"/>
                <a:gd name="T96" fmla="*/ 527 w 558"/>
                <a:gd name="T97" fmla="*/ 30 h 457"/>
                <a:gd name="T98" fmla="*/ 423 w 558"/>
                <a:gd name="T99" fmla="*/ 13 h 457"/>
                <a:gd name="T100" fmla="*/ 293 w 558"/>
                <a:gd name="T101" fmla="*/ 40 h 457"/>
                <a:gd name="T102" fmla="*/ 546 w 558"/>
                <a:gd name="T103" fmla="*/ 13 h 457"/>
                <a:gd name="T104" fmla="*/ 514 w 558"/>
                <a:gd name="T105" fmla="*/ 169 h 457"/>
                <a:gd name="T106" fmla="*/ 426 w 558"/>
                <a:gd name="T107" fmla="*/ 186 h 457"/>
                <a:gd name="T108" fmla="*/ 377 w 558"/>
                <a:gd name="T109" fmla="*/ 194 h 457"/>
                <a:gd name="T110" fmla="*/ 247 w 558"/>
                <a:gd name="T111" fmla="*/ 314 h 457"/>
                <a:gd name="T112" fmla="*/ 221 w 558"/>
                <a:gd name="T113" fmla="*/ 398 h 457"/>
                <a:gd name="T114" fmla="*/ 80 w 558"/>
                <a:gd name="T115" fmla="*/ 445 h 457"/>
                <a:gd name="T116" fmla="*/ 47 w 558"/>
                <a:gd name="T117" fmla="*/ 443 h 457"/>
                <a:gd name="T118" fmla="*/ 9 w 558"/>
                <a:gd name="T119" fmla="*/ 388 h 457"/>
                <a:gd name="T120" fmla="*/ 26 w 558"/>
                <a:gd name="T121" fmla="*/ 198 h 457"/>
                <a:gd name="T122" fmla="*/ 51 w 558"/>
                <a:gd name="T123" fmla="*/ 162 h 457"/>
                <a:gd name="T124" fmla="*/ 127 w 558"/>
                <a:gd name="T125" fmla="*/ 16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8" h="457">
                  <a:moveTo>
                    <a:pt x="493" y="99"/>
                  </a:moveTo>
                  <a:lnTo>
                    <a:pt x="495" y="97"/>
                  </a:lnTo>
                  <a:lnTo>
                    <a:pt x="495" y="97"/>
                  </a:lnTo>
                  <a:lnTo>
                    <a:pt x="495" y="95"/>
                  </a:lnTo>
                  <a:lnTo>
                    <a:pt x="495" y="95"/>
                  </a:lnTo>
                  <a:lnTo>
                    <a:pt x="493" y="95"/>
                  </a:lnTo>
                  <a:lnTo>
                    <a:pt x="493" y="99"/>
                  </a:lnTo>
                  <a:close/>
                  <a:moveTo>
                    <a:pt x="40" y="390"/>
                  </a:moveTo>
                  <a:lnTo>
                    <a:pt x="42" y="390"/>
                  </a:lnTo>
                  <a:lnTo>
                    <a:pt x="42" y="392"/>
                  </a:lnTo>
                  <a:lnTo>
                    <a:pt x="42" y="392"/>
                  </a:lnTo>
                  <a:lnTo>
                    <a:pt x="44" y="392"/>
                  </a:lnTo>
                  <a:lnTo>
                    <a:pt x="42" y="392"/>
                  </a:lnTo>
                  <a:lnTo>
                    <a:pt x="42" y="390"/>
                  </a:lnTo>
                  <a:lnTo>
                    <a:pt x="40" y="390"/>
                  </a:lnTo>
                  <a:close/>
                  <a:moveTo>
                    <a:pt x="396" y="175"/>
                  </a:moveTo>
                  <a:lnTo>
                    <a:pt x="398" y="175"/>
                  </a:lnTo>
                  <a:lnTo>
                    <a:pt x="398" y="175"/>
                  </a:lnTo>
                  <a:lnTo>
                    <a:pt x="398" y="175"/>
                  </a:lnTo>
                  <a:lnTo>
                    <a:pt x="398" y="175"/>
                  </a:lnTo>
                  <a:lnTo>
                    <a:pt x="398" y="173"/>
                  </a:lnTo>
                  <a:lnTo>
                    <a:pt x="398" y="173"/>
                  </a:lnTo>
                  <a:lnTo>
                    <a:pt x="398" y="173"/>
                  </a:lnTo>
                  <a:lnTo>
                    <a:pt x="396" y="173"/>
                  </a:lnTo>
                  <a:lnTo>
                    <a:pt x="396" y="175"/>
                  </a:lnTo>
                  <a:lnTo>
                    <a:pt x="396" y="175"/>
                  </a:lnTo>
                  <a:close/>
                  <a:moveTo>
                    <a:pt x="329" y="196"/>
                  </a:moveTo>
                  <a:lnTo>
                    <a:pt x="327" y="198"/>
                  </a:lnTo>
                  <a:lnTo>
                    <a:pt x="327" y="198"/>
                  </a:lnTo>
                  <a:lnTo>
                    <a:pt x="329" y="198"/>
                  </a:lnTo>
                  <a:lnTo>
                    <a:pt x="331" y="196"/>
                  </a:lnTo>
                  <a:lnTo>
                    <a:pt x="329" y="196"/>
                  </a:lnTo>
                  <a:close/>
                  <a:moveTo>
                    <a:pt x="63" y="426"/>
                  </a:moveTo>
                  <a:lnTo>
                    <a:pt x="63" y="424"/>
                  </a:lnTo>
                  <a:lnTo>
                    <a:pt x="63" y="424"/>
                  </a:lnTo>
                  <a:lnTo>
                    <a:pt x="61" y="423"/>
                  </a:lnTo>
                  <a:lnTo>
                    <a:pt x="61" y="424"/>
                  </a:lnTo>
                  <a:lnTo>
                    <a:pt x="61" y="426"/>
                  </a:lnTo>
                  <a:lnTo>
                    <a:pt x="63" y="426"/>
                  </a:lnTo>
                  <a:close/>
                  <a:moveTo>
                    <a:pt x="520" y="103"/>
                  </a:moveTo>
                  <a:lnTo>
                    <a:pt x="518" y="105"/>
                  </a:lnTo>
                  <a:lnTo>
                    <a:pt x="518" y="106"/>
                  </a:lnTo>
                  <a:lnTo>
                    <a:pt x="520" y="105"/>
                  </a:lnTo>
                  <a:lnTo>
                    <a:pt x="520" y="103"/>
                  </a:lnTo>
                  <a:lnTo>
                    <a:pt x="520" y="99"/>
                  </a:lnTo>
                  <a:lnTo>
                    <a:pt x="520" y="101"/>
                  </a:lnTo>
                  <a:lnTo>
                    <a:pt x="520" y="103"/>
                  </a:lnTo>
                  <a:close/>
                  <a:moveTo>
                    <a:pt x="55" y="316"/>
                  </a:moveTo>
                  <a:lnTo>
                    <a:pt x="53" y="314"/>
                  </a:lnTo>
                  <a:lnTo>
                    <a:pt x="51" y="312"/>
                  </a:lnTo>
                  <a:lnTo>
                    <a:pt x="49" y="310"/>
                  </a:lnTo>
                  <a:lnTo>
                    <a:pt x="51" y="312"/>
                  </a:lnTo>
                  <a:lnTo>
                    <a:pt x="53" y="314"/>
                  </a:lnTo>
                  <a:lnTo>
                    <a:pt x="55" y="316"/>
                  </a:lnTo>
                  <a:close/>
                  <a:moveTo>
                    <a:pt x="470" y="162"/>
                  </a:moveTo>
                  <a:lnTo>
                    <a:pt x="472" y="158"/>
                  </a:lnTo>
                  <a:lnTo>
                    <a:pt x="470" y="158"/>
                  </a:lnTo>
                  <a:lnTo>
                    <a:pt x="470" y="158"/>
                  </a:lnTo>
                  <a:lnTo>
                    <a:pt x="470" y="160"/>
                  </a:lnTo>
                  <a:lnTo>
                    <a:pt x="468" y="160"/>
                  </a:lnTo>
                  <a:lnTo>
                    <a:pt x="470" y="162"/>
                  </a:lnTo>
                  <a:close/>
                  <a:moveTo>
                    <a:pt x="423" y="173"/>
                  </a:moveTo>
                  <a:lnTo>
                    <a:pt x="424" y="173"/>
                  </a:lnTo>
                  <a:lnTo>
                    <a:pt x="424" y="171"/>
                  </a:lnTo>
                  <a:lnTo>
                    <a:pt x="424" y="169"/>
                  </a:lnTo>
                  <a:lnTo>
                    <a:pt x="424" y="167"/>
                  </a:lnTo>
                  <a:lnTo>
                    <a:pt x="423" y="167"/>
                  </a:lnTo>
                  <a:lnTo>
                    <a:pt x="423" y="173"/>
                  </a:lnTo>
                  <a:close/>
                  <a:moveTo>
                    <a:pt x="66" y="430"/>
                  </a:moveTo>
                  <a:lnTo>
                    <a:pt x="66" y="430"/>
                  </a:lnTo>
                  <a:lnTo>
                    <a:pt x="66" y="430"/>
                  </a:lnTo>
                  <a:lnTo>
                    <a:pt x="66" y="430"/>
                  </a:lnTo>
                  <a:lnTo>
                    <a:pt x="68" y="432"/>
                  </a:lnTo>
                  <a:lnTo>
                    <a:pt x="68" y="432"/>
                  </a:lnTo>
                  <a:lnTo>
                    <a:pt x="70" y="432"/>
                  </a:lnTo>
                  <a:lnTo>
                    <a:pt x="70" y="430"/>
                  </a:lnTo>
                  <a:lnTo>
                    <a:pt x="68" y="430"/>
                  </a:lnTo>
                  <a:lnTo>
                    <a:pt x="66" y="430"/>
                  </a:lnTo>
                  <a:close/>
                  <a:moveTo>
                    <a:pt x="59" y="424"/>
                  </a:moveTo>
                  <a:lnTo>
                    <a:pt x="59" y="424"/>
                  </a:lnTo>
                  <a:lnTo>
                    <a:pt x="57" y="423"/>
                  </a:lnTo>
                  <a:lnTo>
                    <a:pt x="55" y="421"/>
                  </a:lnTo>
                  <a:lnTo>
                    <a:pt x="55" y="421"/>
                  </a:lnTo>
                  <a:lnTo>
                    <a:pt x="53" y="421"/>
                  </a:lnTo>
                  <a:lnTo>
                    <a:pt x="53" y="421"/>
                  </a:lnTo>
                  <a:lnTo>
                    <a:pt x="55" y="423"/>
                  </a:lnTo>
                  <a:lnTo>
                    <a:pt x="57" y="424"/>
                  </a:lnTo>
                  <a:lnTo>
                    <a:pt x="59" y="424"/>
                  </a:lnTo>
                  <a:close/>
                  <a:moveTo>
                    <a:pt x="463" y="162"/>
                  </a:moveTo>
                  <a:lnTo>
                    <a:pt x="461" y="164"/>
                  </a:lnTo>
                  <a:lnTo>
                    <a:pt x="461" y="165"/>
                  </a:lnTo>
                  <a:lnTo>
                    <a:pt x="461" y="165"/>
                  </a:lnTo>
                  <a:lnTo>
                    <a:pt x="463" y="164"/>
                  </a:lnTo>
                  <a:lnTo>
                    <a:pt x="463" y="158"/>
                  </a:lnTo>
                  <a:lnTo>
                    <a:pt x="463" y="160"/>
                  </a:lnTo>
                  <a:lnTo>
                    <a:pt x="463" y="160"/>
                  </a:lnTo>
                  <a:lnTo>
                    <a:pt x="463" y="162"/>
                  </a:lnTo>
                  <a:close/>
                  <a:moveTo>
                    <a:pt x="470" y="95"/>
                  </a:moveTo>
                  <a:lnTo>
                    <a:pt x="470" y="95"/>
                  </a:lnTo>
                  <a:lnTo>
                    <a:pt x="470" y="99"/>
                  </a:lnTo>
                  <a:lnTo>
                    <a:pt x="470" y="101"/>
                  </a:lnTo>
                  <a:lnTo>
                    <a:pt x="472" y="103"/>
                  </a:lnTo>
                  <a:lnTo>
                    <a:pt x="472" y="101"/>
                  </a:lnTo>
                  <a:lnTo>
                    <a:pt x="472" y="97"/>
                  </a:lnTo>
                  <a:lnTo>
                    <a:pt x="472" y="95"/>
                  </a:lnTo>
                  <a:lnTo>
                    <a:pt x="472" y="95"/>
                  </a:lnTo>
                  <a:lnTo>
                    <a:pt x="470" y="95"/>
                  </a:lnTo>
                  <a:lnTo>
                    <a:pt x="470" y="95"/>
                  </a:lnTo>
                  <a:close/>
                  <a:moveTo>
                    <a:pt x="51" y="310"/>
                  </a:moveTo>
                  <a:lnTo>
                    <a:pt x="51" y="310"/>
                  </a:lnTo>
                  <a:lnTo>
                    <a:pt x="53" y="308"/>
                  </a:lnTo>
                  <a:lnTo>
                    <a:pt x="45" y="306"/>
                  </a:lnTo>
                  <a:lnTo>
                    <a:pt x="47" y="308"/>
                  </a:lnTo>
                  <a:lnTo>
                    <a:pt x="49" y="308"/>
                  </a:lnTo>
                  <a:lnTo>
                    <a:pt x="51" y="310"/>
                  </a:lnTo>
                  <a:close/>
                  <a:moveTo>
                    <a:pt x="259" y="236"/>
                  </a:moveTo>
                  <a:lnTo>
                    <a:pt x="257" y="236"/>
                  </a:lnTo>
                  <a:lnTo>
                    <a:pt x="257" y="238"/>
                  </a:lnTo>
                  <a:lnTo>
                    <a:pt x="257" y="238"/>
                  </a:lnTo>
                  <a:lnTo>
                    <a:pt x="259" y="240"/>
                  </a:lnTo>
                  <a:lnTo>
                    <a:pt x="261" y="238"/>
                  </a:lnTo>
                  <a:lnTo>
                    <a:pt x="261" y="238"/>
                  </a:lnTo>
                  <a:lnTo>
                    <a:pt x="259" y="236"/>
                  </a:lnTo>
                  <a:lnTo>
                    <a:pt x="259" y="234"/>
                  </a:lnTo>
                  <a:lnTo>
                    <a:pt x="259" y="234"/>
                  </a:lnTo>
                  <a:lnTo>
                    <a:pt x="259" y="236"/>
                  </a:lnTo>
                  <a:close/>
                  <a:moveTo>
                    <a:pt x="118" y="398"/>
                  </a:moveTo>
                  <a:lnTo>
                    <a:pt x="116" y="398"/>
                  </a:lnTo>
                  <a:lnTo>
                    <a:pt x="116" y="400"/>
                  </a:lnTo>
                  <a:lnTo>
                    <a:pt x="120" y="402"/>
                  </a:lnTo>
                  <a:lnTo>
                    <a:pt x="122" y="405"/>
                  </a:lnTo>
                  <a:lnTo>
                    <a:pt x="120" y="400"/>
                  </a:lnTo>
                  <a:lnTo>
                    <a:pt x="120" y="398"/>
                  </a:lnTo>
                  <a:lnTo>
                    <a:pt x="118" y="398"/>
                  </a:lnTo>
                  <a:lnTo>
                    <a:pt x="118" y="398"/>
                  </a:lnTo>
                  <a:close/>
                  <a:moveTo>
                    <a:pt x="354" y="183"/>
                  </a:moveTo>
                  <a:lnTo>
                    <a:pt x="354" y="185"/>
                  </a:lnTo>
                  <a:lnTo>
                    <a:pt x="354" y="186"/>
                  </a:lnTo>
                  <a:lnTo>
                    <a:pt x="354" y="186"/>
                  </a:lnTo>
                  <a:lnTo>
                    <a:pt x="356" y="186"/>
                  </a:lnTo>
                  <a:lnTo>
                    <a:pt x="358" y="186"/>
                  </a:lnTo>
                  <a:lnTo>
                    <a:pt x="356" y="185"/>
                  </a:lnTo>
                  <a:lnTo>
                    <a:pt x="356" y="183"/>
                  </a:lnTo>
                  <a:lnTo>
                    <a:pt x="354" y="179"/>
                  </a:lnTo>
                  <a:lnTo>
                    <a:pt x="354" y="181"/>
                  </a:lnTo>
                  <a:lnTo>
                    <a:pt x="354" y="183"/>
                  </a:lnTo>
                  <a:close/>
                  <a:moveTo>
                    <a:pt x="55" y="356"/>
                  </a:moveTo>
                  <a:lnTo>
                    <a:pt x="51" y="352"/>
                  </a:lnTo>
                  <a:lnTo>
                    <a:pt x="45" y="348"/>
                  </a:lnTo>
                  <a:lnTo>
                    <a:pt x="40" y="344"/>
                  </a:lnTo>
                  <a:lnTo>
                    <a:pt x="45" y="350"/>
                  </a:lnTo>
                  <a:lnTo>
                    <a:pt x="49" y="354"/>
                  </a:lnTo>
                  <a:lnTo>
                    <a:pt x="55" y="356"/>
                  </a:lnTo>
                  <a:close/>
                  <a:moveTo>
                    <a:pt x="105" y="403"/>
                  </a:moveTo>
                  <a:lnTo>
                    <a:pt x="105" y="403"/>
                  </a:lnTo>
                  <a:lnTo>
                    <a:pt x="105" y="403"/>
                  </a:lnTo>
                  <a:lnTo>
                    <a:pt x="106" y="405"/>
                  </a:lnTo>
                  <a:lnTo>
                    <a:pt x="108" y="409"/>
                  </a:lnTo>
                  <a:lnTo>
                    <a:pt x="110" y="409"/>
                  </a:lnTo>
                  <a:lnTo>
                    <a:pt x="108" y="407"/>
                  </a:lnTo>
                  <a:lnTo>
                    <a:pt x="108" y="405"/>
                  </a:lnTo>
                  <a:lnTo>
                    <a:pt x="108" y="403"/>
                  </a:lnTo>
                  <a:lnTo>
                    <a:pt x="106" y="402"/>
                  </a:lnTo>
                  <a:lnTo>
                    <a:pt x="105" y="402"/>
                  </a:lnTo>
                  <a:lnTo>
                    <a:pt x="105" y="403"/>
                  </a:lnTo>
                  <a:close/>
                  <a:moveTo>
                    <a:pt x="384" y="169"/>
                  </a:moveTo>
                  <a:lnTo>
                    <a:pt x="384" y="181"/>
                  </a:lnTo>
                  <a:lnTo>
                    <a:pt x="386" y="179"/>
                  </a:lnTo>
                  <a:lnTo>
                    <a:pt x="388" y="179"/>
                  </a:lnTo>
                  <a:lnTo>
                    <a:pt x="386" y="173"/>
                  </a:lnTo>
                  <a:lnTo>
                    <a:pt x="384" y="169"/>
                  </a:lnTo>
                  <a:close/>
                  <a:moveTo>
                    <a:pt x="177" y="196"/>
                  </a:moveTo>
                  <a:lnTo>
                    <a:pt x="175" y="196"/>
                  </a:lnTo>
                  <a:lnTo>
                    <a:pt x="175" y="194"/>
                  </a:lnTo>
                  <a:lnTo>
                    <a:pt x="175" y="192"/>
                  </a:lnTo>
                  <a:lnTo>
                    <a:pt x="177" y="190"/>
                  </a:lnTo>
                  <a:lnTo>
                    <a:pt x="175" y="190"/>
                  </a:lnTo>
                  <a:lnTo>
                    <a:pt x="177" y="188"/>
                  </a:lnTo>
                  <a:lnTo>
                    <a:pt x="177" y="188"/>
                  </a:lnTo>
                  <a:lnTo>
                    <a:pt x="179" y="188"/>
                  </a:lnTo>
                  <a:lnTo>
                    <a:pt x="181" y="188"/>
                  </a:lnTo>
                  <a:lnTo>
                    <a:pt x="179" y="188"/>
                  </a:lnTo>
                  <a:lnTo>
                    <a:pt x="179" y="188"/>
                  </a:lnTo>
                  <a:lnTo>
                    <a:pt x="179" y="190"/>
                  </a:lnTo>
                  <a:lnTo>
                    <a:pt x="179" y="192"/>
                  </a:lnTo>
                  <a:lnTo>
                    <a:pt x="177" y="194"/>
                  </a:lnTo>
                  <a:lnTo>
                    <a:pt x="177" y="196"/>
                  </a:lnTo>
                  <a:close/>
                  <a:moveTo>
                    <a:pt x="314" y="198"/>
                  </a:moveTo>
                  <a:lnTo>
                    <a:pt x="314" y="198"/>
                  </a:lnTo>
                  <a:lnTo>
                    <a:pt x="314" y="209"/>
                  </a:lnTo>
                  <a:lnTo>
                    <a:pt x="316" y="207"/>
                  </a:lnTo>
                  <a:lnTo>
                    <a:pt x="318" y="207"/>
                  </a:lnTo>
                  <a:lnTo>
                    <a:pt x="318" y="205"/>
                  </a:lnTo>
                  <a:lnTo>
                    <a:pt x="314" y="198"/>
                  </a:lnTo>
                  <a:lnTo>
                    <a:pt x="314" y="198"/>
                  </a:lnTo>
                  <a:close/>
                  <a:moveTo>
                    <a:pt x="453" y="162"/>
                  </a:moveTo>
                  <a:lnTo>
                    <a:pt x="451" y="169"/>
                  </a:lnTo>
                  <a:lnTo>
                    <a:pt x="449" y="173"/>
                  </a:lnTo>
                  <a:lnTo>
                    <a:pt x="451" y="175"/>
                  </a:lnTo>
                  <a:lnTo>
                    <a:pt x="455" y="175"/>
                  </a:lnTo>
                  <a:lnTo>
                    <a:pt x="453" y="169"/>
                  </a:lnTo>
                  <a:lnTo>
                    <a:pt x="453" y="162"/>
                  </a:lnTo>
                  <a:close/>
                  <a:moveTo>
                    <a:pt x="299" y="207"/>
                  </a:moveTo>
                  <a:lnTo>
                    <a:pt x="299" y="207"/>
                  </a:lnTo>
                  <a:lnTo>
                    <a:pt x="299" y="209"/>
                  </a:lnTo>
                  <a:lnTo>
                    <a:pt x="297" y="209"/>
                  </a:lnTo>
                  <a:lnTo>
                    <a:pt x="299" y="209"/>
                  </a:lnTo>
                  <a:lnTo>
                    <a:pt x="299" y="211"/>
                  </a:lnTo>
                  <a:lnTo>
                    <a:pt x="299" y="211"/>
                  </a:lnTo>
                  <a:lnTo>
                    <a:pt x="301" y="211"/>
                  </a:lnTo>
                  <a:lnTo>
                    <a:pt x="301" y="217"/>
                  </a:lnTo>
                  <a:lnTo>
                    <a:pt x="303" y="215"/>
                  </a:lnTo>
                  <a:lnTo>
                    <a:pt x="304" y="215"/>
                  </a:lnTo>
                  <a:lnTo>
                    <a:pt x="306" y="213"/>
                  </a:lnTo>
                  <a:lnTo>
                    <a:pt x="303" y="211"/>
                  </a:lnTo>
                  <a:lnTo>
                    <a:pt x="301" y="209"/>
                  </a:lnTo>
                  <a:lnTo>
                    <a:pt x="301" y="207"/>
                  </a:lnTo>
                  <a:lnTo>
                    <a:pt x="299" y="207"/>
                  </a:lnTo>
                  <a:lnTo>
                    <a:pt x="299" y="205"/>
                  </a:lnTo>
                  <a:lnTo>
                    <a:pt x="299" y="207"/>
                  </a:lnTo>
                  <a:close/>
                  <a:moveTo>
                    <a:pt x="343" y="185"/>
                  </a:moveTo>
                  <a:lnTo>
                    <a:pt x="343" y="188"/>
                  </a:lnTo>
                  <a:lnTo>
                    <a:pt x="343" y="190"/>
                  </a:lnTo>
                  <a:lnTo>
                    <a:pt x="343" y="192"/>
                  </a:lnTo>
                  <a:lnTo>
                    <a:pt x="344" y="192"/>
                  </a:lnTo>
                  <a:lnTo>
                    <a:pt x="346" y="192"/>
                  </a:lnTo>
                  <a:lnTo>
                    <a:pt x="348" y="190"/>
                  </a:lnTo>
                  <a:lnTo>
                    <a:pt x="344" y="186"/>
                  </a:lnTo>
                  <a:lnTo>
                    <a:pt x="343" y="181"/>
                  </a:lnTo>
                  <a:lnTo>
                    <a:pt x="343" y="183"/>
                  </a:lnTo>
                  <a:lnTo>
                    <a:pt x="343" y="185"/>
                  </a:lnTo>
                  <a:close/>
                  <a:moveTo>
                    <a:pt x="68" y="415"/>
                  </a:moveTo>
                  <a:lnTo>
                    <a:pt x="80" y="424"/>
                  </a:lnTo>
                  <a:lnTo>
                    <a:pt x="89" y="432"/>
                  </a:lnTo>
                  <a:lnTo>
                    <a:pt x="78" y="421"/>
                  </a:lnTo>
                  <a:lnTo>
                    <a:pt x="76" y="419"/>
                  </a:lnTo>
                  <a:lnTo>
                    <a:pt x="72" y="417"/>
                  </a:lnTo>
                  <a:lnTo>
                    <a:pt x="70" y="415"/>
                  </a:lnTo>
                  <a:lnTo>
                    <a:pt x="68" y="415"/>
                  </a:lnTo>
                  <a:close/>
                  <a:moveTo>
                    <a:pt x="457" y="156"/>
                  </a:moveTo>
                  <a:lnTo>
                    <a:pt x="457" y="156"/>
                  </a:lnTo>
                  <a:lnTo>
                    <a:pt x="455" y="158"/>
                  </a:lnTo>
                  <a:lnTo>
                    <a:pt x="457" y="160"/>
                  </a:lnTo>
                  <a:lnTo>
                    <a:pt x="457" y="164"/>
                  </a:lnTo>
                  <a:lnTo>
                    <a:pt x="457" y="167"/>
                  </a:lnTo>
                  <a:lnTo>
                    <a:pt x="459" y="162"/>
                  </a:lnTo>
                  <a:lnTo>
                    <a:pt x="461" y="156"/>
                  </a:lnTo>
                  <a:lnTo>
                    <a:pt x="459" y="156"/>
                  </a:lnTo>
                  <a:lnTo>
                    <a:pt x="457" y="156"/>
                  </a:lnTo>
                  <a:close/>
                  <a:moveTo>
                    <a:pt x="91" y="407"/>
                  </a:moveTo>
                  <a:lnTo>
                    <a:pt x="89" y="407"/>
                  </a:lnTo>
                  <a:lnTo>
                    <a:pt x="87" y="407"/>
                  </a:lnTo>
                  <a:lnTo>
                    <a:pt x="97" y="415"/>
                  </a:lnTo>
                  <a:lnTo>
                    <a:pt x="97" y="417"/>
                  </a:lnTo>
                  <a:lnTo>
                    <a:pt x="99" y="417"/>
                  </a:lnTo>
                  <a:lnTo>
                    <a:pt x="101" y="419"/>
                  </a:lnTo>
                  <a:lnTo>
                    <a:pt x="101" y="419"/>
                  </a:lnTo>
                  <a:lnTo>
                    <a:pt x="97" y="415"/>
                  </a:lnTo>
                  <a:lnTo>
                    <a:pt x="95" y="411"/>
                  </a:lnTo>
                  <a:lnTo>
                    <a:pt x="93" y="407"/>
                  </a:lnTo>
                  <a:lnTo>
                    <a:pt x="93" y="407"/>
                  </a:lnTo>
                  <a:lnTo>
                    <a:pt x="91" y="407"/>
                  </a:lnTo>
                  <a:lnTo>
                    <a:pt x="91" y="407"/>
                  </a:lnTo>
                  <a:close/>
                  <a:moveTo>
                    <a:pt x="419" y="160"/>
                  </a:moveTo>
                  <a:lnTo>
                    <a:pt x="417" y="164"/>
                  </a:lnTo>
                  <a:lnTo>
                    <a:pt x="417" y="167"/>
                  </a:lnTo>
                  <a:lnTo>
                    <a:pt x="417" y="167"/>
                  </a:lnTo>
                  <a:lnTo>
                    <a:pt x="417" y="169"/>
                  </a:lnTo>
                  <a:lnTo>
                    <a:pt x="417" y="171"/>
                  </a:lnTo>
                  <a:lnTo>
                    <a:pt x="417" y="171"/>
                  </a:lnTo>
                  <a:lnTo>
                    <a:pt x="417" y="171"/>
                  </a:lnTo>
                  <a:lnTo>
                    <a:pt x="419" y="171"/>
                  </a:lnTo>
                  <a:lnTo>
                    <a:pt x="419" y="171"/>
                  </a:lnTo>
                  <a:lnTo>
                    <a:pt x="421" y="165"/>
                  </a:lnTo>
                  <a:lnTo>
                    <a:pt x="421" y="158"/>
                  </a:lnTo>
                  <a:lnTo>
                    <a:pt x="421" y="156"/>
                  </a:lnTo>
                  <a:lnTo>
                    <a:pt x="419" y="156"/>
                  </a:lnTo>
                  <a:lnTo>
                    <a:pt x="419" y="158"/>
                  </a:lnTo>
                  <a:lnTo>
                    <a:pt x="419" y="160"/>
                  </a:lnTo>
                  <a:close/>
                  <a:moveTo>
                    <a:pt x="165" y="392"/>
                  </a:moveTo>
                  <a:lnTo>
                    <a:pt x="169" y="402"/>
                  </a:lnTo>
                  <a:lnTo>
                    <a:pt x="171" y="402"/>
                  </a:lnTo>
                  <a:lnTo>
                    <a:pt x="175" y="402"/>
                  </a:lnTo>
                  <a:lnTo>
                    <a:pt x="173" y="398"/>
                  </a:lnTo>
                  <a:lnTo>
                    <a:pt x="171" y="398"/>
                  </a:lnTo>
                  <a:lnTo>
                    <a:pt x="169" y="396"/>
                  </a:lnTo>
                  <a:lnTo>
                    <a:pt x="169" y="394"/>
                  </a:lnTo>
                  <a:lnTo>
                    <a:pt x="167" y="392"/>
                  </a:lnTo>
                  <a:lnTo>
                    <a:pt x="165" y="392"/>
                  </a:lnTo>
                  <a:lnTo>
                    <a:pt x="165" y="392"/>
                  </a:lnTo>
                  <a:close/>
                  <a:moveTo>
                    <a:pt x="411" y="162"/>
                  </a:moveTo>
                  <a:lnTo>
                    <a:pt x="409" y="173"/>
                  </a:lnTo>
                  <a:lnTo>
                    <a:pt x="413" y="173"/>
                  </a:lnTo>
                  <a:lnTo>
                    <a:pt x="415" y="173"/>
                  </a:lnTo>
                  <a:lnTo>
                    <a:pt x="413" y="167"/>
                  </a:lnTo>
                  <a:lnTo>
                    <a:pt x="413" y="162"/>
                  </a:lnTo>
                  <a:lnTo>
                    <a:pt x="413" y="156"/>
                  </a:lnTo>
                  <a:lnTo>
                    <a:pt x="411" y="160"/>
                  </a:lnTo>
                  <a:lnTo>
                    <a:pt x="411" y="162"/>
                  </a:lnTo>
                  <a:close/>
                  <a:moveTo>
                    <a:pt x="129" y="405"/>
                  </a:moveTo>
                  <a:lnTo>
                    <a:pt x="129" y="405"/>
                  </a:lnTo>
                  <a:lnTo>
                    <a:pt x="129" y="403"/>
                  </a:lnTo>
                  <a:lnTo>
                    <a:pt x="127" y="403"/>
                  </a:lnTo>
                  <a:lnTo>
                    <a:pt x="125" y="402"/>
                  </a:lnTo>
                  <a:lnTo>
                    <a:pt x="125" y="402"/>
                  </a:lnTo>
                  <a:lnTo>
                    <a:pt x="124" y="400"/>
                  </a:lnTo>
                  <a:lnTo>
                    <a:pt x="125" y="407"/>
                  </a:lnTo>
                  <a:lnTo>
                    <a:pt x="127" y="413"/>
                  </a:lnTo>
                  <a:lnTo>
                    <a:pt x="131" y="417"/>
                  </a:lnTo>
                  <a:lnTo>
                    <a:pt x="133" y="417"/>
                  </a:lnTo>
                  <a:lnTo>
                    <a:pt x="133" y="417"/>
                  </a:lnTo>
                  <a:lnTo>
                    <a:pt x="131" y="413"/>
                  </a:lnTo>
                  <a:lnTo>
                    <a:pt x="129" y="409"/>
                  </a:lnTo>
                  <a:lnTo>
                    <a:pt x="129" y="407"/>
                  </a:lnTo>
                  <a:lnTo>
                    <a:pt x="129" y="407"/>
                  </a:lnTo>
                  <a:lnTo>
                    <a:pt x="129" y="405"/>
                  </a:lnTo>
                  <a:close/>
                  <a:moveTo>
                    <a:pt x="226" y="325"/>
                  </a:moveTo>
                  <a:lnTo>
                    <a:pt x="230" y="331"/>
                  </a:lnTo>
                  <a:lnTo>
                    <a:pt x="236" y="337"/>
                  </a:lnTo>
                  <a:lnTo>
                    <a:pt x="236" y="333"/>
                  </a:lnTo>
                  <a:lnTo>
                    <a:pt x="236" y="329"/>
                  </a:lnTo>
                  <a:lnTo>
                    <a:pt x="226" y="325"/>
                  </a:lnTo>
                  <a:close/>
                  <a:moveTo>
                    <a:pt x="501" y="160"/>
                  </a:moveTo>
                  <a:lnTo>
                    <a:pt x="497" y="158"/>
                  </a:lnTo>
                  <a:lnTo>
                    <a:pt x="495" y="158"/>
                  </a:lnTo>
                  <a:lnTo>
                    <a:pt x="491" y="158"/>
                  </a:lnTo>
                  <a:lnTo>
                    <a:pt x="491" y="160"/>
                  </a:lnTo>
                  <a:lnTo>
                    <a:pt x="491" y="162"/>
                  </a:lnTo>
                  <a:lnTo>
                    <a:pt x="489" y="164"/>
                  </a:lnTo>
                  <a:lnTo>
                    <a:pt x="491" y="165"/>
                  </a:lnTo>
                  <a:lnTo>
                    <a:pt x="491" y="167"/>
                  </a:lnTo>
                  <a:lnTo>
                    <a:pt x="495" y="165"/>
                  </a:lnTo>
                  <a:lnTo>
                    <a:pt x="499" y="162"/>
                  </a:lnTo>
                  <a:lnTo>
                    <a:pt x="501" y="160"/>
                  </a:lnTo>
                  <a:lnTo>
                    <a:pt x="501" y="160"/>
                  </a:lnTo>
                  <a:lnTo>
                    <a:pt x="501" y="160"/>
                  </a:lnTo>
                  <a:lnTo>
                    <a:pt x="501" y="160"/>
                  </a:lnTo>
                  <a:close/>
                  <a:moveTo>
                    <a:pt x="449" y="162"/>
                  </a:moveTo>
                  <a:lnTo>
                    <a:pt x="449" y="156"/>
                  </a:lnTo>
                  <a:lnTo>
                    <a:pt x="445" y="156"/>
                  </a:lnTo>
                  <a:lnTo>
                    <a:pt x="445" y="160"/>
                  </a:lnTo>
                  <a:lnTo>
                    <a:pt x="445" y="162"/>
                  </a:lnTo>
                  <a:lnTo>
                    <a:pt x="445" y="164"/>
                  </a:lnTo>
                  <a:lnTo>
                    <a:pt x="443" y="164"/>
                  </a:lnTo>
                  <a:lnTo>
                    <a:pt x="443" y="169"/>
                  </a:lnTo>
                  <a:lnTo>
                    <a:pt x="445" y="173"/>
                  </a:lnTo>
                  <a:lnTo>
                    <a:pt x="447" y="169"/>
                  </a:lnTo>
                  <a:lnTo>
                    <a:pt x="447" y="165"/>
                  </a:lnTo>
                  <a:lnTo>
                    <a:pt x="449" y="162"/>
                  </a:lnTo>
                  <a:close/>
                  <a:moveTo>
                    <a:pt x="464" y="156"/>
                  </a:moveTo>
                  <a:lnTo>
                    <a:pt x="464" y="158"/>
                  </a:lnTo>
                  <a:lnTo>
                    <a:pt x="464" y="160"/>
                  </a:lnTo>
                  <a:lnTo>
                    <a:pt x="463" y="167"/>
                  </a:lnTo>
                  <a:lnTo>
                    <a:pt x="459" y="177"/>
                  </a:lnTo>
                  <a:lnTo>
                    <a:pt x="461" y="177"/>
                  </a:lnTo>
                  <a:lnTo>
                    <a:pt x="463" y="177"/>
                  </a:lnTo>
                  <a:lnTo>
                    <a:pt x="464" y="177"/>
                  </a:lnTo>
                  <a:lnTo>
                    <a:pt x="464" y="171"/>
                  </a:lnTo>
                  <a:lnTo>
                    <a:pt x="464" y="165"/>
                  </a:lnTo>
                  <a:lnTo>
                    <a:pt x="466" y="160"/>
                  </a:lnTo>
                  <a:lnTo>
                    <a:pt x="466" y="158"/>
                  </a:lnTo>
                  <a:lnTo>
                    <a:pt x="466" y="156"/>
                  </a:lnTo>
                  <a:lnTo>
                    <a:pt x="466" y="156"/>
                  </a:lnTo>
                  <a:lnTo>
                    <a:pt x="464" y="156"/>
                  </a:lnTo>
                  <a:close/>
                  <a:moveTo>
                    <a:pt x="346" y="167"/>
                  </a:moveTo>
                  <a:lnTo>
                    <a:pt x="344" y="169"/>
                  </a:lnTo>
                  <a:lnTo>
                    <a:pt x="344" y="169"/>
                  </a:lnTo>
                  <a:lnTo>
                    <a:pt x="343" y="171"/>
                  </a:lnTo>
                  <a:lnTo>
                    <a:pt x="344" y="177"/>
                  </a:lnTo>
                  <a:lnTo>
                    <a:pt x="348" y="183"/>
                  </a:lnTo>
                  <a:lnTo>
                    <a:pt x="348" y="183"/>
                  </a:lnTo>
                  <a:lnTo>
                    <a:pt x="348" y="183"/>
                  </a:lnTo>
                  <a:lnTo>
                    <a:pt x="350" y="183"/>
                  </a:lnTo>
                  <a:lnTo>
                    <a:pt x="350" y="183"/>
                  </a:lnTo>
                  <a:lnTo>
                    <a:pt x="350" y="177"/>
                  </a:lnTo>
                  <a:lnTo>
                    <a:pt x="348" y="171"/>
                  </a:lnTo>
                  <a:lnTo>
                    <a:pt x="348" y="171"/>
                  </a:lnTo>
                  <a:lnTo>
                    <a:pt x="348" y="169"/>
                  </a:lnTo>
                  <a:lnTo>
                    <a:pt x="348" y="167"/>
                  </a:lnTo>
                  <a:lnTo>
                    <a:pt x="348" y="167"/>
                  </a:lnTo>
                  <a:lnTo>
                    <a:pt x="346" y="167"/>
                  </a:lnTo>
                  <a:close/>
                  <a:moveTo>
                    <a:pt x="442" y="171"/>
                  </a:moveTo>
                  <a:lnTo>
                    <a:pt x="442" y="171"/>
                  </a:lnTo>
                  <a:lnTo>
                    <a:pt x="442" y="171"/>
                  </a:lnTo>
                  <a:lnTo>
                    <a:pt x="442" y="164"/>
                  </a:lnTo>
                  <a:lnTo>
                    <a:pt x="442" y="156"/>
                  </a:lnTo>
                  <a:lnTo>
                    <a:pt x="440" y="156"/>
                  </a:lnTo>
                  <a:lnTo>
                    <a:pt x="440" y="156"/>
                  </a:lnTo>
                  <a:lnTo>
                    <a:pt x="434" y="171"/>
                  </a:lnTo>
                  <a:lnTo>
                    <a:pt x="438" y="171"/>
                  </a:lnTo>
                  <a:lnTo>
                    <a:pt x="442" y="171"/>
                  </a:lnTo>
                  <a:close/>
                  <a:moveTo>
                    <a:pt x="276" y="217"/>
                  </a:moveTo>
                  <a:lnTo>
                    <a:pt x="274" y="221"/>
                  </a:lnTo>
                  <a:lnTo>
                    <a:pt x="270" y="223"/>
                  </a:lnTo>
                  <a:lnTo>
                    <a:pt x="268" y="224"/>
                  </a:lnTo>
                  <a:lnTo>
                    <a:pt x="272" y="226"/>
                  </a:lnTo>
                  <a:lnTo>
                    <a:pt x="276" y="228"/>
                  </a:lnTo>
                  <a:lnTo>
                    <a:pt x="278" y="232"/>
                  </a:lnTo>
                  <a:lnTo>
                    <a:pt x="278" y="224"/>
                  </a:lnTo>
                  <a:lnTo>
                    <a:pt x="278" y="219"/>
                  </a:lnTo>
                  <a:lnTo>
                    <a:pt x="278" y="217"/>
                  </a:lnTo>
                  <a:lnTo>
                    <a:pt x="276" y="217"/>
                  </a:lnTo>
                  <a:lnTo>
                    <a:pt x="276" y="217"/>
                  </a:lnTo>
                  <a:close/>
                  <a:moveTo>
                    <a:pt x="386" y="160"/>
                  </a:moveTo>
                  <a:lnTo>
                    <a:pt x="386" y="160"/>
                  </a:lnTo>
                  <a:lnTo>
                    <a:pt x="386" y="162"/>
                  </a:lnTo>
                  <a:lnTo>
                    <a:pt x="388" y="165"/>
                  </a:lnTo>
                  <a:lnTo>
                    <a:pt x="388" y="169"/>
                  </a:lnTo>
                  <a:lnTo>
                    <a:pt x="390" y="173"/>
                  </a:lnTo>
                  <a:lnTo>
                    <a:pt x="390" y="175"/>
                  </a:lnTo>
                  <a:lnTo>
                    <a:pt x="392" y="175"/>
                  </a:lnTo>
                  <a:lnTo>
                    <a:pt x="392" y="175"/>
                  </a:lnTo>
                  <a:lnTo>
                    <a:pt x="392" y="173"/>
                  </a:lnTo>
                  <a:lnTo>
                    <a:pt x="394" y="165"/>
                  </a:lnTo>
                  <a:lnTo>
                    <a:pt x="394" y="158"/>
                  </a:lnTo>
                  <a:lnTo>
                    <a:pt x="390" y="158"/>
                  </a:lnTo>
                  <a:lnTo>
                    <a:pt x="386" y="160"/>
                  </a:lnTo>
                  <a:close/>
                  <a:moveTo>
                    <a:pt x="436" y="162"/>
                  </a:moveTo>
                  <a:lnTo>
                    <a:pt x="436" y="162"/>
                  </a:lnTo>
                  <a:lnTo>
                    <a:pt x="436" y="160"/>
                  </a:lnTo>
                  <a:lnTo>
                    <a:pt x="436" y="158"/>
                  </a:lnTo>
                  <a:lnTo>
                    <a:pt x="436" y="158"/>
                  </a:lnTo>
                  <a:lnTo>
                    <a:pt x="434" y="160"/>
                  </a:lnTo>
                  <a:lnTo>
                    <a:pt x="434" y="158"/>
                  </a:lnTo>
                  <a:lnTo>
                    <a:pt x="434" y="158"/>
                  </a:lnTo>
                  <a:lnTo>
                    <a:pt x="436" y="156"/>
                  </a:lnTo>
                  <a:lnTo>
                    <a:pt x="428" y="156"/>
                  </a:lnTo>
                  <a:lnTo>
                    <a:pt x="428" y="158"/>
                  </a:lnTo>
                  <a:lnTo>
                    <a:pt x="428" y="162"/>
                  </a:lnTo>
                  <a:lnTo>
                    <a:pt x="426" y="164"/>
                  </a:lnTo>
                  <a:lnTo>
                    <a:pt x="426" y="165"/>
                  </a:lnTo>
                  <a:lnTo>
                    <a:pt x="426" y="169"/>
                  </a:lnTo>
                  <a:lnTo>
                    <a:pt x="426" y="171"/>
                  </a:lnTo>
                  <a:lnTo>
                    <a:pt x="426" y="171"/>
                  </a:lnTo>
                  <a:lnTo>
                    <a:pt x="428" y="171"/>
                  </a:lnTo>
                  <a:lnTo>
                    <a:pt x="430" y="171"/>
                  </a:lnTo>
                  <a:lnTo>
                    <a:pt x="432" y="169"/>
                  </a:lnTo>
                  <a:lnTo>
                    <a:pt x="432" y="167"/>
                  </a:lnTo>
                  <a:lnTo>
                    <a:pt x="434" y="165"/>
                  </a:lnTo>
                  <a:lnTo>
                    <a:pt x="434" y="164"/>
                  </a:lnTo>
                  <a:lnTo>
                    <a:pt x="434" y="162"/>
                  </a:lnTo>
                  <a:lnTo>
                    <a:pt x="434" y="160"/>
                  </a:lnTo>
                  <a:lnTo>
                    <a:pt x="434" y="162"/>
                  </a:lnTo>
                  <a:lnTo>
                    <a:pt x="436" y="162"/>
                  </a:lnTo>
                  <a:close/>
                  <a:moveTo>
                    <a:pt x="154" y="396"/>
                  </a:moveTo>
                  <a:lnTo>
                    <a:pt x="154" y="402"/>
                  </a:lnTo>
                  <a:lnTo>
                    <a:pt x="154" y="409"/>
                  </a:lnTo>
                  <a:lnTo>
                    <a:pt x="164" y="405"/>
                  </a:lnTo>
                  <a:lnTo>
                    <a:pt x="162" y="403"/>
                  </a:lnTo>
                  <a:lnTo>
                    <a:pt x="162" y="402"/>
                  </a:lnTo>
                  <a:lnTo>
                    <a:pt x="162" y="400"/>
                  </a:lnTo>
                  <a:lnTo>
                    <a:pt x="160" y="398"/>
                  </a:lnTo>
                  <a:lnTo>
                    <a:pt x="156" y="394"/>
                  </a:lnTo>
                  <a:lnTo>
                    <a:pt x="154" y="392"/>
                  </a:lnTo>
                  <a:lnTo>
                    <a:pt x="154" y="394"/>
                  </a:lnTo>
                  <a:lnTo>
                    <a:pt x="154" y="396"/>
                  </a:lnTo>
                  <a:close/>
                  <a:moveTo>
                    <a:pt x="282" y="217"/>
                  </a:moveTo>
                  <a:lnTo>
                    <a:pt x="282" y="219"/>
                  </a:lnTo>
                  <a:lnTo>
                    <a:pt x="282" y="219"/>
                  </a:lnTo>
                  <a:lnTo>
                    <a:pt x="284" y="226"/>
                  </a:lnTo>
                  <a:lnTo>
                    <a:pt x="284" y="232"/>
                  </a:lnTo>
                  <a:lnTo>
                    <a:pt x="285" y="234"/>
                  </a:lnTo>
                  <a:lnTo>
                    <a:pt x="285" y="232"/>
                  </a:lnTo>
                  <a:lnTo>
                    <a:pt x="291" y="228"/>
                  </a:lnTo>
                  <a:lnTo>
                    <a:pt x="295" y="224"/>
                  </a:lnTo>
                  <a:lnTo>
                    <a:pt x="282" y="217"/>
                  </a:lnTo>
                  <a:close/>
                  <a:moveTo>
                    <a:pt x="360" y="164"/>
                  </a:moveTo>
                  <a:lnTo>
                    <a:pt x="356" y="164"/>
                  </a:lnTo>
                  <a:lnTo>
                    <a:pt x="354" y="165"/>
                  </a:lnTo>
                  <a:lnTo>
                    <a:pt x="358" y="179"/>
                  </a:lnTo>
                  <a:lnTo>
                    <a:pt x="360" y="179"/>
                  </a:lnTo>
                  <a:lnTo>
                    <a:pt x="360" y="179"/>
                  </a:lnTo>
                  <a:lnTo>
                    <a:pt x="358" y="181"/>
                  </a:lnTo>
                  <a:lnTo>
                    <a:pt x="360" y="183"/>
                  </a:lnTo>
                  <a:lnTo>
                    <a:pt x="360" y="183"/>
                  </a:lnTo>
                  <a:lnTo>
                    <a:pt x="360" y="185"/>
                  </a:lnTo>
                  <a:lnTo>
                    <a:pt x="362" y="185"/>
                  </a:lnTo>
                  <a:lnTo>
                    <a:pt x="362" y="175"/>
                  </a:lnTo>
                  <a:lnTo>
                    <a:pt x="362" y="167"/>
                  </a:lnTo>
                  <a:lnTo>
                    <a:pt x="362" y="165"/>
                  </a:lnTo>
                  <a:lnTo>
                    <a:pt x="362" y="164"/>
                  </a:lnTo>
                  <a:lnTo>
                    <a:pt x="362" y="164"/>
                  </a:lnTo>
                  <a:lnTo>
                    <a:pt x="360" y="164"/>
                  </a:lnTo>
                  <a:close/>
                  <a:moveTo>
                    <a:pt x="59" y="419"/>
                  </a:moveTo>
                  <a:lnTo>
                    <a:pt x="59" y="419"/>
                  </a:lnTo>
                  <a:lnTo>
                    <a:pt x="59" y="419"/>
                  </a:lnTo>
                  <a:lnTo>
                    <a:pt x="66" y="426"/>
                  </a:lnTo>
                  <a:lnTo>
                    <a:pt x="74" y="432"/>
                  </a:lnTo>
                  <a:lnTo>
                    <a:pt x="76" y="436"/>
                  </a:lnTo>
                  <a:lnTo>
                    <a:pt x="80" y="436"/>
                  </a:lnTo>
                  <a:lnTo>
                    <a:pt x="82" y="436"/>
                  </a:lnTo>
                  <a:lnTo>
                    <a:pt x="82" y="434"/>
                  </a:lnTo>
                  <a:lnTo>
                    <a:pt x="82" y="434"/>
                  </a:lnTo>
                  <a:lnTo>
                    <a:pt x="72" y="426"/>
                  </a:lnTo>
                  <a:lnTo>
                    <a:pt x="63" y="419"/>
                  </a:lnTo>
                  <a:lnTo>
                    <a:pt x="63" y="417"/>
                  </a:lnTo>
                  <a:lnTo>
                    <a:pt x="61" y="417"/>
                  </a:lnTo>
                  <a:lnTo>
                    <a:pt x="59" y="419"/>
                  </a:lnTo>
                  <a:close/>
                  <a:moveTo>
                    <a:pt x="97" y="405"/>
                  </a:moveTo>
                  <a:lnTo>
                    <a:pt x="97" y="405"/>
                  </a:lnTo>
                  <a:lnTo>
                    <a:pt x="101" y="415"/>
                  </a:lnTo>
                  <a:lnTo>
                    <a:pt x="108" y="424"/>
                  </a:lnTo>
                  <a:lnTo>
                    <a:pt x="110" y="424"/>
                  </a:lnTo>
                  <a:lnTo>
                    <a:pt x="112" y="424"/>
                  </a:lnTo>
                  <a:lnTo>
                    <a:pt x="114" y="424"/>
                  </a:lnTo>
                  <a:lnTo>
                    <a:pt x="110" y="419"/>
                  </a:lnTo>
                  <a:lnTo>
                    <a:pt x="106" y="413"/>
                  </a:lnTo>
                  <a:lnTo>
                    <a:pt x="103" y="407"/>
                  </a:lnTo>
                  <a:lnTo>
                    <a:pt x="99" y="405"/>
                  </a:lnTo>
                  <a:lnTo>
                    <a:pt x="97" y="405"/>
                  </a:lnTo>
                  <a:close/>
                  <a:moveTo>
                    <a:pt x="122" y="415"/>
                  </a:moveTo>
                  <a:lnTo>
                    <a:pt x="118" y="409"/>
                  </a:lnTo>
                  <a:lnTo>
                    <a:pt x="116" y="405"/>
                  </a:lnTo>
                  <a:lnTo>
                    <a:pt x="114" y="400"/>
                  </a:lnTo>
                  <a:lnTo>
                    <a:pt x="108" y="400"/>
                  </a:lnTo>
                  <a:lnTo>
                    <a:pt x="114" y="411"/>
                  </a:lnTo>
                  <a:lnTo>
                    <a:pt x="120" y="423"/>
                  </a:lnTo>
                  <a:lnTo>
                    <a:pt x="122" y="421"/>
                  </a:lnTo>
                  <a:lnTo>
                    <a:pt x="124" y="421"/>
                  </a:lnTo>
                  <a:lnTo>
                    <a:pt x="122" y="415"/>
                  </a:lnTo>
                  <a:close/>
                  <a:moveTo>
                    <a:pt x="249" y="274"/>
                  </a:moveTo>
                  <a:lnTo>
                    <a:pt x="245" y="272"/>
                  </a:lnTo>
                  <a:lnTo>
                    <a:pt x="244" y="270"/>
                  </a:lnTo>
                  <a:lnTo>
                    <a:pt x="240" y="270"/>
                  </a:lnTo>
                  <a:lnTo>
                    <a:pt x="240" y="278"/>
                  </a:lnTo>
                  <a:lnTo>
                    <a:pt x="236" y="285"/>
                  </a:lnTo>
                  <a:lnTo>
                    <a:pt x="234" y="291"/>
                  </a:lnTo>
                  <a:lnTo>
                    <a:pt x="238" y="289"/>
                  </a:lnTo>
                  <a:lnTo>
                    <a:pt x="240" y="285"/>
                  </a:lnTo>
                  <a:lnTo>
                    <a:pt x="242" y="282"/>
                  </a:lnTo>
                  <a:lnTo>
                    <a:pt x="244" y="280"/>
                  </a:lnTo>
                  <a:lnTo>
                    <a:pt x="247" y="278"/>
                  </a:lnTo>
                  <a:lnTo>
                    <a:pt x="249" y="274"/>
                  </a:lnTo>
                  <a:close/>
                  <a:moveTo>
                    <a:pt x="186" y="386"/>
                  </a:moveTo>
                  <a:lnTo>
                    <a:pt x="184" y="388"/>
                  </a:lnTo>
                  <a:lnTo>
                    <a:pt x="184" y="390"/>
                  </a:lnTo>
                  <a:lnTo>
                    <a:pt x="183" y="392"/>
                  </a:lnTo>
                  <a:lnTo>
                    <a:pt x="183" y="394"/>
                  </a:lnTo>
                  <a:lnTo>
                    <a:pt x="183" y="396"/>
                  </a:lnTo>
                  <a:lnTo>
                    <a:pt x="183" y="398"/>
                  </a:lnTo>
                  <a:lnTo>
                    <a:pt x="204" y="390"/>
                  </a:lnTo>
                  <a:lnTo>
                    <a:pt x="196" y="388"/>
                  </a:lnTo>
                  <a:lnTo>
                    <a:pt x="188" y="386"/>
                  </a:lnTo>
                  <a:lnTo>
                    <a:pt x="186" y="386"/>
                  </a:lnTo>
                  <a:lnTo>
                    <a:pt x="186" y="386"/>
                  </a:lnTo>
                  <a:close/>
                  <a:moveTo>
                    <a:pt x="402" y="158"/>
                  </a:moveTo>
                  <a:lnTo>
                    <a:pt x="400" y="158"/>
                  </a:lnTo>
                  <a:lnTo>
                    <a:pt x="400" y="158"/>
                  </a:lnTo>
                  <a:lnTo>
                    <a:pt x="400" y="160"/>
                  </a:lnTo>
                  <a:lnTo>
                    <a:pt x="400" y="162"/>
                  </a:lnTo>
                  <a:lnTo>
                    <a:pt x="400" y="164"/>
                  </a:lnTo>
                  <a:lnTo>
                    <a:pt x="402" y="165"/>
                  </a:lnTo>
                  <a:lnTo>
                    <a:pt x="402" y="171"/>
                  </a:lnTo>
                  <a:lnTo>
                    <a:pt x="400" y="175"/>
                  </a:lnTo>
                  <a:lnTo>
                    <a:pt x="402" y="175"/>
                  </a:lnTo>
                  <a:lnTo>
                    <a:pt x="403" y="175"/>
                  </a:lnTo>
                  <a:lnTo>
                    <a:pt x="405" y="175"/>
                  </a:lnTo>
                  <a:lnTo>
                    <a:pt x="407" y="165"/>
                  </a:lnTo>
                  <a:lnTo>
                    <a:pt x="407" y="156"/>
                  </a:lnTo>
                  <a:lnTo>
                    <a:pt x="405" y="158"/>
                  </a:lnTo>
                  <a:lnTo>
                    <a:pt x="402" y="158"/>
                  </a:lnTo>
                  <a:close/>
                  <a:moveTo>
                    <a:pt x="291" y="204"/>
                  </a:moveTo>
                  <a:lnTo>
                    <a:pt x="285" y="207"/>
                  </a:lnTo>
                  <a:lnTo>
                    <a:pt x="282" y="211"/>
                  </a:lnTo>
                  <a:lnTo>
                    <a:pt x="287" y="215"/>
                  </a:lnTo>
                  <a:lnTo>
                    <a:pt x="295" y="219"/>
                  </a:lnTo>
                  <a:lnTo>
                    <a:pt x="295" y="213"/>
                  </a:lnTo>
                  <a:lnTo>
                    <a:pt x="293" y="207"/>
                  </a:lnTo>
                  <a:lnTo>
                    <a:pt x="293" y="205"/>
                  </a:lnTo>
                  <a:lnTo>
                    <a:pt x="293" y="204"/>
                  </a:lnTo>
                  <a:lnTo>
                    <a:pt x="291" y="204"/>
                  </a:lnTo>
                  <a:close/>
                  <a:moveTo>
                    <a:pt x="70" y="318"/>
                  </a:moveTo>
                  <a:lnTo>
                    <a:pt x="68" y="316"/>
                  </a:lnTo>
                  <a:lnTo>
                    <a:pt x="68" y="314"/>
                  </a:lnTo>
                  <a:lnTo>
                    <a:pt x="66" y="314"/>
                  </a:lnTo>
                  <a:lnTo>
                    <a:pt x="66" y="312"/>
                  </a:lnTo>
                  <a:lnTo>
                    <a:pt x="65" y="312"/>
                  </a:lnTo>
                  <a:lnTo>
                    <a:pt x="63" y="310"/>
                  </a:lnTo>
                  <a:lnTo>
                    <a:pt x="59" y="306"/>
                  </a:lnTo>
                  <a:lnTo>
                    <a:pt x="57" y="304"/>
                  </a:lnTo>
                  <a:lnTo>
                    <a:pt x="51" y="301"/>
                  </a:lnTo>
                  <a:lnTo>
                    <a:pt x="45" y="295"/>
                  </a:lnTo>
                  <a:lnTo>
                    <a:pt x="45" y="299"/>
                  </a:lnTo>
                  <a:lnTo>
                    <a:pt x="45" y="301"/>
                  </a:lnTo>
                  <a:lnTo>
                    <a:pt x="45" y="301"/>
                  </a:lnTo>
                  <a:lnTo>
                    <a:pt x="57" y="310"/>
                  </a:lnTo>
                  <a:lnTo>
                    <a:pt x="70" y="318"/>
                  </a:lnTo>
                  <a:close/>
                  <a:moveTo>
                    <a:pt x="306" y="190"/>
                  </a:moveTo>
                  <a:lnTo>
                    <a:pt x="304" y="192"/>
                  </a:lnTo>
                  <a:lnTo>
                    <a:pt x="303" y="192"/>
                  </a:lnTo>
                  <a:lnTo>
                    <a:pt x="301" y="194"/>
                  </a:lnTo>
                  <a:lnTo>
                    <a:pt x="301" y="196"/>
                  </a:lnTo>
                  <a:lnTo>
                    <a:pt x="299" y="198"/>
                  </a:lnTo>
                  <a:lnTo>
                    <a:pt x="299" y="198"/>
                  </a:lnTo>
                  <a:lnTo>
                    <a:pt x="303" y="204"/>
                  </a:lnTo>
                  <a:lnTo>
                    <a:pt x="308" y="209"/>
                  </a:lnTo>
                  <a:lnTo>
                    <a:pt x="310" y="204"/>
                  </a:lnTo>
                  <a:lnTo>
                    <a:pt x="308" y="196"/>
                  </a:lnTo>
                  <a:lnTo>
                    <a:pt x="308" y="194"/>
                  </a:lnTo>
                  <a:lnTo>
                    <a:pt x="308" y="192"/>
                  </a:lnTo>
                  <a:lnTo>
                    <a:pt x="308" y="190"/>
                  </a:lnTo>
                  <a:lnTo>
                    <a:pt x="306" y="190"/>
                  </a:lnTo>
                  <a:close/>
                  <a:moveTo>
                    <a:pt x="318" y="183"/>
                  </a:moveTo>
                  <a:lnTo>
                    <a:pt x="314" y="185"/>
                  </a:lnTo>
                  <a:lnTo>
                    <a:pt x="312" y="186"/>
                  </a:lnTo>
                  <a:lnTo>
                    <a:pt x="316" y="192"/>
                  </a:lnTo>
                  <a:lnTo>
                    <a:pt x="318" y="198"/>
                  </a:lnTo>
                  <a:lnTo>
                    <a:pt x="322" y="204"/>
                  </a:lnTo>
                  <a:lnTo>
                    <a:pt x="324" y="202"/>
                  </a:lnTo>
                  <a:lnTo>
                    <a:pt x="324" y="202"/>
                  </a:lnTo>
                  <a:lnTo>
                    <a:pt x="324" y="190"/>
                  </a:lnTo>
                  <a:lnTo>
                    <a:pt x="322" y="181"/>
                  </a:lnTo>
                  <a:lnTo>
                    <a:pt x="318" y="183"/>
                  </a:lnTo>
                  <a:close/>
                  <a:moveTo>
                    <a:pt x="84" y="409"/>
                  </a:moveTo>
                  <a:lnTo>
                    <a:pt x="82" y="409"/>
                  </a:lnTo>
                  <a:lnTo>
                    <a:pt x="80" y="411"/>
                  </a:lnTo>
                  <a:lnTo>
                    <a:pt x="82" y="413"/>
                  </a:lnTo>
                  <a:lnTo>
                    <a:pt x="84" y="417"/>
                  </a:lnTo>
                  <a:lnTo>
                    <a:pt x="85" y="417"/>
                  </a:lnTo>
                  <a:lnTo>
                    <a:pt x="85" y="419"/>
                  </a:lnTo>
                  <a:lnTo>
                    <a:pt x="85" y="419"/>
                  </a:lnTo>
                  <a:lnTo>
                    <a:pt x="91" y="424"/>
                  </a:lnTo>
                  <a:lnTo>
                    <a:pt x="97" y="430"/>
                  </a:lnTo>
                  <a:lnTo>
                    <a:pt x="99" y="430"/>
                  </a:lnTo>
                  <a:lnTo>
                    <a:pt x="103" y="428"/>
                  </a:lnTo>
                  <a:lnTo>
                    <a:pt x="103" y="428"/>
                  </a:lnTo>
                  <a:lnTo>
                    <a:pt x="103" y="428"/>
                  </a:lnTo>
                  <a:lnTo>
                    <a:pt x="89" y="415"/>
                  </a:lnTo>
                  <a:lnTo>
                    <a:pt x="87" y="415"/>
                  </a:lnTo>
                  <a:lnTo>
                    <a:pt x="85" y="413"/>
                  </a:lnTo>
                  <a:lnTo>
                    <a:pt x="85" y="411"/>
                  </a:lnTo>
                  <a:lnTo>
                    <a:pt x="85" y="409"/>
                  </a:lnTo>
                  <a:lnTo>
                    <a:pt x="84" y="409"/>
                  </a:lnTo>
                  <a:close/>
                  <a:moveTo>
                    <a:pt x="40" y="379"/>
                  </a:moveTo>
                  <a:lnTo>
                    <a:pt x="40" y="379"/>
                  </a:lnTo>
                  <a:lnTo>
                    <a:pt x="40" y="379"/>
                  </a:lnTo>
                  <a:lnTo>
                    <a:pt x="40" y="381"/>
                  </a:lnTo>
                  <a:lnTo>
                    <a:pt x="40" y="381"/>
                  </a:lnTo>
                  <a:lnTo>
                    <a:pt x="42" y="383"/>
                  </a:lnTo>
                  <a:lnTo>
                    <a:pt x="42" y="381"/>
                  </a:lnTo>
                  <a:lnTo>
                    <a:pt x="44" y="384"/>
                  </a:lnTo>
                  <a:lnTo>
                    <a:pt x="47" y="388"/>
                  </a:lnTo>
                  <a:lnTo>
                    <a:pt x="51" y="390"/>
                  </a:lnTo>
                  <a:lnTo>
                    <a:pt x="57" y="388"/>
                  </a:lnTo>
                  <a:lnTo>
                    <a:pt x="61" y="386"/>
                  </a:lnTo>
                  <a:lnTo>
                    <a:pt x="51" y="381"/>
                  </a:lnTo>
                  <a:lnTo>
                    <a:pt x="42" y="375"/>
                  </a:lnTo>
                  <a:lnTo>
                    <a:pt x="40" y="375"/>
                  </a:lnTo>
                  <a:lnTo>
                    <a:pt x="40" y="377"/>
                  </a:lnTo>
                  <a:lnTo>
                    <a:pt x="40" y="379"/>
                  </a:lnTo>
                  <a:close/>
                  <a:moveTo>
                    <a:pt x="482" y="167"/>
                  </a:moveTo>
                  <a:lnTo>
                    <a:pt x="485" y="164"/>
                  </a:lnTo>
                  <a:lnTo>
                    <a:pt x="489" y="158"/>
                  </a:lnTo>
                  <a:lnTo>
                    <a:pt x="485" y="158"/>
                  </a:lnTo>
                  <a:lnTo>
                    <a:pt x="482" y="158"/>
                  </a:lnTo>
                  <a:lnTo>
                    <a:pt x="476" y="158"/>
                  </a:lnTo>
                  <a:lnTo>
                    <a:pt x="476" y="162"/>
                  </a:lnTo>
                  <a:lnTo>
                    <a:pt x="474" y="164"/>
                  </a:lnTo>
                  <a:lnTo>
                    <a:pt x="474" y="167"/>
                  </a:lnTo>
                  <a:lnTo>
                    <a:pt x="474" y="167"/>
                  </a:lnTo>
                  <a:lnTo>
                    <a:pt x="474" y="167"/>
                  </a:lnTo>
                  <a:lnTo>
                    <a:pt x="472" y="167"/>
                  </a:lnTo>
                  <a:lnTo>
                    <a:pt x="472" y="169"/>
                  </a:lnTo>
                  <a:lnTo>
                    <a:pt x="470" y="171"/>
                  </a:lnTo>
                  <a:lnTo>
                    <a:pt x="470" y="173"/>
                  </a:lnTo>
                  <a:lnTo>
                    <a:pt x="470" y="175"/>
                  </a:lnTo>
                  <a:lnTo>
                    <a:pt x="476" y="175"/>
                  </a:lnTo>
                  <a:lnTo>
                    <a:pt x="480" y="171"/>
                  </a:lnTo>
                  <a:lnTo>
                    <a:pt x="482" y="167"/>
                  </a:lnTo>
                  <a:close/>
                  <a:moveTo>
                    <a:pt x="335" y="173"/>
                  </a:moveTo>
                  <a:lnTo>
                    <a:pt x="331" y="175"/>
                  </a:lnTo>
                  <a:lnTo>
                    <a:pt x="329" y="177"/>
                  </a:lnTo>
                  <a:lnTo>
                    <a:pt x="325" y="179"/>
                  </a:lnTo>
                  <a:lnTo>
                    <a:pt x="325" y="181"/>
                  </a:lnTo>
                  <a:lnTo>
                    <a:pt x="325" y="183"/>
                  </a:lnTo>
                  <a:lnTo>
                    <a:pt x="327" y="185"/>
                  </a:lnTo>
                  <a:lnTo>
                    <a:pt x="331" y="188"/>
                  </a:lnTo>
                  <a:lnTo>
                    <a:pt x="335" y="192"/>
                  </a:lnTo>
                  <a:lnTo>
                    <a:pt x="335" y="194"/>
                  </a:lnTo>
                  <a:lnTo>
                    <a:pt x="337" y="194"/>
                  </a:lnTo>
                  <a:lnTo>
                    <a:pt x="337" y="192"/>
                  </a:lnTo>
                  <a:lnTo>
                    <a:pt x="339" y="186"/>
                  </a:lnTo>
                  <a:lnTo>
                    <a:pt x="339" y="181"/>
                  </a:lnTo>
                  <a:lnTo>
                    <a:pt x="337" y="173"/>
                  </a:lnTo>
                  <a:lnTo>
                    <a:pt x="337" y="173"/>
                  </a:lnTo>
                  <a:lnTo>
                    <a:pt x="335" y="173"/>
                  </a:lnTo>
                  <a:close/>
                  <a:moveTo>
                    <a:pt x="371" y="160"/>
                  </a:moveTo>
                  <a:lnTo>
                    <a:pt x="369" y="162"/>
                  </a:lnTo>
                  <a:lnTo>
                    <a:pt x="367" y="162"/>
                  </a:lnTo>
                  <a:lnTo>
                    <a:pt x="369" y="167"/>
                  </a:lnTo>
                  <a:lnTo>
                    <a:pt x="369" y="173"/>
                  </a:lnTo>
                  <a:lnTo>
                    <a:pt x="369" y="175"/>
                  </a:lnTo>
                  <a:lnTo>
                    <a:pt x="369" y="177"/>
                  </a:lnTo>
                  <a:lnTo>
                    <a:pt x="371" y="177"/>
                  </a:lnTo>
                  <a:lnTo>
                    <a:pt x="373" y="179"/>
                  </a:lnTo>
                  <a:lnTo>
                    <a:pt x="373" y="181"/>
                  </a:lnTo>
                  <a:lnTo>
                    <a:pt x="373" y="181"/>
                  </a:lnTo>
                  <a:lnTo>
                    <a:pt x="375" y="183"/>
                  </a:lnTo>
                  <a:lnTo>
                    <a:pt x="377" y="183"/>
                  </a:lnTo>
                  <a:lnTo>
                    <a:pt x="379" y="181"/>
                  </a:lnTo>
                  <a:lnTo>
                    <a:pt x="379" y="175"/>
                  </a:lnTo>
                  <a:lnTo>
                    <a:pt x="381" y="167"/>
                  </a:lnTo>
                  <a:lnTo>
                    <a:pt x="379" y="160"/>
                  </a:lnTo>
                  <a:lnTo>
                    <a:pt x="375" y="160"/>
                  </a:lnTo>
                  <a:lnTo>
                    <a:pt x="371" y="160"/>
                  </a:lnTo>
                  <a:close/>
                  <a:moveTo>
                    <a:pt x="49" y="207"/>
                  </a:moveTo>
                  <a:lnTo>
                    <a:pt x="44" y="242"/>
                  </a:lnTo>
                  <a:lnTo>
                    <a:pt x="42" y="278"/>
                  </a:lnTo>
                  <a:lnTo>
                    <a:pt x="42" y="278"/>
                  </a:lnTo>
                  <a:lnTo>
                    <a:pt x="42" y="278"/>
                  </a:lnTo>
                  <a:lnTo>
                    <a:pt x="44" y="278"/>
                  </a:lnTo>
                  <a:lnTo>
                    <a:pt x="45" y="261"/>
                  </a:lnTo>
                  <a:lnTo>
                    <a:pt x="47" y="242"/>
                  </a:lnTo>
                  <a:lnTo>
                    <a:pt x="49" y="240"/>
                  </a:lnTo>
                  <a:lnTo>
                    <a:pt x="47" y="240"/>
                  </a:lnTo>
                  <a:lnTo>
                    <a:pt x="51" y="207"/>
                  </a:lnTo>
                  <a:lnTo>
                    <a:pt x="51" y="207"/>
                  </a:lnTo>
                  <a:lnTo>
                    <a:pt x="51" y="205"/>
                  </a:lnTo>
                  <a:lnTo>
                    <a:pt x="49" y="204"/>
                  </a:lnTo>
                  <a:lnTo>
                    <a:pt x="49" y="205"/>
                  </a:lnTo>
                  <a:lnTo>
                    <a:pt x="49" y="207"/>
                  </a:lnTo>
                  <a:close/>
                  <a:moveTo>
                    <a:pt x="535" y="32"/>
                  </a:moveTo>
                  <a:lnTo>
                    <a:pt x="533" y="36"/>
                  </a:lnTo>
                  <a:lnTo>
                    <a:pt x="533" y="38"/>
                  </a:lnTo>
                  <a:lnTo>
                    <a:pt x="533" y="40"/>
                  </a:lnTo>
                  <a:lnTo>
                    <a:pt x="533" y="42"/>
                  </a:lnTo>
                  <a:lnTo>
                    <a:pt x="531" y="44"/>
                  </a:lnTo>
                  <a:lnTo>
                    <a:pt x="531" y="44"/>
                  </a:lnTo>
                  <a:lnTo>
                    <a:pt x="531" y="42"/>
                  </a:lnTo>
                  <a:lnTo>
                    <a:pt x="529" y="49"/>
                  </a:lnTo>
                  <a:lnTo>
                    <a:pt x="529" y="55"/>
                  </a:lnTo>
                  <a:lnTo>
                    <a:pt x="529" y="59"/>
                  </a:lnTo>
                  <a:lnTo>
                    <a:pt x="527" y="61"/>
                  </a:lnTo>
                  <a:lnTo>
                    <a:pt x="527" y="63"/>
                  </a:lnTo>
                  <a:lnTo>
                    <a:pt x="527" y="65"/>
                  </a:lnTo>
                  <a:lnTo>
                    <a:pt x="527" y="66"/>
                  </a:lnTo>
                  <a:lnTo>
                    <a:pt x="525" y="76"/>
                  </a:lnTo>
                  <a:lnTo>
                    <a:pt x="523" y="84"/>
                  </a:lnTo>
                  <a:lnTo>
                    <a:pt x="522" y="93"/>
                  </a:lnTo>
                  <a:lnTo>
                    <a:pt x="522" y="95"/>
                  </a:lnTo>
                  <a:lnTo>
                    <a:pt x="522" y="95"/>
                  </a:lnTo>
                  <a:lnTo>
                    <a:pt x="522" y="97"/>
                  </a:lnTo>
                  <a:lnTo>
                    <a:pt x="522" y="97"/>
                  </a:lnTo>
                  <a:lnTo>
                    <a:pt x="531" y="66"/>
                  </a:lnTo>
                  <a:lnTo>
                    <a:pt x="539" y="34"/>
                  </a:lnTo>
                  <a:lnTo>
                    <a:pt x="537" y="34"/>
                  </a:lnTo>
                  <a:lnTo>
                    <a:pt x="537" y="32"/>
                  </a:lnTo>
                  <a:lnTo>
                    <a:pt x="535" y="32"/>
                  </a:lnTo>
                  <a:close/>
                  <a:moveTo>
                    <a:pt x="150" y="386"/>
                  </a:moveTo>
                  <a:lnTo>
                    <a:pt x="148" y="388"/>
                  </a:lnTo>
                  <a:lnTo>
                    <a:pt x="146" y="388"/>
                  </a:lnTo>
                  <a:lnTo>
                    <a:pt x="125" y="396"/>
                  </a:lnTo>
                  <a:lnTo>
                    <a:pt x="133" y="405"/>
                  </a:lnTo>
                  <a:lnTo>
                    <a:pt x="139" y="415"/>
                  </a:lnTo>
                  <a:lnTo>
                    <a:pt x="143" y="413"/>
                  </a:lnTo>
                  <a:lnTo>
                    <a:pt x="139" y="400"/>
                  </a:lnTo>
                  <a:lnTo>
                    <a:pt x="139" y="398"/>
                  </a:lnTo>
                  <a:lnTo>
                    <a:pt x="141" y="396"/>
                  </a:lnTo>
                  <a:lnTo>
                    <a:pt x="143" y="396"/>
                  </a:lnTo>
                  <a:lnTo>
                    <a:pt x="143" y="398"/>
                  </a:lnTo>
                  <a:lnTo>
                    <a:pt x="145" y="400"/>
                  </a:lnTo>
                  <a:lnTo>
                    <a:pt x="145" y="403"/>
                  </a:lnTo>
                  <a:lnTo>
                    <a:pt x="146" y="407"/>
                  </a:lnTo>
                  <a:lnTo>
                    <a:pt x="148" y="411"/>
                  </a:lnTo>
                  <a:lnTo>
                    <a:pt x="150" y="411"/>
                  </a:lnTo>
                  <a:lnTo>
                    <a:pt x="150" y="409"/>
                  </a:lnTo>
                  <a:lnTo>
                    <a:pt x="152" y="409"/>
                  </a:lnTo>
                  <a:lnTo>
                    <a:pt x="152" y="407"/>
                  </a:lnTo>
                  <a:lnTo>
                    <a:pt x="150" y="405"/>
                  </a:lnTo>
                  <a:lnTo>
                    <a:pt x="150" y="405"/>
                  </a:lnTo>
                  <a:lnTo>
                    <a:pt x="150" y="400"/>
                  </a:lnTo>
                  <a:lnTo>
                    <a:pt x="150" y="392"/>
                  </a:lnTo>
                  <a:lnTo>
                    <a:pt x="150" y="386"/>
                  </a:lnTo>
                  <a:close/>
                  <a:moveTo>
                    <a:pt x="263" y="230"/>
                  </a:moveTo>
                  <a:lnTo>
                    <a:pt x="263" y="230"/>
                  </a:lnTo>
                  <a:lnTo>
                    <a:pt x="263" y="230"/>
                  </a:lnTo>
                  <a:lnTo>
                    <a:pt x="263" y="234"/>
                  </a:lnTo>
                  <a:lnTo>
                    <a:pt x="264" y="238"/>
                  </a:lnTo>
                  <a:lnTo>
                    <a:pt x="264" y="240"/>
                  </a:lnTo>
                  <a:lnTo>
                    <a:pt x="266" y="244"/>
                  </a:lnTo>
                  <a:lnTo>
                    <a:pt x="264" y="245"/>
                  </a:lnTo>
                  <a:lnTo>
                    <a:pt x="263" y="247"/>
                  </a:lnTo>
                  <a:lnTo>
                    <a:pt x="261" y="247"/>
                  </a:lnTo>
                  <a:lnTo>
                    <a:pt x="259" y="245"/>
                  </a:lnTo>
                  <a:lnTo>
                    <a:pt x="257" y="244"/>
                  </a:lnTo>
                  <a:lnTo>
                    <a:pt x="255" y="244"/>
                  </a:lnTo>
                  <a:lnTo>
                    <a:pt x="257" y="249"/>
                  </a:lnTo>
                  <a:lnTo>
                    <a:pt x="257" y="257"/>
                  </a:lnTo>
                  <a:lnTo>
                    <a:pt x="255" y="263"/>
                  </a:lnTo>
                  <a:lnTo>
                    <a:pt x="253" y="268"/>
                  </a:lnTo>
                  <a:lnTo>
                    <a:pt x="266" y="253"/>
                  </a:lnTo>
                  <a:lnTo>
                    <a:pt x="278" y="240"/>
                  </a:lnTo>
                  <a:lnTo>
                    <a:pt x="276" y="236"/>
                  </a:lnTo>
                  <a:lnTo>
                    <a:pt x="272" y="234"/>
                  </a:lnTo>
                  <a:lnTo>
                    <a:pt x="270" y="232"/>
                  </a:lnTo>
                  <a:lnTo>
                    <a:pt x="266" y="230"/>
                  </a:lnTo>
                  <a:lnTo>
                    <a:pt x="266" y="228"/>
                  </a:lnTo>
                  <a:lnTo>
                    <a:pt x="264" y="228"/>
                  </a:lnTo>
                  <a:lnTo>
                    <a:pt x="263" y="230"/>
                  </a:lnTo>
                  <a:close/>
                  <a:moveTo>
                    <a:pt x="42" y="354"/>
                  </a:moveTo>
                  <a:lnTo>
                    <a:pt x="42" y="358"/>
                  </a:lnTo>
                  <a:lnTo>
                    <a:pt x="42" y="360"/>
                  </a:lnTo>
                  <a:lnTo>
                    <a:pt x="44" y="362"/>
                  </a:lnTo>
                  <a:lnTo>
                    <a:pt x="51" y="369"/>
                  </a:lnTo>
                  <a:lnTo>
                    <a:pt x="61" y="377"/>
                  </a:lnTo>
                  <a:lnTo>
                    <a:pt x="70" y="384"/>
                  </a:lnTo>
                  <a:lnTo>
                    <a:pt x="85" y="381"/>
                  </a:lnTo>
                  <a:lnTo>
                    <a:pt x="55" y="362"/>
                  </a:lnTo>
                  <a:lnTo>
                    <a:pt x="49" y="358"/>
                  </a:lnTo>
                  <a:lnTo>
                    <a:pt x="42" y="354"/>
                  </a:lnTo>
                  <a:close/>
                  <a:moveTo>
                    <a:pt x="42" y="339"/>
                  </a:moveTo>
                  <a:lnTo>
                    <a:pt x="42" y="339"/>
                  </a:lnTo>
                  <a:lnTo>
                    <a:pt x="42" y="341"/>
                  </a:lnTo>
                  <a:lnTo>
                    <a:pt x="93" y="377"/>
                  </a:lnTo>
                  <a:lnTo>
                    <a:pt x="110" y="375"/>
                  </a:lnTo>
                  <a:lnTo>
                    <a:pt x="42" y="337"/>
                  </a:lnTo>
                  <a:lnTo>
                    <a:pt x="42" y="337"/>
                  </a:lnTo>
                  <a:lnTo>
                    <a:pt x="42" y="337"/>
                  </a:lnTo>
                  <a:lnTo>
                    <a:pt x="42" y="339"/>
                  </a:lnTo>
                  <a:close/>
                  <a:moveTo>
                    <a:pt x="55" y="316"/>
                  </a:moveTo>
                  <a:lnTo>
                    <a:pt x="61" y="322"/>
                  </a:lnTo>
                  <a:lnTo>
                    <a:pt x="66" y="327"/>
                  </a:lnTo>
                  <a:lnTo>
                    <a:pt x="122" y="371"/>
                  </a:lnTo>
                  <a:lnTo>
                    <a:pt x="127" y="369"/>
                  </a:lnTo>
                  <a:lnTo>
                    <a:pt x="135" y="369"/>
                  </a:lnTo>
                  <a:lnTo>
                    <a:pt x="143" y="369"/>
                  </a:lnTo>
                  <a:lnTo>
                    <a:pt x="103" y="344"/>
                  </a:lnTo>
                  <a:lnTo>
                    <a:pt x="55" y="316"/>
                  </a:lnTo>
                  <a:close/>
                  <a:moveTo>
                    <a:pt x="44" y="331"/>
                  </a:moveTo>
                  <a:lnTo>
                    <a:pt x="45" y="331"/>
                  </a:lnTo>
                  <a:lnTo>
                    <a:pt x="45" y="333"/>
                  </a:lnTo>
                  <a:lnTo>
                    <a:pt x="47" y="333"/>
                  </a:lnTo>
                  <a:lnTo>
                    <a:pt x="82" y="352"/>
                  </a:lnTo>
                  <a:lnTo>
                    <a:pt x="116" y="371"/>
                  </a:lnTo>
                  <a:lnTo>
                    <a:pt x="118" y="371"/>
                  </a:lnTo>
                  <a:lnTo>
                    <a:pt x="118" y="371"/>
                  </a:lnTo>
                  <a:lnTo>
                    <a:pt x="120" y="369"/>
                  </a:lnTo>
                  <a:lnTo>
                    <a:pt x="118" y="369"/>
                  </a:lnTo>
                  <a:lnTo>
                    <a:pt x="114" y="365"/>
                  </a:lnTo>
                  <a:lnTo>
                    <a:pt x="112" y="363"/>
                  </a:lnTo>
                  <a:lnTo>
                    <a:pt x="110" y="363"/>
                  </a:lnTo>
                  <a:lnTo>
                    <a:pt x="108" y="363"/>
                  </a:lnTo>
                  <a:lnTo>
                    <a:pt x="108" y="363"/>
                  </a:lnTo>
                  <a:lnTo>
                    <a:pt x="108" y="363"/>
                  </a:lnTo>
                  <a:lnTo>
                    <a:pt x="105" y="362"/>
                  </a:lnTo>
                  <a:lnTo>
                    <a:pt x="101" y="360"/>
                  </a:lnTo>
                  <a:lnTo>
                    <a:pt x="99" y="358"/>
                  </a:lnTo>
                  <a:lnTo>
                    <a:pt x="95" y="354"/>
                  </a:lnTo>
                  <a:lnTo>
                    <a:pt x="93" y="354"/>
                  </a:lnTo>
                  <a:lnTo>
                    <a:pt x="93" y="352"/>
                  </a:lnTo>
                  <a:lnTo>
                    <a:pt x="93" y="350"/>
                  </a:lnTo>
                  <a:lnTo>
                    <a:pt x="91" y="350"/>
                  </a:lnTo>
                  <a:lnTo>
                    <a:pt x="89" y="352"/>
                  </a:lnTo>
                  <a:lnTo>
                    <a:pt x="89" y="350"/>
                  </a:lnTo>
                  <a:lnTo>
                    <a:pt x="89" y="350"/>
                  </a:lnTo>
                  <a:lnTo>
                    <a:pt x="87" y="350"/>
                  </a:lnTo>
                  <a:lnTo>
                    <a:pt x="44" y="312"/>
                  </a:lnTo>
                  <a:lnTo>
                    <a:pt x="44" y="320"/>
                  </a:lnTo>
                  <a:lnTo>
                    <a:pt x="42" y="325"/>
                  </a:lnTo>
                  <a:lnTo>
                    <a:pt x="42" y="329"/>
                  </a:lnTo>
                  <a:lnTo>
                    <a:pt x="44" y="331"/>
                  </a:lnTo>
                  <a:close/>
                  <a:moveTo>
                    <a:pt x="179" y="398"/>
                  </a:moveTo>
                  <a:lnTo>
                    <a:pt x="179" y="398"/>
                  </a:lnTo>
                  <a:lnTo>
                    <a:pt x="181" y="400"/>
                  </a:lnTo>
                  <a:lnTo>
                    <a:pt x="179" y="394"/>
                  </a:lnTo>
                  <a:lnTo>
                    <a:pt x="179" y="392"/>
                  </a:lnTo>
                  <a:lnTo>
                    <a:pt x="181" y="386"/>
                  </a:lnTo>
                  <a:lnTo>
                    <a:pt x="183" y="384"/>
                  </a:lnTo>
                  <a:lnTo>
                    <a:pt x="186" y="383"/>
                  </a:lnTo>
                  <a:lnTo>
                    <a:pt x="190" y="383"/>
                  </a:lnTo>
                  <a:lnTo>
                    <a:pt x="196" y="383"/>
                  </a:lnTo>
                  <a:lnTo>
                    <a:pt x="202" y="384"/>
                  </a:lnTo>
                  <a:lnTo>
                    <a:pt x="205" y="386"/>
                  </a:lnTo>
                  <a:lnTo>
                    <a:pt x="209" y="388"/>
                  </a:lnTo>
                  <a:lnTo>
                    <a:pt x="213" y="386"/>
                  </a:lnTo>
                  <a:lnTo>
                    <a:pt x="217" y="384"/>
                  </a:lnTo>
                  <a:lnTo>
                    <a:pt x="219" y="375"/>
                  </a:lnTo>
                  <a:lnTo>
                    <a:pt x="223" y="365"/>
                  </a:lnTo>
                  <a:lnTo>
                    <a:pt x="188" y="375"/>
                  </a:lnTo>
                  <a:lnTo>
                    <a:pt x="154" y="386"/>
                  </a:lnTo>
                  <a:lnTo>
                    <a:pt x="160" y="392"/>
                  </a:lnTo>
                  <a:lnTo>
                    <a:pt x="162" y="392"/>
                  </a:lnTo>
                  <a:lnTo>
                    <a:pt x="162" y="390"/>
                  </a:lnTo>
                  <a:lnTo>
                    <a:pt x="162" y="390"/>
                  </a:lnTo>
                  <a:lnTo>
                    <a:pt x="160" y="388"/>
                  </a:lnTo>
                  <a:lnTo>
                    <a:pt x="162" y="386"/>
                  </a:lnTo>
                  <a:lnTo>
                    <a:pt x="162" y="384"/>
                  </a:lnTo>
                  <a:lnTo>
                    <a:pt x="164" y="386"/>
                  </a:lnTo>
                  <a:lnTo>
                    <a:pt x="171" y="392"/>
                  </a:lnTo>
                  <a:lnTo>
                    <a:pt x="179" y="398"/>
                  </a:lnTo>
                  <a:close/>
                  <a:moveTo>
                    <a:pt x="249" y="245"/>
                  </a:moveTo>
                  <a:lnTo>
                    <a:pt x="230" y="270"/>
                  </a:lnTo>
                  <a:lnTo>
                    <a:pt x="211" y="295"/>
                  </a:lnTo>
                  <a:lnTo>
                    <a:pt x="207" y="301"/>
                  </a:lnTo>
                  <a:lnTo>
                    <a:pt x="205" y="306"/>
                  </a:lnTo>
                  <a:lnTo>
                    <a:pt x="211" y="312"/>
                  </a:lnTo>
                  <a:lnTo>
                    <a:pt x="215" y="318"/>
                  </a:lnTo>
                  <a:lnTo>
                    <a:pt x="230" y="299"/>
                  </a:lnTo>
                  <a:lnTo>
                    <a:pt x="232" y="282"/>
                  </a:lnTo>
                  <a:lnTo>
                    <a:pt x="234" y="264"/>
                  </a:lnTo>
                  <a:lnTo>
                    <a:pt x="240" y="264"/>
                  </a:lnTo>
                  <a:lnTo>
                    <a:pt x="245" y="264"/>
                  </a:lnTo>
                  <a:lnTo>
                    <a:pt x="247" y="266"/>
                  </a:lnTo>
                  <a:lnTo>
                    <a:pt x="249" y="261"/>
                  </a:lnTo>
                  <a:lnTo>
                    <a:pt x="251" y="257"/>
                  </a:lnTo>
                  <a:lnTo>
                    <a:pt x="251" y="249"/>
                  </a:lnTo>
                  <a:lnTo>
                    <a:pt x="251" y="249"/>
                  </a:lnTo>
                  <a:lnTo>
                    <a:pt x="251" y="247"/>
                  </a:lnTo>
                  <a:lnTo>
                    <a:pt x="249" y="245"/>
                  </a:lnTo>
                  <a:lnTo>
                    <a:pt x="249" y="245"/>
                  </a:lnTo>
                  <a:close/>
                  <a:moveTo>
                    <a:pt x="65" y="297"/>
                  </a:moveTo>
                  <a:lnTo>
                    <a:pt x="65" y="295"/>
                  </a:lnTo>
                  <a:lnTo>
                    <a:pt x="63" y="293"/>
                  </a:lnTo>
                  <a:lnTo>
                    <a:pt x="61" y="293"/>
                  </a:lnTo>
                  <a:lnTo>
                    <a:pt x="59" y="291"/>
                  </a:lnTo>
                  <a:lnTo>
                    <a:pt x="57" y="289"/>
                  </a:lnTo>
                  <a:lnTo>
                    <a:pt x="55" y="289"/>
                  </a:lnTo>
                  <a:lnTo>
                    <a:pt x="51" y="289"/>
                  </a:lnTo>
                  <a:lnTo>
                    <a:pt x="51" y="287"/>
                  </a:lnTo>
                  <a:lnTo>
                    <a:pt x="49" y="285"/>
                  </a:lnTo>
                  <a:lnTo>
                    <a:pt x="47" y="285"/>
                  </a:lnTo>
                  <a:lnTo>
                    <a:pt x="47" y="287"/>
                  </a:lnTo>
                  <a:lnTo>
                    <a:pt x="47" y="289"/>
                  </a:lnTo>
                  <a:lnTo>
                    <a:pt x="45" y="289"/>
                  </a:lnTo>
                  <a:lnTo>
                    <a:pt x="47" y="289"/>
                  </a:lnTo>
                  <a:lnTo>
                    <a:pt x="47" y="291"/>
                  </a:lnTo>
                  <a:lnTo>
                    <a:pt x="80" y="320"/>
                  </a:lnTo>
                  <a:lnTo>
                    <a:pt x="116" y="344"/>
                  </a:lnTo>
                  <a:lnTo>
                    <a:pt x="116" y="346"/>
                  </a:lnTo>
                  <a:lnTo>
                    <a:pt x="118" y="346"/>
                  </a:lnTo>
                  <a:lnTo>
                    <a:pt x="118" y="348"/>
                  </a:lnTo>
                  <a:lnTo>
                    <a:pt x="120" y="348"/>
                  </a:lnTo>
                  <a:lnTo>
                    <a:pt x="122" y="348"/>
                  </a:lnTo>
                  <a:lnTo>
                    <a:pt x="124" y="350"/>
                  </a:lnTo>
                  <a:lnTo>
                    <a:pt x="124" y="350"/>
                  </a:lnTo>
                  <a:lnTo>
                    <a:pt x="125" y="352"/>
                  </a:lnTo>
                  <a:lnTo>
                    <a:pt x="125" y="352"/>
                  </a:lnTo>
                  <a:lnTo>
                    <a:pt x="127" y="354"/>
                  </a:lnTo>
                  <a:lnTo>
                    <a:pt x="129" y="354"/>
                  </a:lnTo>
                  <a:lnTo>
                    <a:pt x="129" y="354"/>
                  </a:lnTo>
                  <a:lnTo>
                    <a:pt x="131" y="356"/>
                  </a:lnTo>
                  <a:lnTo>
                    <a:pt x="133" y="356"/>
                  </a:lnTo>
                  <a:lnTo>
                    <a:pt x="135" y="356"/>
                  </a:lnTo>
                  <a:lnTo>
                    <a:pt x="135" y="356"/>
                  </a:lnTo>
                  <a:lnTo>
                    <a:pt x="135" y="358"/>
                  </a:lnTo>
                  <a:lnTo>
                    <a:pt x="135" y="358"/>
                  </a:lnTo>
                  <a:lnTo>
                    <a:pt x="137" y="358"/>
                  </a:lnTo>
                  <a:lnTo>
                    <a:pt x="139" y="358"/>
                  </a:lnTo>
                  <a:lnTo>
                    <a:pt x="139" y="360"/>
                  </a:lnTo>
                  <a:lnTo>
                    <a:pt x="139" y="360"/>
                  </a:lnTo>
                  <a:lnTo>
                    <a:pt x="139" y="360"/>
                  </a:lnTo>
                  <a:lnTo>
                    <a:pt x="141" y="362"/>
                  </a:lnTo>
                  <a:lnTo>
                    <a:pt x="141" y="362"/>
                  </a:lnTo>
                  <a:lnTo>
                    <a:pt x="145" y="363"/>
                  </a:lnTo>
                  <a:lnTo>
                    <a:pt x="150" y="365"/>
                  </a:lnTo>
                  <a:lnTo>
                    <a:pt x="154" y="363"/>
                  </a:lnTo>
                  <a:lnTo>
                    <a:pt x="160" y="362"/>
                  </a:lnTo>
                  <a:lnTo>
                    <a:pt x="110" y="331"/>
                  </a:lnTo>
                  <a:lnTo>
                    <a:pt x="65" y="299"/>
                  </a:lnTo>
                  <a:lnTo>
                    <a:pt x="63" y="297"/>
                  </a:lnTo>
                  <a:lnTo>
                    <a:pt x="65" y="297"/>
                  </a:lnTo>
                  <a:close/>
                  <a:moveTo>
                    <a:pt x="105" y="320"/>
                  </a:moveTo>
                  <a:lnTo>
                    <a:pt x="105" y="320"/>
                  </a:lnTo>
                  <a:lnTo>
                    <a:pt x="103" y="318"/>
                  </a:lnTo>
                  <a:lnTo>
                    <a:pt x="103" y="318"/>
                  </a:lnTo>
                  <a:lnTo>
                    <a:pt x="103" y="316"/>
                  </a:lnTo>
                  <a:lnTo>
                    <a:pt x="103" y="316"/>
                  </a:lnTo>
                  <a:lnTo>
                    <a:pt x="103" y="316"/>
                  </a:lnTo>
                  <a:lnTo>
                    <a:pt x="101" y="316"/>
                  </a:lnTo>
                  <a:lnTo>
                    <a:pt x="99" y="314"/>
                  </a:lnTo>
                  <a:lnTo>
                    <a:pt x="99" y="312"/>
                  </a:lnTo>
                  <a:lnTo>
                    <a:pt x="97" y="312"/>
                  </a:lnTo>
                  <a:lnTo>
                    <a:pt x="97" y="312"/>
                  </a:lnTo>
                  <a:lnTo>
                    <a:pt x="95" y="312"/>
                  </a:lnTo>
                  <a:lnTo>
                    <a:pt x="93" y="310"/>
                  </a:lnTo>
                  <a:lnTo>
                    <a:pt x="93" y="308"/>
                  </a:lnTo>
                  <a:lnTo>
                    <a:pt x="91" y="306"/>
                  </a:lnTo>
                  <a:lnTo>
                    <a:pt x="91" y="304"/>
                  </a:lnTo>
                  <a:lnTo>
                    <a:pt x="89" y="304"/>
                  </a:lnTo>
                  <a:lnTo>
                    <a:pt x="85" y="301"/>
                  </a:lnTo>
                  <a:lnTo>
                    <a:pt x="82" y="297"/>
                  </a:lnTo>
                  <a:lnTo>
                    <a:pt x="78" y="293"/>
                  </a:lnTo>
                  <a:lnTo>
                    <a:pt x="76" y="293"/>
                  </a:lnTo>
                  <a:lnTo>
                    <a:pt x="76" y="289"/>
                  </a:lnTo>
                  <a:lnTo>
                    <a:pt x="74" y="289"/>
                  </a:lnTo>
                  <a:lnTo>
                    <a:pt x="74" y="289"/>
                  </a:lnTo>
                  <a:lnTo>
                    <a:pt x="72" y="287"/>
                  </a:lnTo>
                  <a:lnTo>
                    <a:pt x="68" y="284"/>
                  </a:lnTo>
                  <a:lnTo>
                    <a:pt x="65" y="278"/>
                  </a:lnTo>
                  <a:lnTo>
                    <a:pt x="61" y="272"/>
                  </a:lnTo>
                  <a:lnTo>
                    <a:pt x="61" y="272"/>
                  </a:lnTo>
                  <a:lnTo>
                    <a:pt x="59" y="270"/>
                  </a:lnTo>
                  <a:lnTo>
                    <a:pt x="59" y="270"/>
                  </a:lnTo>
                  <a:lnTo>
                    <a:pt x="55" y="266"/>
                  </a:lnTo>
                  <a:lnTo>
                    <a:pt x="51" y="261"/>
                  </a:lnTo>
                  <a:lnTo>
                    <a:pt x="51" y="259"/>
                  </a:lnTo>
                  <a:lnTo>
                    <a:pt x="53" y="259"/>
                  </a:lnTo>
                  <a:lnTo>
                    <a:pt x="55" y="259"/>
                  </a:lnTo>
                  <a:lnTo>
                    <a:pt x="116" y="301"/>
                  </a:lnTo>
                  <a:lnTo>
                    <a:pt x="118" y="301"/>
                  </a:lnTo>
                  <a:lnTo>
                    <a:pt x="116" y="301"/>
                  </a:lnTo>
                  <a:lnTo>
                    <a:pt x="116" y="299"/>
                  </a:lnTo>
                  <a:lnTo>
                    <a:pt x="116" y="299"/>
                  </a:lnTo>
                  <a:lnTo>
                    <a:pt x="99" y="284"/>
                  </a:lnTo>
                  <a:lnTo>
                    <a:pt x="87" y="264"/>
                  </a:lnTo>
                  <a:lnTo>
                    <a:pt x="87" y="264"/>
                  </a:lnTo>
                  <a:lnTo>
                    <a:pt x="89" y="263"/>
                  </a:lnTo>
                  <a:lnTo>
                    <a:pt x="91" y="263"/>
                  </a:lnTo>
                  <a:lnTo>
                    <a:pt x="95" y="264"/>
                  </a:lnTo>
                  <a:lnTo>
                    <a:pt x="116" y="272"/>
                  </a:lnTo>
                  <a:lnTo>
                    <a:pt x="137" y="282"/>
                  </a:lnTo>
                  <a:lnTo>
                    <a:pt x="158" y="293"/>
                  </a:lnTo>
                  <a:lnTo>
                    <a:pt x="154" y="289"/>
                  </a:lnTo>
                  <a:lnTo>
                    <a:pt x="154" y="287"/>
                  </a:lnTo>
                  <a:lnTo>
                    <a:pt x="152" y="285"/>
                  </a:lnTo>
                  <a:lnTo>
                    <a:pt x="150" y="285"/>
                  </a:lnTo>
                  <a:lnTo>
                    <a:pt x="146" y="284"/>
                  </a:lnTo>
                  <a:lnTo>
                    <a:pt x="146" y="282"/>
                  </a:lnTo>
                  <a:lnTo>
                    <a:pt x="146" y="282"/>
                  </a:lnTo>
                  <a:lnTo>
                    <a:pt x="148" y="284"/>
                  </a:lnTo>
                  <a:lnTo>
                    <a:pt x="150" y="284"/>
                  </a:lnTo>
                  <a:lnTo>
                    <a:pt x="146" y="280"/>
                  </a:lnTo>
                  <a:lnTo>
                    <a:pt x="146" y="280"/>
                  </a:lnTo>
                  <a:lnTo>
                    <a:pt x="146" y="282"/>
                  </a:lnTo>
                  <a:lnTo>
                    <a:pt x="145" y="282"/>
                  </a:lnTo>
                  <a:lnTo>
                    <a:pt x="145" y="282"/>
                  </a:lnTo>
                  <a:lnTo>
                    <a:pt x="143" y="280"/>
                  </a:lnTo>
                  <a:lnTo>
                    <a:pt x="139" y="276"/>
                  </a:lnTo>
                  <a:lnTo>
                    <a:pt x="139" y="274"/>
                  </a:lnTo>
                  <a:lnTo>
                    <a:pt x="137" y="274"/>
                  </a:lnTo>
                  <a:lnTo>
                    <a:pt x="137" y="274"/>
                  </a:lnTo>
                  <a:lnTo>
                    <a:pt x="137" y="274"/>
                  </a:lnTo>
                  <a:lnTo>
                    <a:pt x="137" y="272"/>
                  </a:lnTo>
                  <a:lnTo>
                    <a:pt x="135" y="272"/>
                  </a:lnTo>
                  <a:lnTo>
                    <a:pt x="131" y="268"/>
                  </a:lnTo>
                  <a:lnTo>
                    <a:pt x="127" y="263"/>
                  </a:lnTo>
                  <a:lnTo>
                    <a:pt x="127" y="261"/>
                  </a:lnTo>
                  <a:lnTo>
                    <a:pt x="129" y="261"/>
                  </a:lnTo>
                  <a:lnTo>
                    <a:pt x="131" y="261"/>
                  </a:lnTo>
                  <a:lnTo>
                    <a:pt x="137" y="261"/>
                  </a:lnTo>
                  <a:lnTo>
                    <a:pt x="143" y="263"/>
                  </a:lnTo>
                  <a:lnTo>
                    <a:pt x="145" y="263"/>
                  </a:lnTo>
                  <a:lnTo>
                    <a:pt x="145" y="263"/>
                  </a:lnTo>
                  <a:lnTo>
                    <a:pt x="146" y="263"/>
                  </a:lnTo>
                  <a:lnTo>
                    <a:pt x="146" y="263"/>
                  </a:lnTo>
                  <a:lnTo>
                    <a:pt x="146" y="263"/>
                  </a:lnTo>
                  <a:lnTo>
                    <a:pt x="145" y="261"/>
                  </a:lnTo>
                  <a:lnTo>
                    <a:pt x="145" y="259"/>
                  </a:lnTo>
                  <a:lnTo>
                    <a:pt x="146" y="259"/>
                  </a:lnTo>
                  <a:lnTo>
                    <a:pt x="150" y="257"/>
                  </a:lnTo>
                  <a:lnTo>
                    <a:pt x="152" y="255"/>
                  </a:lnTo>
                  <a:lnTo>
                    <a:pt x="154" y="251"/>
                  </a:lnTo>
                  <a:lnTo>
                    <a:pt x="158" y="249"/>
                  </a:lnTo>
                  <a:lnTo>
                    <a:pt x="160" y="244"/>
                  </a:lnTo>
                  <a:lnTo>
                    <a:pt x="162" y="238"/>
                  </a:lnTo>
                  <a:lnTo>
                    <a:pt x="164" y="232"/>
                  </a:lnTo>
                  <a:lnTo>
                    <a:pt x="165" y="226"/>
                  </a:lnTo>
                  <a:lnTo>
                    <a:pt x="165" y="219"/>
                  </a:lnTo>
                  <a:lnTo>
                    <a:pt x="169" y="213"/>
                  </a:lnTo>
                  <a:lnTo>
                    <a:pt x="169" y="211"/>
                  </a:lnTo>
                  <a:lnTo>
                    <a:pt x="169" y="209"/>
                  </a:lnTo>
                  <a:lnTo>
                    <a:pt x="171" y="207"/>
                  </a:lnTo>
                  <a:lnTo>
                    <a:pt x="171" y="207"/>
                  </a:lnTo>
                  <a:lnTo>
                    <a:pt x="171" y="207"/>
                  </a:lnTo>
                  <a:lnTo>
                    <a:pt x="171" y="205"/>
                  </a:lnTo>
                  <a:lnTo>
                    <a:pt x="171" y="204"/>
                  </a:lnTo>
                  <a:lnTo>
                    <a:pt x="173" y="200"/>
                  </a:lnTo>
                  <a:lnTo>
                    <a:pt x="173" y="198"/>
                  </a:lnTo>
                  <a:lnTo>
                    <a:pt x="175" y="198"/>
                  </a:lnTo>
                  <a:lnTo>
                    <a:pt x="177" y="196"/>
                  </a:lnTo>
                  <a:lnTo>
                    <a:pt x="175" y="205"/>
                  </a:lnTo>
                  <a:lnTo>
                    <a:pt x="171" y="215"/>
                  </a:lnTo>
                  <a:lnTo>
                    <a:pt x="169" y="223"/>
                  </a:lnTo>
                  <a:lnTo>
                    <a:pt x="165" y="238"/>
                  </a:lnTo>
                  <a:lnTo>
                    <a:pt x="160" y="251"/>
                  </a:lnTo>
                  <a:lnTo>
                    <a:pt x="152" y="263"/>
                  </a:lnTo>
                  <a:lnTo>
                    <a:pt x="152" y="264"/>
                  </a:lnTo>
                  <a:lnTo>
                    <a:pt x="152" y="266"/>
                  </a:lnTo>
                  <a:lnTo>
                    <a:pt x="150" y="266"/>
                  </a:lnTo>
                  <a:lnTo>
                    <a:pt x="145" y="266"/>
                  </a:lnTo>
                  <a:lnTo>
                    <a:pt x="139" y="264"/>
                  </a:lnTo>
                  <a:lnTo>
                    <a:pt x="133" y="264"/>
                  </a:lnTo>
                  <a:lnTo>
                    <a:pt x="146" y="278"/>
                  </a:lnTo>
                  <a:lnTo>
                    <a:pt x="160" y="291"/>
                  </a:lnTo>
                  <a:lnTo>
                    <a:pt x="162" y="293"/>
                  </a:lnTo>
                  <a:lnTo>
                    <a:pt x="162" y="293"/>
                  </a:lnTo>
                  <a:lnTo>
                    <a:pt x="162" y="295"/>
                  </a:lnTo>
                  <a:lnTo>
                    <a:pt x="160" y="297"/>
                  </a:lnTo>
                  <a:lnTo>
                    <a:pt x="158" y="297"/>
                  </a:lnTo>
                  <a:lnTo>
                    <a:pt x="141" y="291"/>
                  </a:lnTo>
                  <a:lnTo>
                    <a:pt x="125" y="282"/>
                  </a:lnTo>
                  <a:lnTo>
                    <a:pt x="125" y="280"/>
                  </a:lnTo>
                  <a:lnTo>
                    <a:pt x="125" y="280"/>
                  </a:lnTo>
                  <a:lnTo>
                    <a:pt x="124" y="280"/>
                  </a:lnTo>
                  <a:lnTo>
                    <a:pt x="122" y="278"/>
                  </a:lnTo>
                  <a:lnTo>
                    <a:pt x="118" y="276"/>
                  </a:lnTo>
                  <a:lnTo>
                    <a:pt x="116" y="274"/>
                  </a:lnTo>
                  <a:lnTo>
                    <a:pt x="112" y="272"/>
                  </a:lnTo>
                  <a:lnTo>
                    <a:pt x="106" y="270"/>
                  </a:lnTo>
                  <a:lnTo>
                    <a:pt x="103" y="270"/>
                  </a:lnTo>
                  <a:lnTo>
                    <a:pt x="97" y="268"/>
                  </a:lnTo>
                  <a:lnTo>
                    <a:pt x="93" y="268"/>
                  </a:lnTo>
                  <a:lnTo>
                    <a:pt x="114" y="291"/>
                  </a:lnTo>
                  <a:lnTo>
                    <a:pt x="137" y="310"/>
                  </a:lnTo>
                  <a:lnTo>
                    <a:pt x="162" y="327"/>
                  </a:lnTo>
                  <a:lnTo>
                    <a:pt x="165" y="329"/>
                  </a:lnTo>
                  <a:lnTo>
                    <a:pt x="167" y="333"/>
                  </a:lnTo>
                  <a:lnTo>
                    <a:pt x="169" y="335"/>
                  </a:lnTo>
                  <a:lnTo>
                    <a:pt x="167" y="337"/>
                  </a:lnTo>
                  <a:lnTo>
                    <a:pt x="164" y="337"/>
                  </a:lnTo>
                  <a:lnTo>
                    <a:pt x="162" y="335"/>
                  </a:lnTo>
                  <a:lnTo>
                    <a:pt x="118" y="308"/>
                  </a:lnTo>
                  <a:lnTo>
                    <a:pt x="76" y="278"/>
                  </a:lnTo>
                  <a:lnTo>
                    <a:pt x="78" y="278"/>
                  </a:lnTo>
                  <a:lnTo>
                    <a:pt x="78" y="278"/>
                  </a:lnTo>
                  <a:lnTo>
                    <a:pt x="80" y="278"/>
                  </a:lnTo>
                  <a:lnTo>
                    <a:pt x="78" y="276"/>
                  </a:lnTo>
                  <a:lnTo>
                    <a:pt x="76" y="274"/>
                  </a:lnTo>
                  <a:lnTo>
                    <a:pt x="74" y="272"/>
                  </a:lnTo>
                  <a:lnTo>
                    <a:pt x="74" y="274"/>
                  </a:lnTo>
                  <a:lnTo>
                    <a:pt x="72" y="274"/>
                  </a:lnTo>
                  <a:lnTo>
                    <a:pt x="68" y="270"/>
                  </a:lnTo>
                  <a:lnTo>
                    <a:pt x="65" y="266"/>
                  </a:lnTo>
                  <a:lnTo>
                    <a:pt x="59" y="264"/>
                  </a:lnTo>
                  <a:lnTo>
                    <a:pt x="61" y="266"/>
                  </a:lnTo>
                  <a:lnTo>
                    <a:pt x="61" y="266"/>
                  </a:lnTo>
                  <a:lnTo>
                    <a:pt x="95" y="304"/>
                  </a:lnTo>
                  <a:lnTo>
                    <a:pt x="135" y="339"/>
                  </a:lnTo>
                  <a:lnTo>
                    <a:pt x="135" y="337"/>
                  </a:lnTo>
                  <a:lnTo>
                    <a:pt x="135" y="339"/>
                  </a:lnTo>
                  <a:lnTo>
                    <a:pt x="137" y="339"/>
                  </a:lnTo>
                  <a:lnTo>
                    <a:pt x="135" y="339"/>
                  </a:lnTo>
                  <a:lnTo>
                    <a:pt x="137" y="339"/>
                  </a:lnTo>
                  <a:lnTo>
                    <a:pt x="137" y="341"/>
                  </a:lnTo>
                  <a:lnTo>
                    <a:pt x="139" y="343"/>
                  </a:lnTo>
                  <a:lnTo>
                    <a:pt x="167" y="360"/>
                  </a:lnTo>
                  <a:lnTo>
                    <a:pt x="192" y="352"/>
                  </a:lnTo>
                  <a:lnTo>
                    <a:pt x="221" y="346"/>
                  </a:lnTo>
                  <a:lnTo>
                    <a:pt x="223" y="346"/>
                  </a:lnTo>
                  <a:lnTo>
                    <a:pt x="223" y="346"/>
                  </a:lnTo>
                  <a:lnTo>
                    <a:pt x="224" y="346"/>
                  </a:lnTo>
                  <a:lnTo>
                    <a:pt x="224" y="344"/>
                  </a:lnTo>
                  <a:lnTo>
                    <a:pt x="207" y="327"/>
                  </a:lnTo>
                  <a:lnTo>
                    <a:pt x="192" y="310"/>
                  </a:lnTo>
                  <a:lnTo>
                    <a:pt x="190" y="306"/>
                  </a:lnTo>
                  <a:lnTo>
                    <a:pt x="190" y="304"/>
                  </a:lnTo>
                  <a:lnTo>
                    <a:pt x="192" y="295"/>
                  </a:lnTo>
                  <a:lnTo>
                    <a:pt x="196" y="287"/>
                  </a:lnTo>
                  <a:lnTo>
                    <a:pt x="200" y="282"/>
                  </a:lnTo>
                  <a:lnTo>
                    <a:pt x="213" y="261"/>
                  </a:lnTo>
                  <a:lnTo>
                    <a:pt x="228" y="242"/>
                  </a:lnTo>
                  <a:lnTo>
                    <a:pt x="253" y="215"/>
                  </a:lnTo>
                  <a:lnTo>
                    <a:pt x="282" y="192"/>
                  </a:lnTo>
                  <a:lnTo>
                    <a:pt x="301" y="177"/>
                  </a:lnTo>
                  <a:lnTo>
                    <a:pt x="322" y="164"/>
                  </a:lnTo>
                  <a:lnTo>
                    <a:pt x="343" y="148"/>
                  </a:lnTo>
                  <a:lnTo>
                    <a:pt x="365" y="139"/>
                  </a:lnTo>
                  <a:lnTo>
                    <a:pt x="394" y="133"/>
                  </a:lnTo>
                  <a:lnTo>
                    <a:pt x="426" y="133"/>
                  </a:lnTo>
                  <a:lnTo>
                    <a:pt x="430" y="133"/>
                  </a:lnTo>
                  <a:lnTo>
                    <a:pt x="434" y="133"/>
                  </a:lnTo>
                  <a:lnTo>
                    <a:pt x="438" y="133"/>
                  </a:lnTo>
                  <a:lnTo>
                    <a:pt x="442" y="133"/>
                  </a:lnTo>
                  <a:lnTo>
                    <a:pt x="443" y="133"/>
                  </a:lnTo>
                  <a:lnTo>
                    <a:pt x="443" y="135"/>
                  </a:lnTo>
                  <a:lnTo>
                    <a:pt x="453" y="135"/>
                  </a:lnTo>
                  <a:lnTo>
                    <a:pt x="455" y="133"/>
                  </a:lnTo>
                  <a:lnTo>
                    <a:pt x="455" y="131"/>
                  </a:lnTo>
                  <a:lnTo>
                    <a:pt x="457" y="131"/>
                  </a:lnTo>
                  <a:lnTo>
                    <a:pt x="459" y="133"/>
                  </a:lnTo>
                  <a:lnTo>
                    <a:pt x="459" y="135"/>
                  </a:lnTo>
                  <a:lnTo>
                    <a:pt x="461" y="135"/>
                  </a:lnTo>
                  <a:lnTo>
                    <a:pt x="478" y="139"/>
                  </a:lnTo>
                  <a:lnTo>
                    <a:pt x="491" y="145"/>
                  </a:lnTo>
                  <a:lnTo>
                    <a:pt x="493" y="143"/>
                  </a:lnTo>
                  <a:lnTo>
                    <a:pt x="493" y="141"/>
                  </a:lnTo>
                  <a:lnTo>
                    <a:pt x="495" y="141"/>
                  </a:lnTo>
                  <a:lnTo>
                    <a:pt x="497" y="141"/>
                  </a:lnTo>
                  <a:lnTo>
                    <a:pt x="497" y="141"/>
                  </a:lnTo>
                  <a:lnTo>
                    <a:pt x="497" y="143"/>
                  </a:lnTo>
                  <a:lnTo>
                    <a:pt x="497" y="145"/>
                  </a:lnTo>
                  <a:lnTo>
                    <a:pt x="497" y="146"/>
                  </a:lnTo>
                  <a:lnTo>
                    <a:pt x="499" y="146"/>
                  </a:lnTo>
                  <a:lnTo>
                    <a:pt x="499" y="145"/>
                  </a:lnTo>
                  <a:lnTo>
                    <a:pt x="497" y="143"/>
                  </a:lnTo>
                  <a:lnTo>
                    <a:pt x="501" y="110"/>
                  </a:lnTo>
                  <a:lnTo>
                    <a:pt x="499" y="118"/>
                  </a:lnTo>
                  <a:lnTo>
                    <a:pt x="495" y="125"/>
                  </a:lnTo>
                  <a:lnTo>
                    <a:pt x="493" y="125"/>
                  </a:lnTo>
                  <a:lnTo>
                    <a:pt x="491" y="125"/>
                  </a:lnTo>
                  <a:lnTo>
                    <a:pt x="491" y="124"/>
                  </a:lnTo>
                  <a:lnTo>
                    <a:pt x="491" y="101"/>
                  </a:lnTo>
                  <a:lnTo>
                    <a:pt x="493" y="80"/>
                  </a:lnTo>
                  <a:lnTo>
                    <a:pt x="491" y="82"/>
                  </a:lnTo>
                  <a:lnTo>
                    <a:pt x="491" y="84"/>
                  </a:lnTo>
                  <a:lnTo>
                    <a:pt x="491" y="84"/>
                  </a:lnTo>
                  <a:lnTo>
                    <a:pt x="489" y="86"/>
                  </a:lnTo>
                  <a:lnTo>
                    <a:pt x="489" y="86"/>
                  </a:lnTo>
                  <a:lnTo>
                    <a:pt x="491" y="86"/>
                  </a:lnTo>
                  <a:lnTo>
                    <a:pt x="483" y="105"/>
                  </a:lnTo>
                  <a:lnTo>
                    <a:pt x="476" y="122"/>
                  </a:lnTo>
                  <a:lnTo>
                    <a:pt x="474" y="122"/>
                  </a:lnTo>
                  <a:lnTo>
                    <a:pt x="472" y="124"/>
                  </a:lnTo>
                  <a:lnTo>
                    <a:pt x="470" y="122"/>
                  </a:lnTo>
                  <a:lnTo>
                    <a:pt x="470" y="120"/>
                  </a:lnTo>
                  <a:lnTo>
                    <a:pt x="470" y="116"/>
                  </a:lnTo>
                  <a:lnTo>
                    <a:pt x="468" y="87"/>
                  </a:lnTo>
                  <a:lnTo>
                    <a:pt x="470" y="55"/>
                  </a:lnTo>
                  <a:lnTo>
                    <a:pt x="468" y="61"/>
                  </a:lnTo>
                  <a:lnTo>
                    <a:pt x="468" y="66"/>
                  </a:lnTo>
                  <a:lnTo>
                    <a:pt x="468" y="70"/>
                  </a:lnTo>
                  <a:lnTo>
                    <a:pt x="466" y="72"/>
                  </a:lnTo>
                  <a:lnTo>
                    <a:pt x="466" y="72"/>
                  </a:lnTo>
                  <a:lnTo>
                    <a:pt x="464" y="82"/>
                  </a:lnTo>
                  <a:lnTo>
                    <a:pt x="463" y="91"/>
                  </a:lnTo>
                  <a:lnTo>
                    <a:pt x="457" y="101"/>
                  </a:lnTo>
                  <a:lnTo>
                    <a:pt x="457" y="103"/>
                  </a:lnTo>
                  <a:lnTo>
                    <a:pt x="455" y="106"/>
                  </a:lnTo>
                  <a:lnTo>
                    <a:pt x="451" y="106"/>
                  </a:lnTo>
                  <a:lnTo>
                    <a:pt x="447" y="103"/>
                  </a:lnTo>
                  <a:lnTo>
                    <a:pt x="443" y="97"/>
                  </a:lnTo>
                  <a:lnTo>
                    <a:pt x="442" y="93"/>
                  </a:lnTo>
                  <a:lnTo>
                    <a:pt x="426" y="46"/>
                  </a:lnTo>
                  <a:lnTo>
                    <a:pt x="424" y="49"/>
                  </a:lnTo>
                  <a:lnTo>
                    <a:pt x="423" y="53"/>
                  </a:lnTo>
                  <a:lnTo>
                    <a:pt x="423" y="57"/>
                  </a:lnTo>
                  <a:lnTo>
                    <a:pt x="421" y="66"/>
                  </a:lnTo>
                  <a:lnTo>
                    <a:pt x="419" y="72"/>
                  </a:lnTo>
                  <a:lnTo>
                    <a:pt x="415" y="80"/>
                  </a:lnTo>
                  <a:lnTo>
                    <a:pt x="411" y="86"/>
                  </a:lnTo>
                  <a:lnTo>
                    <a:pt x="409" y="87"/>
                  </a:lnTo>
                  <a:lnTo>
                    <a:pt x="407" y="87"/>
                  </a:lnTo>
                  <a:lnTo>
                    <a:pt x="407" y="86"/>
                  </a:lnTo>
                  <a:lnTo>
                    <a:pt x="398" y="72"/>
                  </a:lnTo>
                  <a:lnTo>
                    <a:pt x="388" y="59"/>
                  </a:lnTo>
                  <a:lnTo>
                    <a:pt x="388" y="65"/>
                  </a:lnTo>
                  <a:lnTo>
                    <a:pt x="386" y="70"/>
                  </a:lnTo>
                  <a:lnTo>
                    <a:pt x="386" y="74"/>
                  </a:lnTo>
                  <a:lnTo>
                    <a:pt x="384" y="78"/>
                  </a:lnTo>
                  <a:lnTo>
                    <a:pt x="384" y="82"/>
                  </a:lnTo>
                  <a:lnTo>
                    <a:pt x="381" y="84"/>
                  </a:lnTo>
                  <a:lnTo>
                    <a:pt x="379" y="84"/>
                  </a:lnTo>
                  <a:lnTo>
                    <a:pt x="373" y="80"/>
                  </a:lnTo>
                  <a:lnTo>
                    <a:pt x="369" y="76"/>
                  </a:lnTo>
                  <a:lnTo>
                    <a:pt x="363" y="72"/>
                  </a:lnTo>
                  <a:lnTo>
                    <a:pt x="362" y="72"/>
                  </a:lnTo>
                  <a:lnTo>
                    <a:pt x="362" y="74"/>
                  </a:lnTo>
                  <a:lnTo>
                    <a:pt x="360" y="76"/>
                  </a:lnTo>
                  <a:lnTo>
                    <a:pt x="358" y="76"/>
                  </a:lnTo>
                  <a:lnTo>
                    <a:pt x="358" y="76"/>
                  </a:lnTo>
                  <a:lnTo>
                    <a:pt x="346" y="76"/>
                  </a:lnTo>
                  <a:lnTo>
                    <a:pt x="339" y="78"/>
                  </a:lnTo>
                  <a:lnTo>
                    <a:pt x="331" y="80"/>
                  </a:lnTo>
                  <a:lnTo>
                    <a:pt x="327" y="84"/>
                  </a:lnTo>
                  <a:lnTo>
                    <a:pt x="322" y="87"/>
                  </a:lnTo>
                  <a:lnTo>
                    <a:pt x="314" y="89"/>
                  </a:lnTo>
                  <a:lnTo>
                    <a:pt x="325" y="80"/>
                  </a:lnTo>
                  <a:lnTo>
                    <a:pt x="341" y="72"/>
                  </a:lnTo>
                  <a:lnTo>
                    <a:pt x="358" y="70"/>
                  </a:lnTo>
                  <a:lnTo>
                    <a:pt x="358" y="68"/>
                  </a:lnTo>
                  <a:lnTo>
                    <a:pt x="360" y="68"/>
                  </a:lnTo>
                  <a:lnTo>
                    <a:pt x="360" y="66"/>
                  </a:lnTo>
                  <a:lnTo>
                    <a:pt x="365" y="68"/>
                  </a:lnTo>
                  <a:lnTo>
                    <a:pt x="369" y="70"/>
                  </a:lnTo>
                  <a:lnTo>
                    <a:pt x="373" y="72"/>
                  </a:lnTo>
                  <a:lnTo>
                    <a:pt x="375" y="76"/>
                  </a:lnTo>
                  <a:lnTo>
                    <a:pt x="377" y="76"/>
                  </a:lnTo>
                  <a:lnTo>
                    <a:pt x="377" y="78"/>
                  </a:lnTo>
                  <a:lnTo>
                    <a:pt x="379" y="78"/>
                  </a:lnTo>
                  <a:lnTo>
                    <a:pt x="379" y="78"/>
                  </a:lnTo>
                  <a:lnTo>
                    <a:pt x="383" y="70"/>
                  </a:lnTo>
                  <a:lnTo>
                    <a:pt x="384" y="63"/>
                  </a:lnTo>
                  <a:lnTo>
                    <a:pt x="386" y="53"/>
                  </a:lnTo>
                  <a:lnTo>
                    <a:pt x="386" y="53"/>
                  </a:lnTo>
                  <a:lnTo>
                    <a:pt x="388" y="51"/>
                  </a:lnTo>
                  <a:lnTo>
                    <a:pt x="390" y="53"/>
                  </a:lnTo>
                  <a:lnTo>
                    <a:pt x="394" y="57"/>
                  </a:lnTo>
                  <a:lnTo>
                    <a:pt x="396" y="61"/>
                  </a:lnTo>
                  <a:lnTo>
                    <a:pt x="398" y="63"/>
                  </a:lnTo>
                  <a:lnTo>
                    <a:pt x="396" y="65"/>
                  </a:lnTo>
                  <a:lnTo>
                    <a:pt x="396" y="66"/>
                  </a:lnTo>
                  <a:lnTo>
                    <a:pt x="398" y="65"/>
                  </a:lnTo>
                  <a:lnTo>
                    <a:pt x="398" y="65"/>
                  </a:lnTo>
                  <a:lnTo>
                    <a:pt x="398" y="66"/>
                  </a:lnTo>
                  <a:lnTo>
                    <a:pt x="403" y="72"/>
                  </a:lnTo>
                  <a:lnTo>
                    <a:pt x="407" y="80"/>
                  </a:lnTo>
                  <a:lnTo>
                    <a:pt x="409" y="82"/>
                  </a:lnTo>
                  <a:lnTo>
                    <a:pt x="409" y="80"/>
                  </a:lnTo>
                  <a:lnTo>
                    <a:pt x="417" y="61"/>
                  </a:lnTo>
                  <a:lnTo>
                    <a:pt x="424" y="42"/>
                  </a:lnTo>
                  <a:lnTo>
                    <a:pt x="424" y="40"/>
                  </a:lnTo>
                  <a:lnTo>
                    <a:pt x="426" y="40"/>
                  </a:lnTo>
                  <a:lnTo>
                    <a:pt x="428" y="42"/>
                  </a:lnTo>
                  <a:lnTo>
                    <a:pt x="430" y="42"/>
                  </a:lnTo>
                  <a:lnTo>
                    <a:pt x="432" y="44"/>
                  </a:lnTo>
                  <a:lnTo>
                    <a:pt x="436" y="61"/>
                  </a:lnTo>
                  <a:lnTo>
                    <a:pt x="442" y="78"/>
                  </a:lnTo>
                  <a:lnTo>
                    <a:pt x="442" y="80"/>
                  </a:lnTo>
                  <a:lnTo>
                    <a:pt x="442" y="80"/>
                  </a:lnTo>
                  <a:lnTo>
                    <a:pt x="443" y="80"/>
                  </a:lnTo>
                  <a:lnTo>
                    <a:pt x="442" y="82"/>
                  </a:lnTo>
                  <a:lnTo>
                    <a:pt x="442" y="82"/>
                  </a:lnTo>
                  <a:lnTo>
                    <a:pt x="443" y="84"/>
                  </a:lnTo>
                  <a:lnTo>
                    <a:pt x="443" y="86"/>
                  </a:lnTo>
                  <a:lnTo>
                    <a:pt x="447" y="93"/>
                  </a:lnTo>
                  <a:lnTo>
                    <a:pt x="451" y="101"/>
                  </a:lnTo>
                  <a:lnTo>
                    <a:pt x="459" y="89"/>
                  </a:lnTo>
                  <a:lnTo>
                    <a:pt x="464" y="66"/>
                  </a:lnTo>
                  <a:lnTo>
                    <a:pt x="468" y="42"/>
                  </a:lnTo>
                  <a:lnTo>
                    <a:pt x="472" y="42"/>
                  </a:lnTo>
                  <a:lnTo>
                    <a:pt x="474" y="42"/>
                  </a:lnTo>
                  <a:lnTo>
                    <a:pt x="474" y="44"/>
                  </a:lnTo>
                  <a:lnTo>
                    <a:pt x="474" y="70"/>
                  </a:lnTo>
                  <a:lnTo>
                    <a:pt x="474" y="99"/>
                  </a:lnTo>
                  <a:lnTo>
                    <a:pt x="474" y="103"/>
                  </a:lnTo>
                  <a:lnTo>
                    <a:pt x="472" y="106"/>
                  </a:lnTo>
                  <a:lnTo>
                    <a:pt x="472" y="106"/>
                  </a:lnTo>
                  <a:lnTo>
                    <a:pt x="472" y="108"/>
                  </a:lnTo>
                  <a:lnTo>
                    <a:pt x="472" y="110"/>
                  </a:lnTo>
                  <a:lnTo>
                    <a:pt x="474" y="112"/>
                  </a:lnTo>
                  <a:lnTo>
                    <a:pt x="474" y="112"/>
                  </a:lnTo>
                  <a:lnTo>
                    <a:pt x="474" y="114"/>
                  </a:lnTo>
                  <a:lnTo>
                    <a:pt x="474" y="114"/>
                  </a:lnTo>
                  <a:lnTo>
                    <a:pt x="483" y="91"/>
                  </a:lnTo>
                  <a:lnTo>
                    <a:pt x="491" y="66"/>
                  </a:lnTo>
                  <a:lnTo>
                    <a:pt x="495" y="47"/>
                  </a:lnTo>
                  <a:lnTo>
                    <a:pt x="497" y="28"/>
                  </a:lnTo>
                  <a:lnTo>
                    <a:pt x="499" y="28"/>
                  </a:lnTo>
                  <a:lnTo>
                    <a:pt x="501" y="30"/>
                  </a:lnTo>
                  <a:lnTo>
                    <a:pt x="503" y="32"/>
                  </a:lnTo>
                  <a:lnTo>
                    <a:pt x="499" y="65"/>
                  </a:lnTo>
                  <a:lnTo>
                    <a:pt x="497" y="99"/>
                  </a:lnTo>
                  <a:lnTo>
                    <a:pt x="497" y="103"/>
                  </a:lnTo>
                  <a:lnTo>
                    <a:pt x="495" y="106"/>
                  </a:lnTo>
                  <a:lnTo>
                    <a:pt x="493" y="108"/>
                  </a:lnTo>
                  <a:lnTo>
                    <a:pt x="493" y="110"/>
                  </a:lnTo>
                  <a:lnTo>
                    <a:pt x="493" y="112"/>
                  </a:lnTo>
                  <a:lnTo>
                    <a:pt x="495" y="114"/>
                  </a:lnTo>
                  <a:lnTo>
                    <a:pt x="495" y="114"/>
                  </a:lnTo>
                  <a:lnTo>
                    <a:pt x="495" y="112"/>
                  </a:lnTo>
                  <a:lnTo>
                    <a:pt x="497" y="110"/>
                  </a:lnTo>
                  <a:lnTo>
                    <a:pt x="497" y="110"/>
                  </a:lnTo>
                  <a:lnTo>
                    <a:pt x="504" y="78"/>
                  </a:lnTo>
                  <a:lnTo>
                    <a:pt x="508" y="40"/>
                  </a:lnTo>
                  <a:lnTo>
                    <a:pt x="508" y="38"/>
                  </a:lnTo>
                  <a:lnTo>
                    <a:pt x="508" y="34"/>
                  </a:lnTo>
                  <a:lnTo>
                    <a:pt x="510" y="30"/>
                  </a:lnTo>
                  <a:lnTo>
                    <a:pt x="510" y="28"/>
                  </a:lnTo>
                  <a:lnTo>
                    <a:pt x="512" y="28"/>
                  </a:lnTo>
                  <a:lnTo>
                    <a:pt x="514" y="28"/>
                  </a:lnTo>
                  <a:lnTo>
                    <a:pt x="514" y="30"/>
                  </a:lnTo>
                  <a:lnTo>
                    <a:pt x="514" y="32"/>
                  </a:lnTo>
                  <a:lnTo>
                    <a:pt x="514" y="38"/>
                  </a:lnTo>
                  <a:lnTo>
                    <a:pt x="514" y="46"/>
                  </a:lnTo>
                  <a:lnTo>
                    <a:pt x="510" y="72"/>
                  </a:lnTo>
                  <a:lnTo>
                    <a:pt x="506" y="101"/>
                  </a:lnTo>
                  <a:lnTo>
                    <a:pt x="506" y="110"/>
                  </a:lnTo>
                  <a:lnTo>
                    <a:pt x="506" y="120"/>
                  </a:lnTo>
                  <a:lnTo>
                    <a:pt x="504" y="127"/>
                  </a:lnTo>
                  <a:lnTo>
                    <a:pt x="504" y="129"/>
                  </a:lnTo>
                  <a:lnTo>
                    <a:pt x="503" y="131"/>
                  </a:lnTo>
                  <a:lnTo>
                    <a:pt x="503" y="131"/>
                  </a:lnTo>
                  <a:lnTo>
                    <a:pt x="504" y="133"/>
                  </a:lnTo>
                  <a:lnTo>
                    <a:pt x="510" y="105"/>
                  </a:lnTo>
                  <a:lnTo>
                    <a:pt x="516" y="76"/>
                  </a:lnTo>
                  <a:lnTo>
                    <a:pt x="518" y="44"/>
                  </a:lnTo>
                  <a:lnTo>
                    <a:pt x="520" y="44"/>
                  </a:lnTo>
                  <a:lnTo>
                    <a:pt x="522" y="44"/>
                  </a:lnTo>
                  <a:lnTo>
                    <a:pt x="523" y="44"/>
                  </a:lnTo>
                  <a:lnTo>
                    <a:pt x="523" y="44"/>
                  </a:lnTo>
                  <a:lnTo>
                    <a:pt x="525" y="36"/>
                  </a:lnTo>
                  <a:lnTo>
                    <a:pt x="527" y="30"/>
                  </a:lnTo>
                  <a:lnTo>
                    <a:pt x="516" y="25"/>
                  </a:lnTo>
                  <a:lnTo>
                    <a:pt x="503" y="21"/>
                  </a:lnTo>
                  <a:lnTo>
                    <a:pt x="501" y="21"/>
                  </a:lnTo>
                  <a:lnTo>
                    <a:pt x="499" y="19"/>
                  </a:lnTo>
                  <a:lnTo>
                    <a:pt x="497" y="19"/>
                  </a:lnTo>
                  <a:lnTo>
                    <a:pt x="495" y="19"/>
                  </a:lnTo>
                  <a:lnTo>
                    <a:pt x="495" y="19"/>
                  </a:lnTo>
                  <a:lnTo>
                    <a:pt x="495" y="19"/>
                  </a:lnTo>
                  <a:lnTo>
                    <a:pt x="495" y="19"/>
                  </a:lnTo>
                  <a:lnTo>
                    <a:pt x="493" y="17"/>
                  </a:lnTo>
                  <a:lnTo>
                    <a:pt x="489" y="17"/>
                  </a:lnTo>
                  <a:lnTo>
                    <a:pt x="482" y="17"/>
                  </a:lnTo>
                  <a:lnTo>
                    <a:pt x="482" y="17"/>
                  </a:lnTo>
                  <a:lnTo>
                    <a:pt x="480" y="17"/>
                  </a:lnTo>
                  <a:lnTo>
                    <a:pt x="478" y="15"/>
                  </a:lnTo>
                  <a:lnTo>
                    <a:pt x="478" y="15"/>
                  </a:lnTo>
                  <a:lnTo>
                    <a:pt x="476" y="15"/>
                  </a:lnTo>
                  <a:lnTo>
                    <a:pt x="440" y="11"/>
                  </a:lnTo>
                  <a:lnTo>
                    <a:pt x="440" y="11"/>
                  </a:lnTo>
                  <a:lnTo>
                    <a:pt x="438" y="11"/>
                  </a:lnTo>
                  <a:lnTo>
                    <a:pt x="438" y="11"/>
                  </a:lnTo>
                  <a:lnTo>
                    <a:pt x="438" y="13"/>
                  </a:lnTo>
                  <a:lnTo>
                    <a:pt x="434" y="13"/>
                  </a:lnTo>
                  <a:lnTo>
                    <a:pt x="430" y="11"/>
                  </a:lnTo>
                  <a:lnTo>
                    <a:pt x="426" y="11"/>
                  </a:lnTo>
                  <a:lnTo>
                    <a:pt x="423" y="13"/>
                  </a:lnTo>
                  <a:lnTo>
                    <a:pt x="423" y="13"/>
                  </a:lnTo>
                  <a:lnTo>
                    <a:pt x="423" y="13"/>
                  </a:lnTo>
                  <a:lnTo>
                    <a:pt x="423" y="11"/>
                  </a:lnTo>
                  <a:lnTo>
                    <a:pt x="423" y="11"/>
                  </a:lnTo>
                  <a:lnTo>
                    <a:pt x="421" y="11"/>
                  </a:lnTo>
                  <a:lnTo>
                    <a:pt x="419" y="11"/>
                  </a:lnTo>
                  <a:lnTo>
                    <a:pt x="417" y="13"/>
                  </a:lnTo>
                  <a:lnTo>
                    <a:pt x="417" y="11"/>
                  </a:lnTo>
                  <a:lnTo>
                    <a:pt x="417" y="11"/>
                  </a:lnTo>
                  <a:lnTo>
                    <a:pt x="417" y="9"/>
                  </a:lnTo>
                  <a:lnTo>
                    <a:pt x="415" y="9"/>
                  </a:lnTo>
                  <a:lnTo>
                    <a:pt x="415" y="11"/>
                  </a:lnTo>
                  <a:lnTo>
                    <a:pt x="415" y="9"/>
                  </a:lnTo>
                  <a:lnTo>
                    <a:pt x="409" y="9"/>
                  </a:lnTo>
                  <a:lnTo>
                    <a:pt x="403" y="11"/>
                  </a:lnTo>
                  <a:lnTo>
                    <a:pt x="402" y="11"/>
                  </a:lnTo>
                  <a:lnTo>
                    <a:pt x="398" y="11"/>
                  </a:lnTo>
                  <a:lnTo>
                    <a:pt x="394" y="11"/>
                  </a:lnTo>
                  <a:lnTo>
                    <a:pt x="396" y="11"/>
                  </a:lnTo>
                  <a:lnTo>
                    <a:pt x="398" y="13"/>
                  </a:lnTo>
                  <a:lnTo>
                    <a:pt x="384" y="15"/>
                  </a:lnTo>
                  <a:lnTo>
                    <a:pt x="371" y="17"/>
                  </a:lnTo>
                  <a:lnTo>
                    <a:pt x="375" y="15"/>
                  </a:lnTo>
                  <a:lnTo>
                    <a:pt x="371" y="15"/>
                  </a:lnTo>
                  <a:lnTo>
                    <a:pt x="369" y="17"/>
                  </a:lnTo>
                  <a:lnTo>
                    <a:pt x="367" y="17"/>
                  </a:lnTo>
                  <a:lnTo>
                    <a:pt x="367" y="17"/>
                  </a:lnTo>
                  <a:lnTo>
                    <a:pt x="365" y="15"/>
                  </a:lnTo>
                  <a:lnTo>
                    <a:pt x="327" y="26"/>
                  </a:lnTo>
                  <a:lnTo>
                    <a:pt x="293" y="40"/>
                  </a:lnTo>
                  <a:lnTo>
                    <a:pt x="261" y="57"/>
                  </a:lnTo>
                  <a:lnTo>
                    <a:pt x="255" y="61"/>
                  </a:lnTo>
                  <a:lnTo>
                    <a:pt x="251" y="65"/>
                  </a:lnTo>
                  <a:lnTo>
                    <a:pt x="230" y="80"/>
                  </a:lnTo>
                  <a:lnTo>
                    <a:pt x="209" y="97"/>
                  </a:lnTo>
                  <a:lnTo>
                    <a:pt x="204" y="103"/>
                  </a:lnTo>
                  <a:lnTo>
                    <a:pt x="196" y="106"/>
                  </a:lnTo>
                  <a:lnTo>
                    <a:pt x="190" y="112"/>
                  </a:lnTo>
                  <a:lnTo>
                    <a:pt x="122" y="192"/>
                  </a:lnTo>
                  <a:lnTo>
                    <a:pt x="112" y="209"/>
                  </a:lnTo>
                  <a:lnTo>
                    <a:pt x="103" y="230"/>
                  </a:lnTo>
                  <a:lnTo>
                    <a:pt x="93" y="228"/>
                  </a:lnTo>
                  <a:lnTo>
                    <a:pt x="84" y="226"/>
                  </a:lnTo>
                  <a:lnTo>
                    <a:pt x="78" y="221"/>
                  </a:lnTo>
                  <a:lnTo>
                    <a:pt x="70" y="217"/>
                  </a:lnTo>
                  <a:lnTo>
                    <a:pt x="63" y="213"/>
                  </a:lnTo>
                  <a:lnTo>
                    <a:pt x="55" y="209"/>
                  </a:lnTo>
                  <a:lnTo>
                    <a:pt x="51" y="245"/>
                  </a:lnTo>
                  <a:lnTo>
                    <a:pt x="47" y="282"/>
                  </a:lnTo>
                  <a:lnTo>
                    <a:pt x="78" y="301"/>
                  </a:lnTo>
                  <a:lnTo>
                    <a:pt x="105" y="320"/>
                  </a:lnTo>
                  <a:close/>
                  <a:moveTo>
                    <a:pt x="379" y="0"/>
                  </a:moveTo>
                  <a:lnTo>
                    <a:pt x="423" y="0"/>
                  </a:lnTo>
                  <a:lnTo>
                    <a:pt x="466" y="2"/>
                  </a:lnTo>
                  <a:lnTo>
                    <a:pt x="508" y="9"/>
                  </a:lnTo>
                  <a:lnTo>
                    <a:pt x="542" y="21"/>
                  </a:lnTo>
                  <a:lnTo>
                    <a:pt x="544" y="17"/>
                  </a:lnTo>
                  <a:lnTo>
                    <a:pt x="546" y="13"/>
                  </a:lnTo>
                  <a:lnTo>
                    <a:pt x="548" y="13"/>
                  </a:lnTo>
                  <a:lnTo>
                    <a:pt x="552" y="13"/>
                  </a:lnTo>
                  <a:lnTo>
                    <a:pt x="552" y="13"/>
                  </a:lnTo>
                  <a:lnTo>
                    <a:pt x="556" y="17"/>
                  </a:lnTo>
                  <a:lnTo>
                    <a:pt x="558" y="23"/>
                  </a:lnTo>
                  <a:lnTo>
                    <a:pt x="556" y="26"/>
                  </a:lnTo>
                  <a:lnTo>
                    <a:pt x="554" y="30"/>
                  </a:lnTo>
                  <a:lnTo>
                    <a:pt x="554" y="34"/>
                  </a:lnTo>
                  <a:lnTo>
                    <a:pt x="554" y="40"/>
                  </a:lnTo>
                  <a:lnTo>
                    <a:pt x="552" y="38"/>
                  </a:lnTo>
                  <a:lnTo>
                    <a:pt x="552" y="40"/>
                  </a:lnTo>
                  <a:lnTo>
                    <a:pt x="550" y="42"/>
                  </a:lnTo>
                  <a:lnTo>
                    <a:pt x="539" y="89"/>
                  </a:lnTo>
                  <a:lnTo>
                    <a:pt x="525" y="135"/>
                  </a:lnTo>
                  <a:lnTo>
                    <a:pt x="525" y="141"/>
                  </a:lnTo>
                  <a:lnTo>
                    <a:pt x="523" y="146"/>
                  </a:lnTo>
                  <a:lnTo>
                    <a:pt x="520" y="152"/>
                  </a:lnTo>
                  <a:lnTo>
                    <a:pt x="522" y="150"/>
                  </a:lnTo>
                  <a:lnTo>
                    <a:pt x="525" y="150"/>
                  </a:lnTo>
                  <a:lnTo>
                    <a:pt x="527" y="150"/>
                  </a:lnTo>
                  <a:lnTo>
                    <a:pt x="531" y="148"/>
                  </a:lnTo>
                  <a:lnTo>
                    <a:pt x="537" y="146"/>
                  </a:lnTo>
                  <a:lnTo>
                    <a:pt x="541" y="146"/>
                  </a:lnTo>
                  <a:lnTo>
                    <a:pt x="544" y="148"/>
                  </a:lnTo>
                  <a:lnTo>
                    <a:pt x="546" y="152"/>
                  </a:lnTo>
                  <a:lnTo>
                    <a:pt x="544" y="152"/>
                  </a:lnTo>
                  <a:lnTo>
                    <a:pt x="529" y="162"/>
                  </a:lnTo>
                  <a:lnTo>
                    <a:pt x="514" y="169"/>
                  </a:lnTo>
                  <a:lnTo>
                    <a:pt x="514" y="171"/>
                  </a:lnTo>
                  <a:lnTo>
                    <a:pt x="512" y="173"/>
                  </a:lnTo>
                  <a:lnTo>
                    <a:pt x="512" y="175"/>
                  </a:lnTo>
                  <a:lnTo>
                    <a:pt x="510" y="177"/>
                  </a:lnTo>
                  <a:lnTo>
                    <a:pt x="508" y="175"/>
                  </a:lnTo>
                  <a:lnTo>
                    <a:pt x="504" y="175"/>
                  </a:lnTo>
                  <a:lnTo>
                    <a:pt x="503" y="175"/>
                  </a:lnTo>
                  <a:lnTo>
                    <a:pt x="499" y="177"/>
                  </a:lnTo>
                  <a:lnTo>
                    <a:pt x="493" y="179"/>
                  </a:lnTo>
                  <a:lnTo>
                    <a:pt x="489" y="183"/>
                  </a:lnTo>
                  <a:lnTo>
                    <a:pt x="482" y="185"/>
                  </a:lnTo>
                  <a:lnTo>
                    <a:pt x="476" y="190"/>
                  </a:lnTo>
                  <a:lnTo>
                    <a:pt x="476" y="190"/>
                  </a:lnTo>
                  <a:lnTo>
                    <a:pt x="476" y="190"/>
                  </a:lnTo>
                  <a:lnTo>
                    <a:pt x="474" y="190"/>
                  </a:lnTo>
                  <a:lnTo>
                    <a:pt x="470" y="194"/>
                  </a:lnTo>
                  <a:lnTo>
                    <a:pt x="466" y="198"/>
                  </a:lnTo>
                  <a:lnTo>
                    <a:pt x="457" y="200"/>
                  </a:lnTo>
                  <a:lnTo>
                    <a:pt x="455" y="198"/>
                  </a:lnTo>
                  <a:lnTo>
                    <a:pt x="453" y="198"/>
                  </a:lnTo>
                  <a:lnTo>
                    <a:pt x="451" y="194"/>
                  </a:lnTo>
                  <a:lnTo>
                    <a:pt x="447" y="188"/>
                  </a:lnTo>
                  <a:lnTo>
                    <a:pt x="447" y="188"/>
                  </a:lnTo>
                  <a:lnTo>
                    <a:pt x="443" y="188"/>
                  </a:lnTo>
                  <a:lnTo>
                    <a:pt x="442" y="188"/>
                  </a:lnTo>
                  <a:lnTo>
                    <a:pt x="438" y="188"/>
                  </a:lnTo>
                  <a:lnTo>
                    <a:pt x="432" y="186"/>
                  </a:lnTo>
                  <a:lnTo>
                    <a:pt x="426" y="186"/>
                  </a:lnTo>
                  <a:lnTo>
                    <a:pt x="424" y="185"/>
                  </a:lnTo>
                  <a:lnTo>
                    <a:pt x="424" y="185"/>
                  </a:lnTo>
                  <a:lnTo>
                    <a:pt x="423" y="183"/>
                  </a:lnTo>
                  <a:lnTo>
                    <a:pt x="421" y="185"/>
                  </a:lnTo>
                  <a:lnTo>
                    <a:pt x="421" y="185"/>
                  </a:lnTo>
                  <a:lnTo>
                    <a:pt x="419" y="186"/>
                  </a:lnTo>
                  <a:lnTo>
                    <a:pt x="417" y="186"/>
                  </a:lnTo>
                  <a:lnTo>
                    <a:pt x="417" y="186"/>
                  </a:lnTo>
                  <a:lnTo>
                    <a:pt x="415" y="185"/>
                  </a:lnTo>
                  <a:lnTo>
                    <a:pt x="411" y="185"/>
                  </a:lnTo>
                  <a:lnTo>
                    <a:pt x="407" y="185"/>
                  </a:lnTo>
                  <a:lnTo>
                    <a:pt x="407" y="188"/>
                  </a:lnTo>
                  <a:lnTo>
                    <a:pt x="403" y="192"/>
                  </a:lnTo>
                  <a:lnTo>
                    <a:pt x="403" y="190"/>
                  </a:lnTo>
                  <a:lnTo>
                    <a:pt x="402" y="190"/>
                  </a:lnTo>
                  <a:lnTo>
                    <a:pt x="402" y="188"/>
                  </a:lnTo>
                  <a:lnTo>
                    <a:pt x="402" y="185"/>
                  </a:lnTo>
                  <a:lnTo>
                    <a:pt x="398" y="185"/>
                  </a:lnTo>
                  <a:lnTo>
                    <a:pt x="394" y="186"/>
                  </a:lnTo>
                  <a:lnTo>
                    <a:pt x="392" y="186"/>
                  </a:lnTo>
                  <a:lnTo>
                    <a:pt x="392" y="188"/>
                  </a:lnTo>
                  <a:lnTo>
                    <a:pt x="392" y="188"/>
                  </a:lnTo>
                  <a:lnTo>
                    <a:pt x="390" y="186"/>
                  </a:lnTo>
                  <a:lnTo>
                    <a:pt x="384" y="188"/>
                  </a:lnTo>
                  <a:lnTo>
                    <a:pt x="381" y="190"/>
                  </a:lnTo>
                  <a:lnTo>
                    <a:pt x="381" y="192"/>
                  </a:lnTo>
                  <a:lnTo>
                    <a:pt x="379" y="192"/>
                  </a:lnTo>
                  <a:lnTo>
                    <a:pt x="377" y="194"/>
                  </a:lnTo>
                  <a:lnTo>
                    <a:pt x="375" y="194"/>
                  </a:lnTo>
                  <a:lnTo>
                    <a:pt x="375" y="194"/>
                  </a:lnTo>
                  <a:lnTo>
                    <a:pt x="375" y="192"/>
                  </a:lnTo>
                  <a:lnTo>
                    <a:pt x="373" y="190"/>
                  </a:lnTo>
                  <a:lnTo>
                    <a:pt x="343" y="204"/>
                  </a:lnTo>
                  <a:lnTo>
                    <a:pt x="316" y="219"/>
                  </a:lnTo>
                  <a:lnTo>
                    <a:pt x="287" y="245"/>
                  </a:lnTo>
                  <a:lnTo>
                    <a:pt x="261" y="276"/>
                  </a:lnTo>
                  <a:lnTo>
                    <a:pt x="238" y="306"/>
                  </a:lnTo>
                  <a:lnTo>
                    <a:pt x="232" y="314"/>
                  </a:lnTo>
                  <a:lnTo>
                    <a:pt x="226" y="322"/>
                  </a:lnTo>
                  <a:lnTo>
                    <a:pt x="230" y="323"/>
                  </a:lnTo>
                  <a:lnTo>
                    <a:pt x="234" y="325"/>
                  </a:lnTo>
                  <a:lnTo>
                    <a:pt x="238" y="325"/>
                  </a:lnTo>
                  <a:lnTo>
                    <a:pt x="238" y="323"/>
                  </a:lnTo>
                  <a:lnTo>
                    <a:pt x="240" y="322"/>
                  </a:lnTo>
                  <a:lnTo>
                    <a:pt x="242" y="320"/>
                  </a:lnTo>
                  <a:lnTo>
                    <a:pt x="242" y="316"/>
                  </a:lnTo>
                  <a:lnTo>
                    <a:pt x="244" y="314"/>
                  </a:lnTo>
                  <a:lnTo>
                    <a:pt x="245" y="301"/>
                  </a:lnTo>
                  <a:lnTo>
                    <a:pt x="247" y="299"/>
                  </a:lnTo>
                  <a:lnTo>
                    <a:pt x="249" y="299"/>
                  </a:lnTo>
                  <a:lnTo>
                    <a:pt x="251" y="299"/>
                  </a:lnTo>
                  <a:lnTo>
                    <a:pt x="251" y="301"/>
                  </a:lnTo>
                  <a:lnTo>
                    <a:pt x="251" y="303"/>
                  </a:lnTo>
                  <a:lnTo>
                    <a:pt x="249" y="306"/>
                  </a:lnTo>
                  <a:lnTo>
                    <a:pt x="249" y="310"/>
                  </a:lnTo>
                  <a:lnTo>
                    <a:pt x="247" y="314"/>
                  </a:lnTo>
                  <a:lnTo>
                    <a:pt x="247" y="322"/>
                  </a:lnTo>
                  <a:lnTo>
                    <a:pt x="245" y="331"/>
                  </a:lnTo>
                  <a:lnTo>
                    <a:pt x="244" y="337"/>
                  </a:lnTo>
                  <a:lnTo>
                    <a:pt x="244" y="339"/>
                  </a:lnTo>
                  <a:lnTo>
                    <a:pt x="244" y="341"/>
                  </a:lnTo>
                  <a:lnTo>
                    <a:pt x="245" y="343"/>
                  </a:lnTo>
                  <a:lnTo>
                    <a:pt x="245" y="344"/>
                  </a:lnTo>
                  <a:lnTo>
                    <a:pt x="245" y="344"/>
                  </a:lnTo>
                  <a:lnTo>
                    <a:pt x="245" y="346"/>
                  </a:lnTo>
                  <a:lnTo>
                    <a:pt x="245" y="348"/>
                  </a:lnTo>
                  <a:lnTo>
                    <a:pt x="255" y="356"/>
                  </a:lnTo>
                  <a:lnTo>
                    <a:pt x="264" y="363"/>
                  </a:lnTo>
                  <a:lnTo>
                    <a:pt x="264" y="365"/>
                  </a:lnTo>
                  <a:lnTo>
                    <a:pt x="263" y="367"/>
                  </a:lnTo>
                  <a:lnTo>
                    <a:pt x="261" y="367"/>
                  </a:lnTo>
                  <a:lnTo>
                    <a:pt x="255" y="363"/>
                  </a:lnTo>
                  <a:lnTo>
                    <a:pt x="251" y="360"/>
                  </a:lnTo>
                  <a:lnTo>
                    <a:pt x="244" y="356"/>
                  </a:lnTo>
                  <a:lnTo>
                    <a:pt x="234" y="400"/>
                  </a:lnTo>
                  <a:lnTo>
                    <a:pt x="230" y="402"/>
                  </a:lnTo>
                  <a:lnTo>
                    <a:pt x="228" y="403"/>
                  </a:lnTo>
                  <a:lnTo>
                    <a:pt x="224" y="405"/>
                  </a:lnTo>
                  <a:lnTo>
                    <a:pt x="224" y="405"/>
                  </a:lnTo>
                  <a:lnTo>
                    <a:pt x="223" y="403"/>
                  </a:lnTo>
                  <a:lnTo>
                    <a:pt x="223" y="402"/>
                  </a:lnTo>
                  <a:lnTo>
                    <a:pt x="223" y="400"/>
                  </a:lnTo>
                  <a:lnTo>
                    <a:pt x="221" y="398"/>
                  </a:lnTo>
                  <a:lnTo>
                    <a:pt x="221" y="398"/>
                  </a:lnTo>
                  <a:lnTo>
                    <a:pt x="219" y="398"/>
                  </a:lnTo>
                  <a:lnTo>
                    <a:pt x="217" y="398"/>
                  </a:lnTo>
                  <a:lnTo>
                    <a:pt x="186" y="407"/>
                  </a:lnTo>
                  <a:lnTo>
                    <a:pt x="156" y="419"/>
                  </a:lnTo>
                  <a:lnTo>
                    <a:pt x="156" y="421"/>
                  </a:lnTo>
                  <a:lnTo>
                    <a:pt x="156" y="423"/>
                  </a:lnTo>
                  <a:lnTo>
                    <a:pt x="154" y="424"/>
                  </a:lnTo>
                  <a:lnTo>
                    <a:pt x="152" y="423"/>
                  </a:lnTo>
                  <a:lnTo>
                    <a:pt x="150" y="423"/>
                  </a:lnTo>
                  <a:lnTo>
                    <a:pt x="148" y="421"/>
                  </a:lnTo>
                  <a:lnTo>
                    <a:pt x="148" y="423"/>
                  </a:lnTo>
                  <a:lnTo>
                    <a:pt x="146" y="424"/>
                  </a:lnTo>
                  <a:lnTo>
                    <a:pt x="146" y="426"/>
                  </a:lnTo>
                  <a:lnTo>
                    <a:pt x="146" y="428"/>
                  </a:lnTo>
                  <a:lnTo>
                    <a:pt x="146" y="430"/>
                  </a:lnTo>
                  <a:lnTo>
                    <a:pt x="143" y="430"/>
                  </a:lnTo>
                  <a:lnTo>
                    <a:pt x="141" y="428"/>
                  </a:lnTo>
                  <a:lnTo>
                    <a:pt x="139" y="426"/>
                  </a:lnTo>
                  <a:lnTo>
                    <a:pt x="127" y="430"/>
                  </a:lnTo>
                  <a:lnTo>
                    <a:pt x="118" y="432"/>
                  </a:lnTo>
                  <a:lnTo>
                    <a:pt x="118" y="434"/>
                  </a:lnTo>
                  <a:lnTo>
                    <a:pt x="118" y="436"/>
                  </a:lnTo>
                  <a:lnTo>
                    <a:pt x="116" y="436"/>
                  </a:lnTo>
                  <a:lnTo>
                    <a:pt x="114" y="438"/>
                  </a:lnTo>
                  <a:lnTo>
                    <a:pt x="112" y="436"/>
                  </a:lnTo>
                  <a:lnTo>
                    <a:pt x="110" y="436"/>
                  </a:lnTo>
                  <a:lnTo>
                    <a:pt x="108" y="436"/>
                  </a:lnTo>
                  <a:lnTo>
                    <a:pt x="80" y="445"/>
                  </a:lnTo>
                  <a:lnTo>
                    <a:pt x="84" y="449"/>
                  </a:lnTo>
                  <a:lnTo>
                    <a:pt x="85" y="453"/>
                  </a:lnTo>
                  <a:lnTo>
                    <a:pt x="89" y="457"/>
                  </a:lnTo>
                  <a:lnTo>
                    <a:pt x="87" y="457"/>
                  </a:lnTo>
                  <a:lnTo>
                    <a:pt x="85" y="457"/>
                  </a:lnTo>
                  <a:lnTo>
                    <a:pt x="85" y="455"/>
                  </a:lnTo>
                  <a:lnTo>
                    <a:pt x="84" y="455"/>
                  </a:lnTo>
                  <a:lnTo>
                    <a:pt x="84" y="457"/>
                  </a:lnTo>
                  <a:lnTo>
                    <a:pt x="84" y="457"/>
                  </a:lnTo>
                  <a:lnTo>
                    <a:pt x="84" y="457"/>
                  </a:lnTo>
                  <a:lnTo>
                    <a:pt x="82" y="455"/>
                  </a:lnTo>
                  <a:lnTo>
                    <a:pt x="80" y="455"/>
                  </a:lnTo>
                  <a:lnTo>
                    <a:pt x="80" y="453"/>
                  </a:lnTo>
                  <a:lnTo>
                    <a:pt x="80" y="451"/>
                  </a:lnTo>
                  <a:lnTo>
                    <a:pt x="78" y="451"/>
                  </a:lnTo>
                  <a:lnTo>
                    <a:pt x="76" y="453"/>
                  </a:lnTo>
                  <a:lnTo>
                    <a:pt x="74" y="453"/>
                  </a:lnTo>
                  <a:lnTo>
                    <a:pt x="72" y="453"/>
                  </a:lnTo>
                  <a:lnTo>
                    <a:pt x="68" y="451"/>
                  </a:lnTo>
                  <a:lnTo>
                    <a:pt x="66" y="449"/>
                  </a:lnTo>
                  <a:lnTo>
                    <a:pt x="63" y="449"/>
                  </a:lnTo>
                  <a:lnTo>
                    <a:pt x="59" y="451"/>
                  </a:lnTo>
                  <a:lnTo>
                    <a:pt x="57" y="449"/>
                  </a:lnTo>
                  <a:lnTo>
                    <a:pt x="55" y="447"/>
                  </a:lnTo>
                  <a:lnTo>
                    <a:pt x="53" y="445"/>
                  </a:lnTo>
                  <a:lnTo>
                    <a:pt x="51" y="445"/>
                  </a:lnTo>
                  <a:lnTo>
                    <a:pt x="49" y="445"/>
                  </a:lnTo>
                  <a:lnTo>
                    <a:pt x="47" y="443"/>
                  </a:lnTo>
                  <a:lnTo>
                    <a:pt x="47" y="442"/>
                  </a:lnTo>
                  <a:lnTo>
                    <a:pt x="47" y="440"/>
                  </a:lnTo>
                  <a:lnTo>
                    <a:pt x="47" y="440"/>
                  </a:lnTo>
                  <a:lnTo>
                    <a:pt x="32" y="430"/>
                  </a:lnTo>
                  <a:lnTo>
                    <a:pt x="32" y="434"/>
                  </a:lnTo>
                  <a:lnTo>
                    <a:pt x="32" y="438"/>
                  </a:lnTo>
                  <a:lnTo>
                    <a:pt x="30" y="442"/>
                  </a:lnTo>
                  <a:lnTo>
                    <a:pt x="28" y="443"/>
                  </a:lnTo>
                  <a:lnTo>
                    <a:pt x="26" y="442"/>
                  </a:lnTo>
                  <a:lnTo>
                    <a:pt x="26" y="440"/>
                  </a:lnTo>
                  <a:lnTo>
                    <a:pt x="25" y="438"/>
                  </a:lnTo>
                  <a:lnTo>
                    <a:pt x="25" y="434"/>
                  </a:lnTo>
                  <a:lnTo>
                    <a:pt x="25" y="434"/>
                  </a:lnTo>
                  <a:lnTo>
                    <a:pt x="23" y="426"/>
                  </a:lnTo>
                  <a:lnTo>
                    <a:pt x="21" y="421"/>
                  </a:lnTo>
                  <a:lnTo>
                    <a:pt x="19" y="413"/>
                  </a:lnTo>
                  <a:lnTo>
                    <a:pt x="17" y="409"/>
                  </a:lnTo>
                  <a:lnTo>
                    <a:pt x="15" y="405"/>
                  </a:lnTo>
                  <a:lnTo>
                    <a:pt x="11" y="402"/>
                  </a:lnTo>
                  <a:lnTo>
                    <a:pt x="7" y="398"/>
                  </a:lnTo>
                  <a:lnTo>
                    <a:pt x="4" y="396"/>
                  </a:lnTo>
                  <a:lnTo>
                    <a:pt x="2" y="394"/>
                  </a:lnTo>
                  <a:lnTo>
                    <a:pt x="0" y="392"/>
                  </a:lnTo>
                  <a:lnTo>
                    <a:pt x="0" y="390"/>
                  </a:lnTo>
                  <a:lnTo>
                    <a:pt x="0" y="388"/>
                  </a:lnTo>
                  <a:lnTo>
                    <a:pt x="2" y="388"/>
                  </a:lnTo>
                  <a:lnTo>
                    <a:pt x="5" y="388"/>
                  </a:lnTo>
                  <a:lnTo>
                    <a:pt x="9" y="388"/>
                  </a:lnTo>
                  <a:lnTo>
                    <a:pt x="11" y="388"/>
                  </a:lnTo>
                  <a:lnTo>
                    <a:pt x="15" y="390"/>
                  </a:lnTo>
                  <a:lnTo>
                    <a:pt x="19" y="392"/>
                  </a:lnTo>
                  <a:lnTo>
                    <a:pt x="17" y="367"/>
                  </a:lnTo>
                  <a:lnTo>
                    <a:pt x="15" y="341"/>
                  </a:lnTo>
                  <a:lnTo>
                    <a:pt x="15" y="339"/>
                  </a:lnTo>
                  <a:lnTo>
                    <a:pt x="13" y="337"/>
                  </a:lnTo>
                  <a:lnTo>
                    <a:pt x="11" y="335"/>
                  </a:lnTo>
                  <a:lnTo>
                    <a:pt x="11" y="333"/>
                  </a:lnTo>
                  <a:lnTo>
                    <a:pt x="13" y="331"/>
                  </a:lnTo>
                  <a:lnTo>
                    <a:pt x="15" y="331"/>
                  </a:lnTo>
                  <a:lnTo>
                    <a:pt x="17" y="333"/>
                  </a:lnTo>
                  <a:lnTo>
                    <a:pt x="17" y="327"/>
                  </a:lnTo>
                  <a:lnTo>
                    <a:pt x="17" y="322"/>
                  </a:lnTo>
                  <a:lnTo>
                    <a:pt x="17" y="322"/>
                  </a:lnTo>
                  <a:lnTo>
                    <a:pt x="15" y="320"/>
                  </a:lnTo>
                  <a:lnTo>
                    <a:pt x="15" y="318"/>
                  </a:lnTo>
                  <a:lnTo>
                    <a:pt x="15" y="316"/>
                  </a:lnTo>
                  <a:lnTo>
                    <a:pt x="17" y="316"/>
                  </a:lnTo>
                  <a:lnTo>
                    <a:pt x="19" y="291"/>
                  </a:lnTo>
                  <a:lnTo>
                    <a:pt x="19" y="289"/>
                  </a:lnTo>
                  <a:lnTo>
                    <a:pt x="19" y="289"/>
                  </a:lnTo>
                  <a:lnTo>
                    <a:pt x="19" y="289"/>
                  </a:lnTo>
                  <a:lnTo>
                    <a:pt x="23" y="245"/>
                  </a:lnTo>
                  <a:lnTo>
                    <a:pt x="23" y="202"/>
                  </a:lnTo>
                  <a:lnTo>
                    <a:pt x="23" y="200"/>
                  </a:lnTo>
                  <a:lnTo>
                    <a:pt x="25" y="198"/>
                  </a:lnTo>
                  <a:lnTo>
                    <a:pt x="26" y="198"/>
                  </a:lnTo>
                  <a:lnTo>
                    <a:pt x="28" y="198"/>
                  </a:lnTo>
                  <a:lnTo>
                    <a:pt x="30" y="200"/>
                  </a:lnTo>
                  <a:lnTo>
                    <a:pt x="30" y="198"/>
                  </a:lnTo>
                  <a:lnTo>
                    <a:pt x="32" y="196"/>
                  </a:lnTo>
                  <a:lnTo>
                    <a:pt x="34" y="194"/>
                  </a:lnTo>
                  <a:lnTo>
                    <a:pt x="34" y="192"/>
                  </a:lnTo>
                  <a:lnTo>
                    <a:pt x="34" y="190"/>
                  </a:lnTo>
                  <a:lnTo>
                    <a:pt x="34" y="186"/>
                  </a:lnTo>
                  <a:lnTo>
                    <a:pt x="34" y="185"/>
                  </a:lnTo>
                  <a:lnTo>
                    <a:pt x="34" y="181"/>
                  </a:lnTo>
                  <a:lnTo>
                    <a:pt x="36" y="175"/>
                  </a:lnTo>
                  <a:lnTo>
                    <a:pt x="36" y="167"/>
                  </a:lnTo>
                  <a:lnTo>
                    <a:pt x="38" y="162"/>
                  </a:lnTo>
                  <a:lnTo>
                    <a:pt x="38" y="162"/>
                  </a:lnTo>
                  <a:lnTo>
                    <a:pt x="38" y="162"/>
                  </a:lnTo>
                  <a:lnTo>
                    <a:pt x="40" y="162"/>
                  </a:lnTo>
                  <a:lnTo>
                    <a:pt x="42" y="162"/>
                  </a:lnTo>
                  <a:lnTo>
                    <a:pt x="44" y="148"/>
                  </a:lnTo>
                  <a:lnTo>
                    <a:pt x="47" y="137"/>
                  </a:lnTo>
                  <a:lnTo>
                    <a:pt x="47" y="137"/>
                  </a:lnTo>
                  <a:lnTo>
                    <a:pt x="49" y="137"/>
                  </a:lnTo>
                  <a:lnTo>
                    <a:pt x="49" y="139"/>
                  </a:lnTo>
                  <a:lnTo>
                    <a:pt x="49" y="145"/>
                  </a:lnTo>
                  <a:lnTo>
                    <a:pt x="51" y="148"/>
                  </a:lnTo>
                  <a:lnTo>
                    <a:pt x="51" y="150"/>
                  </a:lnTo>
                  <a:lnTo>
                    <a:pt x="51" y="152"/>
                  </a:lnTo>
                  <a:lnTo>
                    <a:pt x="51" y="156"/>
                  </a:lnTo>
                  <a:lnTo>
                    <a:pt x="51" y="162"/>
                  </a:lnTo>
                  <a:lnTo>
                    <a:pt x="51" y="165"/>
                  </a:lnTo>
                  <a:lnTo>
                    <a:pt x="57" y="150"/>
                  </a:lnTo>
                  <a:lnTo>
                    <a:pt x="59" y="133"/>
                  </a:lnTo>
                  <a:lnTo>
                    <a:pt x="61" y="131"/>
                  </a:lnTo>
                  <a:lnTo>
                    <a:pt x="61" y="131"/>
                  </a:lnTo>
                  <a:lnTo>
                    <a:pt x="63" y="131"/>
                  </a:lnTo>
                  <a:lnTo>
                    <a:pt x="63" y="133"/>
                  </a:lnTo>
                  <a:lnTo>
                    <a:pt x="63" y="141"/>
                  </a:lnTo>
                  <a:lnTo>
                    <a:pt x="63" y="148"/>
                  </a:lnTo>
                  <a:lnTo>
                    <a:pt x="61" y="156"/>
                  </a:lnTo>
                  <a:lnTo>
                    <a:pt x="59" y="194"/>
                  </a:lnTo>
                  <a:lnTo>
                    <a:pt x="59" y="196"/>
                  </a:lnTo>
                  <a:lnTo>
                    <a:pt x="59" y="196"/>
                  </a:lnTo>
                  <a:lnTo>
                    <a:pt x="59" y="198"/>
                  </a:lnTo>
                  <a:lnTo>
                    <a:pt x="72" y="205"/>
                  </a:lnTo>
                  <a:lnTo>
                    <a:pt x="85" y="215"/>
                  </a:lnTo>
                  <a:lnTo>
                    <a:pt x="87" y="215"/>
                  </a:lnTo>
                  <a:lnTo>
                    <a:pt x="87" y="213"/>
                  </a:lnTo>
                  <a:lnTo>
                    <a:pt x="89" y="211"/>
                  </a:lnTo>
                  <a:lnTo>
                    <a:pt x="89" y="209"/>
                  </a:lnTo>
                  <a:lnTo>
                    <a:pt x="106" y="188"/>
                  </a:lnTo>
                  <a:lnTo>
                    <a:pt x="106" y="188"/>
                  </a:lnTo>
                  <a:lnTo>
                    <a:pt x="108" y="186"/>
                  </a:lnTo>
                  <a:lnTo>
                    <a:pt x="108" y="186"/>
                  </a:lnTo>
                  <a:lnTo>
                    <a:pt x="118" y="177"/>
                  </a:lnTo>
                  <a:lnTo>
                    <a:pt x="127" y="165"/>
                  </a:lnTo>
                  <a:lnTo>
                    <a:pt x="127" y="164"/>
                  </a:lnTo>
                  <a:lnTo>
                    <a:pt x="127" y="164"/>
                  </a:lnTo>
                  <a:lnTo>
                    <a:pt x="129" y="164"/>
                  </a:lnTo>
                  <a:lnTo>
                    <a:pt x="146" y="139"/>
                  </a:lnTo>
                  <a:lnTo>
                    <a:pt x="165" y="116"/>
                  </a:lnTo>
                  <a:lnTo>
                    <a:pt x="194" y="86"/>
                  </a:lnTo>
                  <a:lnTo>
                    <a:pt x="194" y="84"/>
                  </a:lnTo>
                  <a:lnTo>
                    <a:pt x="196" y="84"/>
                  </a:lnTo>
                  <a:lnTo>
                    <a:pt x="196" y="84"/>
                  </a:lnTo>
                  <a:lnTo>
                    <a:pt x="219" y="63"/>
                  </a:lnTo>
                  <a:lnTo>
                    <a:pt x="242" y="46"/>
                  </a:lnTo>
                  <a:lnTo>
                    <a:pt x="270" y="30"/>
                  </a:lnTo>
                  <a:lnTo>
                    <a:pt x="303" y="15"/>
                  </a:lnTo>
                  <a:lnTo>
                    <a:pt x="337" y="6"/>
                  </a:lnTo>
                  <a:lnTo>
                    <a:pt x="375" y="0"/>
                  </a:lnTo>
                  <a:lnTo>
                    <a:pt x="377" y="0"/>
                  </a:lnTo>
                  <a:lnTo>
                    <a:pt x="379" y="0"/>
                  </a:lnTo>
                  <a:close/>
                </a:path>
              </a:pathLst>
            </a:custGeom>
            <a:solidFill>
              <a:schemeClr val="accent1"/>
            </a:solidFill>
            <a:ln w="0">
              <a:solidFill>
                <a:schemeClr val="accent1"/>
              </a:solidFill>
              <a:prstDash val="solid"/>
              <a:round/>
            </a:ln>
          </p:spPr>
          <p:txBody>
            <a:bodyPr vert="horz" wrap="square" lIns="91412" tIns="45706" rIns="91412" bIns="45706"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grpSp>
      <p:grpSp>
        <p:nvGrpSpPr>
          <p:cNvPr id="5" name="组合 268"/>
          <p:cNvGrpSpPr/>
          <p:nvPr/>
        </p:nvGrpSpPr>
        <p:grpSpPr>
          <a:xfrm rot="0">
            <a:off x="4033520" y="2639695"/>
            <a:ext cx="412750" cy="542290"/>
            <a:chOff x="3237548" y="2908299"/>
            <a:chExt cx="776670" cy="992188"/>
          </a:xfrm>
          <a:noFill/>
        </p:grpSpPr>
        <p:sp>
          <p:nvSpPr>
            <p:cNvPr id="51" name="Freeform 8"/>
            <p:cNvSpPr>
              <a:spLocks noEditPoints="1"/>
            </p:cNvSpPr>
            <p:nvPr/>
          </p:nvSpPr>
          <p:spPr bwMode="auto">
            <a:xfrm>
              <a:off x="3262948" y="2955925"/>
              <a:ext cx="476250" cy="288925"/>
            </a:xfrm>
            <a:custGeom>
              <a:avLst/>
              <a:gdLst>
                <a:gd name="T0" fmla="*/ 169 w 221"/>
                <a:gd name="T1" fmla="*/ 4 h 134"/>
                <a:gd name="T2" fmla="*/ 163 w 221"/>
                <a:gd name="T3" fmla="*/ 5 h 134"/>
                <a:gd name="T4" fmla="*/ 143 w 221"/>
                <a:gd name="T5" fmla="*/ 5 h 134"/>
                <a:gd name="T6" fmla="*/ 142 w 221"/>
                <a:gd name="T7" fmla="*/ 3 h 134"/>
                <a:gd name="T8" fmla="*/ 146 w 221"/>
                <a:gd name="T9" fmla="*/ 5 h 134"/>
                <a:gd name="T10" fmla="*/ 187 w 221"/>
                <a:gd name="T11" fmla="*/ 5 h 134"/>
                <a:gd name="T12" fmla="*/ 220 w 221"/>
                <a:gd name="T13" fmla="*/ 6 h 134"/>
                <a:gd name="T14" fmla="*/ 206 w 221"/>
                <a:gd name="T15" fmla="*/ 7 h 134"/>
                <a:gd name="T16" fmla="*/ 207 w 221"/>
                <a:gd name="T17" fmla="*/ 4 h 134"/>
                <a:gd name="T18" fmla="*/ 187 w 221"/>
                <a:gd name="T19" fmla="*/ 3 h 134"/>
                <a:gd name="T20" fmla="*/ 27 w 221"/>
                <a:gd name="T21" fmla="*/ 128 h 134"/>
                <a:gd name="T22" fmla="*/ 55 w 221"/>
                <a:gd name="T23" fmla="*/ 129 h 134"/>
                <a:gd name="T24" fmla="*/ 19 w 221"/>
                <a:gd name="T25" fmla="*/ 128 h 134"/>
                <a:gd name="T26" fmla="*/ 95 w 221"/>
                <a:gd name="T27" fmla="*/ 3 h 134"/>
                <a:gd name="T28" fmla="*/ 92 w 221"/>
                <a:gd name="T29" fmla="*/ 2 h 134"/>
                <a:gd name="T30" fmla="*/ 78 w 221"/>
                <a:gd name="T31" fmla="*/ 5 h 134"/>
                <a:gd name="T32" fmla="*/ 75 w 221"/>
                <a:gd name="T33" fmla="*/ 4 h 134"/>
                <a:gd name="T34" fmla="*/ 61 w 221"/>
                <a:gd name="T35" fmla="*/ 23 h 134"/>
                <a:gd name="T36" fmla="*/ 65 w 221"/>
                <a:gd name="T37" fmla="*/ 7 h 134"/>
                <a:gd name="T38" fmla="*/ 9 w 221"/>
                <a:gd name="T39" fmla="*/ 114 h 134"/>
                <a:gd name="T40" fmla="*/ 7 w 221"/>
                <a:gd name="T41" fmla="*/ 132 h 134"/>
                <a:gd name="T42" fmla="*/ 26 w 221"/>
                <a:gd name="T43" fmla="*/ 133 h 134"/>
                <a:gd name="T44" fmla="*/ 81 w 221"/>
                <a:gd name="T45" fmla="*/ 132 h 134"/>
                <a:gd name="T46" fmla="*/ 72 w 221"/>
                <a:gd name="T47" fmla="*/ 130 h 134"/>
                <a:gd name="T48" fmla="*/ 94 w 221"/>
                <a:gd name="T49" fmla="*/ 129 h 134"/>
                <a:gd name="T50" fmla="*/ 94 w 221"/>
                <a:gd name="T51" fmla="*/ 129 h 134"/>
                <a:gd name="T52" fmla="*/ 90 w 221"/>
                <a:gd name="T53" fmla="*/ 127 h 134"/>
                <a:gd name="T54" fmla="*/ 13 w 221"/>
                <a:gd name="T55" fmla="*/ 127 h 134"/>
                <a:gd name="T56" fmla="*/ 19 w 221"/>
                <a:gd name="T57" fmla="*/ 131 h 134"/>
                <a:gd name="T58" fmla="*/ 5 w 221"/>
                <a:gd name="T59" fmla="*/ 128 h 134"/>
                <a:gd name="T60" fmla="*/ 32 w 221"/>
                <a:gd name="T61" fmla="*/ 75 h 134"/>
                <a:gd name="T62" fmla="*/ 64 w 221"/>
                <a:gd name="T63" fmla="*/ 23 h 134"/>
                <a:gd name="T64" fmla="*/ 86 w 221"/>
                <a:gd name="T65" fmla="*/ 4 h 134"/>
                <a:gd name="T66" fmla="*/ 99 w 221"/>
                <a:gd name="T67" fmla="*/ 4 h 134"/>
                <a:gd name="T68" fmla="*/ 156 w 221"/>
                <a:gd name="T69" fmla="*/ 3 h 134"/>
                <a:gd name="T70" fmla="*/ 165 w 221"/>
                <a:gd name="T71" fmla="*/ 1 h 134"/>
                <a:gd name="T72" fmla="*/ 112 w 221"/>
                <a:gd name="T73" fmla="*/ 1 h 134"/>
                <a:gd name="T74" fmla="*/ 108 w 221"/>
                <a:gd name="T75" fmla="*/ 4 h 134"/>
                <a:gd name="T76" fmla="*/ 124 w 221"/>
                <a:gd name="T77" fmla="*/ 1 h 134"/>
                <a:gd name="T78" fmla="*/ 119 w 221"/>
                <a:gd name="T79" fmla="*/ 4 h 134"/>
                <a:gd name="T80" fmla="*/ 146 w 221"/>
                <a:gd name="T81" fmla="*/ 2 h 134"/>
                <a:gd name="T82" fmla="*/ 156 w 221"/>
                <a:gd name="T83" fmla="*/ 1 h 134"/>
                <a:gd name="T84" fmla="*/ 140 w 221"/>
                <a:gd name="T85" fmla="*/ 0 h 134"/>
                <a:gd name="T86" fmla="*/ 141 w 221"/>
                <a:gd name="T87" fmla="*/ 2 h 134"/>
                <a:gd name="T88" fmla="*/ 140 w 221"/>
                <a:gd name="T8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1" h="134">
                  <a:moveTo>
                    <a:pt x="168" y="1"/>
                  </a:moveTo>
                  <a:cubicBezTo>
                    <a:pt x="168" y="2"/>
                    <a:pt x="167" y="3"/>
                    <a:pt x="166" y="3"/>
                  </a:cubicBezTo>
                  <a:cubicBezTo>
                    <a:pt x="167" y="3"/>
                    <a:pt x="168" y="3"/>
                    <a:pt x="169" y="4"/>
                  </a:cubicBezTo>
                  <a:cubicBezTo>
                    <a:pt x="168" y="4"/>
                    <a:pt x="167" y="4"/>
                    <a:pt x="165" y="4"/>
                  </a:cubicBezTo>
                  <a:cubicBezTo>
                    <a:pt x="165" y="4"/>
                    <a:pt x="164" y="4"/>
                    <a:pt x="164" y="5"/>
                  </a:cubicBezTo>
                  <a:cubicBezTo>
                    <a:pt x="163" y="5"/>
                    <a:pt x="163" y="5"/>
                    <a:pt x="163" y="5"/>
                  </a:cubicBezTo>
                  <a:cubicBezTo>
                    <a:pt x="162" y="5"/>
                    <a:pt x="162" y="4"/>
                    <a:pt x="162" y="4"/>
                  </a:cubicBezTo>
                  <a:cubicBezTo>
                    <a:pt x="156" y="4"/>
                    <a:pt x="151" y="4"/>
                    <a:pt x="145" y="3"/>
                  </a:cubicBezTo>
                  <a:cubicBezTo>
                    <a:pt x="144" y="4"/>
                    <a:pt x="144" y="4"/>
                    <a:pt x="143" y="5"/>
                  </a:cubicBezTo>
                  <a:cubicBezTo>
                    <a:pt x="143" y="5"/>
                    <a:pt x="143" y="5"/>
                    <a:pt x="143" y="5"/>
                  </a:cubicBezTo>
                  <a:cubicBezTo>
                    <a:pt x="142" y="5"/>
                    <a:pt x="141" y="4"/>
                    <a:pt x="142" y="3"/>
                  </a:cubicBezTo>
                  <a:cubicBezTo>
                    <a:pt x="142" y="3"/>
                    <a:pt x="142" y="3"/>
                    <a:pt x="142" y="3"/>
                  </a:cubicBezTo>
                  <a:cubicBezTo>
                    <a:pt x="136" y="3"/>
                    <a:pt x="131" y="3"/>
                    <a:pt x="125" y="3"/>
                  </a:cubicBezTo>
                  <a:cubicBezTo>
                    <a:pt x="124" y="3"/>
                    <a:pt x="123" y="4"/>
                    <a:pt x="122" y="5"/>
                  </a:cubicBezTo>
                  <a:cubicBezTo>
                    <a:pt x="130" y="5"/>
                    <a:pt x="138" y="5"/>
                    <a:pt x="146" y="5"/>
                  </a:cubicBezTo>
                  <a:cubicBezTo>
                    <a:pt x="152" y="6"/>
                    <a:pt x="158" y="6"/>
                    <a:pt x="164" y="6"/>
                  </a:cubicBezTo>
                  <a:cubicBezTo>
                    <a:pt x="169" y="6"/>
                    <a:pt x="175" y="6"/>
                    <a:pt x="180" y="6"/>
                  </a:cubicBezTo>
                  <a:cubicBezTo>
                    <a:pt x="182" y="6"/>
                    <a:pt x="185" y="6"/>
                    <a:pt x="187" y="5"/>
                  </a:cubicBezTo>
                  <a:cubicBezTo>
                    <a:pt x="190" y="6"/>
                    <a:pt x="193" y="6"/>
                    <a:pt x="196" y="7"/>
                  </a:cubicBezTo>
                  <a:cubicBezTo>
                    <a:pt x="200" y="7"/>
                    <a:pt x="204" y="7"/>
                    <a:pt x="208" y="7"/>
                  </a:cubicBezTo>
                  <a:cubicBezTo>
                    <a:pt x="212" y="7"/>
                    <a:pt x="216" y="7"/>
                    <a:pt x="220" y="6"/>
                  </a:cubicBezTo>
                  <a:cubicBezTo>
                    <a:pt x="221" y="6"/>
                    <a:pt x="221" y="4"/>
                    <a:pt x="220" y="4"/>
                  </a:cubicBezTo>
                  <a:cubicBezTo>
                    <a:pt x="217" y="4"/>
                    <a:pt x="214" y="4"/>
                    <a:pt x="210" y="4"/>
                  </a:cubicBezTo>
                  <a:cubicBezTo>
                    <a:pt x="209" y="5"/>
                    <a:pt x="208" y="6"/>
                    <a:pt x="206" y="7"/>
                  </a:cubicBezTo>
                  <a:cubicBezTo>
                    <a:pt x="206" y="7"/>
                    <a:pt x="206" y="7"/>
                    <a:pt x="206" y="7"/>
                  </a:cubicBezTo>
                  <a:cubicBezTo>
                    <a:pt x="205" y="7"/>
                    <a:pt x="204" y="6"/>
                    <a:pt x="205" y="5"/>
                  </a:cubicBezTo>
                  <a:cubicBezTo>
                    <a:pt x="206" y="5"/>
                    <a:pt x="206" y="4"/>
                    <a:pt x="207" y="4"/>
                  </a:cubicBezTo>
                  <a:cubicBezTo>
                    <a:pt x="202" y="3"/>
                    <a:pt x="198" y="3"/>
                    <a:pt x="193" y="3"/>
                  </a:cubicBezTo>
                  <a:cubicBezTo>
                    <a:pt x="191" y="3"/>
                    <a:pt x="189" y="3"/>
                    <a:pt x="187" y="3"/>
                  </a:cubicBezTo>
                  <a:cubicBezTo>
                    <a:pt x="187" y="3"/>
                    <a:pt x="187" y="3"/>
                    <a:pt x="187" y="3"/>
                  </a:cubicBezTo>
                  <a:cubicBezTo>
                    <a:pt x="181" y="3"/>
                    <a:pt x="175" y="2"/>
                    <a:pt x="168" y="1"/>
                  </a:cubicBezTo>
                  <a:moveTo>
                    <a:pt x="19" y="128"/>
                  </a:moveTo>
                  <a:cubicBezTo>
                    <a:pt x="22" y="128"/>
                    <a:pt x="25" y="128"/>
                    <a:pt x="27" y="128"/>
                  </a:cubicBezTo>
                  <a:cubicBezTo>
                    <a:pt x="35" y="128"/>
                    <a:pt x="44" y="129"/>
                    <a:pt x="51" y="129"/>
                  </a:cubicBezTo>
                  <a:cubicBezTo>
                    <a:pt x="55" y="129"/>
                    <a:pt x="59" y="129"/>
                    <a:pt x="62" y="129"/>
                  </a:cubicBezTo>
                  <a:cubicBezTo>
                    <a:pt x="60" y="129"/>
                    <a:pt x="58" y="129"/>
                    <a:pt x="55" y="129"/>
                  </a:cubicBezTo>
                  <a:cubicBezTo>
                    <a:pt x="54" y="129"/>
                    <a:pt x="52" y="129"/>
                    <a:pt x="50" y="130"/>
                  </a:cubicBezTo>
                  <a:cubicBezTo>
                    <a:pt x="49" y="129"/>
                    <a:pt x="48" y="129"/>
                    <a:pt x="47" y="129"/>
                  </a:cubicBezTo>
                  <a:cubicBezTo>
                    <a:pt x="38" y="129"/>
                    <a:pt x="28" y="129"/>
                    <a:pt x="19" y="128"/>
                  </a:cubicBezTo>
                  <a:moveTo>
                    <a:pt x="104" y="1"/>
                  </a:moveTo>
                  <a:cubicBezTo>
                    <a:pt x="102" y="1"/>
                    <a:pt x="100" y="1"/>
                    <a:pt x="98" y="1"/>
                  </a:cubicBezTo>
                  <a:cubicBezTo>
                    <a:pt x="97" y="2"/>
                    <a:pt x="96" y="2"/>
                    <a:pt x="95" y="3"/>
                  </a:cubicBezTo>
                  <a:cubicBezTo>
                    <a:pt x="95" y="3"/>
                    <a:pt x="95" y="3"/>
                    <a:pt x="94" y="3"/>
                  </a:cubicBezTo>
                  <a:cubicBezTo>
                    <a:pt x="94" y="3"/>
                    <a:pt x="93" y="2"/>
                    <a:pt x="94" y="1"/>
                  </a:cubicBezTo>
                  <a:cubicBezTo>
                    <a:pt x="93" y="1"/>
                    <a:pt x="93" y="2"/>
                    <a:pt x="92" y="2"/>
                  </a:cubicBezTo>
                  <a:cubicBezTo>
                    <a:pt x="91" y="2"/>
                    <a:pt x="89" y="2"/>
                    <a:pt x="87" y="2"/>
                  </a:cubicBezTo>
                  <a:cubicBezTo>
                    <a:pt x="84" y="3"/>
                    <a:pt x="82" y="4"/>
                    <a:pt x="79" y="5"/>
                  </a:cubicBezTo>
                  <a:cubicBezTo>
                    <a:pt x="79" y="5"/>
                    <a:pt x="78" y="5"/>
                    <a:pt x="78" y="5"/>
                  </a:cubicBezTo>
                  <a:cubicBezTo>
                    <a:pt x="78" y="5"/>
                    <a:pt x="77" y="4"/>
                    <a:pt x="78" y="4"/>
                  </a:cubicBezTo>
                  <a:cubicBezTo>
                    <a:pt x="78" y="3"/>
                    <a:pt x="78" y="3"/>
                    <a:pt x="78" y="3"/>
                  </a:cubicBezTo>
                  <a:cubicBezTo>
                    <a:pt x="77" y="3"/>
                    <a:pt x="76" y="3"/>
                    <a:pt x="75" y="4"/>
                  </a:cubicBezTo>
                  <a:cubicBezTo>
                    <a:pt x="71" y="5"/>
                    <a:pt x="69" y="9"/>
                    <a:pt x="68" y="12"/>
                  </a:cubicBezTo>
                  <a:cubicBezTo>
                    <a:pt x="67" y="12"/>
                    <a:pt x="67" y="13"/>
                    <a:pt x="67" y="14"/>
                  </a:cubicBezTo>
                  <a:cubicBezTo>
                    <a:pt x="64" y="17"/>
                    <a:pt x="63" y="20"/>
                    <a:pt x="61" y="23"/>
                  </a:cubicBezTo>
                  <a:cubicBezTo>
                    <a:pt x="59" y="27"/>
                    <a:pt x="56" y="30"/>
                    <a:pt x="54" y="34"/>
                  </a:cubicBezTo>
                  <a:cubicBezTo>
                    <a:pt x="58" y="26"/>
                    <a:pt x="62" y="17"/>
                    <a:pt x="66" y="8"/>
                  </a:cubicBezTo>
                  <a:cubicBezTo>
                    <a:pt x="66" y="7"/>
                    <a:pt x="66" y="7"/>
                    <a:pt x="65" y="7"/>
                  </a:cubicBezTo>
                  <a:cubicBezTo>
                    <a:pt x="65" y="7"/>
                    <a:pt x="64" y="7"/>
                    <a:pt x="64" y="8"/>
                  </a:cubicBezTo>
                  <a:cubicBezTo>
                    <a:pt x="53" y="35"/>
                    <a:pt x="36" y="60"/>
                    <a:pt x="22" y="86"/>
                  </a:cubicBezTo>
                  <a:cubicBezTo>
                    <a:pt x="17" y="95"/>
                    <a:pt x="12" y="104"/>
                    <a:pt x="9" y="114"/>
                  </a:cubicBezTo>
                  <a:cubicBezTo>
                    <a:pt x="9" y="114"/>
                    <a:pt x="9" y="114"/>
                    <a:pt x="9" y="114"/>
                  </a:cubicBezTo>
                  <a:cubicBezTo>
                    <a:pt x="9" y="115"/>
                    <a:pt x="8" y="116"/>
                    <a:pt x="7" y="118"/>
                  </a:cubicBezTo>
                  <a:cubicBezTo>
                    <a:pt x="5" y="122"/>
                    <a:pt x="0" y="129"/>
                    <a:pt x="7" y="132"/>
                  </a:cubicBezTo>
                  <a:cubicBezTo>
                    <a:pt x="9" y="134"/>
                    <a:pt x="12" y="134"/>
                    <a:pt x="14" y="134"/>
                  </a:cubicBezTo>
                  <a:cubicBezTo>
                    <a:pt x="15" y="134"/>
                    <a:pt x="15" y="134"/>
                    <a:pt x="16" y="134"/>
                  </a:cubicBezTo>
                  <a:cubicBezTo>
                    <a:pt x="19" y="133"/>
                    <a:pt x="23" y="133"/>
                    <a:pt x="26" y="133"/>
                  </a:cubicBezTo>
                  <a:cubicBezTo>
                    <a:pt x="35" y="133"/>
                    <a:pt x="43" y="132"/>
                    <a:pt x="51" y="131"/>
                  </a:cubicBezTo>
                  <a:cubicBezTo>
                    <a:pt x="59" y="132"/>
                    <a:pt x="66" y="132"/>
                    <a:pt x="74" y="132"/>
                  </a:cubicBezTo>
                  <a:cubicBezTo>
                    <a:pt x="76" y="132"/>
                    <a:pt x="79" y="132"/>
                    <a:pt x="81" y="132"/>
                  </a:cubicBezTo>
                  <a:cubicBezTo>
                    <a:pt x="83" y="132"/>
                    <a:pt x="83" y="130"/>
                    <a:pt x="81" y="130"/>
                  </a:cubicBezTo>
                  <a:cubicBezTo>
                    <a:pt x="79" y="130"/>
                    <a:pt x="76" y="130"/>
                    <a:pt x="74" y="130"/>
                  </a:cubicBezTo>
                  <a:cubicBezTo>
                    <a:pt x="73" y="130"/>
                    <a:pt x="73" y="130"/>
                    <a:pt x="72" y="130"/>
                  </a:cubicBezTo>
                  <a:cubicBezTo>
                    <a:pt x="74" y="130"/>
                    <a:pt x="75" y="130"/>
                    <a:pt x="77" y="130"/>
                  </a:cubicBezTo>
                  <a:cubicBezTo>
                    <a:pt x="81" y="130"/>
                    <a:pt x="85" y="129"/>
                    <a:pt x="88" y="129"/>
                  </a:cubicBezTo>
                  <a:cubicBezTo>
                    <a:pt x="90" y="129"/>
                    <a:pt x="92" y="129"/>
                    <a:pt x="94" y="129"/>
                  </a:cubicBezTo>
                  <a:cubicBezTo>
                    <a:pt x="94" y="129"/>
                    <a:pt x="94" y="129"/>
                    <a:pt x="94" y="129"/>
                  </a:cubicBezTo>
                  <a:cubicBezTo>
                    <a:pt x="94" y="129"/>
                    <a:pt x="94" y="129"/>
                    <a:pt x="94" y="129"/>
                  </a:cubicBezTo>
                  <a:cubicBezTo>
                    <a:pt x="94" y="129"/>
                    <a:pt x="94" y="129"/>
                    <a:pt x="94" y="129"/>
                  </a:cubicBezTo>
                  <a:cubicBezTo>
                    <a:pt x="95" y="129"/>
                    <a:pt x="95" y="127"/>
                    <a:pt x="94" y="127"/>
                  </a:cubicBezTo>
                  <a:cubicBezTo>
                    <a:pt x="93" y="127"/>
                    <a:pt x="92" y="127"/>
                    <a:pt x="92" y="127"/>
                  </a:cubicBezTo>
                  <a:cubicBezTo>
                    <a:pt x="91" y="127"/>
                    <a:pt x="90" y="127"/>
                    <a:pt x="90" y="127"/>
                  </a:cubicBezTo>
                  <a:cubicBezTo>
                    <a:pt x="77" y="127"/>
                    <a:pt x="64" y="127"/>
                    <a:pt x="51" y="127"/>
                  </a:cubicBezTo>
                  <a:cubicBezTo>
                    <a:pt x="43" y="127"/>
                    <a:pt x="35" y="126"/>
                    <a:pt x="27" y="126"/>
                  </a:cubicBezTo>
                  <a:cubicBezTo>
                    <a:pt x="22" y="126"/>
                    <a:pt x="17" y="126"/>
                    <a:pt x="13" y="127"/>
                  </a:cubicBezTo>
                  <a:cubicBezTo>
                    <a:pt x="12" y="127"/>
                    <a:pt x="12" y="129"/>
                    <a:pt x="13" y="129"/>
                  </a:cubicBezTo>
                  <a:cubicBezTo>
                    <a:pt x="18" y="130"/>
                    <a:pt x="24" y="131"/>
                    <a:pt x="30" y="131"/>
                  </a:cubicBezTo>
                  <a:cubicBezTo>
                    <a:pt x="26" y="131"/>
                    <a:pt x="23" y="131"/>
                    <a:pt x="19" y="131"/>
                  </a:cubicBezTo>
                  <a:cubicBezTo>
                    <a:pt x="17" y="131"/>
                    <a:pt x="15" y="132"/>
                    <a:pt x="14" y="132"/>
                  </a:cubicBezTo>
                  <a:cubicBezTo>
                    <a:pt x="12" y="132"/>
                    <a:pt x="10" y="132"/>
                    <a:pt x="9" y="131"/>
                  </a:cubicBezTo>
                  <a:cubicBezTo>
                    <a:pt x="7" y="131"/>
                    <a:pt x="6" y="130"/>
                    <a:pt x="5" y="128"/>
                  </a:cubicBezTo>
                  <a:cubicBezTo>
                    <a:pt x="5" y="126"/>
                    <a:pt x="6" y="123"/>
                    <a:pt x="7" y="122"/>
                  </a:cubicBezTo>
                  <a:cubicBezTo>
                    <a:pt x="13" y="112"/>
                    <a:pt x="18" y="102"/>
                    <a:pt x="23" y="92"/>
                  </a:cubicBezTo>
                  <a:cubicBezTo>
                    <a:pt x="26" y="86"/>
                    <a:pt x="29" y="81"/>
                    <a:pt x="32" y="75"/>
                  </a:cubicBezTo>
                  <a:cubicBezTo>
                    <a:pt x="36" y="68"/>
                    <a:pt x="41" y="61"/>
                    <a:pt x="45" y="54"/>
                  </a:cubicBezTo>
                  <a:cubicBezTo>
                    <a:pt x="49" y="49"/>
                    <a:pt x="52" y="43"/>
                    <a:pt x="55" y="38"/>
                  </a:cubicBezTo>
                  <a:cubicBezTo>
                    <a:pt x="58" y="32"/>
                    <a:pt x="61" y="28"/>
                    <a:pt x="64" y="23"/>
                  </a:cubicBezTo>
                  <a:cubicBezTo>
                    <a:pt x="66" y="20"/>
                    <a:pt x="67" y="18"/>
                    <a:pt x="68" y="15"/>
                  </a:cubicBezTo>
                  <a:cubicBezTo>
                    <a:pt x="70" y="12"/>
                    <a:pt x="73" y="9"/>
                    <a:pt x="77" y="7"/>
                  </a:cubicBezTo>
                  <a:cubicBezTo>
                    <a:pt x="79" y="5"/>
                    <a:pt x="82" y="4"/>
                    <a:pt x="86" y="4"/>
                  </a:cubicBezTo>
                  <a:cubicBezTo>
                    <a:pt x="86" y="4"/>
                    <a:pt x="87" y="4"/>
                    <a:pt x="88" y="4"/>
                  </a:cubicBezTo>
                  <a:cubicBezTo>
                    <a:pt x="90" y="4"/>
                    <a:pt x="91" y="4"/>
                    <a:pt x="93" y="4"/>
                  </a:cubicBezTo>
                  <a:cubicBezTo>
                    <a:pt x="95" y="4"/>
                    <a:pt x="97" y="4"/>
                    <a:pt x="99" y="4"/>
                  </a:cubicBezTo>
                  <a:cubicBezTo>
                    <a:pt x="101" y="3"/>
                    <a:pt x="102" y="2"/>
                    <a:pt x="104" y="1"/>
                  </a:cubicBezTo>
                  <a:moveTo>
                    <a:pt x="159" y="1"/>
                  </a:moveTo>
                  <a:cubicBezTo>
                    <a:pt x="158" y="1"/>
                    <a:pt x="157" y="2"/>
                    <a:pt x="156" y="3"/>
                  </a:cubicBezTo>
                  <a:cubicBezTo>
                    <a:pt x="158" y="3"/>
                    <a:pt x="160" y="3"/>
                    <a:pt x="162" y="3"/>
                  </a:cubicBezTo>
                  <a:cubicBezTo>
                    <a:pt x="162" y="3"/>
                    <a:pt x="162" y="3"/>
                    <a:pt x="162" y="3"/>
                  </a:cubicBezTo>
                  <a:cubicBezTo>
                    <a:pt x="163" y="2"/>
                    <a:pt x="164" y="2"/>
                    <a:pt x="165" y="1"/>
                  </a:cubicBezTo>
                  <a:cubicBezTo>
                    <a:pt x="163" y="1"/>
                    <a:pt x="161" y="1"/>
                    <a:pt x="159" y="1"/>
                  </a:cubicBezTo>
                  <a:moveTo>
                    <a:pt x="115" y="1"/>
                  </a:moveTo>
                  <a:cubicBezTo>
                    <a:pt x="114" y="1"/>
                    <a:pt x="113" y="1"/>
                    <a:pt x="112" y="1"/>
                  </a:cubicBezTo>
                  <a:cubicBezTo>
                    <a:pt x="110" y="1"/>
                    <a:pt x="109" y="1"/>
                    <a:pt x="108" y="1"/>
                  </a:cubicBezTo>
                  <a:cubicBezTo>
                    <a:pt x="106" y="2"/>
                    <a:pt x="104" y="3"/>
                    <a:pt x="103" y="4"/>
                  </a:cubicBezTo>
                  <a:cubicBezTo>
                    <a:pt x="105" y="4"/>
                    <a:pt x="106" y="4"/>
                    <a:pt x="108" y="4"/>
                  </a:cubicBezTo>
                  <a:cubicBezTo>
                    <a:pt x="109" y="4"/>
                    <a:pt x="109" y="4"/>
                    <a:pt x="109" y="4"/>
                  </a:cubicBezTo>
                  <a:cubicBezTo>
                    <a:pt x="111" y="3"/>
                    <a:pt x="113" y="2"/>
                    <a:pt x="115" y="1"/>
                  </a:cubicBezTo>
                  <a:moveTo>
                    <a:pt x="124" y="1"/>
                  </a:moveTo>
                  <a:cubicBezTo>
                    <a:pt x="123" y="1"/>
                    <a:pt x="121" y="1"/>
                    <a:pt x="119" y="1"/>
                  </a:cubicBezTo>
                  <a:cubicBezTo>
                    <a:pt x="117" y="2"/>
                    <a:pt x="115" y="3"/>
                    <a:pt x="113" y="4"/>
                  </a:cubicBezTo>
                  <a:cubicBezTo>
                    <a:pt x="115" y="4"/>
                    <a:pt x="117" y="4"/>
                    <a:pt x="119" y="4"/>
                  </a:cubicBezTo>
                  <a:cubicBezTo>
                    <a:pt x="121" y="3"/>
                    <a:pt x="123" y="2"/>
                    <a:pt x="124" y="1"/>
                  </a:cubicBezTo>
                  <a:moveTo>
                    <a:pt x="148" y="0"/>
                  </a:moveTo>
                  <a:cubicBezTo>
                    <a:pt x="148" y="1"/>
                    <a:pt x="147" y="2"/>
                    <a:pt x="146" y="2"/>
                  </a:cubicBezTo>
                  <a:cubicBezTo>
                    <a:pt x="149" y="2"/>
                    <a:pt x="152" y="3"/>
                    <a:pt x="155" y="3"/>
                  </a:cubicBezTo>
                  <a:cubicBezTo>
                    <a:pt x="154" y="2"/>
                    <a:pt x="154" y="2"/>
                    <a:pt x="155" y="1"/>
                  </a:cubicBezTo>
                  <a:cubicBezTo>
                    <a:pt x="155" y="1"/>
                    <a:pt x="156" y="1"/>
                    <a:pt x="156" y="1"/>
                  </a:cubicBezTo>
                  <a:cubicBezTo>
                    <a:pt x="154" y="1"/>
                    <a:pt x="152" y="1"/>
                    <a:pt x="150" y="0"/>
                  </a:cubicBezTo>
                  <a:cubicBezTo>
                    <a:pt x="150" y="0"/>
                    <a:pt x="149" y="0"/>
                    <a:pt x="148" y="0"/>
                  </a:cubicBezTo>
                  <a:moveTo>
                    <a:pt x="140" y="0"/>
                  </a:moveTo>
                  <a:cubicBezTo>
                    <a:pt x="136" y="0"/>
                    <a:pt x="132" y="0"/>
                    <a:pt x="128" y="0"/>
                  </a:cubicBezTo>
                  <a:cubicBezTo>
                    <a:pt x="127" y="1"/>
                    <a:pt x="126" y="2"/>
                    <a:pt x="125" y="2"/>
                  </a:cubicBezTo>
                  <a:cubicBezTo>
                    <a:pt x="130" y="2"/>
                    <a:pt x="136" y="2"/>
                    <a:pt x="141" y="2"/>
                  </a:cubicBezTo>
                  <a:cubicBezTo>
                    <a:pt x="142" y="2"/>
                    <a:pt x="142" y="2"/>
                    <a:pt x="143" y="2"/>
                  </a:cubicBezTo>
                  <a:cubicBezTo>
                    <a:pt x="144" y="2"/>
                    <a:pt x="145" y="1"/>
                    <a:pt x="145" y="0"/>
                  </a:cubicBezTo>
                  <a:cubicBezTo>
                    <a:pt x="144" y="0"/>
                    <a:pt x="142" y="0"/>
                    <a:pt x="140"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2" name="Freeform 9"/>
            <p:cNvSpPr>
              <a:spLocks noEditPoints="1"/>
            </p:cNvSpPr>
            <p:nvPr/>
          </p:nvSpPr>
          <p:spPr bwMode="auto">
            <a:xfrm>
              <a:off x="3466148" y="3235325"/>
              <a:ext cx="30163" cy="327025"/>
            </a:xfrm>
            <a:custGeom>
              <a:avLst/>
              <a:gdLst>
                <a:gd name="T0" fmla="*/ 10 w 14"/>
                <a:gd name="T1" fmla="*/ 61 h 152"/>
                <a:gd name="T2" fmla="*/ 10 w 14"/>
                <a:gd name="T3" fmla="*/ 64 h 152"/>
                <a:gd name="T4" fmla="*/ 7 w 14"/>
                <a:gd name="T5" fmla="*/ 102 h 152"/>
                <a:gd name="T6" fmla="*/ 7 w 14"/>
                <a:gd name="T7" fmla="*/ 103 h 152"/>
                <a:gd name="T8" fmla="*/ 8 w 14"/>
                <a:gd name="T9" fmla="*/ 114 h 152"/>
                <a:gd name="T10" fmla="*/ 7 w 14"/>
                <a:gd name="T11" fmla="*/ 115 h 152"/>
                <a:gd name="T12" fmla="*/ 6 w 14"/>
                <a:gd name="T13" fmla="*/ 115 h 152"/>
                <a:gd name="T14" fmla="*/ 4 w 14"/>
                <a:gd name="T15" fmla="*/ 141 h 152"/>
                <a:gd name="T16" fmla="*/ 4 w 14"/>
                <a:gd name="T17" fmla="*/ 151 h 152"/>
                <a:gd name="T18" fmla="*/ 5 w 14"/>
                <a:gd name="T19" fmla="*/ 152 h 152"/>
                <a:gd name="T20" fmla="*/ 6 w 14"/>
                <a:gd name="T21" fmla="*/ 151 h 152"/>
                <a:gd name="T22" fmla="*/ 11 w 14"/>
                <a:gd name="T23" fmla="*/ 82 h 152"/>
                <a:gd name="T24" fmla="*/ 10 w 14"/>
                <a:gd name="T25" fmla="*/ 61 h 152"/>
                <a:gd name="T26" fmla="*/ 12 w 14"/>
                <a:gd name="T27" fmla="*/ 31 h 152"/>
                <a:gd name="T28" fmla="*/ 12 w 14"/>
                <a:gd name="T29" fmla="*/ 36 h 152"/>
                <a:gd name="T30" fmla="*/ 12 w 14"/>
                <a:gd name="T31" fmla="*/ 62 h 152"/>
                <a:gd name="T32" fmla="*/ 13 w 14"/>
                <a:gd name="T33" fmla="*/ 44 h 152"/>
                <a:gd name="T34" fmla="*/ 12 w 14"/>
                <a:gd name="T35" fmla="*/ 31 h 152"/>
                <a:gd name="T36" fmla="*/ 1 w 14"/>
                <a:gd name="T37" fmla="*/ 0 h 152"/>
                <a:gd name="T38" fmla="*/ 1 w 14"/>
                <a:gd name="T39" fmla="*/ 2 h 152"/>
                <a:gd name="T40" fmla="*/ 5 w 14"/>
                <a:gd name="T41" fmla="*/ 4 h 152"/>
                <a:gd name="T42" fmla="*/ 6 w 14"/>
                <a:gd name="T43" fmla="*/ 3 h 152"/>
                <a:gd name="T44" fmla="*/ 7 w 14"/>
                <a:gd name="T45" fmla="*/ 4 h 152"/>
                <a:gd name="T46" fmla="*/ 8 w 14"/>
                <a:gd name="T47" fmla="*/ 7 h 152"/>
                <a:gd name="T48" fmla="*/ 8 w 14"/>
                <a:gd name="T49" fmla="*/ 8 h 152"/>
                <a:gd name="T50" fmla="*/ 10 w 14"/>
                <a:gd name="T51" fmla="*/ 15 h 152"/>
                <a:gd name="T52" fmla="*/ 14 w 14"/>
                <a:gd name="T53" fmla="*/ 31 h 152"/>
                <a:gd name="T54" fmla="*/ 12 w 14"/>
                <a:gd name="T55" fmla="*/ 17 h 152"/>
                <a:gd name="T56" fmla="*/ 9 w 14"/>
                <a:gd name="T57" fmla="*/ 5 h 152"/>
                <a:gd name="T58" fmla="*/ 2 w 14"/>
                <a:gd name="T59" fmla="*/ 0 h 152"/>
                <a:gd name="T60" fmla="*/ 1 w 14"/>
                <a:gd name="T6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 h="152">
                  <a:moveTo>
                    <a:pt x="10" y="61"/>
                  </a:moveTo>
                  <a:cubicBezTo>
                    <a:pt x="10" y="62"/>
                    <a:pt x="10" y="63"/>
                    <a:pt x="10" y="64"/>
                  </a:cubicBezTo>
                  <a:cubicBezTo>
                    <a:pt x="9" y="77"/>
                    <a:pt x="9" y="89"/>
                    <a:pt x="7" y="102"/>
                  </a:cubicBezTo>
                  <a:cubicBezTo>
                    <a:pt x="7" y="103"/>
                    <a:pt x="7" y="103"/>
                    <a:pt x="7" y="103"/>
                  </a:cubicBezTo>
                  <a:cubicBezTo>
                    <a:pt x="7" y="107"/>
                    <a:pt x="8" y="110"/>
                    <a:pt x="8" y="114"/>
                  </a:cubicBezTo>
                  <a:cubicBezTo>
                    <a:pt x="8" y="114"/>
                    <a:pt x="7" y="115"/>
                    <a:pt x="7" y="115"/>
                  </a:cubicBezTo>
                  <a:cubicBezTo>
                    <a:pt x="7" y="115"/>
                    <a:pt x="6" y="115"/>
                    <a:pt x="6" y="115"/>
                  </a:cubicBezTo>
                  <a:cubicBezTo>
                    <a:pt x="5" y="123"/>
                    <a:pt x="5" y="132"/>
                    <a:pt x="4" y="141"/>
                  </a:cubicBezTo>
                  <a:cubicBezTo>
                    <a:pt x="4" y="144"/>
                    <a:pt x="4" y="148"/>
                    <a:pt x="4" y="151"/>
                  </a:cubicBezTo>
                  <a:cubicBezTo>
                    <a:pt x="4" y="152"/>
                    <a:pt x="5" y="152"/>
                    <a:pt x="5" y="152"/>
                  </a:cubicBezTo>
                  <a:cubicBezTo>
                    <a:pt x="6" y="152"/>
                    <a:pt x="6" y="152"/>
                    <a:pt x="6" y="151"/>
                  </a:cubicBezTo>
                  <a:cubicBezTo>
                    <a:pt x="6" y="128"/>
                    <a:pt x="9" y="105"/>
                    <a:pt x="11" y="82"/>
                  </a:cubicBezTo>
                  <a:cubicBezTo>
                    <a:pt x="11" y="75"/>
                    <a:pt x="11" y="68"/>
                    <a:pt x="10" y="61"/>
                  </a:cubicBezTo>
                  <a:moveTo>
                    <a:pt x="12" y="31"/>
                  </a:moveTo>
                  <a:cubicBezTo>
                    <a:pt x="12" y="33"/>
                    <a:pt x="12" y="35"/>
                    <a:pt x="12" y="36"/>
                  </a:cubicBezTo>
                  <a:cubicBezTo>
                    <a:pt x="13" y="45"/>
                    <a:pt x="12" y="53"/>
                    <a:pt x="12" y="62"/>
                  </a:cubicBezTo>
                  <a:cubicBezTo>
                    <a:pt x="13" y="56"/>
                    <a:pt x="13" y="50"/>
                    <a:pt x="13" y="44"/>
                  </a:cubicBezTo>
                  <a:cubicBezTo>
                    <a:pt x="13" y="40"/>
                    <a:pt x="12" y="36"/>
                    <a:pt x="12" y="31"/>
                  </a:cubicBezTo>
                  <a:moveTo>
                    <a:pt x="1" y="0"/>
                  </a:moveTo>
                  <a:cubicBezTo>
                    <a:pt x="0" y="0"/>
                    <a:pt x="0" y="1"/>
                    <a:pt x="1" y="2"/>
                  </a:cubicBezTo>
                  <a:cubicBezTo>
                    <a:pt x="2" y="3"/>
                    <a:pt x="3" y="3"/>
                    <a:pt x="5" y="4"/>
                  </a:cubicBezTo>
                  <a:cubicBezTo>
                    <a:pt x="5" y="3"/>
                    <a:pt x="5" y="3"/>
                    <a:pt x="6" y="3"/>
                  </a:cubicBezTo>
                  <a:cubicBezTo>
                    <a:pt x="6" y="3"/>
                    <a:pt x="6" y="3"/>
                    <a:pt x="7" y="4"/>
                  </a:cubicBezTo>
                  <a:cubicBezTo>
                    <a:pt x="7" y="5"/>
                    <a:pt x="7" y="6"/>
                    <a:pt x="8" y="7"/>
                  </a:cubicBezTo>
                  <a:cubicBezTo>
                    <a:pt x="8" y="8"/>
                    <a:pt x="8" y="8"/>
                    <a:pt x="8" y="8"/>
                  </a:cubicBezTo>
                  <a:cubicBezTo>
                    <a:pt x="9" y="11"/>
                    <a:pt x="10" y="13"/>
                    <a:pt x="10" y="15"/>
                  </a:cubicBezTo>
                  <a:cubicBezTo>
                    <a:pt x="12" y="20"/>
                    <a:pt x="13" y="26"/>
                    <a:pt x="14" y="31"/>
                  </a:cubicBezTo>
                  <a:cubicBezTo>
                    <a:pt x="13" y="26"/>
                    <a:pt x="13" y="21"/>
                    <a:pt x="12" y="17"/>
                  </a:cubicBezTo>
                  <a:cubicBezTo>
                    <a:pt x="12" y="13"/>
                    <a:pt x="11" y="8"/>
                    <a:pt x="9" y="5"/>
                  </a:cubicBezTo>
                  <a:cubicBezTo>
                    <a:pt x="7" y="3"/>
                    <a:pt x="4" y="1"/>
                    <a:pt x="2" y="0"/>
                  </a:cubicBezTo>
                  <a:cubicBezTo>
                    <a:pt x="1" y="0"/>
                    <a:pt x="1" y="0"/>
                    <a:pt x="1"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3" name="Freeform 10"/>
            <p:cNvSpPr>
              <a:spLocks noEditPoints="1"/>
            </p:cNvSpPr>
            <p:nvPr/>
          </p:nvSpPr>
          <p:spPr bwMode="auto">
            <a:xfrm>
              <a:off x="3474086" y="3241675"/>
              <a:ext cx="30163" cy="434975"/>
            </a:xfrm>
            <a:custGeom>
              <a:avLst/>
              <a:gdLst>
                <a:gd name="T0" fmla="*/ 6 w 14"/>
                <a:gd name="T1" fmla="*/ 177 h 202"/>
                <a:gd name="T2" fmla="*/ 5 w 14"/>
                <a:gd name="T3" fmla="*/ 196 h 202"/>
                <a:gd name="T4" fmla="*/ 2 w 14"/>
                <a:gd name="T5" fmla="*/ 0 h 202"/>
                <a:gd name="T6" fmla="*/ 1 w 14"/>
                <a:gd name="T7" fmla="*/ 1 h 202"/>
                <a:gd name="T8" fmla="*/ 2 w 14"/>
                <a:gd name="T9" fmla="*/ 56 h 202"/>
                <a:gd name="T10" fmla="*/ 2 w 14"/>
                <a:gd name="T11" fmla="*/ 112 h 202"/>
                <a:gd name="T12" fmla="*/ 4 w 14"/>
                <a:gd name="T13" fmla="*/ 111 h 202"/>
                <a:gd name="T14" fmla="*/ 4 w 14"/>
                <a:gd name="T15" fmla="*/ 57 h 202"/>
                <a:gd name="T16" fmla="*/ 2 w 14"/>
                <a:gd name="T17" fmla="*/ 6 h 202"/>
                <a:gd name="T18" fmla="*/ 9 w 14"/>
                <a:gd name="T19" fmla="*/ 41 h 202"/>
                <a:gd name="T20" fmla="*/ 8 w 14"/>
                <a:gd name="T21" fmla="*/ 121 h 202"/>
                <a:gd name="T22" fmla="*/ 8 w 14"/>
                <a:gd name="T23" fmla="*/ 60 h 202"/>
                <a:gd name="T24" fmla="*/ 8 w 14"/>
                <a:gd name="T25" fmla="*/ 33 h 202"/>
                <a:gd name="T26" fmla="*/ 4 w 14"/>
                <a:gd name="T27" fmla="*/ 20 h 202"/>
                <a:gd name="T28" fmla="*/ 6 w 14"/>
                <a:gd name="T29" fmla="*/ 53 h 202"/>
                <a:gd name="T30" fmla="*/ 7 w 14"/>
                <a:gd name="T31" fmla="*/ 79 h 202"/>
                <a:gd name="T32" fmla="*/ 6 w 14"/>
                <a:gd name="T33" fmla="*/ 121 h 202"/>
                <a:gd name="T34" fmla="*/ 5 w 14"/>
                <a:gd name="T35" fmla="*/ 122 h 202"/>
                <a:gd name="T36" fmla="*/ 5 w 14"/>
                <a:gd name="T37" fmla="*/ 122 h 202"/>
                <a:gd name="T38" fmla="*/ 5 w 14"/>
                <a:gd name="T39" fmla="*/ 128 h 202"/>
                <a:gd name="T40" fmla="*/ 4 w 14"/>
                <a:gd name="T41" fmla="*/ 144 h 202"/>
                <a:gd name="T42" fmla="*/ 1 w 14"/>
                <a:gd name="T43" fmla="*/ 177 h 202"/>
                <a:gd name="T44" fmla="*/ 1 w 14"/>
                <a:gd name="T45" fmla="*/ 201 h 202"/>
                <a:gd name="T46" fmla="*/ 1 w 14"/>
                <a:gd name="T47" fmla="*/ 201 h 202"/>
                <a:gd name="T48" fmla="*/ 2 w 14"/>
                <a:gd name="T49" fmla="*/ 202 h 202"/>
                <a:gd name="T50" fmla="*/ 3 w 14"/>
                <a:gd name="T51" fmla="*/ 201 h 202"/>
                <a:gd name="T52" fmla="*/ 3 w 14"/>
                <a:gd name="T53" fmla="*/ 201 h 202"/>
                <a:gd name="T54" fmla="*/ 3 w 14"/>
                <a:gd name="T55" fmla="*/ 200 h 202"/>
                <a:gd name="T56" fmla="*/ 4 w 14"/>
                <a:gd name="T57" fmla="*/ 202 h 202"/>
                <a:gd name="T58" fmla="*/ 6 w 14"/>
                <a:gd name="T59" fmla="*/ 202 h 202"/>
                <a:gd name="T60" fmla="*/ 7 w 14"/>
                <a:gd name="T61" fmla="*/ 146 h 202"/>
                <a:gd name="T62" fmla="*/ 12 w 14"/>
                <a:gd name="T63" fmla="*/ 54 h 202"/>
                <a:gd name="T64" fmla="*/ 6 w 14"/>
                <a:gd name="T65" fmla="*/ 12 h 202"/>
                <a:gd name="T66" fmla="*/ 3 w 14"/>
                <a:gd name="T67" fmla="*/ 1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 h="202">
                  <a:moveTo>
                    <a:pt x="5" y="192"/>
                  </a:moveTo>
                  <a:cubicBezTo>
                    <a:pt x="5" y="187"/>
                    <a:pt x="6" y="182"/>
                    <a:pt x="6" y="177"/>
                  </a:cubicBezTo>
                  <a:cubicBezTo>
                    <a:pt x="6" y="180"/>
                    <a:pt x="6" y="182"/>
                    <a:pt x="6" y="184"/>
                  </a:cubicBezTo>
                  <a:cubicBezTo>
                    <a:pt x="6" y="188"/>
                    <a:pt x="6" y="192"/>
                    <a:pt x="5" y="196"/>
                  </a:cubicBezTo>
                  <a:cubicBezTo>
                    <a:pt x="5" y="195"/>
                    <a:pt x="5" y="194"/>
                    <a:pt x="5" y="192"/>
                  </a:cubicBezTo>
                  <a:moveTo>
                    <a:pt x="2" y="0"/>
                  </a:moveTo>
                  <a:cubicBezTo>
                    <a:pt x="1" y="0"/>
                    <a:pt x="1" y="0"/>
                    <a:pt x="1" y="1"/>
                  </a:cubicBezTo>
                  <a:cubicBezTo>
                    <a:pt x="1" y="1"/>
                    <a:pt x="1" y="1"/>
                    <a:pt x="1" y="1"/>
                  </a:cubicBezTo>
                  <a:cubicBezTo>
                    <a:pt x="0" y="10"/>
                    <a:pt x="1" y="19"/>
                    <a:pt x="1" y="28"/>
                  </a:cubicBezTo>
                  <a:cubicBezTo>
                    <a:pt x="2" y="37"/>
                    <a:pt x="2" y="47"/>
                    <a:pt x="2" y="56"/>
                  </a:cubicBezTo>
                  <a:cubicBezTo>
                    <a:pt x="1" y="74"/>
                    <a:pt x="0" y="93"/>
                    <a:pt x="2" y="111"/>
                  </a:cubicBezTo>
                  <a:cubicBezTo>
                    <a:pt x="2" y="111"/>
                    <a:pt x="2" y="111"/>
                    <a:pt x="2" y="112"/>
                  </a:cubicBezTo>
                  <a:cubicBezTo>
                    <a:pt x="2" y="112"/>
                    <a:pt x="3" y="112"/>
                    <a:pt x="3" y="112"/>
                  </a:cubicBezTo>
                  <a:cubicBezTo>
                    <a:pt x="3" y="112"/>
                    <a:pt x="4" y="111"/>
                    <a:pt x="4" y="111"/>
                  </a:cubicBezTo>
                  <a:cubicBezTo>
                    <a:pt x="4" y="107"/>
                    <a:pt x="3" y="104"/>
                    <a:pt x="3" y="100"/>
                  </a:cubicBezTo>
                  <a:cubicBezTo>
                    <a:pt x="3" y="85"/>
                    <a:pt x="3" y="71"/>
                    <a:pt x="4" y="57"/>
                  </a:cubicBezTo>
                  <a:cubicBezTo>
                    <a:pt x="4" y="47"/>
                    <a:pt x="4" y="38"/>
                    <a:pt x="3" y="29"/>
                  </a:cubicBezTo>
                  <a:cubicBezTo>
                    <a:pt x="3" y="21"/>
                    <a:pt x="2" y="14"/>
                    <a:pt x="2" y="6"/>
                  </a:cubicBezTo>
                  <a:cubicBezTo>
                    <a:pt x="5" y="13"/>
                    <a:pt x="6" y="21"/>
                    <a:pt x="8" y="28"/>
                  </a:cubicBezTo>
                  <a:cubicBezTo>
                    <a:pt x="8" y="33"/>
                    <a:pt x="9" y="37"/>
                    <a:pt x="9" y="41"/>
                  </a:cubicBezTo>
                  <a:cubicBezTo>
                    <a:pt x="10" y="50"/>
                    <a:pt x="11" y="59"/>
                    <a:pt x="11" y="68"/>
                  </a:cubicBezTo>
                  <a:cubicBezTo>
                    <a:pt x="11" y="86"/>
                    <a:pt x="10" y="104"/>
                    <a:pt x="8" y="121"/>
                  </a:cubicBezTo>
                  <a:cubicBezTo>
                    <a:pt x="9" y="113"/>
                    <a:pt x="9" y="105"/>
                    <a:pt x="9" y="98"/>
                  </a:cubicBezTo>
                  <a:cubicBezTo>
                    <a:pt x="9" y="85"/>
                    <a:pt x="9" y="73"/>
                    <a:pt x="8" y="60"/>
                  </a:cubicBezTo>
                  <a:cubicBezTo>
                    <a:pt x="8" y="60"/>
                    <a:pt x="8" y="59"/>
                    <a:pt x="8" y="59"/>
                  </a:cubicBezTo>
                  <a:cubicBezTo>
                    <a:pt x="8" y="50"/>
                    <a:pt x="9" y="42"/>
                    <a:pt x="8" y="33"/>
                  </a:cubicBezTo>
                  <a:cubicBezTo>
                    <a:pt x="7" y="29"/>
                    <a:pt x="6" y="25"/>
                    <a:pt x="5" y="21"/>
                  </a:cubicBezTo>
                  <a:cubicBezTo>
                    <a:pt x="5" y="20"/>
                    <a:pt x="4" y="20"/>
                    <a:pt x="4" y="20"/>
                  </a:cubicBezTo>
                  <a:cubicBezTo>
                    <a:pt x="3" y="20"/>
                    <a:pt x="3" y="21"/>
                    <a:pt x="3" y="21"/>
                  </a:cubicBezTo>
                  <a:cubicBezTo>
                    <a:pt x="7" y="31"/>
                    <a:pt x="6" y="43"/>
                    <a:pt x="6" y="53"/>
                  </a:cubicBezTo>
                  <a:cubicBezTo>
                    <a:pt x="6" y="55"/>
                    <a:pt x="6" y="56"/>
                    <a:pt x="6" y="58"/>
                  </a:cubicBezTo>
                  <a:cubicBezTo>
                    <a:pt x="7" y="65"/>
                    <a:pt x="7" y="72"/>
                    <a:pt x="7" y="79"/>
                  </a:cubicBezTo>
                  <a:cubicBezTo>
                    <a:pt x="7" y="82"/>
                    <a:pt x="7" y="86"/>
                    <a:pt x="7" y="89"/>
                  </a:cubicBezTo>
                  <a:cubicBezTo>
                    <a:pt x="7" y="100"/>
                    <a:pt x="7" y="111"/>
                    <a:pt x="6" y="121"/>
                  </a:cubicBezTo>
                  <a:cubicBezTo>
                    <a:pt x="6" y="121"/>
                    <a:pt x="6" y="121"/>
                    <a:pt x="6" y="121"/>
                  </a:cubicBezTo>
                  <a:cubicBezTo>
                    <a:pt x="6" y="121"/>
                    <a:pt x="5" y="122"/>
                    <a:pt x="5" y="122"/>
                  </a:cubicBezTo>
                  <a:cubicBezTo>
                    <a:pt x="5" y="122"/>
                    <a:pt x="5" y="122"/>
                    <a:pt x="5" y="122"/>
                  </a:cubicBezTo>
                  <a:cubicBezTo>
                    <a:pt x="5" y="122"/>
                    <a:pt x="5" y="122"/>
                    <a:pt x="5" y="122"/>
                  </a:cubicBezTo>
                  <a:cubicBezTo>
                    <a:pt x="5" y="122"/>
                    <a:pt x="5" y="122"/>
                    <a:pt x="5" y="122"/>
                  </a:cubicBezTo>
                  <a:cubicBezTo>
                    <a:pt x="5" y="124"/>
                    <a:pt x="5" y="126"/>
                    <a:pt x="5" y="128"/>
                  </a:cubicBezTo>
                  <a:cubicBezTo>
                    <a:pt x="5" y="133"/>
                    <a:pt x="5" y="139"/>
                    <a:pt x="5" y="144"/>
                  </a:cubicBezTo>
                  <a:cubicBezTo>
                    <a:pt x="5" y="144"/>
                    <a:pt x="4" y="144"/>
                    <a:pt x="4" y="144"/>
                  </a:cubicBezTo>
                  <a:cubicBezTo>
                    <a:pt x="3" y="150"/>
                    <a:pt x="3" y="155"/>
                    <a:pt x="3" y="161"/>
                  </a:cubicBezTo>
                  <a:cubicBezTo>
                    <a:pt x="2" y="166"/>
                    <a:pt x="1" y="172"/>
                    <a:pt x="1" y="177"/>
                  </a:cubicBezTo>
                  <a:cubicBezTo>
                    <a:pt x="1" y="182"/>
                    <a:pt x="0" y="188"/>
                    <a:pt x="1" y="193"/>
                  </a:cubicBezTo>
                  <a:cubicBezTo>
                    <a:pt x="1" y="195"/>
                    <a:pt x="1" y="198"/>
                    <a:pt x="1" y="201"/>
                  </a:cubicBezTo>
                  <a:cubicBezTo>
                    <a:pt x="1" y="201"/>
                    <a:pt x="1" y="201"/>
                    <a:pt x="1" y="201"/>
                  </a:cubicBezTo>
                  <a:cubicBezTo>
                    <a:pt x="1" y="201"/>
                    <a:pt x="1" y="201"/>
                    <a:pt x="1" y="201"/>
                  </a:cubicBezTo>
                  <a:cubicBezTo>
                    <a:pt x="1" y="201"/>
                    <a:pt x="1" y="201"/>
                    <a:pt x="1" y="201"/>
                  </a:cubicBezTo>
                  <a:cubicBezTo>
                    <a:pt x="1" y="202"/>
                    <a:pt x="1" y="202"/>
                    <a:pt x="2" y="202"/>
                  </a:cubicBezTo>
                  <a:cubicBezTo>
                    <a:pt x="2" y="202"/>
                    <a:pt x="3" y="202"/>
                    <a:pt x="3" y="201"/>
                  </a:cubicBezTo>
                  <a:cubicBezTo>
                    <a:pt x="3" y="201"/>
                    <a:pt x="3" y="201"/>
                    <a:pt x="3" y="201"/>
                  </a:cubicBezTo>
                  <a:cubicBezTo>
                    <a:pt x="3" y="201"/>
                    <a:pt x="3" y="201"/>
                    <a:pt x="3" y="201"/>
                  </a:cubicBezTo>
                  <a:cubicBezTo>
                    <a:pt x="3" y="201"/>
                    <a:pt x="3" y="201"/>
                    <a:pt x="3" y="201"/>
                  </a:cubicBezTo>
                  <a:cubicBezTo>
                    <a:pt x="3" y="201"/>
                    <a:pt x="3" y="200"/>
                    <a:pt x="3" y="200"/>
                  </a:cubicBezTo>
                  <a:cubicBezTo>
                    <a:pt x="3" y="200"/>
                    <a:pt x="3" y="200"/>
                    <a:pt x="3" y="200"/>
                  </a:cubicBezTo>
                  <a:cubicBezTo>
                    <a:pt x="3" y="200"/>
                    <a:pt x="4" y="200"/>
                    <a:pt x="4" y="200"/>
                  </a:cubicBezTo>
                  <a:cubicBezTo>
                    <a:pt x="4" y="201"/>
                    <a:pt x="4" y="201"/>
                    <a:pt x="4" y="202"/>
                  </a:cubicBezTo>
                  <a:cubicBezTo>
                    <a:pt x="4" y="202"/>
                    <a:pt x="5" y="202"/>
                    <a:pt x="5" y="202"/>
                  </a:cubicBezTo>
                  <a:cubicBezTo>
                    <a:pt x="6" y="202"/>
                    <a:pt x="6" y="202"/>
                    <a:pt x="6" y="202"/>
                  </a:cubicBezTo>
                  <a:cubicBezTo>
                    <a:pt x="9" y="192"/>
                    <a:pt x="8" y="182"/>
                    <a:pt x="8" y="172"/>
                  </a:cubicBezTo>
                  <a:cubicBezTo>
                    <a:pt x="7" y="164"/>
                    <a:pt x="7" y="155"/>
                    <a:pt x="7" y="146"/>
                  </a:cubicBezTo>
                  <a:cubicBezTo>
                    <a:pt x="8" y="139"/>
                    <a:pt x="9" y="131"/>
                    <a:pt x="10" y="124"/>
                  </a:cubicBezTo>
                  <a:cubicBezTo>
                    <a:pt x="13" y="101"/>
                    <a:pt x="14" y="78"/>
                    <a:pt x="12" y="54"/>
                  </a:cubicBezTo>
                  <a:cubicBezTo>
                    <a:pt x="12" y="46"/>
                    <a:pt x="11" y="37"/>
                    <a:pt x="10" y="28"/>
                  </a:cubicBezTo>
                  <a:cubicBezTo>
                    <a:pt x="9" y="23"/>
                    <a:pt x="8" y="17"/>
                    <a:pt x="6" y="12"/>
                  </a:cubicBezTo>
                  <a:cubicBezTo>
                    <a:pt x="5" y="9"/>
                    <a:pt x="5" y="7"/>
                    <a:pt x="4" y="4"/>
                  </a:cubicBezTo>
                  <a:cubicBezTo>
                    <a:pt x="3" y="3"/>
                    <a:pt x="3" y="2"/>
                    <a:pt x="3" y="1"/>
                  </a:cubicBezTo>
                  <a:cubicBezTo>
                    <a:pt x="2" y="0"/>
                    <a:pt x="2" y="0"/>
                    <a:pt x="2"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4" name="Freeform 11"/>
            <p:cNvSpPr>
              <a:spLocks noEditPoints="1"/>
            </p:cNvSpPr>
            <p:nvPr/>
          </p:nvSpPr>
          <p:spPr bwMode="auto">
            <a:xfrm>
              <a:off x="3732848" y="2970212"/>
              <a:ext cx="23813" cy="698500"/>
            </a:xfrm>
            <a:custGeom>
              <a:avLst/>
              <a:gdLst>
                <a:gd name="T0" fmla="*/ 6 w 11"/>
                <a:gd name="T1" fmla="*/ 294 h 324"/>
                <a:gd name="T2" fmla="*/ 6 w 11"/>
                <a:gd name="T3" fmla="*/ 276 h 324"/>
                <a:gd name="T4" fmla="*/ 7 w 11"/>
                <a:gd name="T5" fmla="*/ 264 h 324"/>
                <a:gd name="T6" fmla="*/ 7 w 11"/>
                <a:gd name="T7" fmla="*/ 274 h 324"/>
                <a:gd name="T8" fmla="*/ 6 w 11"/>
                <a:gd name="T9" fmla="*/ 256 h 324"/>
                <a:gd name="T10" fmla="*/ 7 w 11"/>
                <a:gd name="T11" fmla="*/ 261 h 324"/>
                <a:gd name="T12" fmla="*/ 6 w 11"/>
                <a:gd name="T13" fmla="*/ 254 h 324"/>
                <a:gd name="T14" fmla="*/ 9 w 11"/>
                <a:gd name="T15" fmla="*/ 237 h 324"/>
                <a:gd name="T16" fmla="*/ 9 w 11"/>
                <a:gd name="T17" fmla="*/ 235 h 324"/>
                <a:gd name="T18" fmla="*/ 9 w 11"/>
                <a:gd name="T19" fmla="*/ 224 h 324"/>
                <a:gd name="T20" fmla="*/ 2 w 11"/>
                <a:gd name="T21" fmla="*/ 268 h 324"/>
                <a:gd name="T22" fmla="*/ 3 w 11"/>
                <a:gd name="T23" fmla="*/ 324 h 324"/>
                <a:gd name="T24" fmla="*/ 3 w 11"/>
                <a:gd name="T25" fmla="*/ 303 h 324"/>
                <a:gd name="T26" fmla="*/ 2 w 11"/>
                <a:gd name="T27" fmla="*/ 299 h 324"/>
                <a:gd name="T28" fmla="*/ 2 w 11"/>
                <a:gd name="T29" fmla="*/ 287 h 324"/>
                <a:gd name="T30" fmla="*/ 3 w 11"/>
                <a:gd name="T31" fmla="*/ 279 h 324"/>
                <a:gd name="T32" fmla="*/ 3 w 11"/>
                <a:gd name="T33" fmla="*/ 264 h 324"/>
                <a:gd name="T34" fmla="*/ 3 w 11"/>
                <a:gd name="T35" fmla="*/ 229 h 324"/>
                <a:gd name="T36" fmla="*/ 5 w 11"/>
                <a:gd name="T37" fmla="*/ 218 h 324"/>
                <a:gd name="T38" fmla="*/ 5 w 11"/>
                <a:gd name="T39" fmla="*/ 211 h 324"/>
                <a:gd name="T40" fmla="*/ 9 w 11"/>
                <a:gd name="T41" fmla="*/ 214 h 324"/>
                <a:gd name="T42" fmla="*/ 1 w 11"/>
                <a:gd name="T43" fmla="*/ 205 h 324"/>
                <a:gd name="T44" fmla="*/ 8 w 11"/>
                <a:gd name="T45" fmla="*/ 190 h 324"/>
                <a:gd name="T46" fmla="*/ 3 w 11"/>
                <a:gd name="T47" fmla="*/ 191 h 324"/>
                <a:gd name="T48" fmla="*/ 4 w 11"/>
                <a:gd name="T49" fmla="*/ 189 h 324"/>
                <a:gd name="T50" fmla="*/ 4 w 11"/>
                <a:gd name="T51" fmla="*/ 172 h 324"/>
                <a:gd name="T52" fmla="*/ 8 w 11"/>
                <a:gd name="T53" fmla="*/ 170 h 324"/>
                <a:gd name="T54" fmla="*/ 8 w 11"/>
                <a:gd name="T55" fmla="*/ 170 h 324"/>
                <a:gd name="T56" fmla="*/ 5 w 11"/>
                <a:gd name="T57" fmla="*/ 170 h 324"/>
                <a:gd name="T58" fmla="*/ 7 w 11"/>
                <a:gd name="T59" fmla="*/ 159 h 324"/>
                <a:gd name="T60" fmla="*/ 7 w 11"/>
                <a:gd name="T61" fmla="*/ 127 h 324"/>
                <a:gd name="T62" fmla="*/ 9 w 11"/>
                <a:gd name="T63" fmla="*/ 149 h 324"/>
                <a:gd name="T64" fmla="*/ 9 w 11"/>
                <a:gd name="T65" fmla="*/ 126 h 324"/>
                <a:gd name="T66" fmla="*/ 10 w 11"/>
                <a:gd name="T67" fmla="*/ 115 h 324"/>
                <a:gd name="T68" fmla="*/ 10 w 11"/>
                <a:gd name="T69" fmla="*/ 107 h 324"/>
                <a:gd name="T70" fmla="*/ 11 w 11"/>
                <a:gd name="T71" fmla="*/ 97 h 324"/>
                <a:gd name="T72" fmla="*/ 9 w 11"/>
                <a:gd name="T73" fmla="*/ 87 h 324"/>
                <a:gd name="T74" fmla="*/ 11 w 11"/>
                <a:gd name="T75" fmla="*/ 95 h 324"/>
                <a:gd name="T76" fmla="*/ 9 w 11"/>
                <a:gd name="T77" fmla="*/ 85 h 324"/>
                <a:gd name="T78" fmla="*/ 11 w 11"/>
                <a:gd name="T79" fmla="*/ 76 h 324"/>
                <a:gd name="T80" fmla="*/ 5 w 11"/>
                <a:gd name="T81" fmla="*/ 63 h 324"/>
                <a:gd name="T82" fmla="*/ 2 w 11"/>
                <a:gd name="T83" fmla="*/ 171 h 324"/>
                <a:gd name="T84" fmla="*/ 5 w 11"/>
                <a:gd name="T85" fmla="*/ 98 h 324"/>
                <a:gd name="T86" fmla="*/ 9 w 11"/>
                <a:gd name="T87" fmla="*/ 85 h 324"/>
                <a:gd name="T88" fmla="*/ 8 w 11"/>
                <a:gd name="T89" fmla="*/ 69 h 324"/>
                <a:gd name="T90" fmla="*/ 9 w 11"/>
                <a:gd name="T91" fmla="*/ 24 h 324"/>
                <a:gd name="T92" fmla="*/ 8 w 11"/>
                <a:gd name="T93" fmla="*/ 50 h 324"/>
                <a:gd name="T94" fmla="*/ 10 w 11"/>
                <a:gd name="T95" fmla="*/ 45 h 324"/>
                <a:gd name="T96" fmla="*/ 9 w 11"/>
                <a:gd name="T97" fmla="*/ 32 h 324"/>
                <a:gd name="T98" fmla="*/ 9 w 11"/>
                <a:gd name="T99" fmla="*/ 24 h 324"/>
                <a:gd name="T100" fmla="*/ 6 w 11"/>
                <a:gd name="T101" fmla="*/ 23 h 324"/>
                <a:gd name="T102" fmla="*/ 7 w 11"/>
                <a:gd name="T103" fmla="*/ 16 h 324"/>
                <a:gd name="T104" fmla="*/ 6 w 11"/>
                <a:gd name="T105" fmla="*/ 8 h 324"/>
                <a:gd name="T106" fmla="*/ 5 w 11"/>
                <a:gd name="T107" fmla="*/ 62 h 324"/>
                <a:gd name="T108" fmla="*/ 8 w 11"/>
                <a:gd name="T109" fmla="*/ 55 h 324"/>
                <a:gd name="T110" fmla="*/ 3 w 11"/>
                <a:gd name="T111" fmla="*/ 5 h 324"/>
                <a:gd name="T112" fmla="*/ 2 w 11"/>
                <a:gd name="T113" fmla="*/ 0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 h="324">
                  <a:moveTo>
                    <a:pt x="6" y="286"/>
                  </a:moveTo>
                  <a:cubicBezTo>
                    <a:pt x="5" y="287"/>
                    <a:pt x="5" y="288"/>
                    <a:pt x="4" y="288"/>
                  </a:cubicBezTo>
                  <a:cubicBezTo>
                    <a:pt x="4" y="288"/>
                    <a:pt x="4" y="289"/>
                    <a:pt x="4" y="289"/>
                  </a:cubicBezTo>
                  <a:cubicBezTo>
                    <a:pt x="4" y="291"/>
                    <a:pt x="4" y="293"/>
                    <a:pt x="4" y="295"/>
                  </a:cubicBezTo>
                  <a:cubicBezTo>
                    <a:pt x="4" y="295"/>
                    <a:pt x="5" y="294"/>
                    <a:pt x="6" y="294"/>
                  </a:cubicBezTo>
                  <a:cubicBezTo>
                    <a:pt x="6" y="292"/>
                    <a:pt x="6" y="290"/>
                    <a:pt x="6" y="288"/>
                  </a:cubicBezTo>
                  <a:cubicBezTo>
                    <a:pt x="6" y="288"/>
                    <a:pt x="6" y="287"/>
                    <a:pt x="6" y="287"/>
                  </a:cubicBezTo>
                  <a:cubicBezTo>
                    <a:pt x="6" y="287"/>
                    <a:pt x="6" y="287"/>
                    <a:pt x="6" y="287"/>
                  </a:cubicBezTo>
                  <a:cubicBezTo>
                    <a:pt x="6" y="287"/>
                    <a:pt x="6" y="287"/>
                    <a:pt x="6" y="286"/>
                  </a:cubicBezTo>
                  <a:moveTo>
                    <a:pt x="6" y="276"/>
                  </a:moveTo>
                  <a:cubicBezTo>
                    <a:pt x="6" y="277"/>
                    <a:pt x="5" y="277"/>
                    <a:pt x="4" y="278"/>
                  </a:cubicBezTo>
                  <a:cubicBezTo>
                    <a:pt x="4" y="280"/>
                    <a:pt x="4" y="283"/>
                    <a:pt x="4" y="286"/>
                  </a:cubicBezTo>
                  <a:cubicBezTo>
                    <a:pt x="5" y="285"/>
                    <a:pt x="5" y="284"/>
                    <a:pt x="6" y="284"/>
                  </a:cubicBezTo>
                  <a:cubicBezTo>
                    <a:pt x="6" y="281"/>
                    <a:pt x="6" y="279"/>
                    <a:pt x="6" y="276"/>
                  </a:cubicBezTo>
                  <a:moveTo>
                    <a:pt x="7" y="264"/>
                  </a:moveTo>
                  <a:cubicBezTo>
                    <a:pt x="6" y="264"/>
                    <a:pt x="5" y="265"/>
                    <a:pt x="4" y="266"/>
                  </a:cubicBezTo>
                  <a:cubicBezTo>
                    <a:pt x="4" y="266"/>
                    <a:pt x="4" y="266"/>
                    <a:pt x="4" y="266"/>
                  </a:cubicBezTo>
                  <a:cubicBezTo>
                    <a:pt x="4" y="267"/>
                    <a:pt x="4" y="267"/>
                    <a:pt x="4" y="268"/>
                  </a:cubicBezTo>
                  <a:cubicBezTo>
                    <a:pt x="4" y="270"/>
                    <a:pt x="4" y="273"/>
                    <a:pt x="4" y="275"/>
                  </a:cubicBezTo>
                  <a:cubicBezTo>
                    <a:pt x="5" y="275"/>
                    <a:pt x="6" y="274"/>
                    <a:pt x="7" y="274"/>
                  </a:cubicBezTo>
                  <a:cubicBezTo>
                    <a:pt x="7" y="270"/>
                    <a:pt x="7" y="267"/>
                    <a:pt x="7" y="264"/>
                  </a:cubicBezTo>
                  <a:moveTo>
                    <a:pt x="8" y="255"/>
                  </a:moveTo>
                  <a:cubicBezTo>
                    <a:pt x="7" y="255"/>
                    <a:pt x="6" y="256"/>
                    <a:pt x="6" y="256"/>
                  </a:cubicBezTo>
                  <a:cubicBezTo>
                    <a:pt x="6" y="257"/>
                    <a:pt x="6" y="257"/>
                    <a:pt x="6" y="257"/>
                  </a:cubicBezTo>
                  <a:cubicBezTo>
                    <a:pt x="6" y="257"/>
                    <a:pt x="6" y="257"/>
                    <a:pt x="6" y="256"/>
                  </a:cubicBezTo>
                  <a:cubicBezTo>
                    <a:pt x="5" y="257"/>
                    <a:pt x="5" y="257"/>
                    <a:pt x="5" y="257"/>
                  </a:cubicBezTo>
                  <a:cubicBezTo>
                    <a:pt x="5" y="257"/>
                    <a:pt x="4" y="257"/>
                    <a:pt x="4" y="257"/>
                  </a:cubicBezTo>
                  <a:cubicBezTo>
                    <a:pt x="4" y="257"/>
                    <a:pt x="4" y="257"/>
                    <a:pt x="4" y="257"/>
                  </a:cubicBezTo>
                  <a:cubicBezTo>
                    <a:pt x="4" y="259"/>
                    <a:pt x="4" y="261"/>
                    <a:pt x="4" y="264"/>
                  </a:cubicBezTo>
                  <a:cubicBezTo>
                    <a:pt x="5" y="263"/>
                    <a:pt x="6" y="262"/>
                    <a:pt x="7" y="261"/>
                  </a:cubicBezTo>
                  <a:cubicBezTo>
                    <a:pt x="8" y="259"/>
                    <a:pt x="8" y="257"/>
                    <a:pt x="8" y="255"/>
                  </a:cubicBezTo>
                  <a:moveTo>
                    <a:pt x="9" y="237"/>
                  </a:moveTo>
                  <a:cubicBezTo>
                    <a:pt x="8" y="238"/>
                    <a:pt x="8" y="238"/>
                    <a:pt x="7" y="238"/>
                  </a:cubicBezTo>
                  <a:cubicBezTo>
                    <a:pt x="7" y="238"/>
                    <a:pt x="7" y="238"/>
                    <a:pt x="7" y="238"/>
                  </a:cubicBezTo>
                  <a:cubicBezTo>
                    <a:pt x="7" y="244"/>
                    <a:pt x="6" y="249"/>
                    <a:pt x="6" y="254"/>
                  </a:cubicBezTo>
                  <a:cubicBezTo>
                    <a:pt x="7" y="253"/>
                    <a:pt x="7" y="253"/>
                    <a:pt x="8" y="252"/>
                  </a:cubicBezTo>
                  <a:cubicBezTo>
                    <a:pt x="8" y="251"/>
                    <a:pt x="8" y="250"/>
                    <a:pt x="8" y="249"/>
                  </a:cubicBezTo>
                  <a:cubicBezTo>
                    <a:pt x="8" y="248"/>
                    <a:pt x="8" y="247"/>
                    <a:pt x="8" y="245"/>
                  </a:cubicBezTo>
                  <a:cubicBezTo>
                    <a:pt x="8" y="245"/>
                    <a:pt x="8" y="245"/>
                    <a:pt x="8" y="245"/>
                  </a:cubicBezTo>
                  <a:cubicBezTo>
                    <a:pt x="9" y="242"/>
                    <a:pt x="9" y="240"/>
                    <a:pt x="9" y="237"/>
                  </a:cubicBezTo>
                  <a:moveTo>
                    <a:pt x="9" y="227"/>
                  </a:moveTo>
                  <a:cubicBezTo>
                    <a:pt x="8" y="227"/>
                    <a:pt x="8" y="227"/>
                    <a:pt x="7" y="228"/>
                  </a:cubicBezTo>
                  <a:cubicBezTo>
                    <a:pt x="7" y="228"/>
                    <a:pt x="7" y="228"/>
                    <a:pt x="7" y="228"/>
                  </a:cubicBezTo>
                  <a:cubicBezTo>
                    <a:pt x="7" y="231"/>
                    <a:pt x="7" y="233"/>
                    <a:pt x="7" y="236"/>
                  </a:cubicBezTo>
                  <a:cubicBezTo>
                    <a:pt x="7" y="236"/>
                    <a:pt x="8" y="235"/>
                    <a:pt x="9" y="235"/>
                  </a:cubicBezTo>
                  <a:cubicBezTo>
                    <a:pt x="9" y="232"/>
                    <a:pt x="9" y="229"/>
                    <a:pt x="9" y="227"/>
                  </a:cubicBezTo>
                  <a:moveTo>
                    <a:pt x="9" y="216"/>
                  </a:moveTo>
                  <a:cubicBezTo>
                    <a:pt x="8" y="217"/>
                    <a:pt x="7" y="217"/>
                    <a:pt x="7" y="217"/>
                  </a:cubicBezTo>
                  <a:cubicBezTo>
                    <a:pt x="7" y="220"/>
                    <a:pt x="7" y="223"/>
                    <a:pt x="7" y="226"/>
                  </a:cubicBezTo>
                  <a:cubicBezTo>
                    <a:pt x="8" y="225"/>
                    <a:pt x="8" y="225"/>
                    <a:pt x="9" y="224"/>
                  </a:cubicBezTo>
                  <a:cubicBezTo>
                    <a:pt x="9" y="222"/>
                    <a:pt x="9" y="219"/>
                    <a:pt x="9" y="216"/>
                  </a:cubicBezTo>
                  <a:moveTo>
                    <a:pt x="5" y="204"/>
                  </a:moveTo>
                  <a:cubicBezTo>
                    <a:pt x="4" y="205"/>
                    <a:pt x="3" y="206"/>
                    <a:pt x="1" y="207"/>
                  </a:cubicBezTo>
                  <a:cubicBezTo>
                    <a:pt x="1" y="214"/>
                    <a:pt x="1" y="222"/>
                    <a:pt x="1" y="229"/>
                  </a:cubicBezTo>
                  <a:cubicBezTo>
                    <a:pt x="1" y="242"/>
                    <a:pt x="2" y="255"/>
                    <a:pt x="2" y="268"/>
                  </a:cubicBezTo>
                  <a:cubicBezTo>
                    <a:pt x="1" y="280"/>
                    <a:pt x="1" y="293"/>
                    <a:pt x="1" y="306"/>
                  </a:cubicBezTo>
                  <a:cubicBezTo>
                    <a:pt x="1" y="311"/>
                    <a:pt x="1" y="315"/>
                    <a:pt x="1" y="320"/>
                  </a:cubicBezTo>
                  <a:cubicBezTo>
                    <a:pt x="1" y="321"/>
                    <a:pt x="1" y="322"/>
                    <a:pt x="1" y="322"/>
                  </a:cubicBezTo>
                  <a:cubicBezTo>
                    <a:pt x="1" y="323"/>
                    <a:pt x="1" y="324"/>
                    <a:pt x="2" y="324"/>
                  </a:cubicBezTo>
                  <a:cubicBezTo>
                    <a:pt x="2" y="324"/>
                    <a:pt x="3" y="324"/>
                    <a:pt x="3" y="324"/>
                  </a:cubicBezTo>
                  <a:cubicBezTo>
                    <a:pt x="3" y="324"/>
                    <a:pt x="4" y="324"/>
                    <a:pt x="4" y="323"/>
                  </a:cubicBezTo>
                  <a:cubicBezTo>
                    <a:pt x="5" y="317"/>
                    <a:pt x="5" y="310"/>
                    <a:pt x="5" y="304"/>
                  </a:cubicBezTo>
                  <a:cubicBezTo>
                    <a:pt x="6" y="301"/>
                    <a:pt x="6" y="299"/>
                    <a:pt x="6" y="296"/>
                  </a:cubicBezTo>
                  <a:cubicBezTo>
                    <a:pt x="5" y="297"/>
                    <a:pt x="4" y="297"/>
                    <a:pt x="4" y="298"/>
                  </a:cubicBezTo>
                  <a:cubicBezTo>
                    <a:pt x="4" y="299"/>
                    <a:pt x="4" y="301"/>
                    <a:pt x="3" y="303"/>
                  </a:cubicBezTo>
                  <a:cubicBezTo>
                    <a:pt x="3" y="303"/>
                    <a:pt x="3" y="304"/>
                    <a:pt x="3" y="304"/>
                  </a:cubicBezTo>
                  <a:cubicBezTo>
                    <a:pt x="3" y="306"/>
                    <a:pt x="3" y="308"/>
                    <a:pt x="3" y="310"/>
                  </a:cubicBezTo>
                  <a:cubicBezTo>
                    <a:pt x="3" y="306"/>
                    <a:pt x="3" y="302"/>
                    <a:pt x="3" y="298"/>
                  </a:cubicBezTo>
                  <a:cubicBezTo>
                    <a:pt x="3" y="298"/>
                    <a:pt x="3" y="299"/>
                    <a:pt x="2" y="299"/>
                  </a:cubicBezTo>
                  <a:cubicBezTo>
                    <a:pt x="2" y="299"/>
                    <a:pt x="2" y="299"/>
                    <a:pt x="2" y="299"/>
                  </a:cubicBezTo>
                  <a:cubicBezTo>
                    <a:pt x="1" y="299"/>
                    <a:pt x="1" y="298"/>
                    <a:pt x="1" y="297"/>
                  </a:cubicBezTo>
                  <a:cubicBezTo>
                    <a:pt x="2" y="297"/>
                    <a:pt x="2" y="296"/>
                    <a:pt x="3" y="296"/>
                  </a:cubicBezTo>
                  <a:cubicBezTo>
                    <a:pt x="3" y="293"/>
                    <a:pt x="3" y="291"/>
                    <a:pt x="3" y="289"/>
                  </a:cubicBezTo>
                  <a:cubicBezTo>
                    <a:pt x="3" y="289"/>
                    <a:pt x="3" y="289"/>
                    <a:pt x="3" y="289"/>
                  </a:cubicBezTo>
                  <a:cubicBezTo>
                    <a:pt x="2" y="289"/>
                    <a:pt x="1" y="288"/>
                    <a:pt x="2" y="287"/>
                  </a:cubicBezTo>
                  <a:cubicBezTo>
                    <a:pt x="2" y="287"/>
                    <a:pt x="3" y="287"/>
                    <a:pt x="3" y="286"/>
                  </a:cubicBezTo>
                  <a:cubicBezTo>
                    <a:pt x="3" y="286"/>
                    <a:pt x="3" y="286"/>
                    <a:pt x="3" y="285"/>
                  </a:cubicBezTo>
                  <a:cubicBezTo>
                    <a:pt x="3" y="283"/>
                    <a:pt x="3" y="281"/>
                    <a:pt x="3" y="278"/>
                  </a:cubicBezTo>
                  <a:cubicBezTo>
                    <a:pt x="3" y="278"/>
                    <a:pt x="3" y="278"/>
                    <a:pt x="3" y="279"/>
                  </a:cubicBezTo>
                  <a:cubicBezTo>
                    <a:pt x="3" y="279"/>
                    <a:pt x="3" y="279"/>
                    <a:pt x="3" y="279"/>
                  </a:cubicBezTo>
                  <a:cubicBezTo>
                    <a:pt x="2" y="279"/>
                    <a:pt x="1" y="277"/>
                    <a:pt x="2" y="277"/>
                  </a:cubicBezTo>
                  <a:cubicBezTo>
                    <a:pt x="2" y="277"/>
                    <a:pt x="3" y="276"/>
                    <a:pt x="3" y="276"/>
                  </a:cubicBezTo>
                  <a:cubicBezTo>
                    <a:pt x="3" y="273"/>
                    <a:pt x="3" y="269"/>
                    <a:pt x="3" y="266"/>
                  </a:cubicBezTo>
                  <a:cubicBezTo>
                    <a:pt x="3" y="266"/>
                    <a:pt x="2" y="265"/>
                    <a:pt x="3" y="264"/>
                  </a:cubicBezTo>
                  <a:cubicBezTo>
                    <a:pt x="3" y="264"/>
                    <a:pt x="3" y="264"/>
                    <a:pt x="3" y="264"/>
                  </a:cubicBezTo>
                  <a:cubicBezTo>
                    <a:pt x="3" y="262"/>
                    <a:pt x="3" y="259"/>
                    <a:pt x="3" y="257"/>
                  </a:cubicBezTo>
                  <a:cubicBezTo>
                    <a:pt x="3" y="256"/>
                    <a:pt x="3" y="256"/>
                    <a:pt x="3" y="256"/>
                  </a:cubicBezTo>
                  <a:cubicBezTo>
                    <a:pt x="3" y="253"/>
                    <a:pt x="3" y="250"/>
                    <a:pt x="3" y="247"/>
                  </a:cubicBezTo>
                  <a:cubicBezTo>
                    <a:pt x="3" y="240"/>
                    <a:pt x="3" y="233"/>
                    <a:pt x="3" y="226"/>
                  </a:cubicBezTo>
                  <a:cubicBezTo>
                    <a:pt x="3" y="227"/>
                    <a:pt x="3" y="228"/>
                    <a:pt x="3" y="229"/>
                  </a:cubicBezTo>
                  <a:cubicBezTo>
                    <a:pt x="3" y="237"/>
                    <a:pt x="4" y="246"/>
                    <a:pt x="4" y="255"/>
                  </a:cubicBezTo>
                  <a:cubicBezTo>
                    <a:pt x="4" y="255"/>
                    <a:pt x="4" y="255"/>
                    <a:pt x="4" y="255"/>
                  </a:cubicBezTo>
                  <a:cubicBezTo>
                    <a:pt x="4" y="255"/>
                    <a:pt x="5" y="255"/>
                    <a:pt x="6" y="254"/>
                  </a:cubicBezTo>
                  <a:cubicBezTo>
                    <a:pt x="6" y="253"/>
                    <a:pt x="6" y="252"/>
                    <a:pt x="6" y="251"/>
                  </a:cubicBezTo>
                  <a:cubicBezTo>
                    <a:pt x="6" y="240"/>
                    <a:pt x="5" y="229"/>
                    <a:pt x="5" y="218"/>
                  </a:cubicBezTo>
                  <a:cubicBezTo>
                    <a:pt x="5" y="219"/>
                    <a:pt x="4" y="219"/>
                    <a:pt x="3" y="220"/>
                  </a:cubicBezTo>
                  <a:cubicBezTo>
                    <a:pt x="3" y="220"/>
                    <a:pt x="3" y="220"/>
                    <a:pt x="2" y="220"/>
                  </a:cubicBezTo>
                  <a:cubicBezTo>
                    <a:pt x="2" y="220"/>
                    <a:pt x="1" y="219"/>
                    <a:pt x="2" y="218"/>
                  </a:cubicBezTo>
                  <a:cubicBezTo>
                    <a:pt x="3" y="217"/>
                    <a:pt x="4" y="217"/>
                    <a:pt x="5" y="216"/>
                  </a:cubicBezTo>
                  <a:cubicBezTo>
                    <a:pt x="5" y="214"/>
                    <a:pt x="5" y="213"/>
                    <a:pt x="5" y="211"/>
                  </a:cubicBezTo>
                  <a:cubicBezTo>
                    <a:pt x="5" y="209"/>
                    <a:pt x="5" y="207"/>
                    <a:pt x="5" y="204"/>
                  </a:cubicBezTo>
                  <a:moveTo>
                    <a:pt x="8" y="202"/>
                  </a:moveTo>
                  <a:cubicBezTo>
                    <a:pt x="7" y="203"/>
                    <a:pt x="7" y="203"/>
                    <a:pt x="6" y="204"/>
                  </a:cubicBezTo>
                  <a:cubicBezTo>
                    <a:pt x="6" y="208"/>
                    <a:pt x="6" y="211"/>
                    <a:pt x="7" y="215"/>
                  </a:cubicBezTo>
                  <a:cubicBezTo>
                    <a:pt x="7" y="215"/>
                    <a:pt x="8" y="214"/>
                    <a:pt x="9" y="214"/>
                  </a:cubicBezTo>
                  <a:cubicBezTo>
                    <a:pt x="9" y="212"/>
                    <a:pt x="8" y="211"/>
                    <a:pt x="8" y="209"/>
                  </a:cubicBezTo>
                  <a:cubicBezTo>
                    <a:pt x="8" y="207"/>
                    <a:pt x="8" y="205"/>
                    <a:pt x="8" y="202"/>
                  </a:cubicBezTo>
                  <a:moveTo>
                    <a:pt x="3" y="182"/>
                  </a:moveTo>
                  <a:cubicBezTo>
                    <a:pt x="3" y="183"/>
                    <a:pt x="2" y="183"/>
                    <a:pt x="1" y="183"/>
                  </a:cubicBezTo>
                  <a:cubicBezTo>
                    <a:pt x="1" y="191"/>
                    <a:pt x="1" y="198"/>
                    <a:pt x="1" y="205"/>
                  </a:cubicBezTo>
                  <a:cubicBezTo>
                    <a:pt x="3" y="204"/>
                    <a:pt x="4" y="203"/>
                    <a:pt x="5" y="202"/>
                  </a:cubicBezTo>
                  <a:cubicBezTo>
                    <a:pt x="5" y="198"/>
                    <a:pt x="5" y="195"/>
                    <a:pt x="6" y="191"/>
                  </a:cubicBezTo>
                  <a:cubicBezTo>
                    <a:pt x="6" y="195"/>
                    <a:pt x="6" y="198"/>
                    <a:pt x="6" y="201"/>
                  </a:cubicBezTo>
                  <a:cubicBezTo>
                    <a:pt x="7" y="201"/>
                    <a:pt x="7" y="200"/>
                    <a:pt x="8" y="200"/>
                  </a:cubicBezTo>
                  <a:cubicBezTo>
                    <a:pt x="8" y="197"/>
                    <a:pt x="8" y="193"/>
                    <a:pt x="8" y="190"/>
                  </a:cubicBezTo>
                  <a:cubicBezTo>
                    <a:pt x="7" y="190"/>
                    <a:pt x="6" y="191"/>
                    <a:pt x="5" y="192"/>
                  </a:cubicBezTo>
                  <a:cubicBezTo>
                    <a:pt x="5" y="192"/>
                    <a:pt x="4" y="192"/>
                    <a:pt x="4" y="192"/>
                  </a:cubicBezTo>
                  <a:cubicBezTo>
                    <a:pt x="4" y="192"/>
                    <a:pt x="4" y="192"/>
                    <a:pt x="4" y="191"/>
                  </a:cubicBezTo>
                  <a:cubicBezTo>
                    <a:pt x="3" y="195"/>
                    <a:pt x="3" y="198"/>
                    <a:pt x="3" y="201"/>
                  </a:cubicBezTo>
                  <a:cubicBezTo>
                    <a:pt x="3" y="198"/>
                    <a:pt x="3" y="194"/>
                    <a:pt x="3" y="191"/>
                  </a:cubicBezTo>
                  <a:cubicBezTo>
                    <a:pt x="3" y="191"/>
                    <a:pt x="3" y="191"/>
                    <a:pt x="3" y="190"/>
                  </a:cubicBezTo>
                  <a:cubicBezTo>
                    <a:pt x="3" y="188"/>
                    <a:pt x="3" y="185"/>
                    <a:pt x="3" y="182"/>
                  </a:cubicBezTo>
                  <a:moveTo>
                    <a:pt x="8" y="179"/>
                  </a:moveTo>
                  <a:cubicBezTo>
                    <a:pt x="6" y="180"/>
                    <a:pt x="5" y="181"/>
                    <a:pt x="4" y="182"/>
                  </a:cubicBezTo>
                  <a:cubicBezTo>
                    <a:pt x="4" y="184"/>
                    <a:pt x="4" y="187"/>
                    <a:pt x="4" y="189"/>
                  </a:cubicBezTo>
                  <a:cubicBezTo>
                    <a:pt x="4" y="189"/>
                    <a:pt x="4" y="190"/>
                    <a:pt x="4" y="190"/>
                  </a:cubicBezTo>
                  <a:cubicBezTo>
                    <a:pt x="4" y="190"/>
                    <a:pt x="4" y="190"/>
                    <a:pt x="4" y="190"/>
                  </a:cubicBezTo>
                  <a:cubicBezTo>
                    <a:pt x="5" y="189"/>
                    <a:pt x="6" y="188"/>
                    <a:pt x="8" y="188"/>
                  </a:cubicBezTo>
                  <a:cubicBezTo>
                    <a:pt x="8" y="185"/>
                    <a:pt x="8" y="182"/>
                    <a:pt x="8" y="179"/>
                  </a:cubicBezTo>
                  <a:moveTo>
                    <a:pt x="4" y="172"/>
                  </a:moveTo>
                  <a:cubicBezTo>
                    <a:pt x="3" y="173"/>
                    <a:pt x="2" y="173"/>
                    <a:pt x="2" y="173"/>
                  </a:cubicBezTo>
                  <a:cubicBezTo>
                    <a:pt x="2" y="176"/>
                    <a:pt x="2" y="179"/>
                    <a:pt x="1" y="181"/>
                  </a:cubicBezTo>
                  <a:cubicBezTo>
                    <a:pt x="2" y="181"/>
                    <a:pt x="3" y="180"/>
                    <a:pt x="3" y="180"/>
                  </a:cubicBezTo>
                  <a:cubicBezTo>
                    <a:pt x="3" y="177"/>
                    <a:pt x="4" y="175"/>
                    <a:pt x="4" y="172"/>
                  </a:cubicBezTo>
                  <a:moveTo>
                    <a:pt x="8" y="170"/>
                  </a:moveTo>
                  <a:cubicBezTo>
                    <a:pt x="7" y="171"/>
                    <a:pt x="6" y="171"/>
                    <a:pt x="4" y="172"/>
                  </a:cubicBezTo>
                  <a:cubicBezTo>
                    <a:pt x="4" y="174"/>
                    <a:pt x="4" y="177"/>
                    <a:pt x="4" y="179"/>
                  </a:cubicBezTo>
                  <a:cubicBezTo>
                    <a:pt x="5" y="179"/>
                    <a:pt x="6" y="178"/>
                    <a:pt x="8" y="177"/>
                  </a:cubicBezTo>
                  <a:cubicBezTo>
                    <a:pt x="8" y="175"/>
                    <a:pt x="8" y="173"/>
                    <a:pt x="8" y="171"/>
                  </a:cubicBezTo>
                  <a:cubicBezTo>
                    <a:pt x="8" y="170"/>
                    <a:pt x="8" y="170"/>
                    <a:pt x="8" y="170"/>
                  </a:cubicBezTo>
                  <a:moveTo>
                    <a:pt x="9" y="151"/>
                  </a:moveTo>
                  <a:cubicBezTo>
                    <a:pt x="8" y="151"/>
                    <a:pt x="8" y="152"/>
                    <a:pt x="7" y="152"/>
                  </a:cubicBezTo>
                  <a:cubicBezTo>
                    <a:pt x="7" y="152"/>
                    <a:pt x="7" y="152"/>
                    <a:pt x="7" y="152"/>
                  </a:cubicBezTo>
                  <a:cubicBezTo>
                    <a:pt x="6" y="152"/>
                    <a:pt x="6" y="152"/>
                    <a:pt x="6" y="151"/>
                  </a:cubicBezTo>
                  <a:cubicBezTo>
                    <a:pt x="5" y="157"/>
                    <a:pt x="5" y="164"/>
                    <a:pt x="5" y="170"/>
                  </a:cubicBezTo>
                  <a:cubicBezTo>
                    <a:pt x="6" y="169"/>
                    <a:pt x="7" y="168"/>
                    <a:pt x="8" y="168"/>
                  </a:cubicBezTo>
                  <a:cubicBezTo>
                    <a:pt x="8" y="166"/>
                    <a:pt x="8" y="163"/>
                    <a:pt x="8" y="161"/>
                  </a:cubicBezTo>
                  <a:cubicBezTo>
                    <a:pt x="8" y="161"/>
                    <a:pt x="8" y="161"/>
                    <a:pt x="8" y="161"/>
                  </a:cubicBezTo>
                  <a:cubicBezTo>
                    <a:pt x="7" y="161"/>
                    <a:pt x="7" y="161"/>
                    <a:pt x="7" y="161"/>
                  </a:cubicBezTo>
                  <a:cubicBezTo>
                    <a:pt x="6" y="161"/>
                    <a:pt x="6" y="160"/>
                    <a:pt x="7" y="159"/>
                  </a:cubicBezTo>
                  <a:cubicBezTo>
                    <a:pt x="7" y="159"/>
                    <a:pt x="8" y="159"/>
                    <a:pt x="8" y="158"/>
                  </a:cubicBezTo>
                  <a:cubicBezTo>
                    <a:pt x="8" y="156"/>
                    <a:pt x="8" y="154"/>
                    <a:pt x="9" y="151"/>
                  </a:cubicBezTo>
                  <a:moveTo>
                    <a:pt x="9" y="126"/>
                  </a:moveTo>
                  <a:cubicBezTo>
                    <a:pt x="8" y="126"/>
                    <a:pt x="8" y="127"/>
                    <a:pt x="7" y="127"/>
                  </a:cubicBezTo>
                  <a:cubicBezTo>
                    <a:pt x="7" y="127"/>
                    <a:pt x="7" y="127"/>
                    <a:pt x="7" y="127"/>
                  </a:cubicBezTo>
                  <a:cubicBezTo>
                    <a:pt x="7" y="128"/>
                    <a:pt x="7" y="128"/>
                    <a:pt x="7" y="129"/>
                  </a:cubicBezTo>
                  <a:cubicBezTo>
                    <a:pt x="6" y="136"/>
                    <a:pt x="6" y="143"/>
                    <a:pt x="6" y="150"/>
                  </a:cubicBezTo>
                  <a:cubicBezTo>
                    <a:pt x="6" y="150"/>
                    <a:pt x="6" y="150"/>
                    <a:pt x="6" y="151"/>
                  </a:cubicBezTo>
                  <a:cubicBezTo>
                    <a:pt x="6" y="150"/>
                    <a:pt x="6" y="150"/>
                    <a:pt x="6" y="150"/>
                  </a:cubicBezTo>
                  <a:cubicBezTo>
                    <a:pt x="7" y="150"/>
                    <a:pt x="8" y="149"/>
                    <a:pt x="9" y="149"/>
                  </a:cubicBezTo>
                  <a:cubicBezTo>
                    <a:pt x="9" y="147"/>
                    <a:pt x="9" y="145"/>
                    <a:pt x="9" y="143"/>
                  </a:cubicBezTo>
                  <a:cubicBezTo>
                    <a:pt x="8" y="143"/>
                    <a:pt x="7" y="142"/>
                    <a:pt x="8" y="142"/>
                  </a:cubicBezTo>
                  <a:cubicBezTo>
                    <a:pt x="8" y="142"/>
                    <a:pt x="9" y="141"/>
                    <a:pt x="9" y="141"/>
                  </a:cubicBezTo>
                  <a:cubicBezTo>
                    <a:pt x="9" y="137"/>
                    <a:pt x="9" y="132"/>
                    <a:pt x="9" y="127"/>
                  </a:cubicBezTo>
                  <a:cubicBezTo>
                    <a:pt x="9" y="127"/>
                    <a:pt x="9" y="126"/>
                    <a:pt x="9" y="126"/>
                  </a:cubicBezTo>
                  <a:moveTo>
                    <a:pt x="11" y="97"/>
                  </a:moveTo>
                  <a:cubicBezTo>
                    <a:pt x="9" y="98"/>
                    <a:pt x="8" y="98"/>
                    <a:pt x="7" y="99"/>
                  </a:cubicBezTo>
                  <a:cubicBezTo>
                    <a:pt x="7" y="108"/>
                    <a:pt x="7" y="116"/>
                    <a:pt x="7" y="125"/>
                  </a:cubicBezTo>
                  <a:cubicBezTo>
                    <a:pt x="8" y="125"/>
                    <a:pt x="8" y="124"/>
                    <a:pt x="9" y="124"/>
                  </a:cubicBezTo>
                  <a:cubicBezTo>
                    <a:pt x="9" y="121"/>
                    <a:pt x="9" y="118"/>
                    <a:pt x="10" y="115"/>
                  </a:cubicBezTo>
                  <a:cubicBezTo>
                    <a:pt x="9" y="116"/>
                    <a:pt x="9" y="116"/>
                    <a:pt x="9" y="116"/>
                  </a:cubicBezTo>
                  <a:cubicBezTo>
                    <a:pt x="9" y="116"/>
                    <a:pt x="9" y="116"/>
                    <a:pt x="9" y="116"/>
                  </a:cubicBezTo>
                  <a:cubicBezTo>
                    <a:pt x="8" y="116"/>
                    <a:pt x="7" y="115"/>
                    <a:pt x="8" y="114"/>
                  </a:cubicBezTo>
                  <a:cubicBezTo>
                    <a:pt x="9" y="114"/>
                    <a:pt x="9" y="113"/>
                    <a:pt x="10" y="113"/>
                  </a:cubicBezTo>
                  <a:cubicBezTo>
                    <a:pt x="10" y="111"/>
                    <a:pt x="10" y="109"/>
                    <a:pt x="10" y="107"/>
                  </a:cubicBezTo>
                  <a:cubicBezTo>
                    <a:pt x="10" y="107"/>
                    <a:pt x="10" y="107"/>
                    <a:pt x="9" y="107"/>
                  </a:cubicBezTo>
                  <a:cubicBezTo>
                    <a:pt x="9" y="107"/>
                    <a:pt x="9" y="107"/>
                    <a:pt x="9" y="107"/>
                  </a:cubicBezTo>
                  <a:cubicBezTo>
                    <a:pt x="8" y="107"/>
                    <a:pt x="7" y="106"/>
                    <a:pt x="8" y="105"/>
                  </a:cubicBezTo>
                  <a:cubicBezTo>
                    <a:pt x="9" y="105"/>
                    <a:pt x="10" y="105"/>
                    <a:pt x="10" y="104"/>
                  </a:cubicBezTo>
                  <a:cubicBezTo>
                    <a:pt x="10" y="102"/>
                    <a:pt x="10" y="100"/>
                    <a:pt x="11" y="97"/>
                  </a:cubicBezTo>
                  <a:moveTo>
                    <a:pt x="11" y="86"/>
                  </a:moveTo>
                  <a:cubicBezTo>
                    <a:pt x="10" y="87"/>
                    <a:pt x="10" y="87"/>
                    <a:pt x="9" y="87"/>
                  </a:cubicBezTo>
                  <a:cubicBezTo>
                    <a:pt x="9" y="89"/>
                    <a:pt x="9" y="91"/>
                    <a:pt x="9" y="93"/>
                  </a:cubicBezTo>
                  <a:cubicBezTo>
                    <a:pt x="9" y="93"/>
                    <a:pt x="9" y="93"/>
                    <a:pt x="9" y="93"/>
                  </a:cubicBezTo>
                  <a:cubicBezTo>
                    <a:pt x="9" y="91"/>
                    <a:pt x="9" y="89"/>
                    <a:pt x="9" y="87"/>
                  </a:cubicBezTo>
                  <a:cubicBezTo>
                    <a:pt x="8" y="88"/>
                    <a:pt x="8" y="88"/>
                    <a:pt x="8" y="88"/>
                  </a:cubicBezTo>
                  <a:cubicBezTo>
                    <a:pt x="7" y="88"/>
                    <a:pt x="7" y="88"/>
                    <a:pt x="7" y="88"/>
                  </a:cubicBezTo>
                  <a:cubicBezTo>
                    <a:pt x="7" y="88"/>
                    <a:pt x="7" y="88"/>
                    <a:pt x="7" y="88"/>
                  </a:cubicBezTo>
                  <a:cubicBezTo>
                    <a:pt x="7" y="91"/>
                    <a:pt x="7" y="94"/>
                    <a:pt x="7" y="97"/>
                  </a:cubicBezTo>
                  <a:cubicBezTo>
                    <a:pt x="8" y="96"/>
                    <a:pt x="9" y="95"/>
                    <a:pt x="11" y="95"/>
                  </a:cubicBezTo>
                  <a:cubicBezTo>
                    <a:pt x="11" y="94"/>
                    <a:pt x="11" y="93"/>
                    <a:pt x="11" y="93"/>
                  </a:cubicBezTo>
                  <a:cubicBezTo>
                    <a:pt x="11" y="91"/>
                    <a:pt x="11" y="88"/>
                    <a:pt x="11" y="86"/>
                  </a:cubicBezTo>
                  <a:moveTo>
                    <a:pt x="11" y="70"/>
                  </a:moveTo>
                  <a:cubicBezTo>
                    <a:pt x="10" y="71"/>
                    <a:pt x="10" y="71"/>
                    <a:pt x="9" y="71"/>
                  </a:cubicBezTo>
                  <a:cubicBezTo>
                    <a:pt x="9" y="76"/>
                    <a:pt x="9" y="81"/>
                    <a:pt x="9" y="85"/>
                  </a:cubicBezTo>
                  <a:cubicBezTo>
                    <a:pt x="10" y="85"/>
                    <a:pt x="10" y="85"/>
                    <a:pt x="11" y="84"/>
                  </a:cubicBezTo>
                  <a:cubicBezTo>
                    <a:pt x="11" y="82"/>
                    <a:pt x="11" y="80"/>
                    <a:pt x="11" y="78"/>
                  </a:cubicBezTo>
                  <a:cubicBezTo>
                    <a:pt x="11" y="78"/>
                    <a:pt x="11" y="78"/>
                    <a:pt x="11" y="78"/>
                  </a:cubicBezTo>
                  <a:cubicBezTo>
                    <a:pt x="10" y="78"/>
                    <a:pt x="9" y="76"/>
                    <a:pt x="10" y="76"/>
                  </a:cubicBezTo>
                  <a:cubicBezTo>
                    <a:pt x="10" y="76"/>
                    <a:pt x="11" y="76"/>
                    <a:pt x="11" y="76"/>
                  </a:cubicBezTo>
                  <a:cubicBezTo>
                    <a:pt x="11" y="74"/>
                    <a:pt x="11" y="72"/>
                    <a:pt x="11" y="70"/>
                  </a:cubicBezTo>
                  <a:moveTo>
                    <a:pt x="10" y="61"/>
                  </a:moveTo>
                  <a:cubicBezTo>
                    <a:pt x="9" y="62"/>
                    <a:pt x="8" y="62"/>
                    <a:pt x="6" y="63"/>
                  </a:cubicBezTo>
                  <a:cubicBezTo>
                    <a:pt x="6" y="63"/>
                    <a:pt x="6" y="63"/>
                    <a:pt x="6" y="63"/>
                  </a:cubicBezTo>
                  <a:cubicBezTo>
                    <a:pt x="6" y="63"/>
                    <a:pt x="6" y="63"/>
                    <a:pt x="5" y="63"/>
                  </a:cubicBezTo>
                  <a:cubicBezTo>
                    <a:pt x="6" y="66"/>
                    <a:pt x="6" y="68"/>
                    <a:pt x="6" y="70"/>
                  </a:cubicBezTo>
                  <a:cubicBezTo>
                    <a:pt x="6" y="70"/>
                    <a:pt x="6" y="71"/>
                    <a:pt x="6" y="71"/>
                  </a:cubicBezTo>
                  <a:cubicBezTo>
                    <a:pt x="6" y="72"/>
                    <a:pt x="6" y="73"/>
                    <a:pt x="6" y="74"/>
                  </a:cubicBezTo>
                  <a:cubicBezTo>
                    <a:pt x="3" y="99"/>
                    <a:pt x="3" y="125"/>
                    <a:pt x="2" y="150"/>
                  </a:cubicBezTo>
                  <a:cubicBezTo>
                    <a:pt x="2" y="157"/>
                    <a:pt x="2" y="164"/>
                    <a:pt x="2" y="171"/>
                  </a:cubicBezTo>
                  <a:cubicBezTo>
                    <a:pt x="2" y="171"/>
                    <a:pt x="3" y="170"/>
                    <a:pt x="4" y="170"/>
                  </a:cubicBezTo>
                  <a:cubicBezTo>
                    <a:pt x="4" y="169"/>
                    <a:pt x="4" y="169"/>
                    <a:pt x="4" y="168"/>
                  </a:cubicBezTo>
                  <a:cubicBezTo>
                    <a:pt x="4" y="145"/>
                    <a:pt x="5" y="122"/>
                    <a:pt x="6" y="100"/>
                  </a:cubicBezTo>
                  <a:cubicBezTo>
                    <a:pt x="6" y="100"/>
                    <a:pt x="6" y="100"/>
                    <a:pt x="5" y="100"/>
                  </a:cubicBezTo>
                  <a:cubicBezTo>
                    <a:pt x="4" y="100"/>
                    <a:pt x="4" y="98"/>
                    <a:pt x="5" y="98"/>
                  </a:cubicBezTo>
                  <a:cubicBezTo>
                    <a:pt x="5" y="98"/>
                    <a:pt x="6" y="97"/>
                    <a:pt x="6" y="97"/>
                  </a:cubicBezTo>
                  <a:cubicBezTo>
                    <a:pt x="6" y="95"/>
                    <a:pt x="6" y="92"/>
                    <a:pt x="6" y="90"/>
                  </a:cubicBezTo>
                  <a:cubicBezTo>
                    <a:pt x="7" y="89"/>
                    <a:pt x="7" y="89"/>
                    <a:pt x="7" y="88"/>
                  </a:cubicBezTo>
                  <a:cubicBezTo>
                    <a:pt x="6" y="88"/>
                    <a:pt x="6" y="87"/>
                    <a:pt x="7" y="86"/>
                  </a:cubicBezTo>
                  <a:cubicBezTo>
                    <a:pt x="7" y="86"/>
                    <a:pt x="8" y="86"/>
                    <a:pt x="9" y="85"/>
                  </a:cubicBezTo>
                  <a:cubicBezTo>
                    <a:pt x="8" y="81"/>
                    <a:pt x="8" y="76"/>
                    <a:pt x="8" y="72"/>
                  </a:cubicBezTo>
                  <a:cubicBezTo>
                    <a:pt x="8" y="72"/>
                    <a:pt x="8" y="72"/>
                    <a:pt x="8" y="72"/>
                  </a:cubicBezTo>
                  <a:cubicBezTo>
                    <a:pt x="7" y="72"/>
                    <a:pt x="7" y="72"/>
                    <a:pt x="7" y="72"/>
                  </a:cubicBezTo>
                  <a:cubicBezTo>
                    <a:pt x="6" y="72"/>
                    <a:pt x="6" y="71"/>
                    <a:pt x="7" y="70"/>
                  </a:cubicBezTo>
                  <a:cubicBezTo>
                    <a:pt x="7" y="70"/>
                    <a:pt x="8" y="70"/>
                    <a:pt x="8" y="69"/>
                  </a:cubicBezTo>
                  <a:cubicBezTo>
                    <a:pt x="8" y="68"/>
                    <a:pt x="8" y="66"/>
                    <a:pt x="9" y="64"/>
                  </a:cubicBezTo>
                  <a:cubicBezTo>
                    <a:pt x="9" y="66"/>
                    <a:pt x="9" y="67"/>
                    <a:pt x="9" y="69"/>
                  </a:cubicBezTo>
                  <a:cubicBezTo>
                    <a:pt x="10" y="69"/>
                    <a:pt x="10" y="68"/>
                    <a:pt x="11" y="68"/>
                  </a:cubicBezTo>
                  <a:cubicBezTo>
                    <a:pt x="11" y="66"/>
                    <a:pt x="11" y="63"/>
                    <a:pt x="10" y="61"/>
                  </a:cubicBezTo>
                  <a:moveTo>
                    <a:pt x="9" y="24"/>
                  </a:moveTo>
                  <a:cubicBezTo>
                    <a:pt x="8" y="24"/>
                    <a:pt x="8" y="25"/>
                    <a:pt x="7" y="25"/>
                  </a:cubicBezTo>
                  <a:cubicBezTo>
                    <a:pt x="7" y="25"/>
                    <a:pt x="7" y="25"/>
                    <a:pt x="7" y="25"/>
                  </a:cubicBezTo>
                  <a:cubicBezTo>
                    <a:pt x="6" y="25"/>
                    <a:pt x="6" y="25"/>
                    <a:pt x="6" y="25"/>
                  </a:cubicBezTo>
                  <a:cubicBezTo>
                    <a:pt x="6" y="27"/>
                    <a:pt x="6" y="30"/>
                    <a:pt x="6" y="32"/>
                  </a:cubicBezTo>
                  <a:cubicBezTo>
                    <a:pt x="7" y="38"/>
                    <a:pt x="7" y="44"/>
                    <a:pt x="8" y="50"/>
                  </a:cubicBezTo>
                  <a:cubicBezTo>
                    <a:pt x="8" y="51"/>
                    <a:pt x="7" y="52"/>
                    <a:pt x="7" y="53"/>
                  </a:cubicBezTo>
                  <a:cubicBezTo>
                    <a:pt x="8" y="53"/>
                    <a:pt x="9" y="52"/>
                    <a:pt x="10" y="52"/>
                  </a:cubicBezTo>
                  <a:cubicBezTo>
                    <a:pt x="10" y="51"/>
                    <a:pt x="10" y="50"/>
                    <a:pt x="10" y="49"/>
                  </a:cubicBezTo>
                  <a:cubicBezTo>
                    <a:pt x="10" y="48"/>
                    <a:pt x="10" y="47"/>
                    <a:pt x="10" y="46"/>
                  </a:cubicBezTo>
                  <a:cubicBezTo>
                    <a:pt x="10" y="45"/>
                    <a:pt x="10" y="45"/>
                    <a:pt x="10" y="45"/>
                  </a:cubicBezTo>
                  <a:cubicBezTo>
                    <a:pt x="10" y="43"/>
                    <a:pt x="10" y="42"/>
                    <a:pt x="10" y="40"/>
                  </a:cubicBezTo>
                  <a:cubicBezTo>
                    <a:pt x="10" y="40"/>
                    <a:pt x="9" y="40"/>
                    <a:pt x="9" y="40"/>
                  </a:cubicBezTo>
                  <a:cubicBezTo>
                    <a:pt x="9" y="40"/>
                    <a:pt x="8" y="39"/>
                    <a:pt x="9" y="39"/>
                  </a:cubicBezTo>
                  <a:cubicBezTo>
                    <a:pt x="9" y="38"/>
                    <a:pt x="9" y="38"/>
                    <a:pt x="10" y="38"/>
                  </a:cubicBezTo>
                  <a:cubicBezTo>
                    <a:pt x="10" y="36"/>
                    <a:pt x="10" y="34"/>
                    <a:pt x="9" y="32"/>
                  </a:cubicBezTo>
                  <a:cubicBezTo>
                    <a:pt x="9" y="32"/>
                    <a:pt x="9" y="32"/>
                    <a:pt x="9" y="32"/>
                  </a:cubicBezTo>
                  <a:cubicBezTo>
                    <a:pt x="9" y="32"/>
                    <a:pt x="9" y="32"/>
                    <a:pt x="9" y="32"/>
                  </a:cubicBezTo>
                  <a:cubicBezTo>
                    <a:pt x="8" y="32"/>
                    <a:pt x="7" y="30"/>
                    <a:pt x="8" y="30"/>
                  </a:cubicBezTo>
                  <a:cubicBezTo>
                    <a:pt x="9" y="30"/>
                    <a:pt x="9" y="30"/>
                    <a:pt x="9" y="29"/>
                  </a:cubicBezTo>
                  <a:cubicBezTo>
                    <a:pt x="9" y="28"/>
                    <a:pt x="9" y="26"/>
                    <a:pt x="9" y="24"/>
                  </a:cubicBezTo>
                  <a:moveTo>
                    <a:pt x="6" y="8"/>
                  </a:moveTo>
                  <a:cubicBezTo>
                    <a:pt x="5" y="9"/>
                    <a:pt x="5" y="9"/>
                    <a:pt x="4" y="9"/>
                  </a:cubicBezTo>
                  <a:cubicBezTo>
                    <a:pt x="4" y="9"/>
                    <a:pt x="4" y="9"/>
                    <a:pt x="4" y="9"/>
                  </a:cubicBezTo>
                  <a:cubicBezTo>
                    <a:pt x="4" y="11"/>
                    <a:pt x="5" y="12"/>
                    <a:pt x="5" y="14"/>
                  </a:cubicBezTo>
                  <a:cubicBezTo>
                    <a:pt x="6" y="17"/>
                    <a:pt x="6" y="20"/>
                    <a:pt x="6" y="23"/>
                  </a:cubicBezTo>
                  <a:cubicBezTo>
                    <a:pt x="6" y="23"/>
                    <a:pt x="6" y="23"/>
                    <a:pt x="6" y="23"/>
                  </a:cubicBezTo>
                  <a:cubicBezTo>
                    <a:pt x="7" y="23"/>
                    <a:pt x="8" y="22"/>
                    <a:pt x="9" y="22"/>
                  </a:cubicBezTo>
                  <a:cubicBezTo>
                    <a:pt x="8" y="21"/>
                    <a:pt x="8" y="20"/>
                    <a:pt x="8" y="20"/>
                  </a:cubicBezTo>
                  <a:cubicBezTo>
                    <a:pt x="8" y="19"/>
                    <a:pt x="8" y="17"/>
                    <a:pt x="8" y="16"/>
                  </a:cubicBezTo>
                  <a:cubicBezTo>
                    <a:pt x="7" y="16"/>
                    <a:pt x="7" y="16"/>
                    <a:pt x="7" y="16"/>
                  </a:cubicBezTo>
                  <a:cubicBezTo>
                    <a:pt x="7" y="16"/>
                    <a:pt x="7" y="16"/>
                    <a:pt x="7" y="16"/>
                  </a:cubicBezTo>
                  <a:cubicBezTo>
                    <a:pt x="6" y="16"/>
                    <a:pt x="5" y="15"/>
                    <a:pt x="6" y="14"/>
                  </a:cubicBezTo>
                  <a:cubicBezTo>
                    <a:pt x="6" y="14"/>
                    <a:pt x="7" y="14"/>
                    <a:pt x="7" y="14"/>
                  </a:cubicBezTo>
                  <a:cubicBezTo>
                    <a:pt x="7" y="13"/>
                    <a:pt x="7" y="13"/>
                    <a:pt x="7" y="12"/>
                  </a:cubicBezTo>
                  <a:cubicBezTo>
                    <a:pt x="7" y="11"/>
                    <a:pt x="6" y="10"/>
                    <a:pt x="6" y="8"/>
                  </a:cubicBezTo>
                  <a:moveTo>
                    <a:pt x="4" y="2"/>
                  </a:moveTo>
                  <a:cubicBezTo>
                    <a:pt x="3" y="2"/>
                    <a:pt x="2" y="3"/>
                    <a:pt x="1" y="3"/>
                  </a:cubicBezTo>
                  <a:cubicBezTo>
                    <a:pt x="0" y="7"/>
                    <a:pt x="0" y="11"/>
                    <a:pt x="1" y="15"/>
                  </a:cubicBezTo>
                  <a:cubicBezTo>
                    <a:pt x="1" y="20"/>
                    <a:pt x="1" y="26"/>
                    <a:pt x="2" y="31"/>
                  </a:cubicBezTo>
                  <a:cubicBezTo>
                    <a:pt x="3" y="41"/>
                    <a:pt x="4" y="52"/>
                    <a:pt x="5" y="62"/>
                  </a:cubicBezTo>
                  <a:cubicBezTo>
                    <a:pt x="5" y="62"/>
                    <a:pt x="5" y="62"/>
                    <a:pt x="5" y="62"/>
                  </a:cubicBezTo>
                  <a:cubicBezTo>
                    <a:pt x="7" y="61"/>
                    <a:pt x="9" y="60"/>
                    <a:pt x="10" y="59"/>
                  </a:cubicBezTo>
                  <a:cubicBezTo>
                    <a:pt x="10" y="57"/>
                    <a:pt x="10" y="56"/>
                    <a:pt x="10" y="54"/>
                  </a:cubicBezTo>
                  <a:cubicBezTo>
                    <a:pt x="9" y="55"/>
                    <a:pt x="9" y="55"/>
                    <a:pt x="8" y="55"/>
                  </a:cubicBezTo>
                  <a:cubicBezTo>
                    <a:pt x="8" y="55"/>
                    <a:pt x="8" y="55"/>
                    <a:pt x="8" y="55"/>
                  </a:cubicBezTo>
                  <a:cubicBezTo>
                    <a:pt x="8" y="55"/>
                    <a:pt x="7" y="55"/>
                    <a:pt x="7" y="55"/>
                  </a:cubicBezTo>
                  <a:cubicBezTo>
                    <a:pt x="7" y="57"/>
                    <a:pt x="7" y="58"/>
                    <a:pt x="7" y="60"/>
                  </a:cubicBezTo>
                  <a:cubicBezTo>
                    <a:pt x="7" y="58"/>
                    <a:pt x="7" y="56"/>
                    <a:pt x="6" y="54"/>
                  </a:cubicBezTo>
                  <a:cubicBezTo>
                    <a:pt x="5" y="42"/>
                    <a:pt x="4" y="29"/>
                    <a:pt x="3" y="17"/>
                  </a:cubicBezTo>
                  <a:cubicBezTo>
                    <a:pt x="2" y="13"/>
                    <a:pt x="2" y="9"/>
                    <a:pt x="3" y="5"/>
                  </a:cubicBezTo>
                  <a:cubicBezTo>
                    <a:pt x="3" y="6"/>
                    <a:pt x="3" y="6"/>
                    <a:pt x="3" y="7"/>
                  </a:cubicBezTo>
                  <a:cubicBezTo>
                    <a:pt x="4" y="7"/>
                    <a:pt x="5" y="7"/>
                    <a:pt x="6" y="6"/>
                  </a:cubicBezTo>
                  <a:cubicBezTo>
                    <a:pt x="5" y="5"/>
                    <a:pt x="5" y="3"/>
                    <a:pt x="4" y="2"/>
                  </a:cubicBezTo>
                  <a:moveTo>
                    <a:pt x="3" y="0"/>
                  </a:moveTo>
                  <a:cubicBezTo>
                    <a:pt x="2" y="0"/>
                    <a:pt x="2" y="0"/>
                    <a:pt x="2" y="0"/>
                  </a:cubicBezTo>
                  <a:cubicBezTo>
                    <a:pt x="2" y="0"/>
                    <a:pt x="2" y="1"/>
                    <a:pt x="2" y="1"/>
                  </a:cubicBezTo>
                  <a:cubicBezTo>
                    <a:pt x="2" y="0"/>
                    <a:pt x="3" y="0"/>
                    <a:pt x="3" y="0"/>
                  </a:cubicBezTo>
                  <a:cubicBezTo>
                    <a:pt x="3" y="0"/>
                    <a:pt x="3" y="0"/>
                    <a:pt x="3"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6" name="Freeform 13"/>
            <p:cNvSpPr>
              <a:spLocks noEditPoints="1"/>
            </p:cNvSpPr>
            <p:nvPr/>
          </p:nvSpPr>
          <p:spPr bwMode="auto">
            <a:xfrm>
              <a:off x="3237548" y="3656012"/>
              <a:ext cx="730250" cy="244475"/>
            </a:xfrm>
            <a:custGeom>
              <a:avLst/>
              <a:gdLst>
                <a:gd name="T0" fmla="*/ 335 w 339"/>
                <a:gd name="T1" fmla="*/ 81 h 114"/>
                <a:gd name="T2" fmla="*/ 337 w 339"/>
                <a:gd name="T3" fmla="*/ 80 h 114"/>
                <a:gd name="T4" fmla="*/ 337 w 339"/>
                <a:gd name="T5" fmla="*/ 77 h 114"/>
                <a:gd name="T6" fmla="*/ 330 w 339"/>
                <a:gd name="T7" fmla="*/ 9 h 114"/>
                <a:gd name="T8" fmla="*/ 331 w 339"/>
                <a:gd name="T9" fmla="*/ 4 h 114"/>
                <a:gd name="T10" fmla="*/ 329 w 339"/>
                <a:gd name="T11" fmla="*/ 7 h 114"/>
                <a:gd name="T12" fmla="*/ 94 w 339"/>
                <a:gd name="T13" fmla="*/ 111 h 114"/>
                <a:gd name="T14" fmla="*/ 274 w 339"/>
                <a:gd name="T15" fmla="*/ 109 h 114"/>
                <a:gd name="T16" fmla="*/ 213 w 339"/>
                <a:gd name="T17" fmla="*/ 110 h 114"/>
                <a:gd name="T18" fmla="*/ 28 w 339"/>
                <a:gd name="T19" fmla="*/ 106 h 114"/>
                <a:gd name="T20" fmla="*/ 62 w 339"/>
                <a:gd name="T21" fmla="*/ 111 h 114"/>
                <a:gd name="T22" fmla="*/ 302 w 339"/>
                <a:gd name="T23" fmla="*/ 105 h 114"/>
                <a:gd name="T24" fmla="*/ 301 w 339"/>
                <a:gd name="T25" fmla="*/ 106 h 114"/>
                <a:gd name="T26" fmla="*/ 269 w 339"/>
                <a:gd name="T27" fmla="*/ 106 h 114"/>
                <a:gd name="T28" fmla="*/ 321 w 339"/>
                <a:gd name="T29" fmla="*/ 105 h 114"/>
                <a:gd name="T30" fmla="*/ 36 w 339"/>
                <a:gd name="T31" fmla="*/ 104 h 114"/>
                <a:gd name="T32" fmla="*/ 105 w 339"/>
                <a:gd name="T33" fmla="*/ 109 h 114"/>
                <a:gd name="T34" fmla="*/ 36 w 339"/>
                <a:gd name="T35" fmla="*/ 104 h 114"/>
                <a:gd name="T36" fmla="*/ 329 w 339"/>
                <a:gd name="T37" fmla="*/ 99 h 114"/>
                <a:gd name="T38" fmla="*/ 9 w 339"/>
                <a:gd name="T39" fmla="*/ 93 h 114"/>
                <a:gd name="T40" fmla="*/ 9 w 339"/>
                <a:gd name="T41" fmla="*/ 94 h 114"/>
                <a:gd name="T42" fmla="*/ 3 w 339"/>
                <a:gd name="T43" fmla="*/ 72 h 114"/>
                <a:gd name="T44" fmla="*/ 330 w 339"/>
                <a:gd name="T45" fmla="*/ 51 h 114"/>
                <a:gd name="T46" fmla="*/ 330 w 339"/>
                <a:gd name="T47" fmla="*/ 42 h 114"/>
                <a:gd name="T48" fmla="*/ 318 w 339"/>
                <a:gd name="T49" fmla="*/ 1 h 114"/>
                <a:gd name="T50" fmla="*/ 329 w 339"/>
                <a:gd name="T51" fmla="*/ 59 h 114"/>
                <a:gd name="T52" fmla="*/ 315 w 339"/>
                <a:gd name="T53" fmla="*/ 104 h 114"/>
                <a:gd name="T54" fmla="*/ 286 w 339"/>
                <a:gd name="T55" fmla="*/ 103 h 114"/>
                <a:gd name="T56" fmla="*/ 170 w 339"/>
                <a:gd name="T57" fmla="*/ 109 h 114"/>
                <a:gd name="T58" fmla="*/ 32 w 339"/>
                <a:gd name="T59" fmla="*/ 102 h 114"/>
                <a:gd name="T60" fmla="*/ 23 w 339"/>
                <a:gd name="T61" fmla="*/ 102 h 114"/>
                <a:gd name="T62" fmla="*/ 14 w 339"/>
                <a:gd name="T63" fmla="*/ 34 h 114"/>
                <a:gd name="T64" fmla="*/ 9 w 339"/>
                <a:gd name="T65" fmla="*/ 39 h 114"/>
                <a:gd name="T66" fmla="*/ 95 w 339"/>
                <a:gd name="T67" fmla="*/ 14 h 114"/>
                <a:gd name="T68" fmla="*/ 95 w 339"/>
                <a:gd name="T69" fmla="*/ 12 h 114"/>
                <a:gd name="T70" fmla="*/ 94 w 339"/>
                <a:gd name="T71" fmla="*/ 12 h 114"/>
                <a:gd name="T72" fmla="*/ 101 w 339"/>
                <a:gd name="T73" fmla="*/ 10 h 114"/>
                <a:gd name="T74" fmla="*/ 84 w 339"/>
                <a:gd name="T75" fmla="*/ 9 h 114"/>
                <a:gd name="T76" fmla="*/ 77 w 339"/>
                <a:gd name="T77" fmla="*/ 9 h 114"/>
                <a:gd name="T78" fmla="*/ 60 w 339"/>
                <a:gd name="T79" fmla="*/ 8 h 114"/>
                <a:gd name="T80" fmla="*/ 47 w 339"/>
                <a:gd name="T81" fmla="*/ 10 h 114"/>
                <a:gd name="T82" fmla="*/ 46 w 339"/>
                <a:gd name="T83" fmla="*/ 7 h 114"/>
                <a:gd name="T84" fmla="*/ 21 w 339"/>
                <a:gd name="T85" fmla="*/ 7 h 114"/>
                <a:gd name="T86" fmla="*/ 17 w 339"/>
                <a:gd name="T87" fmla="*/ 14 h 114"/>
                <a:gd name="T88" fmla="*/ 8 w 339"/>
                <a:gd name="T89" fmla="*/ 78 h 114"/>
                <a:gd name="T90" fmla="*/ 5 w 339"/>
                <a:gd name="T91" fmla="*/ 47 h 114"/>
                <a:gd name="T92" fmla="*/ 3 w 339"/>
                <a:gd name="T93" fmla="*/ 30 h 114"/>
                <a:gd name="T94" fmla="*/ 5 w 339"/>
                <a:gd name="T95" fmla="*/ 98 h 114"/>
                <a:gd name="T96" fmla="*/ 22 w 339"/>
                <a:gd name="T97" fmla="*/ 104 h 114"/>
                <a:gd name="T98" fmla="*/ 72 w 339"/>
                <a:gd name="T99" fmla="*/ 113 h 114"/>
                <a:gd name="T100" fmla="*/ 109 w 339"/>
                <a:gd name="T101" fmla="*/ 114 h 114"/>
                <a:gd name="T102" fmla="*/ 223 w 339"/>
                <a:gd name="T103" fmla="*/ 112 h 114"/>
                <a:gd name="T104" fmla="*/ 329 w 339"/>
                <a:gd name="T105" fmla="*/ 105 h 114"/>
                <a:gd name="T106" fmla="*/ 339 w 339"/>
                <a:gd name="T107" fmla="*/ 93 h 114"/>
                <a:gd name="T108" fmla="*/ 329 w 339"/>
                <a:gd name="T109" fmla="*/ 103 h 114"/>
                <a:gd name="T110" fmla="*/ 332 w 339"/>
                <a:gd name="T111" fmla="*/ 95 h 114"/>
                <a:gd name="T112" fmla="*/ 334 w 339"/>
                <a:gd name="T113" fmla="*/ 82 h 114"/>
                <a:gd name="T114" fmla="*/ 335 w 339"/>
                <a:gd name="T115" fmla="*/ 72 h 114"/>
                <a:gd name="T116" fmla="*/ 333 w 339"/>
                <a:gd name="T117" fmla="*/ 52 h 114"/>
                <a:gd name="T118" fmla="*/ 334 w 339"/>
                <a:gd name="T119" fmla="*/ 25 h 114"/>
                <a:gd name="T120" fmla="*/ 334 w 339"/>
                <a:gd name="T121" fmla="*/ 23 h 114"/>
                <a:gd name="T122" fmla="*/ 331 w 339"/>
                <a:gd name="T123" fmla="*/ 18 h 114"/>
                <a:gd name="T124" fmla="*/ 321 w 339"/>
                <a:gd name="T125" fmla="*/ 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9" h="114">
                  <a:moveTo>
                    <a:pt x="337" y="80"/>
                  </a:moveTo>
                  <a:cubicBezTo>
                    <a:pt x="337" y="80"/>
                    <a:pt x="337" y="80"/>
                    <a:pt x="336" y="81"/>
                  </a:cubicBezTo>
                  <a:cubicBezTo>
                    <a:pt x="336" y="81"/>
                    <a:pt x="336" y="81"/>
                    <a:pt x="335" y="81"/>
                  </a:cubicBezTo>
                  <a:cubicBezTo>
                    <a:pt x="335" y="81"/>
                    <a:pt x="335" y="81"/>
                    <a:pt x="335" y="81"/>
                  </a:cubicBezTo>
                  <a:cubicBezTo>
                    <a:pt x="336" y="83"/>
                    <a:pt x="336" y="84"/>
                    <a:pt x="336" y="86"/>
                  </a:cubicBezTo>
                  <a:cubicBezTo>
                    <a:pt x="337" y="87"/>
                    <a:pt x="337" y="88"/>
                    <a:pt x="337" y="89"/>
                  </a:cubicBezTo>
                  <a:cubicBezTo>
                    <a:pt x="337" y="88"/>
                    <a:pt x="338" y="88"/>
                    <a:pt x="339" y="87"/>
                  </a:cubicBezTo>
                  <a:cubicBezTo>
                    <a:pt x="338" y="85"/>
                    <a:pt x="338" y="82"/>
                    <a:pt x="337" y="80"/>
                  </a:cubicBezTo>
                  <a:moveTo>
                    <a:pt x="336" y="74"/>
                  </a:moveTo>
                  <a:cubicBezTo>
                    <a:pt x="335" y="74"/>
                    <a:pt x="335" y="75"/>
                    <a:pt x="334" y="75"/>
                  </a:cubicBezTo>
                  <a:cubicBezTo>
                    <a:pt x="334" y="77"/>
                    <a:pt x="335" y="78"/>
                    <a:pt x="335" y="79"/>
                  </a:cubicBezTo>
                  <a:cubicBezTo>
                    <a:pt x="336" y="79"/>
                    <a:pt x="336" y="78"/>
                    <a:pt x="337" y="77"/>
                  </a:cubicBezTo>
                  <a:cubicBezTo>
                    <a:pt x="336" y="76"/>
                    <a:pt x="336" y="75"/>
                    <a:pt x="336" y="74"/>
                  </a:cubicBezTo>
                  <a:moveTo>
                    <a:pt x="332" y="8"/>
                  </a:moveTo>
                  <a:cubicBezTo>
                    <a:pt x="331" y="8"/>
                    <a:pt x="330" y="8"/>
                    <a:pt x="330" y="9"/>
                  </a:cubicBezTo>
                  <a:cubicBezTo>
                    <a:pt x="330" y="9"/>
                    <a:pt x="330" y="9"/>
                    <a:pt x="330" y="9"/>
                  </a:cubicBezTo>
                  <a:cubicBezTo>
                    <a:pt x="330" y="11"/>
                    <a:pt x="330" y="13"/>
                    <a:pt x="330" y="16"/>
                  </a:cubicBezTo>
                  <a:cubicBezTo>
                    <a:pt x="331" y="15"/>
                    <a:pt x="332" y="15"/>
                    <a:pt x="333" y="14"/>
                  </a:cubicBezTo>
                  <a:cubicBezTo>
                    <a:pt x="333" y="12"/>
                    <a:pt x="332" y="10"/>
                    <a:pt x="332" y="8"/>
                  </a:cubicBezTo>
                  <a:moveTo>
                    <a:pt x="331" y="4"/>
                  </a:moveTo>
                  <a:cubicBezTo>
                    <a:pt x="331" y="5"/>
                    <a:pt x="330" y="5"/>
                    <a:pt x="330" y="5"/>
                  </a:cubicBezTo>
                  <a:cubicBezTo>
                    <a:pt x="329" y="5"/>
                    <a:pt x="329" y="5"/>
                    <a:pt x="329" y="5"/>
                  </a:cubicBezTo>
                  <a:cubicBezTo>
                    <a:pt x="329" y="5"/>
                    <a:pt x="329" y="5"/>
                    <a:pt x="329" y="5"/>
                  </a:cubicBezTo>
                  <a:cubicBezTo>
                    <a:pt x="329" y="6"/>
                    <a:pt x="329" y="6"/>
                    <a:pt x="329" y="7"/>
                  </a:cubicBezTo>
                  <a:cubicBezTo>
                    <a:pt x="330" y="6"/>
                    <a:pt x="331" y="6"/>
                    <a:pt x="331" y="5"/>
                  </a:cubicBezTo>
                  <a:cubicBezTo>
                    <a:pt x="331" y="5"/>
                    <a:pt x="331" y="5"/>
                    <a:pt x="331" y="4"/>
                  </a:cubicBezTo>
                  <a:moveTo>
                    <a:pt x="109" y="112"/>
                  </a:moveTo>
                  <a:cubicBezTo>
                    <a:pt x="104" y="112"/>
                    <a:pt x="99" y="111"/>
                    <a:pt x="94" y="111"/>
                  </a:cubicBezTo>
                  <a:cubicBezTo>
                    <a:pt x="100" y="111"/>
                    <a:pt x="106" y="111"/>
                    <a:pt x="112" y="112"/>
                  </a:cubicBezTo>
                  <a:cubicBezTo>
                    <a:pt x="111" y="112"/>
                    <a:pt x="110" y="112"/>
                    <a:pt x="109" y="112"/>
                  </a:cubicBezTo>
                  <a:moveTo>
                    <a:pt x="241" y="109"/>
                  </a:moveTo>
                  <a:cubicBezTo>
                    <a:pt x="252" y="109"/>
                    <a:pt x="263" y="109"/>
                    <a:pt x="274" y="109"/>
                  </a:cubicBezTo>
                  <a:cubicBezTo>
                    <a:pt x="276" y="109"/>
                    <a:pt x="277" y="109"/>
                    <a:pt x="279" y="109"/>
                  </a:cubicBezTo>
                  <a:cubicBezTo>
                    <a:pt x="269" y="109"/>
                    <a:pt x="260" y="110"/>
                    <a:pt x="251" y="110"/>
                  </a:cubicBezTo>
                  <a:cubicBezTo>
                    <a:pt x="242" y="110"/>
                    <a:pt x="233" y="110"/>
                    <a:pt x="225" y="110"/>
                  </a:cubicBezTo>
                  <a:cubicBezTo>
                    <a:pt x="221" y="110"/>
                    <a:pt x="217" y="110"/>
                    <a:pt x="213" y="110"/>
                  </a:cubicBezTo>
                  <a:cubicBezTo>
                    <a:pt x="223" y="110"/>
                    <a:pt x="232" y="109"/>
                    <a:pt x="241" y="109"/>
                  </a:cubicBezTo>
                  <a:moveTo>
                    <a:pt x="62" y="111"/>
                  </a:moveTo>
                  <a:cubicBezTo>
                    <a:pt x="60" y="111"/>
                    <a:pt x="58" y="111"/>
                    <a:pt x="57" y="111"/>
                  </a:cubicBezTo>
                  <a:cubicBezTo>
                    <a:pt x="47" y="111"/>
                    <a:pt x="37" y="111"/>
                    <a:pt x="28" y="106"/>
                  </a:cubicBezTo>
                  <a:cubicBezTo>
                    <a:pt x="28" y="106"/>
                    <a:pt x="27" y="105"/>
                    <a:pt x="27" y="105"/>
                  </a:cubicBezTo>
                  <a:cubicBezTo>
                    <a:pt x="38" y="108"/>
                    <a:pt x="49" y="109"/>
                    <a:pt x="60" y="111"/>
                  </a:cubicBezTo>
                  <a:cubicBezTo>
                    <a:pt x="63" y="111"/>
                    <a:pt x="65" y="111"/>
                    <a:pt x="68" y="111"/>
                  </a:cubicBezTo>
                  <a:cubicBezTo>
                    <a:pt x="66" y="111"/>
                    <a:pt x="64" y="111"/>
                    <a:pt x="62" y="111"/>
                  </a:cubicBezTo>
                  <a:moveTo>
                    <a:pt x="263" y="107"/>
                  </a:moveTo>
                  <a:cubicBezTo>
                    <a:pt x="271" y="106"/>
                    <a:pt x="280" y="105"/>
                    <a:pt x="288" y="105"/>
                  </a:cubicBezTo>
                  <a:cubicBezTo>
                    <a:pt x="291" y="105"/>
                    <a:pt x="293" y="105"/>
                    <a:pt x="296" y="105"/>
                  </a:cubicBezTo>
                  <a:cubicBezTo>
                    <a:pt x="298" y="105"/>
                    <a:pt x="300" y="105"/>
                    <a:pt x="302" y="105"/>
                  </a:cubicBezTo>
                  <a:cubicBezTo>
                    <a:pt x="305" y="105"/>
                    <a:pt x="307" y="105"/>
                    <a:pt x="310" y="105"/>
                  </a:cubicBezTo>
                  <a:cubicBezTo>
                    <a:pt x="308" y="106"/>
                    <a:pt x="307" y="106"/>
                    <a:pt x="306" y="106"/>
                  </a:cubicBezTo>
                  <a:cubicBezTo>
                    <a:pt x="306" y="106"/>
                    <a:pt x="305" y="106"/>
                    <a:pt x="305" y="106"/>
                  </a:cubicBezTo>
                  <a:cubicBezTo>
                    <a:pt x="304" y="106"/>
                    <a:pt x="302" y="106"/>
                    <a:pt x="301" y="106"/>
                  </a:cubicBezTo>
                  <a:cubicBezTo>
                    <a:pt x="298" y="106"/>
                    <a:pt x="296" y="106"/>
                    <a:pt x="294" y="106"/>
                  </a:cubicBezTo>
                  <a:cubicBezTo>
                    <a:pt x="293" y="106"/>
                    <a:pt x="292" y="106"/>
                    <a:pt x="292" y="106"/>
                  </a:cubicBezTo>
                  <a:cubicBezTo>
                    <a:pt x="286" y="106"/>
                    <a:pt x="280" y="106"/>
                    <a:pt x="275" y="107"/>
                  </a:cubicBezTo>
                  <a:cubicBezTo>
                    <a:pt x="273" y="107"/>
                    <a:pt x="271" y="106"/>
                    <a:pt x="269" y="106"/>
                  </a:cubicBezTo>
                  <a:cubicBezTo>
                    <a:pt x="267" y="106"/>
                    <a:pt x="265" y="107"/>
                    <a:pt x="263" y="107"/>
                  </a:cubicBezTo>
                  <a:moveTo>
                    <a:pt x="316" y="106"/>
                  </a:moveTo>
                  <a:cubicBezTo>
                    <a:pt x="319" y="105"/>
                    <a:pt x="321" y="105"/>
                    <a:pt x="324" y="104"/>
                  </a:cubicBezTo>
                  <a:cubicBezTo>
                    <a:pt x="323" y="105"/>
                    <a:pt x="322" y="105"/>
                    <a:pt x="321" y="105"/>
                  </a:cubicBezTo>
                  <a:cubicBezTo>
                    <a:pt x="319" y="106"/>
                    <a:pt x="317" y="106"/>
                    <a:pt x="315" y="106"/>
                  </a:cubicBezTo>
                  <a:cubicBezTo>
                    <a:pt x="315" y="106"/>
                    <a:pt x="315" y="106"/>
                    <a:pt x="315" y="106"/>
                  </a:cubicBezTo>
                  <a:cubicBezTo>
                    <a:pt x="316" y="106"/>
                    <a:pt x="316" y="106"/>
                    <a:pt x="316" y="106"/>
                  </a:cubicBezTo>
                  <a:moveTo>
                    <a:pt x="36" y="104"/>
                  </a:moveTo>
                  <a:cubicBezTo>
                    <a:pt x="36" y="104"/>
                    <a:pt x="37" y="104"/>
                    <a:pt x="38" y="104"/>
                  </a:cubicBezTo>
                  <a:cubicBezTo>
                    <a:pt x="47" y="104"/>
                    <a:pt x="57" y="106"/>
                    <a:pt x="67" y="107"/>
                  </a:cubicBezTo>
                  <a:cubicBezTo>
                    <a:pt x="73" y="108"/>
                    <a:pt x="79" y="108"/>
                    <a:pt x="85" y="108"/>
                  </a:cubicBezTo>
                  <a:cubicBezTo>
                    <a:pt x="92" y="109"/>
                    <a:pt x="99" y="109"/>
                    <a:pt x="105" y="109"/>
                  </a:cubicBezTo>
                  <a:cubicBezTo>
                    <a:pt x="113" y="109"/>
                    <a:pt x="121" y="110"/>
                    <a:pt x="128" y="110"/>
                  </a:cubicBezTo>
                  <a:cubicBezTo>
                    <a:pt x="113" y="110"/>
                    <a:pt x="98" y="110"/>
                    <a:pt x="83" y="109"/>
                  </a:cubicBezTo>
                  <a:cubicBezTo>
                    <a:pt x="73" y="109"/>
                    <a:pt x="64" y="108"/>
                    <a:pt x="55" y="107"/>
                  </a:cubicBezTo>
                  <a:cubicBezTo>
                    <a:pt x="49" y="107"/>
                    <a:pt x="42" y="107"/>
                    <a:pt x="36" y="104"/>
                  </a:cubicBezTo>
                  <a:moveTo>
                    <a:pt x="321" y="103"/>
                  </a:moveTo>
                  <a:cubicBezTo>
                    <a:pt x="326" y="99"/>
                    <a:pt x="329" y="93"/>
                    <a:pt x="331" y="87"/>
                  </a:cubicBezTo>
                  <a:cubicBezTo>
                    <a:pt x="331" y="88"/>
                    <a:pt x="331" y="90"/>
                    <a:pt x="331" y="91"/>
                  </a:cubicBezTo>
                  <a:cubicBezTo>
                    <a:pt x="331" y="94"/>
                    <a:pt x="330" y="96"/>
                    <a:pt x="329" y="99"/>
                  </a:cubicBezTo>
                  <a:cubicBezTo>
                    <a:pt x="328" y="99"/>
                    <a:pt x="328" y="99"/>
                    <a:pt x="328" y="100"/>
                  </a:cubicBezTo>
                  <a:cubicBezTo>
                    <a:pt x="328" y="100"/>
                    <a:pt x="327" y="101"/>
                    <a:pt x="327" y="101"/>
                  </a:cubicBezTo>
                  <a:cubicBezTo>
                    <a:pt x="325" y="102"/>
                    <a:pt x="323" y="103"/>
                    <a:pt x="321" y="103"/>
                  </a:cubicBezTo>
                  <a:moveTo>
                    <a:pt x="9" y="93"/>
                  </a:moveTo>
                  <a:cubicBezTo>
                    <a:pt x="9" y="90"/>
                    <a:pt x="10" y="88"/>
                    <a:pt x="10" y="86"/>
                  </a:cubicBezTo>
                  <a:cubicBezTo>
                    <a:pt x="12" y="91"/>
                    <a:pt x="14" y="96"/>
                    <a:pt x="18" y="100"/>
                  </a:cubicBezTo>
                  <a:cubicBezTo>
                    <a:pt x="18" y="100"/>
                    <a:pt x="18" y="101"/>
                    <a:pt x="18" y="101"/>
                  </a:cubicBezTo>
                  <a:cubicBezTo>
                    <a:pt x="15" y="99"/>
                    <a:pt x="12" y="97"/>
                    <a:pt x="9" y="94"/>
                  </a:cubicBezTo>
                  <a:cubicBezTo>
                    <a:pt x="9" y="93"/>
                    <a:pt x="9" y="93"/>
                    <a:pt x="9" y="93"/>
                  </a:cubicBezTo>
                  <a:moveTo>
                    <a:pt x="6" y="95"/>
                  </a:moveTo>
                  <a:cubicBezTo>
                    <a:pt x="4" y="91"/>
                    <a:pt x="4" y="87"/>
                    <a:pt x="3" y="82"/>
                  </a:cubicBezTo>
                  <a:cubicBezTo>
                    <a:pt x="3" y="79"/>
                    <a:pt x="3" y="75"/>
                    <a:pt x="3" y="72"/>
                  </a:cubicBezTo>
                  <a:cubicBezTo>
                    <a:pt x="3" y="75"/>
                    <a:pt x="3" y="79"/>
                    <a:pt x="4" y="83"/>
                  </a:cubicBezTo>
                  <a:cubicBezTo>
                    <a:pt x="4" y="87"/>
                    <a:pt x="5" y="90"/>
                    <a:pt x="7" y="93"/>
                  </a:cubicBezTo>
                  <a:cubicBezTo>
                    <a:pt x="6" y="94"/>
                    <a:pt x="6" y="94"/>
                    <a:pt x="6" y="95"/>
                  </a:cubicBezTo>
                  <a:moveTo>
                    <a:pt x="330" y="51"/>
                  </a:moveTo>
                  <a:cubicBezTo>
                    <a:pt x="329" y="48"/>
                    <a:pt x="329" y="46"/>
                    <a:pt x="329" y="43"/>
                  </a:cubicBezTo>
                  <a:cubicBezTo>
                    <a:pt x="328" y="38"/>
                    <a:pt x="327" y="32"/>
                    <a:pt x="327" y="27"/>
                  </a:cubicBezTo>
                  <a:cubicBezTo>
                    <a:pt x="327" y="25"/>
                    <a:pt x="327" y="23"/>
                    <a:pt x="327" y="21"/>
                  </a:cubicBezTo>
                  <a:cubicBezTo>
                    <a:pt x="328" y="28"/>
                    <a:pt x="330" y="35"/>
                    <a:pt x="330" y="42"/>
                  </a:cubicBezTo>
                  <a:cubicBezTo>
                    <a:pt x="330" y="45"/>
                    <a:pt x="330" y="48"/>
                    <a:pt x="330" y="51"/>
                  </a:cubicBezTo>
                  <a:moveTo>
                    <a:pt x="318" y="0"/>
                  </a:moveTo>
                  <a:cubicBezTo>
                    <a:pt x="318" y="0"/>
                    <a:pt x="317" y="0"/>
                    <a:pt x="318" y="1"/>
                  </a:cubicBezTo>
                  <a:cubicBezTo>
                    <a:pt x="318" y="1"/>
                    <a:pt x="318" y="1"/>
                    <a:pt x="318" y="1"/>
                  </a:cubicBezTo>
                  <a:cubicBezTo>
                    <a:pt x="318" y="2"/>
                    <a:pt x="319" y="2"/>
                    <a:pt x="319" y="2"/>
                  </a:cubicBezTo>
                  <a:cubicBezTo>
                    <a:pt x="325" y="6"/>
                    <a:pt x="325" y="16"/>
                    <a:pt x="325" y="22"/>
                  </a:cubicBezTo>
                  <a:cubicBezTo>
                    <a:pt x="325" y="32"/>
                    <a:pt x="326" y="42"/>
                    <a:pt x="328" y="52"/>
                  </a:cubicBezTo>
                  <a:cubicBezTo>
                    <a:pt x="328" y="54"/>
                    <a:pt x="329" y="57"/>
                    <a:pt x="329" y="59"/>
                  </a:cubicBezTo>
                  <a:cubicBezTo>
                    <a:pt x="329" y="65"/>
                    <a:pt x="329" y="71"/>
                    <a:pt x="329" y="77"/>
                  </a:cubicBezTo>
                  <a:cubicBezTo>
                    <a:pt x="330" y="78"/>
                    <a:pt x="330" y="80"/>
                    <a:pt x="330" y="81"/>
                  </a:cubicBezTo>
                  <a:cubicBezTo>
                    <a:pt x="329" y="85"/>
                    <a:pt x="328" y="90"/>
                    <a:pt x="326" y="94"/>
                  </a:cubicBezTo>
                  <a:cubicBezTo>
                    <a:pt x="324" y="99"/>
                    <a:pt x="320" y="102"/>
                    <a:pt x="315" y="104"/>
                  </a:cubicBezTo>
                  <a:cubicBezTo>
                    <a:pt x="315" y="104"/>
                    <a:pt x="315" y="104"/>
                    <a:pt x="314" y="104"/>
                  </a:cubicBezTo>
                  <a:cubicBezTo>
                    <a:pt x="310" y="104"/>
                    <a:pt x="305" y="103"/>
                    <a:pt x="301" y="103"/>
                  </a:cubicBezTo>
                  <a:cubicBezTo>
                    <a:pt x="299" y="103"/>
                    <a:pt x="298" y="103"/>
                    <a:pt x="297" y="103"/>
                  </a:cubicBezTo>
                  <a:cubicBezTo>
                    <a:pt x="293" y="103"/>
                    <a:pt x="289" y="103"/>
                    <a:pt x="286" y="103"/>
                  </a:cubicBezTo>
                  <a:cubicBezTo>
                    <a:pt x="279" y="103"/>
                    <a:pt x="273" y="104"/>
                    <a:pt x="266" y="104"/>
                  </a:cubicBezTo>
                  <a:cubicBezTo>
                    <a:pt x="253" y="105"/>
                    <a:pt x="240" y="106"/>
                    <a:pt x="227" y="107"/>
                  </a:cubicBezTo>
                  <a:cubicBezTo>
                    <a:pt x="219" y="108"/>
                    <a:pt x="211" y="108"/>
                    <a:pt x="204" y="108"/>
                  </a:cubicBezTo>
                  <a:cubicBezTo>
                    <a:pt x="192" y="109"/>
                    <a:pt x="181" y="109"/>
                    <a:pt x="170" y="109"/>
                  </a:cubicBezTo>
                  <a:cubicBezTo>
                    <a:pt x="147" y="109"/>
                    <a:pt x="124" y="108"/>
                    <a:pt x="100" y="107"/>
                  </a:cubicBezTo>
                  <a:cubicBezTo>
                    <a:pt x="89" y="106"/>
                    <a:pt x="77" y="106"/>
                    <a:pt x="65" y="105"/>
                  </a:cubicBezTo>
                  <a:cubicBezTo>
                    <a:pt x="56" y="104"/>
                    <a:pt x="47" y="102"/>
                    <a:pt x="38" y="102"/>
                  </a:cubicBezTo>
                  <a:cubicBezTo>
                    <a:pt x="36" y="102"/>
                    <a:pt x="34" y="102"/>
                    <a:pt x="32" y="102"/>
                  </a:cubicBezTo>
                  <a:cubicBezTo>
                    <a:pt x="31" y="102"/>
                    <a:pt x="31" y="103"/>
                    <a:pt x="32" y="104"/>
                  </a:cubicBezTo>
                  <a:cubicBezTo>
                    <a:pt x="32" y="104"/>
                    <a:pt x="32" y="104"/>
                    <a:pt x="32" y="104"/>
                  </a:cubicBezTo>
                  <a:cubicBezTo>
                    <a:pt x="31" y="104"/>
                    <a:pt x="30" y="104"/>
                    <a:pt x="28" y="104"/>
                  </a:cubicBezTo>
                  <a:cubicBezTo>
                    <a:pt x="26" y="103"/>
                    <a:pt x="25" y="103"/>
                    <a:pt x="23" y="102"/>
                  </a:cubicBezTo>
                  <a:cubicBezTo>
                    <a:pt x="16" y="96"/>
                    <a:pt x="12" y="87"/>
                    <a:pt x="10" y="78"/>
                  </a:cubicBezTo>
                  <a:cubicBezTo>
                    <a:pt x="10" y="75"/>
                    <a:pt x="10" y="71"/>
                    <a:pt x="9" y="68"/>
                  </a:cubicBezTo>
                  <a:cubicBezTo>
                    <a:pt x="9" y="65"/>
                    <a:pt x="9" y="62"/>
                    <a:pt x="9" y="59"/>
                  </a:cubicBezTo>
                  <a:cubicBezTo>
                    <a:pt x="9" y="51"/>
                    <a:pt x="11" y="42"/>
                    <a:pt x="14" y="34"/>
                  </a:cubicBezTo>
                  <a:cubicBezTo>
                    <a:pt x="14" y="33"/>
                    <a:pt x="13" y="33"/>
                    <a:pt x="13" y="33"/>
                  </a:cubicBezTo>
                  <a:cubicBezTo>
                    <a:pt x="12" y="33"/>
                    <a:pt x="12" y="33"/>
                    <a:pt x="12" y="34"/>
                  </a:cubicBezTo>
                  <a:cubicBezTo>
                    <a:pt x="11" y="37"/>
                    <a:pt x="10" y="40"/>
                    <a:pt x="9" y="44"/>
                  </a:cubicBezTo>
                  <a:cubicBezTo>
                    <a:pt x="9" y="42"/>
                    <a:pt x="9" y="41"/>
                    <a:pt x="9" y="39"/>
                  </a:cubicBezTo>
                  <a:cubicBezTo>
                    <a:pt x="10" y="31"/>
                    <a:pt x="12" y="20"/>
                    <a:pt x="20" y="15"/>
                  </a:cubicBezTo>
                  <a:cubicBezTo>
                    <a:pt x="24" y="12"/>
                    <a:pt x="29" y="11"/>
                    <a:pt x="34" y="11"/>
                  </a:cubicBezTo>
                  <a:cubicBezTo>
                    <a:pt x="38" y="11"/>
                    <a:pt x="43" y="12"/>
                    <a:pt x="47" y="12"/>
                  </a:cubicBezTo>
                  <a:cubicBezTo>
                    <a:pt x="63" y="14"/>
                    <a:pt x="79" y="14"/>
                    <a:pt x="95" y="14"/>
                  </a:cubicBezTo>
                  <a:cubicBezTo>
                    <a:pt x="95" y="14"/>
                    <a:pt x="95" y="14"/>
                    <a:pt x="95" y="14"/>
                  </a:cubicBezTo>
                  <a:cubicBezTo>
                    <a:pt x="95" y="14"/>
                    <a:pt x="95" y="14"/>
                    <a:pt x="95" y="14"/>
                  </a:cubicBezTo>
                  <a:cubicBezTo>
                    <a:pt x="95" y="14"/>
                    <a:pt x="95" y="14"/>
                    <a:pt x="95" y="14"/>
                  </a:cubicBezTo>
                  <a:cubicBezTo>
                    <a:pt x="96" y="14"/>
                    <a:pt x="96" y="12"/>
                    <a:pt x="95" y="12"/>
                  </a:cubicBezTo>
                  <a:cubicBezTo>
                    <a:pt x="95" y="12"/>
                    <a:pt x="95" y="12"/>
                    <a:pt x="95" y="12"/>
                  </a:cubicBezTo>
                  <a:cubicBezTo>
                    <a:pt x="95" y="12"/>
                    <a:pt x="95" y="12"/>
                    <a:pt x="95" y="12"/>
                  </a:cubicBezTo>
                  <a:cubicBezTo>
                    <a:pt x="95" y="12"/>
                    <a:pt x="95" y="12"/>
                    <a:pt x="95" y="12"/>
                  </a:cubicBezTo>
                  <a:cubicBezTo>
                    <a:pt x="95" y="12"/>
                    <a:pt x="95" y="12"/>
                    <a:pt x="94" y="12"/>
                  </a:cubicBezTo>
                  <a:cubicBezTo>
                    <a:pt x="97" y="12"/>
                    <a:pt x="99" y="12"/>
                    <a:pt x="101" y="12"/>
                  </a:cubicBezTo>
                  <a:cubicBezTo>
                    <a:pt x="102" y="12"/>
                    <a:pt x="102" y="10"/>
                    <a:pt x="101" y="10"/>
                  </a:cubicBezTo>
                  <a:cubicBezTo>
                    <a:pt x="101" y="10"/>
                    <a:pt x="101" y="10"/>
                    <a:pt x="101" y="10"/>
                  </a:cubicBezTo>
                  <a:cubicBezTo>
                    <a:pt x="101" y="10"/>
                    <a:pt x="101" y="10"/>
                    <a:pt x="101" y="10"/>
                  </a:cubicBezTo>
                  <a:cubicBezTo>
                    <a:pt x="96" y="10"/>
                    <a:pt x="91" y="9"/>
                    <a:pt x="85" y="9"/>
                  </a:cubicBezTo>
                  <a:cubicBezTo>
                    <a:pt x="86" y="9"/>
                    <a:pt x="86" y="9"/>
                    <a:pt x="86" y="9"/>
                  </a:cubicBezTo>
                  <a:cubicBezTo>
                    <a:pt x="86" y="8"/>
                    <a:pt x="85" y="8"/>
                    <a:pt x="85" y="8"/>
                  </a:cubicBezTo>
                  <a:cubicBezTo>
                    <a:pt x="84" y="8"/>
                    <a:pt x="84" y="8"/>
                    <a:pt x="84" y="9"/>
                  </a:cubicBezTo>
                  <a:cubicBezTo>
                    <a:pt x="84" y="8"/>
                    <a:pt x="84" y="8"/>
                    <a:pt x="84" y="8"/>
                  </a:cubicBezTo>
                  <a:cubicBezTo>
                    <a:pt x="84" y="8"/>
                    <a:pt x="84" y="8"/>
                    <a:pt x="83" y="8"/>
                  </a:cubicBezTo>
                  <a:cubicBezTo>
                    <a:pt x="83" y="9"/>
                    <a:pt x="82" y="9"/>
                    <a:pt x="82" y="9"/>
                  </a:cubicBezTo>
                  <a:cubicBezTo>
                    <a:pt x="80" y="9"/>
                    <a:pt x="78" y="9"/>
                    <a:pt x="77" y="9"/>
                  </a:cubicBezTo>
                  <a:cubicBezTo>
                    <a:pt x="75" y="9"/>
                    <a:pt x="73" y="9"/>
                    <a:pt x="71" y="9"/>
                  </a:cubicBezTo>
                  <a:cubicBezTo>
                    <a:pt x="68" y="9"/>
                    <a:pt x="65" y="8"/>
                    <a:pt x="62" y="8"/>
                  </a:cubicBezTo>
                  <a:cubicBezTo>
                    <a:pt x="61" y="8"/>
                    <a:pt x="61" y="8"/>
                    <a:pt x="61" y="8"/>
                  </a:cubicBezTo>
                  <a:cubicBezTo>
                    <a:pt x="61" y="8"/>
                    <a:pt x="61" y="8"/>
                    <a:pt x="60" y="8"/>
                  </a:cubicBezTo>
                  <a:cubicBezTo>
                    <a:pt x="60" y="8"/>
                    <a:pt x="60" y="8"/>
                    <a:pt x="60" y="8"/>
                  </a:cubicBezTo>
                  <a:cubicBezTo>
                    <a:pt x="57" y="8"/>
                    <a:pt x="53" y="7"/>
                    <a:pt x="50" y="7"/>
                  </a:cubicBezTo>
                  <a:cubicBezTo>
                    <a:pt x="49" y="8"/>
                    <a:pt x="48" y="9"/>
                    <a:pt x="47" y="10"/>
                  </a:cubicBezTo>
                  <a:cubicBezTo>
                    <a:pt x="47" y="10"/>
                    <a:pt x="47" y="10"/>
                    <a:pt x="47" y="10"/>
                  </a:cubicBezTo>
                  <a:cubicBezTo>
                    <a:pt x="46" y="10"/>
                    <a:pt x="45" y="9"/>
                    <a:pt x="46" y="8"/>
                  </a:cubicBezTo>
                  <a:cubicBezTo>
                    <a:pt x="46" y="8"/>
                    <a:pt x="47" y="7"/>
                    <a:pt x="47" y="7"/>
                  </a:cubicBezTo>
                  <a:cubicBezTo>
                    <a:pt x="47" y="7"/>
                    <a:pt x="46" y="7"/>
                    <a:pt x="46" y="7"/>
                  </a:cubicBezTo>
                  <a:cubicBezTo>
                    <a:pt x="46" y="7"/>
                    <a:pt x="46" y="7"/>
                    <a:pt x="46" y="7"/>
                  </a:cubicBezTo>
                  <a:cubicBezTo>
                    <a:pt x="45" y="7"/>
                    <a:pt x="45" y="7"/>
                    <a:pt x="45" y="7"/>
                  </a:cubicBezTo>
                  <a:cubicBezTo>
                    <a:pt x="45" y="7"/>
                    <a:pt x="44" y="7"/>
                    <a:pt x="44" y="7"/>
                  </a:cubicBezTo>
                  <a:cubicBezTo>
                    <a:pt x="41" y="7"/>
                    <a:pt x="38" y="7"/>
                    <a:pt x="35" y="7"/>
                  </a:cubicBezTo>
                  <a:cubicBezTo>
                    <a:pt x="30" y="7"/>
                    <a:pt x="26" y="7"/>
                    <a:pt x="21" y="7"/>
                  </a:cubicBezTo>
                  <a:cubicBezTo>
                    <a:pt x="20" y="7"/>
                    <a:pt x="20" y="9"/>
                    <a:pt x="21" y="9"/>
                  </a:cubicBezTo>
                  <a:cubicBezTo>
                    <a:pt x="22" y="9"/>
                    <a:pt x="23" y="10"/>
                    <a:pt x="24" y="10"/>
                  </a:cubicBezTo>
                  <a:cubicBezTo>
                    <a:pt x="24" y="10"/>
                    <a:pt x="24" y="11"/>
                    <a:pt x="24" y="11"/>
                  </a:cubicBezTo>
                  <a:cubicBezTo>
                    <a:pt x="22" y="11"/>
                    <a:pt x="19" y="13"/>
                    <a:pt x="17" y="14"/>
                  </a:cubicBezTo>
                  <a:cubicBezTo>
                    <a:pt x="13" y="17"/>
                    <a:pt x="11" y="21"/>
                    <a:pt x="10" y="25"/>
                  </a:cubicBezTo>
                  <a:cubicBezTo>
                    <a:pt x="7" y="33"/>
                    <a:pt x="7" y="43"/>
                    <a:pt x="7" y="52"/>
                  </a:cubicBezTo>
                  <a:cubicBezTo>
                    <a:pt x="6" y="54"/>
                    <a:pt x="7" y="57"/>
                    <a:pt x="7" y="59"/>
                  </a:cubicBezTo>
                  <a:cubicBezTo>
                    <a:pt x="6" y="66"/>
                    <a:pt x="7" y="72"/>
                    <a:pt x="8" y="78"/>
                  </a:cubicBezTo>
                  <a:cubicBezTo>
                    <a:pt x="8" y="82"/>
                    <a:pt x="8" y="86"/>
                    <a:pt x="7" y="90"/>
                  </a:cubicBezTo>
                  <a:cubicBezTo>
                    <a:pt x="6" y="87"/>
                    <a:pt x="6" y="84"/>
                    <a:pt x="6" y="81"/>
                  </a:cubicBezTo>
                  <a:cubicBezTo>
                    <a:pt x="5" y="75"/>
                    <a:pt x="5" y="69"/>
                    <a:pt x="5" y="64"/>
                  </a:cubicBezTo>
                  <a:cubicBezTo>
                    <a:pt x="5" y="58"/>
                    <a:pt x="5" y="53"/>
                    <a:pt x="5" y="47"/>
                  </a:cubicBezTo>
                  <a:cubicBezTo>
                    <a:pt x="5" y="47"/>
                    <a:pt x="5" y="47"/>
                    <a:pt x="5" y="46"/>
                  </a:cubicBezTo>
                  <a:cubicBezTo>
                    <a:pt x="5" y="41"/>
                    <a:pt x="6" y="36"/>
                    <a:pt x="5" y="31"/>
                  </a:cubicBezTo>
                  <a:cubicBezTo>
                    <a:pt x="5" y="30"/>
                    <a:pt x="4" y="30"/>
                    <a:pt x="4" y="30"/>
                  </a:cubicBezTo>
                  <a:cubicBezTo>
                    <a:pt x="4" y="30"/>
                    <a:pt x="3" y="30"/>
                    <a:pt x="3" y="30"/>
                  </a:cubicBezTo>
                  <a:cubicBezTo>
                    <a:pt x="2" y="35"/>
                    <a:pt x="2" y="41"/>
                    <a:pt x="3" y="46"/>
                  </a:cubicBezTo>
                  <a:cubicBezTo>
                    <a:pt x="3" y="47"/>
                    <a:pt x="2" y="49"/>
                    <a:pt x="2" y="50"/>
                  </a:cubicBezTo>
                  <a:cubicBezTo>
                    <a:pt x="2" y="56"/>
                    <a:pt x="1" y="62"/>
                    <a:pt x="1" y="68"/>
                  </a:cubicBezTo>
                  <a:cubicBezTo>
                    <a:pt x="1" y="77"/>
                    <a:pt x="0" y="89"/>
                    <a:pt x="5" y="98"/>
                  </a:cubicBezTo>
                  <a:cubicBezTo>
                    <a:pt x="5" y="98"/>
                    <a:pt x="6" y="99"/>
                    <a:pt x="6" y="99"/>
                  </a:cubicBezTo>
                  <a:cubicBezTo>
                    <a:pt x="6" y="99"/>
                    <a:pt x="7" y="98"/>
                    <a:pt x="7" y="98"/>
                  </a:cubicBezTo>
                  <a:cubicBezTo>
                    <a:pt x="7" y="97"/>
                    <a:pt x="8" y="96"/>
                    <a:pt x="8" y="95"/>
                  </a:cubicBezTo>
                  <a:cubicBezTo>
                    <a:pt x="11" y="100"/>
                    <a:pt x="16" y="102"/>
                    <a:pt x="22" y="104"/>
                  </a:cubicBezTo>
                  <a:cubicBezTo>
                    <a:pt x="27" y="108"/>
                    <a:pt x="33" y="111"/>
                    <a:pt x="40" y="112"/>
                  </a:cubicBezTo>
                  <a:cubicBezTo>
                    <a:pt x="47" y="113"/>
                    <a:pt x="54" y="114"/>
                    <a:pt x="62" y="114"/>
                  </a:cubicBezTo>
                  <a:cubicBezTo>
                    <a:pt x="64" y="114"/>
                    <a:pt x="67" y="113"/>
                    <a:pt x="70" y="113"/>
                  </a:cubicBezTo>
                  <a:cubicBezTo>
                    <a:pt x="70" y="113"/>
                    <a:pt x="71" y="113"/>
                    <a:pt x="72" y="113"/>
                  </a:cubicBezTo>
                  <a:cubicBezTo>
                    <a:pt x="76" y="113"/>
                    <a:pt x="81" y="114"/>
                    <a:pt x="85" y="114"/>
                  </a:cubicBezTo>
                  <a:cubicBezTo>
                    <a:pt x="89" y="114"/>
                    <a:pt x="93" y="114"/>
                    <a:pt x="98" y="114"/>
                  </a:cubicBezTo>
                  <a:cubicBezTo>
                    <a:pt x="100" y="114"/>
                    <a:pt x="102" y="114"/>
                    <a:pt x="104" y="114"/>
                  </a:cubicBezTo>
                  <a:cubicBezTo>
                    <a:pt x="106" y="114"/>
                    <a:pt x="107" y="114"/>
                    <a:pt x="109" y="114"/>
                  </a:cubicBezTo>
                  <a:cubicBezTo>
                    <a:pt x="112" y="114"/>
                    <a:pt x="116" y="114"/>
                    <a:pt x="119" y="114"/>
                  </a:cubicBezTo>
                  <a:cubicBezTo>
                    <a:pt x="140" y="114"/>
                    <a:pt x="160" y="113"/>
                    <a:pt x="181" y="112"/>
                  </a:cubicBezTo>
                  <a:cubicBezTo>
                    <a:pt x="182" y="112"/>
                    <a:pt x="182" y="112"/>
                    <a:pt x="183" y="112"/>
                  </a:cubicBezTo>
                  <a:cubicBezTo>
                    <a:pt x="196" y="112"/>
                    <a:pt x="210" y="112"/>
                    <a:pt x="223" y="112"/>
                  </a:cubicBezTo>
                  <a:cubicBezTo>
                    <a:pt x="235" y="112"/>
                    <a:pt x="248" y="112"/>
                    <a:pt x="261" y="112"/>
                  </a:cubicBezTo>
                  <a:cubicBezTo>
                    <a:pt x="274" y="111"/>
                    <a:pt x="286" y="110"/>
                    <a:pt x="299" y="109"/>
                  </a:cubicBezTo>
                  <a:cubicBezTo>
                    <a:pt x="306" y="109"/>
                    <a:pt x="314" y="110"/>
                    <a:pt x="321" y="108"/>
                  </a:cubicBezTo>
                  <a:cubicBezTo>
                    <a:pt x="324" y="107"/>
                    <a:pt x="327" y="106"/>
                    <a:pt x="329" y="105"/>
                  </a:cubicBezTo>
                  <a:cubicBezTo>
                    <a:pt x="332" y="104"/>
                    <a:pt x="335" y="102"/>
                    <a:pt x="337" y="100"/>
                  </a:cubicBezTo>
                  <a:cubicBezTo>
                    <a:pt x="336" y="99"/>
                    <a:pt x="336" y="99"/>
                    <a:pt x="336" y="98"/>
                  </a:cubicBezTo>
                  <a:cubicBezTo>
                    <a:pt x="337" y="97"/>
                    <a:pt x="338" y="95"/>
                    <a:pt x="339" y="94"/>
                  </a:cubicBezTo>
                  <a:cubicBezTo>
                    <a:pt x="339" y="94"/>
                    <a:pt x="339" y="93"/>
                    <a:pt x="339" y="93"/>
                  </a:cubicBezTo>
                  <a:cubicBezTo>
                    <a:pt x="339" y="92"/>
                    <a:pt x="339" y="91"/>
                    <a:pt x="339" y="90"/>
                  </a:cubicBezTo>
                  <a:cubicBezTo>
                    <a:pt x="338" y="90"/>
                    <a:pt x="338" y="91"/>
                    <a:pt x="337" y="92"/>
                  </a:cubicBezTo>
                  <a:cubicBezTo>
                    <a:pt x="337" y="94"/>
                    <a:pt x="336" y="96"/>
                    <a:pt x="336" y="98"/>
                  </a:cubicBezTo>
                  <a:cubicBezTo>
                    <a:pt x="334" y="100"/>
                    <a:pt x="332" y="102"/>
                    <a:pt x="329" y="103"/>
                  </a:cubicBezTo>
                  <a:cubicBezTo>
                    <a:pt x="329" y="103"/>
                    <a:pt x="328" y="104"/>
                    <a:pt x="328" y="104"/>
                  </a:cubicBezTo>
                  <a:cubicBezTo>
                    <a:pt x="329" y="103"/>
                    <a:pt x="329" y="102"/>
                    <a:pt x="330" y="100"/>
                  </a:cubicBezTo>
                  <a:cubicBezTo>
                    <a:pt x="331" y="99"/>
                    <a:pt x="332" y="97"/>
                    <a:pt x="332" y="96"/>
                  </a:cubicBezTo>
                  <a:cubicBezTo>
                    <a:pt x="332" y="95"/>
                    <a:pt x="332" y="95"/>
                    <a:pt x="332" y="95"/>
                  </a:cubicBezTo>
                  <a:cubicBezTo>
                    <a:pt x="332" y="95"/>
                    <a:pt x="331" y="94"/>
                    <a:pt x="332" y="94"/>
                  </a:cubicBezTo>
                  <a:cubicBezTo>
                    <a:pt x="332" y="93"/>
                    <a:pt x="332" y="93"/>
                    <a:pt x="333" y="93"/>
                  </a:cubicBezTo>
                  <a:cubicBezTo>
                    <a:pt x="333" y="93"/>
                    <a:pt x="333" y="93"/>
                    <a:pt x="333" y="92"/>
                  </a:cubicBezTo>
                  <a:cubicBezTo>
                    <a:pt x="333" y="89"/>
                    <a:pt x="334" y="85"/>
                    <a:pt x="334" y="82"/>
                  </a:cubicBezTo>
                  <a:cubicBezTo>
                    <a:pt x="334" y="80"/>
                    <a:pt x="334" y="78"/>
                    <a:pt x="334" y="76"/>
                  </a:cubicBezTo>
                  <a:cubicBezTo>
                    <a:pt x="334" y="76"/>
                    <a:pt x="333" y="76"/>
                    <a:pt x="333" y="76"/>
                  </a:cubicBezTo>
                  <a:cubicBezTo>
                    <a:pt x="332" y="76"/>
                    <a:pt x="332" y="75"/>
                    <a:pt x="333" y="74"/>
                  </a:cubicBezTo>
                  <a:cubicBezTo>
                    <a:pt x="333" y="73"/>
                    <a:pt x="334" y="72"/>
                    <a:pt x="335" y="72"/>
                  </a:cubicBezTo>
                  <a:cubicBezTo>
                    <a:pt x="335" y="70"/>
                    <a:pt x="334" y="68"/>
                    <a:pt x="334" y="66"/>
                  </a:cubicBezTo>
                  <a:cubicBezTo>
                    <a:pt x="334" y="66"/>
                    <a:pt x="334" y="66"/>
                    <a:pt x="334" y="66"/>
                  </a:cubicBezTo>
                  <a:cubicBezTo>
                    <a:pt x="333" y="61"/>
                    <a:pt x="333" y="57"/>
                    <a:pt x="333" y="52"/>
                  </a:cubicBezTo>
                  <a:cubicBezTo>
                    <a:pt x="333" y="52"/>
                    <a:pt x="333" y="52"/>
                    <a:pt x="333" y="52"/>
                  </a:cubicBezTo>
                  <a:cubicBezTo>
                    <a:pt x="332" y="52"/>
                    <a:pt x="331" y="51"/>
                    <a:pt x="332" y="50"/>
                  </a:cubicBezTo>
                  <a:cubicBezTo>
                    <a:pt x="332" y="50"/>
                    <a:pt x="333" y="50"/>
                    <a:pt x="333" y="50"/>
                  </a:cubicBezTo>
                  <a:cubicBezTo>
                    <a:pt x="333" y="50"/>
                    <a:pt x="333" y="49"/>
                    <a:pt x="333" y="49"/>
                  </a:cubicBezTo>
                  <a:cubicBezTo>
                    <a:pt x="333" y="41"/>
                    <a:pt x="334" y="33"/>
                    <a:pt x="334" y="25"/>
                  </a:cubicBezTo>
                  <a:cubicBezTo>
                    <a:pt x="333" y="25"/>
                    <a:pt x="333" y="26"/>
                    <a:pt x="333" y="26"/>
                  </a:cubicBezTo>
                  <a:cubicBezTo>
                    <a:pt x="333" y="26"/>
                    <a:pt x="332" y="26"/>
                    <a:pt x="332" y="26"/>
                  </a:cubicBezTo>
                  <a:cubicBezTo>
                    <a:pt x="331" y="26"/>
                    <a:pt x="331" y="25"/>
                    <a:pt x="331" y="25"/>
                  </a:cubicBezTo>
                  <a:cubicBezTo>
                    <a:pt x="332" y="24"/>
                    <a:pt x="333" y="23"/>
                    <a:pt x="334" y="23"/>
                  </a:cubicBezTo>
                  <a:cubicBezTo>
                    <a:pt x="333" y="20"/>
                    <a:pt x="333" y="18"/>
                    <a:pt x="333" y="16"/>
                  </a:cubicBezTo>
                  <a:cubicBezTo>
                    <a:pt x="333" y="17"/>
                    <a:pt x="332" y="17"/>
                    <a:pt x="332" y="17"/>
                  </a:cubicBezTo>
                  <a:cubicBezTo>
                    <a:pt x="331" y="17"/>
                    <a:pt x="331" y="18"/>
                    <a:pt x="331" y="18"/>
                  </a:cubicBezTo>
                  <a:cubicBezTo>
                    <a:pt x="331" y="18"/>
                    <a:pt x="331" y="18"/>
                    <a:pt x="331" y="18"/>
                  </a:cubicBezTo>
                  <a:cubicBezTo>
                    <a:pt x="331" y="22"/>
                    <a:pt x="331" y="26"/>
                    <a:pt x="331" y="31"/>
                  </a:cubicBezTo>
                  <a:cubicBezTo>
                    <a:pt x="330" y="27"/>
                    <a:pt x="329" y="23"/>
                    <a:pt x="328" y="18"/>
                  </a:cubicBezTo>
                  <a:cubicBezTo>
                    <a:pt x="328" y="15"/>
                    <a:pt x="327" y="11"/>
                    <a:pt x="326" y="8"/>
                  </a:cubicBezTo>
                  <a:cubicBezTo>
                    <a:pt x="325" y="5"/>
                    <a:pt x="324" y="2"/>
                    <a:pt x="321" y="1"/>
                  </a:cubicBezTo>
                  <a:cubicBezTo>
                    <a:pt x="320" y="0"/>
                    <a:pt x="319" y="0"/>
                    <a:pt x="319" y="0"/>
                  </a:cubicBezTo>
                  <a:cubicBezTo>
                    <a:pt x="319" y="0"/>
                    <a:pt x="318" y="0"/>
                    <a:pt x="318"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7" name="Freeform 14"/>
            <p:cNvSpPr>
              <a:spLocks noEditPoints="1"/>
            </p:cNvSpPr>
            <p:nvPr/>
          </p:nvSpPr>
          <p:spPr bwMode="auto">
            <a:xfrm>
              <a:off x="3429636" y="2913062"/>
              <a:ext cx="369888" cy="52388"/>
            </a:xfrm>
            <a:custGeom>
              <a:avLst/>
              <a:gdLst>
                <a:gd name="T0" fmla="*/ 158 w 172"/>
                <a:gd name="T1" fmla="*/ 13 h 25"/>
                <a:gd name="T2" fmla="*/ 144 w 172"/>
                <a:gd name="T3" fmla="*/ 22 h 25"/>
                <a:gd name="T4" fmla="*/ 145 w 172"/>
                <a:gd name="T5" fmla="*/ 24 h 25"/>
                <a:gd name="T6" fmla="*/ 145 w 172"/>
                <a:gd name="T7" fmla="*/ 24 h 25"/>
                <a:gd name="T8" fmla="*/ 146 w 172"/>
                <a:gd name="T9" fmla="*/ 24 h 25"/>
                <a:gd name="T10" fmla="*/ 146 w 172"/>
                <a:gd name="T11" fmla="*/ 24 h 25"/>
                <a:gd name="T12" fmla="*/ 165 w 172"/>
                <a:gd name="T13" fmla="*/ 12 h 25"/>
                <a:gd name="T14" fmla="*/ 165 w 172"/>
                <a:gd name="T15" fmla="*/ 8 h 25"/>
                <a:gd name="T16" fmla="*/ 81 w 172"/>
                <a:gd name="T17" fmla="*/ 5 h 25"/>
                <a:gd name="T18" fmla="*/ 85 w 172"/>
                <a:gd name="T19" fmla="*/ 7 h 25"/>
                <a:gd name="T20" fmla="*/ 104 w 172"/>
                <a:gd name="T21" fmla="*/ 4 h 25"/>
                <a:gd name="T22" fmla="*/ 89 w 172"/>
                <a:gd name="T23" fmla="*/ 7 h 25"/>
                <a:gd name="T24" fmla="*/ 104 w 172"/>
                <a:gd name="T25" fmla="*/ 4 h 25"/>
                <a:gd name="T26" fmla="*/ 76 w 172"/>
                <a:gd name="T27" fmla="*/ 3 h 25"/>
                <a:gd name="T28" fmla="*/ 69 w 172"/>
                <a:gd name="T29" fmla="*/ 8 h 25"/>
                <a:gd name="T30" fmla="*/ 83 w 172"/>
                <a:gd name="T31" fmla="*/ 2 h 25"/>
                <a:gd name="T32" fmla="*/ 88 w 172"/>
                <a:gd name="T33" fmla="*/ 2 h 25"/>
                <a:gd name="T34" fmla="*/ 81 w 172"/>
                <a:gd name="T35" fmla="*/ 5 h 25"/>
                <a:gd name="T36" fmla="*/ 94 w 172"/>
                <a:gd name="T37" fmla="*/ 2 h 25"/>
                <a:gd name="T38" fmla="*/ 137 w 172"/>
                <a:gd name="T39" fmla="*/ 2 h 25"/>
                <a:gd name="T40" fmla="*/ 127 w 172"/>
                <a:gd name="T41" fmla="*/ 5 h 25"/>
                <a:gd name="T42" fmla="*/ 139 w 172"/>
                <a:gd name="T43" fmla="*/ 2 h 25"/>
                <a:gd name="T44" fmla="*/ 121 w 172"/>
                <a:gd name="T45" fmla="*/ 2 h 25"/>
                <a:gd name="T46" fmla="*/ 123 w 172"/>
                <a:gd name="T47" fmla="*/ 5 h 25"/>
                <a:gd name="T48" fmla="*/ 121 w 172"/>
                <a:gd name="T49" fmla="*/ 2 h 25"/>
                <a:gd name="T50" fmla="*/ 101 w 172"/>
                <a:gd name="T51" fmla="*/ 2 h 25"/>
                <a:gd name="T52" fmla="*/ 94 w 172"/>
                <a:gd name="T53" fmla="*/ 4 h 25"/>
                <a:gd name="T54" fmla="*/ 106 w 172"/>
                <a:gd name="T55" fmla="*/ 3 h 25"/>
                <a:gd name="T56" fmla="*/ 107 w 172"/>
                <a:gd name="T57" fmla="*/ 5 h 25"/>
                <a:gd name="T58" fmla="*/ 112 w 172"/>
                <a:gd name="T59" fmla="*/ 6 h 25"/>
                <a:gd name="T60" fmla="*/ 118 w 172"/>
                <a:gd name="T61" fmla="*/ 2 h 25"/>
                <a:gd name="T62" fmla="*/ 39 w 172"/>
                <a:gd name="T63" fmla="*/ 2 h 25"/>
                <a:gd name="T64" fmla="*/ 1 w 172"/>
                <a:gd name="T65" fmla="*/ 23 h 25"/>
                <a:gd name="T66" fmla="*/ 1 w 172"/>
                <a:gd name="T67" fmla="*/ 25 h 25"/>
                <a:gd name="T68" fmla="*/ 10 w 172"/>
                <a:gd name="T69" fmla="*/ 22 h 25"/>
                <a:gd name="T70" fmla="*/ 44 w 172"/>
                <a:gd name="T71" fmla="*/ 5 h 25"/>
                <a:gd name="T72" fmla="*/ 67 w 172"/>
                <a:gd name="T73" fmla="*/ 5 h 25"/>
                <a:gd name="T74" fmla="*/ 59 w 172"/>
                <a:gd name="T75" fmla="*/ 8 h 25"/>
                <a:gd name="T76" fmla="*/ 64 w 172"/>
                <a:gd name="T77" fmla="*/ 6 h 25"/>
                <a:gd name="T78" fmla="*/ 66 w 172"/>
                <a:gd name="T79" fmla="*/ 8 h 25"/>
                <a:gd name="T80" fmla="*/ 62 w 172"/>
                <a:gd name="T81" fmla="*/ 3 h 25"/>
                <a:gd name="T82" fmla="*/ 39 w 172"/>
                <a:gd name="T83" fmla="*/ 4 h 25"/>
                <a:gd name="T84" fmla="*/ 40 w 172"/>
                <a:gd name="T85" fmla="*/ 3 h 25"/>
                <a:gd name="T86" fmla="*/ 40 w 172"/>
                <a:gd name="T87" fmla="*/ 3 h 25"/>
                <a:gd name="T88" fmla="*/ 165 w 172"/>
                <a:gd name="T89" fmla="*/ 0 h 25"/>
                <a:gd name="T90" fmla="*/ 144 w 172"/>
                <a:gd name="T91" fmla="*/ 1 h 25"/>
                <a:gd name="T92" fmla="*/ 139 w 172"/>
                <a:gd name="T93" fmla="*/ 4 h 25"/>
                <a:gd name="T94" fmla="*/ 140 w 172"/>
                <a:gd name="T95" fmla="*/ 4 h 25"/>
                <a:gd name="T96" fmla="*/ 140 w 172"/>
                <a:gd name="T97" fmla="*/ 4 h 25"/>
                <a:gd name="T98" fmla="*/ 143 w 172"/>
                <a:gd name="T99" fmla="*/ 4 h 25"/>
                <a:gd name="T100" fmla="*/ 150 w 172"/>
                <a:gd name="T101" fmla="*/ 2 h 25"/>
                <a:gd name="T102" fmla="*/ 151 w 172"/>
                <a:gd name="T103" fmla="*/ 3 h 25"/>
                <a:gd name="T104" fmla="*/ 165 w 172"/>
                <a:gd name="T105" fmla="*/ 2 h 25"/>
                <a:gd name="T106" fmla="*/ 166 w 172"/>
                <a:gd name="T107" fmla="*/ 7 h 25"/>
                <a:gd name="T108" fmla="*/ 167 w 172"/>
                <a:gd name="T109" fmla="*/ 8 h 25"/>
                <a:gd name="T110" fmla="*/ 170 w 172"/>
                <a:gd name="T111" fmla="*/ 8 h 25"/>
                <a:gd name="T112" fmla="*/ 169 w 172"/>
                <a:gd name="T113" fmla="*/ 6 h 25"/>
                <a:gd name="T114" fmla="*/ 171 w 172"/>
                <a:gd name="T11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2" h="25">
                  <a:moveTo>
                    <a:pt x="165" y="8"/>
                  </a:moveTo>
                  <a:cubicBezTo>
                    <a:pt x="163" y="10"/>
                    <a:pt x="160" y="11"/>
                    <a:pt x="158" y="13"/>
                  </a:cubicBezTo>
                  <a:cubicBezTo>
                    <a:pt x="154" y="15"/>
                    <a:pt x="149" y="18"/>
                    <a:pt x="146" y="21"/>
                  </a:cubicBezTo>
                  <a:cubicBezTo>
                    <a:pt x="145" y="22"/>
                    <a:pt x="144" y="22"/>
                    <a:pt x="144" y="22"/>
                  </a:cubicBezTo>
                  <a:cubicBezTo>
                    <a:pt x="143" y="23"/>
                    <a:pt x="143" y="24"/>
                    <a:pt x="144" y="24"/>
                  </a:cubicBezTo>
                  <a:cubicBezTo>
                    <a:pt x="144" y="24"/>
                    <a:pt x="144" y="24"/>
                    <a:pt x="145" y="24"/>
                  </a:cubicBezTo>
                  <a:cubicBezTo>
                    <a:pt x="145" y="24"/>
                    <a:pt x="145" y="24"/>
                    <a:pt x="145" y="24"/>
                  </a:cubicBezTo>
                  <a:cubicBezTo>
                    <a:pt x="145" y="24"/>
                    <a:pt x="145" y="24"/>
                    <a:pt x="145" y="24"/>
                  </a:cubicBezTo>
                  <a:cubicBezTo>
                    <a:pt x="146" y="24"/>
                    <a:pt x="146" y="24"/>
                    <a:pt x="146" y="24"/>
                  </a:cubicBezTo>
                  <a:cubicBezTo>
                    <a:pt x="146" y="24"/>
                    <a:pt x="146" y="24"/>
                    <a:pt x="146" y="24"/>
                  </a:cubicBezTo>
                  <a:cubicBezTo>
                    <a:pt x="146" y="24"/>
                    <a:pt x="146" y="24"/>
                    <a:pt x="146" y="24"/>
                  </a:cubicBezTo>
                  <a:cubicBezTo>
                    <a:pt x="146" y="24"/>
                    <a:pt x="146" y="24"/>
                    <a:pt x="146" y="24"/>
                  </a:cubicBezTo>
                  <a:cubicBezTo>
                    <a:pt x="147" y="23"/>
                    <a:pt x="148" y="23"/>
                    <a:pt x="149" y="22"/>
                  </a:cubicBezTo>
                  <a:cubicBezTo>
                    <a:pt x="154" y="19"/>
                    <a:pt x="160" y="16"/>
                    <a:pt x="165" y="12"/>
                  </a:cubicBezTo>
                  <a:cubicBezTo>
                    <a:pt x="165" y="11"/>
                    <a:pt x="165" y="9"/>
                    <a:pt x="165" y="8"/>
                  </a:cubicBezTo>
                  <a:cubicBezTo>
                    <a:pt x="165" y="8"/>
                    <a:pt x="165" y="8"/>
                    <a:pt x="165" y="8"/>
                  </a:cubicBezTo>
                  <a:moveTo>
                    <a:pt x="88" y="5"/>
                  </a:moveTo>
                  <a:cubicBezTo>
                    <a:pt x="86" y="5"/>
                    <a:pt x="83" y="5"/>
                    <a:pt x="81" y="5"/>
                  </a:cubicBezTo>
                  <a:cubicBezTo>
                    <a:pt x="79" y="6"/>
                    <a:pt x="78" y="7"/>
                    <a:pt x="76" y="8"/>
                  </a:cubicBezTo>
                  <a:cubicBezTo>
                    <a:pt x="79" y="7"/>
                    <a:pt x="82" y="7"/>
                    <a:pt x="85" y="7"/>
                  </a:cubicBezTo>
                  <a:cubicBezTo>
                    <a:pt x="86" y="6"/>
                    <a:pt x="87" y="6"/>
                    <a:pt x="88" y="5"/>
                  </a:cubicBezTo>
                  <a:moveTo>
                    <a:pt x="104" y="4"/>
                  </a:moveTo>
                  <a:cubicBezTo>
                    <a:pt x="101" y="4"/>
                    <a:pt x="97" y="5"/>
                    <a:pt x="93" y="5"/>
                  </a:cubicBezTo>
                  <a:cubicBezTo>
                    <a:pt x="91" y="5"/>
                    <a:pt x="90" y="6"/>
                    <a:pt x="89" y="7"/>
                  </a:cubicBezTo>
                  <a:cubicBezTo>
                    <a:pt x="93" y="7"/>
                    <a:pt x="97" y="7"/>
                    <a:pt x="101" y="6"/>
                  </a:cubicBezTo>
                  <a:cubicBezTo>
                    <a:pt x="102" y="6"/>
                    <a:pt x="103" y="5"/>
                    <a:pt x="104" y="4"/>
                  </a:cubicBezTo>
                  <a:moveTo>
                    <a:pt x="83" y="2"/>
                  </a:moveTo>
                  <a:cubicBezTo>
                    <a:pt x="81" y="2"/>
                    <a:pt x="78" y="3"/>
                    <a:pt x="76" y="3"/>
                  </a:cubicBezTo>
                  <a:cubicBezTo>
                    <a:pt x="77" y="3"/>
                    <a:pt x="77" y="4"/>
                    <a:pt x="76" y="4"/>
                  </a:cubicBezTo>
                  <a:cubicBezTo>
                    <a:pt x="74" y="5"/>
                    <a:pt x="71" y="7"/>
                    <a:pt x="69" y="8"/>
                  </a:cubicBezTo>
                  <a:cubicBezTo>
                    <a:pt x="70" y="8"/>
                    <a:pt x="71" y="8"/>
                    <a:pt x="72" y="8"/>
                  </a:cubicBezTo>
                  <a:cubicBezTo>
                    <a:pt x="75" y="6"/>
                    <a:pt x="79" y="4"/>
                    <a:pt x="83" y="2"/>
                  </a:cubicBezTo>
                  <a:moveTo>
                    <a:pt x="94" y="2"/>
                  </a:moveTo>
                  <a:cubicBezTo>
                    <a:pt x="92" y="2"/>
                    <a:pt x="90" y="2"/>
                    <a:pt x="88" y="2"/>
                  </a:cubicBezTo>
                  <a:cubicBezTo>
                    <a:pt x="88" y="3"/>
                    <a:pt x="88" y="3"/>
                    <a:pt x="87" y="3"/>
                  </a:cubicBezTo>
                  <a:cubicBezTo>
                    <a:pt x="85" y="4"/>
                    <a:pt x="83" y="4"/>
                    <a:pt x="81" y="5"/>
                  </a:cubicBezTo>
                  <a:cubicBezTo>
                    <a:pt x="84" y="5"/>
                    <a:pt x="86" y="5"/>
                    <a:pt x="89" y="5"/>
                  </a:cubicBezTo>
                  <a:cubicBezTo>
                    <a:pt x="90" y="4"/>
                    <a:pt x="92" y="3"/>
                    <a:pt x="94" y="2"/>
                  </a:cubicBezTo>
                  <a:moveTo>
                    <a:pt x="139" y="2"/>
                  </a:moveTo>
                  <a:cubicBezTo>
                    <a:pt x="138" y="2"/>
                    <a:pt x="137" y="2"/>
                    <a:pt x="137" y="2"/>
                  </a:cubicBezTo>
                  <a:cubicBezTo>
                    <a:pt x="135" y="2"/>
                    <a:pt x="134" y="2"/>
                    <a:pt x="133" y="2"/>
                  </a:cubicBezTo>
                  <a:cubicBezTo>
                    <a:pt x="131" y="3"/>
                    <a:pt x="129" y="4"/>
                    <a:pt x="127" y="5"/>
                  </a:cubicBezTo>
                  <a:cubicBezTo>
                    <a:pt x="130" y="5"/>
                    <a:pt x="132" y="4"/>
                    <a:pt x="135" y="4"/>
                  </a:cubicBezTo>
                  <a:cubicBezTo>
                    <a:pt x="136" y="3"/>
                    <a:pt x="137" y="3"/>
                    <a:pt x="139" y="2"/>
                  </a:cubicBezTo>
                  <a:moveTo>
                    <a:pt x="121" y="2"/>
                  </a:moveTo>
                  <a:cubicBezTo>
                    <a:pt x="121" y="2"/>
                    <a:pt x="121" y="2"/>
                    <a:pt x="121" y="2"/>
                  </a:cubicBezTo>
                  <a:cubicBezTo>
                    <a:pt x="119" y="3"/>
                    <a:pt x="118" y="4"/>
                    <a:pt x="116" y="6"/>
                  </a:cubicBezTo>
                  <a:cubicBezTo>
                    <a:pt x="118" y="5"/>
                    <a:pt x="121" y="5"/>
                    <a:pt x="123" y="5"/>
                  </a:cubicBezTo>
                  <a:cubicBezTo>
                    <a:pt x="125" y="4"/>
                    <a:pt x="127" y="3"/>
                    <a:pt x="129" y="2"/>
                  </a:cubicBezTo>
                  <a:cubicBezTo>
                    <a:pt x="126" y="2"/>
                    <a:pt x="124" y="2"/>
                    <a:pt x="121" y="2"/>
                  </a:cubicBezTo>
                  <a:moveTo>
                    <a:pt x="118" y="2"/>
                  </a:moveTo>
                  <a:cubicBezTo>
                    <a:pt x="112" y="2"/>
                    <a:pt x="107" y="2"/>
                    <a:pt x="101" y="2"/>
                  </a:cubicBezTo>
                  <a:cubicBezTo>
                    <a:pt x="101" y="2"/>
                    <a:pt x="101" y="2"/>
                    <a:pt x="101" y="2"/>
                  </a:cubicBezTo>
                  <a:cubicBezTo>
                    <a:pt x="98" y="3"/>
                    <a:pt x="96" y="3"/>
                    <a:pt x="94" y="4"/>
                  </a:cubicBezTo>
                  <a:cubicBezTo>
                    <a:pt x="97" y="4"/>
                    <a:pt x="101" y="4"/>
                    <a:pt x="104" y="4"/>
                  </a:cubicBezTo>
                  <a:cubicBezTo>
                    <a:pt x="105" y="4"/>
                    <a:pt x="106" y="3"/>
                    <a:pt x="106" y="3"/>
                  </a:cubicBezTo>
                  <a:cubicBezTo>
                    <a:pt x="106" y="3"/>
                    <a:pt x="107" y="3"/>
                    <a:pt x="107" y="3"/>
                  </a:cubicBezTo>
                  <a:cubicBezTo>
                    <a:pt x="108" y="3"/>
                    <a:pt x="108" y="4"/>
                    <a:pt x="107" y="5"/>
                  </a:cubicBezTo>
                  <a:cubicBezTo>
                    <a:pt x="106" y="5"/>
                    <a:pt x="106" y="6"/>
                    <a:pt x="105" y="6"/>
                  </a:cubicBezTo>
                  <a:cubicBezTo>
                    <a:pt x="107" y="6"/>
                    <a:pt x="110" y="6"/>
                    <a:pt x="112" y="6"/>
                  </a:cubicBezTo>
                  <a:cubicBezTo>
                    <a:pt x="114" y="4"/>
                    <a:pt x="116" y="3"/>
                    <a:pt x="118" y="2"/>
                  </a:cubicBezTo>
                  <a:cubicBezTo>
                    <a:pt x="118" y="2"/>
                    <a:pt x="118" y="2"/>
                    <a:pt x="118" y="2"/>
                  </a:cubicBezTo>
                  <a:moveTo>
                    <a:pt x="40" y="2"/>
                  </a:moveTo>
                  <a:cubicBezTo>
                    <a:pt x="40" y="2"/>
                    <a:pt x="40" y="2"/>
                    <a:pt x="39" y="2"/>
                  </a:cubicBezTo>
                  <a:cubicBezTo>
                    <a:pt x="26" y="8"/>
                    <a:pt x="12" y="13"/>
                    <a:pt x="1" y="22"/>
                  </a:cubicBezTo>
                  <a:cubicBezTo>
                    <a:pt x="1" y="22"/>
                    <a:pt x="1" y="23"/>
                    <a:pt x="1" y="23"/>
                  </a:cubicBezTo>
                  <a:cubicBezTo>
                    <a:pt x="1" y="23"/>
                    <a:pt x="1" y="23"/>
                    <a:pt x="1" y="24"/>
                  </a:cubicBezTo>
                  <a:cubicBezTo>
                    <a:pt x="0" y="24"/>
                    <a:pt x="1" y="25"/>
                    <a:pt x="1" y="25"/>
                  </a:cubicBezTo>
                  <a:cubicBezTo>
                    <a:pt x="1" y="25"/>
                    <a:pt x="2" y="25"/>
                    <a:pt x="2" y="25"/>
                  </a:cubicBezTo>
                  <a:cubicBezTo>
                    <a:pt x="5" y="24"/>
                    <a:pt x="7" y="23"/>
                    <a:pt x="10" y="22"/>
                  </a:cubicBezTo>
                  <a:cubicBezTo>
                    <a:pt x="17" y="18"/>
                    <a:pt x="24" y="13"/>
                    <a:pt x="31" y="9"/>
                  </a:cubicBezTo>
                  <a:cubicBezTo>
                    <a:pt x="35" y="7"/>
                    <a:pt x="39" y="6"/>
                    <a:pt x="44" y="5"/>
                  </a:cubicBezTo>
                  <a:cubicBezTo>
                    <a:pt x="50" y="5"/>
                    <a:pt x="56" y="5"/>
                    <a:pt x="62" y="5"/>
                  </a:cubicBezTo>
                  <a:cubicBezTo>
                    <a:pt x="64" y="5"/>
                    <a:pt x="66" y="5"/>
                    <a:pt x="67" y="5"/>
                  </a:cubicBezTo>
                  <a:cubicBezTo>
                    <a:pt x="64" y="5"/>
                    <a:pt x="62" y="6"/>
                    <a:pt x="59" y="6"/>
                  </a:cubicBezTo>
                  <a:cubicBezTo>
                    <a:pt x="58" y="7"/>
                    <a:pt x="58" y="8"/>
                    <a:pt x="59" y="8"/>
                  </a:cubicBezTo>
                  <a:cubicBezTo>
                    <a:pt x="59" y="8"/>
                    <a:pt x="60" y="8"/>
                    <a:pt x="60" y="8"/>
                  </a:cubicBezTo>
                  <a:cubicBezTo>
                    <a:pt x="61" y="8"/>
                    <a:pt x="63" y="7"/>
                    <a:pt x="64" y="6"/>
                  </a:cubicBezTo>
                  <a:cubicBezTo>
                    <a:pt x="64" y="6"/>
                    <a:pt x="64" y="6"/>
                    <a:pt x="65" y="6"/>
                  </a:cubicBezTo>
                  <a:cubicBezTo>
                    <a:pt x="65" y="6"/>
                    <a:pt x="66" y="7"/>
                    <a:pt x="66" y="8"/>
                  </a:cubicBezTo>
                  <a:cubicBezTo>
                    <a:pt x="69" y="6"/>
                    <a:pt x="71" y="4"/>
                    <a:pt x="74" y="3"/>
                  </a:cubicBezTo>
                  <a:cubicBezTo>
                    <a:pt x="70" y="3"/>
                    <a:pt x="66" y="3"/>
                    <a:pt x="62" y="3"/>
                  </a:cubicBezTo>
                  <a:cubicBezTo>
                    <a:pt x="56" y="3"/>
                    <a:pt x="50" y="3"/>
                    <a:pt x="44" y="3"/>
                  </a:cubicBezTo>
                  <a:cubicBezTo>
                    <a:pt x="42" y="4"/>
                    <a:pt x="41" y="4"/>
                    <a:pt x="39" y="4"/>
                  </a:cubicBezTo>
                  <a:cubicBezTo>
                    <a:pt x="40" y="4"/>
                    <a:pt x="40" y="4"/>
                    <a:pt x="40" y="3"/>
                  </a:cubicBezTo>
                  <a:cubicBezTo>
                    <a:pt x="40" y="3"/>
                    <a:pt x="40" y="3"/>
                    <a:pt x="40" y="3"/>
                  </a:cubicBezTo>
                  <a:cubicBezTo>
                    <a:pt x="40" y="3"/>
                    <a:pt x="40" y="3"/>
                    <a:pt x="40" y="3"/>
                  </a:cubicBezTo>
                  <a:cubicBezTo>
                    <a:pt x="40" y="3"/>
                    <a:pt x="40" y="3"/>
                    <a:pt x="40" y="3"/>
                  </a:cubicBezTo>
                  <a:cubicBezTo>
                    <a:pt x="41" y="3"/>
                    <a:pt x="41" y="2"/>
                    <a:pt x="40" y="2"/>
                  </a:cubicBezTo>
                  <a:moveTo>
                    <a:pt x="165" y="0"/>
                  </a:moveTo>
                  <a:cubicBezTo>
                    <a:pt x="162" y="0"/>
                    <a:pt x="160" y="0"/>
                    <a:pt x="158" y="0"/>
                  </a:cubicBezTo>
                  <a:cubicBezTo>
                    <a:pt x="153" y="1"/>
                    <a:pt x="149" y="1"/>
                    <a:pt x="144" y="1"/>
                  </a:cubicBezTo>
                  <a:cubicBezTo>
                    <a:pt x="144" y="2"/>
                    <a:pt x="144" y="2"/>
                    <a:pt x="144" y="2"/>
                  </a:cubicBezTo>
                  <a:cubicBezTo>
                    <a:pt x="142" y="2"/>
                    <a:pt x="141" y="3"/>
                    <a:pt x="139" y="4"/>
                  </a:cubicBezTo>
                  <a:cubicBezTo>
                    <a:pt x="139" y="4"/>
                    <a:pt x="140" y="4"/>
                    <a:pt x="140" y="4"/>
                  </a:cubicBezTo>
                  <a:cubicBezTo>
                    <a:pt x="140" y="4"/>
                    <a:pt x="140" y="4"/>
                    <a:pt x="140" y="4"/>
                  </a:cubicBezTo>
                  <a:cubicBezTo>
                    <a:pt x="140" y="4"/>
                    <a:pt x="140" y="4"/>
                    <a:pt x="140" y="4"/>
                  </a:cubicBezTo>
                  <a:cubicBezTo>
                    <a:pt x="140" y="4"/>
                    <a:pt x="140" y="4"/>
                    <a:pt x="140" y="4"/>
                  </a:cubicBezTo>
                  <a:cubicBezTo>
                    <a:pt x="141" y="4"/>
                    <a:pt x="141" y="4"/>
                    <a:pt x="141" y="4"/>
                  </a:cubicBezTo>
                  <a:cubicBezTo>
                    <a:pt x="142" y="4"/>
                    <a:pt x="142" y="4"/>
                    <a:pt x="143" y="4"/>
                  </a:cubicBezTo>
                  <a:cubicBezTo>
                    <a:pt x="144" y="4"/>
                    <a:pt x="146" y="3"/>
                    <a:pt x="148" y="3"/>
                  </a:cubicBezTo>
                  <a:cubicBezTo>
                    <a:pt x="148" y="3"/>
                    <a:pt x="149" y="3"/>
                    <a:pt x="150" y="2"/>
                  </a:cubicBezTo>
                  <a:cubicBezTo>
                    <a:pt x="150" y="2"/>
                    <a:pt x="150" y="2"/>
                    <a:pt x="150" y="2"/>
                  </a:cubicBezTo>
                  <a:cubicBezTo>
                    <a:pt x="151" y="2"/>
                    <a:pt x="151" y="2"/>
                    <a:pt x="151" y="3"/>
                  </a:cubicBezTo>
                  <a:cubicBezTo>
                    <a:pt x="153" y="3"/>
                    <a:pt x="155" y="3"/>
                    <a:pt x="156" y="2"/>
                  </a:cubicBezTo>
                  <a:cubicBezTo>
                    <a:pt x="159" y="2"/>
                    <a:pt x="162" y="2"/>
                    <a:pt x="165" y="2"/>
                  </a:cubicBezTo>
                  <a:cubicBezTo>
                    <a:pt x="166" y="2"/>
                    <a:pt x="168" y="2"/>
                    <a:pt x="169" y="2"/>
                  </a:cubicBezTo>
                  <a:cubicBezTo>
                    <a:pt x="168" y="4"/>
                    <a:pt x="167" y="5"/>
                    <a:pt x="166" y="7"/>
                  </a:cubicBezTo>
                  <a:cubicBezTo>
                    <a:pt x="166" y="7"/>
                    <a:pt x="166" y="7"/>
                    <a:pt x="166" y="7"/>
                  </a:cubicBezTo>
                  <a:cubicBezTo>
                    <a:pt x="166" y="7"/>
                    <a:pt x="167" y="7"/>
                    <a:pt x="167" y="8"/>
                  </a:cubicBezTo>
                  <a:cubicBezTo>
                    <a:pt x="167" y="9"/>
                    <a:pt x="167" y="10"/>
                    <a:pt x="167" y="11"/>
                  </a:cubicBezTo>
                  <a:cubicBezTo>
                    <a:pt x="168" y="10"/>
                    <a:pt x="169" y="9"/>
                    <a:pt x="170" y="8"/>
                  </a:cubicBezTo>
                  <a:cubicBezTo>
                    <a:pt x="171" y="7"/>
                    <a:pt x="170" y="6"/>
                    <a:pt x="169" y="6"/>
                  </a:cubicBezTo>
                  <a:cubicBezTo>
                    <a:pt x="169" y="6"/>
                    <a:pt x="169" y="6"/>
                    <a:pt x="169" y="6"/>
                  </a:cubicBezTo>
                  <a:cubicBezTo>
                    <a:pt x="170" y="5"/>
                    <a:pt x="171" y="3"/>
                    <a:pt x="171" y="2"/>
                  </a:cubicBezTo>
                  <a:cubicBezTo>
                    <a:pt x="172" y="1"/>
                    <a:pt x="171" y="0"/>
                    <a:pt x="171" y="0"/>
                  </a:cubicBezTo>
                  <a:cubicBezTo>
                    <a:pt x="169" y="0"/>
                    <a:pt x="167" y="0"/>
                    <a:pt x="165"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8" name="Freeform 15"/>
            <p:cNvSpPr>
              <a:spLocks noEditPoints="1"/>
            </p:cNvSpPr>
            <p:nvPr/>
          </p:nvSpPr>
          <p:spPr bwMode="auto">
            <a:xfrm>
              <a:off x="3755073" y="2927350"/>
              <a:ext cx="66675" cy="728663"/>
            </a:xfrm>
            <a:custGeom>
              <a:avLst/>
              <a:gdLst>
                <a:gd name="T0" fmla="*/ 27 w 31"/>
                <a:gd name="T1" fmla="*/ 292 h 338"/>
                <a:gd name="T2" fmla="*/ 27 w 31"/>
                <a:gd name="T3" fmla="*/ 301 h 338"/>
                <a:gd name="T4" fmla="*/ 23 w 31"/>
                <a:gd name="T5" fmla="*/ 304 h 338"/>
                <a:gd name="T6" fmla="*/ 16 w 31"/>
                <a:gd name="T7" fmla="*/ 316 h 338"/>
                <a:gd name="T8" fmla="*/ 0 w 31"/>
                <a:gd name="T9" fmla="*/ 337 h 338"/>
                <a:gd name="T10" fmla="*/ 2 w 31"/>
                <a:gd name="T11" fmla="*/ 338 h 338"/>
                <a:gd name="T12" fmla="*/ 23 w 31"/>
                <a:gd name="T13" fmla="*/ 313 h 338"/>
                <a:gd name="T14" fmla="*/ 28 w 31"/>
                <a:gd name="T15" fmla="*/ 282 h 338"/>
                <a:gd name="T16" fmla="*/ 27 w 31"/>
                <a:gd name="T17" fmla="*/ 290 h 338"/>
                <a:gd name="T18" fmla="*/ 25 w 31"/>
                <a:gd name="T19" fmla="*/ 272 h 338"/>
                <a:gd name="T20" fmla="*/ 27 w 31"/>
                <a:gd name="T21" fmla="*/ 280 h 338"/>
                <a:gd name="T22" fmla="*/ 29 w 31"/>
                <a:gd name="T23" fmla="*/ 254 h 338"/>
                <a:gd name="T24" fmla="*/ 29 w 31"/>
                <a:gd name="T25" fmla="*/ 259 h 338"/>
                <a:gd name="T26" fmla="*/ 27 w 31"/>
                <a:gd name="T27" fmla="*/ 246 h 338"/>
                <a:gd name="T28" fmla="*/ 29 w 31"/>
                <a:gd name="T29" fmla="*/ 252 h 338"/>
                <a:gd name="T30" fmla="*/ 27 w 31"/>
                <a:gd name="T31" fmla="*/ 226 h 338"/>
                <a:gd name="T32" fmla="*/ 26 w 31"/>
                <a:gd name="T33" fmla="*/ 237 h 338"/>
                <a:gd name="T34" fmla="*/ 25 w 31"/>
                <a:gd name="T35" fmla="*/ 181 h 338"/>
                <a:gd name="T36" fmla="*/ 28 w 31"/>
                <a:gd name="T37" fmla="*/ 199 h 338"/>
                <a:gd name="T38" fmla="*/ 24 w 31"/>
                <a:gd name="T39" fmla="*/ 173 h 338"/>
                <a:gd name="T40" fmla="*/ 23 w 31"/>
                <a:gd name="T41" fmla="*/ 158 h 338"/>
                <a:gd name="T42" fmla="*/ 28 w 31"/>
                <a:gd name="T43" fmla="*/ 155 h 338"/>
                <a:gd name="T44" fmla="*/ 27 w 31"/>
                <a:gd name="T45" fmla="*/ 163 h 338"/>
                <a:gd name="T46" fmla="*/ 27 w 31"/>
                <a:gd name="T47" fmla="*/ 173 h 338"/>
                <a:gd name="T48" fmla="*/ 27 w 31"/>
                <a:gd name="T49" fmla="*/ 217 h 338"/>
                <a:gd name="T50" fmla="*/ 24 w 31"/>
                <a:gd name="T51" fmla="*/ 150 h 338"/>
                <a:gd name="T52" fmla="*/ 28 w 31"/>
                <a:gd name="T53" fmla="*/ 148 h 338"/>
                <a:gd name="T54" fmla="*/ 28 w 31"/>
                <a:gd name="T55" fmla="*/ 148 h 338"/>
                <a:gd name="T56" fmla="*/ 23 w 31"/>
                <a:gd name="T57" fmla="*/ 140 h 338"/>
                <a:gd name="T58" fmla="*/ 27 w 31"/>
                <a:gd name="T59" fmla="*/ 137 h 338"/>
                <a:gd name="T60" fmla="*/ 23 w 31"/>
                <a:gd name="T61" fmla="*/ 132 h 338"/>
                <a:gd name="T62" fmla="*/ 23 w 31"/>
                <a:gd name="T63" fmla="*/ 126 h 338"/>
                <a:gd name="T64" fmla="*/ 25 w 31"/>
                <a:gd name="T65" fmla="*/ 130 h 338"/>
                <a:gd name="T66" fmla="*/ 26 w 31"/>
                <a:gd name="T67" fmla="*/ 119 h 338"/>
                <a:gd name="T68" fmla="*/ 22 w 31"/>
                <a:gd name="T69" fmla="*/ 115 h 338"/>
                <a:gd name="T70" fmla="*/ 26 w 31"/>
                <a:gd name="T71" fmla="*/ 116 h 338"/>
                <a:gd name="T72" fmla="*/ 22 w 31"/>
                <a:gd name="T73" fmla="*/ 112 h 338"/>
                <a:gd name="T74" fmla="*/ 26 w 31"/>
                <a:gd name="T75" fmla="*/ 110 h 338"/>
                <a:gd name="T76" fmla="*/ 21 w 31"/>
                <a:gd name="T77" fmla="*/ 102 h 338"/>
                <a:gd name="T78" fmla="*/ 25 w 31"/>
                <a:gd name="T79" fmla="*/ 100 h 338"/>
                <a:gd name="T80" fmla="*/ 19 w 31"/>
                <a:gd name="T81" fmla="*/ 89 h 338"/>
                <a:gd name="T82" fmla="*/ 23 w 31"/>
                <a:gd name="T83" fmla="*/ 87 h 338"/>
                <a:gd name="T84" fmla="*/ 19 w 31"/>
                <a:gd name="T85" fmla="*/ 81 h 338"/>
                <a:gd name="T86" fmla="*/ 24 w 31"/>
                <a:gd name="T87" fmla="*/ 78 h 338"/>
                <a:gd name="T88" fmla="*/ 21 w 31"/>
                <a:gd name="T89" fmla="*/ 69 h 338"/>
                <a:gd name="T90" fmla="*/ 24 w 31"/>
                <a:gd name="T91" fmla="*/ 68 h 338"/>
                <a:gd name="T92" fmla="*/ 24 w 31"/>
                <a:gd name="T93" fmla="*/ 68 h 338"/>
                <a:gd name="T94" fmla="*/ 21 w 31"/>
                <a:gd name="T95" fmla="*/ 63 h 338"/>
                <a:gd name="T96" fmla="*/ 24 w 31"/>
                <a:gd name="T97" fmla="*/ 66 h 338"/>
                <a:gd name="T98" fmla="*/ 19 w 31"/>
                <a:gd name="T99" fmla="*/ 62 h 338"/>
                <a:gd name="T100" fmla="*/ 23 w 31"/>
                <a:gd name="T101" fmla="*/ 55 h 338"/>
                <a:gd name="T102" fmla="*/ 22 w 31"/>
                <a:gd name="T103" fmla="*/ 48 h 338"/>
                <a:gd name="T104" fmla="*/ 22 w 31"/>
                <a:gd name="T105" fmla="*/ 46 h 338"/>
                <a:gd name="T106" fmla="*/ 19 w 31"/>
                <a:gd name="T107" fmla="*/ 36 h 338"/>
                <a:gd name="T108" fmla="*/ 19 w 31"/>
                <a:gd name="T109" fmla="*/ 24 h 338"/>
                <a:gd name="T110" fmla="*/ 21 w 31"/>
                <a:gd name="T111" fmla="*/ 30 h 338"/>
                <a:gd name="T112" fmla="*/ 18 w 31"/>
                <a:gd name="T113" fmla="*/ 23 h 338"/>
                <a:gd name="T114" fmla="*/ 21 w 31"/>
                <a:gd name="T115" fmla="*/ 21 h 338"/>
                <a:gd name="T116" fmla="*/ 20 w 31"/>
                <a:gd name="T117" fmla="*/ 14 h 338"/>
                <a:gd name="T118" fmla="*/ 14 w 31"/>
                <a:gd name="T119" fmla="*/ 1 h 338"/>
                <a:gd name="T120" fmla="*/ 16 w 31"/>
                <a:gd name="T121" fmla="*/ 4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 h="338">
                  <a:moveTo>
                    <a:pt x="7" y="324"/>
                  </a:moveTo>
                  <a:cubicBezTo>
                    <a:pt x="9" y="322"/>
                    <a:pt x="11" y="320"/>
                    <a:pt x="14" y="319"/>
                  </a:cubicBezTo>
                  <a:cubicBezTo>
                    <a:pt x="13" y="320"/>
                    <a:pt x="12" y="321"/>
                    <a:pt x="12" y="322"/>
                  </a:cubicBezTo>
                  <a:cubicBezTo>
                    <a:pt x="10" y="323"/>
                    <a:pt x="9" y="324"/>
                    <a:pt x="7" y="324"/>
                  </a:cubicBezTo>
                  <a:moveTo>
                    <a:pt x="27" y="292"/>
                  </a:moveTo>
                  <a:cubicBezTo>
                    <a:pt x="26" y="292"/>
                    <a:pt x="25" y="293"/>
                    <a:pt x="24" y="294"/>
                  </a:cubicBezTo>
                  <a:cubicBezTo>
                    <a:pt x="24" y="296"/>
                    <a:pt x="24" y="299"/>
                    <a:pt x="23" y="301"/>
                  </a:cubicBezTo>
                  <a:cubicBezTo>
                    <a:pt x="24" y="300"/>
                    <a:pt x="25" y="300"/>
                    <a:pt x="25" y="299"/>
                  </a:cubicBezTo>
                  <a:cubicBezTo>
                    <a:pt x="25" y="299"/>
                    <a:pt x="26" y="299"/>
                    <a:pt x="26" y="299"/>
                  </a:cubicBezTo>
                  <a:cubicBezTo>
                    <a:pt x="27" y="299"/>
                    <a:pt x="27" y="300"/>
                    <a:pt x="27" y="301"/>
                  </a:cubicBezTo>
                  <a:cubicBezTo>
                    <a:pt x="26" y="301"/>
                    <a:pt x="26" y="301"/>
                    <a:pt x="26" y="301"/>
                  </a:cubicBezTo>
                  <a:cubicBezTo>
                    <a:pt x="26" y="302"/>
                    <a:pt x="26" y="303"/>
                    <a:pt x="26" y="303"/>
                  </a:cubicBezTo>
                  <a:cubicBezTo>
                    <a:pt x="26" y="304"/>
                    <a:pt x="25" y="306"/>
                    <a:pt x="24" y="307"/>
                  </a:cubicBezTo>
                  <a:cubicBezTo>
                    <a:pt x="25" y="305"/>
                    <a:pt x="25" y="304"/>
                    <a:pt x="25" y="302"/>
                  </a:cubicBezTo>
                  <a:cubicBezTo>
                    <a:pt x="24" y="303"/>
                    <a:pt x="23" y="304"/>
                    <a:pt x="23" y="304"/>
                  </a:cubicBezTo>
                  <a:cubicBezTo>
                    <a:pt x="22" y="305"/>
                    <a:pt x="22" y="306"/>
                    <a:pt x="22" y="306"/>
                  </a:cubicBezTo>
                  <a:cubicBezTo>
                    <a:pt x="22" y="308"/>
                    <a:pt x="21" y="310"/>
                    <a:pt x="21" y="312"/>
                  </a:cubicBezTo>
                  <a:cubicBezTo>
                    <a:pt x="20" y="313"/>
                    <a:pt x="18" y="315"/>
                    <a:pt x="17" y="316"/>
                  </a:cubicBezTo>
                  <a:cubicBezTo>
                    <a:pt x="17" y="316"/>
                    <a:pt x="17" y="316"/>
                    <a:pt x="16" y="316"/>
                  </a:cubicBezTo>
                  <a:cubicBezTo>
                    <a:pt x="16" y="316"/>
                    <a:pt x="16" y="316"/>
                    <a:pt x="16" y="316"/>
                  </a:cubicBezTo>
                  <a:cubicBezTo>
                    <a:pt x="11" y="317"/>
                    <a:pt x="6" y="322"/>
                    <a:pt x="3" y="327"/>
                  </a:cubicBezTo>
                  <a:cubicBezTo>
                    <a:pt x="3" y="328"/>
                    <a:pt x="3" y="329"/>
                    <a:pt x="4" y="329"/>
                  </a:cubicBezTo>
                  <a:cubicBezTo>
                    <a:pt x="4" y="329"/>
                    <a:pt x="4" y="329"/>
                    <a:pt x="5" y="329"/>
                  </a:cubicBezTo>
                  <a:cubicBezTo>
                    <a:pt x="6" y="328"/>
                    <a:pt x="7" y="327"/>
                    <a:pt x="8" y="326"/>
                  </a:cubicBezTo>
                  <a:cubicBezTo>
                    <a:pt x="5" y="330"/>
                    <a:pt x="3" y="333"/>
                    <a:pt x="0" y="337"/>
                  </a:cubicBezTo>
                  <a:cubicBezTo>
                    <a:pt x="0" y="337"/>
                    <a:pt x="1" y="338"/>
                    <a:pt x="1" y="338"/>
                  </a:cubicBezTo>
                  <a:cubicBezTo>
                    <a:pt x="2" y="338"/>
                    <a:pt x="2" y="338"/>
                    <a:pt x="2" y="338"/>
                  </a:cubicBezTo>
                  <a:cubicBezTo>
                    <a:pt x="2" y="338"/>
                    <a:pt x="2" y="338"/>
                    <a:pt x="2" y="338"/>
                  </a:cubicBezTo>
                  <a:cubicBezTo>
                    <a:pt x="2" y="338"/>
                    <a:pt x="2" y="338"/>
                    <a:pt x="2" y="338"/>
                  </a:cubicBezTo>
                  <a:cubicBezTo>
                    <a:pt x="2" y="338"/>
                    <a:pt x="2" y="338"/>
                    <a:pt x="2" y="338"/>
                  </a:cubicBezTo>
                  <a:cubicBezTo>
                    <a:pt x="6" y="333"/>
                    <a:pt x="10" y="329"/>
                    <a:pt x="13" y="324"/>
                  </a:cubicBezTo>
                  <a:cubicBezTo>
                    <a:pt x="13" y="324"/>
                    <a:pt x="13" y="323"/>
                    <a:pt x="13" y="323"/>
                  </a:cubicBezTo>
                  <a:cubicBezTo>
                    <a:pt x="14" y="323"/>
                    <a:pt x="15" y="323"/>
                    <a:pt x="15" y="322"/>
                  </a:cubicBezTo>
                  <a:cubicBezTo>
                    <a:pt x="19" y="320"/>
                    <a:pt x="21" y="317"/>
                    <a:pt x="22" y="314"/>
                  </a:cubicBezTo>
                  <a:cubicBezTo>
                    <a:pt x="22" y="313"/>
                    <a:pt x="23" y="313"/>
                    <a:pt x="23" y="313"/>
                  </a:cubicBezTo>
                  <a:cubicBezTo>
                    <a:pt x="23" y="312"/>
                    <a:pt x="23" y="312"/>
                    <a:pt x="24" y="312"/>
                  </a:cubicBezTo>
                  <a:cubicBezTo>
                    <a:pt x="27" y="308"/>
                    <a:pt x="28" y="304"/>
                    <a:pt x="28" y="298"/>
                  </a:cubicBezTo>
                  <a:cubicBezTo>
                    <a:pt x="27" y="296"/>
                    <a:pt x="27" y="295"/>
                    <a:pt x="26" y="293"/>
                  </a:cubicBezTo>
                  <a:cubicBezTo>
                    <a:pt x="27" y="292"/>
                    <a:pt x="27" y="292"/>
                    <a:pt x="27" y="292"/>
                  </a:cubicBezTo>
                  <a:moveTo>
                    <a:pt x="28" y="282"/>
                  </a:moveTo>
                  <a:cubicBezTo>
                    <a:pt x="26" y="283"/>
                    <a:pt x="25" y="284"/>
                    <a:pt x="24" y="285"/>
                  </a:cubicBezTo>
                  <a:cubicBezTo>
                    <a:pt x="24" y="287"/>
                    <a:pt x="24" y="289"/>
                    <a:pt x="24" y="291"/>
                  </a:cubicBezTo>
                  <a:cubicBezTo>
                    <a:pt x="25" y="291"/>
                    <a:pt x="25" y="290"/>
                    <a:pt x="26" y="290"/>
                  </a:cubicBezTo>
                  <a:cubicBezTo>
                    <a:pt x="26" y="290"/>
                    <a:pt x="26" y="290"/>
                    <a:pt x="26" y="290"/>
                  </a:cubicBezTo>
                  <a:cubicBezTo>
                    <a:pt x="27" y="290"/>
                    <a:pt x="27" y="290"/>
                    <a:pt x="27" y="290"/>
                  </a:cubicBezTo>
                  <a:cubicBezTo>
                    <a:pt x="27" y="287"/>
                    <a:pt x="27" y="285"/>
                    <a:pt x="28" y="282"/>
                  </a:cubicBezTo>
                  <a:moveTo>
                    <a:pt x="29" y="261"/>
                  </a:moveTo>
                  <a:cubicBezTo>
                    <a:pt x="28" y="262"/>
                    <a:pt x="26" y="263"/>
                    <a:pt x="25" y="264"/>
                  </a:cubicBezTo>
                  <a:cubicBezTo>
                    <a:pt x="25" y="267"/>
                    <a:pt x="25" y="269"/>
                    <a:pt x="25" y="272"/>
                  </a:cubicBezTo>
                  <a:cubicBezTo>
                    <a:pt x="25" y="272"/>
                    <a:pt x="25" y="272"/>
                    <a:pt x="25" y="272"/>
                  </a:cubicBezTo>
                  <a:cubicBezTo>
                    <a:pt x="25" y="272"/>
                    <a:pt x="26" y="273"/>
                    <a:pt x="26" y="273"/>
                  </a:cubicBezTo>
                  <a:cubicBezTo>
                    <a:pt x="25" y="274"/>
                    <a:pt x="25" y="275"/>
                    <a:pt x="24" y="275"/>
                  </a:cubicBezTo>
                  <a:cubicBezTo>
                    <a:pt x="24" y="275"/>
                    <a:pt x="24" y="275"/>
                    <a:pt x="24" y="276"/>
                  </a:cubicBezTo>
                  <a:cubicBezTo>
                    <a:pt x="24" y="278"/>
                    <a:pt x="24" y="280"/>
                    <a:pt x="24" y="282"/>
                  </a:cubicBezTo>
                  <a:cubicBezTo>
                    <a:pt x="25" y="282"/>
                    <a:pt x="26" y="281"/>
                    <a:pt x="27" y="280"/>
                  </a:cubicBezTo>
                  <a:cubicBezTo>
                    <a:pt x="27" y="280"/>
                    <a:pt x="27" y="280"/>
                    <a:pt x="28" y="280"/>
                  </a:cubicBezTo>
                  <a:cubicBezTo>
                    <a:pt x="28" y="280"/>
                    <a:pt x="28" y="280"/>
                    <a:pt x="28" y="280"/>
                  </a:cubicBezTo>
                  <a:cubicBezTo>
                    <a:pt x="28" y="280"/>
                    <a:pt x="28" y="280"/>
                    <a:pt x="28" y="280"/>
                  </a:cubicBezTo>
                  <a:cubicBezTo>
                    <a:pt x="28" y="274"/>
                    <a:pt x="29" y="267"/>
                    <a:pt x="29" y="261"/>
                  </a:cubicBezTo>
                  <a:moveTo>
                    <a:pt x="29" y="254"/>
                  </a:moveTo>
                  <a:cubicBezTo>
                    <a:pt x="28" y="256"/>
                    <a:pt x="27" y="257"/>
                    <a:pt x="25" y="258"/>
                  </a:cubicBezTo>
                  <a:cubicBezTo>
                    <a:pt x="25" y="259"/>
                    <a:pt x="25" y="260"/>
                    <a:pt x="25" y="262"/>
                  </a:cubicBezTo>
                  <a:cubicBezTo>
                    <a:pt x="26" y="261"/>
                    <a:pt x="27" y="260"/>
                    <a:pt x="28" y="259"/>
                  </a:cubicBezTo>
                  <a:cubicBezTo>
                    <a:pt x="28" y="259"/>
                    <a:pt x="28" y="259"/>
                    <a:pt x="29" y="259"/>
                  </a:cubicBezTo>
                  <a:cubicBezTo>
                    <a:pt x="29" y="259"/>
                    <a:pt x="29" y="259"/>
                    <a:pt x="29" y="259"/>
                  </a:cubicBezTo>
                  <a:cubicBezTo>
                    <a:pt x="29" y="257"/>
                    <a:pt x="29" y="256"/>
                    <a:pt x="29" y="254"/>
                  </a:cubicBezTo>
                  <a:moveTo>
                    <a:pt x="30" y="237"/>
                  </a:moveTo>
                  <a:cubicBezTo>
                    <a:pt x="29" y="238"/>
                    <a:pt x="28" y="239"/>
                    <a:pt x="26" y="240"/>
                  </a:cubicBezTo>
                  <a:cubicBezTo>
                    <a:pt x="26" y="242"/>
                    <a:pt x="26" y="244"/>
                    <a:pt x="26" y="247"/>
                  </a:cubicBezTo>
                  <a:cubicBezTo>
                    <a:pt x="26" y="247"/>
                    <a:pt x="26" y="246"/>
                    <a:pt x="27" y="246"/>
                  </a:cubicBezTo>
                  <a:cubicBezTo>
                    <a:pt x="27" y="246"/>
                    <a:pt x="27" y="246"/>
                    <a:pt x="27" y="246"/>
                  </a:cubicBezTo>
                  <a:cubicBezTo>
                    <a:pt x="28" y="246"/>
                    <a:pt x="28" y="247"/>
                    <a:pt x="28" y="248"/>
                  </a:cubicBezTo>
                  <a:cubicBezTo>
                    <a:pt x="27" y="248"/>
                    <a:pt x="26" y="249"/>
                    <a:pt x="26" y="249"/>
                  </a:cubicBezTo>
                  <a:cubicBezTo>
                    <a:pt x="26" y="251"/>
                    <a:pt x="25" y="253"/>
                    <a:pt x="25" y="255"/>
                  </a:cubicBezTo>
                  <a:cubicBezTo>
                    <a:pt x="27" y="254"/>
                    <a:pt x="28" y="253"/>
                    <a:pt x="29" y="252"/>
                  </a:cubicBezTo>
                  <a:cubicBezTo>
                    <a:pt x="29" y="252"/>
                    <a:pt x="29" y="252"/>
                    <a:pt x="30" y="252"/>
                  </a:cubicBezTo>
                  <a:cubicBezTo>
                    <a:pt x="30" y="247"/>
                    <a:pt x="30" y="242"/>
                    <a:pt x="30" y="237"/>
                  </a:cubicBezTo>
                  <a:moveTo>
                    <a:pt x="31" y="217"/>
                  </a:moveTo>
                  <a:cubicBezTo>
                    <a:pt x="29" y="218"/>
                    <a:pt x="28" y="218"/>
                    <a:pt x="27" y="219"/>
                  </a:cubicBezTo>
                  <a:cubicBezTo>
                    <a:pt x="27" y="221"/>
                    <a:pt x="27" y="223"/>
                    <a:pt x="27" y="226"/>
                  </a:cubicBezTo>
                  <a:cubicBezTo>
                    <a:pt x="27" y="226"/>
                    <a:pt x="27" y="226"/>
                    <a:pt x="27" y="225"/>
                  </a:cubicBezTo>
                  <a:cubicBezTo>
                    <a:pt x="27" y="225"/>
                    <a:pt x="28" y="225"/>
                    <a:pt x="28" y="225"/>
                  </a:cubicBezTo>
                  <a:cubicBezTo>
                    <a:pt x="28" y="225"/>
                    <a:pt x="29" y="227"/>
                    <a:pt x="28" y="227"/>
                  </a:cubicBezTo>
                  <a:cubicBezTo>
                    <a:pt x="28" y="227"/>
                    <a:pt x="27" y="228"/>
                    <a:pt x="27" y="228"/>
                  </a:cubicBezTo>
                  <a:cubicBezTo>
                    <a:pt x="27" y="231"/>
                    <a:pt x="26" y="234"/>
                    <a:pt x="26" y="237"/>
                  </a:cubicBezTo>
                  <a:cubicBezTo>
                    <a:pt x="28" y="236"/>
                    <a:pt x="29" y="235"/>
                    <a:pt x="30" y="234"/>
                  </a:cubicBezTo>
                  <a:cubicBezTo>
                    <a:pt x="30" y="229"/>
                    <a:pt x="31" y="223"/>
                    <a:pt x="31" y="217"/>
                  </a:cubicBezTo>
                  <a:moveTo>
                    <a:pt x="26" y="174"/>
                  </a:moveTo>
                  <a:cubicBezTo>
                    <a:pt x="26" y="175"/>
                    <a:pt x="25" y="175"/>
                    <a:pt x="24" y="176"/>
                  </a:cubicBezTo>
                  <a:cubicBezTo>
                    <a:pt x="25" y="178"/>
                    <a:pt x="25" y="180"/>
                    <a:pt x="25" y="181"/>
                  </a:cubicBezTo>
                  <a:cubicBezTo>
                    <a:pt x="25" y="182"/>
                    <a:pt x="25" y="182"/>
                    <a:pt x="25" y="182"/>
                  </a:cubicBezTo>
                  <a:cubicBezTo>
                    <a:pt x="26" y="188"/>
                    <a:pt x="26" y="193"/>
                    <a:pt x="26" y="199"/>
                  </a:cubicBezTo>
                  <a:cubicBezTo>
                    <a:pt x="26" y="199"/>
                    <a:pt x="26" y="199"/>
                    <a:pt x="26" y="200"/>
                  </a:cubicBezTo>
                  <a:cubicBezTo>
                    <a:pt x="27" y="200"/>
                    <a:pt x="27" y="199"/>
                    <a:pt x="27" y="199"/>
                  </a:cubicBezTo>
                  <a:cubicBezTo>
                    <a:pt x="27" y="199"/>
                    <a:pt x="27" y="199"/>
                    <a:pt x="28" y="199"/>
                  </a:cubicBezTo>
                  <a:cubicBezTo>
                    <a:pt x="28" y="199"/>
                    <a:pt x="28" y="199"/>
                    <a:pt x="28" y="199"/>
                  </a:cubicBezTo>
                  <a:cubicBezTo>
                    <a:pt x="28" y="191"/>
                    <a:pt x="27" y="183"/>
                    <a:pt x="26" y="174"/>
                  </a:cubicBezTo>
                  <a:moveTo>
                    <a:pt x="25" y="164"/>
                  </a:moveTo>
                  <a:cubicBezTo>
                    <a:pt x="25" y="164"/>
                    <a:pt x="24" y="165"/>
                    <a:pt x="23" y="165"/>
                  </a:cubicBezTo>
                  <a:cubicBezTo>
                    <a:pt x="24" y="168"/>
                    <a:pt x="24" y="171"/>
                    <a:pt x="24" y="173"/>
                  </a:cubicBezTo>
                  <a:cubicBezTo>
                    <a:pt x="25" y="173"/>
                    <a:pt x="25" y="172"/>
                    <a:pt x="26" y="172"/>
                  </a:cubicBezTo>
                  <a:cubicBezTo>
                    <a:pt x="26" y="170"/>
                    <a:pt x="25" y="167"/>
                    <a:pt x="25" y="165"/>
                  </a:cubicBezTo>
                  <a:cubicBezTo>
                    <a:pt x="25" y="164"/>
                    <a:pt x="25" y="164"/>
                    <a:pt x="25" y="164"/>
                  </a:cubicBezTo>
                  <a:moveTo>
                    <a:pt x="25" y="157"/>
                  </a:moveTo>
                  <a:cubicBezTo>
                    <a:pt x="24" y="157"/>
                    <a:pt x="23" y="158"/>
                    <a:pt x="23" y="158"/>
                  </a:cubicBezTo>
                  <a:cubicBezTo>
                    <a:pt x="23" y="159"/>
                    <a:pt x="23" y="160"/>
                    <a:pt x="23" y="161"/>
                  </a:cubicBezTo>
                  <a:cubicBezTo>
                    <a:pt x="23" y="162"/>
                    <a:pt x="23" y="162"/>
                    <a:pt x="23" y="163"/>
                  </a:cubicBezTo>
                  <a:cubicBezTo>
                    <a:pt x="24" y="163"/>
                    <a:pt x="24" y="162"/>
                    <a:pt x="25" y="162"/>
                  </a:cubicBezTo>
                  <a:cubicBezTo>
                    <a:pt x="25" y="160"/>
                    <a:pt x="25" y="159"/>
                    <a:pt x="25" y="157"/>
                  </a:cubicBezTo>
                  <a:moveTo>
                    <a:pt x="28" y="155"/>
                  </a:moveTo>
                  <a:cubicBezTo>
                    <a:pt x="28" y="155"/>
                    <a:pt x="27" y="156"/>
                    <a:pt x="26" y="156"/>
                  </a:cubicBezTo>
                  <a:cubicBezTo>
                    <a:pt x="26" y="158"/>
                    <a:pt x="27" y="159"/>
                    <a:pt x="27" y="160"/>
                  </a:cubicBezTo>
                  <a:cubicBezTo>
                    <a:pt x="27" y="160"/>
                    <a:pt x="27" y="160"/>
                    <a:pt x="27" y="160"/>
                  </a:cubicBezTo>
                  <a:cubicBezTo>
                    <a:pt x="28" y="160"/>
                    <a:pt x="28" y="162"/>
                    <a:pt x="28" y="162"/>
                  </a:cubicBezTo>
                  <a:cubicBezTo>
                    <a:pt x="27" y="162"/>
                    <a:pt x="27" y="163"/>
                    <a:pt x="27" y="163"/>
                  </a:cubicBezTo>
                  <a:cubicBezTo>
                    <a:pt x="27" y="166"/>
                    <a:pt x="27" y="168"/>
                    <a:pt x="27" y="171"/>
                  </a:cubicBezTo>
                  <a:cubicBezTo>
                    <a:pt x="27" y="171"/>
                    <a:pt x="28" y="171"/>
                    <a:pt x="28" y="171"/>
                  </a:cubicBezTo>
                  <a:cubicBezTo>
                    <a:pt x="28" y="171"/>
                    <a:pt x="28" y="171"/>
                    <a:pt x="28" y="171"/>
                  </a:cubicBezTo>
                  <a:cubicBezTo>
                    <a:pt x="29" y="171"/>
                    <a:pt x="29" y="172"/>
                    <a:pt x="29" y="172"/>
                  </a:cubicBezTo>
                  <a:cubicBezTo>
                    <a:pt x="28" y="173"/>
                    <a:pt x="28" y="173"/>
                    <a:pt x="27" y="173"/>
                  </a:cubicBezTo>
                  <a:cubicBezTo>
                    <a:pt x="28" y="180"/>
                    <a:pt x="28" y="186"/>
                    <a:pt x="28" y="193"/>
                  </a:cubicBezTo>
                  <a:cubicBezTo>
                    <a:pt x="28" y="195"/>
                    <a:pt x="28" y="197"/>
                    <a:pt x="29" y="199"/>
                  </a:cubicBezTo>
                  <a:cubicBezTo>
                    <a:pt x="29" y="200"/>
                    <a:pt x="29" y="200"/>
                    <a:pt x="28" y="200"/>
                  </a:cubicBezTo>
                  <a:cubicBezTo>
                    <a:pt x="28" y="201"/>
                    <a:pt x="27" y="202"/>
                    <a:pt x="27" y="202"/>
                  </a:cubicBezTo>
                  <a:cubicBezTo>
                    <a:pt x="27" y="207"/>
                    <a:pt x="27" y="212"/>
                    <a:pt x="27" y="217"/>
                  </a:cubicBezTo>
                  <a:cubicBezTo>
                    <a:pt x="28" y="216"/>
                    <a:pt x="29" y="215"/>
                    <a:pt x="31" y="215"/>
                  </a:cubicBezTo>
                  <a:cubicBezTo>
                    <a:pt x="31" y="211"/>
                    <a:pt x="31" y="207"/>
                    <a:pt x="30" y="203"/>
                  </a:cubicBezTo>
                  <a:cubicBezTo>
                    <a:pt x="30" y="190"/>
                    <a:pt x="30" y="177"/>
                    <a:pt x="29" y="164"/>
                  </a:cubicBezTo>
                  <a:cubicBezTo>
                    <a:pt x="29" y="161"/>
                    <a:pt x="29" y="158"/>
                    <a:pt x="28" y="155"/>
                  </a:cubicBezTo>
                  <a:moveTo>
                    <a:pt x="24" y="150"/>
                  </a:moveTo>
                  <a:cubicBezTo>
                    <a:pt x="23" y="150"/>
                    <a:pt x="23" y="151"/>
                    <a:pt x="22" y="151"/>
                  </a:cubicBezTo>
                  <a:cubicBezTo>
                    <a:pt x="22" y="153"/>
                    <a:pt x="22" y="154"/>
                    <a:pt x="22" y="156"/>
                  </a:cubicBezTo>
                  <a:cubicBezTo>
                    <a:pt x="23" y="156"/>
                    <a:pt x="24" y="155"/>
                    <a:pt x="24" y="155"/>
                  </a:cubicBezTo>
                  <a:cubicBezTo>
                    <a:pt x="24" y="153"/>
                    <a:pt x="24" y="152"/>
                    <a:pt x="24" y="150"/>
                  </a:cubicBezTo>
                  <a:moveTo>
                    <a:pt x="28" y="148"/>
                  </a:moveTo>
                  <a:cubicBezTo>
                    <a:pt x="27" y="148"/>
                    <a:pt x="27" y="148"/>
                    <a:pt x="26" y="149"/>
                  </a:cubicBezTo>
                  <a:cubicBezTo>
                    <a:pt x="26" y="150"/>
                    <a:pt x="26" y="152"/>
                    <a:pt x="26" y="154"/>
                  </a:cubicBezTo>
                  <a:cubicBezTo>
                    <a:pt x="26" y="154"/>
                    <a:pt x="26" y="154"/>
                    <a:pt x="26" y="154"/>
                  </a:cubicBezTo>
                  <a:cubicBezTo>
                    <a:pt x="27" y="154"/>
                    <a:pt x="28" y="153"/>
                    <a:pt x="28" y="153"/>
                  </a:cubicBezTo>
                  <a:cubicBezTo>
                    <a:pt x="28" y="151"/>
                    <a:pt x="28" y="149"/>
                    <a:pt x="28" y="148"/>
                  </a:cubicBezTo>
                  <a:moveTo>
                    <a:pt x="23" y="140"/>
                  </a:moveTo>
                  <a:cubicBezTo>
                    <a:pt x="23" y="141"/>
                    <a:pt x="22" y="141"/>
                    <a:pt x="21" y="141"/>
                  </a:cubicBezTo>
                  <a:cubicBezTo>
                    <a:pt x="22" y="144"/>
                    <a:pt x="22" y="146"/>
                    <a:pt x="22" y="149"/>
                  </a:cubicBezTo>
                  <a:cubicBezTo>
                    <a:pt x="23" y="149"/>
                    <a:pt x="23" y="148"/>
                    <a:pt x="24" y="148"/>
                  </a:cubicBezTo>
                  <a:cubicBezTo>
                    <a:pt x="24" y="145"/>
                    <a:pt x="23" y="143"/>
                    <a:pt x="23" y="140"/>
                  </a:cubicBezTo>
                  <a:moveTo>
                    <a:pt x="27" y="137"/>
                  </a:moveTo>
                  <a:cubicBezTo>
                    <a:pt x="27" y="138"/>
                    <a:pt x="26" y="138"/>
                    <a:pt x="25" y="139"/>
                  </a:cubicBezTo>
                  <a:cubicBezTo>
                    <a:pt x="26" y="141"/>
                    <a:pt x="26" y="144"/>
                    <a:pt x="26" y="146"/>
                  </a:cubicBezTo>
                  <a:cubicBezTo>
                    <a:pt x="26" y="146"/>
                    <a:pt x="27" y="146"/>
                    <a:pt x="28" y="145"/>
                  </a:cubicBezTo>
                  <a:cubicBezTo>
                    <a:pt x="28" y="143"/>
                    <a:pt x="27" y="140"/>
                    <a:pt x="27" y="137"/>
                  </a:cubicBezTo>
                  <a:moveTo>
                    <a:pt x="23" y="132"/>
                  </a:moveTo>
                  <a:cubicBezTo>
                    <a:pt x="22" y="132"/>
                    <a:pt x="21" y="133"/>
                    <a:pt x="21" y="133"/>
                  </a:cubicBezTo>
                  <a:cubicBezTo>
                    <a:pt x="21" y="135"/>
                    <a:pt x="21" y="137"/>
                    <a:pt x="21" y="139"/>
                  </a:cubicBezTo>
                  <a:cubicBezTo>
                    <a:pt x="22" y="139"/>
                    <a:pt x="23" y="138"/>
                    <a:pt x="23" y="138"/>
                  </a:cubicBezTo>
                  <a:cubicBezTo>
                    <a:pt x="23" y="136"/>
                    <a:pt x="23" y="134"/>
                    <a:pt x="23" y="132"/>
                  </a:cubicBezTo>
                  <a:moveTo>
                    <a:pt x="22" y="123"/>
                  </a:moveTo>
                  <a:cubicBezTo>
                    <a:pt x="22" y="123"/>
                    <a:pt x="21" y="124"/>
                    <a:pt x="20" y="124"/>
                  </a:cubicBezTo>
                  <a:cubicBezTo>
                    <a:pt x="20" y="127"/>
                    <a:pt x="21" y="129"/>
                    <a:pt x="21" y="131"/>
                  </a:cubicBezTo>
                  <a:cubicBezTo>
                    <a:pt x="21" y="130"/>
                    <a:pt x="22" y="130"/>
                    <a:pt x="23" y="129"/>
                  </a:cubicBezTo>
                  <a:cubicBezTo>
                    <a:pt x="23" y="128"/>
                    <a:pt x="23" y="127"/>
                    <a:pt x="23" y="126"/>
                  </a:cubicBezTo>
                  <a:cubicBezTo>
                    <a:pt x="22" y="125"/>
                    <a:pt x="22" y="124"/>
                    <a:pt x="22" y="123"/>
                  </a:cubicBezTo>
                  <a:moveTo>
                    <a:pt x="26" y="119"/>
                  </a:moveTo>
                  <a:cubicBezTo>
                    <a:pt x="26" y="120"/>
                    <a:pt x="25" y="120"/>
                    <a:pt x="24" y="121"/>
                  </a:cubicBezTo>
                  <a:cubicBezTo>
                    <a:pt x="25" y="123"/>
                    <a:pt x="25" y="126"/>
                    <a:pt x="25" y="128"/>
                  </a:cubicBezTo>
                  <a:cubicBezTo>
                    <a:pt x="26" y="128"/>
                    <a:pt x="26" y="129"/>
                    <a:pt x="25" y="130"/>
                  </a:cubicBezTo>
                  <a:cubicBezTo>
                    <a:pt x="25" y="130"/>
                    <a:pt x="25" y="130"/>
                    <a:pt x="25" y="130"/>
                  </a:cubicBezTo>
                  <a:cubicBezTo>
                    <a:pt x="25" y="132"/>
                    <a:pt x="25" y="134"/>
                    <a:pt x="25" y="137"/>
                  </a:cubicBezTo>
                  <a:cubicBezTo>
                    <a:pt x="26" y="136"/>
                    <a:pt x="27" y="136"/>
                    <a:pt x="27" y="135"/>
                  </a:cubicBezTo>
                  <a:cubicBezTo>
                    <a:pt x="27" y="132"/>
                    <a:pt x="27" y="128"/>
                    <a:pt x="27" y="124"/>
                  </a:cubicBezTo>
                  <a:cubicBezTo>
                    <a:pt x="27" y="123"/>
                    <a:pt x="26" y="121"/>
                    <a:pt x="26" y="119"/>
                  </a:cubicBezTo>
                  <a:moveTo>
                    <a:pt x="22" y="115"/>
                  </a:moveTo>
                  <a:cubicBezTo>
                    <a:pt x="21" y="115"/>
                    <a:pt x="21" y="115"/>
                    <a:pt x="20" y="116"/>
                  </a:cubicBezTo>
                  <a:cubicBezTo>
                    <a:pt x="20" y="118"/>
                    <a:pt x="20" y="120"/>
                    <a:pt x="20" y="122"/>
                  </a:cubicBezTo>
                  <a:cubicBezTo>
                    <a:pt x="21" y="121"/>
                    <a:pt x="22" y="121"/>
                    <a:pt x="22" y="120"/>
                  </a:cubicBezTo>
                  <a:cubicBezTo>
                    <a:pt x="22" y="118"/>
                    <a:pt x="22" y="116"/>
                    <a:pt x="22" y="115"/>
                  </a:cubicBezTo>
                  <a:moveTo>
                    <a:pt x="26" y="112"/>
                  </a:moveTo>
                  <a:cubicBezTo>
                    <a:pt x="25" y="112"/>
                    <a:pt x="25" y="113"/>
                    <a:pt x="24" y="113"/>
                  </a:cubicBezTo>
                  <a:cubicBezTo>
                    <a:pt x="24" y="115"/>
                    <a:pt x="24" y="116"/>
                    <a:pt x="24" y="118"/>
                  </a:cubicBezTo>
                  <a:cubicBezTo>
                    <a:pt x="25" y="118"/>
                    <a:pt x="25" y="117"/>
                    <a:pt x="26" y="116"/>
                  </a:cubicBezTo>
                  <a:cubicBezTo>
                    <a:pt x="26" y="116"/>
                    <a:pt x="26" y="116"/>
                    <a:pt x="26" y="116"/>
                  </a:cubicBezTo>
                  <a:cubicBezTo>
                    <a:pt x="26" y="115"/>
                    <a:pt x="26" y="113"/>
                    <a:pt x="26" y="112"/>
                  </a:cubicBezTo>
                  <a:moveTo>
                    <a:pt x="22" y="105"/>
                  </a:moveTo>
                  <a:cubicBezTo>
                    <a:pt x="21" y="105"/>
                    <a:pt x="20" y="106"/>
                    <a:pt x="19" y="106"/>
                  </a:cubicBezTo>
                  <a:cubicBezTo>
                    <a:pt x="20" y="109"/>
                    <a:pt x="20" y="111"/>
                    <a:pt x="20" y="114"/>
                  </a:cubicBezTo>
                  <a:cubicBezTo>
                    <a:pt x="20" y="113"/>
                    <a:pt x="21" y="113"/>
                    <a:pt x="22" y="112"/>
                  </a:cubicBezTo>
                  <a:cubicBezTo>
                    <a:pt x="22" y="110"/>
                    <a:pt x="22" y="107"/>
                    <a:pt x="22" y="105"/>
                  </a:cubicBezTo>
                  <a:moveTo>
                    <a:pt x="25" y="102"/>
                  </a:moveTo>
                  <a:cubicBezTo>
                    <a:pt x="25" y="102"/>
                    <a:pt x="24" y="103"/>
                    <a:pt x="24" y="103"/>
                  </a:cubicBezTo>
                  <a:cubicBezTo>
                    <a:pt x="24" y="106"/>
                    <a:pt x="24" y="108"/>
                    <a:pt x="24" y="111"/>
                  </a:cubicBezTo>
                  <a:cubicBezTo>
                    <a:pt x="25" y="111"/>
                    <a:pt x="25" y="110"/>
                    <a:pt x="26" y="110"/>
                  </a:cubicBezTo>
                  <a:cubicBezTo>
                    <a:pt x="26" y="107"/>
                    <a:pt x="26" y="104"/>
                    <a:pt x="25" y="102"/>
                  </a:cubicBezTo>
                  <a:moveTo>
                    <a:pt x="21" y="96"/>
                  </a:moveTo>
                  <a:cubicBezTo>
                    <a:pt x="21" y="96"/>
                    <a:pt x="20" y="97"/>
                    <a:pt x="19" y="97"/>
                  </a:cubicBezTo>
                  <a:cubicBezTo>
                    <a:pt x="19" y="100"/>
                    <a:pt x="19" y="102"/>
                    <a:pt x="19" y="104"/>
                  </a:cubicBezTo>
                  <a:cubicBezTo>
                    <a:pt x="20" y="104"/>
                    <a:pt x="21" y="103"/>
                    <a:pt x="21" y="102"/>
                  </a:cubicBezTo>
                  <a:cubicBezTo>
                    <a:pt x="21" y="100"/>
                    <a:pt x="21" y="98"/>
                    <a:pt x="21" y="96"/>
                  </a:cubicBezTo>
                  <a:moveTo>
                    <a:pt x="25" y="94"/>
                  </a:moveTo>
                  <a:cubicBezTo>
                    <a:pt x="24" y="94"/>
                    <a:pt x="24" y="94"/>
                    <a:pt x="23" y="95"/>
                  </a:cubicBezTo>
                  <a:cubicBezTo>
                    <a:pt x="23" y="97"/>
                    <a:pt x="23" y="99"/>
                    <a:pt x="23" y="101"/>
                  </a:cubicBezTo>
                  <a:cubicBezTo>
                    <a:pt x="24" y="100"/>
                    <a:pt x="24" y="100"/>
                    <a:pt x="25" y="100"/>
                  </a:cubicBezTo>
                  <a:cubicBezTo>
                    <a:pt x="25" y="99"/>
                    <a:pt x="25" y="99"/>
                    <a:pt x="25" y="99"/>
                  </a:cubicBezTo>
                  <a:cubicBezTo>
                    <a:pt x="25" y="99"/>
                    <a:pt x="25" y="99"/>
                    <a:pt x="25" y="99"/>
                  </a:cubicBezTo>
                  <a:cubicBezTo>
                    <a:pt x="25" y="97"/>
                    <a:pt x="25" y="96"/>
                    <a:pt x="25" y="94"/>
                  </a:cubicBezTo>
                  <a:moveTo>
                    <a:pt x="21" y="88"/>
                  </a:moveTo>
                  <a:cubicBezTo>
                    <a:pt x="20" y="88"/>
                    <a:pt x="20" y="89"/>
                    <a:pt x="19" y="89"/>
                  </a:cubicBezTo>
                  <a:cubicBezTo>
                    <a:pt x="19" y="91"/>
                    <a:pt x="19" y="93"/>
                    <a:pt x="19" y="95"/>
                  </a:cubicBezTo>
                  <a:cubicBezTo>
                    <a:pt x="20" y="95"/>
                    <a:pt x="20" y="94"/>
                    <a:pt x="21" y="94"/>
                  </a:cubicBezTo>
                  <a:cubicBezTo>
                    <a:pt x="21" y="92"/>
                    <a:pt x="21" y="90"/>
                    <a:pt x="21" y="88"/>
                  </a:cubicBezTo>
                  <a:moveTo>
                    <a:pt x="25" y="86"/>
                  </a:moveTo>
                  <a:cubicBezTo>
                    <a:pt x="24" y="86"/>
                    <a:pt x="23" y="87"/>
                    <a:pt x="23" y="87"/>
                  </a:cubicBezTo>
                  <a:cubicBezTo>
                    <a:pt x="23" y="89"/>
                    <a:pt x="23" y="91"/>
                    <a:pt x="23" y="93"/>
                  </a:cubicBezTo>
                  <a:cubicBezTo>
                    <a:pt x="24" y="92"/>
                    <a:pt x="24" y="92"/>
                    <a:pt x="25" y="91"/>
                  </a:cubicBezTo>
                  <a:cubicBezTo>
                    <a:pt x="25" y="90"/>
                    <a:pt x="25" y="88"/>
                    <a:pt x="25" y="86"/>
                  </a:cubicBezTo>
                  <a:moveTo>
                    <a:pt x="21" y="80"/>
                  </a:moveTo>
                  <a:cubicBezTo>
                    <a:pt x="20" y="80"/>
                    <a:pt x="20" y="80"/>
                    <a:pt x="19" y="81"/>
                  </a:cubicBezTo>
                  <a:cubicBezTo>
                    <a:pt x="19" y="82"/>
                    <a:pt x="19" y="83"/>
                    <a:pt x="19" y="84"/>
                  </a:cubicBezTo>
                  <a:cubicBezTo>
                    <a:pt x="19" y="85"/>
                    <a:pt x="19" y="86"/>
                    <a:pt x="19" y="87"/>
                  </a:cubicBezTo>
                  <a:cubicBezTo>
                    <a:pt x="20" y="87"/>
                    <a:pt x="20" y="86"/>
                    <a:pt x="21" y="86"/>
                  </a:cubicBezTo>
                  <a:cubicBezTo>
                    <a:pt x="21" y="84"/>
                    <a:pt x="21" y="82"/>
                    <a:pt x="21" y="80"/>
                  </a:cubicBezTo>
                  <a:moveTo>
                    <a:pt x="24" y="78"/>
                  </a:moveTo>
                  <a:cubicBezTo>
                    <a:pt x="24" y="78"/>
                    <a:pt x="23" y="79"/>
                    <a:pt x="22" y="79"/>
                  </a:cubicBezTo>
                  <a:cubicBezTo>
                    <a:pt x="22" y="81"/>
                    <a:pt x="23" y="83"/>
                    <a:pt x="23" y="85"/>
                  </a:cubicBezTo>
                  <a:cubicBezTo>
                    <a:pt x="23" y="85"/>
                    <a:pt x="24" y="84"/>
                    <a:pt x="24" y="84"/>
                  </a:cubicBezTo>
                  <a:cubicBezTo>
                    <a:pt x="24" y="82"/>
                    <a:pt x="24" y="80"/>
                    <a:pt x="24" y="78"/>
                  </a:cubicBezTo>
                  <a:moveTo>
                    <a:pt x="21" y="69"/>
                  </a:moveTo>
                  <a:cubicBezTo>
                    <a:pt x="20" y="69"/>
                    <a:pt x="20" y="70"/>
                    <a:pt x="19" y="70"/>
                  </a:cubicBezTo>
                  <a:cubicBezTo>
                    <a:pt x="19" y="73"/>
                    <a:pt x="19" y="76"/>
                    <a:pt x="19" y="79"/>
                  </a:cubicBezTo>
                  <a:cubicBezTo>
                    <a:pt x="20" y="78"/>
                    <a:pt x="20" y="78"/>
                    <a:pt x="21" y="78"/>
                  </a:cubicBezTo>
                  <a:cubicBezTo>
                    <a:pt x="21" y="75"/>
                    <a:pt x="21" y="72"/>
                    <a:pt x="21" y="69"/>
                  </a:cubicBezTo>
                  <a:moveTo>
                    <a:pt x="24" y="68"/>
                  </a:moveTo>
                  <a:cubicBezTo>
                    <a:pt x="23" y="68"/>
                    <a:pt x="22" y="69"/>
                    <a:pt x="22" y="69"/>
                  </a:cubicBezTo>
                  <a:cubicBezTo>
                    <a:pt x="22" y="71"/>
                    <a:pt x="22" y="73"/>
                    <a:pt x="22" y="75"/>
                  </a:cubicBezTo>
                  <a:cubicBezTo>
                    <a:pt x="22" y="75"/>
                    <a:pt x="22" y="76"/>
                    <a:pt x="22" y="77"/>
                  </a:cubicBezTo>
                  <a:cubicBezTo>
                    <a:pt x="23" y="76"/>
                    <a:pt x="23" y="76"/>
                    <a:pt x="24" y="76"/>
                  </a:cubicBezTo>
                  <a:cubicBezTo>
                    <a:pt x="24" y="73"/>
                    <a:pt x="24" y="71"/>
                    <a:pt x="24" y="68"/>
                  </a:cubicBezTo>
                  <a:moveTo>
                    <a:pt x="21" y="63"/>
                  </a:moveTo>
                  <a:cubicBezTo>
                    <a:pt x="20" y="63"/>
                    <a:pt x="20" y="64"/>
                    <a:pt x="19" y="64"/>
                  </a:cubicBezTo>
                  <a:cubicBezTo>
                    <a:pt x="19" y="65"/>
                    <a:pt x="19" y="67"/>
                    <a:pt x="19" y="68"/>
                  </a:cubicBezTo>
                  <a:cubicBezTo>
                    <a:pt x="20" y="68"/>
                    <a:pt x="20" y="67"/>
                    <a:pt x="21" y="67"/>
                  </a:cubicBezTo>
                  <a:cubicBezTo>
                    <a:pt x="21" y="66"/>
                    <a:pt x="21" y="64"/>
                    <a:pt x="21" y="63"/>
                  </a:cubicBezTo>
                  <a:moveTo>
                    <a:pt x="23" y="62"/>
                  </a:moveTo>
                  <a:cubicBezTo>
                    <a:pt x="23" y="62"/>
                    <a:pt x="22" y="62"/>
                    <a:pt x="21" y="63"/>
                  </a:cubicBezTo>
                  <a:cubicBezTo>
                    <a:pt x="22" y="64"/>
                    <a:pt x="22" y="65"/>
                    <a:pt x="22" y="67"/>
                  </a:cubicBezTo>
                  <a:cubicBezTo>
                    <a:pt x="22" y="66"/>
                    <a:pt x="23" y="66"/>
                    <a:pt x="23" y="66"/>
                  </a:cubicBezTo>
                  <a:cubicBezTo>
                    <a:pt x="23" y="66"/>
                    <a:pt x="23" y="66"/>
                    <a:pt x="24" y="66"/>
                  </a:cubicBezTo>
                  <a:cubicBezTo>
                    <a:pt x="24" y="66"/>
                    <a:pt x="24" y="66"/>
                    <a:pt x="24" y="66"/>
                  </a:cubicBezTo>
                  <a:cubicBezTo>
                    <a:pt x="24" y="64"/>
                    <a:pt x="23" y="63"/>
                    <a:pt x="23" y="62"/>
                  </a:cubicBezTo>
                  <a:moveTo>
                    <a:pt x="23" y="55"/>
                  </a:moveTo>
                  <a:cubicBezTo>
                    <a:pt x="22" y="56"/>
                    <a:pt x="20" y="56"/>
                    <a:pt x="19" y="57"/>
                  </a:cubicBezTo>
                  <a:cubicBezTo>
                    <a:pt x="19" y="59"/>
                    <a:pt x="19" y="60"/>
                    <a:pt x="19" y="62"/>
                  </a:cubicBezTo>
                  <a:cubicBezTo>
                    <a:pt x="20" y="61"/>
                    <a:pt x="20" y="61"/>
                    <a:pt x="21" y="61"/>
                  </a:cubicBezTo>
                  <a:cubicBezTo>
                    <a:pt x="21" y="60"/>
                    <a:pt x="21" y="59"/>
                    <a:pt x="21" y="58"/>
                  </a:cubicBezTo>
                  <a:cubicBezTo>
                    <a:pt x="21" y="59"/>
                    <a:pt x="21" y="60"/>
                    <a:pt x="21" y="60"/>
                  </a:cubicBezTo>
                  <a:cubicBezTo>
                    <a:pt x="22" y="60"/>
                    <a:pt x="23" y="60"/>
                    <a:pt x="23" y="59"/>
                  </a:cubicBezTo>
                  <a:cubicBezTo>
                    <a:pt x="23" y="58"/>
                    <a:pt x="23" y="57"/>
                    <a:pt x="23" y="55"/>
                  </a:cubicBezTo>
                  <a:moveTo>
                    <a:pt x="22" y="48"/>
                  </a:moveTo>
                  <a:cubicBezTo>
                    <a:pt x="21" y="49"/>
                    <a:pt x="20" y="50"/>
                    <a:pt x="19" y="50"/>
                  </a:cubicBezTo>
                  <a:cubicBezTo>
                    <a:pt x="19" y="52"/>
                    <a:pt x="19" y="53"/>
                    <a:pt x="19" y="55"/>
                  </a:cubicBezTo>
                  <a:cubicBezTo>
                    <a:pt x="20" y="54"/>
                    <a:pt x="22" y="54"/>
                    <a:pt x="23" y="53"/>
                  </a:cubicBezTo>
                  <a:cubicBezTo>
                    <a:pt x="23" y="51"/>
                    <a:pt x="22" y="50"/>
                    <a:pt x="22" y="48"/>
                  </a:cubicBezTo>
                  <a:moveTo>
                    <a:pt x="21" y="40"/>
                  </a:moveTo>
                  <a:cubicBezTo>
                    <a:pt x="21" y="40"/>
                    <a:pt x="20" y="40"/>
                    <a:pt x="19" y="41"/>
                  </a:cubicBezTo>
                  <a:cubicBezTo>
                    <a:pt x="19" y="43"/>
                    <a:pt x="19" y="46"/>
                    <a:pt x="19" y="48"/>
                  </a:cubicBezTo>
                  <a:cubicBezTo>
                    <a:pt x="20" y="47"/>
                    <a:pt x="21" y="47"/>
                    <a:pt x="22" y="46"/>
                  </a:cubicBezTo>
                  <a:cubicBezTo>
                    <a:pt x="22" y="46"/>
                    <a:pt x="22" y="46"/>
                    <a:pt x="22" y="46"/>
                  </a:cubicBezTo>
                  <a:cubicBezTo>
                    <a:pt x="22" y="44"/>
                    <a:pt x="22" y="42"/>
                    <a:pt x="21" y="40"/>
                  </a:cubicBezTo>
                  <a:cubicBezTo>
                    <a:pt x="21" y="40"/>
                    <a:pt x="21" y="40"/>
                    <a:pt x="21" y="40"/>
                  </a:cubicBezTo>
                  <a:moveTo>
                    <a:pt x="21" y="32"/>
                  </a:moveTo>
                  <a:cubicBezTo>
                    <a:pt x="20" y="33"/>
                    <a:pt x="19" y="33"/>
                    <a:pt x="18" y="34"/>
                  </a:cubicBezTo>
                  <a:cubicBezTo>
                    <a:pt x="19" y="34"/>
                    <a:pt x="19" y="35"/>
                    <a:pt x="19" y="36"/>
                  </a:cubicBezTo>
                  <a:cubicBezTo>
                    <a:pt x="19" y="37"/>
                    <a:pt x="19" y="38"/>
                    <a:pt x="19" y="39"/>
                  </a:cubicBezTo>
                  <a:cubicBezTo>
                    <a:pt x="20" y="38"/>
                    <a:pt x="21" y="38"/>
                    <a:pt x="21" y="37"/>
                  </a:cubicBezTo>
                  <a:cubicBezTo>
                    <a:pt x="21" y="35"/>
                    <a:pt x="21" y="34"/>
                    <a:pt x="21" y="32"/>
                  </a:cubicBezTo>
                  <a:moveTo>
                    <a:pt x="21" y="23"/>
                  </a:moveTo>
                  <a:cubicBezTo>
                    <a:pt x="20" y="24"/>
                    <a:pt x="20" y="24"/>
                    <a:pt x="19" y="24"/>
                  </a:cubicBezTo>
                  <a:cubicBezTo>
                    <a:pt x="19" y="25"/>
                    <a:pt x="19" y="25"/>
                    <a:pt x="19" y="26"/>
                  </a:cubicBezTo>
                  <a:cubicBezTo>
                    <a:pt x="19" y="25"/>
                    <a:pt x="19" y="25"/>
                    <a:pt x="19" y="25"/>
                  </a:cubicBezTo>
                  <a:cubicBezTo>
                    <a:pt x="18" y="25"/>
                    <a:pt x="18" y="25"/>
                    <a:pt x="17" y="26"/>
                  </a:cubicBezTo>
                  <a:cubicBezTo>
                    <a:pt x="17" y="28"/>
                    <a:pt x="18" y="30"/>
                    <a:pt x="18" y="31"/>
                  </a:cubicBezTo>
                  <a:cubicBezTo>
                    <a:pt x="19" y="31"/>
                    <a:pt x="20" y="30"/>
                    <a:pt x="21" y="30"/>
                  </a:cubicBezTo>
                  <a:cubicBezTo>
                    <a:pt x="21" y="28"/>
                    <a:pt x="21" y="26"/>
                    <a:pt x="21" y="23"/>
                  </a:cubicBezTo>
                  <a:moveTo>
                    <a:pt x="17" y="18"/>
                  </a:moveTo>
                  <a:cubicBezTo>
                    <a:pt x="17" y="18"/>
                    <a:pt x="16" y="18"/>
                    <a:pt x="16" y="19"/>
                  </a:cubicBezTo>
                  <a:cubicBezTo>
                    <a:pt x="16" y="20"/>
                    <a:pt x="16" y="22"/>
                    <a:pt x="16" y="24"/>
                  </a:cubicBezTo>
                  <a:cubicBezTo>
                    <a:pt x="17" y="23"/>
                    <a:pt x="18" y="23"/>
                    <a:pt x="18" y="23"/>
                  </a:cubicBezTo>
                  <a:cubicBezTo>
                    <a:pt x="18" y="21"/>
                    <a:pt x="18" y="19"/>
                    <a:pt x="17" y="18"/>
                  </a:cubicBezTo>
                  <a:moveTo>
                    <a:pt x="21" y="16"/>
                  </a:moveTo>
                  <a:cubicBezTo>
                    <a:pt x="20" y="17"/>
                    <a:pt x="19" y="17"/>
                    <a:pt x="19" y="17"/>
                  </a:cubicBezTo>
                  <a:cubicBezTo>
                    <a:pt x="19" y="19"/>
                    <a:pt x="19" y="21"/>
                    <a:pt x="19" y="22"/>
                  </a:cubicBezTo>
                  <a:cubicBezTo>
                    <a:pt x="20" y="22"/>
                    <a:pt x="20" y="22"/>
                    <a:pt x="21" y="21"/>
                  </a:cubicBezTo>
                  <a:cubicBezTo>
                    <a:pt x="21" y="20"/>
                    <a:pt x="21" y="18"/>
                    <a:pt x="21" y="16"/>
                  </a:cubicBezTo>
                  <a:moveTo>
                    <a:pt x="18" y="4"/>
                  </a:moveTo>
                  <a:cubicBezTo>
                    <a:pt x="18" y="4"/>
                    <a:pt x="17" y="5"/>
                    <a:pt x="17" y="5"/>
                  </a:cubicBezTo>
                  <a:cubicBezTo>
                    <a:pt x="18" y="9"/>
                    <a:pt x="18" y="12"/>
                    <a:pt x="18" y="15"/>
                  </a:cubicBezTo>
                  <a:cubicBezTo>
                    <a:pt x="19" y="15"/>
                    <a:pt x="20" y="14"/>
                    <a:pt x="20" y="14"/>
                  </a:cubicBezTo>
                  <a:cubicBezTo>
                    <a:pt x="20" y="11"/>
                    <a:pt x="20" y="8"/>
                    <a:pt x="19" y="5"/>
                  </a:cubicBezTo>
                  <a:cubicBezTo>
                    <a:pt x="19" y="5"/>
                    <a:pt x="19" y="4"/>
                    <a:pt x="18" y="4"/>
                  </a:cubicBezTo>
                  <a:moveTo>
                    <a:pt x="15" y="0"/>
                  </a:moveTo>
                  <a:cubicBezTo>
                    <a:pt x="15" y="0"/>
                    <a:pt x="15" y="0"/>
                    <a:pt x="15" y="0"/>
                  </a:cubicBezTo>
                  <a:cubicBezTo>
                    <a:pt x="14" y="0"/>
                    <a:pt x="14" y="0"/>
                    <a:pt x="14" y="1"/>
                  </a:cubicBezTo>
                  <a:cubicBezTo>
                    <a:pt x="14" y="1"/>
                    <a:pt x="14" y="1"/>
                    <a:pt x="14" y="1"/>
                  </a:cubicBezTo>
                  <a:cubicBezTo>
                    <a:pt x="14" y="2"/>
                    <a:pt x="14" y="4"/>
                    <a:pt x="14" y="5"/>
                  </a:cubicBezTo>
                  <a:cubicBezTo>
                    <a:pt x="14" y="9"/>
                    <a:pt x="15" y="13"/>
                    <a:pt x="15" y="17"/>
                  </a:cubicBezTo>
                  <a:cubicBezTo>
                    <a:pt x="16" y="16"/>
                    <a:pt x="16" y="16"/>
                    <a:pt x="17" y="16"/>
                  </a:cubicBezTo>
                  <a:cubicBezTo>
                    <a:pt x="16" y="12"/>
                    <a:pt x="16" y="8"/>
                    <a:pt x="16" y="4"/>
                  </a:cubicBezTo>
                  <a:cubicBezTo>
                    <a:pt x="16" y="3"/>
                    <a:pt x="16" y="2"/>
                    <a:pt x="16" y="1"/>
                  </a:cubicBezTo>
                  <a:cubicBezTo>
                    <a:pt x="16" y="0"/>
                    <a:pt x="15" y="0"/>
                    <a:pt x="15"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9" name="Freeform 16"/>
            <p:cNvSpPr>
              <a:spLocks noEditPoints="1"/>
            </p:cNvSpPr>
            <p:nvPr/>
          </p:nvSpPr>
          <p:spPr bwMode="auto">
            <a:xfrm>
              <a:off x="3299461" y="3622675"/>
              <a:ext cx="157163" cy="47625"/>
            </a:xfrm>
            <a:custGeom>
              <a:avLst/>
              <a:gdLst>
                <a:gd name="T0" fmla="*/ 11 w 73"/>
                <a:gd name="T1" fmla="*/ 14 h 22"/>
                <a:gd name="T2" fmla="*/ 14 w 73"/>
                <a:gd name="T3" fmla="*/ 10 h 22"/>
                <a:gd name="T4" fmla="*/ 11 w 73"/>
                <a:gd name="T5" fmla="*/ 14 h 22"/>
                <a:gd name="T6" fmla="*/ 69 w 73"/>
                <a:gd name="T7" fmla="*/ 0 h 22"/>
                <a:gd name="T8" fmla="*/ 69 w 73"/>
                <a:gd name="T9" fmla="*/ 0 h 22"/>
                <a:gd name="T10" fmla="*/ 67 w 73"/>
                <a:gd name="T11" fmla="*/ 1 h 22"/>
                <a:gd name="T12" fmla="*/ 39 w 73"/>
                <a:gd name="T13" fmla="*/ 2 h 22"/>
                <a:gd name="T14" fmla="*/ 33 w 73"/>
                <a:gd name="T15" fmla="*/ 2 h 22"/>
                <a:gd name="T16" fmla="*/ 29 w 73"/>
                <a:gd name="T17" fmla="*/ 3 h 22"/>
                <a:gd name="T18" fmla="*/ 28 w 73"/>
                <a:gd name="T19" fmla="*/ 3 h 22"/>
                <a:gd name="T20" fmla="*/ 16 w 73"/>
                <a:gd name="T21" fmla="*/ 6 h 22"/>
                <a:gd name="T22" fmla="*/ 15 w 73"/>
                <a:gd name="T23" fmla="*/ 6 h 22"/>
                <a:gd name="T24" fmla="*/ 15 w 73"/>
                <a:gd name="T25" fmla="*/ 6 h 22"/>
                <a:gd name="T26" fmla="*/ 0 w 73"/>
                <a:gd name="T27" fmla="*/ 18 h 22"/>
                <a:gd name="T28" fmla="*/ 1 w 73"/>
                <a:gd name="T29" fmla="*/ 20 h 22"/>
                <a:gd name="T30" fmla="*/ 2 w 73"/>
                <a:gd name="T31" fmla="*/ 20 h 22"/>
                <a:gd name="T32" fmla="*/ 8 w 73"/>
                <a:gd name="T33" fmla="*/ 14 h 22"/>
                <a:gd name="T34" fmla="*/ 3 w 73"/>
                <a:gd name="T35" fmla="*/ 20 h 22"/>
                <a:gd name="T36" fmla="*/ 3 w 73"/>
                <a:gd name="T37" fmla="*/ 20 h 22"/>
                <a:gd name="T38" fmla="*/ 3 w 73"/>
                <a:gd name="T39" fmla="*/ 20 h 22"/>
                <a:gd name="T40" fmla="*/ 3 w 73"/>
                <a:gd name="T41" fmla="*/ 20 h 22"/>
                <a:gd name="T42" fmla="*/ 4 w 73"/>
                <a:gd name="T43" fmla="*/ 22 h 22"/>
                <a:gd name="T44" fmla="*/ 5 w 73"/>
                <a:gd name="T45" fmla="*/ 21 h 22"/>
                <a:gd name="T46" fmla="*/ 13 w 73"/>
                <a:gd name="T47" fmla="*/ 15 h 22"/>
                <a:gd name="T48" fmla="*/ 17 w 73"/>
                <a:gd name="T49" fmla="*/ 8 h 22"/>
                <a:gd name="T50" fmla="*/ 26 w 73"/>
                <a:gd name="T51" fmla="*/ 5 h 22"/>
                <a:gd name="T52" fmla="*/ 27 w 73"/>
                <a:gd name="T53" fmla="*/ 6 h 22"/>
                <a:gd name="T54" fmla="*/ 29 w 73"/>
                <a:gd name="T55" fmla="*/ 7 h 22"/>
                <a:gd name="T56" fmla="*/ 30 w 73"/>
                <a:gd name="T57" fmla="*/ 6 h 22"/>
                <a:gd name="T58" fmla="*/ 29 w 73"/>
                <a:gd name="T59" fmla="*/ 5 h 22"/>
                <a:gd name="T60" fmla="*/ 30 w 73"/>
                <a:gd name="T61" fmla="*/ 5 h 22"/>
                <a:gd name="T62" fmla="*/ 30 w 73"/>
                <a:gd name="T63" fmla="*/ 5 h 22"/>
                <a:gd name="T64" fmla="*/ 32 w 73"/>
                <a:gd name="T65" fmla="*/ 5 h 22"/>
                <a:gd name="T66" fmla="*/ 33 w 73"/>
                <a:gd name="T67" fmla="*/ 4 h 22"/>
                <a:gd name="T68" fmla="*/ 33 w 73"/>
                <a:gd name="T69" fmla="*/ 4 h 22"/>
                <a:gd name="T70" fmla="*/ 34 w 73"/>
                <a:gd name="T71" fmla="*/ 4 h 22"/>
                <a:gd name="T72" fmla="*/ 39 w 73"/>
                <a:gd name="T73" fmla="*/ 4 h 22"/>
                <a:gd name="T74" fmla="*/ 45 w 73"/>
                <a:gd name="T75" fmla="*/ 4 h 22"/>
                <a:gd name="T76" fmla="*/ 62 w 73"/>
                <a:gd name="T77" fmla="*/ 3 h 22"/>
                <a:gd name="T78" fmla="*/ 49 w 73"/>
                <a:gd name="T79" fmla="*/ 4 h 22"/>
                <a:gd name="T80" fmla="*/ 35 w 73"/>
                <a:gd name="T81" fmla="*/ 6 h 22"/>
                <a:gd name="T82" fmla="*/ 33 w 73"/>
                <a:gd name="T83" fmla="*/ 6 h 22"/>
                <a:gd name="T84" fmla="*/ 31 w 73"/>
                <a:gd name="T85" fmla="*/ 8 h 22"/>
                <a:gd name="T86" fmla="*/ 35 w 73"/>
                <a:gd name="T87" fmla="*/ 8 h 22"/>
                <a:gd name="T88" fmla="*/ 49 w 73"/>
                <a:gd name="T89" fmla="*/ 6 h 22"/>
                <a:gd name="T90" fmla="*/ 49 w 73"/>
                <a:gd name="T91" fmla="*/ 6 h 22"/>
                <a:gd name="T92" fmla="*/ 51 w 73"/>
                <a:gd name="T93" fmla="*/ 4 h 22"/>
                <a:gd name="T94" fmla="*/ 52 w 73"/>
                <a:gd name="T95" fmla="*/ 4 h 22"/>
                <a:gd name="T96" fmla="*/ 53 w 73"/>
                <a:gd name="T97" fmla="*/ 6 h 22"/>
                <a:gd name="T98" fmla="*/ 53 w 73"/>
                <a:gd name="T99" fmla="*/ 6 h 22"/>
                <a:gd name="T100" fmla="*/ 60 w 73"/>
                <a:gd name="T101" fmla="*/ 5 h 22"/>
                <a:gd name="T102" fmla="*/ 63 w 73"/>
                <a:gd name="T103" fmla="*/ 4 h 22"/>
                <a:gd name="T104" fmla="*/ 63 w 73"/>
                <a:gd name="T105" fmla="*/ 4 h 22"/>
                <a:gd name="T106" fmla="*/ 64 w 73"/>
                <a:gd name="T107" fmla="*/ 5 h 22"/>
                <a:gd name="T108" fmla="*/ 72 w 73"/>
                <a:gd name="T109" fmla="*/ 2 h 22"/>
                <a:gd name="T110" fmla="*/ 72 w 73"/>
                <a:gd name="T111" fmla="*/ 1 h 22"/>
                <a:gd name="T112" fmla="*/ 70 w 73"/>
                <a:gd name="T113" fmla="*/ 1 h 22"/>
                <a:gd name="T114" fmla="*/ 69 w 73"/>
                <a:gd name="T11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 h="22">
                  <a:moveTo>
                    <a:pt x="11" y="14"/>
                  </a:moveTo>
                  <a:cubicBezTo>
                    <a:pt x="12" y="13"/>
                    <a:pt x="13" y="11"/>
                    <a:pt x="14" y="10"/>
                  </a:cubicBezTo>
                  <a:cubicBezTo>
                    <a:pt x="13" y="12"/>
                    <a:pt x="12" y="13"/>
                    <a:pt x="11" y="14"/>
                  </a:cubicBezTo>
                  <a:moveTo>
                    <a:pt x="69" y="0"/>
                  </a:moveTo>
                  <a:cubicBezTo>
                    <a:pt x="69" y="0"/>
                    <a:pt x="69" y="0"/>
                    <a:pt x="69" y="0"/>
                  </a:cubicBezTo>
                  <a:cubicBezTo>
                    <a:pt x="68" y="0"/>
                    <a:pt x="68" y="0"/>
                    <a:pt x="67" y="1"/>
                  </a:cubicBezTo>
                  <a:cubicBezTo>
                    <a:pt x="58" y="1"/>
                    <a:pt x="49" y="1"/>
                    <a:pt x="39" y="2"/>
                  </a:cubicBezTo>
                  <a:cubicBezTo>
                    <a:pt x="38" y="2"/>
                    <a:pt x="35" y="2"/>
                    <a:pt x="33" y="2"/>
                  </a:cubicBezTo>
                  <a:cubicBezTo>
                    <a:pt x="32" y="2"/>
                    <a:pt x="31" y="2"/>
                    <a:pt x="29" y="3"/>
                  </a:cubicBezTo>
                  <a:cubicBezTo>
                    <a:pt x="29" y="3"/>
                    <a:pt x="29" y="3"/>
                    <a:pt x="28" y="3"/>
                  </a:cubicBezTo>
                  <a:cubicBezTo>
                    <a:pt x="24" y="4"/>
                    <a:pt x="20" y="4"/>
                    <a:pt x="16" y="6"/>
                  </a:cubicBezTo>
                  <a:cubicBezTo>
                    <a:pt x="16" y="6"/>
                    <a:pt x="16" y="6"/>
                    <a:pt x="15" y="6"/>
                  </a:cubicBezTo>
                  <a:cubicBezTo>
                    <a:pt x="15" y="6"/>
                    <a:pt x="15" y="6"/>
                    <a:pt x="15" y="6"/>
                  </a:cubicBezTo>
                  <a:cubicBezTo>
                    <a:pt x="10" y="10"/>
                    <a:pt x="5" y="14"/>
                    <a:pt x="0" y="18"/>
                  </a:cubicBezTo>
                  <a:cubicBezTo>
                    <a:pt x="0" y="19"/>
                    <a:pt x="0" y="20"/>
                    <a:pt x="1" y="20"/>
                  </a:cubicBezTo>
                  <a:cubicBezTo>
                    <a:pt x="1" y="20"/>
                    <a:pt x="1" y="20"/>
                    <a:pt x="2" y="20"/>
                  </a:cubicBezTo>
                  <a:cubicBezTo>
                    <a:pt x="4" y="18"/>
                    <a:pt x="6" y="16"/>
                    <a:pt x="8" y="14"/>
                  </a:cubicBezTo>
                  <a:cubicBezTo>
                    <a:pt x="7" y="16"/>
                    <a:pt x="5" y="18"/>
                    <a:pt x="3" y="20"/>
                  </a:cubicBezTo>
                  <a:cubicBezTo>
                    <a:pt x="3" y="20"/>
                    <a:pt x="3" y="20"/>
                    <a:pt x="3" y="20"/>
                  </a:cubicBezTo>
                  <a:cubicBezTo>
                    <a:pt x="3" y="20"/>
                    <a:pt x="3" y="20"/>
                    <a:pt x="3" y="20"/>
                  </a:cubicBezTo>
                  <a:cubicBezTo>
                    <a:pt x="3" y="20"/>
                    <a:pt x="3" y="20"/>
                    <a:pt x="3" y="20"/>
                  </a:cubicBezTo>
                  <a:cubicBezTo>
                    <a:pt x="3" y="20"/>
                    <a:pt x="3" y="22"/>
                    <a:pt x="4" y="22"/>
                  </a:cubicBezTo>
                  <a:cubicBezTo>
                    <a:pt x="4" y="22"/>
                    <a:pt x="4" y="22"/>
                    <a:pt x="5" y="21"/>
                  </a:cubicBezTo>
                  <a:cubicBezTo>
                    <a:pt x="8" y="19"/>
                    <a:pt x="10" y="17"/>
                    <a:pt x="13" y="15"/>
                  </a:cubicBezTo>
                  <a:cubicBezTo>
                    <a:pt x="15" y="13"/>
                    <a:pt x="16" y="11"/>
                    <a:pt x="17" y="8"/>
                  </a:cubicBezTo>
                  <a:cubicBezTo>
                    <a:pt x="19" y="6"/>
                    <a:pt x="23" y="6"/>
                    <a:pt x="26" y="5"/>
                  </a:cubicBezTo>
                  <a:cubicBezTo>
                    <a:pt x="26" y="6"/>
                    <a:pt x="26" y="6"/>
                    <a:pt x="27" y="6"/>
                  </a:cubicBezTo>
                  <a:cubicBezTo>
                    <a:pt x="27" y="7"/>
                    <a:pt x="28" y="7"/>
                    <a:pt x="29" y="7"/>
                  </a:cubicBezTo>
                  <a:cubicBezTo>
                    <a:pt x="29" y="7"/>
                    <a:pt x="30" y="6"/>
                    <a:pt x="30" y="6"/>
                  </a:cubicBezTo>
                  <a:cubicBezTo>
                    <a:pt x="30" y="5"/>
                    <a:pt x="29" y="5"/>
                    <a:pt x="29" y="5"/>
                  </a:cubicBezTo>
                  <a:cubicBezTo>
                    <a:pt x="29" y="5"/>
                    <a:pt x="29" y="5"/>
                    <a:pt x="30" y="5"/>
                  </a:cubicBezTo>
                  <a:cubicBezTo>
                    <a:pt x="30" y="5"/>
                    <a:pt x="30" y="5"/>
                    <a:pt x="30" y="5"/>
                  </a:cubicBezTo>
                  <a:cubicBezTo>
                    <a:pt x="30" y="5"/>
                    <a:pt x="31" y="5"/>
                    <a:pt x="32" y="5"/>
                  </a:cubicBezTo>
                  <a:cubicBezTo>
                    <a:pt x="32" y="4"/>
                    <a:pt x="32" y="4"/>
                    <a:pt x="33" y="4"/>
                  </a:cubicBezTo>
                  <a:cubicBezTo>
                    <a:pt x="33" y="4"/>
                    <a:pt x="33" y="4"/>
                    <a:pt x="33" y="4"/>
                  </a:cubicBezTo>
                  <a:cubicBezTo>
                    <a:pt x="34" y="4"/>
                    <a:pt x="34" y="4"/>
                    <a:pt x="34" y="4"/>
                  </a:cubicBezTo>
                  <a:cubicBezTo>
                    <a:pt x="36" y="4"/>
                    <a:pt x="37" y="4"/>
                    <a:pt x="39" y="4"/>
                  </a:cubicBezTo>
                  <a:cubicBezTo>
                    <a:pt x="41" y="4"/>
                    <a:pt x="43" y="4"/>
                    <a:pt x="45" y="4"/>
                  </a:cubicBezTo>
                  <a:cubicBezTo>
                    <a:pt x="51" y="3"/>
                    <a:pt x="56" y="4"/>
                    <a:pt x="62" y="3"/>
                  </a:cubicBezTo>
                  <a:cubicBezTo>
                    <a:pt x="58" y="4"/>
                    <a:pt x="53" y="4"/>
                    <a:pt x="49" y="4"/>
                  </a:cubicBezTo>
                  <a:cubicBezTo>
                    <a:pt x="45" y="5"/>
                    <a:pt x="40" y="6"/>
                    <a:pt x="35" y="6"/>
                  </a:cubicBezTo>
                  <a:cubicBezTo>
                    <a:pt x="34" y="6"/>
                    <a:pt x="34" y="6"/>
                    <a:pt x="33" y="6"/>
                  </a:cubicBezTo>
                  <a:cubicBezTo>
                    <a:pt x="33" y="6"/>
                    <a:pt x="32" y="7"/>
                    <a:pt x="31" y="8"/>
                  </a:cubicBezTo>
                  <a:cubicBezTo>
                    <a:pt x="33" y="8"/>
                    <a:pt x="34" y="8"/>
                    <a:pt x="35" y="8"/>
                  </a:cubicBezTo>
                  <a:cubicBezTo>
                    <a:pt x="40" y="8"/>
                    <a:pt x="45" y="7"/>
                    <a:pt x="49" y="6"/>
                  </a:cubicBezTo>
                  <a:cubicBezTo>
                    <a:pt x="49" y="6"/>
                    <a:pt x="49" y="6"/>
                    <a:pt x="49" y="6"/>
                  </a:cubicBezTo>
                  <a:cubicBezTo>
                    <a:pt x="50" y="6"/>
                    <a:pt x="51" y="5"/>
                    <a:pt x="51" y="4"/>
                  </a:cubicBezTo>
                  <a:cubicBezTo>
                    <a:pt x="52" y="4"/>
                    <a:pt x="52" y="4"/>
                    <a:pt x="52" y="4"/>
                  </a:cubicBezTo>
                  <a:cubicBezTo>
                    <a:pt x="53" y="4"/>
                    <a:pt x="54" y="5"/>
                    <a:pt x="53" y="6"/>
                  </a:cubicBezTo>
                  <a:cubicBezTo>
                    <a:pt x="53" y="6"/>
                    <a:pt x="53" y="6"/>
                    <a:pt x="53" y="6"/>
                  </a:cubicBezTo>
                  <a:cubicBezTo>
                    <a:pt x="55" y="6"/>
                    <a:pt x="58" y="6"/>
                    <a:pt x="60" y="5"/>
                  </a:cubicBezTo>
                  <a:cubicBezTo>
                    <a:pt x="61" y="5"/>
                    <a:pt x="62" y="4"/>
                    <a:pt x="63" y="4"/>
                  </a:cubicBezTo>
                  <a:cubicBezTo>
                    <a:pt x="63" y="4"/>
                    <a:pt x="63" y="4"/>
                    <a:pt x="63" y="4"/>
                  </a:cubicBezTo>
                  <a:cubicBezTo>
                    <a:pt x="64" y="4"/>
                    <a:pt x="64" y="4"/>
                    <a:pt x="64" y="5"/>
                  </a:cubicBezTo>
                  <a:cubicBezTo>
                    <a:pt x="67" y="4"/>
                    <a:pt x="70" y="4"/>
                    <a:pt x="72" y="2"/>
                  </a:cubicBezTo>
                  <a:cubicBezTo>
                    <a:pt x="73" y="2"/>
                    <a:pt x="73" y="1"/>
                    <a:pt x="72" y="1"/>
                  </a:cubicBezTo>
                  <a:cubicBezTo>
                    <a:pt x="71" y="1"/>
                    <a:pt x="71" y="1"/>
                    <a:pt x="70" y="1"/>
                  </a:cubicBezTo>
                  <a:cubicBezTo>
                    <a:pt x="70" y="0"/>
                    <a:pt x="70" y="0"/>
                    <a:pt x="69"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60" name="Freeform 17"/>
            <p:cNvSpPr>
              <a:spLocks noEditPoints="1"/>
            </p:cNvSpPr>
            <p:nvPr/>
          </p:nvSpPr>
          <p:spPr bwMode="auto">
            <a:xfrm>
              <a:off x="3815398" y="3598862"/>
              <a:ext cx="198438" cy="271463"/>
            </a:xfrm>
            <a:custGeom>
              <a:avLst/>
              <a:gdLst>
                <a:gd name="T0" fmla="*/ 90 w 92"/>
                <a:gd name="T1" fmla="*/ 99 h 126"/>
                <a:gd name="T2" fmla="*/ 84 w 92"/>
                <a:gd name="T3" fmla="*/ 104 h 126"/>
                <a:gd name="T4" fmla="*/ 79 w 92"/>
                <a:gd name="T5" fmla="*/ 109 h 126"/>
                <a:gd name="T6" fmla="*/ 68 w 92"/>
                <a:gd name="T7" fmla="*/ 124 h 126"/>
                <a:gd name="T8" fmla="*/ 87 w 92"/>
                <a:gd name="T9" fmla="*/ 108 h 126"/>
                <a:gd name="T10" fmla="*/ 90 w 92"/>
                <a:gd name="T11" fmla="*/ 99 h 126"/>
                <a:gd name="T12" fmla="*/ 86 w 92"/>
                <a:gd name="T13" fmla="*/ 100 h 126"/>
                <a:gd name="T14" fmla="*/ 85 w 92"/>
                <a:gd name="T15" fmla="*/ 86 h 126"/>
                <a:gd name="T16" fmla="*/ 87 w 92"/>
                <a:gd name="T17" fmla="*/ 86 h 126"/>
                <a:gd name="T18" fmla="*/ 85 w 92"/>
                <a:gd name="T19" fmla="*/ 83 h 126"/>
                <a:gd name="T20" fmla="*/ 85 w 92"/>
                <a:gd name="T21" fmla="*/ 70 h 126"/>
                <a:gd name="T22" fmla="*/ 85 w 92"/>
                <a:gd name="T23" fmla="*/ 68 h 126"/>
                <a:gd name="T24" fmla="*/ 86 w 92"/>
                <a:gd name="T25" fmla="*/ 67 h 126"/>
                <a:gd name="T26" fmla="*/ 82 w 92"/>
                <a:gd name="T27" fmla="*/ 58 h 126"/>
                <a:gd name="T28" fmla="*/ 82 w 92"/>
                <a:gd name="T29" fmla="*/ 58 h 126"/>
                <a:gd name="T30" fmla="*/ 87 w 92"/>
                <a:gd name="T31" fmla="*/ 59 h 126"/>
                <a:gd name="T32" fmla="*/ 88 w 92"/>
                <a:gd name="T33" fmla="*/ 58 h 126"/>
                <a:gd name="T34" fmla="*/ 79 w 92"/>
                <a:gd name="T35" fmla="*/ 52 h 126"/>
                <a:gd name="T36" fmla="*/ 81 w 92"/>
                <a:gd name="T37" fmla="*/ 50 h 126"/>
                <a:gd name="T38" fmla="*/ 74 w 92"/>
                <a:gd name="T39" fmla="*/ 17 h 126"/>
                <a:gd name="T40" fmla="*/ 57 w 92"/>
                <a:gd name="T41" fmla="*/ 5 h 126"/>
                <a:gd name="T42" fmla="*/ 65 w 92"/>
                <a:gd name="T43" fmla="*/ 5 h 126"/>
                <a:gd name="T44" fmla="*/ 78 w 92"/>
                <a:gd name="T45" fmla="*/ 11 h 126"/>
                <a:gd name="T46" fmla="*/ 58 w 92"/>
                <a:gd name="T47" fmla="*/ 31 h 126"/>
                <a:gd name="T48" fmla="*/ 61 w 92"/>
                <a:gd name="T49" fmla="*/ 31 h 126"/>
                <a:gd name="T50" fmla="*/ 72 w 92"/>
                <a:gd name="T51" fmla="*/ 24 h 126"/>
                <a:gd name="T52" fmla="*/ 80 w 92"/>
                <a:gd name="T53" fmla="*/ 19 h 126"/>
                <a:gd name="T54" fmla="*/ 81 w 92"/>
                <a:gd name="T55" fmla="*/ 26 h 126"/>
                <a:gd name="T56" fmla="*/ 83 w 92"/>
                <a:gd name="T57" fmla="*/ 36 h 126"/>
                <a:gd name="T58" fmla="*/ 82 w 92"/>
                <a:gd name="T59" fmla="*/ 38 h 126"/>
                <a:gd name="T60" fmla="*/ 84 w 92"/>
                <a:gd name="T61" fmla="*/ 47 h 126"/>
                <a:gd name="T62" fmla="*/ 87 w 92"/>
                <a:gd name="T63" fmla="*/ 50 h 126"/>
                <a:gd name="T64" fmla="*/ 89 w 92"/>
                <a:gd name="T65" fmla="*/ 50 h 126"/>
                <a:gd name="T66" fmla="*/ 89 w 92"/>
                <a:gd name="T67" fmla="*/ 60 h 126"/>
                <a:gd name="T68" fmla="*/ 88 w 92"/>
                <a:gd name="T69" fmla="*/ 65 h 126"/>
                <a:gd name="T70" fmla="*/ 89 w 92"/>
                <a:gd name="T71" fmla="*/ 67 h 126"/>
                <a:gd name="T72" fmla="*/ 86 w 92"/>
                <a:gd name="T73" fmla="*/ 69 h 126"/>
                <a:gd name="T74" fmla="*/ 88 w 92"/>
                <a:gd name="T75" fmla="*/ 88 h 126"/>
                <a:gd name="T76" fmla="*/ 90 w 92"/>
                <a:gd name="T77" fmla="*/ 82 h 126"/>
                <a:gd name="T78" fmla="*/ 91 w 92"/>
                <a:gd name="T79" fmla="*/ 68 h 126"/>
                <a:gd name="T80" fmla="*/ 86 w 92"/>
                <a:gd name="T81" fmla="*/ 47 h 126"/>
                <a:gd name="T82" fmla="*/ 80 w 92"/>
                <a:gd name="T83" fmla="*/ 15 h 126"/>
                <a:gd name="T84" fmla="*/ 80 w 92"/>
                <a:gd name="T85" fmla="*/ 14 h 126"/>
                <a:gd name="T86" fmla="*/ 50 w 92"/>
                <a:gd name="T87" fmla="*/ 0 h 126"/>
                <a:gd name="T88" fmla="*/ 2 w 92"/>
                <a:gd name="T89" fmla="*/ 3 h 126"/>
                <a:gd name="T90" fmla="*/ 33 w 92"/>
                <a:gd name="T91" fmla="*/ 2 h 126"/>
                <a:gd name="T92" fmla="*/ 2 w 92"/>
                <a:gd name="T93" fmla="*/ 6 h 126"/>
                <a:gd name="T94" fmla="*/ 9 w 92"/>
                <a:gd name="T95" fmla="*/ 5 h 126"/>
                <a:gd name="T96" fmla="*/ 9 w 92"/>
                <a:gd name="T97" fmla="*/ 5 h 126"/>
                <a:gd name="T98" fmla="*/ 18 w 92"/>
                <a:gd name="T99" fmla="*/ 6 h 126"/>
                <a:gd name="T100" fmla="*/ 23 w 92"/>
                <a:gd name="T101" fmla="*/ 5 h 126"/>
                <a:gd name="T102" fmla="*/ 32 w 92"/>
                <a:gd name="T103" fmla="*/ 5 h 126"/>
                <a:gd name="T104" fmla="*/ 40 w 92"/>
                <a:gd name="T105" fmla="*/ 5 h 126"/>
                <a:gd name="T106" fmla="*/ 50 w 92"/>
                <a:gd name="T107" fmla="*/ 2 h 126"/>
                <a:gd name="T108" fmla="*/ 56 w 92"/>
                <a:gd name="T10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2" h="126">
                  <a:moveTo>
                    <a:pt x="75" y="118"/>
                  </a:moveTo>
                  <a:cubicBezTo>
                    <a:pt x="77" y="116"/>
                    <a:pt x="79" y="114"/>
                    <a:pt x="81" y="112"/>
                  </a:cubicBezTo>
                  <a:cubicBezTo>
                    <a:pt x="79" y="114"/>
                    <a:pt x="77" y="116"/>
                    <a:pt x="75" y="118"/>
                  </a:cubicBezTo>
                  <a:moveTo>
                    <a:pt x="90" y="99"/>
                  </a:moveTo>
                  <a:cubicBezTo>
                    <a:pt x="89" y="100"/>
                    <a:pt x="88" y="101"/>
                    <a:pt x="87" y="101"/>
                  </a:cubicBezTo>
                  <a:cubicBezTo>
                    <a:pt x="87" y="102"/>
                    <a:pt x="87" y="102"/>
                    <a:pt x="87" y="102"/>
                  </a:cubicBezTo>
                  <a:cubicBezTo>
                    <a:pt x="86" y="103"/>
                    <a:pt x="85" y="103"/>
                    <a:pt x="84" y="104"/>
                  </a:cubicBezTo>
                  <a:cubicBezTo>
                    <a:pt x="84" y="104"/>
                    <a:pt x="84" y="104"/>
                    <a:pt x="84" y="104"/>
                  </a:cubicBezTo>
                  <a:cubicBezTo>
                    <a:pt x="83" y="105"/>
                    <a:pt x="82" y="106"/>
                    <a:pt x="81" y="107"/>
                  </a:cubicBezTo>
                  <a:cubicBezTo>
                    <a:pt x="80" y="108"/>
                    <a:pt x="80" y="108"/>
                    <a:pt x="79" y="109"/>
                  </a:cubicBezTo>
                  <a:cubicBezTo>
                    <a:pt x="79" y="109"/>
                    <a:pt x="79" y="109"/>
                    <a:pt x="79" y="109"/>
                  </a:cubicBezTo>
                  <a:cubicBezTo>
                    <a:pt x="79" y="109"/>
                    <a:pt x="79" y="109"/>
                    <a:pt x="79" y="109"/>
                  </a:cubicBezTo>
                  <a:cubicBezTo>
                    <a:pt x="79" y="109"/>
                    <a:pt x="79" y="109"/>
                    <a:pt x="79" y="109"/>
                  </a:cubicBezTo>
                  <a:cubicBezTo>
                    <a:pt x="78" y="110"/>
                    <a:pt x="79" y="111"/>
                    <a:pt x="79" y="111"/>
                  </a:cubicBezTo>
                  <a:cubicBezTo>
                    <a:pt x="76" y="114"/>
                    <a:pt x="73" y="117"/>
                    <a:pt x="71" y="120"/>
                  </a:cubicBezTo>
                  <a:cubicBezTo>
                    <a:pt x="70" y="121"/>
                    <a:pt x="69" y="123"/>
                    <a:pt x="68" y="124"/>
                  </a:cubicBezTo>
                  <a:cubicBezTo>
                    <a:pt x="68" y="125"/>
                    <a:pt x="68" y="125"/>
                    <a:pt x="69" y="126"/>
                  </a:cubicBezTo>
                  <a:cubicBezTo>
                    <a:pt x="69" y="126"/>
                    <a:pt x="69" y="126"/>
                    <a:pt x="69" y="126"/>
                  </a:cubicBezTo>
                  <a:cubicBezTo>
                    <a:pt x="69" y="126"/>
                    <a:pt x="69" y="125"/>
                    <a:pt x="70" y="125"/>
                  </a:cubicBezTo>
                  <a:cubicBezTo>
                    <a:pt x="76" y="120"/>
                    <a:pt x="82" y="115"/>
                    <a:pt x="87" y="108"/>
                  </a:cubicBezTo>
                  <a:cubicBezTo>
                    <a:pt x="87" y="107"/>
                    <a:pt x="88" y="105"/>
                    <a:pt x="88" y="104"/>
                  </a:cubicBezTo>
                  <a:cubicBezTo>
                    <a:pt x="88" y="104"/>
                    <a:pt x="89" y="104"/>
                    <a:pt x="89" y="103"/>
                  </a:cubicBezTo>
                  <a:cubicBezTo>
                    <a:pt x="89" y="103"/>
                    <a:pt x="89" y="103"/>
                    <a:pt x="89" y="102"/>
                  </a:cubicBezTo>
                  <a:cubicBezTo>
                    <a:pt x="89" y="101"/>
                    <a:pt x="89" y="100"/>
                    <a:pt x="90" y="99"/>
                  </a:cubicBezTo>
                  <a:moveTo>
                    <a:pt x="87" y="89"/>
                  </a:moveTo>
                  <a:cubicBezTo>
                    <a:pt x="86" y="90"/>
                    <a:pt x="86" y="90"/>
                    <a:pt x="85" y="91"/>
                  </a:cubicBezTo>
                  <a:cubicBezTo>
                    <a:pt x="85" y="95"/>
                    <a:pt x="84" y="99"/>
                    <a:pt x="83" y="103"/>
                  </a:cubicBezTo>
                  <a:cubicBezTo>
                    <a:pt x="84" y="102"/>
                    <a:pt x="85" y="101"/>
                    <a:pt x="86" y="100"/>
                  </a:cubicBezTo>
                  <a:cubicBezTo>
                    <a:pt x="86" y="97"/>
                    <a:pt x="87" y="94"/>
                    <a:pt x="87" y="91"/>
                  </a:cubicBezTo>
                  <a:cubicBezTo>
                    <a:pt x="87" y="90"/>
                    <a:pt x="87" y="90"/>
                    <a:pt x="87" y="89"/>
                  </a:cubicBezTo>
                  <a:moveTo>
                    <a:pt x="87" y="84"/>
                  </a:moveTo>
                  <a:cubicBezTo>
                    <a:pt x="86" y="84"/>
                    <a:pt x="86" y="85"/>
                    <a:pt x="85" y="86"/>
                  </a:cubicBezTo>
                  <a:cubicBezTo>
                    <a:pt x="85" y="86"/>
                    <a:pt x="85" y="87"/>
                    <a:pt x="85" y="88"/>
                  </a:cubicBezTo>
                  <a:cubicBezTo>
                    <a:pt x="85" y="88"/>
                    <a:pt x="85" y="88"/>
                    <a:pt x="85" y="88"/>
                  </a:cubicBezTo>
                  <a:cubicBezTo>
                    <a:pt x="86" y="87"/>
                    <a:pt x="86" y="87"/>
                    <a:pt x="87" y="86"/>
                  </a:cubicBezTo>
                  <a:cubicBezTo>
                    <a:pt x="87" y="86"/>
                    <a:pt x="87" y="86"/>
                    <a:pt x="87" y="86"/>
                  </a:cubicBezTo>
                  <a:cubicBezTo>
                    <a:pt x="87" y="85"/>
                    <a:pt x="87" y="85"/>
                    <a:pt x="87" y="84"/>
                  </a:cubicBezTo>
                  <a:moveTo>
                    <a:pt x="85" y="70"/>
                  </a:moveTo>
                  <a:cubicBezTo>
                    <a:pt x="84" y="70"/>
                    <a:pt x="84" y="71"/>
                    <a:pt x="83" y="71"/>
                  </a:cubicBezTo>
                  <a:cubicBezTo>
                    <a:pt x="84" y="75"/>
                    <a:pt x="85" y="79"/>
                    <a:pt x="85" y="83"/>
                  </a:cubicBezTo>
                  <a:cubicBezTo>
                    <a:pt x="85" y="83"/>
                    <a:pt x="86" y="82"/>
                    <a:pt x="86" y="82"/>
                  </a:cubicBezTo>
                  <a:cubicBezTo>
                    <a:pt x="87" y="81"/>
                    <a:pt x="87" y="81"/>
                    <a:pt x="87" y="81"/>
                  </a:cubicBezTo>
                  <a:cubicBezTo>
                    <a:pt x="87" y="78"/>
                    <a:pt x="86" y="75"/>
                    <a:pt x="86" y="72"/>
                  </a:cubicBezTo>
                  <a:cubicBezTo>
                    <a:pt x="85" y="71"/>
                    <a:pt x="85" y="70"/>
                    <a:pt x="85" y="70"/>
                  </a:cubicBezTo>
                  <a:moveTo>
                    <a:pt x="84" y="65"/>
                  </a:moveTo>
                  <a:cubicBezTo>
                    <a:pt x="83" y="65"/>
                    <a:pt x="83" y="65"/>
                    <a:pt x="82" y="66"/>
                  </a:cubicBezTo>
                  <a:cubicBezTo>
                    <a:pt x="82" y="67"/>
                    <a:pt x="83" y="68"/>
                    <a:pt x="83" y="69"/>
                  </a:cubicBezTo>
                  <a:cubicBezTo>
                    <a:pt x="83" y="68"/>
                    <a:pt x="84" y="68"/>
                    <a:pt x="85" y="68"/>
                  </a:cubicBezTo>
                  <a:cubicBezTo>
                    <a:pt x="84" y="67"/>
                    <a:pt x="84" y="66"/>
                    <a:pt x="84" y="65"/>
                  </a:cubicBezTo>
                  <a:moveTo>
                    <a:pt x="87" y="62"/>
                  </a:moveTo>
                  <a:cubicBezTo>
                    <a:pt x="86" y="62"/>
                    <a:pt x="86" y="63"/>
                    <a:pt x="85" y="63"/>
                  </a:cubicBezTo>
                  <a:cubicBezTo>
                    <a:pt x="85" y="64"/>
                    <a:pt x="86" y="66"/>
                    <a:pt x="86" y="67"/>
                  </a:cubicBezTo>
                  <a:cubicBezTo>
                    <a:pt x="86" y="66"/>
                    <a:pt x="87" y="66"/>
                    <a:pt x="88" y="66"/>
                  </a:cubicBezTo>
                  <a:cubicBezTo>
                    <a:pt x="87" y="65"/>
                    <a:pt x="87" y="63"/>
                    <a:pt x="87" y="62"/>
                  </a:cubicBezTo>
                  <a:cubicBezTo>
                    <a:pt x="87" y="62"/>
                    <a:pt x="87" y="62"/>
                    <a:pt x="87" y="62"/>
                  </a:cubicBezTo>
                  <a:moveTo>
                    <a:pt x="82" y="58"/>
                  </a:moveTo>
                  <a:cubicBezTo>
                    <a:pt x="82" y="59"/>
                    <a:pt x="81" y="59"/>
                    <a:pt x="80" y="59"/>
                  </a:cubicBezTo>
                  <a:cubicBezTo>
                    <a:pt x="81" y="61"/>
                    <a:pt x="81" y="62"/>
                    <a:pt x="81" y="64"/>
                  </a:cubicBezTo>
                  <a:cubicBezTo>
                    <a:pt x="82" y="63"/>
                    <a:pt x="83" y="63"/>
                    <a:pt x="83" y="62"/>
                  </a:cubicBezTo>
                  <a:cubicBezTo>
                    <a:pt x="83" y="61"/>
                    <a:pt x="82" y="60"/>
                    <a:pt x="82" y="58"/>
                  </a:cubicBezTo>
                  <a:moveTo>
                    <a:pt x="88" y="54"/>
                  </a:moveTo>
                  <a:cubicBezTo>
                    <a:pt x="87" y="55"/>
                    <a:pt x="86" y="56"/>
                    <a:pt x="85" y="56"/>
                  </a:cubicBezTo>
                  <a:cubicBezTo>
                    <a:pt x="85" y="58"/>
                    <a:pt x="85" y="60"/>
                    <a:pt x="85" y="61"/>
                  </a:cubicBezTo>
                  <a:cubicBezTo>
                    <a:pt x="85" y="61"/>
                    <a:pt x="86" y="60"/>
                    <a:pt x="87" y="59"/>
                  </a:cubicBezTo>
                  <a:cubicBezTo>
                    <a:pt x="87" y="59"/>
                    <a:pt x="87" y="58"/>
                    <a:pt x="87" y="57"/>
                  </a:cubicBezTo>
                  <a:cubicBezTo>
                    <a:pt x="87" y="58"/>
                    <a:pt x="87" y="58"/>
                    <a:pt x="87" y="59"/>
                  </a:cubicBezTo>
                  <a:cubicBezTo>
                    <a:pt x="87" y="59"/>
                    <a:pt x="87" y="59"/>
                    <a:pt x="88" y="59"/>
                  </a:cubicBezTo>
                  <a:cubicBezTo>
                    <a:pt x="88" y="58"/>
                    <a:pt x="88" y="58"/>
                    <a:pt x="88" y="58"/>
                  </a:cubicBezTo>
                  <a:cubicBezTo>
                    <a:pt x="88" y="58"/>
                    <a:pt x="89" y="58"/>
                    <a:pt x="89" y="59"/>
                  </a:cubicBezTo>
                  <a:cubicBezTo>
                    <a:pt x="89" y="57"/>
                    <a:pt x="88" y="55"/>
                    <a:pt x="88" y="54"/>
                  </a:cubicBezTo>
                  <a:moveTo>
                    <a:pt x="81" y="50"/>
                  </a:moveTo>
                  <a:cubicBezTo>
                    <a:pt x="80" y="51"/>
                    <a:pt x="80" y="51"/>
                    <a:pt x="79" y="52"/>
                  </a:cubicBezTo>
                  <a:cubicBezTo>
                    <a:pt x="79" y="54"/>
                    <a:pt x="80" y="55"/>
                    <a:pt x="80" y="57"/>
                  </a:cubicBezTo>
                  <a:cubicBezTo>
                    <a:pt x="81" y="57"/>
                    <a:pt x="81" y="56"/>
                    <a:pt x="82" y="56"/>
                  </a:cubicBezTo>
                  <a:cubicBezTo>
                    <a:pt x="82" y="55"/>
                    <a:pt x="82" y="55"/>
                    <a:pt x="81" y="54"/>
                  </a:cubicBezTo>
                  <a:cubicBezTo>
                    <a:pt x="81" y="53"/>
                    <a:pt x="81" y="52"/>
                    <a:pt x="81" y="50"/>
                  </a:cubicBezTo>
                  <a:moveTo>
                    <a:pt x="74" y="17"/>
                  </a:moveTo>
                  <a:cubicBezTo>
                    <a:pt x="75" y="16"/>
                    <a:pt x="76" y="14"/>
                    <a:pt x="77" y="13"/>
                  </a:cubicBezTo>
                  <a:cubicBezTo>
                    <a:pt x="77" y="13"/>
                    <a:pt x="77" y="14"/>
                    <a:pt x="77" y="14"/>
                  </a:cubicBezTo>
                  <a:cubicBezTo>
                    <a:pt x="76" y="15"/>
                    <a:pt x="75" y="16"/>
                    <a:pt x="74" y="17"/>
                  </a:cubicBezTo>
                  <a:moveTo>
                    <a:pt x="52" y="3"/>
                  </a:moveTo>
                  <a:cubicBezTo>
                    <a:pt x="52" y="3"/>
                    <a:pt x="52" y="3"/>
                    <a:pt x="51" y="4"/>
                  </a:cubicBezTo>
                  <a:cubicBezTo>
                    <a:pt x="51" y="4"/>
                    <a:pt x="51" y="4"/>
                    <a:pt x="50" y="5"/>
                  </a:cubicBezTo>
                  <a:cubicBezTo>
                    <a:pt x="52" y="5"/>
                    <a:pt x="55" y="5"/>
                    <a:pt x="57" y="5"/>
                  </a:cubicBezTo>
                  <a:cubicBezTo>
                    <a:pt x="57" y="4"/>
                    <a:pt x="58" y="4"/>
                    <a:pt x="58" y="3"/>
                  </a:cubicBezTo>
                  <a:cubicBezTo>
                    <a:pt x="58" y="3"/>
                    <a:pt x="59" y="3"/>
                    <a:pt x="59" y="3"/>
                  </a:cubicBezTo>
                  <a:cubicBezTo>
                    <a:pt x="60" y="3"/>
                    <a:pt x="60" y="4"/>
                    <a:pt x="60" y="5"/>
                  </a:cubicBezTo>
                  <a:cubicBezTo>
                    <a:pt x="61" y="5"/>
                    <a:pt x="63" y="5"/>
                    <a:pt x="65" y="5"/>
                  </a:cubicBezTo>
                  <a:cubicBezTo>
                    <a:pt x="69" y="5"/>
                    <a:pt x="73" y="5"/>
                    <a:pt x="77" y="6"/>
                  </a:cubicBezTo>
                  <a:cubicBezTo>
                    <a:pt x="78" y="6"/>
                    <a:pt x="80" y="6"/>
                    <a:pt x="80" y="8"/>
                  </a:cubicBezTo>
                  <a:cubicBezTo>
                    <a:pt x="80" y="9"/>
                    <a:pt x="79" y="11"/>
                    <a:pt x="79" y="13"/>
                  </a:cubicBezTo>
                  <a:cubicBezTo>
                    <a:pt x="78" y="12"/>
                    <a:pt x="78" y="11"/>
                    <a:pt x="78" y="11"/>
                  </a:cubicBezTo>
                  <a:cubicBezTo>
                    <a:pt x="77" y="10"/>
                    <a:pt x="77" y="10"/>
                    <a:pt x="77" y="10"/>
                  </a:cubicBezTo>
                  <a:cubicBezTo>
                    <a:pt x="76" y="10"/>
                    <a:pt x="76" y="10"/>
                    <a:pt x="76" y="10"/>
                  </a:cubicBezTo>
                  <a:cubicBezTo>
                    <a:pt x="73" y="15"/>
                    <a:pt x="70" y="19"/>
                    <a:pt x="66" y="22"/>
                  </a:cubicBezTo>
                  <a:cubicBezTo>
                    <a:pt x="62" y="25"/>
                    <a:pt x="59" y="27"/>
                    <a:pt x="58" y="31"/>
                  </a:cubicBezTo>
                  <a:cubicBezTo>
                    <a:pt x="58" y="31"/>
                    <a:pt x="58" y="32"/>
                    <a:pt x="59" y="32"/>
                  </a:cubicBezTo>
                  <a:cubicBezTo>
                    <a:pt x="59" y="32"/>
                    <a:pt x="59" y="32"/>
                    <a:pt x="59" y="32"/>
                  </a:cubicBezTo>
                  <a:cubicBezTo>
                    <a:pt x="60" y="32"/>
                    <a:pt x="60" y="31"/>
                    <a:pt x="60" y="31"/>
                  </a:cubicBezTo>
                  <a:cubicBezTo>
                    <a:pt x="61" y="31"/>
                    <a:pt x="61" y="31"/>
                    <a:pt x="61" y="31"/>
                  </a:cubicBezTo>
                  <a:cubicBezTo>
                    <a:pt x="61" y="31"/>
                    <a:pt x="61" y="31"/>
                    <a:pt x="61" y="31"/>
                  </a:cubicBezTo>
                  <a:cubicBezTo>
                    <a:pt x="61" y="31"/>
                    <a:pt x="61" y="31"/>
                    <a:pt x="62" y="31"/>
                  </a:cubicBezTo>
                  <a:cubicBezTo>
                    <a:pt x="62" y="31"/>
                    <a:pt x="63" y="31"/>
                    <a:pt x="63" y="30"/>
                  </a:cubicBezTo>
                  <a:cubicBezTo>
                    <a:pt x="66" y="28"/>
                    <a:pt x="69" y="26"/>
                    <a:pt x="72" y="24"/>
                  </a:cubicBezTo>
                  <a:cubicBezTo>
                    <a:pt x="74" y="22"/>
                    <a:pt x="76" y="19"/>
                    <a:pt x="78" y="17"/>
                  </a:cubicBezTo>
                  <a:cubicBezTo>
                    <a:pt x="79" y="18"/>
                    <a:pt x="79" y="18"/>
                    <a:pt x="79" y="19"/>
                  </a:cubicBezTo>
                  <a:cubicBezTo>
                    <a:pt x="79" y="19"/>
                    <a:pt x="79" y="19"/>
                    <a:pt x="79" y="19"/>
                  </a:cubicBezTo>
                  <a:cubicBezTo>
                    <a:pt x="80" y="19"/>
                    <a:pt x="80" y="19"/>
                    <a:pt x="80" y="19"/>
                  </a:cubicBezTo>
                  <a:cubicBezTo>
                    <a:pt x="81" y="19"/>
                    <a:pt x="82" y="20"/>
                    <a:pt x="81" y="20"/>
                  </a:cubicBezTo>
                  <a:cubicBezTo>
                    <a:pt x="80" y="21"/>
                    <a:pt x="80" y="21"/>
                    <a:pt x="80" y="21"/>
                  </a:cubicBezTo>
                  <a:cubicBezTo>
                    <a:pt x="80" y="23"/>
                    <a:pt x="80" y="25"/>
                    <a:pt x="81" y="26"/>
                  </a:cubicBezTo>
                  <a:cubicBezTo>
                    <a:pt x="81" y="26"/>
                    <a:pt x="81" y="26"/>
                    <a:pt x="81" y="26"/>
                  </a:cubicBezTo>
                  <a:cubicBezTo>
                    <a:pt x="82" y="26"/>
                    <a:pt x="83" y="27"/>
                    <a:pt x="82" y="28"/>
                  </a:cubicBezTo>
                  <a:cubicBezTo>
                    <a:pt x="82" y="28"/>
                    <a:pt x="82" y="29"/>
                    <a:pt x="81" y="29"/>
                  </a:cubicBezTo>
                  <a:cubicBezTo>
                    <a:pt x="81" y="31"/>
                    <a:pt x="82" y="33"/>
                    <a:pt x="82" y="34"/>
                  </a:cubicBezTo>
                  <a:cubicBezTo>
                    <a:pt x="83" y="34"/>
                    <a:pt x="83" y="35"/>
                    <a:pt x="83" y="36"/>
                  </a:cubicBezTo>
                  <a:cubicBezTo>
                    <a:pt x="82" y="37"/>
                    <a:pt x="81" y="38"/>
                    <a:pt x="80" y="39"/>
                  </a:cubicBezTo>
                  <a:cubicBezTo>
                    <a:pt x="78" y="42"/>
                    <a:pt x="78" y="46"/>
                    <a:pt x="79" y="49"/>
                  </a:cubicBezTo>
                  <a:cubicBezTo>
                    <a:pt x="79" y="49"/>
                    <a:pt x="80" y="48"/>
                    <a:pt x="80" y="48"/>
                  </a:cubicBezTo>
                  <a:cubicBezTo>
                    <a:pt x="80" y="44"/>
                    <a:pt x="81" y="41"/>
                    <a:pt x="82" y="38"/>
                  </a:cubicBezTo>
                  <a:cubicBezTo>
                    <a:pt x="82" y="38"/>
                    <a:pt x="82" y="39"/>
                    <a:pt x="83" y="39"/>
                  </a:cubicBezTo>
                  <a:cubicBezTo>
                    <a:pt x="83" y="41"/>
                    <a:pt x="83" y="43"/>
                    <a:pt x="84" y="45"/>
                  </a:cubicBezTo>
                  <a:cubicBezTo>
                    <a:pt x="84" y="45"/>
                    <a:pt x="85" y="45"/>
                    <a:pt x="84" y="46"/>
                  </a:cubicBezTo>
                  <a:cubicBezTo>
                    <a:pt x="84" y="46"/>
                    <a:pt x="84" y="46"/>
                    <a:pt x="84" y="47"/>
                  </a:cubicBezTo>
                  <a:cubicBezTo>
                    <a:pt x="84" y="48"/>
                    <a:pt x="85" y="49"/>
                    <a:pt x="85" y="50"/>
                  </a:cubicBezTo>
                  <a:cubicBezTo>
                    <a:pt x="85" y="52"/>
                    <a:pt x="85" y="53"/>
                    <a:pt x="85" y="54"/>
                  </a:cubicBezTo>
                  <a:cubicBezTo>
                    <a:pt x="85" y="53"/>
                    <a:pt x="86" y="52"/>
                    <a:pt x="87" y="51"/>
                  </a:cubicBezTo>
                  <a:cubicBezTo>
                    <a:pt x="87" y="51"/>
                    <a:pt x="87" y="51"/>
                    <a:pt x="87" y="50"/>
                  </a:cubicBezTo>
                  <a:cubicBezTo>
                    <a:pt x="87" y="50"/>
                    <a:pt x="87" y="50"/>
                    <a:pt x="87" y="50"/>
                  </a:cubicBezTo>
                  <a:cubicBezTo>
                    <a:pt x="87" y="50"/>
                    <a:pt x="87" y="51"/>
                    <a:pt x="88" y="51"/>
                  </a:cubicBezTo>
                  <a:cubicBezTo>
                    <a:pt x="88" y="51"/>
                    <a:pt x="88" y="51"/>
                    <a:pt x="88" y="51"/>
                  </a:cubicBezTo>
                  <a:cubicBezTo>
                    <a:pt x="88" y="50"/>
                    <a:pt x="89" y="50"/>
                    <a:pt x="89" y="50"/>
                  </a:cubicBezTo>
                  <a:cubicBezTo>
                    <a:pt x="90" y="50"/>
                    <a:pt x="90" y="51"/>
                    <a:pt x="90" y="52"/>
                  </a:cubicBezTo>
                  <a:cubicBezTo>
                    <a:pt x="89" y="52"/>
                    <a:pt x="89" y="53"/>
                    <a:pt x="88" y="53"/>
                  </a:cubicBezTo>
                  <a:cubicBezTo>
                    <a:pt x="89" y="54"/>
                    <a:pt x="89" y="54"/>
                    <a:pt x="89" y="55"/>
                  </a:cubicBezTo>
                  <a:cubicBezTo>
                    <a:pt x="89" y="57"/>
                    <a:pt x="89" y="58"/>
                    <a:pt x="89" y="60"/>
                  </a:cubicBezTo>
                  <a:cubicBezTo>
                    <a:pt x="89" y="60"/>
                    <a:pt x="89" y="60"/>
                    <a:pt x="89" y="60"/>
                  </a:cubicBezTo>
                  <a:cubicBezTo>
                    <a:pt x="89" y="60"/>
                    <a:pt x="89" y="60"/>
                    <a:pt x="89" y="60"/>
                  </a:cubicBezTo>
                  <a:cubicBezTo>
                    <a:pt x="88" y="60"/>
                    <a:pt x="88" y="61"/>
                    <a:pt x="88" y="61"/>
                  </a:cubicBezTo>
                  <a:cubicBezTo>
                    <a:pt x="88" y="63"/>
                    <a:pt x="88" y="64"/>
                    <a:pt x="88" y="65"/>
                  </a:cubicBezTo>
                  <a:cubicBezTo>
                    <a:pt x="89" y="65"/>
                    <a:pt x="89" y="65"/>
                    <a:pt x="89" y="65"/>
                  </a:cubicBezTo>
                  <a:cubicBezTo>
                    <a:pt x="89" y="65"/>
                    <a:pt x="89" y="65"/>
                    <a:pt x="89" y="65"/>
                  </a:cubicBezTo>
                  <a:cubicBezTo>
                    <a:pt x="90" y="65"/>
                    <a:pt x="91" y="66"/>
                    <a:pt x="90" y="66"/>
                  </a:cubicBezTo>
                  <a:cubicBezTo>
                    <a:pt x="90" y="67"/>
                    <a:pt x="89" y="67"/>
                    <a:pt x="89" y="67"/>
                  </a:cubicBezTo>
                  <a:cubicBezTo>
                    <a:pt x="89" y="68"/>
                    <a:pt x="89" y="68"/>
                    <a:pt x="89" y="68"/>
                  </a:cubicBezTo>
                  <a:cubicBezTo>
                    <a:pt x="89" y="69"/>
                    <a:pt x="89" y="70"/>
                    <a:pt x="89" y="70"/>
                  </a:cubicBezTo>
                  <a:cubicBezTo>
                    <a:pt x="89" y="69"/>
                    <a:pt x="88" y="69"/>
                    <a:pt x="88" y="68"/>
                  </a:cubicBezTo>
                  <a:cubicBezTo>
                    <a:pt x="87" y="68"/>
                    <a:pt x="87" y="68"/>
                    <a:pt x="86" y="69"/>
                  </a:cubicBezTo>
                  <a:cubicBezTo>
                    <a:pt x="87" y="71"/>
                    <a:pt x="88" y="73"/>
                    <a:pt x="89" y="74"/>
                  </a:cubicBezTo>
                  <a:cubicBezTo>
                    <a:pt x="88" y="77"/>
                    <a:pt x="88" y="80"/>
                    <a:pt x="88" y="83"/>
                  </a:cubicBezTo>
                  <a:cubicBezTo>
                    <a:pt x="88" y="84"/>
                    <a:pt x="88" y="85"/>
                    <a:pt x="88" y="86"/>
                  </a:cubicBezTo>
                  <a:cubicBezTo>
                    <a:pt x="89" y="86"/>
                    <a:pt x="89" y="87"/>
                    <a:pt x="88" y="88"/>
                  </a:cubicBezTo>
                  <a:cubicBezTo>
                    <a:pt x="88" y="88"/>
                    <a:pt x="88" y="88"/>
                    <a:pt x="88" y="88"/>
                  </a:cubicBezTo>
                  <a:cubicBezTo>
                    <a:pt x="88" y="91"/>
                    <a:pt x="88" y="95"/>
                    <a:pt x="88" y="98"/>
                  </a:cubicBezTo>
                  <a:cubicBezTo>
                    <a:pt x="88" y="98"/>
                    <a:pt x="89" y="97"/>
                    <a:pt x="90" y="96"/>
                  </a:cubicBezTo>
                  <a:cubicBezTo>
                    <a:pt x="90" y="91"/>
                    <a:pt x="90" y="87"/>
                    <a:pt x="90" y="82"/>
                  </a:cubicBezTo>
                  <a:cubicBezTo>
                    <a:pt x="90" y="80"/>
                    <a:pt x="90" y="78"/>
                    <a:pt x="90" y="77"/>
                  </a:cubicBezTo>
                  <a:cubicBezTo>
                    <a:pt x="91" y="77"/>
                    <a:pt x="91" y="77"/>
                    <a:pt x="91" y="77"/>
                  </a:cubicBezTo>
                  <a:cubicBezTo>
                    <a:pt x="91" y="77"/>
                    <a:pt x="92" y="76"/>
                    <a:pt x="92" y="76"/>
                  </a:cubicBezTo>
                  <a:cubicBezTo>
                    <a:pt x="92" y="73"/>
                    <a:pt x="91" y="71"/>
                    <a:pt x="91" y="68"/>
                  </a:cubicBezTo>
                  <a:cubicBezTo>
                    <a:pt x="91" y="66"/>
                    <a:pt x="91" y="64"/>
                    <a:pt x="91" y="62"/>
                  </a:cubicBezTo>
                  <a:cubicBezTo>
                    <a:pt x="91" y="58"/>
                    <a:pt x="91" y="50"/>
                    <a:pt x="87" y="47"/>
                  </a:cubicBezTo>
                  <a:cubicBezTo>
                    <a:pt x="87" y="47"/>
                    <a:pt x="87" y="47"/>
                    <a:pt x="86" y="47"/>
                  </a:cubicBezTo>
                  <a:cubicBezTo>
                    <a:pt x="86" y="47"/>
                    <a:pt x="86" y="47"/>
                    <a:pt x="86" y="47"/>
                  </a:cubicBezTo>
                  <a:cubicBezTo>
                    <a:pt x="86" y="44"/>
                    <a:pt x="85" y="42"/>
                    <a:pt x="84" y="39"/>
                  </a:cubicBezTo>
                  <a:cubicBezTo>
                    <a:pt x="83" y="31"/>
                    <a:pt x="83" y="22"/>
                    <a:pt x="80" y="15"/>
                  </a:cubicBezTo>
                  <a:cubicBezTo>
                    <a:pt x="80" y="15"/>
                    <a:pt x="80" y="15"/>
                    <a:pt x="80" y="15"/>
                  </a:cubicBezTo>
                  <a:cubicBezTo>
                    <a:pt x="80" y="15"/>
                    <a:pt x="80" y="15"/>
                    <a:pt x="80" y="15"/>
                  </a:cubicBezTo>
                  <a:cubicBezTo>
                    <a:pt x="80" y="15"/>
                    <a:pt x="80" y="15"/>
                    <a:pt x="80" y="15"/>
                  </a:cubicBezTo>
                  <a:cubicBezTo>
                    <a:pt x="80" y="15"/>
                    <a:pt x="80" y="15"/>
                    <a:pt x="80" y="15"/>
                  </a:cubicBezTo>
                  <a:cubicBezTo>
                    <a:pt x="80" y="14"/>
                    <a:pt x="80" y="14"/>
                    <a:pt x="80" y="14"/>
                  </a:cubicBezTo>
                  <a:cubicBezTo>
                    <a:pt x="80" y="14"/>
                    <a:pt x="80" y="14"/>
                    <a:pt x="80" y="14"/>
                  </a:cubicBezTo>
                  <a:cubicBezTo>
                    <a:pt x="82" y="11"/>
                    <a:pt x="83" y="8"/>
                    <a:pt x="81" y="5"/>
                  </a:cubicBezTo>
                  <a:cubicBezTo>
                    <a:pt x="79" y="3"/>
                    <a:pt x="74" y="3"/>
                    <a:pt x="71" y="3"/>
                  </a:cubicBezTo>
                  <a:cubicBezTo>
                    <a:pt x="65" y="3"/>
                    <a:pt x="58" y="3"/>
                    <a:pt x="52" y="3"/>
                  </a:cubicBezTo>
                  <a:moveTo>
                    <a:pt x="50" y="0"/>
                  </a:moveTo>
                  <a:cubicBezTo>
                    <a:pt x="43" y="0"/>
                    <a:pt x="35" y="0"/>
                    <a:pt x="28" y="0"/>
                  </a:cubicBezTo>
                  <a:cubicBezTo>
                    <a:pt x="25" y="0"/>
                    <a:pt x="22" y="0"/>
                    <a:pt x="18" y="0"/>
                  </a:cubicBezTo>
                  <a:cubicBezTo>
                    <a:pt x="13" y="0"/>
                    <a:pt x="7" y="0"/>
                    <a:pt x="2" y="1"/>
                  </a:cubicBezTo>
                  <a:cubicBezTo>
                    <a:pt x="0" y="2"/>
                    <a:pt x="1" y="3"/>
                    <a:pt x="2" y="3"/>
                  </a:cubicBezTo>
                  <a:cubicBezTo>
                    <a:pt x="2" y="3"/>
                    <a:pt x="2" y="3"/>
                    <a:pt x="2" y="3"/>
                  </a:cubicBezTo>
                  <a:cubicBezTo>
                    <a:pt x="7" y="2"/>
                    <a:pt x="13" y="2"/>
                    <a:pt x="18" y="2"/>
                  </a:cubicBezTo>
                  <a:cubicBezTo>
                    <a:pt x="22" y="2"/>
                    <a:pt x="26" y="2"/>
                    <a:pt x="29" y="2"/>
                  </a:cubicBezTo>
                  <a:cubicBezTo>
                    <a:pt x="30" y="2"/>
                    <a:pt x="32" y="2"/>
                    <a:pt x="33" y="2"/>
                  </a:cubicBezTo>
                  <a:cubicBezTo>
                    <a:pt x="32" y="2"/>
                    <a:pt x="31" y="2"/>
                    <a:pt x="30" y="2"/>
                  </a:cubicBezTo>
                  <a:cubicBezTo>
                    <a:pt x="26" y="2"/>
                    <a:pt x="21" y="2"/>
                    <a:pt x="17" y="2"/>
                  </a:cubicBezTo>
                  <a:cubicBezTo>
                    <a:pt x="12" y="2"/>
                    <a:pt x="7" y="3"/>
                    <a:pt x="2" y="4"/>
                  </a:cubicBezTo>
                  <a:cubicBezTo>
                    <a:pt x="1" y="4"/>
                    <a:pt x="1" y="6"/>
                    <a:pt x="2" y="6"/>
                  </a:cubicBezTo>
                  <a:cubicBezTo>
                    <a:pt x="2" y="6"/>
                    <a:pt x="3" y="6"/>
                    <a:pt x="3" y="6"/>
                  </a:cubicBezTo>
                  <a:cubicBezTo>
                    <a:pt x="5" y="6"/>
                    <a:pt x="6" y="5"/>
                    <a:pt x="8" y="4"/>
                  </a:cubicBezTo>
                  <a:cubicBezTo>
                    <a:pt x="8" y="4"/>
                    <a:pt x="8" y="4"/>
                    <a:pt x="8" y="4"/>
                  </a:cubicBezTo>
                  <a:cubicBezTo>
                    <a:pt x="9" y="4"/>
                    <a:pt x="9" y="4"/>
                    <a:pt x="9" y="5"/>
                  </a:cubicBezTo>
                  <a:cubicBezTo>
                    <a:pt x="12" y="4"/>
                    <a:pt x="14" y="4"/>
                    <a:pt x="17" y="4"/>
                  </a:cubicBezTo>
                  <a:cubicBezTo>
                    <a:pt x="17" y="4"/>
                    <a:pt x="18" y="4"/>
                    <a:pt x="18" y="4"/>
                  </a:cubicBezTo>
                  <a:cubicBezTo>
                    <a:pt x="15" y="5"/>
                    <a:pt x="12" y="5"/>
                    <a:pt x="9" y="5"/>
                  </a:cubicBezTo>
                  <a:cubicBezTo>
                    <a:pt x="9" y="5"/>
                    <a:pt x="9" y="5"/>
                    <a:pt x="9" y="5"/>
                  </a:cubicBezTo>
                  <a:cubicBezTo>
                    <a:pt x="9" y="5"/>
                    <a:pt x="9" y="5"/>
                    <a:pt x="9" y="5"/>
                  </a:cubicBezTo>
                  <a:cubicBezTo>
                    <a:pt x="8" y="6"/>
                    <a:pt x="7" y="6"/>
                    <a:pt x="6" y="7"/>
                  </a:cubicBezTo>
                  <a:cubicBezTo>
                    <a:pt x="7" y="7"/>
                    <a:pt x="8" y="7"/>
                    <a:pt x="9" y="7"/>
                  </a:cubicBezTo>
                  <a:cubicBezTo>
                    <a:pt x="12" y="7"/>
                    <a:pt x="15" y="7"/>
                    <a:pt x="18" y="6"/>
                  </a:cubicBezTo>
                  <a:cubicBezTo>
                    <a:pt x="20" y="5"/>
                    <a:pt x="22" y="4"/>
                    <a:pt x="23" y="3"/>
                  </a:cubicBezTo>
                  <a:cubicBezTo>
                    <a:pt x="23" y="3"/>
                    <a:pt x="24" y="2"/>
                    <a:pt x="24" y="2"/>
                  </a:cubicBezTo>
                  <a:cubicBezTo>
                    <a:pt x="25" y="2"/>
                    <a:pt x="25" y="4"/>
                    <a:pt x="24" y="4"/>
                  </a:cubicBezTo>
                  <a:cubicBezTo>
                    <a:pt x="24" y="5"/>
                    <a:pt x="23" y="5"/>
                    <a:pt x="23" y="5"/>
                  </a:cubicBezTo>
                  <a:cubicBezTo>
                    <a:pt x="24" y="5"/>
                    <a:pt x="25" y="5"/>
                    <a:pt x="26" y="5"/>
                  </a:cubicBezTo>
                  <a:cubicBezTo>
                    <a:pt x="27" y="5"/>
                    <a:pt x="28" y="5"/>
                    <a:pt x="29" y="5"/>
                  </a:cubicBezTo>
                  <a:cubicBezTo>
                    <a:pt x="30" y="5"/>
                    <a:pt x="30" y="5"/>
                    <a:pt x="30" y="5"/>
                  </a:cubicBezTo>
                  <a:cubicBezTo>
                    <a:pt x="31" y="5"/>
                    <a:pt x="32" y="5"/>
                    <a:pt x="32" y="5"/>
                  </a:cubicBezTo>
                  <a:cubicBezTo>
                    <a:pt x="32" y="5"/>
                    <a:pt x="32" y="5"/>
                    <a:pt x="32" y="5"/>
                  </a:cubicBezTo>
                  <a:cubicBezTo>
                    <a:pt x="32" y="4"/>
                    <a:pt x="33" y="4"/>
                    <a:pt x="33" y="4"/>
                  </a:cubicBezTo>
                  <a:cubicBezTo>
                    <a:pt x="33" y="4"/>
                    <a:pt x="33" y="4"/>
                    <a:pt x="34" y="5"/>
                  </a:cubicBezTo>
                  <a:cubicBezTo>
                    <a:pt x="36" y="5"/>
                    <a:pt x="38" y="5"/>
                    <a:pt x="40" y="5"/>
                  </a:cubicBezTo>
                  <a:cubicBezTo>
                    <a:pt x="40" y="5"/>
                    <a:pt x="41" y="5"/>
                    <a:pt x="41" y="5"/>
                  </a:cubicBezTo>
                  <a:cubicBezTo>
                    <a:pt x="41" y="5"/>
                    <a:pt x="42" y="5"/>
                    <a:pt x="42" y="5"/>
                  </a:cubicBezTo>
                  <a:cubicBezTo>
                    <a:pt x="44" y="5"/>
                    <a:pt x="45" y="5"/>
                    <a:pt x="47" y="5"/>
                  </a:cubicBezTo>
                  <a:cubicBezTo>
                    <a:pt x="48" y="4"/>
                    <a:pt x="49" y="3"/>
                    <a:pt x="50" y="2"/>
                  </a:cubicBezTo>
                  <a:cubicBezTo>
                    <a:pt x="51" y="2"/>
                    <a:pt x="51" y="2"/>
                    <a:pt x="51" y="2"/>
                  </a:cubicBezTo>
                  <a:cubicBezTo>
                    <a:pt x="51" y="2"/>
                    <a:pt x="52" y="2"/>
                    <a:pt x="52" y="2"/>
                  </a:cubicBezTo>
                  <a:cubicBezTo>
                    <a:pt x="53" y="2"/>
                    <a:pt x="55" y="2"/>
                    <a:pt x="56" y="2"/>
                  </a:cubicBezTo>
                  <a:cubicBezTo>
                    <a:pt x="57" y="1"/>
                    <a:pt x="57" y="0"/>
                    <a:pt x="56" y="0"/>
                  </a:cubicBezTo>
                  <a:cubicBezTo>
                    <a:pt x="54" y="0"/>
                    <a:pt x="52" y="0"/>
                    <a:pt x="50" y="0"/>
                  </a:cubicBezTo>
                </a:path>
              </a:pathLst>
            </a:custGeom>
            <a:grpFill/>
            <a:ln>
              <a:solidFill>
                <a:srgbClr val="FFC000"/>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66" name="任意多边形 265"/>
            <p:cNvSpPr/>
            <p:nvPr/>
          </p:nvSpPr>
          <p:spPr bwMode="auto">
            <a:xfrm>
              <a:off x="3332798" y="3629025"/>
              <a:ext cx="136769" cy="47625"/>
            </a:xfrm>
            <a:custGeom>
              <a:avLst/>
              <a:gdLst>
                <a:gd name="connsiteX0" fmla="*/ 133527 w 136769"/>
                <a:gd name="connsiteY0" fmla="*/ 28575 h 47625"/>
                <a:gd name="connsiteX1" fmla="*/ 135820 w 136769"/>
                <a:gd name="connsiteY1" fmla="*/ 32808 h 47625"/>
                <a:gd name="connsiteX2" fmla="*/ 122061 w 136769"/>
                <a:gd name="connsiteY2" fmla="*/ 41275 h 47625"/>
                <a:gd name="connsiteX3" fmla="*/ 119768 w 136769"/>
                <a:gd name="connsiteY3" fmla="*/ 41275 h 47625"/>
                <a:gd name="connsiteX4" fmla="*/ 119768 w 136769"/>
                <a:gd name="connsiteY4" fmla="*/ 37042 h 47625"/>
                <a:gd name="connsiteX5" fmla="*/ 133527 w 136769"/>
                <a:gd name="connsiteY5" fmla="*/ 28575 h 47625"/>
                <a:gd name="connsiteX6" fmla="*/ 39071 w 136769"/>
                <a:gd name="connsiteY6" fmla="*/ 15875 h 47625"/>
                <a:gd name="connsiteX7" fmla="*/ 41276 w 136769"/>
                <a:gd name="connsiteY7" fmla="*/ 20108 h 47625"/>
                <a:gd name="connsiteX8" fmla="*/ 12612 w 136769"/>
                <a:gd name="connsiteY8" fmla="*/ 41275 h 47625"/>
                <a:gd name="connsiteX9" fmla="*/ 5998 w 136769"/>
                <a:gd name="connsiteY9" fmla="*/ 47625 h 47625"/>
                <a:gd name="connsiteX10" fmla="*/ 3793 w 136769"/>
                <a:gd name="connsiteY10" fmla="*/ 43392 h 47625"/>
                <a:gd name="connsiteX11" fmla="*/ 5998 w 136769"/>
                <a:gd name="connsiteY11" fmla="*/ 41275 h 47625"/>
                <a:gd name="connsiteX12" fmla="*/ 39071 w 136769"/>
                <a:gd name="connsiteY12" fmla="*/ 15875 h 47625"/>
                <a:gd name="connsiteX13" fmla="*/ 129117 w 136769"/>
                <a:gd name="connsiteY13" fmla="*/ 14287 h 47625"/>
                <a:gd name="connsiteX14" fmla="*/ 131233 w 136769"/>
                <a:gd name="connsiteY14" fmla="*/ 18328 h 47625"/>
                <a:gd name="connsiteX15" fmla="*/ 105833 w 136769"/>
                <a:gd name="connsiteY15" fmla="*/ 36512 h 47625"/>
                <a:gd name="connsiteX16" fmla="*/ 103717 w 136769"/>
                <a:gd name="connsiteY16" fmla="*/ 36512 h 47625"/>
                <a:gd name="connsiteX17" fmla="*/ 103717 w 136769"/>
                <a:gd name="connsiteY17" fmla="*/ 32471 h 47625"/>
                <a:gd name="connsiteX18" fmla="*/ 129117 w 136769"/>
                <a:gd name="connsiteY18" fmla="*/ 16307 h 47625"/>
                <a:gd name="connsiteX19" fmla="*/ 129117 w 136769"/>
                <a:gd name="connsiteY19" fmla="*/ 14287 h 47625"/>
                <a:gd name="connsiteX20" fmla="*/ 102636 w 136769"/>
                <a:gd name="connsiteY20" fmla="*/ 3175 h 47625"/>
                <a:gd name="connsiteX21" fmla="*/ 104776 w 136769"/>
                <a:gd name="connsiteY21" fmla="*/ 5323 h 47625"/>
                <a:gd name="connsiteX22" fmla="*/ 59842 w 136769"/>
                <a:gd name="connsiteY22" fmla="*/ 37540 h 47625"/>
                <a:gd name="connsiteX23" fmla="*/ 57703 w 136769"/>
                <a:gd name="connsiteY23" fmla="*/ 39688 h 47625"/>
                <a:gd name="connsiteX24" fmla="*/ 57703 w 136769"/>
                <a:gd name="connsiteY24" fmla="*/ 35392 h 47625"/>
                <a:gd name="connsiteX25" fmla="*/ 96217 w 136769"/>
                <a:gd name="connsiteY25" fmla="*/ 5323 h 47625"/>
                <a:gd name="connsiteX26" fmla="*/ 102636 w 136769"/>
                <a:gd name="connsiteY26" fmla="*/ 3175 h 47625"/>
                <a:gd name="connsiteX27" fmla="*/ 77512 w 136769"/>
                <a:gd name="connsiteY27" fmla="*/ 3175 h 47625"/>
                <a:gd name="connsiteX28" fmla="*/ 79720 w 136769"/>
                <a:gd name="connsiteY28" fmla="*/ 3175 h 47625"/>
                <a:gd name="connsiteX29" fmla="*/ 81929 w 136769"/>
                <a:gd name="connsiteY29" fmla="*/ 7520 h 47625"/>
                <a:gd name="connsiteX30" fmla="*/ 37755 w 136769"/>
                <a:gd name="connsiteY30" fmla="*/ 44450 h 47625"/>
                <a:gd name="connsiteX31" fmla="*/ 35547 w 136769"/>
                <a:gd name="connsiteY31" fmla="*/ 44450 h 47625"/>
                <a:gd name="connsiteX32" fmla="*/ 33338 w 136769"/>
                <a:gd name="connsiteY32" fmla="*/ 44450 h 47625"/>
                <a:gd name="connsiteX33" fmla="*/ 33338 w 136769"/>
                <a:gd name="connsiteY33" fmla="*/ 42278 h 47625"/>
                <a:gd name="connsiteX34" fmla="*/ 73094 w 136769"/>
                <a:gd name="connsiteY34" fmla="*/ 7520 h 47625"/>
                <a:gd name="connsiteX35" fmla="*/ 77512 w 136769"/>
                <a:gd name="connsiteY35" fmla="*/ 3175 h 47625"/>
                <a:gd name="connsiteX36" fmla="*/ 39103 w 136769"/>
                <a:gd name="connsiteY36" fmla="*/ 3175 h 47625"/>
                <a:gd name="connsiteX37" fmla="*/ 41275 w 136769"/>
                <a:gd name="connsiteY37" fmla="*/ 3175 h 47625"/>
                <a:gd name="connsiteX38" fmla="*/ 41275 w 136769"/>
                <a:gd name="connsiteY38" fmla="*/ 5292 h 47625"/>
                <a:gd name="connsiteX39" fmla="*/ 39103 w 136769"/>
                <a:gd name="connsiteY39" fmla="*/ 7408 h 47625"/>
                <a:gd name="connsiteX40" fmla="*/ 34758 w 136769"/>
                <a:gd name="connsiteY40" fmla="*/ 11642 h 47625"/>
                <a:gd name="connsiteX41" fmla="*/ 4345 w 136769"/>
                <a:gd name="connsiteY41" fmla="*/ 41275 h 47625"/>
                <a:gd name="connsiteX42" fmla="*/ 2172 w 136769"/>
                <a:gd name="connsiteY42" fmla="*/ 41275 h 47625"/>
                <a:gd name="connsiteX43" fmla="*/ 0 w 136769"/>
                <a:gd name="connsiteY43" fmla="*/ 41275 h 47625"/>
                <a:gd name="connsiteX44" fmla="*/ 0 w 136769"/>
                <a:gd name="connsiteY44" fmla="*/ 39158 h 47625"/>
                <a:gd name="connsiteX45" fmla="*/ 30413 w 136769"/>
                <a:gd name="connsiteY45" fmla="*/ 9525 h 47625"/>
                <a:gd name="connsiteX46" fmla="*/ 32585 w 136769"/>
                <a:gd name="connsiteY46" fmla="*/ 7408 h 47625"/>
                <a:gd name="connsiteX47" fmla="*/ 36930 w 136769"/>
                <a:gd name="connsiteY47" fmla="*/ 5292 h 47625"/>
                <a:gd name="connsiteX48" fmla="*/ 39103 w 136769"/>
                <a:gd name="connsiteY48" fmla="*/ 3175 h 47625"/>
                <a:gd name="connsiteX49" fmla="*/ 122715 w 136769"/>
                <a:gd name="connsiteY49" fmla="*/ 0 h 47625"/>
                <a:gd name="connsiteX50" fmla="*/ 124858 w 136769"/>
                <a:gd name="connsiteY50" fmla="*/ 4445 h 47625"/>
                <a:gd name="connsiteX51" fmla="*/ 88424 w 136769"/>
                <a:gd name="connsiteY51" fmla="*/ 33338 h 47625"/>
                <a:gd name="connsiteX52" fmla="*/ 86281 w 136769"/>
                <a:gd name="connsiteY52" fmla="*/ 28893 h 47625"/>
                <a:gd name="connsiteX53" fmla="*/ 122715 w 136769"/>
                <a:gd name="connsiteY53" fmla="*/ 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36769" h="47625">
                  <a:moveTo>
                    <a:pt x="133527" y="28575"/>
                  </a:moveTo>
                  <a:cubicBezTo>
                    <a:pt x="135820" y="28575"/>
                    <a:pt x="138113" y="32808"/>
                    <a:pt x="135820" y="32808"/>
                  </a:cubicBezTo>
                  <a:cubicBezTo>
                    <a:pt x="131234" y="34925"/>
                    <a:pt x="126648" y="37042"/>
                    <a:pt x="122061" y="41275"/>
                  </a:cubicBezTo>
                  <a:cubicBezTo>
                    <a:pt x="122061" y="41275"/>
                    <a:pt x="119768" y="41275"/>
                    <a:pt x="119768" y="41275"/>
                  </a:cubicBezTo>
                  <a:cubicBezTo>
                    <a:pt x="117475" y="41275"/>
                    <a:pt x="117475" y="37042"/>
                    <a:pt x="119768" y="37042"/>
                  </a:cubicBezTo>
                  <a:cubicBezTo>
                    <a:pt x="124354" y="34925"/>
                    <a:pt x="128941" y="32808"/>
                    <a:pt x="133527" y="28575"/>
                  </a:cubicBezTo>
                  <a:close/>
                  <a:moveTo>
                    <a:pt x="39071" y="15875"/>
                  </a:moveTo>
                  <a:cubicBezTo>
                    <a:pt x="41276" y="15875"/>
                    <a:pt x="41276" y="17992"/>
                    <a:pt x="41276" y="20108"/>
                  </a:cubicBezTo>
                  <a:cubicBezTo>
                    <a:pt x="30251" y="26458"/>
                    <a:pt x="21432" y="34925"/>
                    <a:pt x="12612" y="41275"/>
                  </a:cubicBezTo>
                  <a:cubicBezTo>
                    <a:pt x="10407" y="43392"/>
                    <a:pt x="8203" y="45508"/>
                    <a:pt x="5998" y="47625"/>
                  </a:cubicBezTo>
                  <a:cubicBezTo>
                    <a:pt x="3793" y="47625"/>
                    <a:pt x="1588" y="45508"/>
                    <a:pt x="3793" y="43392"/>
                  </a:cubicBezTo>
                  <a:cubicBezTo>
                    <a:pt x="3793" y="43392"/>
                    <a:pt x="5998" y="41275"/>
                    <a:pt x="5998" y="41275"/>
                  </a:cubicBezTo>
                  <a:cubicBezTo>
                    <a:pt x="17022" y="32808"/>
                    <a:pt x="28047" y="24342"/>
                    <a:pt x="39071" y="15875"/>
                  </a:cubicBezTo>
                  <a:close/>
                  <a:moveTo>
                    <a:pt x="129117" y="14287"/>
                  </a:moveTo>
                  <a:cubicBezTo>
                    <a:pt x="131233" y="14287"/>
                    <a:pt x="133350" y="18328"/>
                    <a:pt x="131233" y="18328"/>
                  </a:cubicBezTo>
                  <a:cubicBezTo>
                    <a:pt x="122767" y="24389"/>
                    <a:pt x="114300" y="30451"/>
                    <a:pt x="105833" y="36512"/>
                  </a:cubicBezTo>
                  <a:cubicBezTo>
                    <a:pt x="103717" y="36512"/>
                    <a:pt x="103717" y="36512"/>
                    <a:pt x="103717" y="36512"/>
                  </a:cubicBezTo>
                  <a:cubicBezTo>
                    <a:pt x="101600" y="36512"/>
                    <a:pt x="101600" y="34492"/>
                    <a:pt x="103717" y="32471"/>
                  </a:cubicBezTo>
                  <a:cubicBezTo>
                    <a:pt x="112183" y="26410"/>
                    <a:pt x="120650" y="20348"/>
                    <a:pt x="129117" y="16307"/>
                  </a:cubicBezTo>
                  <a:cubicBezTo>
                    <a:pt x="129117" y="14287"/>
                    <a:pt x="129117" y="14287"/>
                    <a:pt x="129117" y="14287"/>
                  </a:cubicBezTo>
                  <a:close/>
                  <a:moveTo>
                    <a:pt x="102636" y="3175"/>
                  </a:moveTo>
                  <a:cubicBezTo>
                    <a:pt x="104776" y="3175"/>
                    <a:pt x="104776" y="3175"/>
                    <a:pt x="104776" y="5323"/>
                  </a:cubicBezTo>
                  <a:cubicBezTo>
                    <a:pt x="89798" y="16062"/>
                    <a:pt x="74820" y="26801"/>
                    <a:pt x="59842" y="37540"/>
                  </a:cubicBezTo>
                  <a:cubicBezTo>
                    <a:pt x="59842" y="39688"/>
                    <a:pt x="59842" y="39688"/>
                    <a:pt x="57703" y="39688"/>
                  </a:cubicBezTo>
                  <a:cubicBezTo>
                    <a:pt x="57703" y="39688"/>
                    <a:pt x="55563" y="35392"/>
                    <a:pt x="57703" y="35392"/>
                  </a:cubicBezTo>
                  <a:cubicBezTo>
                    <a:pt x="70541" y="24653"/>
                    <a:pt x="83379" y="16062"/>
                    <a:pt x="96217" y="5323"/>
                  </a:cubicBezTo>
                  <a:cubicBezTo>
                    <a:pt x="98357" y="5323"/>
                    <a:pt x="100496" y="3175"/>
                    <a:pt x="102636" y="3175"/>
                  </a:cubicBezTo>
                  <a:close/>
                  <a:moveTo>
                    <a:pt x="77512" y="3175"/>
                  </a:moveTo>
                  <a:cubicBezTo>
                    <a:pt x="79720" y="3175"/>
                    <a:pt x="79720" y="3175"/>
                    <a:pt x="79720" y="3175"/>
                  </a:cubicBezTo>
                  <a:cubicBezTo>
                    <a:pt x="81929" y="3175"/>
                    <a:pt x="84138" y="5347"/>
                    <a:pt x="81929" y="7520"/>
                  </a:cubicBezTo>
                  <a:cubicBezTo>
                    <a:pt x="66468" y="20554"/>
                    <a:pt x="51007" y="31416"/>
                    <a:pt x="37755" y="44450"/>
                  </a:cubicBezTo>
                  <a:cubicBezTo>
                    <a:pt x="35547" y="44450"/>
                    <a:pt x="35547" y="44450"/>
                    <a:pt x="35547" y="44450"/>
                  </a:cubicBezTo>
                  <a:cubicBezTo>
                    <a:pt x="35547" y="44450"/>
                    <a:pt x="35547" y="44450"/>
                    <a:pt x="33338" y="44450"/>
                  </a:cubicBezTo>
                  <a:cubicBezTo>
                    <a:pt x="33338" y="44450"/>
                    <a:pt x="33338" y="42278"/>
                    <a:pt x="33338" y="42278"/>
                  </a:cubicBezTo>
                  <a:cubicBezTo>
                    <a:pt x="46590" y="31416"/>
                    <a:pt x="62051" y="20554"/>
                    <a:pt x="73094" y="7520"/>
                  </a:cubicBezTo>
                  <a:cubicBezTo>
                    <a:pt x="75303" y="7520"/>
                    <a:pt x="77512" y="5347"/>
                    <a:pt x="77512" y="3175"/>
                  </a:cubicBezTo>
                  <a:close/>
                  <a:moveTo>
                    <a:pt x="39103" y="3175"/>
                  </a:moveTo>
                  <a:cubicBezTo>
                    <a:pt x="41275" y="3175"/>
                    <a:pt x="41275" y="3175"/>
                    <a:pt x="41275" y="3175"/>
                  </a:cubicBezTo>
                  <a:cubicBezTo>
                    <a:pt x="41275" y="5292"/>
                    <a:pt x="41275" y="5292"/>
                    <a:pt x="41275" y="5292"/>
                  </a:cubicBezTo>
                  <a:cubicBezTo>
                    <a:pt x="41275" y="7408"/>
                    <a:pt x="39103" y="7408"/>
                    <a:pt x="39103" y="7408"/>
                  </a:cubicBezTo>
                  <a:cubicBezTo>
                    <a:pt x="39103" y="7408"/>
                    <a:pt x="36930" y="9525"/>
                    <a:pt x="34758" y="11642"/>
                  </a:cubicBezTo>
                  <a:cubicBezTo>
                    <a:pt x="23896" y="20108"/>
                    <a:pt x="15206" y="30692"/>
                    <a:pt x="4345" y="41275"/>
                  </a:cubicBezTo>
                  <a:cubicBezTo>
                    <a:pt x="2172" y="41275"/>
                    <a:pt x="2172" y="41275"/>
                    <a:pt x="2172" y="41275"/>
                  </a:cubicBezTo>
                  <a:cubicBezTo>
                    <a:pt x="2172" y="41275"/>
                    <a:pt x="0" y="41275"/>
                    <a:pt x="0" y="41275"/>
                  </a:cubicBezTo>
                  <a:cubicBezTo>
                    <a:pt x="0" y="41275"/>
                    <a:pt x="0" y="39158"/>
                    <a:pt x="0" y="39158"/>
                  </a:cubicBezTo>
                  <a:cubicBezTo>
                    <a:pt x="10862" y="28575"/>
                    <a:pt x="19551" y="17992"/>
                    <a:pt x="30413" y="9525"/>
                  </a:cubicBezTo>
                  <a:cubicBezTo>
                    <a:pt x="30413" y="9525"/>
                    <a:pt x="32585" y="7408"/>
                    <a:pt x="32585" y="7408"/>
                  </a:cubicBezTo>
                  <a:cubicBezTo>
                    <a:pt x="34758" y="5292"/>
                    <a:pt x="34758" y="5292"/>
                    <a:pt x="36930" y="5292"/>
                  </a:cubicBezTo>
                  <a:cubicBezTo>
                    <a:pt x="36930" y="3175"/>
                    <a:pt x="36930" y="3175"/>
                    <a:pt x="39103" y="3175"/>
                  </a:cubicBezTo>
                  <a:close/>
                  <a:moveTo>
                    <a:pt x="122715" y="0"/>
                  </a:moveTo>
                  <a:cubicBezTo>
                    <a:pt x="124858" y="0"/>
                    <a:pt x="127001" y="2222"/>
                    <a:pt x="124858" y="4445"/>
                  </a:cubicBezTo>
                  <a:cubicBezTo>
                    <a:pt x="111999" y="13335"/>
                    <a:pt x="101283" y="22225"/>
                    <a:pt x="88424" y="33338"/>
                  </a:cubicBezTo>
                  <a:cubicBezTo>
                    <a:pt x="86281" y="33338"/>
                    <a:pt x="84138" y="28893"/>
                    <a:pt x="86281" y="28893"/>
                  </a:cubicBezTo>
                  <a:cubicBezTo>
                    <a:pt x="99140" y="20003"/>
                    <a:pt x="109856" y="11113"/>
                    <a:pt x="122715" y="0"/>
                  </a:cubicBezTo>
                  <a:close/>
                </a:path>
              </a:pathLst>
            </a:custGeom>
            <a:grpFill/>
            <a:ln>
              <a:solidFill>
                <a:srgbClr val="FFC000"/>
              </a:solidFill>
            </a:ln>
          </p:spPr>
          <p:txBody>
            <a:bodyPr vert="horz" wrap="square" lIns="121882" tIns="60941" rIns="121882" bIns="60941" numCol="1" anchor="t" anchorCtr="0" compatLnSpc="1">
              <a:noAutofit/>
            </a:bodyPr>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68" name="任意多边形 267"/>
            <p:cNvSpPr/>
            <p:nvPr/>
          </p:nvSpPr>
          <p:spPr bwMode="auto">
            <a:xfrm>
              <a:off x="3465720" y="2908299"/>
              <a:ext cx="548498" cy="952500"/>
            </a:xfrm>
            <a:custGeom>
              <a:avLst/>
              <a:gdLst>
                <a:gd name="connsiteX0" fmla="*/ 545364 w 548498"/>
                <a:gd name="connsiteY0" fmla="*/ 895350 h 952500"/>
                <a:gd name="connsiteX1" fmla="*/ 547534 w 548498"/>
                <a:gd name="connsiteY1" fmla="*/ 895350 h 952500"/>
                <a:gd name="connsiteX2" fmla="*/ 547534 w 548498"/>
                <a:gd name="connsiteY2" fmla="*/ 899746 h 952500"/>
                <a:gd name="connsiteX3" fmla="*/ 543194 w 548498"/>
                <a:gd name="connsiteY3" fmla="*/ 904142 h 952500"/>
                <a:gd name="connsiteX4" fmla="*/ 536686 w 548498"/>
                <a:gd name="connsiteY4" fmla="*/ 908539 h 952500"/>
                <a:gd name="connsiteX5" fmla="*/ 530177 w 548498"/>
                <a:gd name="connsiteY5" fmla="*/ 915133 h 952500"/>
                <a:gd name="connsiteX6" fmla="*/ 523668 w 548498"/>
                <a:gd name="connsiteY6" fmla="*/ 921727 h 952500"/>
                <a:gd name="connsiteX7" fmla="*/ 501972 w 548498"/>
                <a:gd name="connsiteY7" fmla="*/ 941510 h 952500"/>
                <a:gd name="connsiteX8" fmla="*/ 497633 w 548498"/>
                <a:gd name="connsiteY8" fmla="*/ 945906 h 952500"/>
                <a:gd name="connsiteX9" fmla="*/ 488954 w 548498"/>
                <a:gd name="connsiteY9" fmla="*/ 952500 h 952500"/>
                <a:gd name="connsiteX10" fmla="*/ 486785 w 548498"/>
                <a:gd name="connsiteY10" fmla="*/ 952500 h 952500"/>
                <a:gd name="connsiteX11" fmla="*/ 486785 w 548498"/>
                <a:gd name="connsiteY11" fmla="*/ 950302 h 952500"/>
                <a:gd name="connsiteX12" fmla="*/ 488954 w 548498"/>
                <a:gd name="connsiteY12" fmla="*/ 948104 h 952500"/>
                <a:gd name="connsiteX13" fmla="*/ 497633 w 548498"/>
                <a:gd name="connsiteY13" fmla="*/ 939312 h 952500"/>
                <a:gd name="connsiteX14" fmla="*/ 501972 w 548498"/>
                <a:gd name="connsiteY14" fmla="*/ 934916 h 952500"/>
                <a:gd name="connsiteX15" fmla="*/ 528007 w 548498"/>
                <a:gd name="connsiteY15" fmla="*/ 912935 h 952500"/>
                <a:gd name="connsiteX16" fmla="*/ 534516 w 548498"/>
                <a:gd name="connsiteY16" fmla="*/ 906341 h 952500"/>
                <a:gd name="connsiteX17" fmla="*/ 538855 w 548498"/>
                <a:gd name="connsiteY17" fmla="*/ 901944 h 952500"/>
                <a:gd name="connsiteX18" fmla="*/ 543194 w 548498"/>
                <a:gd name="connsiteY18" fmla="*/ 897548 h 952500"/>
                <a:gd name="connsiteX19" fmla="*/ 545364 w 548498"/>
                <a:gd name="connsiteY19" fmla="*/ 895350 h 952500"/>
                <a:gd name="connsiteX20" fmla="*/ 537348 w 548498"/>
                <a:gd name="connsiteY20" fmla="*/ 876300 h 952500"/>
                <a:gd name="connsiteX21" fmla="*/ 539556 w 548498"/>
                <a:gd name="connsiteY21" fmla="*/ 876300 h 952500"/>
                <a:gd name="connsiteX22" fmla="*/ 539556 w 548498"/>
                <a:gd name="connsiteY22" fmla="*/ 880685 h 952500"/>
                <a:gd name="connsiteX23" fmla="*/ 537348 w 548498"/>
                <a:gd name="connsiteY23" fmla="*/ 882877 h 952500"/>
                <a:gd name="connsiteX24" fmla="*/ 532930 w 548498"/>
                <a:gd name="connsiteY24" fmla="*/ 887262 h 952500"/>
                <a:gd name="connsiteX25" fmla="*/ 497591 w 548498"/>
                <a:gd name="connsiteY25" fmla="*/ 920146 h 952500"/>
                <a:gd name="connsiteX26" fmla="*/ 495383 w 548498"/>
                <a:gd name="connsiteY26" fmla="*/ 922338 h 952500"/>
                <a:gd name="connsiteX27" fmla="*/ 493174 w 548498"/>
                <a:gd name="connsiteY27" fmla="*/ 922338 h 952500"/>
                <a:gd name="connsiteX28" fmla="*/ 493174 w 548498"/>
                <a:gd name="connsiteY28" fmla="*/ 917954 h 952500"/>
                <a:gd name="connsiteX29" fmla="*/ 497591 w 548498"/>
                <a:gd name="connsiteY29" fmla="*/ 913569 h 952500"/>
                <a:gd name="connsiteX30" fmla="*/ 532930 w 548498"/>
                <a:gd name="connsiteY30" fmla="*/ 880685 h 952500"/>
                <a:gd name="connsiteX31" fmla="*/ 537348 w 548498"/>
                <a:gd name="connsiteY31" fmla="*/ 876300 h 952500"/>
                <a:gd name="connsiteX32" fmla="*/ 536473 w 548498"/>
                <a:gd name="connsiteY32" fmla="*/ 865187 h 952500"/>
                <a:gd name="connsiteX33" fmla="*/ 538590 w 548498"/>
                <a:gd name="connsiteY33" fmla="*/ 869572 h 952500"/>
                <a:gd name="connsiteX34" fmla="*/ 536473 w 548498"/>
                <a:gd name="connsiteY34" fmla="*/ 871764 h 952500"/>
                <a:gd name="connsiteX35" fmla="*/ 532240 w 548498"/>
                <a:gd name="connsiteY35" fmla="*/ 876149 h 952500"/>
                <a:gd name="connsiteX36" fmla="*/ 496257 w 548498"/>
                <a:gd name="connsiteY36" fmla="*/ 906841 h 952500"/>
                <a:gd name="connsiteX37" fmla="*/ 492023 w 548498"/>
                <a:gd name="connsiteY37" fmla="*/ 909033 h 952500"/>
                <a:gd name="connsiteX38" fmla="*/ 492023 w 548498"/>
                <a:gd name="connsiteY38" fmla="*/ 911225 h 952500"/>
                <a:gd name="connsiteX39" fmla="*/ 489907 w 548498"/>
                <a:gd name="connsiteY39" fmla="*/ 911225 h 952500"/>
                <a:gd name="connsiteX40" fmla="*/ 489907 w 548498"/>
                <a:gd name="connsiteY40" fmla="*/ 906841 h 952500"/>
                <a:gd name="connsiteX41" fmla="*/ 494140 w 548498"/>
                <a:gd name="connsiteY41" fmla="*/ 902456 h 952500"/>
                <a:gd name="connsiteX42" fmla="*/ 532240 w 548498"/>
                <a:gd name="connsiteY42" fmla="*/ 869572 h 952500"/>
                <a:gd name="connsiteX43" fmla="*/ 534357 w 548498"/>
                <a:gd name="connsiteY43" fmla="*/ 867379 h 952500"/>
                <a:gd name="connsiteX44" fmla="*/ 536473 w 548498"/>
                <a:gd name="connsiteY44" fmla="*/ 865187 h 952500"/>
                <a:gd name="connsiteX45" fmla="*/ 523182 w 548498"/>
                <a:gd name="connsiteY45" fmla="*/ 855662 h 952500"/>
                <a:gd name="connsiteX46" fmla="*/ 525330 w 548498"/>
                <a:gd name="connsiteY46" fmla="*/ 857817 h 952500"/>
                <a:gd name="connsiteX47" fmla="*/ 495261 w 548498"/>
                <a:gd name="connsiteY47" fmla="*/ 883671 h 952500"/>
                <a:gd name="connsiteX48" fmla="*/ 493113 w 548498"/>
                <a:gd name="connsiteY48" fmla="*/ 885825 h 952500"/>
                <a:gd name="connsiteX49" fmla="*/ 493113 w 548498"/>
                <a:gd name="connsiteY49" fmla="*/ 881516 h 952500"/>
                <a:gd name="connsiteX50" fmla="*/ 523182 w 548498"/>
                <a:gd name="connsiteY50" fmla="*/ 855662 h 952500"/>
                <a:gd name="connsiteX51" fmla="*/ 538529 w 548498"/>
                <a:gd name="connsiteY51" fmla="*/ 831850 h 952500"/>
                <a:gd name="connsiteX52" fmla="*/ 540666 w 548498"/>
                <a:gd name="connsiteY52" fmla="*/ 831850 h 952500"/>
                <a:gd name="connsiteX53" fmla="*/ 542803 w 548498"/>
                <a:gd name="connsiteY53" fmla="*/ 833939 h 952500"/>
                <a:gd name="connsiteX54" fmla="*/ 540666 w 548498"/>
                <a:gd name="connsiteY54" fmla="*/ 836028 h 952500"/>
                <a:gd name="connsiteX55" fmla="*/ 538529 w 548498"/>
                <a:gd name="connsiteY55" fmla="*/ 838117 h 952500"/>
                <a:gd name="connsiteX56" fmla="*/ 534255 w 548498"/>
                <a:gd name="connsiteY56" fmla="*/ 840205 h 952500"/>
                <a:gd name="connsiteX57" fmla="*/ 532118 w 548498"/>
                <a:gd name="connsiteY57" fmla="*/ 842294 h 952500"/>
                <a:gd name="connsiteX58" fmla="*/ 527844 w 548498"/>
                <a:gd name="connsiteY58" fmla="*/ 844383 h 952500"/>
                <a:gd name="connsiteX59" fmla="*/ 493651 w 548498"/>
                <a:gd name="connsiteY59" fmla="*/ 871538 h 952500"/>
                <a:gd name="connsiteX60" fmla="*/ 491514 w 548498"/>
                <a:gd name="connsiteY60" fmla="*/ 871538 h 952500"/>
                <a:gd name="connsiteX61" fmla="*/ 491514 w 548498"/>
                <a:gd name="connsiteY61" fmla="*/ 867360 h 952500"/>
                <a:gd name="connsiteX62" fmla="*/ 527844 w 548498"/>
                <a:gd name="connsiteY62" fmla="*/ 840205 h 952500"/>
                <a:gd name="connsiteX63" fmla="*/ 532118 w 548498"/>
                <a:gd name="connsiteY63" fmla="*/ 838117 h 952500"/>
                <a:gd name="connsiteX64" fmla="*/ 534255 w 548498"/>
                <a:gd name="connsiteY64" fmla="*/ 836028 h 952500"/>
                <a:gd name="connsiteX65" fmla="*/ 538529 w 548498"/>
                <a:gd name="connsiteY65" fmla="*/ 833939 h 952500"/>
                <a:gd name="connsiteX66" fmla="*/ 538529 w 548498"/>
                <a:gd name="connsiteY66" fmla="*/ 831850 h 952500"/>
                <a:gd name="connsiteX67" fmla="*/ 539567 w 548498"/>
                <a:gd name="connsiteY67" fmla="*/ 815975 h 952500"/>
                <a:gd name="connsiteX68" fmla="*/ 541765 w 548498"/>
                <a:gd name="connsiteY68" fmla="*/ 818118 h 952500"/>
                <a:gd name="connsiteX69" fmla="*/ 541765 w 548498"/>
                <a:gd name="connsiteY69" fmla="*/ 820261 h 952500"/>
                <a:gd name="connsiteX70" fmla="*/ 539567 w 548498"/>
                <a:gd name="connsiteY70" fmla="*/ 822405 h 952500"/>
                <a:gd name="connsiteX71" fmla="*/ 537369 w 548498"/>
                <a:gd name="connsiteY71" fmla="*/ 824548 h 952500"/>
                <a:gd name="connsiteX72" fmla="*/ 532973 w 548498"/>
                <a:gd name="connsiteY72" fmla="*/ 826691 h 952500"/>
                <a:gd name="connsiteX73" fmla="*/ 530775 w 548498"/>
                <a:gd name="connsiteY73" fmla="*/ 830977 h 952500"/>
                <a:gd name="connsiteX74" fmla="*/ 526379 w 548498"/>
                <a:gd name="connsiteY74" fmla="*/ 833120 h 952500"/>
                <a:gd name="connsiteX75" fmla="*/ 489011 w 548498"/>
                <a:gd name="connsiteY75" fmla="*/ 858838 h 952500"/>
                <a:gd name="connsiteX76" fmla="*/ 486813 w 548498"/>
                <a:gd name="connsiteY76" fmla="*/ 854552 h 952500"/>
                <a:gd name="connsiteX77" fmla="*/ 489011 w 548498"/>
                <a:gd name="connsiteY77" fmla="*/ 854552 h 952500"/>
                <a:gd name="connsiteX78" fmla="*/ 524181 w 548498"/>
                <a:gd name="connsiteY78" fmla="*/ 828834 h 952500"/>
                <a:gd name="connsiteX79" fmla="*/ 528577 w 548498"/>
                <a:gd name="connsiteY79" fmla="*/ 824548 h 952500"/>
                <a:gd name="connsiteX80" fmla="*/ 532973 w 548498"/>
                <a:gd name="connsiteY80" fmla="*/ 822405 h 952500"/>
                <a:gd name="connsiteX81" fmla="*/ 537369 w 548498"/>
                <a:gd name="connsiteY81" fmla="*/ 818118 h 952500"/>
                <a:gd name="connsiteX82" fmla="*/ 539567 w 548498"/>
                <a:gd name="connsiteY82" fmla="*/ 818118 h 952500"/>
                <a:gd name="connsiteX83" fmla="*/ 539567 w 548498"/>
                <a:gd name="connsiteY83" fmla="*/ 815975 h 952500"/>
                <a:gd name="connsiteX84" fmla="*/ 541213 w 548498"/>
                <a:gd name="connsiteY84" fmla="*/ 798512 h 952500"/>
                <a:gd name="connsiteX85" fmla="*/ 543353 w 548498"/>
                <a:gd name="connsiteY85" fmla="*/ 802808 h 952500"/>
                <a:gd name="connsiteX86" fmla="*/ 539074 w 548498"/>
                <a:gd name="connsiteY86" fmla="*/ 804956 h 952500"/>
                <a:gd name="connsiteX87" fmla="*/ 539074 w 548498"/>
                <a:gd name="connsiteY87" fmla="*/ 807103 h 952500"/>
                <a:gd name="connsiteX88" fmla="*/ 532655 w 548498"/>
                <a:gd name="connsiteY88" fmla="*/ 811399 h 952500"/>
                <a:gd name="connsiteX89" fmla="*/ 526236 w 548498"/>
                <a:gd name="connsiteY89" fmla="*/ 815695 h 952500"/>
                <a:gd name="connsiteX90" fmla="*/ 521956 w 548498"/>
                <a:gd name="connsiteY90" fmla="*/ 817843 h 952500"/>
                <a:gd name="connsiteX91" fmla="*/ 498420 w 548498"/>
                <a:gd name="connsiteY91" fmla="*/ 835025 h 952500"/>
                <a:gd name="connsiteX92" fmla="*/ 496280 w 548498"/>
                <a:gd name="connsiteY92" fmla="*/ 830729 h 952500"/>
                <a:gd name="connsiteX93" fmla="*/ 521956 w 548498"/>
                <a:gd name="connsiteY93" fmla="*/ 813547 h 952500"/>
                <a:gd name="connsiteX94" fmla="*/ 526236 w 548498"/>
                <a:gd name="connsiteY94" fmla="*/ 811399 h 952500"/>
                <a:gd name="connsiteX95" fmla="*/ 532655 w 548498"/>
                <a:gd name="connsiteY95" fmla="*/ 807103 h 952500"/>
                <a:gd name="connsiteX96" fmla="*/ 536934 w 548498"/>
                <a:gd name="connsiteY96" fmla="*/ 800660 h 952500"/>
                <a:gd name="connsiteX97" fmla="*/ 539074 w 548498"/>
                <a:gd name="connsiteY97" fmla="*/ 800660 h 952500"/>
                <a:gd name="connsiteX98" fmla="*/ 541213 w 548498"/>
                <a:gd name="connsiteY98" fmla="*/ 798512 h 952500"/>
                <a:gd name="connsiteX99" fmla="*/ 528007 w 548498"/>
                <a:gd name="connsiteY99" fmla="*/ 787400 h 952500"/>
                <a:gd name="connsiteX100" fmla="*/ 530123 w 548498"/>
                <a:gd name="connsiteY100" fmla="*/ 787400 h 952500"/>
                <a:gd name="connsiteX101" fmla="*/ 530123 w 548498"/>
                <a:gd name="connsiteY101" fmla="*/ 789555 h 952500"/>
                <a:gd name="connsiteX102" fmla="*/ 530123 w 548498"/>
                <a:gd name="connsiteY102" fmla="*/ 791709 h 952500"/>
                <a:gd name="connsiteX103" fmla="*/ 523773 w 548498"/>
                <a:gd name="connsiteY103" fmla="*/ 798173 h 952500"/>
                <a:gd name="connsiteX104" fmla="*/ 519540 w 548498"/>
                <a:gd name="connsiteY104" fmla="*/ 802482 h 952500"/>
                <a:gd name="connsiteX105" fmla="*/ 498373 w 548498"/>
                <a:gd name="connsiteY105" fmla="*/ 817563 h 952500"/>
                <a:gd name="connsiteX106" fmla="*/ 496257 w 548498"/>
                <a:gd name="connsiteY106" fmla="*/ 813254 h 952500"/>
                <a:gd name="connsiteX107" fmla="*/ 519540 w 548498"/>
                <a:gd name="connsiteY107" fmla="*/ 796018 h 952500"/>
                <a:gd name="connsiteX108" fmla="*/ 521657 w 548498"/>
                <a:gd name="connsiteY108" fmla="*/ 793864 h 952500"/>
                <a:gd name="connsiteX109" fmla="*/ 528007 w 548498"/>
                <a:gd name="connsiteY109" fmla="*/ 787400 h 952500"/>
                <a:gd name="connsiteX110" fmla="*/ 525335 w 548498"/>
                <a:gd name="connsiteY110" fmla="*/ 765175 h 952500"/>
                <a:gd name="connsiteX111" fmla="*/ 527478 w 548498"/>
                <a:gd name="connsiteY111" fmla="*/ 769408 h 952500"/>
                <a:gd name="connsiteX112" fmla="*/ 521049 w 548498"/>
                <a:gd name="connsiteY112" fmla="*/ 775758 h 952500"/>
                <a:gd name="connsiteX113" fmla="*/ 491045 w 548498"/>
                <a:gd name="connsiteY113" fmla="*/ 801158 h 952500"/>
                <a:gd name="connsiteX114" fmla="*/ 488901 w 548498"/>
                <a:gd name="connsiteY114" fmla="*/ 803275 h 952500"/>
                <a:gd name="connsiteX115" fmla="*/ 486758 w 548498"/>
                <a:gd name="connsiteY115" fmla="*/ 803275 h 952500"/>
                <a:gd name="connsiteX116" fmla="*/ 484615 w 548498"/>
                <a:gd name="connsiteY116" fmla="*/ 801158 h 952500"/>
                <a:gd name="connsiteX117" fmla="*/ 491045 w 548498"/>
                <a:gd name="connsiteY117" fmla="*/ 796925 h 952500"/>
                <a:gd name="connsiteX118" fmla="*/ 523192 w 548498"/>
                <a:gd name="connsiteY118" fmla="*/ 767292 h 952500"/>
                <a:gd name="connsiteX119" fmla="*/ 525335 w 548498"/>
                <a:gd name="connsiteY119" fmla="*/ 765175 h 952500"/>
                <a:gd name="connsiteX120" fmla="*/ 523244 w 548498"/>
                <a:gd name="connsiteY120" fmla="*/ 747712 h 952500"/>
                <a:gd name="connsiteX121" fmla="*/ 525360 w 548498"/>
                <a:gd name="connsiteY121" fmla="*/ 751945 h 952500"/>
                <a:gd name="connsiteX122" fmla="*/ 523244 w 548498"/>
                <a:gd name="connsiteY122" fmla="*/ 754062 h 952500"/>
                <a:gd name="connsiteX123" fmla="*/ 489377 w 548498"/>
                <a:gd name="connsiteY123" fmla="*/ 781579 h 952500"/>
                <a:gd name="connsiteX124" fmla="*/ 487260 w 548498"/>
                <a:gd name="connsiteY124" fmla="*/ 783695 h 952500"/>
                <a:gd name="connsiteX125" fmla="*/ 485144 w 548498"/>
                <a:gd name="connsiteY125" fmla="*/ 785812 h 952500"/>
                <a:gd name="connsiteX126" fmla="*/ 483027 w 548498"/>
                <a:gd name="connsiteY126" fmla="*/ 781579 h 952500"/>
                <a:gd name="connsiteX127" fmla="*/ 489377 w 548498"/>
                <a:gd name="connsiteY127" fmla="*/ 777345 h 952500"/>
                <a:gd name="connsiteX128" fmla="*/ 521127 w 548498"/>
                <a:gd name="connsiteY128" fmla="*/ 749829 h 952500"/>
                <a:gd name="connsiteX129" fmla="*/ 523244 w 548498"/>
                <a:gd name="connsiteY129" fmla="*/ 747712 h 952500"/>
                <a:gd name="connsiteX130" fmla="*/ 519396 w 548498"/>
                <a:gd name="connsiteY130" fmla="*/ 731837 h 952500"/>
                <a:gd name="connsiteX131" fmla="*/ 521561 w 548498"/>
                <a:gd name="connsiteY131" fmla="*/ 731837 h 952500"/>
                <a:gd name="connsiteX132" fmla="*/ 523725 w 548498"/>
                <a:gd name="connsiteY132" fmla="*/ 734020 h 952500"/>
                <a:gd name="connsiteX133" fmla="*/ 521561 w 548498"/>
                <a:gd name="connsiteY133" fmla="*/ 736203 h 952500"/>
                <a:gd name="connsiteX134" fmla="*/ 486924 w 548498"/>
                <a:gd name="connsiteY134" fmla="*/ 764579 h 952500"/>
                <a:gd name="connsiteX135" fmla="*/ 482595 w 548498"/>
                <a:gd name="connsiteY135" fmla="*/ 766762 h 952500"/>
                <a:gd name="connsiteX136" fmla="*/ 480430 w 548498"/>
                <a:gd name="connsiteY136" fmla="*/ 766762 h 952500"/>
                <a:gd name="connsiteX137" fmla="*/ 480430 w 548498"/>
                <a:gd name="connsiteY137" fmla="*/ 762397 h 952500"/>
                <a:gd name="connsiteX138" fmla="*/ 484759 w 548498"/>
                <a:gd name="connsiteY138" fmla="*/ 758031 h 952500"/>
                <a:gd name="connsiteX139" fmla="*/ 519396 w 548498"/>
                <a:gd name="connsiteY139" fmla="*/ 731837 h 952500"/>
                <a:gd name="connsiteX140" fmla="*/ 498325 w 548498"/>
                <a:gd name="connsiteY140" fmla="*/ 701675 h 952500"/>
                <a:gd name="connsiteX141" fmla="*/ 500490 w 548498"/>
                <a:gd name="connsiteY141" fmla="*/ 706020 h 952500"/>
                <a:gd name="connsiteX142" fmla="*/ 481007 w 548498"/>
                <a:gd name="connsiteY142" fmla="*/ 725571 h 952500"/>
                <a:gd name="connsiteX143" fmla="*/ 457195 w 548498"/>
                <a:gd name="connsiteY143" fmla="*/ 742950 h 952500"/>
                <a:gd name="connsiteX144" fmla="*/ 455030 w 548498"/>
                <a:gd name="connsiteY144" fmla="*/ 742950 h 952500"/>
                <a:gd name="connsiteX145" fmla="*/ 455030 w 548498"/>
                <a:gd name="connsiteY145" fmla="*/ 738605 h 952500"/>
                <a:gd name="connsiteX146" fmla="*/ 476678 w 548498"/>
                <a:gd name="connsiteY146" fmla="*/ 723399 h 952500"/>
                <a:gd name="connsiteX147" fmla="*/ 496161 w 548498"/>
                <a:gd name="connsiteY147" fmla="*/ 703847 h 952500"/>
                <a:gd name="connsiteX148" fmla="*/ 498325 w 548498"/>
                <a:gd name="connsiteY148" fmla="*/ 701675 h 952500"/>
                <a:gd name="connsiteX149" fmla="*/ 420548 w 548498"/>
                <a:gd name="connsiteY149" fmla="*/ 700087 h 952500"/>
                <a:gd name="connsiteX150" fmla="*/ 422702 w 548498"/>
                <a:gd name="connsiteY150" fmla="*/ 702204 h 952500"/>
                <a:gd name="connsiteX151" fmla="*/ 422702 w 548498"/>
                <a:gd name="connsiteY151" fmla="*/ 704320 h 952500"/>
                <a:gd name="connsiteX152" fmla="*/ 366686 w 548498"/>
                <a:gd name="connsiteY152" fmla="*/ 744537 h 952500"/>
                <a:gd name="connsiteX153" fmla="*/ 364532 w 548498"/>
                <a:gd name="connsiteY153" fmla="*/ 740304 h 952500"/>
                <a:gd name="connsiteX154" fmla="*/ 418393 w 548498"/>
                <a:gd name="connsiteY154" fmla="*/ 702204 h 952500"/>
                <a:gd name="connsiteX155" fmla="*/ 420548 w 548498"/>
                <a:gd name="connsiteY155" fmla="*/ 700087 h 952500"/>
                <a:gd name="connsiteX156" fmla="*/ 366579 w 548498"/>
                <a:gd name="connsiteY156" fmla="*/ 700087 h 952500"/>
                <a:gd name="connsiteX157" fmla="*/ 368727 w 548498"/>
                <a:gd name="connsiteY157" fmla="*/ 702204 h 952500"/>
                <a:gd name="connsiteX158" fmla="*/ 362284 w 548498"/>
                <a:gd name="connsiteY158" fmla="*/ 706437 h 952500"/>
                <a:gd name="connsiteX159" fmla="*/ 299998 w 548498"/>
                <a:gd name="connsiteY159" fmla="*/ 750887 h 952500"/>
                <a:gd name="connsiteX160" fmla="*/ 297850 w 548498"/>
                <a:gd name="connsiteY160" fmla="*/ 746654 h 952500"/>
                <a:gd name="connsiteX161" fmla="*/ 355840 w 548498"/>
                <a:gd name="connsiteY161" fmla="*/ 704320 h 952500"/>
                <a:gd name="connsiteX162" fmla="*/ 366579 w 548498"/>
                <a:gd name="connsiteY162" fmla="*/ 700087 h 952500"/>
                <a:gd name="connsiteX163" fmla="*/ 473970 w 548498"/>
                <a:gd name="connsiteY163" fmla="*/ 696912 h 952500"/>
                <a:gd name="connsiteX164" fmla="*/ 476117 w 548498"/>
                <a:gd name="connsiteY164" fmla="*/ 696912 h 952500"/>
                <a:gd name="connsiteX165" fmla="*/ 478265 w 548498"/>
                <a:gd name="connsiteY165" fmla="*/ 701330 h 952500"/>
                <a:gd name="connsiteX166" fmla="*/ 476117 w 548498"/>
                <a:gd name="connsiteY166" fmla="*/ 701330 h 952500"/>
                <a:gd name="connsiteX167" fmla="*/ 409536 w 548498"/>
                <a:gd name="connsiteY167" fmla="*/ 747712 h 952500"/>
                <a:gd name="connsiteX168" fmla="*/ 407388 w 548498"/>
                <a:gd name="connsiteY168" fmla="*/ 745503 h 952500"/>
                <a:gd name="connsiteX169" fmla="*/ 471822 w 548498"/>
                <a:gd name="connsiteY169" fmla="*/ 701330 h 952500"/>
                <a:gd name="connsiteX170" fmla="*/ 473970 w 548498"/>
                <a:gd name="connsiteY170" fmla="*/ 696912 h 952500"/>
                <a:gd name="connsiteX171" fmla="*/ 456537 w 548498"/>
                <a:gd name="connsiteY171" fmla="*/ 695325 h 952500"/>
                <a:gd name="connsiteX172" fmla="*/ 458670 w 548498"/>
                <a:gd name="connsiteY172" fmla="*/ 695325 h 952500"/>
                <a:gd name="connsiteX173" fmla="*/ 460803 w 548498"/>
                <a:gd name="connsiteY173" fmla="*/ 695325 h 952500"/>
                <a:gd name="connsiteX174" fmla="*/ 460803 w 548498"/>
                <a:gd name="connsiteY174" fmla="*/ 697490 h 952500"/>
                <a:gd name="connsiteX175" fmla="*/ 458670 w 548498"/>
                <a:gd name="connsiteY175" fmla="*/ 699654 h 952500"/>
                <a:gd name="connsiteX176" fmla="*/ 456537 w 548498"/>
                <a:gd name="connsiteY176" fmla="*/ 701819 h 952500"/>
                <a:gd name="connsiteX177" fmla="*/ 398940 w 548498"/>
                <a:gd name="connsiteY177" fmla="*/ 742950 h 952500"/>
                <a:gd name="connsiteX178" fmla="*/ 396807 w 548498"/>
                <a:gd name="connsiteY178" fmla="*/ 742950 h 952500"/>
                <a:gd name="connsiteX179" fmla="*/ 394673 w 548498"/>
                <a:gd name="connsiteY179" fmla="*/ 738621 h 952500"/>
                <a:gd name="connsiteX180" fmla="*/ 450137 w 548498"/>
                <a:gd name="connsiteY180" fmla="*/ 701819 h 952500"/>
                <a:gd name="connsiteX181" fmla="*/ 456537 w 548498"/>
                <a:gd name="connsiteY181" fmla="*/ 695325 h 952500"/>
                <a:gd name="connsiteX182" fmla="*/ 401470 w 548498"/>
                <a:gd name="connsiteY182" fmla="*/ 695325 h 952500"/>
                <a:gd name="connsiteX183" fmla="*/ 401470 w 548498"/>
                <a:gd name="connsiteY183" fmla="*/ 699676 h 952500"/>
                <a:gd name="connsiteX184" fmla="*/ 399287 w 548498"/>
                <a:gd name="connsiteY184" fmla="*/ 701852 h 952500"/>
                <a:gd name="connsiteX185" fmla="*/ 322210 w 548498"/>
                <a:gd name="connsiteY185" fmla="*/ 753063 h 952500"/>
                <a:gd name="connsiteX186" fmla="*/ 377509 w 548498"/>
                <a:gd name="connsiteY186" fmla="*/ 751568 h 952500"/>
                <a:gd name="connsiteX187" fmla="*/ 379659 w 548498"/>
                <a:gd name="connsiteY187" fmla="*/ 751568 h 952500"/>
                <a:gd name="connsiteX188" fmla="*/ 450614 w 548498"/>
                <a:gd name="connsiteY188" fmla="*/ 749300 h 952500"/>
                <a:gd name="connsiteX189" fmla="*/ 457065 w 548498"/>
                <a:gd name="connsiteY189" fmla="*/ 749300 h 952500"/>
                <a:gd name="connsiteX190" fmla="*/ 459215 w 548498"/>
                <a:gd name="connsiteY190" fmla="*/ 751568 h 952500"/>
                <a:gd name="connsiteX191" fmla="*/ 457065 w 548498"/>
                <a:gd name="connsiteY191" fmla="*/ 753836 h 952500"/>
                <a:gd name="connsiteX192" fmla="*/ 429113 w 548498"/>
                <a:gd name="connsiteY192" fmla="*/ 756104 h 952500"/>
                <a:gd name="connsiteX193" fmla="*/ 426963 w 548498"/>
                <a:gd name="connsiteY193" fmla="*/ 758372 h 952500"/>
                <a:gd name="connsiteX194" fmla="*/ 364608 w 548498"/>
                <a:gd name="connsiteY194" fmla="*/ 758372 h 952500"/>
                <a:gd name="connsiteX195" fmla="*/ 347407 w 548498"/>
                <a:gd name="connsiteY195" fmla="*/ 760639 h 952500"/>
                <a:gd name="connsiteX196" fmla="*/ 345256 w 548498"/>
                <a:gd name="connsiteY196" fmla="*/ 762907 h 952500"/>
                <a:gd name="connsiteX197" fmla="*/ 336656 w 548498"/>
                <a:gd name="connsiteY197" fmla="*/ 762907 h 952500"/>
                <a:gd name="connsiteX198" fmla="*/ 319454 w 548498"/>
                <a:gd name="connsiteY198" fmla="*/ 765175 h 952500"/>
                <a:gd name="connsiteX199" fmla="*/ 317304 w 548498"/>
                <a:gd name="connsiteY199" fmla="*/ 765175 h 952500"/>
                <a:gd name="connsiteX200" fmla="*/ 317304 w 548498"/>
                <a:gd name="connsiteY200" fmla="*/ 760639 h 952500"/>
                <a:gd name="connsiteX201" fmla="*/ 328055 w 548498"/>
                <a:gd name="connsiteY201" fmla="*/ 758372 h 952500"/>
                <a:gd name="connsiteX202" fmla="*/ 300103 w 548498"/>
                <a:gd name="connsiteY202" fmla="*/ 760639 h 952500"/>
                <a:gd name="connsiteX203" fmla="*/ 297953 w 548498"/>
                <a:gd name="connsiteY203" fmla="*/ 758372 h 952500"/>
                <a:gd name="connsiteX204" fmla="*/ 293652 w 548498"/>
                <a:gd name="connsiteY204" fmla="*/ 758372 h 952500"/>
                <a:gd name="connsiteX205" fmla="*/ 293652 w 548498"/>
                <a:gd name="connsiteY205" fmla="*/ 753836 h 952500"/>
                <a:gd name="connsiteX206" fmla="*/ 320231 w 548498"/>
                <a:gd name="connsiteY206" fmla="*/ 753117 h 952500"/>
                <a:gd name="connsiteX207" fmla="*/ 318523 w 548498"/>
                <a:gd name="connsiteY207" fmla="*/ 749712 h 952500"/>
                <a:gd name="connsiteX208" fmla="*/ 388373 w 548498"/>
                <a:gd name="connsiteY208" fmla="*/ 704027 h 952500"/>
                <a:gd name="connsiteX209" fmla="*/ 399287 w 548498"/>
                <a:gd name="connsiteY209" fmla="*/ 697500 h 952500"/>
                <a:gd name="connsiteX210" fmla="*/ 401470 w 548498"/>
                <a:gd name="connsiteY210" fmla="*/ 695325 h 952500"/>
                <a:gd name="connsiteX211" fmla="*/ 342201 w 548498"/>
                <a:gd name="connsiteY211" fmla="*/ 663576 h 952500"/>
                <a:gd name="connsiteX212" fmla="*/ 344351 w 548498"/>
                <a:gd name="connsiteY212" fmla="*/ 663576 h 952500"/>
                <a:gd name="connsiteX213" fmla="*/ 346502 w 548498"/>
                <a:gd name="connsiteY213" fmla="*/ 667809 h 952500"/>
                <a:gd name="connsiteX214" fmla="*/ 344351 w 548498"/>
                <a:gd name="connsiteY214" fmla="*/ 667809 h 952500"/>
                <a:gd name="connsiteX215" fmla="*/ 342201 w 548498"/>
                <a:gd name="connsiteY215" fmla="*/ 669926 h 952500"/>
                <a:gd name="connsiteX216" fmla="*/ 337899 w 548498"/>
                <a:gd name="connsiteY216" fmla="*/ 674159 h 952500"/>
                <a:gd name="connsiteX217" fmla="*/ 284129 w 548498"/>
                <a:gd name="connsiteY217" fmla="*/ 727076 h 952500"/>
                <a:gd name="connsiteX218" fmla="*/ 281978 w 548498"/>
                <a:gd name="connsiteY218" fmla="*/ 727076 h 952500"/>
                <a:gd name="connsiteX219" fmla="*/ 279827 w 548498"/>
                <a:gd name="connsiteY219" fmla="*/ 722843 h 952500"/>
                <a:gd name="connsiteX220" fmla="*/ 337899 w 548498"/>
                <a:gd name="connsiteY220" fmla="*/ 667809 h 952500"/>
                <a:gd name="connsiteX221" fmla="*/ 342201 w 548498"/>
                <a:gd name="connsiteY221" fmla="*/ 663576 h 952500"/>
                <a:gd name="connsiteX222" fmla="*/ 345387 w 548498"/>
                <a:gd name="connsiteY222" fmla="*/ 644526 h 952500"/>
                <a:gd name="connsiteX223" fmla="*/ 347532 w 548498"/>
                <a:gd name="connsiteY223" fmla="*/ 644526 h 952500"/>
                <a:gd name="connsiteX224" fmla="*/ 347532 w 548498"/>
                <a:gd name="connsiteY224" fmla="*/ 646661 h 952500"/>
                <a:gd name="connsiteX225" fmla="*/ 347532 w 548498"/>
                <a:gd name="connsiteY225" fmla="*/ 648796 h 952500"/>
                <a:gd name="connsiteX226" fmla="*/ 341096 w 548498"/>
                <a:gd name="connsiteY226" fmla="*/ 653066 h 952500"/>
                <a:gd name="connsiteX227" fmla="*/ 281028 w 548498"/>
                <a:gd name="connsiteY227" fmla="*/ 700034 h 952500"/>
                <a:gd name="connsiteX228" fmla="*/ 276738 w 548498"/>
                <a:gd name="connsiteY228" fmla="*/ 704304 h 952500"/>
                <a:gd name="connsiteX229" fmla="*/ 274593 w 548498"/>
                <a:gd name="connsiteY229" fmla="*/ 704304 h 952500"/>
                <a:gd name="connsiteX230" fmla="*/ 272447 w 548498"/>
                <a:gd name="connsiteY230" fmla="*/ 706439 h 952500"/>
                <a:gd name="connsiteX231" fmla="*/ 270302 w 548498"/>
                <a:gd name="connsiteY231" fmla="*/ 702169 h 952500"/>
                <a:gd name="connsiteX232" fmla="*/ 274593 w 548498"/>
                <a:gd name="connsiteY232" fmla="*/ 700034 h 952500"/>
                <a:gd name="connsiteX233" fmla="*/ 276738 w 548498"/>
                <a:gd name="connsiteY233" fmla="*/ 697899 h 952500"/>
                <a:gd name="connsiteX234" fmla="*/ 281028 w 548498"/>
                <a:gd name="connsiteY234" fmla="*/ 695764 h 952500"/>
                <a:gd name="connsiteX235" fmla="*/ 341096 w 548498"/>
                <a:gd name="connsiteY235" fmla="*/ 646661 h 952500"/>
                <a:gd name="connsiteX236" fmla="*/ 345387 w 548498"/>
                <a:gd name="connsiteY236" fmla="*/ 644526 h 952500"/>
                <a:gd name="connsiteX237" fmla="*/ 347004 w 548498"/>
                <a:gd name="connsiteY237" fmla="*/ 622301 h 952500"/>
                <a:gd name="connsiteX238" fmla="*/ 349135 w 548498"/>
                <a:gd name="connsiteY238" fmla="*/ 622301 h 952500"/>
                <a:gd name="connsiteX239" fmla="*/ 349135 w 548498"/>
                <a:gd name="connsiteY239" fmla="*/ 626571 h 952500"/>
                <a:gd name="connsiteX240" fmla="*/ 340612 w 548498"/>
                <a:gd name="connsiteY240" fmla="*/ 632976 h 952500"/>
                <a:gd name="connsiteX241" fmla="*/ 280955 w 548498"/>
                <a:gd name="connsiteY241" fmla="*/ 677809 h 952500"/>
                <a:gd name="connsiteX242" fmla="*/ 276694 w 548498"/>
                <a:gd name="connsiteY242" fmla="*/ 682079 h 952500"/>
                <a:gd name="connsiteX243" fmla="*/ 274563 w 548498"/>
                <a:gd name="connsiteY243" fmla="*/ 684214 h 952500"/>
                <a:gd name="connsiteX244" fmla="*/ 272433 w 548498"/>
                <a:gd name="connsiteY244" fmla="*/ 679944 h 952500"/>
                <a:gd name="connsiteX245" fmla="*/ 274563 w 548498"/>
                <a:gd name="connsiteY245" fmla="*/ 677809 h 952500"/>
                <a:gd name="connsiteX246" fmla="*/ 276694 w 548498"/>
                <a:gd name="connsiteY246" fmla="*/ 677809 h 952500"/>
                <a:gd name="connsiteX247" fmla="*/ 280955 w 548498"/>
                <a:gd name="connsiteY247" fmla="*/ 673539 h 952500"/>
                <a:gd name="connsiteX248" fmla="*/ 340612 w 548498"/>
                <a:gd name="connsiteY248" fmla="*/ 626571 h 952500"/>
                <a:gd name="connsiteX249" fmla="*/ 347004 w 548498"/>
                <a:gd name="connsiteY249" fmla="*/ 622301 h 952500"/>
                <a:gd name="connsiteX250" fmla="*/ 340652 w 548498"/>
                <a:gd name="connsiteY250" fmla="*/ 604837 h 952500"/>
                <a:gd name="connsiteX251" fmla="*/ 342783 w 548498"/>
                <a:gd name="connsiteY251" fmla="*/ 604837 h 952500"/>
                <a:gd name="connsiteX252" fmla="*/ 344915 w 548498"/>
                <a:gd name="connsiteY252" fmla="*/ 607013 h 952500"/>
                <a:gd name="connsiteX253" fmla="*/ 340652 w 548498"/>
                <a:gd name="connsiteY253" fmla="*/ 611364 h 952500"/>
                <a:gd name="connsiteX254" fmla="*/ 315070 w 548498"/>
                <a:gd name="connsiteY254" fmla="*/ 633118 h 952500"/>
                <a:gd name="connsiteX255" fmla="*/ 280961 w 548498"/>
                <a:gd name="connsiteY255" fmla="*/ 657049 h 952500"/>
                <a:gd name="connsiteX256" fmla="*/ 276698 w 548498"/>
                <a:gd name="connsiteY256" fmla="*/ 661400 h 952500"/>
                <a:gd name="connsiteX257" fmla="*/ 274566 w 548498"/>
                <a:gd name="connsiteY257" fmla="*/ 661400 h 952500"/>
                <a:gd name="connsiteX258" fmla="*/ 274566 w 548498"/>
                <a:gd name="connsiteY258" fmla="*/ 663575 h 952500"/>
                <a:gd name="connsiteX259" fmla="*/ 272434 w 548498"/>
                <a:gd name="connsiteY259" fmla="*/ 659224 h 952500"/>
                <a:gd name="connsiteX260" fmla="*/ 274566 w 548498"/>
                <a:gd name="connsiteY260" fmla="*/ 657049 h 952500"/>
                <a:gd name="connsiteX261" fmla="*/ 276698 w 548498"/>
                <a:gd name="connsiteY261" fmla="*/ 654873 h 952500"/>
                <a:gd name="connsiteX262" fmla="*/ 283093 w 548498"/>
                <a:gd name="connsiteY262" fmla="*/ 652698 h 952500"/>
                <a:gd name="connsiteX263" fmla="*/ 310806 w 548498"/>
                <a:gd name="connsiteY263" fmla="*/ 630943 h 952500"/>
                <a:gd name="connsiteX264" fmla="*/ 325729 w 548498"/>
                <a:gd name="connsiteY264" fmla="*/ 617890 h 952500"/>
                <a:gd name="connsiteX265" fmla="*/ 340652 w 548498"/>
                <a:gd name="connsiteY265" fmla="*/ 604837 h 952500"/>
                <a:gd name="connsiteX266" fmla="*/ 348592 w 548498"/>
                <a:gd name="connsiteY266" fmla="*/ 577850 h 952500"/>
                <a:gd name="connsiteX267" fmla="*/ 350723 w 548498"/>
                <a:gd name="connsiteY267" fmla="*/ 577850 h 952500"/>
                <a:gd name="connsiteX268" fmla="*/ 350723 w 548498"/>
                <a:gd name="connsiteY268" fmla="*/ 579967 h 952500"/>
                <a:gd name="connsiteX269" fmla="*/ 350723 w 548498"/>
                <a:gd name="connsiteY269" fmla="*/ 582083 h 952500"/>
                <a:gd name="connsiteX270" fmla="*/ 342200 w 548498"/>
                <a:gd name="connsiteY270" fmla="*/ 588433 h 952500"/>
                <a:gd name="connsiteX271" fmla="*/ 282543 w 548498"/>
                <a:gd name="connsiteY271" fmla="*/ 630767 h 952500"/>
                <a:gd name="connsiteX272" fmla="*/ 276151 w 548498"/>
                <a:gd name="connsiteY272" fmla="*/ 635000 h 952500"/>
                <a:gd name="connsiteX273" fmla="*/ 274021 w 548498"/>
                <a:gd name="connsiteY273" fmla="*/ 635000 h 952500"/>
                <a:gd name="connsiteX274" fmla="*/ 274021 w 548498"/>
                <a:gd name="connsiteY274" fmla="*/ 630767 h 952500"/>
                <a:gd name="connsiteX275" fmla="*/ 276151 w 548498"/>
                <a:gd name="connsiteY275" fmla="*/ 630767 h 952500"/>
                <a:gd name="connsiteX276" fmla="*/ 282543 w 548498"/>
                <a:gd name="connsiteY276" fmla="*/ 624417 h 952500"/>
                <a:gd name="connsiteX277" fmla="*/ 342200 w 548498"/>
                <a:gd name="connsiteY277" fmla="*/ 584200 h 952500"/>
                <a:gd name="connsiteX278" fmla="*/ 348592 w 548498"/>
                <a:gd name="connsiteY278" fmla="*/ 577850 h 952500"/>
                <a:gd name="connsiteX279" fmla="*/ 351682 w 548498"/>
                <a:gd name="connsiteY279" fmla="*/ 561975 h 952500"/>
                <a:gd name="connsiteX280" fmla="*/ 353855 w 548498"/>
                <a:gd name="connsiteY280" fmla="*/ 561975 h 952500"/>
                <a:gd name="connsiteX281" fmla="*/ 356027 w 548498"/>
                <a:gd name="connsiteY281" fmla="*/ 564134 h 952500"/>
                <a:gd name="connsiteX282" fmla="*/ 351682 w 548498"/>
                <a:gd name="connsiteY282" fmla="*/ 566293 h 952500"/>
                <a:gd name="connsiteX283" fmla="*/ 342993 w 548498"/>
                <a:gd name="connsiteY283" fmla="*/ 574929 h 952500"/>
                <a:gd name="connsiteX284" fmla="*/ 284339 w 548498"/>
                <a:gd name="connsiteY284" fmla="*/ 611632 h 952500"/>
                <a:gd name="connsiteX285" fmla="*/ 279994 w 548498"/>
                <a:gd name="connsiteY285" fmla="*/ 613791 h 952500"/>
                <a:gd name="connsiteX286" fmla="*/ 277822 w 548498"/>
                <a:gd name="connsiteY286" fmla="*/ 615950 h 952500"/>
                <a:gd name="connsiteX287" fmla="*/ 275649 w 548498"/>
                <a:gd name="connsiteY287" fmla="*/ 615950 h 952500"/>
                <a:gd name="connsiteX288" fmla="*/ 273477 w 548498"/>
                <a:gd name="connsiteY288" fmla="*/ 615950 h 952500"/>
                <a:gd name="connsiteX289" fmla="*/ 273477 w 548498"/>
                <a:gd name="connsiteY289" fmla="*/ 613791 h 952500"/>
                <a:gd name="connsiteX290" fmla="*/ 275649 w 548498"/>
                <a:gd name="connsiteY290" fmla="*/ 611632 h 952500"/>
                <a:gd name="connsiteX291" fmla="*/ 279994 w 548498"/>
                <a:gd name="connsiteY291" fmla="*/ 609473 h 952500"/>
                <a:gd name="connsiteX292" fmla="*/ 284339 w 548498"/>
                <a:gd name="connsiteY292" fmla="*/ 605155 h 952500"/>
                <a:gd name="connsiteX293" fmla="*/ 342993 w 548498"/>
                <a:gd name="connsiteY293" fmla="*/ 568452 h 952500"/>
                <a:gd name="connsiteX294" fmla="*/ 351682 w 548498"/>
                <a:gd name="connsiteY294" fmla="*/ 561975 h 952500"/>
                <a:gd name="connsiteX295" fmla="*/ 347509 w 548498"/>
                <a:gd name="connsiteY295" fmla="*/ 549275 h 952500"/>
                <a:gd name="connsiteX296" fmla="*/ 349678 w 548498"/>
                <a:gd name="connsiteY296" fmla="*/ 553561 h 952500"/>
                <a:gd name="connsiteX297" fmla="*/ 345339 w 548498"/>
                <a:gd name="connsiteY297" fmla="*/ 555705 h 952500"/>
                <a:gd name="connsiteX298" fmla="*/ 288929 w 548498"/>
                <a:gd name="connsiteY298" fmla="*/ 592138 h 952500"/>
                <a:gd name="connsiteX299" fmla="*/ 286760 w 548498"/>
                <a:gd name="connsiteY299" fmla="*/ 592138 h 952500"/>
                <a:gd name="connsiteX300" fmla="*/ 284590 w 548498"/>
                <a:gd name="connsiteY300" fmla="*/ 589995 h 952500"/>
                <a:gd name="connsiteX301" fmla="*/ 286760 w 548498"/>
                <a:gd name="connsiteY301" fmla="*/ 589995 h 952500"/>
                <a:gd name="connsiteX302" fmla="*/ 345339 w 548498"/>
                <a:gd name="connsiteY302" fmla="*/ 551418 h 952500"/>
                <a:gd name="connsiteX303" fmla="*/ 347509 w 548498"/>
                <a:gd name="connsiteY303" fmla="*/ 549275 h 952500"/>
                <a:gd name="connsiteX304" fmla="*/ 358063 w 548498"/>
                <a:gd name="connsiteY304" fmla="*/ 520700 h 952500"/>
                <a:gd name="connsiteX305" fmla="*/ 360221 w 548498"/>
                <a:gd name="connsiteY305" fmla="*/ 520700 h 952500"/>
                <a:gd name="connsiteX306" fmla="*/ 360221 w 548498"/>
                <a:gd name="connsiteY306" fmla="*/ 525018 h 952500"/>
                <a:gd name="connsiteX307" fmla="*/ 353749 w 548498"/>
                <a:gd name="connsiteY307" fmla="*/ 529336 h 952500"/>
                <a:gd name="connsiteX308" fmla="*/ 345119 w 548498"/>
                <a:gd name="connsiteY308" fmla="*/ 535813 h 952500"/>
                <a:gd name="connsiteX309" fmla="*/ 286870 w 548498"/>
                <a:gd name="connsiteY309" fmla="*/ 572516 h 952500"/>
                <a:gd name="connsiteX310" fmla="*/ 282555 w 548498"/>
                <a:gd name="connsiteY310" fmla="*/ 574675 h 952500"/>
                <a:gd name="connsiteX311" fmla="*/ 280398 w 548498"/>
                <a:gd name="connsiteY311" fmla="*/ 570357 h 952500"/>
                <a:gd name="connsiteX312" fmla="*/ 282555 w 548498"/>
                <a:gd name="connsiteY312" fmla="*/ 570357 h 952500"/>
                <a:gd name="connsiteX313" fmla="*/ 286870 w 548498"/>
                <a:gd name="connsiteY313" fmla="*/ 568198 h 952500"/>
                <a:gd name="connsiteX314" fmla="*/ 345119 w 548498"/>
                <a:gd name="connsiteY314" fmla="*/ 529336 h 952500"/>
                <a:gd name="connsiteX315" fmla="*/ 353749 w 548498"/>
                <a:gd name="connsiteY315" fmla="*/ 522859 h 952500"/>
                <a:gd name="connsiteX316" fmla="*/ 358063 w 548498"/>
                <a:gd name="connsiteY316" fmla="*/ 520700 h 952500"/>
                <a:gd name="connsiteX317" fmla="*/ 346970 w 548498"/>
                <a:gd name="connsiteY317" fmla="*/ 503237 h 952500"/>
                <a:gd name="connsiteX318" fmla="*/ 349117 w 548498"/>
                <a:gd name="connsiteY318" fmla="*/ 503237 h 952500"/>
                <a:gd name="connsiteX319" fmla="*/ 349117 w 548498"/>
                <a:gd name="connsiteY319" fmla="*/ 507655 h 952500"/>
                <a:gd name="connsiteX320" fmla="*/ 346970 w 548498"/>
                <a:gd name="connsiteY320" fmla="*/ 509863 h 952500"/>
                <a:gd name="connsiteX321" fmla="*/ 286831 w 548498"/>
                <a:gd name="connsiteY321" fmla="*/ 551828 h 952500"/>
                <a:gd name="connsiteX322" fmla="*/ 282536 w 548498"/>
                <a:gd name="connsiteY322" fmla="*/ 554037 h 952500"/>
                <a:gd name="connsiteX323" fmla="*/ 280388 w 548498"/>
                <a:gd name="connsiteY323" fmla="*/ 554037 h 952500"/>
                <a:gd name="connsiteX324" fmla="*/ 280388 w 548498"/>
                <a:gd name="connsiteY324" fmla="*/ 549620 h 952500"/>
                <a:gd name="connsiteX325" fmla="*/ 282536 w 548498"/>
                <a:gd name="connsiteY325" fmla="*/ 549620 h 952500"/>
                <a:gd name="connsiteX326" fmla="*/ 286831 w 548498"/>
                <a:gd name="connsiteY326" fmla="*/ 545202 h 952500"/>
                <a:gd name="connsiteX327" fmla="*/ 346970 w 548498"/>
                <a:gd name="connsiteY327" fmla="*/ 505446 h 952500"/>
                <a:gd name="connsiteX328" fmla="*/ 346970 w 548498"/>
                <a:gd name="connsiteY328" fmla="*/ 503237 h 952500"/>
                <a:gd name="connsiteX329" fmla="*/ 359708 w 548498"/>
                <a:gd name="connsiteY329" fmla="*/ 477837 h 952500"/>
                <a:gd name="connsiteX330" fmla="*/ 361836 w 548498"/>
                <a:gd name="connsiteY330" fmla="*/ 477837 h 952500"/>
                <a:gd name="connsiteX331" fmla="*/ 361836 w 548498"/>
                <a:gd name="connsiteY331" fmla="*/ 482188 h 952500"/>
                <a:gd name="connsiteX332" fmla="*/ 355450 w 548498"/>
                <a:gd name="connsiteY332" fmla="*/ 486539 h 952500"/>
                <a:gd name="connsiteX333" fmla="*/ 346935 w 548498"/>
                <a:gd name="connsiteY333" fmla="*/ 490890 h 952500"/>
                <a:gd name="connsiteX334" fmla="*/ 287332 w 548498"/>
                <a:gd name="connsiteY334" fmla="*/ 527873 h 952500"/>
                <a:gd name="connsiteX335" fmla="*/ 283074 w 548498"/>
                <a:gd name="connsiteY335" fmla="*/ 530049 h 952500"/>
                <a:gd name="connsiteX336" fmla="*/ 278817 w 548498"/>
                <a:gd name="connsiteY336" fmla="*/ 532224 h 952500"/>
                <a:gd name="connsiteX337" fmla="*/ 274560 w 548498"/>
                <a:gd name="connsiteY337" fmla="*/ 536575 h 952500"/>
                <a:gd name="connsiteX338" fmla="*/ 272431 w 548498"/>
                <a:gd name="connsiteY338" fmla="*/ 536575 h 952500"/>
                <a:gd name="connsiteX339" fmla="*/ 272431 w 548498"/>
                <a:gd name="connsiteY339" fmla="*/ 532224 h 952500"/>
                <a:gd name="connsiteX340" fmla="*/ 278817 w 548498"/>
                <a:gd name="connsiteY340" fmla="*/ 527873 h 952500"/>
                <a:gd name="connsiteX341" fmla="*/ 283074 w 548498"/>
                <a:gd name="connsiteY341" fmla="*/ 525698 h 952500"/>
                <a:gd name="connsiteX342" fmla="*/ 287332 w 548498"/>
                <a:gd name="connsiteY342" fmla="*/ 523522 h 952500"/>
                <a:gd name="connsiteX343" fmla="*/ 346935 w 548498"/>
                <a:gd name="connsiteY343" fmla="*/ 486539 h 952500"/>
                <a:gd name="connsiteX344" fmla="*/ 355450 w 548498"/>
                <a:gd name="connsiteY344" fmla="*/ 482188 h 952500"/>
                <a:gd name="connsiteX345" fmla="*/ 359708 w 548498"/>
                <a:gd name="connsiteY345" fmla="*/ 477837 h 952500"/>
                <a:gd name="connsiteX346" fmla="*/ 346929 w 548498"/>
                <a:gd name="connsiteY346" fmla="*/ 447675 h 952500"/>
                <a:gd name="connsiteX347" fmla="*/ 349097 w 548498"/>
                <a:gd name="connsiteY347" fmla="*/ 447675 h 952500"/>
                <a:gd name="connsiteX348" fmla="*/ 351265 w 548498"/>
                <a:gd name="connsiteY348" fmla="*/ 447675 h 952500"/>
                <a:gd name="connsiteX349" fmla="*/ 349097 w 548498"/>
                <a:gd name="connsiteY349" fmla="*/ 449810 h 952500"/>
                <a:gd name="connsiteX350" fmla="*/ 346929 w 548498"/>
                <a:gd name="connsiteY350" fmla="*/ 454080 h 952500"/>
                <a:gd name="connsiteX351" fmla="*/ 333919 w 548498"/>
                <a:gd name="connsiteY351" fmla="*/ 464755 h 952500"/>
                <a:gd name="connsiteX352" fmla="*/ 312236 w 548498"/>
                <a:gd name="connsiteY352" fmla="*/ 477564 h 952500"/>
                <a:gd name="connsiteX353" fmla="*/ 284048 w 548498"/>
                <a:gd name="connsiteY353" fmla="*/ 496779 h 952500"/>
                <a:gd name="connsiteX354" fmla="*/ 279711 w 548498"/>
                <a:gd name="connsiteY354" fmla="*/ 501048 h 952500"/>
                <a:gd name="connsiteX355" fmla="*/ 277543 w 548498"/>
                <a:gd name="connsiteY355" fmla="*/ 501048 h 952500"/>
                <a:gd name="connsiteX356" fmla="*/ 268870 w 548498"/>
                <a:gd name="connsiteY356" fmla="*/ 507453 h 952500"/>
                <a:gd name="connsiteX357" fmla="*/ 266702 w 548498"/>
                <a:gd name="connsiteY357" fmla="*/ 509588 h 952500"/>
                <a:gd name="connsiteX358" fmla="*/ 264533 w 548498"/>
                <a:gd name="connsiteY358" fmla="*/ 505318 h 952500"/>
                <a:gd name="connsiteX359" fmla="*/ 268870 w 548498"/>
                <a:gd name="connsiteY359" fmla="*/ 503183 h 952500"/>
                <a:gd name="connsiteX360" fmla="*/ 277543 w 548498"/>
                <a:gd name="connsiteY360" fmla="*/ 496779 h 952500"/>
                <a:gd name="connsiteX361" fmla="*/ 279711 w 548498"/>
                <a:gd name="connsiteY361" fmla="*/ 494644 h 952500"/>
                <a:gd name="connsiteX362" fmla="*/ 284048 w 548498"/>
                <a:gd name="connsiteY362" fmla="*/ 492509 h 952500"/>
                <a:gd name="connsiteX363" fmla="*/ 307899 w 548498"/>
                <a:gd name="connsiteY363" fmla="*/ 475429 h 952500"/>
                <a:gd name="connsiteX364" fmla="*/ 329582 w 548498"/>
                <a:gd name="connsiteY364" fmla="*/ 462620 h 952500"/>
                <a:gd name="connsiteX365" fmla="*/ 344760 w 548498"/>
                <a:gd name="connsiteY365" fmla="*/ 449810 h 952500"/>
                <a:gd name="connsiteX366" fmla="*/ 346929 w 548498"/>
                <a:gd name="connsiteY366" fmla="*/ 447675 h 952500"/>
                <a:gd name="connsiteX367" fmla="*/ 334226 w 548498"/>
                <a:gd name="connsiteY367" fmla="*/ 433387 h 952500"/>
                <a:gd name="connsiteX368" fmla="*/ 336396 w 548498"/>
                <a:gd name="connsiteY368" fmla="*/ 433387 h 952500"/>
                <a:gd name="connsiteX369" fmla="*/ 338565 w 548498"/>
                <a:gd name="connsiteY369" fmla="*/ 437673 h 952500"/>
                <a:gd name="connsiteX370" fmla="*/ 284325 w 548498"/>
                <a:gd name="connsiteY370" fmla="*/ 471964 h 952500"/>
                <a:gd name="connsiteX371" fmla="*/ 277816 w 548498"/>
                <a:gd name="connsiteY371" fmla="*/ 476250 h 952500"/>
                <a:gd name="connsiteX372" fmla="*/ 275647 w 548498"/>
                <a:gd name="connsiteY372" fmla="*/ 476250 h 952500"/>
                <a:gd name="connsiteX373" fmla="*/ 275647 w 548498"/>
                <a:gd name="connsiteY373" fmla="*/ 474107 h 952500"/>
                <a:gd name="connsiteX374" fmla="*/ 273477 w 548498"/>
                <a:gd name="connsiteY374" fmla="*/ 474107 h 952500"/>
                <a:gd name="connsiteX375" fmla="*/ 273477 w 548498"/>
                <a:gd name="connsiteY375" fmla="*/ 471964 h 952500"/>
                <a:gd name="connsiteX376" fmla="*/ 275647 w 548498"/>
                <a:gd name="connsiteY376" fmla="*/ 471964 h 952500"/>
                <a:gd name="connsiteX377" fmla="*/ 284325 w 548498"/>
                <a:gd name="connsiteY377" fmla="*/ 467678 h 952500"/>
                <a:gd name="connsiteX378" fmla="*/ 334226 w 548498"/>
                <a:gd name="connsiteY378" fmla="*/ 433387 h 952500"/>
                <a:gd name="connsiteX379" fmla="*/ 341167 w 548498"/>
                <a:gd name="connsiteY379" fmla="*/ 409575 h 952500"/>
                <a:gd name="connsiteX380" fmla="*/ 343328 w 548498"/>
                <a:gd name="connsiteY380" fmla="*/ 409575 h 952500"/>
                <a:gd name="connsiteX381" fmla="*/ 343328 w 548498"/>
                <a:gd name="connsiteY381" fmla="*/ 411715 h 952500"/>
                <a:gd name="connsiteX382" fmla="*/ 343328 w 548498"/>
                <a:gd name="connsiteY382" fmla="*/ 413855 h 952500"/>
                <a:gd name="connsiteX383" fmla="*/ 284987 w 548498"/>
                <a:gd name="connsiteY383" fmla="*/ 448090 h 952500"/>
                <a:gd name="connsiteX384" fmla="*/ 276344 w 548498"/>
                <a:gd name="connsiteY384" fmla="*/ 454509 h 952500"/>
                <a:gd name="connsiteX385" fmla="*/ 274183 w 548498"/>
                <a:gd name="connsiteY385" fmla="*/ 454509 h 952500"/>
                <a:gd name="connsiteX386" fmla="*/ 269862 w 548498"/>
                <a:gd name="connsiteY386" fmla="*/ 456648 h 952500"/>
                <a:gd name="connsiteX387" fmla="*/ 269862 w 548498"/>
                <a:gd name="connsiteY387" fmla="*/ 458788 h 952500"/>
                <a:gd name="connsiteX388" fmla="*/ 267701 w 548498"/>
                <a:gd name="connsiteY388" fmla="*/ 454509 h 952500"/>
                <a:gd name="connsiteX389" fmla="*/ 269862 w 548498"/>
                <a:gd name="connsiteY389" fmla="*/ 452369 h 952500"/>
                <a:gd name="connsiteX390" fmla="*/ 274183 w 548498"/>
                <a:gd name="connsiteY390" fmla="*/ 450229 h 952500"/>
                <a:gd name="connsiteX391" fmla="*/ 276344 w 548498"/>
                <a:gd name="connsiteY391" fmla="*/ 448090 h 952500"/>
                <a:gd name="connsiteX392" fmla="*/ 284987 w 548498"/>
                <a:gd name="connsiteY392" fmla="*/ 443810 h 952500"/>
                <a:gd name="connsiteX393" fmla="*/ 341167 w 548498"/>
                <a:gd name="connsiteY393" fmla="*/ 409575 h 952500"/>
                <a:gd name="connsiteX394" fmla="*/ 346979 w 548498"/>
                <a:gd name="connsiteY394" fmla="*/ 387350 h 952500"/>
                <a:gd name="connsiteX395" fmla="*/ 349122 w 548498"/>
                <a:gd name="connsiteY395" fmla="*/ 387350 h 952500"/>
                <a:gd name="connsiteX396" fmla="*/ 351265 w 548498"/>
                <a:gd name="connsiteY396" fmla="*/ 389490 h 952500"/>
                <a:gd name="connsiteX397" fmla="*/ 346979 w 548498"/>
                <a:gd name="connsiteY397" fmla="*/ 391630 h 952500"/>
                <a:gd name="connsiteX398" fmla="*/ 344836 w 548498"/>
                <a:gd name="connsiteY398" fmla="*/ 393769 h 952500"/>
                <a:gd name="connsiteX399" fmla="*/ 340550 w 548498"/>
                <a:gd name="connsiteY399" fmla="*/ 398049 h 952500"/>
                <a:gd name="connsiteX400" fmla="*/ 284828 w 548498"/>
                <a:gd name="connsiteY400" fmla="*/ 428004 h 952500"/>
                <a:gd name="connsiteX401" fmla="*/ 276256 w 548498"/>
                <a:gd name="connsiteY401" fmla="*/ 432284 h 952500"/>
                <a:gd name="connsiteX402" fmla="*/ 271970 w 548498"/>
                <a:gd name="connsiteY402" fmla="*/ 434423 h 952500"/>
                <a:gd name="connsiteX403" fmla="*/ 269826 w 548498"/>
                <a:gd name="connsiteY403" fmla="*/ 436563 h 952500"/>
                <a:gd name="connsiteX404" fmla="*/ 267683 w 548498"/>
                <a:gd name="connsiteY404" fmla="*/ 436563 h 952500"/>
                <a:gd name="connsiteX405" fmla="*/ 267683 w 548498"/>
                <a:gd name="connsiteY405" fmla="*/ 432284 h 952500"/>
                <a:gd name="connsiteX406" fmla="*/ 271970 w 548498"/>
                <a:gd name="connsiteY406" fmla="*/ 430144 h 952500"/>
                <a:gd name="connsiteX407" fmla="*/ 276256 w 548498"/>
                <a:gd name="connsiteY407" fmla="*/ 428004 h 952500"/>
                <a:gd name="connsiteX408" fmla="*/ 278399 w 548498"/>
                <a:gd name="connsiteY408" fmla="*/ 428004 h 952500"/>
                <a:gd name="connsiteX409" fmla="*/ 284828 w 548498"/>
                <a:gd name="connsiteY409" fmla="*/ 423725 h 952500"/>
                <a:gd name="connsiteX410" fmla="*/ 340550 w 548498"/>
                <a:gd name="connsiteY410" fmla="*/ 391630 h 952500"/>
                <a:gd name="connsiteX411" fmla="*/ 344836 w 548498"/>
                <a:gd name="connsiteY411" fmla="*/ 389490 h 952500"/>
                <a:gd name="connsiteX412" fmla="*/ 346979 w 548498"/>
                <a:gd name="connsiteY412" fmla="*/ 387350 h 952500"/>
                <a:gd name="connsiteX413" fmla="*/ 347494 w 548498"/>
                <a:gd name="connsiteY413" fmla="*/ 363537 h 952500"/>
                <a:gd name="connsiteX414" fmla="*/ 349677 w 548498"/>
                <a:gd name="connsiteY414" fmla="*/ 367922 h 952500"/>
                <a:gd name="connsiteX415" fmla="*/ 347494 w 548498"/>
                <a:gd name="connsiteY415" fmla="*/ 370114 h 952500"/>
                <a:gd name="connsiteX416" fmla="*/ 343129 w 548498"/>
                <a:gd name="connsiteY416" fmla="*/ 372306 h 952500"/>
                <a:gd name="connsiteX417" fmla="*/ 338763 w 548498"/>
                <a:gd name="connsiteY417" fmla="*/ 374499 h 952500"/>
                <a:gd name="connsiteX418" fmla="*/ 284193 w 548498"/>
                <a:gd name="connsiteY418" fmla="*/ 409575 h 952500"/>
                <a:gd name="connsiteX419" fmla="*/ 282010 w 548498"/>
                <a:gd name="connsiteY419" fmla="*/ 409575 h 952500"/>
                <a:gd name="connsiteX420" fmla="*/ 282010 w 548498"/>
                <a:gd name="connsiteY420" fmla="*/ 405191 h 952500"/>
                <a:gd name="connsiteX421" fmla="*/ 284193 w 548498"/>
                <a:gd name="connsiteY421" fmla="*/ 402998 h 952500"/>
                <a:gd name="connsiteX422" fmla="*/ 338763 w 548498"/>
                <a:gd name="connsiteY422" fmla="*/ 370114 h 952500"/>
                <a:gd name="connsiteX423" fmla="*/ 343129 w 548498"/>
                <a:gd name="connsiteY423" fmla="*/ 367922 h 952500"/>
                <a:gd name="connsiteX424" fmla="*/ 347494 w 548498"/>
                <a:gd name="connsiteY424" fmla="*/ 363537 h 952500"/>
                <a:gd name="connsiteX425" fmla="*/ 353325 w 548498"/>
                <a:gd name="connsiteY425" fmla="*/ 346075 h 952500"/>
                <a:gd name="connsiteX426" fmla="*/ 355470 w 548498"/>
                <a:gd name="connsiteY426" fmla="*/ 346075 h 952500"/>
                <a:gd name="connsiteX427" fmla="*/ 357615 w 548498"/>
                <a:gd name="connsiteY427" fmla="*/ 350361 h 952500"/>
                <a:gd name="connsiteX428" fmla="*/ 349034 w 548498"/>
                <a:gd name="connsiteY428" fmla="*/ 352505 h 952500"/>
                <a:gd name="connsiteX429" fmla="*/ 344744 w 548498"/>
                <a:gd name="connsiteY429" fmla="*/ 354648 h 952500"/>
                <a:gd name="connsiteX430" fmla="*/ 342598 w 548498"/>
                <a:gd name="connsiteY430" fmla="*/ 356791 h 952500"/>
                <a:gd name="connsiteX431" fmla="*/ 338308 w 548498"/>
                <a:gd name="connsiteY431" fmla="*/ 358934 h 952500"/>
                <a:gd name="connsiteX432" fmla="*/ 286821 w 548498"/>
                <a:gd name="connsiteY432" fmla="*/ 386795 h 952500"/>
                <a:gd name="connsiteX433" fmla="*/ 282531 w 548498"/>
                <a:gd name="connsiteY433" fmla="*/ 388938 h 952500"/>
                <a:gd name="connsiteX434" fmla="*/ 280385 w 548498"/>
                <a:gd name="connsiteY434" fmla="*/ 386795 h 952500"/>
                <a:gd name="connsiteX435" fmla="*/ 280385 w 548498"/>
                <a:gd name="connsiteY435" fmla="*/ 384652 h 952500"/>
                <a:gd name="connsiteX436" fmla="*/ 286821 w 548498"/>
                <a:gd name="connsiteY436" fmla="*/ 382509 h 952500"/>
                <a:gd name="connsiteX437" fmla="*/ 336162 w 548498"/>
                <a:gd name="connsiteY437" fmla="*/ 354648 h 952500"/>
                <a:gd name="connsiteX438" fmla="*/ 340453 w 548498"/>
                <a:gd name="connsiteY438" fmla="*/ 352505 h 952500"/>
                <a:gd name="connsiteX439" fmla="*/ 344744 w 548498"/>
                <a:gd name="connsiteY439" fmla="*/ 350361 h 952500"/>
                <a:gd name="connsiteX440" fmla="*/ 349034 w 548498"/>
                <a:gd name="connsiteY440" fmla="*/ 348218 h 952500"/>
                <a:gd name="connsiteX441" fmla="*/ 353325 w 548498"/>
                <a:gd name="connsiteY441" fmla="*/ 346075 h 952500"/>
                <a:gd name="connsiteX442" fmla="*/ 353352 w 548498"/>
                <a:gd name="connsiteY442" fmla="*/ 328612 h 952500"/>
                <a:gd name="connsiteX443" fmla="*/ 355483 w 548498"/>
                <a:gd name="connsiteY443" fmla="*/ 328612 h 952500"/>
                <a:gd name="connsiteX444" fmla="*/ 355483 w 548498"/>
                <a:gd name="connsiteY444" fmla="*/ 330784 h 952500"/>
                <a:gd name="connsiteX445" fmla="*/ 349088 w 548498"/>
                <a:gd name="connsiteY445" fmla="*/ 337302 h 952500"/>
                <a:gd name="connsiteX446" fmla="*/ 344824 w 548498"/>
                <a:gd name="connsiteY446" fmla="*/ 339474 h 952500"/>
                <a:gd name="connsiteX447" fmla="*/ 340561 w 548498"/>
                <a:gd name="connsiteY447" fmla="*/ 341646 h 952500"/>
                <a:gd name="connsiteX448" fmla="*/ 336297 w 548498"/>
                <a:gd name="connsiteY448" fmla="*/ 343819 h 952500"/>
                <a:gd name="connsiteX449" fmla="*/ 287266 w 548498"/>
                <a:gd name="connsiteY449" fmla="*/ 369887 h 952500"/>
                <a:gd name="connsiteX450" fmla="*/ 285134 w 548498"/>
                <a:gd name="connsiteY450" fmla="*/ 367715 h 952500"/>
                <a:gd name="connsiteX451" fmla="*/ 287266 w 548498"/>
                <a:gd name="connsiteY451" fmla="*/ 365542 h 952500"/>
                <a:gd name="connsiteX452" fmla="*/ 336297 w 548498"/>
                <a:gd name="connsiteY452" fmla="*/ 339474 h 952500"/>
                <a:gd name="connsiteX453" fmla="*/ 340561 w 548498"/>
                <a:gd name="connsiteY453" fmla="*/ 337302 h 952500"/>
                <a:gd name="connsiteX454" fmla="*/ 344824 w 548498"/>
                <a:gd name="connsiteY454" fmla="*/ 332957 h 952500"/>
                <a:gd name="connsiteX455" fmla="*/ 349088 w 548498"/>
                <a:gd name="connsiteY455" fmla="*/ 330784 h 952500"/>
                <a:gd name="connsiteX456" fmla="*/ 353352 w 548498"/>
                <a:gd name="connsiteY456" fmla="*/ 328612 h 952500"/>
                <a:gd name="connsiteX457" fmla="*/ 351689 w 548498"/>
                <a:gd name="connsiteY457" fmla="*/ 307975 h 952500"/>
                <a:gd name="connsiteX458" fmla="*/ 353859 w 548498"/>
                <a:gd name="connsiteY458" fmla="*/ 312208 h 952500"/>
                <a:gd name="connsiteX459" fmla="*/ 347350 w 548498"/>
                <a:gd name="connsiteY459" fmla="*/ 314325 h 952500"/>
                <a:gd name="connsiteX460" fmla="*/ 343011 w 548498"/>
                <a:gd name="connsiteY460" fmla="*/ 318558 h 952500"/>
                <a:gd name="connsiteX461" fmla="*/ 338671 w 548498"/>
                <a:gd name="connsiteY461" fmla="*/ 320675 h 952500"/>
                <a:gd name="connsiteX462" fmla="*/ 334332 w 548498"/>
                <a:gd name="connsiteY462" fmla="*/ 322792 h 952500"/>
                <a:gd name="connsiteX463" fmla="*/ 295279 w 548498"/>
                <a:gd name="connsiteY463" fmla="*/ 346075 h 952500"/>
                <a:gd name="connsiteX464" fmla="*/ 293110 w 548498"/>
                <a:gd name="connsiteY464" fmla="*/ 346075 h 952500"/>
                <a:gd name="connsiteX465" fmla="*/ 293110 w 548498"/>
                <a:gd name="connsiteY465" fmla="*/ 343958 h 952500"/>
                <a:gd name="connsiteX466" fmla="*/ 334332 w 548498"/>
                <a:gd name="connsiteY466" fmla="*/ 318558 h 952500"/>
                <a:gd name="connsiteX467" fmla="*/ 338671 w 548498"/>
                <a:gd name="connsiteY467" fmla="*/ 316442 h 952500"/>
                <a:gd name="connsiteX468" fmla="*/ 343011 w 548498"/>
                <a:gd name="connsiteY468" fmla="*/ 314325 h 952500"/>
                <a:gd name="connsiteX469" fmla="*/ 347350 w 548498"/>
                <a:gd name="connsiteY469" fmla="*/ 310092 h 952500"/>
                <a:gd name="connsiteX470" fmla="*/ 351689 w 548498"/>
                <a:gd name="connsiteY470" fmla="*/ 307975 h 952500"/>
                <a:gd name="connsiteX471" fmla="*/ 340614 w 548498"/>
                <a:gd name="connsiteY471" fmla="*/ 295275 h 952500"/>
                <a:gd name="connsiteX472" fmla="*/ 342764 w 548498"/>
                <a:gd name="connsiteY472" fmla="*/ 295275 h 952500"/>
                <a:gd name="connsiteX473" fmla="*/ 342764 w 548498"/>
                <a:gd name="connsiteY473" fmla="*/ 299620 h 952500"/>
                <a:gd name="connsiteX474" fmla="*/ 338463 w 548498"/>
                <a:gd name="connsiteY474" fmla="*/ 303965 h 952500"/>
                <a:gd name="connsiteX475" fmla="*/ 334161 w 548498"/>
                <a:gd name="connsiteY475" fmla="*/ 306137 h 952500"/>
                <a:gd name="connsiteX476" fmla="*/ 286843 w 548498"/>
                <a:gd name="connsiteY476" fmla="*/ 334378 h 952500"/>
                <a:gd name="connsiteX477" fmla="*/ 282542 w 548498"/>
                <a:gd name="connsiteY477" fmla="*/ 336550 h 952500"/>
                <a:gd name="connsiteX478" fmla="*/ 280391 w 548498"/>
                <a:gd name="connsiteY478" fmla="*/ 334378 h 952500"/>
                <a:gd name="connsiteX479" fmla="*/ 282542 w 548498"/>
                <a:gd name="connsiteY479" fmla="*/ 332205 h 952500"/>
                <a:gd name="connsiteX480" fmla="*/ 286843 w 548498"/>
                <a:gd name="connsiteY480" fmla="*/ 330033 h 952500"/>
                <a:gd name="connsiteX481" fmla="*/ 334161 w 548498"/>
                <a:gd name="connsiteY481" fmla="*/ 301792 h 952500"/>
                <a:gd name="connsiteX482" fmla="*/ 338463 w 548498"/>
                <a:gd name="connsiteY482" fmla="*/ 297447 h 952500"/>
                <a:gd name="connsiteX483" fmla="*/ 340614 w 548498"/>
                <a:gd name="connsiteY483" fmla="*/ 295275 h 952500"/>
                <a:gd name="connsiteX484" fmla="*/ 345376 w 548498"/>
                <a:gd name="connsiteY484" fmla="*/ 268287 h 952500"/>
                <a:gd name="connsiteX485" fmla="*/ 347526 w 548498"/>
                <a:gd name="connsiteY485" fmla="*/ 272732 h 952500"/>
                <a:gd name="connsiteX486" fmla="*/ 345376 w 548498"/>
                <a:gd name="connsiteY486" fmla="*/ 274955 h 952500"/>
                <a:gd name="connsiteX487" fmla="*/ 341074 w 548498"/>
                <a:gd name="connsiteY487" fmla="*/ 279400 h 952500"/>
                <a:gd name="connsiteX488" fmla="*/ 336772 w 548498"/>
                <a:gd name="connsiteY488" fmla="*/ 283845 h 952500"/>
                <a:gd name="connsiteX489" fmla="*/ 332471 w 548498"/>
                <a:gd name="connsiteY489" fmla="*/ 286067 h 952500"/>
                <a:gd name="connsiteX490" fmla="*/ 289455 w 548498"/>
                <a:gd name="connsiteY490" fmla="*/ 310515 h 952500"/>
                <a:gd name="connsiteX491" fmla="*/ 287304 w 548498"/>
                <a:gd name="connsiteY491" fmla="*/ 312737 h 952500"/>
                <a:gd name="connsiteX492" fmla="*/ 285153 w 548498"/>
                <a:gd name="connsiteY492" fmla="*/ 308292 h 952500"/>
                <a:gd name="connsiteX493" fmla="*/ 289455 w 548498"/>
                <a:gd name="connsiteY493" fmla="*/ 306070 h 952500"/>
                <a:gd name="connsiteX494" fmla="*/ 317415 w 548498"/>
                <a:gd name="connsiteY494" fmla="*/ 292735 h 952500"/>
                <a:gd name="connsiteX495" fmla="*/ 332471 w 548498"/>
                <a:gd name="connsiteY495" fmla="*/ 281622 h 952500"/>
                <a:gd name="connsiteX496" fmla="*/ 336772 w 548498"/>
                <a:gd name="connsiteY496" fmla="*/ 277177 h 952500"/>
                <a:gd name="connsiteX497" fmla="*/ 341074 w 548498"/>
                <a:gd name="connsiteY497" fmla="*/ 272732 h 952500"/>
                <a:gd name="connsiteX498" fmla="*/ 345376 w 548498"/>
                <a:gd name="connsiteY498" fmla="*/ 268287 h 952500"/>
                <a:gd name="connsiteX499" fmla="*/ 347526 w 548498"/>
                <a:gd name="connsiteY499" fmla="*/ 254000 h 952500"/>
                <a:gd name="connsiteX500" fmla="*/ 349677 w 548498"/>
                <a:gd name="connsiteY500" fmla="*/ 258233 h 952500"/>
                <a:gd name="connsiteX501" fmla="*/ 345376 w 548498"/>
                <a:gd name="connsiteY501" fmla="*/ 260350 h 952500"/>
                <a:gd name="connsiteX502" fmla="*/ 341074 w 548498"/>
                <a:gd name="connsiteY502" fmla="*/ 262467 h 952500"/>
                <a:gd name="connsiteX503" fmla="*/ 336772 w 548498"/>
                <a:gd name="connsiteY503" fmla="*/ 266700 h 952500"/>
                <a:gd name="connsiteX504" fmla="*/ 332471 w 548498"/>
                <a:gd name="connsiteY504" fmla="*/ 268817 h 952500"/>
                <a:gd name="connsiteX505" fmla="*/ 289455 w 548498"/>
                <a:gd name="connsiteY505" fmla="*/ 292100 h 952500"/>
                <a:gd name="connsiteX506" fmla="*/ 287304 w 548498"/>
                <a:gd name="connsiteY506" fmla="*/ 292100 h 952500"/>
                <a:gd name="connsiteX507" fmla="*/ 285153 w 548498"/>
                <a:gd name="connsiteY507" fmla="*/ 287867 h 952500"/>
                <a:gd name="connsiteX508" fmla="*/ 289455 w 548498"/>
                <a:gd name="connsiteY508" fmla="*/ 285750 h 952500"/>
                <a:gd name="connsiteX509" fmla="*/ 332471 w 548498"/>
                <a:gd name="connsiteY509" fmla="*/ 264583 h 952500"/>
                <a:gd name="connsiteX510" fmla="*/ 336772 w 548498"/>
                <a:gd name="connsiteY510" fmla="*/ 260350 h 952500"/>
                <a:gd name="connsiteX511" fmla="*/ 341074 w 548498"/>
                <a:gd name="connsiteY511" fmla="*/ 258233 h 952500"/>
                <a:gd name="connsiteX512" fmla="*/ 345376 w 548498"/>
                <a:gd name="connsiteY512" fmla="*/ 256117 h 952500"/>
                <a:gd name="connsiteX513" fmla="*/ 347526 w 548498"/>
                <a:gd name="connsiteY513" fmla="*/ 254000 h 952500"/>
                <a:gd name="connsiteX514" fmla="*/ 342269 w 548498"/>
                <a:gd name="connsiteY514" fmla="*/ 231775 h 952500"/>
                <a:gd name="connsiteX515" fmla="*/ 344385 w 548498"/>
                <a:gd name="connsiteY515" fmla="*/ 236160 h 952500"/>
                <a:gd name="connsiteX516" fmla="*/ 342269 w 548498"/>
                <a:gd name="connsiteY516" fmla="*/ 238352 h 952500"/>
                <a:gd name="connsiteX517" fmla="*/ 340152 w 548498"/>
                <a:gd name="connsiteY517" fmla="*/ 240544 h 952500"/>
                <a:gd name="connsiteX518" fmla="*/ 335919 w 548498"/>
                <a:gd name="connsiteY518" fmla="*/ 244929 h 952500"/>
                <a:gd name="connsiteX519" fmla="*/ 329569 w 548498"/>
                <a:gd name="connsiteY519" fmla="*/ 247121 h 952500"/>
                <a:gd name="connsiteX520" fmla="*/ 291469 w 548498"/>
                <a:gd name="connsiteY520" fmla="*/ 271236 h 952500"/>
                <a:gd name="connsiteX521" fmla="*/ 283002 w 548498"/>
                <a:gd name="connsiteY521" fmla="*/ 275621 h 952500"/>
                <a:gd name="connsiteX522" fmla="*/ 280885 w 548498"/>
                <a:gd name="connsiteY522" fmla="*/ 277813 h 952500"/>
                <a:gd name="connsiteX523" fmla="*/ 278769 w 548498"/>
                <a:gd name="connsiteY523" fmla="*/ 277813 h 952500"/>
                <a:gd name="connsiteX524" fmla="*/ 278769 w 548498"/>
                <a:gd name="connsiteY524" fmla="*/ 273429 h 952500"/>
                <a:gd name="connsiteX525" fmla="*/ 280885 w 548498"/>
                <a:gd name="connsiteY525" fmla="*/ 271236 h 952500"/>
                <a:gd name="connsiteX526" fmla="*/ 283002 w 548498"/>
                <a:gd name="connsiteY526" fmla="*/ 271236 h 952500"/>
                <a:gd name="connsiteX527" fmla="*/ 291469 w 548498"/>
                <a:gd name="connsiteY527" fmla="*/ 266852 h 952500"/>
                <a:gd name="connsiteX528" fmla="*/ 329569 w 548498"/>
                <a:gd name="connsiteY528" fmla="*/ 242737 h 952500"/>
                <a:gd name="connsiteX529" fmla="*/ 333802 w 548498"/>
                <a:gd name="connsiteY529" fmla="*/ 238352 h 952500"/>
                <a:gd name="connsiteX530" fmla="*/ 338035 w 548498"/>
                <a:gd name="connsiteY530" fmla="*/ 236160 h 952500"/>
                <a:gd name="connsiteX531" fmla="*/ 342269 w 548498"/>
                <a:gd name="connsiteY531" fmla="*/ 233967 h 952500"/>
                <a:gd name="connsiteX532" fmla="*/ 342269 w 548498"/>
                <a:gd name="connsiteY532" fmla="*/ 231775 h 952500"/>
                <a:gd name="connsiteX533" fmla="*/ 349100 w 548498"/>
                <a:gd name="connsiteY533" fmla="*/ 211137 h 952500"/>
                <a:gd name="connsiteX534" fmla="*/ 349100 w 548498"/>
                <a:gd name="connsiteY534" fmla="*/ 215482 h 952500"/>
                <a:gd name="connsiteX535" fmla="*/ 342606 w 548498"/>
                <a:gd name="connsiteY535" fmla="*/ 221999 h 952500"/>
                <a:gd name="connsiteX536" fmla="*/ 338276 w 548498"/>
                <a:gd name="connsiteY536" fmla="*/ 224171 h 952500"/>
                <a:gd name="connsiteX537" fmla="*/ 333947 w 548498"/>
                <a:gd name="connsiteY537" fmla="*/ 226344 h 952500"/>
                <a:gd name="connsiteX538" fmla="*/ 329617 w 548498"/>
                <a:gd name="connsiteY538" fmla="*/ 228516 h 952500"/>
                <a:gd name="connsiteX539" fmla="*/ 290651 w 548498"/>
                <a:gd name="connsiteY539" fmla="*/ 248067 h 952500"/>
                <a:gd name="connsiteX540" fmla="*/ 286321 w 548498"/>
                <a:gd name="connsiteY540" fmla="*/ 250240 h 952500"/>
                <a:gd name="connsiteX541" fmla="*/ 284157 w 548498"/>
                <a:gd name="connsiteY541" fmla="*/ 252412 h 952500"/>
                <a:gd name="connsiteX542" fmla="*/ 281992 w 548498"/>
                <a:gd name="connsiteY542" fmla="*/ 252412 h 952500"/>
                <a:gd name="connsiteX543" fmla="*/ 281992 w 548498"/>
                <a:gd name="connsiteY543" fmla="*/ 248067 h 952500"/>
                <a:gd name="connsiteX544" fmla="*/ 286321 w 548498"/>
                <a:gd name="connsiteY544" fmla="*/ 245895 h 952500"/>
                <a:gd name="connsiteX545" fmla="*/ 290651 w 548498"/>
                <a:gd name="connsiteY545" fmla="*/ 243723 h 952500"/>
                <a:gd name="connsiteX546" fmla="*/ 329617 w 548498"/>
                <a:gd name="connsiteY546" fmla="*/ 224171 h 952500"/>
                <a:gd name="connsiteX547" fmla="*/ 333947 w 548498"/>
                <a:gd name="connsiteY547" fmla="*/ 221999 h 952500"/>
                <a:gd name="connsiteX548" fmla="*/ 338276 w 548498"/>
                <a:gd name="connsiteY548" fmla="*/ 219827 h 952500"/>
                <a:gd name="connsiteX549" fmla="*/ 342606 w 548498"/>
                <a:gd name="connsiteY549" fmla="*/ 215482 h 952500"/>
                <a:gd name="connsiteX550" fmla="*/ 346936 w 548498"/>
                <a:gd name="connsiteY550" fmla="*/ 213309 h 952500"/>
                <a:gd name="connsiteX551" fmla="*/ 349100 w 548498"/>
                <a:gd name="connsiteY551" fmla="*/ 211137 h 952500"/>
                <a:gd name="connsiteX552" fmla="*/ 347487 w 548498"/>
                <a:gd name="connsiteY552" fmla="*/ 195262 h 952500"/>
                <a:gd name="connsiteX553" fmla="*/ 349677 w 548498"/>
                <a:gd name="connsiteY553" fmla="*/ 199628 h 952500"/>
                <a:gd name="connsiteX554" fmla="*/ 343108 w 548498"/>
                <a:gd name="connsiteY554" fmla="*/ 203993 h 952500"/>
                <a:gd name="connsiteX555" fmla="*/ 338729 w 548498"/>
                <a:gd name="connsiteY555" fmla="*/ 206176 h 952500"/>
                <a:gd name="connsiteX556" fmla="*/ 334350 w 548498"/>
                <a:gd name="connsiteY556" fmla="*/ 208359 h 952500"/>
                <a:gd name="connsiteX557" fmla="*/ 329970 w 548498"/>
                <a:gd name="connsiteY557" fmla="*/ 210542 h 952500"/>
                <a:gd name="connsiteX558" fmla="*/ 290556 w 548498"/>
                <a:gd name="connsiteY558" fmla="*/ 230187 h 952500"/>
                <a:gd name="connsiteX559" fmla="*/ 288367 w 548498"/>
                <a:gd name="connsiteY559" fmla="*/ 225822 h 952500"/>
                <a:gd name="connsiteX560" fmla="*/ 290556 w 548498"/>
                <a:gd name="connsiteY560" fmla="*/ 225822 h 952500"/>
                <a:gd name="connsiteX561" fmla="*/ 329970 w 548498"/>
                <a:gd name="connsiteY561" fmla="*/ 206176 h 952500"/>
                <a:gd name="connsiteX562" fmla="*/ 334350 w 548498"/>
                <a:gd name="connsiteY562" fmla="*/ 203993 h 952500"/>
                <a:gd name="connsiteX563" fmla="*/ 338729 w 548498"/>
                <a:gd name="connsiteY563" fmla="*/ 201811 h 952500"/>
                <a:gd name="connsiteX564" fmla="*/ 340919 w 548498"/>
                <a:gd name="connsiteY564" fmla="*/ 199628 h 952500"/>
                <a:gd name="connsiteX565" fmla="*/ 347487 w 548498"/>
                <a:gd name="connsiteY565" fmla="*/ 195262 h 952500"/>
                <a:gd name="connsiteX566" fmla="*/ 346936 w 548498"/>
                <a:gd name="connsiteY566" fmla="*/ 177800 h 952500"/>
                <a:gd name="connsiteX567" fmla="*/ 349100 w 548498"/>
                <a:gd name="connsiteY567" fmla="*/ 177800 h 952500"/>
                <a:gd name="connsiteX568" fmla="*/ 349100 w 548498"/>
                <a:gd name="connsiteY568" fmla="*/ 182210 h 952500"/>
                <a:gd name="connsiteX569" fmla="*/ 340441 w 548498"/>
                <a:gd name="connsiteY569" fmla="*/ 186620 h 952500"/>
                <a:gd name="connsiteX570" fmla="*/ 336112 w 548498"/>
                <a:gd name="connsiteY570" fmla="*/ 188825 h 952500"/>
                <a:gd name="connsiteX571" fmla="*/ 333947 w 548498"/>
                <a:gd name="connsiteY571" fmla="*/ 191029 h 952500"/>
                <a:gd name="connsiteX572" fmla="*/ 329617 w 548498"/>
                <a:gd name="connsiteY572" fmla="*/ 193234 h 952500"/>
                <a:gd name="connsiteX573" fmla="*/ 290651 w 548498"/>
                <a:gd name="connsiteY573" fmla="*/ 213078 h 952500"/>
                <a:gd name="connsiteX574" fmla="*/ 286321 w 548498"/>
                <a:gd name="connsiteY574" fmla="*/ 215283 h 952500"/>
                <a:gd name="connsiteX575" fmla="*/ 284157 w 548498"/>
                <a:gd name="connsiteY575" fmla="*/ 217488 h 952500"/>
                <a:gd name="connsiteX576" fmla="*/ 281992 w 548498"/>
                <a:gd name="connsiteY576" fmla="*/ 217488 h 952500"/>
                <a:gd name="connsiteX577" fmla="*/ 281992 w 548498"/>
                <a:gd name="connsiteY577" fmla="*/ 213078 h 952500"/>
                <a:gd name="connsiteX578" fmla="*/ 284157 w 548498"/>
                <a:gd name="connsiteY578" fmla="*/ 210873 h 952500"/>
                <a:gd name="connsiteX579" fmla="*/ 286321 w 548498"/>
                <a:gd name="connsiteY579" fmla="*/ 210873 h 952500"/>
                <a:gd name="connsiteX580" fmla="*/ 290651 w 548498"/>
                <a:gd name="connsiteY580" fmla="*/ 208669 h 952500"/>
                <a:gd name="connsiteX581" fmla="*/ 329617 w 548498"/>
                <a:gd name="connsiteY581" fmla="*/ 188825 h 952500"/>
                <a:gd name="connsiteX582" fmla="*/ 333947 w 548498"/>
                <a:gd name="connsiteY582" fmla="*/ 186620 h 952500"/>
                <a:gd name="connsiteX583" fmla="*/ 336112 w 548498"/>
                <a:gd name="connsiteY583" fmla="*/ 184415 h 952500"/>
                <a:gd name="connsiteX584" fmla="*/ 340441 w 548498"/>
                <a:gd name="connsiteY584" fmla="*/ 182210 h 952500"/>
                <a:gd name="connsiteX585" fmla="*/ 346936 w 548498"/>
                <a:gd name="connsiteY585" fmla="*/ 177800 h 952500"/>
                <a:gd name="connsiteX586" fmla="*/ 338989 w 548498"/>
                <a:gd name="connsiteY586" fmla="*/ 161925 h 952500"/>
                <a:gd name="connsiteX587" fmla="*/ 341159 w 548498"/>
                <a:gd name="connsiteY587" fmla="*/ 161925 h 952500"/>
                <a:gd name="connsiteX588" fmla="*/ 341159 w 548498"/>
                <a:gd name="connsiteY588" fmla="*/ 166221 h 952500"/>
                <a:gd name="connsiteX589" fmla="*/ 336819 w 548498"/>
                <a:gd name="connsiteY589" fmla="*/ 168369 h 952500"/>
                <a:gd name="connsiteX590" fmla="*/ 334650 w 548498"/>
                <a:gd name="connsiteY590" fmla="*/ 168369 h 952500"/>
                <a:gd name="connsiteX591" fmla="*/ 330311 w 548498"/>
                <a:gd name="connsiteY591" fmla="*/ 170516 h 952500"/>
                <a:gd name="connsiteX592" fmla="*/ 289088 w 548498"/>
                <a:gd name="connsiteY592" fmla="*/ 194142 h 952500"/>
                <a:gd name="connsiteX593" fmla="*/ 280410 w 548498"/>
                <a:gd name="connsiteY593" fmla="*/ 198438 h 952500"/>
                <a:gd name="connsiteX594" fmla="*/ 278240 w 548498"/>
                <a:gd name="connsiteY594" fmla="*/ 198438 h 952500"/>
                <a:gd name="connsiteX595" fmla="*/ 278240 w 548498"/>
                <a:gd name="connsiteY595" fmla="*/ 196290 h 952500"/>
                <a:gd name="connsiteX596" fmla="*/ 289088 w 548498"/>
                <a:gd name="connsiteY596" fmla="*/ 189847 h 952500"/>
                <a:gd name="connsiteX597" fmla="*/ 330311 w 548498"/>
                <a:gd name="connsiteY597" fmla="*/ 166221 h 952500"/>
                <a:gd name="connsiteX598" fmla="*/ 334650 w 548498"/>
                <a:gd name="connsiteY598" fmla="*/ 164073 h 952500"/>
                <a:gd name="connsiteX599" fmla="*/ 336819 w 548498"/>
                <a:gd name="connsiteY599" fmla="*/ 164073 h 952500"/>
                <a:gd name="connsiteX600" fmla="*/ 338989 w 548498"/>
                <a:gd name="connsiteY600" fmla="*/ 161925 h 952500"/>
                <a:gd name="connsiteX601" fmla="*/ 351673 w 548498"/>
                <a:gd name="connsiteY601" fmla="*/ 139700 h 952500"/>
                <a:gd name="connsiteX602" fmla="*/ 353850 w 548498"/>
                <a:gd name="connsiteY602" fmla="*/ 139700 h 952500"/>
                <a:gd name="connsiteX603" fmla="*/ 353850 w 548498"/>
                <a:gd name="connsiteY603" fmla="*/ 141872 h 952500"/>
                <a:gd name="connsiteX604" fmla="*/ 338610 w 548498"/>
                <a:gd name="connsiteY604" fmla="*/ 152734 h 952500"/>
                <a:gd name="connsiteX605" fmla="*/ 334256 w 548498"/>
                <a:gd name="connsiteY605" fmla="*/ 154907 h 952500"/>
                <a:gd name="connsiteX606" fmla="*/ 329901 w 548498"/>
                <a:gd name="connsiteY606" fmla="*/ 157079 h 952500"/>
                <a:gd name="connsiteX607" fmla="*/ 288536 w 548498"/>
                <a:gd name="connsiteY607" fmla="*/ 178803 h 952500"/>
                <a:gd name="connsiteX608" fmla="*/ 284181 w 548498"/>
                <a:gd name="connsiteY608" fmla="*/ 180975 h 952500"/>
                <a:gd name="connsiteX609" fmla="*/ 282004 w 548498"/>
                <a:gd name="connsiteY609" fmla="*/ 180975 h 952500"/>
                <a:gd name="connsiteX610" fmla="*/ 282004 w 548498"/>
                <a:gd name="connsiteY610" fmla="*/ 178803 h 952500"/>
                <a:gd name="connsiteX611" fmla="*/ 282004 w 548498"/>
                <a:gd name="connsiteY611" fmla="*/ 176630 h 952500"/>
                <a:gd name="connsiteX612" fmla="*/ 288536 w 548498"/>
                <a:gd name="connsiteY612" fmla="*/ 174458 h 952500"/>
                <a:gd name="connsiteX613" fmla="*/ 329901 w 548498"/>
                <a:gd name="connsiteY613" fmla="*/ 152734 h 952500"/>
                <a:gd name="connsiteX614" fmla="*/ 334256 w 548498"/>
                <a:gd name="connsiteY614" fmla="*/ 150562 h 952500"/>
                <a:gd name="connsiteX615" fmla="*/ 334256 w 548498"/>
                <a:gd name="connsiteY615" fmla="*/ 148390 h 952500"/>
                <a:gd name="connsiteX616" fmla="*/ 338610 w 548498"/>
                <a:gd name="connsiteY616" fmla="*/ 146217 h 952500"/>
                <a:gd name="connsiteX617" fmla="*/ 351673 w 548498"/>
                <a:gd name="connsiteY617" fmla="*/ 139700 h 952500"/>
                <a:gd name="connsiteX618" fmla="*/ 354296 w 548498"/>
                <a:gd name="connsiteY618" fmla="*/ 125412 h 952500"/>
                <a:gd name="connsiteX619" fmla="*/ 356461 w 548498"/>
                <a:gd name="connsiteY619" fmla="*/ 125412 h 952500"/>
                <a:gd name="connsiteX620" fmla="*/ 358625 w 548498"/>
                <a:gd name="connsiteY620" fmla="*/ 129708 h 952500"/>
                <a:gd name="connsiteX621" fmla="*/ 339142 w 548498"/>
                <a:gd name="connsiteY621" fmla="*/ 138299 h 952500"/>
                <a:gd name="connsiteX622" fmla="*/ 330483 w 548498"/>
                <a:gd name="connsiteY622" fmla="*/ 142595 h 952500"/>
                <a:gd name="connsiteX623" fmla="*/ 291517 w 548498"/>
                <a:gd name="connsiteY623" fmla="*/ 161925 h 952500"/>
                <a:gd name="connsiteX624" fmla="*/ 289352 w 548498"/>
                <a:gd name="connsiteY624" fmla="*/ 161925 h 952500"/>
                <a:gd name="connsiteX625" fmla="*/ 289352 w 548498"/>
                <a:gd name="connsiteY625" fmla="*/ 159777 h 952500"/>
                <a:gd name="connsiteX626" fmla="*/ 289352 w 548498"/>
                <a:gd name="connsiteY626" fmla="*/ 157629 h 952500"/>
                <a:gd name="connsiteX627" fmla="*/ 330483 w 548498"/>
                <a:gd name="connsiteY627" fmla="*/ 138299 h 952500"/>
                <a:gd name="connsiteX628" fmla="*/ 339142 w 548498"/>
                <a:gd name="connsiteY628" fmla="*/ 134003 h 952500"/>
                <a:gd name="connsiteX629" fmla="*/ 354296 w 548498"/>
                <a:gd name="connsiteY629" fmla="*/ 125412 h 952500"/>
                <a:gd name="connsiteX630" fmla="*/ 349114 w 548498"/>
                <a:gd name="connsiteY630" fmla="*/ 109537 h 952500"/>
                <a:gd name="connsiteX631" fmla="*/ 351265 w 548498"/>
                <a:gd name="connsiteY631" fmla="*/ 113770 h 952500"/>
                <a:gd name="connsiteX632" fmla="*/ 336209 w 548498"/>
                <a:gd name="connsiteY632" fmla="*/ 122237 h 952500"/>
                <a:gd name="connsiteX633" fmla="*/ 329757 w 548498"/>
                <a:gd name="connsiteY633" fmla="*/ 126470 h 952500"/>
                <a:gd name="connsiteX634" fmla="*/ 288892 w 548498"/>
                <a:gd name="connsiteY634" fmla="*/ 147637 h 952500"/>
                <a:gd name="connsiteX635" fmla="*/ 286741 w 548498"/>
                <a:gd name="connsiteY635" fmla="*/ 147637 h 952500"/>
                <a:gd name="connsiteX636" fmla="*/ 286741 w 548498"/>
                <a:gd name="connsiteY636" fmla="*/ 145520 h 952500"/>
                <a:gd name="connsiteX637" fmla="*/ 288892 w 548498"/>
                <a:gd name="connsiteY637" fmla="*/ 143404 h 952500"/>
                <a:gd name="connsiteX638" fmla="*/ 329757 w 548498"/>
                <a:gd name="connsiteY638" fmla="*/ 122237 h 952500"/>
                <a:gd name="connsiteX639" fmla="*/ 336209 w 548498"/>
                <a:gd name="connsiteY639" fmla="*/ 118004 h 952500"/>
                <a:gd name="connsiteX640" fmla="*/ 349114 w 548498"/>
                <a:gd name="connsiteY640" fmla="*/ 111654 h 952500"/>
                <a:gd name="connsiteX641" fmla="*/ 349114 w 548498"/>
                <a:gd name="connsiteY641" fmla="*/ 109537 h 952500"/>
                <a:gd name="connsiteX642" fmla="*/ 342269 w 548498"/>
                <a:gd name="connsiteY642" fmla="*/ 92075 h 952500"/>
                <a:gd name="connsiteX643" fmla="*/ 344385 w 548498"/>
                <a:gd name="connsiteY643" fmla="*/ 92075 h 952500"/>
                <a:gd name="connsiteX644" fmla="*/ 344385 w 548498"/>
                <a:gd name="connsiteY644" fmla="*/ 96485 h 952500"/>
                <a:gd name="connsiteX645" fmla="*/ 333802 w 548498"/>
                <a:gd name="connsiteY645" fmla="*/ 105304 h 952500"/>
                <a:gd name="connsiteX646" fmla="*/ 329569 w 548498"/>
                <a:gd name="connsiteY646" fmla="*/ 107509 h 952500"/>
                <a:gd name="connsiteX647" fmla="*/ 287235 w 548498"/>
                <a:gd name="connsiteY647" fmla="*/ 131763 h 952500"/>
                <a:gd name="connsiteX648" fmla="*/ 285119 w 548498"/>
                <a:gd name="connsiteY648" fmla="*/ 127353 h 952500"/>
                <a:gd name="connsiteX649" fmla="*/ 287235 w 548498"/>
                <a:gd name="connsiteY649" fmla="*/ 125148 h 952500"/>
                <a:gd name="connsiteX650" fmla="*/ 329569 w 548498"/>
                <a:gd name="connsiteY650" fmla="*/ 103100 h 952500"/>
                <a:gd name="connsiteX651" fmla="*/ 333802 w 548498"/>
                <a:gd name="connsiteY651" fmla="*/ 98690 h 952500"/>
                <a:gd name="connsiteX652" fmla="*/ 342269 w 548498"/>
                <a:gd name="connsiteY652" fmla="*/ 92075 h 952500"/>
                <a:gd name="connsiteX653" fmla="*/ 351707 w 548498"/>
                <a:gd name="connsiteY653" fmla="*/ 73025 h 952500"/>
                <a:gd name="connsiteX654" fmla="*/ 353867 w 548498"/>
                <a:gd name="connsiteY654" fmla="*/ 77311 h 952500"/>
                <a:gd name="connsiteX655" fmla="*/ 334420 w 548498"/>
                <a:gd name="connsiteY655" fmla="*/ 88027 h 952500"/>
                <a:gd name="connsiteX656" fmla="*/ 327938 w 548498"/>
                <a:gd name="connsiteY656" fmla="*/ 92313 h 952500"/>
                <a:gd name="connsiteX657" fmla="*/ 286883 w 548498"/>
                <a:gd name="connsiteY657" fmla="*/ 113745 h 952500"/>
                <a:gd name="connsiteX658" fmla="*/ 282562 w 548498"/>
                <a:gd name="connsiteY658" fmla="*/ 115888 h 952500"/>
                <a:gd name="connsiteX659" fmla="*/ 280401 w 548498"/>
                <a:gd name="connsiteY659" fmla="*/ 115888 h 952500"/>
                <a:gd name="connsiteX660" fmla="*/ 280401 w 548498"/>
                <a:gd name="connsiteY660" fmla="*/ 111602 h 952500"/>
                <a:gd name="connsiteX661" fmla="*/ 286883 w 548498"/>
                <a:gd name="connsiteY661" fmla="*/ 109459 h 952500"/>
                <a:gd name="connsiteX662" fmla="*/ 327938 w 548498"/>
                <a:gd name="connsiteY662" fmla="*/ 85884 h 952500"/>
                <a:gd name="connsiteX663" fmla="*/ 334420 w 548498"/>
                <a:gd name="connsiteY663" fmla="*/ 83741 h 952500"/>
                <a:gd name="connsiteX664" fmla="*/ 351707 w 548498"/>
                <a:gd name="connsiteY664" fmla="*/ 73025 h 952500"/>
                <a:gd name="connsiteX665" fmla="*/ 333748 w 548498"/>
                <a:gd name="connsiteY665" fmla="*/ 65087 h 952500"/>
                <a:gd name="connsiteX666" fmla="*/ 335883 w 548498"/>
                <a:gd name="connsiteY666" fmla="*/ 65087 h 952500"/>
                <a:gd name="connsiteX667" fmla="*/ 338018 w 548498"/>
                <a:gd name="connsiteY667" fmla="*/ 67204 h 952500"/>
                <a:gd name="connsiteX668" fmla="*/ 333748 w 548498"/>
                <a:gd name="connsiteY668" fmla="*/ 69320 h 952500"/>
                <a:gd name="connsiteX669" fmla="*/ 329478 w 548498"/>
                <a:gd name="connsiteY669" fmla="*/ 71437 h 952500"/>
                <a:gd name="connsiteX670" fmla="*/ 329478 w 548498"/>
                <a:gd name="connsiteY670" fmla="*/ 73554 h 952500"/>
                <a:gd name="connsiteX671" fmla="*/ 325209 w 548498"/>
                <a:gd name="connsiteY671" fmla="*/ 75670 h 952500"/>
                <a:gd name="connsiteX672" fmla="*/ 284645 w 548498"/>
                <a:gd name="connsiteY672" fmla="*/ 96837 h 952500"/>
                <a:gd name="connsiteX673" fmla="*/ 282510 w 548498"/>
                <a:gd name="connsiteY673" fmla="*/ 96837 h 952500"/>
                <a:gd name="connsiteX674" fmla="*/ 280375 w 548498"/>
                <a:gd name="connsiteY674" fmla="*/ 92604 h 952500"/>
                <a:gd name="connsiteX675" fmla="*/ 282510 w 548498"/>
                <a:gd name="connsiteY675" fmla="*/ 92604 h 952500"/>
                <a:gd name="connsiteX676" fmla="*/ 323074 w 548498"/>
                <a:gd name="connsiteY676" fmla="*/ 71437 h 952500"/>
                <a:gd name="connsiteX677" fmla="*/ 327344 w 548498"/>
                <a:gd name="connsiteY677" fmla="*/ 69320 h 952500"/>
                <a:gd name="connsiteX678" fmla="*/ 329478 w 548498"/>
                <a:gd name="connsiteY678" fmla="*/ 67204 h 952500"/>
                <a:gd name="connsiteX679" fmla="*/ 333748 w 548498"/>
                <a:gd name="connsiteY679" fmla="*/ 65087 h 952500"/>
                <a:gd name="connsiteX680" fmla="*/ 342240 w 548498"/>
                <a:gd name="connsiteY680" fmla="*/ 44450 h 952500"/>
                <a:gd name="connsiteX681" fmla="*/ 344371 w 548498"/>
                <a:gd name="connsiteY681" fmla="*/ 48746 h 952500"/>
                <a:gd name="connsiteX682" fmla="*/ 333712 w 548498"/>
                <a:gd name="connsiteY682" fmla="*/ 53041 h 952500"/>
                <a:gd name="connsiteX683" fmla="*/ 329449 w 548498"/>
                <a:gd name="connsiteY683" fmla="*/ 55189 h 952500"/>
                <a:gd name="connsiteX684" fmla="*/ 325185 w 548498"/>
                <a:gd name="connsiteY684" fmla="*/ 57337 h 952500"/>
                <a:gd name="connsiteX685" fmla="*/ 323053 w 548498"/>
                <a:gd name="connsiteY685" fmla="*/ 59485 h 952500"/>
                <a:gd name="connsiteX686" fmla="*/ 280417 w 548498"/>
                <a:gd name="connsiteY686" fmla="*/ 78815 h 952500"/>
                <a:gd name="connsiteX687" fmla="*/ 276154 w 548498"/>
                <a:gd name="connsiteY687" fmla="*/ 80963 h 952500"/>
                <a:gd name="connsiteX688" fmla="*/ 274022 w 548498"/>
                <a:gd name="connsiteY688" fmla="*/ 76667 h 952500"/>
                <a:gd name="connsiteX689" fmla="*/ 280417 w 548498"/>
                <a:gd name="connsiteY689" fmla="*/ 74520 h 952500"/>
                <a:gd name="connsiteX690" fmla="*/ 320922 w 548498"/>
                <a:gd name="connsiteY690" fmla="*/ 55189 h 952500"/>
                <a:gd name="connsiteX691" fmla="*/ 325185 w 548498"/>
                <a:gd name="connsiteY691" fmla="*/ 53041 h 952500"/>
                <a:gd name="connsiteX692" fmla="*/ 327317 w 548498"/>
                <a:gd name="connsiteY692" fmla="*/ 50894 h 952500"/>
                <a:gd name="connsiteX693" fmla="*/ 331581 w 548498"/>
                <a:gd name="connsiteY693" fmla="*/ 48746 h 952500"/>
                <a:gd name="connsiteX694" fmla="*/ 342240 w 548498"/>
                <a:gd name="connsiteY694" fmla="*/ 44450 h 952500"/>
                <a:gd name="connsiteX695" fmla="*/ 314181 w 548498"/>
                <a:gd name="connsiteY695" fmla="*/ 38100 h 952500"/>
                <a:gd name="connsiteX696" fmla="*/ 316340 w 548498"/>
                <a:gd name="connsiteY696" fmla="*/ 42545 h 952500"/>
                <a:gd name="connsiteX697" fmla="*/ 275319 w 548498"/>
                <a:gd name="connsiteY697" fmla="*/ 66993 h 952500"/>
                <a:gd name="connsiteX698" fmla="*/ 268842 w 548498"/>
                <a:gd name="connsiteY698" fmla="*/ 69216 h 952500"/>
                <a:gd name="connsiteX699" fmla="*/ 266683 w 548498"/>
                <a:gd name="connsiteY699" fmla="*/ 71438 h 952500"/>
                <a:gd name="connsiteX700" fmla="*/ 264524 w 548498"/>
                <a:gd name="connsiteY700" fmla="*/ 71438 h 952500"/>
                <a:gd name="connsiteX701" fmla="*/ 264524 w 548498"/>
                <a:gd name="connsiteY701" fmla="*/ 66993 h 952500"/>
                <a:gd name="connsiteX702" fmla="*/ 271001 w 548498"/>
                <a:gd name="connsiteY702" fmla="*/ 64771 h 952500"/>
                <a:gd name="connsiteX703" fmla="*/ 273160 w 548498"/>
                <a:gd name="connsiteY703" fmla="*/ 62548 h 952500"/>
                <a:gd name="connsiteX704" fmla="*/ 314181 w 548498"/>
                <a:gd name="connsiteY704" fmla="*/ 38100 h 952500"/>
                <a:gd name="connsiteX705" fmla="*/ 34350 w 548498"/>
                <a:gd name="connsiteY705" fmla="*/ 31750 h 952500"/>
                <a:gd name="connsiteX706" fmla="*/ 36439 w 548498"/>
                <a:gd name="connsiteY706" fmla="*/ 33973 h 952500"/>
                <a:gd name="connsiteX707" fmla="*/ 9284 w 548498"/>
                <a:gd name="connsiteY707" fmla="*/ 49530 h 952500"/>
                <a:gd name="connsiteX708" fmla="*/ 3018 w 548498"/>
                <a:gd name="connsiteY708" fmla="*/ 53975 h 952500"/>
                <a:gd name="connsiteX709" fmla="*/ 929 w 548498"/>
                <a:gd name="connsiteY709" fmla="*/ 53975 h 952500"/>
                <a:gd name="connsiteX710" fmla="*/ 929 w 548498"/>
                <a:gd name="connsiteY710" fmla="*/ 49530 h 952500"/>
                <a:gd name="connsiteX711" fmla="*/ 34350 w 548498"/>
                <a:gd name="connsiteY711" fmla="*/ 31750 h 952500"/>
                <a:gd name="connsiteX712" fmla="*/ 64928 w 548498"/>
                <a:gd name="connsiteY712" fmla="*/ 20637 h 952500"/>
                <a:gd name="connsiteX713" fmla="*/ 64928 w 548498"/>
                <a:gd name="connsiteY713" fmla="*/ 25047 h 952500"/>
                <a:gd name="connsiteX714" fmla="*/ 30120 w 548498"/>
                <a:gd name="connsiteY714" fmla="*/ 49301 h 952500"/>
                <a:gd name="connsiteX715" fmla="*/ 19243 w 548498"/>
                <a:gd name="connsiteY715" fmla="*/ 55915 h 952500"/>
                <a:gd name="connsiteX716" fmla="*/ 12716 w 548498"/>
                <a:gd name="connsiteY716" fmla="*/ 60325 h 952500"/>
                <a:gd name="connsiteX717" fmla="*/ 10541 w 548498"/>
                <a:gd name="connsiteY717" fmla="*/ 55915 h 952500"/>
                <a:gd name="connsiteX718" fmla="*/ 21418 w 548498"/>
                <a:gd name="connsiteY718" fmla="*/ 49301 h 952500"/>
                <a:gd name="connsiteX719" fmla="*/ 62752 w 548498"/>
                <a:gd name="connsiteY719" fmla="*/ 22842 h 952500"/>
                <a:gd name="connsiteX720" fmla="*/ 64928 w 548498"/>
                <a:gd name="connsiteY720" fmla="*/ 20637 h 952500"/>
                <a:gd name="connsiteX721" fmla="*/ 299339 w 548498"/>
                <a:gd name="connsiteY721" fmla="*/ 17462 h 952500"/>
                <a:gd name="connsiteX722" fmla="*/ 301489 w 548498"/>
                <a:gd name="connsiteY722" fmla="*/ 17462 h 952500"/>
                <a:gd name="connsiteX723" fmla="*/ 301489 w 548498"/>
                <a:gd name="connsiteY723" fmla="*/ 21695 h 952500"/>
                <a:gd name="connsiteX724" fmla="*/ 249870 w 548498"/>
                <a:gd name="connsiteY724" fmla="*/ 55562 h 952500"/>
                <a:gd name="connsiteX725" fmla="*/ 241267 w 548498"/>
                <a:gd name="connsiteY725" fmla="*/ 61912 h 952500"/>
                <a:gd name="connsiteX726" fmla="*/ 239116 w 548498"/>
                <a:gd name="connsiteY726" fmla="*/ 57679 h 952500"/>
                <a:gd name="connsiteX727" fmla="*/ 243418 w 548498"/>
                <a:gd name="connsiteY727" fmla="*/ 55562 h 952500"/>
                <a:gd name="connsiteX728" fmla="*/ 299339 w 548498"/>
                <a:gd name="connsiteY728" fmla="*/ 17462 h 952500"/>
                <a:gd name="connsiteX729" fmla="*/ 191389 w 548498"/>
                <a:gd name="connsiteY729" fmla="*/ 11112 h 952500"/>
                <a:gd name="connsiteX730" fmla="*/ 193539 w 548498"/>
                <a:gd name="connsiteY730" fmla="*/ 11112 h 952500"/>
                <a:gd name="connsiteX731" fmla="*/ 193539 w 548498"/>
                <a:gd name="connsiteY731" fmla="*/ 15398 h 952500"/>
                <a:gd name="connsiteX732" fmla="*/ 189238 w 548498"/>
                <a:gd name="connsiteY732" fmla="*/ 17542 h 952500"/>
                <a:gd name="connsiteX733" fmla="*/ 139769 w 548498"/>
                <a:gd name="connsiteY733" fmla="*/ 49689 h 952500"/>
                <a:gd name="connsiteX734" fmla="*/ 133317 w 548498"/>
                <a:gd name="connsiteY734" fmla="*/ 53975 h 952500"/>
                <a:gd name="connsiteX735" fmla="*/ 131166 w 548498"/>
                <a:gd name="connsiteY735" fmla="*/ 53975 h 952500"/>
                <a:gd name="connsiteX736" fmla="*/ 131166 w 548498"/>
                <a:gd name="connsiteY736" fmla="*/ 49689 h 952500"/>
                <a:gd name="connsiteX737" fmla="*/ 133317 w 548498"/>
                <a:gd name="connsiteY737" fmla="*/ 49689 h 952500"/>
                <a:gd name="connsiteX738" fmla="*/ 180634 w 548498"/>
                <a:gd name="connsiteY738" fmla="*/ 17542 h 952500"/>
                <a:gd name="connsiteX739" fmla="*/ 187087 w 548498"/>
                <a:gd name="connsiteY739" fmla="*/ 13255 h 952500"/>
                <a:gd name="connsiteX740" fmla="*/ 191389 w 548498"/>
                <a:gd name="connsiteY740" fmla="*/ 11112 h 952500"/>
                <a:gd name="connsiteX741" fmla="*/ 287178 w 548498"/>
                <a:gd name="connsiteY741" fmla="*/ 7937 h 952500"/>
                <a:gd name="connsiteX742" fmla="*/ 289353 w 548498"/>
                <a:gd name="connsiteY742" fmla="*/ 10142 h 952500"/>
                <a:gd name="connsiteX743" fmla="*/ 289353 w 548498"/>
                <a:gd name="connsiteY743" fmla="*/ 12347 h 952500"/>
                <a:gd name="connsiteX744" fmla="*/ 234966 w 548498"/>
                <a:gd name="connsiteY744" fmla="*/ 47625 h 952500"/>
                <a:gd name="connsiteX745" fmla="*/ 232791 w 548498"/>
                <a:gd name="connsiteY745" fmla="*/ 47625 h 952500"/>
                <a:gd name="connsiteX746" fmla="*/ 232791 w 548498"/>
                <a:gd name="connsiteY746" fmla="*/ 43215 h 952500"/>
                <a:gd name="connsiteX747" fmla="*/ 282827 w 548498"/>
                <a:gd name="connsiteY747" fmla="*/ 10142 h 952500"/>
                <a:gd name="connsiteX748" fmla="*/ 287178 w 548498"/>
                <a:gd name="connsiteY748" fmla="*/ 7937 h 952500"/>
                <a:gd name="connsiteX749" fmla="*/ 124694 w 548498"/>
                <a:gd name="connsiteY749" fmla="*/ 7937 h 952500"/>
                <a:gd name="connsiteX750" fmla="*/ 126854 w 548498"/>
                <a:gd name="connsiteY750" fmla="*/ 7937 h 952500"/>
                <a:gd name="connsiteX751" fmla="*/ 126854 w 548498"/>
                <a:gd name="connsiteY751" fmla="*/ 10096 h 952500"/>
                <a:gd name="connsiteX752" fmla="*/ 126854 w 548498"/>
                <a:gd name="connsiteY752" fmla="*/ 12255 h 952500"/>
                <a:gd name="connsiteX753" fmla="*/ 111729 w 548498"/>
                <a:gd name="connsiteY753" fmla="*/ 20891 h 952500"/>
                <a:gd name="connsiteX754" fmla="*/ 72835 w 548498"/>
                <a:gd name="connsiteY754" fmla="*/ 46799 h 952500"/>
                <a:gd name="connsiteX755" fmla="*/ 66353 w 548498"/>
                <a:gd name="connsiteY755" fmla="*/ 51117 h 952500"/>
                <a:gd name="connsiteX756" fmla="*/ 66353 w 548498"/>
                <a:gd name="connsiteY756" fmla="*/ 53276 h 952500"/>
                <a:gd name="connsiteX757" fmla="*/ 59870 w 548498"/>
                <a:gd name="connsiteY757" fmla="*/ 57594 h 952500"/>
                <a:gd name="connsiteX758" fmla="*/ 55549 w 548498"/>
                <a:gd name="connsiteY758" fmla="*/ 59753 h 952500"/>
                <a:gd name="connsiteX759" fmla="*/ 53388 w 548498"/>
                <a:gd name="connsiteY759" fmla="*/ 61912 h 952500"/>
                <a:gd name="connsiteX760" fmla="*/ 53388 w 548498"/>
                <a:gd name="connsiteY760" fmla="*/ 57594 h 952500"/>
                <a:gd name="connsiteX761" fmla="*/ 53388 w 548498"/>
                <a:gd name="connsiteY761" fmla="*/ 55435 h 952500"/>
                <a:gd name="connsiteX762" fmla="*/ 64192 w 548498"/>
                <a:gd name="connsiteY762" fmla="*/ 48958 h 952500"/>
                <a:gd name="connsiteX763" fmla="*/ 96009 w 548498"/>
                <a:gd name="connsiteY763" fmla="*/ 26518 h 952500"/>
                <a:gd name="connsiteX764" fmla="*/ 54402 w 548498"/>
                <a:gd name="connsiteY764" fmla="*/ 49212 h 952500"/>
                <a:gd name="connsiteX765" fmla="*/ 41702 w 548498"/>
                <a:gd name="connsiteY765" fmla="*/ 55562 h 952500"/>
                <a:gd name="connsiteX766" fmla="*/ 33235 w 548498"/>
                <a:gd name="connsiteY766" fmla="*/ 59795 h 952500"/>
                <a:gd name="connsiteX767" fmla="*/ 33235 w 548498"/>
                <a:gd name="connsiteY767" fmla="*/ 61912 h 952500"/>
                <a:gd name="connsiteX768" fmla="*/ 31119 w 548498"/>
                <a:gd name="connsiteY768" fmla="*/ 57679 h 952500"/>
                <a:gd name="connsiteX769" fmla="*/ 33235 w 548498"/>
                <a:gd name="connsiteY769" fmla="*/ 55562 h 952500"/>
                <a:gd name="connsiteX770" fmla="*/ 45935 w 548498"/>
                <a:gd name="connsiteY770" fmla="*/ 49212 h 952500"/>
                <a:gd name="connsiteX771" fmla="*/ 92502 w 548498"/>
                <a:gd name="connsiteY771" fmla="*/ 21695 h 952500"/>
                <a:gd name="connsiteX772" fmla="*/ 100969 w 548498"/>
                <a:gd name="connsiteY772" fmla="*/ 17462 h 952500"/>
                <a:gd name="connsiteX773" fmla="*/ 103085 w 548498"/>
                <a:gd name="connsiteY773" fmla="*/ 17462 h 952500"/>
                <a:gd name="connsiteX774" fmla="*/ 104800 w 548498"/>
                <a:gd name="connsiteY774" fmla="*/ 20891 h 952500"/>
                <a:gd name="connsiteX775" fmla="*/ 105247 w 548498"/>
                <a:gd name="connsiteY775" fmla="*/ 20891 h 952500"/>
                <a:gd name="connsiteX776" fmla="*/ 122533 w 548498"/>
                <a:gd name="connsiteY776" fmla="*/ 10096 h 952500"/>
                <a:gd name="connsiteX777" fmla="*/ 124694 w 548498"/>
                <a:gd name="connsiteY777" fmla="*/ 7937 h 952500"/>
                <a:gd name="connsiteX778" fmla="*/ 150696 w 548498"/>
                <a:gd name="connsiteY778" fmla="*/ 6350 h 952500"/>
                <a:gd name="connsiteX779" fmla="*/ 152828 w 548498"/>
                <a:gd name="connsiteY779" fmla="*/ 8522 h 952500"/>
                <a:gd name="connsiteX780" fmla="*/ 150696 w 548498"/>
                <a:gd name="connsiteY780" fmla="*/ 10695 h 952500"/>
                <a:gd name="connsiteX781" fmla="*/ 137906 w 548498"/>
                <a:gd name="connsiteY781" fmla="*/ 15039 h 952500"/>
                <a:gd name="connsiteX782" fmla="*/ 127247 w 548498"/>
                <a:gd name="connsiteY782" fmla="*/ 21557 h 952500"/>
                <a:gd name="connsiteX783" fmla="*/ 82479 w 548498"/>
                <a:gd name="connsiteY783" fmla="*/ 47625 h 952500"/>
                <a:gd name="connsiteX784" fmla="*/ 80347 w 548498"/>
                <a:gd name="connsiteY784" fmla="*/ 47625 h 952500"/>
                <a:gd name="connsiteX785" fmla="*/ 80347 w 548498"/>
                <a:gd name="connsiteY785" fmla="*/ 43280 h 952500"/>
                <a:gd name="connsiteX786" fmla="*/ 118719 w 548498"/>
                <a:gd name="connsiteY786" fmla="*/ 21557 h 952500"/>
                <a:gd name="connsiteX787" fmla="*/ 142169 w 548498"/>
                <a:gd name="connsiteY787" fmla="*/ 8522 h 952500"/>
                <a:gd name="connsiteX788" fmla="*/ 150696 w 548498"/>
                <a:gd name="connsiteY788" fmla="*/ 6350 h 952500"/>
                <a:gd name="connsiteX789" fmla="*/ 223707 w 548498"/>
                <a:gd name="connsiteY789" fmla="*/ 4762 h 952500"/>
                <a:gd name="connsiteX790" fmla="*/ 223707 w 548498"/>
                <a:gd name="connsiteY790" fmla="*/ 8953 h 952500"/>
                <a:gd name="connsiteX791" fmla="*/ 212981 w 548498"/>
                <a:gd name="connsiteY791" fmla="*/ 17335 h 952500"/>
                <a:gd name="connsiteX792" fmla="*/ 159349 w 548498"/>
                <a:gd name="connsiteY792" fmla="*/ 48768 h 952500"/>
                <a:gd name="connsiteX793" fmla="*/ 155058 w 548498"/>
                <a:gd name="connsiteY793" fmla="*/ 52959 h 952500"/>
                <a:gd name="connsiteX794" fmla="*/ 152913 w 548498"/>
                <a:gd name="connsiteY794" fmla="*/ 55055 h 952500"/>
                <a:gd name="connsiteX795" fmla="*/ 150768 w 548498"/>
                <a:gd name="connsiteY795" fmla="*/ 57150 h 952500"/>
                <a:gd name="connsiteX796" fmla="*/ 148622 w 548498"/>
                <a:gd name="connsiteY796" fmla="*/ 57150 h 952500"/>
                <a:gd name="connsiteX797" fmla="*/ 146477 w 548498"/>
                <a:gd name="connsiteY797" fmla="*/ 55055 h 952500"/>
                <a:gd name="connsiteX798" fmla="*/ 146477 w 548498"/>
                <a:gd name="connsiteY798" fmla="*/ 52959 h 952500"/>
                <a:gd name="connsiteX799" fmla="*/ 152913 w 548498"/>
                <a:gd name="connsiteY799" fmla="*/ 48768 h 952500"/>
                <a:gd name="connsiteX800" fmla="*/ 204399 w 548498"/>
                <a:gd name="connsiteY800" fmla="*/ 17335 h 952500"/>
                <a:gd name="connsiteX801" fmla="*/ 217271 w 548498"/>
                <a:gd name="connsiteY801" fmla="*/ 8953 h 952500"/>
                <a:gd name="connsiteX802" fmla="*/ 221562 w 548498"/>
                <a:gd name="connsiteY802" fmla="*/ 6857 h 952500"/>
                <a:gd name="connsiteX803" fmla="*/ 223707 w 548498"/>
                <a:gd name="connsiteY803" fmla="*/ 4762 h 952500"/>
                <a:gd name="connsiteX804" fmla="*/ 178729 w 548498"/>
                <a:gd name="connsiteY804" fmla="*/ 4762 h 952500"/>
                <a:gd name="connsiteX805" fmla="*/ 180860 w 548498"/>
                <a:gd name="connsiteY805" fmla="*/ 8953 h 952500"/>
                <a:gd name="connsiteX806" fmla="*/ 165945 w 548498"/>
                <a:gd name="connsiteY806" fmla="*/ 13144 h 952500"/>
                <a:gd name="connsiteX807" fmla="*/ 163815 w 548498"/>
                <a:gd name="connsiteY807" fmla="*/ 15239 h 952500"/>
                <a:gd name="connsiteX808" fmla="*/ 155292 w 548498"/>
                <a:gd name="connsiteY808" fmla="*/ 19431 h 952500"/>
                <a:gd name="connsiteX809" fmla="*/ 140378 w 548498"/>
                <a:gd name="connsiteY809" fmla="*/ 27813 h 952500"/>
                <a:gd name="connsiteX810" fmla="*/ 116941 w 548498"/>
                <a:gd name="connsiteY810" fmla="*/ 46673 h 952500"/>
                <a:gd name="connsiteX811" fmla="*/ 112680 w 548498"/>
                <a:gd name="connsiteY811" fmla="*/ 50864 h 952500"/>
                <a:gd name="connsiteX812" fmla="*/ 110550 w 548498"/>
                <a:gd name="connsiteY812" fmla="*/ 52959 h 952500"/>
                <a:gd name="connsiteX813" fmla="*/ 106288 w 548498"/>
                <a:gd name="connsiteY813" fmla="*/ 57150 h 952500"/>
                <a:gd name="connsiteX814" fmla="*/ 104158 w 548498"/>
                <a:gd name="connsiteY814" fmla="*/ 52959 h 952500"/>
                <a:gd name="connsiteX815" fmla="*/ 106288 w 548498"/>
                <a:gd name="connsiteY815" fmla="*/ 50864 h 952500"/>
                <a:gd name="connsiteX816" fmla="*/ 110550 w 548498"/>
                <a:gd name="connsiteY816" fmla="*/ 46673 h 952500"/>
                <a:gd name="connsiteX817" fmla="*/ 138247 w 548498"/>
                <a:gd name="connsiteY817" fmla="*/ 25717 h 952500"/>
                <a:gd name="connsiteX818" fmla="*/ 146770 w 548498"/>
                <a:gd name="connsiteY818" fmla="*/ 19431 h 952500"/>
                <a:gd name="connsiteX819" fmla="*/ 153162 w 548498"/>
                <a:gd name="connsiteY819" fmla="*/ 15239 h 952500"/>
                <a:gd name="connsiteX820" fmla="*/ 155292 w 548498"/>
                <a:gd name="connsiteY820" fmla="*/ 15239 h 952500"/>
                <a:gd name="connsiteX821" fmla="*/ 165945 w 548498"/>
                <a:gd name="connsiteY821" fmla="*/ 8953 h 952500"/>
                <a:gd name="connsiteX822" fmla="*/ 178729 w 548498"/>
                <a:gd name="connsiteY822" fmla="*/ 4762 h 952500"/>
                <a:gd name="connsiteX823" fmla="*/ 250107 w 548498"/>
                <a:gd name="connsiteY823" fmla="*/ 1587 h 952500"/>
                <a:gd name="connsiteX824" fmla="*/ 252267 w 548498"/>
                <a:gd name="connsiteY824" fmla="*/ 1587 h 952500"/>
                <a:gd name="connsiteX825" fmla="*/ 252267 w 548498"/>
                <a:gd name="connsiteY825" fmla="*/ 5866 h 952500"/>
                <a:gd name="connsiteX826" fmla="*/ 250107 w 548498"/>
                <a:gd name="connsiteY826" fmla="*/ 8006 h 952500"/>
                <a:gd name="connsiteX827" fmla="*/ 237142 w 548498"/>
                <a:gd name="connsiteY827" fmla="*/ 14425 h 952500"/>
                <a:gd name="connsiteX828" fmla="*/ 180962 w 548498"/>
                <a:gd name="connsiteY828" fmla="*/ 50800 h 952500"/>
                <a:gd name="connsiteX829" fmla="*/ 178801 w 548498"/>
                <a:gd name="connsiteY829" fmla="*/ 50800 h 952500"/>
                <a:gd name="connsiteX830" fmla="*/ 178801 w 548498"/>
                <a:gd name="connsiteY830" fmla="*/ 46521 h 952500"/>
                <a:gd name="connsiteX831" fmla="*/ 228499 w 548498"/>
                <a:gd name="connsiteY831" fmla="*/ 14425 h 952500"/>
                <a:gd name="connsiteX832" fmla="*/ 241463 w 548498"/>
                <a:gd name="connsiteY832" fmla="*/ 8006 h 952500"/>
                <a:gd name="connsiteX833" fmla="*/ 250107 w 548498"/>
                <a:gd name="connsiteY833" fmla="*/ 1587 h 952500"/>
                <a:gd name="connsiteX834" fmla="*/ 278627 w 548498"/>
                <a:gd name="connsiteY834" fmla="*/ 0 h 952500"/>
                <a:gd name="connsiteX835" fmla="*/ 280815 w 548498"/>
                <a:gd name="connsiteY835" fmla="*/ 4233 h 952500"/>
                <a:gd name="connsiteX836" fmla="*/ 274250 w 548498"/>
                <a:gd name="connsiteY836" fmla="*/ 8467 h 952500"/>
                <a:gd name="connsiteX837" fmla="*/ 263309 w 548498"/>
                <a:gd name="connsiteY837" fmla="*/ 12700 h 952500"/>
                <a:gd name="connsiteX838" fmla="*/ 206417 w 548498"/>
                <a:gd name="connsiteY838" fmla="*/ 50800 h 952500"/>
                <a:gd name="connsiteX839" fmla="*/ 204228 w 548498"/>
                <a:gd name="connsiteY839" fmla="*/ 50800 h 952500"/>
                <a:gd name="connsiteX840" fmla="*/ 204228 w 548498"/>
                <a:gd name="connsiteY840" fmla="*/ 46567 h 952500"/>
                <a:gd name="connsiteX841" fmla="*/ 254557 w 548498"/>
                <a:gd name="connsiteY841" fmla="*/ 12700 h 952500"/>
                <a:gd name="connsiteX842" fmla="*/ 263309 w 548498"/>
                <a:gd name="connsiteY842" fmla="*/ 8467 h 952500"/>
                <a:gd name="connsiteX843" fmla="*/ 278627 w 548498"/>
                <a:gd name="connsiteY843"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Lst>
              <a:rect l="l" t="t" r="r" b="b"/>
              <a:pathLst>
                <a:path w="548498" h="952500">
                  <a:moveTo>
                    <a:pt x="545364" y="895350"/>
                  </a:moveTo>
                  <a:cubicBezTo>
                    <a:pt x="545364" y="895350"/>
                    <a:pt x="545364" y="895350"/>
                    <a:pt x="547534" y="895350"/>
                  </a:cubicBezTo>
                  <a:cubicBezTo>
                    <a:pt x="547534" y="895350"/>
                    <a:pt x="549703" y="897548"/>
                    <a:pt x="547534" y="899746"/>
                  </a:cubicBezTo>
                  <a:cubicBezTo>
                    <a:pt x="545364" y="901944"/>
                    <a:pt x="545364" y="901944"/>
                    <a:pt x="543194" y="904142"/>
                  </a:cubicBezTo>
                  <a:cubicBezTo>
                    <a:pt x="541025" y="906341"/>
                    <a:pt x="538855" y="908539"/>
                    <a:pt x="536686" y="908539"/>
                  </a:cubicBezTo>
                  <a:cubicBezTo>
                    <a:pt x="534516" y="910737"/>
                    <a:pt x="532346" y="912935"/>
                    <a:pt x="530177" y="915133"/>
                  </a:cubicBezTo>
                  <a:cubicBezTo>
                    <a:pt x="528007" y="917331"/>
                    <a:pt x="525838" y="919529"/>
                    <a:pt x="523668" y="921727"/>
                  </a:cubicBezTo>
                  <a:cubicBezTo>
                    <a:pt x="514990" y="928321"/>
                    <a:pt x="508481" y="934916"/>
                    <a:pt x="501972" y="941510"/>
                  </a:cubicBezTo>
                  <a:cubicBezTo>
                    <a:pt x="499802" y="941510"/>
                    <a:pt x="499802" y="943708"/>
                    <a:pt x="497633" y="945906"/>
                  </a:cubicBezTo>
                  <a:cubicBezTo>
                    <a:pt x="495463" y="948104"/>
                    <a:pt x="491124" y="950302"/>
                    <a:pt x="488954" y="952500"/>
                  </a:cubicBezTo>
                  <a:cubicBezTo>
                    <a:pt x="488954" y="952500"/>
                    <a:pt x="486785" y="952500"/>
                    <a:pt x="486785" y="952500"/>
                  </a:cubicBezTo>
                  <a:cubicBezTo>
                    <a:pt x="486785" y="952500"/>
                    <a:pt x="484615" y="950302"/>
                    <a:pt x="486785" y="950302"/>
                  </a:cubicBezTo>
                  <a:cubicBezTo>
                    <a:pt x="486785" y="948104"/>
                    <a:pt x="486785" y="948104"/>
                    <a:pt x="488954" y="948104"/>
                  </a:cubicBezTo>
                  <a:cubicBezTo>
                    <a:pt x="491124" y="945906"/>
                    <a:pt x="493294" y="941510"/>
                    <a:pt x="497633" y="939312"/>
                  </a:cubicBezTo>
                  <a:cubicBezTo>
                    <a:pt x="497633" y="937114"/>
                    <a:pt x="499802" y="937114"/>
                    <a:pt x="501972" y="934916"/>
                  </a:cubicBezTo>
                  <a:cubicBezTo>
                    <a:pt x="510650" y="928321"/>
                    <a:pt x="519329" y="919529"/>
                    <a:pt x="528007" y="912935"/>
                  </a:cubicBezTo>
                  <a:cubicBezTo>
                    <a:pt x="530177" y="910737"/>
                    <a:pt x="532346" y="908539"/>
                    <a:pt x="534516" y="906341"/>
                  </a:cubicBezTo>
                  <a:cubicBezTo>
                    <a:pt x="534516" y="904142"/>
                    <a:pt x="536686" y="904142"/>
                    <a:pt x="538855" y="901944"/>
                  </a:cubicBezTo>
                  <a:cubicBezTo>
                    <a:pt x="538855" y="901944"/>
                    <a:pt x="541025" y="899746"/>
                    <a:pt x="543194" y="897548"/>
                  </a:cubicBezTo>
                  <a:cubicBezTo>
                    <a:pt x="543194" y="897548"/>
                    <a:pt x="545364" y="897548"/>
                    <a:pt x="545364" y="895350"/>
                  </a:cubicBezTo>
                  <a:close/>
                  <a:moveTo>
                    <a:pt x="537348" y="876300"/>
                  </a:moveTo>
                  <a:cubicBezTo>
                    <a:pt x="537348" y="876300"/>
                    <a:pt x="537348" y="876300"/>
                    <a:pt x="539556" y="876300"/>
                  </a:cubicBezTo>
                  <a:cubicBezTo>
                    <a:pt x="541765" y="876300"/>
                    <a:pt x="541765" y="878492"/>
                    <a:pt x="539556" y="880685"/>
                  </a:cubicBezTo>
                  <a:cubicBezTo>
                    <a:pt x="539556" y="880685"/>
                    <a:pt x="537348" y="882877"/>
                    <a:pt x="537348" y="882877"/>
                  </a:cubicBezTo>
                  <a:cubicBezTo>
                    <a:pt x="535139" y="885069"/>
                    <a:pt x="535139" y="885069"/>
                    <a:pt x="532930" y="887262"/>
                  </a:cubicBezTo>
                  <a:cubicBezTo>
                    <a:pt x="521887" y="898223"/>
                    <a:pt x="510843" y="909184"/>
                    <a:pt x="497591" y="920146"/>
                  </a:cubicBezTo>
                  <a:cubicBezTo>
                    <a:pt x="497591" y="920146"/>
                    <a:pt x="497591" y="920146"/>
                    <a:pt x="495383" y="922338"/>
                  </a:cubicBezTo>
                  <a:cubicBezTo>
                    <a:pt x="495383" y="922338"/>
                    <a:pt x="495383" y="922338"/>
                    <a:pt x="493174" y="922338"/>
                  </a:cubicBezTo>
                  <a:cubicBezTo>
                    <a:pt x="493174" y="922338"/>
                    <a:pt x="490965" y="920146"/>
                    <a:pt x="493174" y="917954"/>
                  </a:cubicBezTo>
                  <a:cubicBezTo>
                    <a:pt x="495383" y="917954"/>
                    <a:pt x="495383" y="915761"/>
                    <a:pt x="497591" y="913569"/>
                  </a:cubicBezTo>
                  <a:cubicBezTo>
                    <a:pt x="508635" y="902608"/>
                    <a:pt x="521887" y="891646"/>
                    <a:pt x="532930" y="880685"/>
                  </a:cubicBezTo>
                  <a:cubicBezTo>
                    <a:pt x="535139" y="878492"/>
                    <a:pt x="535139" y="878492"/>
                    <a:pt x="537348" y="876300"/>
                  </a:cubicBezTo>
                  <a:close/>
                  <a:moveTo>
                    <a:pt x="536473" y="865187"/>
                  </a:moveTo>
                  <a:cubicBezTo>
                    <a:pt x="538590" y="865187"/>
                    <a:pt x="538590" y="867379"/>
                    <a:pt x="538590" y="869572"/>
                  </a:cubicBezTo>
                  <a:cubicBezTo>
                    <a:pt x="538590" y="869572"/>
                    <a:pt x="536473" y="871764"/>
                    <a:pt x="536473" y="871764"/>
                  </a:cubicBezTo>
                  <a:cubicBezTo>
                    <a:pt x="534357" y="871764"/>
                    <a:pt x="534357" y="873956"/>
                    <a:pt x="532240" y="876149"/>
                  </a:cubicBezTo>
                  <a:cubicBezTo>
                    <a:pt x="521657" y="887110"/>
                    <a:pt x="506840" y="895879"/>
                    <a:pt x="496257" y="906841"/>
                  </a:cubicBezTo>
                  <a:cubicBezTo>
                    <a:pt x="494140" y="906841"/>
                    <a:pt x="494140" y="909033"/>
                    <a:pt x="492023" y="909033"/>
                  </a:cubicBezTo>
                  <a:cubicBezTo>
                    <a:pt x="492023" y="911225"/>
                    <a:pt x="492023" y="911225"/>
                    <a:pt x="492023" y="911225"/>
                  </a:cubicBezTo>
                  <a:cubicBezTo>
                    <a:pt x="492023" y="911225"/>
                    <a:pt x="489907" y="911225"/>
                    <a:pt x="489907" y="911225"/>
                  </a:cubicBezTo>
                  <a:cubicBezTo>
                    <a:pt x="487790" y="911225"/>
                    <a:pt x="487790" y="909033"/>
                    <a:pt x="489907" y="906841"/>
                  </a:cubicBezTo>
                  <a:cubicBezTo>
                    <a:pt x="489907" y="904648"/>
                    <a:pt x="492023" y="902456"/>
                    <a:pt x="494140" y="902456"/>
                  </a:cubicBezTo>
                  <a:cubicBezTo>
                    <a:pt x="506840" y="891495"/>
                    <a:pt x="519540" y="882725"/>
                    <a:pt x="532240" y="869572"/>
                  </a:cubicBezTo>
                  <a:cubicBezTo>
                    <a:pt x="532240" y="869572"/>
                    <a:pt x="534357" y="867379"/>
                    <a:pt x="534357" y="867379"/>
                  </a:cubicBezTo>
                  <a:cubicBezTo>
                    <a:pt x="536473" y="865187"/>
                    <a:pt x="536473" y="865187"/>
                    <a:pt x="536473" y="865187"/>
                  </a:cubicBezTo>
                  <a:close/>
                  <a:moveTo>
                    <a:pt x="523182" y="855662"/>
                  </a:moveTo>
                  <a:cubicBezTo>
                    <a:pt x="525330" y="855662"/>
                    <a:pt x="527478" y="857817"/>
                    <a:pt x="525330" y="857817"/>
                  </a:cubicBezTo>
                  <a:cubicBezTo>
                    <a:pt x="516739" y="868589"/>
                    <a:pt x="506000" y="875053"/>
                    <a:pt x="495261" y="883671"/>
                  </a:cubicBezTo>
                  <a:cubicBezTo>
                    <a:pt x="495261" y="885825"/>
                    <a:pt x="495261" y="885825"/>
                    <a:pt x="493113" y="885825"/>
                  </a:cubicBezTo>
                  <a:cubicBezTo>
                    <a:pt x="493113" y="885825"/>
                    <a:pt x="490965" y="883671"/>
                    <a:pt x="493113" y="881516"/>
                  </a:cubicBezTo>
                  <a:cubicBezTo>
                    <a:pt x="501704" y="872898"/>
                    <a:pt x="512443" y="864280"/>
                    <a:pt x="523182" y="855662"/>
                  </a:cubicBezTo>
                  <a:close/>
                  <a:moveTo>
                    <a:pt x="538529" y="831850"/>
                  </a:moveTo>
                  <a:cubicBezTo>
                    <a:pt x="540666" y="831850"/>
                    <a:pt x="540666" y="831850"/>
                    <a:pt x="540666" y="831850"/>
                  </a:cubicBezTo>
                  <a:cubicBezTo>
                    <a:pt x="542803" y="831850"/>
                    <a:pt x="544940" y="833939"/>
                    <a:pt x="542803" y="833939"/>
                  </a:cubicBezTo>
                  <a:cubicBezTo>
                    <a:pt x="542803" y="836028"/>
                    <a:pt x="540666" y="836028"/>
                    <a:pt x="540666" y="836028"/>
                  </a:cubicBezTo>
                  <a:cubicBezTo>
                    <a:pt x="540666" y="836028"/>
                    <a:pt x="538529" y="838117"/>
                    <a:pt x="538529" y="838117"/>
                  </a:cubicBezTo>
                  <a:cubicBezTo>
                    <a:pt x="536392" y="838117"/>
                    <a:pt x="536392" y="838117"/>
                    <a:pt x="534255" y="840205"/>
                  </a:cubicBezTo>
                  <a:cubicBezTo>
                    <a:pt x="534255" y="840205"/>
                    <a:pt x="532118" y="840205"/>
                    <a:pt x="532118" y="842294"/>
                  </a:cubicBezTo>
                  <a:cubicBezTo>
                    <a:pt x="529981" y="842294"/>
                    <a:pt x="529981" y="844383"/>
                    <a:pt x="527844" y="844383"/>
                  </a:cubicBezTo>
                  <a:cubicBezTo>
                    <a:pt x="517159" y="852739"/>
                    <a:pt x="504336" y="863183"/>
                    <a:pt x="493651" y="871538"/>
                  </a:cubicBezTo>
                  <a:cubicBezTo>
                    <a:pt x="493651" y="871538"/>
                    <a:pt x="491514" y="871538"/>
                    <a:pt x="491514" y="871538"/>
                  </a:cubicBezTo>
                  <a:cubicBezTo>
                    <a:pt x="491514" y="871538"/>
                    <a:pt x="489377" y="869449"/>
                    <a:pt x="491514" y="867360"/>
                  </a:cubicBezTo>
                  <a:cubicBezTo>
                    <a:pt x="502199" y="859005"/>
                    <a:pt x="515022" y="848561"/>
                    <a:pt x="527844" y="840205"/>
                  </a:cubicBezTo>
                  <a:cubicBezTo>
                    <a:pt x="527844" y="838117"/>
                    <a:pt x="529981" y="838117"/>
                    <a:pt x="532118" y="838117"/>
                  </a:cubicBezTo>
                  <a:cubicBezTo>
                    <a:pt x="532118" y="836028"/>
                    <a:pt x="532118" y="836028"/>
                    <a:pt x="534255" y="836028"/>
                  </a:cubicBezTo>
                  <a:cubicBezTo>
                    <a:pt x="534255" y="833939"/>
                    <a:pt x="536392" y="833939"/>
                    <a:pt x="538529" y="833939"/>
                  </a:cubicBezTo>
                  <a:cubicBezTo>
                    <a:pt x="538529" y="831850"/>
                    <a:pt x="538529" y="831850"/>
                    <a:pt x="538529" y="831850"/>
                  </a:cubicBezTo>
                  <a:close/>
                  <a:moveTo>
                    <a:pt x="539567" y="815975"/>
                  </a:moveTo>
                  <a:cubicBezTo>
                    <a:pt x="539567" y="815975"/>
                    <a:pt x="541765" y="815975"/>
                    <a:pt x="541765" y="818118"/>
                  </a:cubicBezTo>
                  <a:cubicBezTo>
                    <a:pt x="541765" y="818118"/>
                    <a:pt x="541765" y="818118"/>
                    <a:pt x="541765" y="820261"/>
                  </a:cubicBezTo>
                  <a:cubicBezTo>
                    <a:pt x="539567" y="820261"/>
                    <a:pt x="539567" y="822405"/>
                    <a:pt x="539567" y="822405"/>
                  </a:cubicBezTo>
                  <a:cubicBezTo>
                    <a:pt x="537369" y="822405"/>
                    <a:pt x="537369" y="824548"/>
                    <a:pt x="537369" y="824548"/>
                  </a:cubicBezTo>
                  <a:cubicBezTo>
                    <a:pt x="535171" y="824548"/>
                    <a:pt x="535171" y="826691"/>
                    <a:pt x="532973" y="826691"/>
                  </a:cubicBezTo>
                  <a:cubicBezTo>
                    <a:pt x="532973" y="828834"/>
                    <a:pt x="530775" y="828834"/>
                    <a:pt x="530775" y="830977"/>
                  </a:cubicBezTo>
                  <a:cubicBezTo>
                    <a:pt x="528577" y="830977"/>
                    <a:pt x="528577" y="830977"/>
                    <a:pt x="526379" y="833120"/>
                  </a:cubicBezTo>
                  <a:cubicBezTo>
                    <a:pt x="515388" y="841693"/>
                    <a:pt x="502200" y="850266"/>
                    <a:pt x="489011" y="858838"/>
                  </a:cubicBezTo>
                  <a:cubicBezTo>
                    <a:pt x="486813" y="858838"/>
                    <a:pt x="484615" y="856695"/>
                    <a:pt x="486813" y="854552"/>
                  </a:cubicBezTo>
                  <a:cubicBezTo>
                    <a:pt x="486813" y="854552"/>
                    <a:pt x="489011" y="854552"/>
                    <a:pt x="489011" y="854552"/>
                  </a:cubicBezTo>
                  <a:cubicBezTo>
                    <a:pt x="500002" y="845979"/>
                    <a:pt x="513190" y="837407"/>
                    <a:pt x="524181" y="828834"/>
                  </a:cubicBezTo>
                  <a:cubicBezTo>
                    <a:pt x="526379" y="826691"/>
                    <a:pt x="528577" y="826691"/>
                    <a:pt x="528577" y="824548"/>
                  </a:cubicBezTo>
                  <a:cubicBezTo>
                    <a:pt x="530775" y="824548"/>
                    <a:pt x="530775" y="824548"/>
                    <a:pt x="532973" y="822405"/>
                  </a:cubicBezTo>
                  <a:cubicBezTo>
                    <a:pt x="532973" y="822405"/>
                    <a:pt x="535171" y="820261"/>
                    <a:pt x="537369" y="818118"/>
                  </a:cubicBezTo>
                  <a:cubicBezTo>
                    <a:pt x="537369" y="818118"/>
                    <a:pt x="537369" y="818118"/>
                    <a:pt x="539567" y="818118"/>
                  </a:cubicBezTo>
                  <a:cubicBezTo>
                    <a:pt x="539567" y="815975"/>
                    <a:pt x="539567" y="815975"/>
                    <a:pt x="539567" y="815975"/>
                  </a:cubicBezTo>
                  <a:close/>
                  <a:moveTo>
                    <a:pt x="541213" y="798512"/>
                  </a:moveTo>
                  <a:cubicBezTo>
                    <a:pt x="543353" y="798512"/>
                    <a:pt x="543353" y="800660"/>
                    <a:pt x="543353" y="802808"/>
                  </a:cubicBezTo>
                  <a:cubicBezTo>
                    <a:pt x="541213" y="802808"/>
                    <a:pt x="541213" y="804956"/>
                    <a:pt x="539074" y="804956"/>
                  </a:cubicBezTo>
                  <a:cubicBezTo>
                    <a:pt x="539074" y="804956"/>
                    <a:pt x="539074" y="804956"/>
                    <a:pt x="539074" y="807103"/>
                  </a:cubicBezTo>
                  <a:cubicBezTo>
                    <a:pt x="536934" y="809251"/>
                    <a:pt x="534794" y="811399"/>
                    <a:pt x="532655" y="811399"/>
                  </a:cubicBezTo>
                  <a:cubicBezTo>
                    <a:pt x="530515" y="813547"/>
                    <a:pt x="528375" y="815695"/>
                    <a:pt x="526236" y="815695"/>
                  </a:cubicBezTo>
                  <a:cubicBezTo>
                    <a:pt x="526236" y="817843"/>
                    <a:pt x="524096" y="817843"/>
                    <a:pt x="521956" y="817843"/>
                  </a:cubicBezTo>
                  <a:cubicBezTo>
                    <a:pt x="515537" y="824286"/>
                    <a:pt x="506978" y="828582"/>
                    <a:pt x="498420" y="835025"/>
                  </a:cubicBezTo>
                  <a:cubicBezTo>
                    <a:pt x="496280" y="835025"/>
                    <a:pt x="494140" y="832877"/>
                    <a:pt x="496280" y="830729"/>
                  </a:cubicBezTo>
                  <a:cubicBezTo>
                    <a:pt x="504839" y="826434"/>
                    <a:pt x="513397" y="819990"/>
                    <a:pt x="521956" y="813547"/>
                  </a:cubicBezTo>
                  <a:cubicBezTo>
                    <a:pt x="524096" y="813547"/>
                    <a:pt x="524096" y="811399"/>
                    <a:pt x="526236" y="811399"/>
                  </a:cubicBezTo>
                  <a:cubicBezTo>
                    <a:pt x="528375" y="809251"/>
                    <a:pt x="530515" y="809251"/>
                    <a:pt x="532655" y="807103"/>
                  </a:cubicBezTo>
                  <a:cubicBezTo>
                    <a:pt x="532655" y="804956"/>
                    <a:pt x="534794" y="802808"/>
                    <a:pt x="536934" y="800660"/>
                  </a:cubicBezTo>
                  <a:cubicBezTo>
                    <a:pt x="536934" y="800660"/>
                    <a:pt x="539074" y="800660"/>
                    <a:pt x="539074" y="800660"/>
                  </a:cubicBezTo>
                  <a:cubicBezTo>
                    <a:pt x="539074" y="798512"/>
                    <a:pt x="541213" y="798512"/>
                    <a:pt x="541213" y="798512"/>
                  </a:cubicBezTo>
                  <a:close/>
                  <a:moveTo>
                    <a:pt x="528007" y="787400"/>
                  </a:moveTo>
                  <a:cubicBezTo>
                    <a:pt x="528007" y="787400"/>
                    <a:pt x="528007" y="787400"/>
                    <a:pt x="530123" y="787400"/>
                  </a:cubicBezTo>
                  <a:cubicBezTo>
                    <a:pt x="530123" y="787400"/>
                    <a:pt x="532240" y="787400"/>
                    <a:pt x="530123" y="789555"/>
                  </a:cubicBezTo>
                  <a:cubicBezTo>
                    <a:pt x="530123" y="789555"/>
                    <a:pt x="530123" y="789555"/>
                    <a:pt x="530123" y="791709"/>
                  </a:cubicBezTo>
                  <a:cubicBezTo>
                    <a:pt x="528007" y="793864"/>
                    <a:pt x="525890" y="796018"/>
                    <a:pt x="523773" y="798173"/>
                  </a:cubicBezTo>
                  <a:cubicBezTo>
                    <a:pt x="521657" y="800327"/>
                    <a:pt x="521657" y="800327"/>
                    <a:pt x="519540" y="802482"/>
                  </a:cubicBezTo>
                  <a:cubicBezTo>
                    <a:pt x="513190" y="806791"/>
                    <a:pt x="504723" y="813254"/>
                    <a:pt x="498373" y="817563"/>
                  </a:cubicBezTo>
                  <a:cubicBezTo>
                    <a:pt x="496257" y="817563"/>
                    <a:pt x="494140" y="815409"/>
                    <a:pt x="496257" y="813254"/>
                  </a:cubicBezTo>
                  <a:cubicBezTo>
                    <a:pt x="504723" y="808945"/>
                    <a:pt x="511073" y="802482"/>
                    <a:pt x="519540" y="796018"/>
                  </a:cubicBezTo>
                  <a:cubicBezTo>
                    <a:pt x="519540" y="796018"/>
                    <a:pt x="521657" y="793864"/>
                    <a:pt x="521657" y="793864"/>
                  </a:cubicBezTo>
                  <a:cubicBezTo>
                    <a:pt x="523773" y="791709"/>
                    <a:pt x="525890" y="789555"/>
                    <a:pt x="528007" y="787400"/>
                  </a:cubicBezTo>
                  <a:close/>
                  <a:moveTo>
                    <a:pt x="525335" y="765175"/>
                  </a:moveTo>
                  <a:cubicBezTo>
                    <a:pt x="527478" y="765175"/>
                    <a:pt x="527478" y="767292"/>
                    <a:pt x="527478" y="769408"/>
                  </a:cubicBezTo>
                  <a:cubicBezTo>
                    <a:pt x="525335" y="771525"/>
                    <a:pt x="523192" y="773642"/>
                    <a:pt x="521049" y="775758"/>
                  </a:cubicBezTo>
                  <a:cubicBezTo>
                    <a:pt x="510333" y="786342"/>
                    <a:pt x="499617" y="792692"/>
                    <a:pt x="491045" y="801158"/>
                  </a:cubicBezTo>
                  <a:cubicBezTo>
                    <a:pt x="488901" y="801158"/>
                    <a:pt x="488901" y="803275"/>
                    <a:pt x="488901" y="803275"/>
                  </a:cubicBezTo>
                  <a:cubicBezTo>
                    <a:pt x="488901" y="803275"/>
                    <a:pt x="486758" y="803275"/>
                    <a:pt x="486758" y="803275"/>
                  </a:cubicBezTo>
                  <a:cubicBezTo>
                    <a:pt x="484615" y="803275"/>
                    <a:pt x="484615" y="801158"/>
                    <a:pt x="484615" y="801158"/>
                  </a:cubicBezTo>
                  <a:cubicBezTo>
                    <a:pt x="486758" y="799042"/>
                    <a:pt x="488901" y="796925"/>
                    <a:pt x="491045" y="796925"/>
                  </a:cubicBezTo>
                  <a:cubicBezTo>
                    <a:pt x="501760" y="786342"/>
                    <a:pt x="514619" y="777875"/>
                    <a:pt x="523192" y="767292"/>
                  </a:cubicBezTo>
                  <a:cubicBezTo>
                    <a:pt x="523192" y="765175"/>
                    <a:pt x="525335" y="765175"/>
                    <a:pt x="525335" y="765175"/>
                  </a:cubicBezTo>
                  <a:close/>
                  <a:moveTo>
                    <a:pt x="523244" y="747712"/>
                  </a:moveTo>
                  <a:cubicBezTo>
                    <a:pt x="525360" y="747712"/>
                    <a:pt x="527477" y="749829"/>
                    <a:pt x="525360" y="751945"/>
                  </a:cubicBezTo>
                  <a:cubicBezTo>
                    <a:pt x="525360" y="751945"/>
                    <a:pt x="525360" y="754062"/>
                    <a:pt x="523244" y="754062"/>
                  </a:cubicBezTo>
                  <a:cubicBezTo>
                    <a:pt x="514777" y="766762"/>
                    <a:pt x="502077" y="773112"/>
                    <a:pt x="489377" y="781579"/>
                  </a:cubicBezTo>
                  <a:cubicBezTo>
                    <a:pt x="489377" y="783695"/>
                    <a:pt x="487260" y="783695"/>
                    <a:pt x="487260" y="783695"/>
                  </a:cubicBezTo>
                  <a:cubicBezTo>
                    <a:pt x="485144" y="783695"/>
                    <a:pt x="485144" y="785812"/>
                    <a:pt x="485144" y="785812"/>
                  </a:cubicBezTo>
                  <a:cubicBezTo>
                    <a:pt x="483027" y="783695"/>
                    <a:pt x="483027" y="781579"/>
                    <a:pt x="483027" y="781579"/>
                  </a:cubicBezTo>
                  <a:cubicBezTo>
                    <a:pt x="485144" y="779462"/>
                    <a:pt x="487260" y="779462"/>
                    <a:pt x="489377" y="777345"/>
                  </a:cubicBezTo>
                  <a:cubicBezTo>
                    <a:pt x="499960" y="768879"/>
                    <a:pt x="514777" y="762529"/>
                    <a:pt x="521127" y="749829"/>
                  </a:cubicBezTo>
                  <a:cubicBezTo>
                    <a:pt x="523244" y="747712"/>
                    <a:pt x="523244" y="747712"/>
                    <a:pt x="523244" y="747712"/>
                  </a:cubicBezTo>
                  <a:close/>
                  <a:moveTo>
                    <a:pt x="519396" y="731837"/>
                  </a:moveTo>
                  <a:cubicBezTo>
                    <a:pt x="521561" y="731837"/>
                    <a:pt x="521561" y="731837"/>
                    <a:pt x="521561" y="731837"/>
                  </a:cubicBezTo>
                  <a:cubicBezTo>
                    <a:pt x="523725" y="731837"/>
                    <a:pt x="525890" y="734020"/>
                    <a:pt x="523725" y="734020"/>
                  </a:cubicBezTo>
                  <a:cubicBezTo>
                    <a:pt x="521561" y="736203"/>
                    <a:pt x="521561" y="736203"/>
                    <a:pt x="521561" y="736203"/>
                  </a:cubicBezTo>
                  <a:cubicBezTo>
                    <a:pt x="510737" y="744934"/>
                    <a:pt x="497748" y="755848"/>
                    <a:pt x="486924" y="764579"/>
                  </a:cubicBezTo>
                  <a:cubicBezTo>
                    <a:pt x="484759" y="764579"/>
                    <a:pt x="482595" y="764579"/>
                    <a:pt x="482595" y="766762"/>
                  </a:cubicBezTo>
                  <a:cubicBezTo>
                    <a:pt x="482595" y="766762"/>
                    <a:pt x="480430" y="766762"/>
                    <a:pt x="480430" y="766762"/>
                  </a:cubicBezTo>
                  <a:cubicBezTo>
                    <a:pt x="478265" y="766762"/>
                    <a:pt x="478265" y="764579"/>
                    <a:pt x="480430" y="762397"/>
                  </a:cubicBezTo>
                  <a:cubicBezTo>
                    <a:pt x="482595" y="760214"/>
                    <a:pt x="484759" y="760214"/>
                    <a:pt x="484759" y="758031"/>
                  </a:cubicBezTo>
                  <a:cubicBezTo>
                    <a:pt x="497748" y="751482"/>
                    <a:pt x="508572" y="740568"/>
                    <a:pt x="519396" y="731837"/>
                  </a:cubicBezTo>
                  <a:close/>
                  <a:moveTo>
                    <a:pt x="498325" y="701675"/>
                  </a:moveTo>
                  <a:cubicBezTo>
                    <a:pt x="500490" y="701675"/>
                    <a:pt x="500490" y="703847"/>
                    <a:pt x="500490" y="706020"/>
                  </a:cubicBezTo>
                  <a:cubicBezTo>
                    <a:pt x="496161" y="714709"/>
                    <a:pt x="489666" y="719054"/>
                    <a:pt x="481007" y="725571"/>
                  </a:cubicBezTo>
                  <a:cubicBezTo>
                    <a:pt x="472348" y="732088"/>
                    <a:pt x="463689" y="736433"/>
                    <a:pt x="457195" y="742950"/>
                  </a:cubicBezTo>
                  <a:cubicBezTo>
                    <a:pt x="455030" y="742950"/>
                    <a:pt x="455030" y="742950"/>
                    <a:pt x="455030" y="742950"/>
                  </a:cubicBezTo>
                  <a:cubicBezTo>
                    <a:pt x="452865" y="742950"/>
                    <a:pt x="452865" y="740778"/>
                    <a:pt x="455030" y="738605"/>
                  </a:cubicBezTo>
                  <a:cubicBezTo>
                    <a:pt x="461524" y="734261"/>
                    <a:pt x="470183" y="729916"/>
                    <a:pt x="476678" y="723399"/>
                  </a:cubicBezTo>
                  <a:cubicBezTo>
                    <a:pt x="483172" y="719054"/>
                    <a:pt x="493996" y="712537"/>
                    <a:pt x="496161" y="703847"/>
                  </a:cubicBezTo>
                  <a:cubicBezTo>
                    <a:pt x="496161" y="703847"/>
                    <a:pt x="498325" y="701675"/>
                    <a:pt x="498325" y="701675"/>
                  </a:cubicBezTo>
                  <a:close/>
                  <a:moveTo>
                    <a:pt x="420548" y="700087"/>
                  </a:moveTo>
                  <a:cubicBezTo>
                    <a:pt x="420548" y="700087"/>
                    <a:pt x="420548" y="700087"/>
                    <a:pt x="422702" y="702204"/>
                  </a:cubicBezTo>
                  <a:cubicBezTo>
                    <a:pt x="422702" y="702204"/>
                    <a:pt x="422702" y="702204"/>
                    <a:pt x="422702" y="704320"/>
                  </a:cubicBezTo>
                  <a:cubicBezTo>
                    <a:pt x="403312" y="717020"/>
                    <a:pt x="386076" y="729720"/>
                    <a:pt x="366686" y="744537"/>
                  </a:cubicBezTo>
                  <a:cubicBezTo>
                    <a:pt x="364532" y="744537"/>
                    <a:pt x="362377" y="742420"/>
                    <a:pt x="364532" y="740304"/>
                  </a:cubicBezTo>
                  <a:cubicBezTo>
                    <a:pt x="381767" y="727604"/>
                    <a:pt x="401157" y="714904"/>
                    <a:pt x="418393" y="702204"/>
                  </a:cubicBezTo>
                  <a:cubicBezTo>
                    <a:pt x="418393" y="700087"/>
                    <a:pt x="420548" y="700087"/>
                    <a:pt x="420548" y="700087"/>
                  </a:cubicBezTo>
                  <a:close/>
                  <a:moveTo>
                    <a:pt x="366579" y="700087"/>
                  </a:moveTo>
                  <a:cubicBezTo>
                    <a:pt x="368727" y="700087"/>
                    <a:pt x="368727" y="700087"/>
                    <a:pt x="368727" y="702204"/>
                  </a:cubicBezTo>
                  <a:cubicBezTo>
                    <a:pt x="366579" y="704320"/>
                    <a:pt x="364432" y="704320"/>
                    <a:pt x="362284" y="706437"/>
                  </a:cubicBezTo>
                  <a:cubicBezTo>
                    <a:pt x="340806" y="719137"/>
                    <a:pt x="321476" y="733954"/>
                    <a:pt x="299998" y="750887"/>
                  </a:cubicBezTo>
                  <a:cubicBezTo>
                    <a:pt x="297850" y="750887"/>
                    <a:pt x="295702" y="748770"/>
                    <a:pt x="297850" y="746654"/>
                  </a:cubicBezTo>
                  <a:cubicBezTo>
                    <a:pt x="317180" y="731837"/>
                    <a:pt x="336510" y="717020"/>
                    <a:pt x="355840" y="704320"/>
                  </a:cubicBezTo>
                  <a:cubicBezTo>
                    <a:pt x="360136" y="704320"/>
                    <a:pt x="362284" y="702204"/>
                    <a:pt x="366579" y="700087"/>
                  </a:cubicBezTo>
                  <a:close/>
                  <a:moveTo>
                    <a:pt x="473970" y="696912"/>
                  </a:moveTo>
                  <a:cubicBezTo>
                    <a:pt x="473970" y="696912"/>
                    <a:pt x="476117" y="696912"/>
                    <a:pt x="476117" y="696912"/>
                  </a:cubicBezTo>
                  <a:cubicBezTo>
                    <a:pt x="478265" y="696912"/>
                    <a:pt x="478265" y="699121"/>
                    <a:pt x="478265" y="701330"/>
                  </a:cubicBezTo>
                  <a:cubicBezTo>
                    <a:pt x="478265" y="701330"/>
                    <a:pt x="478265" y="701330"/>
                    <a:pt x="476117" y="701330"/>
                  </a:cubicBezTo>
                  <a:cubicBezTo>
                    <a:pt x="458935" y="721208"/>
                    <a:pt x="433161" y="732251"/>
                    <a:pt x="409536" y="747712"/>
                  </a:cubicBezTo>
                  <a:cubicBezTo>
                    <a:pt x="407388" y="747712"/>
                    <a:pt x="405240" y="745503"/>
                    <a:pt x="407388" y="745503"/>
                  </a:cubicBezTo>
                  <a:cubicBezTo>
                    <a:pt x="428866" y="730043"/>
                    <a:pt x="452492" y="718999"/>
                    <a:pt x="471822" y="701330"/>
                  </a:cubicBezTo>
                  <a:cubicBezTo>
                    <a:pt x="471822" y="699121"/>
                    <a:pt x="473970" y="699121"/>
                    <a:pt x="473970" y="696912"/>
                  </a:cubicBezTo>
                  <a:close/>
                  <a:moveTo>
                    <a:pt x="456537" y="695325"/>
                  </a:moveTo>
                  <a:cubicBezTo>
                    <a:pt x="458670" y="695325"/>
                    <a:pt x="458670" y="695325"/>
                    <a:pt x="458670" y="695325"/>
                  </a:cubicBezTo>
                  <a:cubicBezTo>
                    <a:pt x="458670" y="695325"/>
                    <a:pt x="460803" y="695325"/>
                    <a:pt x="460803" y="695325"/>
                  </a:cubicBezTo>
                  <a:cubicBezTo>
                    <a:pt x="460803" y="697490"/>
                    <a:pt x="460803" y="697490"/>
                    <a:pt x="460803" y="697490"/>
                  </a:cubicBezTo>
                  <a:cubicBezTo>
                    <a:pt x="460803" y="697490"/>
                    <a:pt x="460803" y="697490"/>
                    <a:pt x="458670" y="699654"/>
                  </a:cubicBezTo>
                  <a:cubicBezTo>
                    <a:pt x="458670" y="699654"/>
                    <a:pt x="458670" y="699654"/>
                    <a:pt x="456537" y="701819"/>
                  </a:cubicBezTo>
                  <a:cubicBezTo>
                    <a:pt x="437338" y="714808"/>
                    <a:pt x="418139" y="727797"/>
                    <a:pt x="398940" y="742950"/>
                  </a:cubicBezTo>
                  <a:cubicBezTo>
                    <a:pt x="396807" y="742950"/>
                    <a:pt x="396807" y="742950"/>
                    <a:pt x="396807" y="742950"/>
                  </a:cubicBezTo>
                  <a:cubicBezTo>
                    <a:pt x="394673" y="742950"/>
                    <a:pt x="392540" y="740785"/>
                    <a:pt x="394673" y="738621"/>
                  </a:cubicBezTo>
                  <a:cubicBezTo>
                    <a:pt x="413872" y="725632"/>
                    <a:pt x="430938" y="712643"/>
                    <a:pt x="450137" y="701819"/>
                  </a:cubicBezTo>
                  <a:cubicBezTo>
                    <a:pt x="452270" y="699654"/>
                    <a:pt x="454403" y="697490"/>
                    <a:pt x="456537" y="695325"/>
                  </a:cubicBezTo>
                  <a:close/>
                  <a:moveTo>
                    <a:pt x="401470" y="695325"/>
                  </a:moveTo>
                  <a:cubicBezTo>
                    <a:pt x="403653" y="695325"/>
                    <a:pt x="403653" y="699676"/>
                    <a:pt x="401470" y="699676"/>
                  </a:cubicBezTo>
                  <a:cubicBezTo>
                    <a:pt x="401470" y="701852"/>
                    <a:pt x="399287" y="701852"/>
                    <a:pt x="399287" y="701852"/>
                  </a:cubicBezTo>
                  <a:lnTo>
                    <a:pt x="322210" y="753063"/>
                  </a:lnTo>
                  <a:lnTo>
                    <a:pt x="377509" y="751568"/>
                  </a:lnTo>
                  <a:cubicBezTo>
                    <a:pt x="379659" y="751568"/>
                    <a:pt x="379659" y="751568"/>
                    <a:pt x="379659" y="751568"/>
                  </a:cubicBezTo>
                  <a:cubicBezTo>
                    <a:pt x="403311" y="749300"/>
                    <a:pt x="426963" y="749300"/>
                    <a:pt x="450614" y="749300"/>
                  </a:cubicBezTo>
                  <a:cubicBezTo>
                    <a:pt x="452765" y="749300"/>
                    <a:pt x="454915" y="749300"/>
                    <a:pt x="457065" y="749300"/>
                  </a:cubicBezTo>
                  <a:cubicBezTo>
                    <a:pt x="457065" y="751568"/>
                    <a:pt x="459215" y="751568"/>
                    <a:pt x="459215" y="751568"/>
                  </a:cubicBezTo>
                  <a:cubicBezTo>
                    <a:pt x="459215" y="751568"/>
                    <a:pt x="459215" y="753836"/>
                    <a:pt x="457065" y="753836"/>
                  </a:cubicBezTo>
                  <a:cubicBezTo>
                    <a:pt x="448464" y="756104"/>
                    <a:pt x="439864" y="756104"/>
                    <a:pt x="429113" y="756104"/>
                  </a:cubicBezTo>
                  <a:cubicBezTo>
                    <a:pt x="429113" y="758372"/>
                    <a:pt x="429113" y="758372"/>
                    <a:pt x="426963" y="758372"/>
                  </a:cubicBezTo>
                  <a:cubicBezTo>
                    <a:pt x="407611" y="758372"/>
                    <a:pt x="386110" y="758372"/>
                    <a:pt x="364608" y="758372"/>
                  </a:cubicBezTo>
                  <a:cubicBezTo>
                    <a:pt x="360308" y="758372"/>
                    <a:pt x="353857" y="760639"/>
                    <a:pt x="347407" y="760639"/>
                  </a:cubicBezTo>
                  <a:cubicBezTo>
                    <a:pt x="347407" y="760639"/>
                    <a:pt x="347407" y="762907"/>
                    <a:pt x="345256" y="762907"/>
                  </a:cubicBezTo>
                  <a:cubicBezTo>
                    <a:pt x="343106" y="762907"/>
                    <a:pt x="340956" y="762907"/>
                    <a:pt x="336656" y="762907"/>
                  </a:cubicBezTo>
                  <a:cubicBezTo>
                    <a:pt x="330205" y="762907"/>
                    <a:pt x="325905" y="765175"/>
                    <a:pt x="319454" y="765175"/>
                  </a:cubicBezTo>
                  <a:cubicBezTo>
                    <a:pt x="319454" y="765175"/>
                    <a:pt x="317304" y="765175"/>
                    <a:pt x="317304" y="765175"/>
                  </a:cubicBezTo>
                  <a:cubicBezTo>
                    <a:pt x="315154" y="765175"/>
                    <a:pt x="315154" y="762907"/>
                    <a:pt x="317304" y="760639"/>
                  </a:cubicBezTo>
                  <a:cubicBezTo>
                    <a:pt x="321605" y="760639"/>
                    <a:pt x="323755" y="760639"/>
                    <a:pt x="328055" y="758372"/>
                  </a:cubicBezTo>
                  <a:cubicBezTo>
                    <a:pt x="317304" y="758372"/>
                    <a:pt x="308704" y="758372"/>
                    <a:pt x="300103" y="760639"/>
                  </a:cubicBezTo>
                  <a:cubicBezTo>
                    <a:pt x="297953" y="760639"/>
                    <a:pt x="297953" y="758372"/>
                    <a:pt x="297953" y="758372"/>
                  </a:cubicBezTo>
                  <a:cubicBezTo>
                    <a:pt x="295803" y="758372"/>
                    <a:pt x="293652" y="758372"/>
                    <a:pt x="293652" y="758372"/>
                  </a:cubicBezTo>
                  <a:cubicBezTo>
                    <a:pt x="289352" y="758372"/>
                    <a:pt x="289352" y="753836"/>
                    <a:pt x="293652" y="753836"/>
                  </a:cubicBezTo>
                  <a:lnTo>
                    <a:pt x="320231" y="753117"/>
                  </a:lnTo>
                  <a:lnTo>
                    <a:pt x="318523" y="749712"/>
                  </a:lnTo>
                  <a:cubicBezTo>
                    <a:pt x="342534" y="734484"/>
                    <a:pt x="366545" y="719255"/>
                    <a:pt x="388373" y="704027"/>
                  </a:cubicBezTo>
                  <a:cubicBezTo>
                    <a:pt x="392739" y="701852"/>
                    <a:pt x="397105" y="699676"/>
                    <a:pt x="399287" y="697500"/>
                  </a:cubicBezTo>
                  <a:cubicBezTo>
                    <a:pt x="399287" y="697500"/>
                    <a:pt x="401470" y="695325"/>
                    <a:pt x="401470" y="695325"/>
                  </a:cubicBezTo>
                  <a:close/>
                  <a:moveTo>
                    <a:pt x="342201" y="663576"/>
                  </a:moveTo>
                  <a:cubicBezTo>
                    <a:pt x="342201" y="663576"/>
                    <a:pt x="344351" y="663576"/>
                    <a:pt x="344351" y="663576"/>
                  </a:cubicBezTo>
                  <a:cubicBezTo>
                    <a:pt x="346502" y="663576"/>
                    <a:pt x="346502" y="665693"/>
                    <a:pt x="346502" y="667809"/>
                  </a:cubicBezTo>
                  <a:cubicBezTo>
                    <a:pt x="344351" y="667809"/>
                    <a:pt x="344351" y="667809"/>
                    <a:pt x="344351" y="667809"/>
                  </a:cubicBezTo>
                  <a:cubicBezTo>
                    <a:pt x="344351" y="669926"/>
                    <a:pt x="342201" y="669926"/>
                    <a:pt x="342201" y="669926"/>
                  </a:cubicBezTo>
                  <a:cubicBezTo>
                    <a:pt x="340050" y="672043"/>
                    <a:pt x="337899" y="674159"/>
                    <a:pt x="337899" y="674159"/>
                  </a:cubicBezTo>
                  <a:cubicBezTo>
                    <a:pt x="318542" y="691093"/>
                    <a:pt x="301335" y="710143"/>
                    <a:pt x="284129" y="727076"/>
                  </a:cubicBezTo>
                  <a:cubicBezTo>
                    <a:pt x="284129" y="727076"/>
                    <a:pt x="281978" y="727076"/>
                    <a:pt x="281978" y="727076"/>
                  </a:cubicBezTo>
                  <a:cubicBezTo>
                    <a:pt x="279827" y="727076"/>
                    <a:pt x="279827" y="724959"/>
                    <a:pt x="279827" y="722843"/>
                  </a:cubicBezTo>
                  <a:cubicBezTo>
                    <a:pt x="301335" y="705909"/>
                    <a:pt x="318542" y="686859"/>
                    <a:pt x="337899" y="667809"/>
                  </a:cubicBezTo>
                  <a:cubicBezTo>
                    <a:pt x="340050" y="665693"/>
                    <a:pt x="342201" y="665693"/>
                    <a:pt x="342201" y="663576"/>
                  </a:cubicBezTo>
                  <a:close/>
                  <a:moveTo>
                    <a:pt x="345387" y="644526"/>
                  </a:moveTo>
                  <a:cubicBezTo>
                    <a:pt x="347532" y="644526"/>
                    <a:pt x="347532" y="644526"/>
                    <a:pt x="347532" y="644526"/>
                  </a:cubicBezTo>
                  <a:cubicBezTo>
                    <a:pt x="347532" y="644526"/>
                    <a:pt x="349677" y="646661"/>
                    <a:pt x="347532" y="646661"/>
                  </a:cubicBezTo>
                  <a:cubicBezTo>
                    <a:pt x="347532" y="648796"/>
                    <a:pt x="347532" y="648796"/>
                    <a:pt x="347532" y="648796"/>
                  </a:cubicBezTo>
                  <a:cubicBezTo>
                    <a:pt x="345387" y="648796"/>
                    <a:pt x="343241" y="650931"/>
                    <a:pt x="341096" y="653066"/>
                  </a:cubicBezTo>
                  <a:cubicBezTo>
                    <a:pt x="321789" y="668010"/>
                    <a:pt x="300336" y="685090"/>
                    <a:pt x="281028" y="700034"/>
                  </a:cubicBezTo>
                  <a:cubicBezTo>
                    <a:pt x="278883" y="702169"/>
                    <a:pt x="276738" y="702169"/>
                    <a:pt x="276738" y="704304"/>
                  </a:cubicBezTo>
                  <a:cubicBezTo>
                    <a:pt x="274593" y="704304"/>
                    <a:pt x="274593" y="704304"/>
                    <a:pt x="274593" y="704304"/>
                  </a:cubicBezTo>
                  <a:cubicBezTo>
                    <a:pt x="274593" y="704304"/>
                    <a:pt x="274593" y="706439"/>
                    <a:pt x="272447" y="706439"/>
                  </a:cubicBezTo>
                  <a:cubicBezTo>
                    <a:pt x="270302" y="706439"/>
                    <a:pt x="270302" y="704304"/>
                    <a:pt x="270302" y="702169"/>
                  </a:cubicBezTo>
                  <a:cubicBezTo>
                    <a:pt x="272447" y="702169"/>
                    <a:pt x="272447" y="700034"/>
                    <a:pt x="274593" y="700034"/>
                  </a:cubicBezTo>
                  <a:cubicBezTo>
                    <a:pt x="274593" y="700034"/>
                    <a:pt x="274593" y="697899"/>
                    <a:pt x="276738" y="697899"/>
                  </a:cubicBezTo>
                  <a:cubicBezTo>
                    <a:pt x="276738" y="697899"/>
                    <a:pt x="278883" y="695764"/>
                    <a:pt x="281028" y="695764"/>
                  </a:cubicBezTo>
                  <a:cubicBezTo>
                    <a:pt x="300336" y="678685"/>
                    <a:pt x="321789" y="663741"/>
                    <a:pt x="341096" y="646661"/>
                  </a:cubicBezTo>
                  <a:cubicBezTo>
                    <a:pt x="343241" y="646661"/>
                    <a:pt x="343241" y="644526"/>
                    <a:pt x="345387" y="644526"/>
                  </a:cubicBezTo>
                  <a:close/>
                  <a:moveTo>
                    <a:pt x="347004" y="622301"/>
                  </a:moveTo>
                  <a:cubicBezTo>
                    <a:pt x="347004" y="622301"/>
                    <a:pt x="347004" y="622301"/>
                    <a:pt x="349135" y="622301"/>
                  </a:cubicBezTo>
                  <a:cubicBezTo>
                    <a:pt x="349135" y="622301"/>
                    <a:pt x="351265" y="624436"/>
                    <a:pt x="349135" y="626571"/>
                  </a:cubicBezTo>
                  <a:cubicBezTo>
                    <a:pt x="344873" y="628706"/>
                    <a:pt x="342743" y="630841"/>
                    <a:pt x="340612" y="632976"/>
                  </a:cubicBezTo>
                  <a:cubicBezTo>
                    <a:pt x="321437" y="647920"/>
                    <a:pt x="300131" y="662865"/>
                    <a:pt x="280955" y="677809"/>
                  </a:cubicBezTo>
                  <a:cubicBezTo>
                    <a:pt x="278825" y="679944"/>
                    <a:pt x="278825" y="682079"/>
                    <a:pt x="276694" y="682079"/>
                  </a:cubicBezTo>
                  <a:cubicBezTo>
                    <a:pt x="276694" y="682079"/>
                    <a:pt x="274563" y="682079"/>
                    <a:pt x="274563" y="684214"/>
                  </a:cubicBezTo>
                  <a:cubicBezTo>
                    <a:pt x="272433" y="684214"/>
                    <a:pt x="270302" y="682079"/>
                    <a:pt x="272433" y="679944"/>
                  </a:cubicBezTo>
                  <a:cubicBezTo>
                    <a:pt x="272433" y="679944"/>
                    <a:pt x="274563" y="679944"/>
                    <a:pt x="274563" y="677809"/>
                  </a:cubicBezTo>
                  <a:cubicBezTo>
                    <a:pt x="274563" y="677809"/>
                    <a:pt x="276694" y="677809"/>
                    <a:pt x="276694" y="677809"/>
                  </a:cubicBezTo>
                  <a:cubicBezTo>
                    <a:pt x="278825" y="675674"/>
                    <a:pt x="278825" y="673539"/>
                    <a:pt x="280955" y="673539"/>
                  </a:cubicBezTo>
                  <a:cubicBezTo>
                    <a:pt x="300131" y="658595"/>
                    <a:pt x="321437" y="641516"/>
                    <a:pt x="340612" y="626571"/>
                  </a:cubicBezTo>
                  <a:cubicBezTo>
                    <a:pt x="342743" y="626571"/>
                    <a:pt x="344873" y="624436"/>
                    <a:pt x="347004" y="622301"/>
                  </a:cubicBezTo>
                  <a:close/>
                  <a:moveTo>
                    <a:pt x="340652" y="604837"/>
                  </a:moveTo>
                  <a:cubicBezTo>
                    <a:pt x="340652" y="604837"/>
                    <a:pt x="340652" y="604837"/>
                    <a:pt x="342783" y="604837"/>
                  </a:cubicBezTo>
                  <a:cubicBezTo>
                    <a:pt x="342783" y="604837"/>
                    <a:pt x="344915" y="607013"/>
                    <a:pt x="344915" y="607013"/>
                  </a:cubicBezTo>
                  <a:cubicBezTo>
                    <a:pt x="342783" y="609188"/>
                    <a:pt x="342783" y="611364"/>
                    <a:pt x="340652" y="611364"/>
                  </a:cubicBezTo>
                  <a:cubicBezTo>
                    <a:pt x="334256" y="620065"/>
                    <a:pt x="323597" y="626592"/>
                    <a:pt x="315070" y="633118"/>
                  </a:cubicBezTo>
                  <a:cubicBezTo>
                    <a:pt x="304411" y="639645"/>
                    <a:pt x="293752" y="648347"/>
                    <a:pt x="280961" y="657049"/>
                  </a:cubicBezTo>
                  <a:cubicBezTo>
                    <a:pt x="280961" y="659224"/>
                    <a:pt x="278829" y="659224"/>
                    <a:pt x="276698" y="661400"/>
                  </a:cubicBezTo>
                  <a:cubicBezTo>
                    <a:pt x="276698" y="661400"/>
                    <a:pt x="274566" y="661400"/>
                    <a:pt x="274566" y="661400"/>
                  </a:cubicBezTo>
                  <a:cubicBezTo>
                    <a:pt x="274566" y="661400"/>
                    <a:pt x="274566" y="661400"/>
                    <a:pt x="274566" y="663575"/>
                  </a:cubicBezTo>
                  <a:cubicBezTo>
                    <a:pt x="272434" y="663575"/>
                    <a:pt x="270302" y="659224"/>
                    <a:pt x="272434" y="659224"/>
                  </a:cubicBezTo>
                  <a:cubicBezTo>
                    <a:pt x="272434" y="659224"/>
                    <a:pt x="274566" y="657049"/>
                    <a:pt x="274566" y="657049"/>
                  </a:cubicBezTo>
                  <a:cubicBezTo>
                    <a:pt x="274566" y="657049"/>
                    <a:pt x="276698" y="657049"/>
                    <a:pt x="276698" y="654873"/>
                  </a:cubicBezTo>
                  <a:cubicBezTo>
                    <a:pt x="278829" y="654873"/>
                    <a:pt x="280961" y="652698"/>
                    <a:pt x="283093" y="652698"/>
                  </a:cubicBezTo>
                  <a:cubicBezTo>
                    <a:pt x="291620" y="643996"/>
                    <a:pt x="302279" y="637469"/>
                    <a:pt x="310806" y="630943"/>
                  </a:cubicBezTo>
                  <a:cubicBezTo>
                    <a:pt x="317202" y="626592"/>
                    <a:pt x="321465" y="622241"/>
                    <a:pt x="325729" y="617890"/>
                  </a:cubicBezTo>
                  <a:cubicBezTo>
                    <a:pt x="332124" y="615715"/>
                    <a:pt x="336388" y="611364"/>
                    <a:pt x="340652" y="604837"/>
                  </a:cubicBezTo>
                  <a:close/>
                  <a:moveTo>
                    <a:pt x="348592" y="577850"/>
                  </a:moveTo>
                  <a:cubicBezTo>
                    <a:pt x="348592" y="577850"/>
                    <a:pt x="348592" y="577850"/>
                    <a:pt x="350723" y="577850"/>
                  </a:cubicBezTo>
                  <a:cubicBezTo>
                    <a:pt x="352853" y="577850"/>
                    <a:pt x="352853" y="579967"/>
                    <a:pt x="350723" y="579967"/>
                  </a:cubicBezTo>
                  <a:cubicBezTo>
                    <a:pt x="350723" y="579967"/>
                    <a:pt x="350723" y="582083"/>
                    <a:pt x="350723" y="582083"/>
                  </a:cubicBezTo>
                  <a:cubicBezTo>
                    <a:pt x="348592" y="584200"/>
                    <a:pt x="344331" y="586317"/>
                    <a:pt x="342200" y="588433"/>
                  </a:cubicBezTo>
                  <a:cubicBezTo>
                    <a:pt x="323025" y="603250"/>
                    <a:pt x="301719" y="615950"/>
                    <a:pt x="282543" y="630767"/>
                  </a:cubicBezTo>
                  <a:cubicBezTo>
                    <a:pt x="280413" y="630767"/>
                    <a:pt x="278282" y="632883"/>
                    <a:pt x="276151" y="635000"/>
                  </a:cubicBezTo>
                  <a:cubicBezTo>
                    <a:pt x="276151" y="635000"/>
                    <a:pt x="274021" y="635000"/>
                    <a:pt x="274021" y="635000"/>
                  </a:cubicBezTo>
                  <a:cubicBezTo>
                    <a:pt x="274021" y="635000"/>
                    <a:pt x="271890" y="632883"/>
                    <a:pt x="274021" y="630767"/>
                  </a:cubicBezTo>
                  <a:cubicBezTo>
                    <a:pt x="276151" y="630767"/>
                    <a:pt x="276151" y="630767"/>
                    <a:pt x="276151" y="630767"/>
                  </a:cubicBezTo>
                  <a:cubicBezTo>
                    <a:pt x="278282" y="628650"/>
                    <a:pt x="280413" y="626533"/>
                    <a:pt x="282543" y="624417"/>
                  </a:cubicBezTo>
                  <a:cubicBezTo>
                    <a:pt x="303849" y="611717"/>
                    <a:pt x="323025" y="599017"/>
                    <a:pt x="342200" y="584200"/>
                  </a:cubicBezTo>
                  <a:cubicBezTo>
                    <a:pt x="344331" y="582083"/>
                    <a:pt x="346461" y="579967"/>
                    <a:pt x="348592" y="577850"/>
                  </a:cubicBezTo>
                  <a:close/>
                  <a:moveTo>
                    <a:pt x="351682" y="561975"/>
                  </a:moveTo>
                  <a:cubicBezTo>
                    <a:pt x="351682" y="561975"/>
                    <a:pt x="351682" y="561975"/>
                    <a:pt x="353855" y="561975"/>
                  </a:cubicBezTo>
                  <a:cubicBezTo>
                    <a:pt x="356027" y="561975"/>
                    <a:pt x="356027" y="564134"/>
                    <a:pt x="356027" y="564134"/>
                  </a:cubicBezTo>
                  <a:cubicBezTo>
                    <a:pt x="353855" y="566293"/>
                    <a:pt x="353855" y="566293"/>
                    <a:pt x="351682" y="566293"/>
                  </a:cubicBezTo>
                  <a:cubicBezTo>
                    <a:pt x="349510" y="570611"/>
                    <a:pt x="347338" y="572770"/>
                    <a:pt x="342993" y="574929"/>
                  </a:cubicBezTo>
                  <a:cubicBezTo>
                    <a:pt x="323442" y="587883"/>
                    <a:pt x="303890" y="598678"/>
                    <a:pt x="284339" y="611632"/>
                  </a:cubicBezTo>
                  <a:cubicBezTo>
                    <a:pt x="282167" y="611632"/>
                    <a:pt x="279994" y="613791"/>
                    <a:pt x="279994" y="613791"/>
                  </a:cubicBezTo>
                  <a:cubicBezTo>
                    <a:pt x="277822" y="615950"/>
                    <a:pt x="277822" y="615950"/>
                    <a:pt x="277822" y="615950"/>
                  </a:cubicBezTo>
                  <a:cubicBezTo>
                    <a:pt x="277822" y="615950"/>
                    <a:pt x="275649" y="615950"/>
                    <a:pt x="275649" y="615950"/>
                  </a:cubicBezTo>
                  <a:cubicBezTo>
                    <a:pt x="275649" y="615950"/>
                    <a:pt x="273477" y="615950"/>
                    <a:pt x="273477" y="615950"/>
                  </a:cubicBezTo>
                  <a:cubicBezTo>
                    <a:pt x="273477" y="613791"/>
                    <a:pt x="273477" y="613791"/>
                    <a:pt x="273477" y="613791"/>
                  </a:cubicBezTo>
                  <a:cubicBezTo>
                    <a:pt x="273477" y="613791"/>
                    <a:pt x="275649" y="613791"/>
                    <a:pt x="275649" y="611632"/>
                  </a:cubicBezTo>
                  <a:cubicBezTo>
                    <a:pt x="275649" y="611632"/>
                    <a:pt x="277822" y="611632"/>
                    <a:pt x="279994" y="609473"/>
                  </a:cubicBezTo>
                  <a:cubicBezTo>
                    <a:pt x="282167" y="607314"/>
                    <a:pt x="282167" y="607314"/>
                    <a:pt x="284339" y="605155"/>
                  </a:cubicBezTo>
                  <a:cubicBezTo>
                    <a:pt x="303890" y="592201"/>
                    <a:pt x="325614" y="581406"/>
                    <a:pt x="342993" y="568452"/>
                  </a:cubicBezTo>
                  <a:cubicBezTo>
                    <a:pt x="347338" y="566293"/>
                    <a:pt x="349510" y="564134"/>
                    <a:pt x="351682" y="561975"/>
                  </a:cubicBezTo>
                  <a:close/>
                  <a:moveTo>
                    <a:pt x="347509" y="549275"/>
                  </a:moveTo>
                  <a:cubicBezTo>
                    <a:pt x="349678" y="549275"/>
                    <a:pt x="349678" y="551418"/>
                    <a:pt x="349678" y="553561"/>
                  </a:cubicBezTo>
                  <a:cubicBezTo>
                    <a:pt x="347509" y="553561"/>
                    <a:pt x="345339" y="555705"/>
                    <a:pt x="345339" y="555705"/>
                  </a:cubicBezTo>
                  <a:cubicBezTo>
                    <a:pt x="325813" y="568563"/>
                    <a:pt x="308456" y="581422"/>
                    <a:pt x="288929" y="592138"/>
                  </a:cubicBezTo>
                  <a:cubicBezTo>
                    <a:pt x="288929" y="592138"/>
                    <a:pt x="286760" y="592138"/>
                    <a:pt x="286760" y="592138"/>
                  </a:cubicBezTo>
                  <a:cubicBezTo>
                    <a:pt x="286760" y="592138"/>
                    <a:pt x="284590" y="592138"/>
                    <a:pt x="284590" y="589995"/>
                  </a:cubicBezTo>
                  <a:cubicBezTo>
                    <a:pt x="286760" y="589995"/>
                    <a:pt x="286760" y="589995"/>
                    <a:pt x="286760" y="589995"/>
                  </a:cubicBezTo>
                  <a:cubicBezTo>
                    <a:pt x="306286" y="577136"/>
                    <a:pt x="325813" y="564277"/>
                    <a:pt x="345339" y="551418"/>
                  </a:cubicBezTo>
                  <a:cubicBezTo>
                    <a:pt x="345339" y="551418"/>
                    <a:pt x="345339" y="549275"/>
                    <a:pt x="347509" y="549275"/>
                  </a:cubicBezTo>
                  <a:close/>
                  <a:moveTo>
                    <a:pt x="358063" y="520700"/>
                  </a:moveTo>
                  <a:cubicBezTo>
                    <a:pt x="358063" y="520700"/>
                    <a:pt x="360221" y="520700"/>
                    <a:pt x="360221" y="520700"/>
                  </a:cubicBezTo>
                  <a:cubicBezTo>
                    <a:pt x="362378" y="520700"/>
                    <a:pt x="362378" y="522859"/>
                    <a:pt x="360221" y="525018"/>
                  </a:cubicBezTo>
                  <a:cubicBezTo>
                    <a:pt x="358063" y="525018"/>
                    <a:pt x="355906" y="527177"/>
                    <a:pt x="353749" y="529336"/>
                  </a:cubicBezTo>
                  <a:cubicBezTo>
                    <a:pt x="351591" y="531495"/>
                    <a:pt x="349434" y="533654"/>
                    <a:pt x="345119" y="535813"/>
                  </a:cubicBezTo>
                  <a:cubicBezTo>
                    <a:pt x="325703" y="548767"/>
                    <a:pt x="306286" y="559562"/>
                    <a:pt x="286870" y="572516"/>
                  </a:cubicBezTo>
                  <a:cubicBezTo>
                    <a:pt x="284712" y="574675"/>
                    <a:pt x="284712" y="574675"/>
                    <a:pt x="282555" y="574675"/>
                  </a:cubicBezTo>
                  <a:cubicBezTo>
                    <a:pt x="280398" y="574675"/>
                    <a:pt x="278240" y="572516"/>
                    <a:pt x="280398" y="570357"/>
                  </a:cubicBezTo>
                  <a:cubicBezTo>
                    <a:pt x="280398" y="570357"/>
                    <a:pt x="282555" y="570357"/>
                    <a:pt x="282555" y="570357"/>
                  </a:cubicBezTo>
                  <a:cubicBezTo>
                    <a:pt x="282555" y="570357"/>
                    <a:pt x="284712" y="568198"/>
                    <a:pt x="286870" y="568198"/>
                  </a:cubicBezTo>
                  <a:cubicBezTo>
                    <a:pt x="306286" y="555244"/>
                    <a:pt x="325703" y="542290"/>
                    <a:pt x="345119" y="529336"/>
                  </a:cubicBezTo>
                  <a:cubicBezTo>
                    <a:pt x="349434" y="527177"/>
                    <a:pt x="351591" y="525018"/>
                    <a:pt x="353749" y="522859"/>
                  </a:cubicBezTo>
                  <a:cubicBezTo>
                    <a:pt x="355906" y="522859"/>
                    <a:pt x="358063" y="520700"/>
                    <a:pt x="358063" y="520700"/>
                  </a:cubicBezTo>
                  <a:close/>
                  <a:moveTo>
                    <a:pt x="346970" y="503237"/>
                  </a:moveTo>
                  <a:cubicBezTo>
                    <a:pt x="346970" y="503237"/>
                    <a:pt x="349117" y="503237"/>
                    <a:pt x="349117" y="503237"/>
                  </a:cubicBezTo>
                  <a:cubicBezTo>
                    <a:pt x="349117" y="503237"/>
                    <a:pt x="351265" y="507655"/>
                    <a:pt x="349117" y="507655"/>
                  </a:cubicBezTo>
                  <a:cubicBezTo>
                    <a:pt x="349117" y="507655"/>
                    <a:pt x="346970" y="509863"/>
                    <a:pt x="346970" y="509863"/>
                  </a:cubicBezTo>
                  <a:cubicBezTo>
                    <a:pt x="327639" y="525324"/>
                    <a:pt x="306161" y="536368"/>
                    <a:pt x="286831" y="551828"/>
                  </a:cubicBezTo>
                  <a:cubicBezTo>
                    <a:pt x="284684" y="551828"/>
                    <a:pt x="284684" y="551828"/>
                    <a:pt x="282536" y="554037"/>
                  </a:cubicBezTo>
                  <a:cubicBezTo>
                    <a:pt x="282536" y="554037"/>
                    <a:pt x="282536" y="554037"/>
                    <a:pt x="280388" y="554037"/>
                  </a:cubicBezTo>
                  <a:cubicBezTo>
                    <a:pt x="280388" y="554037"/>
                    <a:pt x="278240" y="551828"/>
                    <a:pt x="280388" y="549620"/>
                  </a:cubicBezTo>
                  <a:cubicBezTo>
                    <a:pt x="280388" y="549620"/>
                    <a:pt x="282536" y="549620"/>
                    <a:pt x="282536" y="549620"/>
                  </a:cubicBezTo>
                  <a:cubicBezTo>
                    <a:pt x="284684" y="547411"/>
                    <a:pt x="284684" y="547411"/>
                    <a:pt x="286831" y="545202"/>
                  </a:cubicBezTo>
                  <a:cubicBezTo>
                    <a:pt x="306161" y="531950"/>
                    <a:pt x="327639" y="518698"/>
                    <a:pt x="346970" y="505446"/>
                  </a:cubicBezTo>
                  <a:cubicBezTo>
                    <a:pt x="346970" y="505446"/>
                    <a:pt x="346970" y="505446"/>
                    <a:pt x="346970" y="503237"/>
                  </a:cubicBezTo>
                  <a:close/>
                  <a:moveTo>
                    <a:pt x="359708" y="477837"/>
                  </a:moveTo>
                  <a:cubicBezTo>
                    <a:pt x="361836" y="477837"/>
                    <a:pt x="361836" y="477837"/>
                    <a:pt x="361836" y="477837"/>
                  </a:cubicBezTo>
                  <a:cubicBezTo>
                    <a:pt x="363965" y="477837"/>
                    <a:pt x="363965" y="482188"/>
                    <a:pt x="361836" y="482188"/>
                  </a:cubicBezTo>
                  <a:cubicBezTo>
                    <a:pt x="359708" y="484364"/>
                    <a:pt x="357579" y="484364"/>
                    <a:pt x="355450" y="486539"/>
                  </a:cubicBezTo>
                  <a:cubicBezTo>
                    <a:pt x="351193" y="488715"/>
                    <a:pt x="349064" y="488715"/>
                    <a:pt x="346935" y="490890"/>
                  </a:cubicBezTo>
                  <a:cubicBezTo>
                    <a:pt x="325648" y="501767"/>
                    <a:pt x="306490" y="514820"/>
                    <a:pt x="287332" y="527873"/>
                  </a:cubicBezTo>
                  <a:cubicBezTo>
                    <a:pt x="285203" y="530049"/>
                    <a:pt x="283074" y="530049"/>
                    <a:pt x="283074" y="530049"/>
                  </a:cubicBezTo>
                  <a:cubicBezTo>
                    <a:pt x="280946" y="532224"/>
                    <a:pt x="280946" y="532224"/>
                    <a:pt x="278817" y="532224"/>
                  </a:cubicBezTo>
                  <a:cubicBezTo>
                    <a:pt x="278817" y="534400"/>
                    <a:pt x="276688" y="534400"/>
                    <a:pt x="274560" y="536575"/>
                  </a:cubicBezTo>
                  <a:cubicBezTo>
                    <a:pt x="274560" y="536575"/>
                    <a:pt x="274560" y="536575"/>
                    <a:pt x="272431" y="536575"/>
                  </a:cubicBezTo>
                  <a:cubicBezTo>
                    <a:pt x="272431" y="536575"/>
                    <a:pt x="270302" y="534400"/>
                    <a:pt x="272431" y="532224"/>
                  </a:cubicBezTo>
                  <a:cubicBezTo>
                    <a:pt x="274560" y="530049"/>
                    <a:pt x="276688" y="530049"/>
                    <a:pt x="278817" y="527873"/>
                  </a:cubicBezTo>
                  <a:cubicBezTo>
                    <a:pt x="280946" y="527873"/>
                    <a:pt x="280946" y="525698"/>
                    <a:pt x="283074" y="525698"/>
                  </a:cubicBezTo>
                  <a:cubicBezTo>
                    <a:pt x="283074" y="525698"/>
                    <a:pt x="285203" y="523522"/>
                    <a:pt x="287332" y="523522"/>
                  </a:cubicBezTo>
                  <a:cubicBezTo>
                    <a:pt x="306490" y="510469"/>
                    <a:pt x="325648" y="497416"/>
                    <a:pt x="346935" y="486539"/>
                  </a:cubicBezTo>
                  <a:cubicBezTo>
                    <a:pt x="349064" y="484364"/>
                    <a:pt x="351193" y="482188"/>
                    <a:pt x="355450" y="482188"/>
                  </a:cubicBezTo>
                  <a:cubicBezTo>
                    <a:pt x="357579" y="480013"/>
                    <a:pt x="357579" y="480013"/>
                    <a:pt x="359708" y="477837"/>
                  </a:cubicBezTo>
                  <a:close/>
                  <a:moveTo>
                    <a:pt x="346929" y="447675"/>
                  </a:moveTo>
                  <a:cubicBezTo>
                    <a:pt x="346929" y="447675"/>
                    <a:pt x="346929" y="447675"/>
                    <a:pt x="349097" y="447675"/>
                  </a:cubicBezTo>
                  <a:cubicBezTo>
                    <a:pt x="351265" y="447675"/>
                    <a:pt x="351265" y="447675"/>
                    <a:pt x="351265" y="447675"/>
                  </a:cubicBezTo>
                  <a:cubicBezTo>
                    <a:pt x="351265" y="449810"/>
                    <a:pt x="351265" y="449810"/>
                    <a:pt x="349097" y="449810"/>
                  </a:cubicBezTo>
                  <a:cubicBezTo>
                    <a:pt x="349097" y="451945"/>
                    <a:pt x="346929" y="454080"/>
                    <a:pt x="346929" y="454080"/>
                  </a:cubicBezTo>
                  <a:cubicBezTo>
                    <a:pt x="342592" y="458350"/>
                    <a:pt x="338255" y="460485"/>
                    <a:pt x="333919" y="464755"/>
                  </a:cubicBezTo>
                  <a:cubicBezTo>
                    <a:pt x="327414" y="469024"/>
                    <a:pt x="318741" y="473294"/>
                    <a:pt x="312236" y="477564"/>
                  </a:cubicBezTo>
                  <a:cubicBezTo>
                    <a:pt x="303563" y="483969"/>
                    <a:pt x="294890" y="490374"/>
                    <a:pt x="284048" y="496779"/>
                  </a:cubicBezTo>
                  <a:cubicBezTo>
                    <a:pt x="281880" y="498913"/>
                    <a:pt x="281880" y="498913"/>
                    <a:pt x="279711" y="501048"/>
                  </a:cubicBezTo>
                  <a:cubicBezTo>
                    <a:pt x="279711" y="501048"/>
                    <a:pt x="279711" y="501048"/>
                    <a:pt x="277543" y="501048"/>
                  </a:cubicBezTo>
                  <a:cubicBezTo>
                    <a:pt x="275375" y="503183"/>
                    <a:pt x="273207" y="505318"/>
                    <a:pt x="268870" y="507453"/>
                  </a:cubicBezTo>
                  <a:cubicBezTo>
                    <a:pt x="268870" y="507453"/>
                    <a:pt x="266702" y="509588"/>
                    <a:pt x="266702" y="509588"/>
                  </a:cubicBezTo>
                  <a:cubicBezTo>
                    <a:pt x="264533" y="509588"/>
                    <a:pt x="262365" y="507453"/>
                    <a:pt x="264533" y="505318"/>
                  </a:cubicBezTo>
                  <a:cubicBezTo>
                    <a:pt x="266702" y="505318"/>
                    <a:pt x="268870" y="503183"/>
                    <a:pt x="268870" y="503183"/>
                  </a:cubicBezTo>
                  <a:cubicBezTo>
                    <a:pt x="273207" y="501048"/>
                    <a:pt x="275375" y="498913"/>
                    <a:pt x="277543" y="496779"/>
                  </a:cubicBezTo>
                  <a:cubicBezTo>
                    <a:pt x="279711" y="496779"/>
                    <a:pt x="279711" y="496779"/>
                    <a:pt x="279711" y="494644"/>
                  </a:cubicBezTo>
                  <a:cubicBezTo>
                    <a:pt x="281880" y="494644"/>
                    <a:pt x="281880" y="492509"/>
                    <a:pt x="284048" y="492509"/>
                  </a:cubicBezTo>
                  <a:cubicBezTo>
                    <a:pt x="292721" y="486104"/>
                    <a:pt x="301394" y="481834"/>
                    <a:pt x="307899" y="475429"/>
                  </a:cubicBezTo>
                  <a:cubicBezTo>
                    <a:pt x="316572" y="471159"/>
                    <a:pt x="323077" y="466890"/>
                    <a:pt x="329582" y="462620"/>
                  </a:cubicBezTo>
                  <a:cubicBezTo>
                    <a:pt x="336087" y="458350"/>
                    <a:pt x="340424" y="454080"/>
                    <a:pt x="344760" y="449810"/>
                  </a:cubicBezTo>
                  <a:cubicBezTo>
                    <a:pt x="346929" y="449810"/>
                    <a:pt x="346929" y="447675"/>
                    <a:pt x="346929" y="447675"/>
                  </a:cubicBezTo>
                  <a:close/>
                  <a:moveTo>
                    <a:pt x="334226" y="433387"/>
                  </a:moveTo>
                  <a:cubicBezTo>
                    <a:pt x="334226" y="433387"/>
                    <a:pt x="336396" y="433387"/>
                    <a:pt x="336396" y="433387"/>
                  </a:cubicBezTo>
                  <a:cubicBezTo>
                    <a:pt x="338565" y="433387"/>
                    <a:pt x="338565" y="435530"/>
                    <a:pt x="338565" y="437673"/>
                  </a:cubicBezTo>
                  <a:cubicBezTo>
                    <a:pt x="321208" y="450532"/>
                    <a:pt x="301682" y="461248"/>
                    <a:pt x="284325" y="471964"/>
                  </a:cubicBezTo>
                  <a:cubicBezTo>
                    <a:pt x="282156" y="471964"/>
                    <a:pt x="279986" y="474107"/>
                    <a:pt x="277816" y="476250"/>
                  </a:cubicBezTo>
                  <a:cubicBezTo>
                    <a:pt x="277816" y="476250"/>
                    <a:pt x="275647" y="476250"/>
                    <a:pt x="275647" y="476250"/>
                  </a:cubicBezTo>
                  <a:cubicBezTo>
                    <a:pt x="275647" y="476250"/>
                    <a:pt x="275647" y="476250"/>
                    <a:pt x="275647" y="474107"/>
                  </a:cubicBezTo>
                  <a:cubicBezTo>
                    <a:pt x="273477" y="474107"/>
                    <a:pt x="273477" y="474107"/>
                    <a:pt x="273477" y="474107"/>
                  </a:cubicBezTo>
                  <a:cubicBezTo>
                    <a:pt x="273477" y="474107"/>
                    <a:pt x="273477" y="474107"/>
                    <a:pt x="273477" y="471964"/>
                  </a:cubicBezTo>
                  <a:cubicBezTo>
                    <a:pt x="273477" y="471964"/>
                    <a:pt x="273477" y="471964"/>
                    <a:pt x="275647" y="471964"/>
                  </a:cubicBezTo>
                  <a:cubicBezTo>
                    <a:pt x="277816" y="469821"/>
                    <a:pt x="279986" y="467678"/>
                    <a:pt x="284325" y="467678"/>
                  </a:cubicBezTo>
                  <a:cubicBezTo>
                    <a:pt x="301682" y="456962"/>
                    <a:pt x="319039" y="446246"/>
                    <a:pt x="334226" y="433387"/>
                  </a:cubicBezTo>
                  <a:close/>
                  <a:moveTo>
                    <a:pt x="341167" y="409575"/>
                  </a:moveTo>
                  <a:cubicBezTo>
                    <a:pt x="341167" y="409575"/>
                    <a:pt x="343328" y="409575"/>
                    <a:pt x="343328" y="409575"/>
                  </a:cubicBezTo>
                  <a:cubicBezTo>
                    <a:pt x="343328" y="411715"/>
                    <a:pt x="343328" y="411715"/>
                    <a:pt x="343328" y="411715"/>
                  </a:cubicBezTo>
                  <a:cubicBezTo>
                    <a:pt x="343328" y="413855"/>
                    <a:pt x="343328" y="413855"/>
                    <a:pt x="343328" y="413855"/>
                  </a:cubicBezTo>
                  <a:cubicBezTo>
                    <a:pt x="321720" y="424553"/>
                    <a:pt x="302273" y="437391"/>
                    <a:pt x="284987" y="448090"/>
                  </a:cubicBezTo>
                  <a:cubicBezTo>
                    <a:pt x="280666" y="450229"/>
                    <a:pt x="278505" y="452369"/>
                    <a:pt x="276344" y="454509"/>
                  </a:cubicBezTo>
                  <a:cubicBezTo>
                    <a:pt x="276344" y="454509"/>
                    <a:pt x="276344" y="454509"/>
                    <a:pt x="274183" y="454509"/>
                  </a:cubicBezTo>
                  <a:cubicBezTo>
                    <a:pt x="274183" y="456648"/>
                    <a:pt x="272022" y="456648"/>
                    <a:pt x="269862" y="456648"/>
                  </a:cubicBezTo>
                  <a:cubicBezTo>
                    <a:pt x="269862" y="458788"/>
                    <a:pt x="269862" y="458788"/>
                    <a:pt x="269862" y="458788"/>
                  </a:cubicBezTo>
                  <a:cubicBezTo>
                    <a:pt x="267701" y="458788"/>
                    <a:pt x="265540" y="456648"/>
                    <a:pt x="267701" y="454509"/>
                  </a:cubicBezTo>
                  <a:cubicBezTo>
                    <a:pt x="269862" y="454509"/>
                    <a:pt x="269862" y="452369"/>
                    <a:pt x="269862" y="452369"/>
                  </a:cubicBezTo>
                  <a:cubicBezTo>
                    <a:pt x="272022" y="452369"/>
                    <a:pt x="274183" y="450229"/>
                    <a:pt x="274183" y="450229"/>
                  </a:cubicBezTo>
                  <a:cubicBezTo>
                    <a:pt x="276344" y="450229"/>
                    <a:pt x="276344" y="450229"/>
                    <a:pt x="276344" y="448090"/>
                  </a:cubicBezTo>
                  <a:cubicBezTo>
                    <a:pt x="278505" y="448090"/>
                    <a:pt x="280666" y="445950"/>
                    <a:pt x="284987" y="443810"/>
                  </a:cubicBezTo>
                  <a:cubicBezTo>
                    <a:pt x="302273" y="430972"/>
                    <a:pt x="321720" y="420274"/>
                    <a:pt x="341167" y="409575"/>
                  </a:cubicBezTo>
                  <a:close/>
                  <a:moveTo>
                    <a:pt x="346979" y="387350"/>
                  </a:moveTo>
                  <a:cubicBezTo>
                    <a:pt x="346979" y="387350"/>
                    <a:pt x="349122" y="387350"/>
                    <a:pt x="349122" y="387350"/>
                  </a:cubicBezTo>
                  <a:cubicBezTo>
                    <a:pt x="351265" y="387350"/>
                    <a:pt x="351265" y="389490"/>
                    <a:pt x="351265" y="389490"/>
                  </a:cubicBezTo>
                  <a:cubicBezTo>
                    <a:pt x="349122" y="391630"/>
                    <a:pt x="349122" y="391630"/>
                    <a:pt x="346979" y="391630"/>
                  </a:cubicBezTo>
                  <a:cubicBezTo>
                    <a:pt x="346979" y="393769"/>
                    <a:pt x="346979" y="393769"/>
                    <a:pt x="344836" y="393769"/>
                  </a:cubicBezTo>
                  <a:cubicBezTo>
                    <a:pt x="344836" y="395909"/>
                    <a:pt x="342693" y="395909"/>
                    <a:pt x="340550" y="398049"/>
                  </a:cubicBezTo>
                  <a:cubicBezTo>
                    <a:pt x="323405" y="408747"/>
                    <a:pt x="304116" y="419446"/>
                    <a:pt x="284828" y="428004"/>
                  </a:cubicBezTo>
                  <a:cubicBezTo>
                    <a:pt x="282685" y="430144"/>
                    <a:pt x="280542" y="430144"/>
                    <a:pt x="276256" y="432284"/>
                  </a:cubicBezTo>
                  <a:cubicBezTo>
                    <a:pt x="274113" y="434423"/>
                    <a:pt x="271970" y="434423"/>
                    <a:pt x="271970" y="434423"/>
                  </a:cubicBezTo>
                  <a:cubicBezTo>
                    <a:pt x="269826" y="434423"/>
                    <a:pt x="269826" y="436563"/>
                    <a:pt x="269826" y="436563"/>
                  </a:cubicBezTo>
                  <a:cubicBezTo>
                    <a:pt x="269826" y="436563"/>
                    <a:pt x="267683" y="436563"/>
                    <a:pt x="267683" y="436563"/>
                  </a:cubicBezTo>
                  <a:cubicBezTo>
                    <a:pt x="265540" y="436563"/>
                    <a:pt x="265540" y="434423"/>
                    <a:pt x="267683" y="432284"/>
                  </a:cubicBezTo>
                  <a:cubicBezTo>
                    <a:pt x="267683" y="432284"/>
                    <a:pt x="269826" y="430144"/>
                    <a:pt x="271970" y="430144"/>
                  </a:cubicBezTo>
                  <a:cubicBezTo>
                    <a:pt x="271970" y="430144"/>
                    <a:pt x="274113" y="428004"/>
                    <a:pt x="276256" y="428004"/>
                  </a:cubicBezTo>
                  <a:cubicBezTo>
                    <a:pt x="276256" y="428004"/>
                    <a:pt x="276256" y="428004"/>
                    <a:pt x="278399" y="428004"/>
                  </a:cubicBezTo>
                  <a:cubicBezTo>
                    <a:pt x="280542" y="425865"/>
                    <a:pt x="282685" y="423725"/>
                    <a:pt x="284828" y="423725"/>
                  </a:cubicBezTo>
                  <a:cubicBezTo>
                    <a:pt x="304116" y="413026"/>
                    <a:pt x="323405" y="404468"/>
                    <a:pt x="340550" y="391630"/>
                  </a:cubicBezTo>
                  <a:cubicBezTo>
                    <a:pt x="342693" y="391630"/>
                    <a:pt x="342693" y="389490"/>
                    <a:pt x="344836" y="389490"/>
                  </a:cubicBezTo>
                  <a:cubicBezTo>
                    <a:pt x="344836" y="389490"/>
                    <a:pt x="346979" y="387350"/>
                    <a:pt x="346979" y="387350"/>
                  </a:cubicBezTo>
                  <a:close/>
                  <a:moveTo>
                    <a:pt x="347494" y="363537"/>
                  </a:moveTo>
                  <a:cubicBezTo>
                    <a:pt x="349677" y="363537"/>
                    <a:pt x="349677" y="367922"/>
                    <a:pt x="349677" y="367922"/>
                  </a:cubicBezTo>
                  <a:cubicBezTo>
                    <a:pt x="347494" y="367922"/>
                    <a:pt x="347494" y="370114"/>
                    <a:pt x="347494" y="370114"/>
                  </a:cubicBezTo>
                  <a:cubicBezTo>
                    <a:pt x="345312" y="370114"/>
                    <a:pt x="345312" y="372306"/>
                    <a:pt x="343129" y="372306"/>
                  </a:cubicBezTo>
                  <a:cubicBezTo>
                    <a:pt x="343129" y="372306"/>
                    <a:pt x="340946" y="374499"/>
                    <a:pt x="338763" y="374499"/>
                  </a:cubicBezTo>
                  <a:cubicBezTo>
                    <a:pt x="321301" y="387652"/>
                    <a:pt x="303838" y="398614"/>
                    <a:pt x="284193" y="409575"/>
                  </a:cubicBezTo>
                  <a:cubicBezTo>
                    <a:pt x="282010" y="409575"/>
                    <a:pt x="282010" y="409575"/>
                    <a:pt x="282010" y="409575"/>
                  </a:cubicBezTo>
                  <a:cubicBezTo>
                    <a:pt x="279827" y="409575"/>
                    <a:pt x="279827" y="407383"/>
                    <a:pt x="282010" y="405191"/>
                  </a:cubicBezTo>
                  <a:cubicBezTo>
                    <a:pt x="282010" y="405191"/>
                    <a:pt x="284193" y="405191"/>
                    <a:pt x="284193" y="402998"/>
                  </a:cubicBezTo>
                  <a:cubicBezTo>
                    <a:pt x="303838" y="394229"/>
                    <a:pt x="321301" y="383268"/>
                    <a:pt x="338763" y="370114"/>
                  </a:cubicBezTo>
                  <a:cubicBezTo>
                    <a:pt x="340946" y="370114"/>
                    <a:pt x="340946" y="367922"/>
                    <a:pt x="343129" y="367922"/>
                  </a:cubicBezTo>
                  <a:cubicBezTo>
                    <a:pt x="343129" y="365729"/>
                    <a:pt x="345312" y="365729"/>
                    <a:pt x="347494" y="363537"/>
                  </a:cubicBezTo>
                  <a:close/>
                  <a:moveTo>
                    <a:pt x="353325" y="346075"/>
                  </a:moveTo>
                  <a:cubicBezTo>
                    <a:pt x="355470" y="346075"/>
                    <a:pt x="355470" y="346075"/>
                    <a:pt x="355470" y="346075"/>
                  </a:cubicBezTo>
                  <a:cubicBezTo>
                    <a:pt x="357615" y="346075"/>
                    <a:pt x="357615" y="348218"/>
                    <a:pt x="357615" y="350361"/>
                  </a:cubicBezTo>
                  <a:cubicBezTo>
                    <a:pt x="353325" y="350361"/>
                    <a:pt x="351179" y="352505"/>
                    <a:pt x="349034" y="352505"/>
                  </a:cubicBezTo>
                  <a:cubicBezTo>
                    <a:pt x="349034" y="352505"/>
                    <a:pt x="346889" y="354648"/>
                    <a:pt x="344744" y="354648"/>
                  </a:cubicBezTo>
                  <a:cubicBezTo>
                    <a:pt x="344744" y="354648"/>
                    <a:pt x="342598" y="356791"/>
                    <a:pt x="342598" y="356791"/>
                  </a:cubicBezTo>
                  <a:cubicBezTo>
                    <a:pt x="340453" y="356791"/>
                    <a:pt x="338308" y="358934"/>
                    <a:pt x="338308" y="358934"/>
                  </a:cubicBezTo>
                  <a:cubicBezTo>
                    <a:pt x="321146" y="367507"/>
                    <a:pt x="301838" y="378222"/>
                    <a:pt x="286821" y="386795"/>
                  </a:cubicBezTo>
                  <a:cubicBezTo>
                    <a:pt x="284676" y="386795"/>
                    <a:pt x="284676" y="388938"/>
                    <a:pt x="282531" y="388938"/>
                  </a:cubicBezTo>
                  <a:cubicBezTo>
                    <a:pt x="280385" y="388938"/>
                    <a:pt x="280385" y="388938"/>
                    <a:pt x="280385" y="386795"/>
                  </a:cubicBezTo>
                  <a:cubicBezTo>
                    <a:pt x="280385" y="384652"/>
                    <a:pt x="280385" y="384652"/>
                    <a:pt x="280385" y="384652"/>
                  </a:cubicBezTo>
                  <a:cubicBezTo>
                    <a:pt x="282531" y="384652"/>
                    <a:pt x="284676" y="382509"/>
                    <a:pt x="286821" y="382509"/>
                  </a:cubicBezTo>
                  <a:cubicBezTo>
                    <a:pt x="303983" y="371793"/>
                    <a:pt x="319000" y="363220"/>
                    <a:pt x="336162" y="354648"/>
                  </a:cubicBezTo>
                  <a:cubicBezTo>
                    <a:pt x="338308" y="354648"/>
                    <a:pt x="340453" y="352505"/>
                    <a:pt x="340453" y="352505"/>
                  </a:cubicBezTo>
                  <a:cubicBezTo>
                    <a:pt x="342598" y="352505"/>
                    <a:pt x="344744" y="350361"/>
                    <a:pt x="344744" y="350361"/>
                  </a:cubicBezTo>
                  <a:cubicBezTo>
                    <a:pt x="346889" y="350361"/>
                    <a:pt x="349034" y="348218"/>
                    <a:pt x="349034" y="348218"/>
                  </a:cubicBezTo>
                  <a:cubicBezTo>
                    <a:pt x="351179" y="348218"/>
                    <a:pt x="353325" y="346075"/>
                    <a:pt x="353325" y="346075"/>
                  </a:cubicBezTo>
                  <a:close/>
                  <a:moveTo>
                    <a:pt x="353352" y="328612"/>
                  </a:moveTo>
                  <a:cubicBezTo>
                    <a:pt x="353352" y="328612"/>
                    <a:pt x="353352" y="328612"/>
                    <a:pt x="355483" y="328612"/>
                  </a:cubicBezTo>
                  <a:cubicBezTo>
                    <a:pt x="355483" y="328612"/>
                    <a:pt x="357615" y="330784"/>
                    <a:pt x="355483" y="330784"/>
                  </a:cubicBezTo>
                  <a:cubicBezTo>
                    <a:pt x="353352" y="332957"/>
                    <a:pt x="351220" y="335129"/>
                    <a:pt x="349088" y="337302"/>
                  </a:cubicBezTo>
                  <a:cubicBezTo>
                    <a:pt x="346956" y="337302"/>
                    <a:pt x="346956" y="337302"/>
                    <a:pt x="344824" y="339474"/>
                  </a:cubicBezTo>
                  <a:cubicBezTo>
                    <a:pt x="342693" y="339474"/>
                    <a:pt x="342693" y="341646"/>
                    <a:pt x="340561" y="341646"/>
                  </a:cubicBezTo>
                  <a:cubicBezTo>
                    <a:pt x="338429" y="341646"/>
                    <a:pt x="338429" y="343819"/>
                    <a:pt x="336297" y="343819"/>
                  </a:cubicBezTo>
                  <a:cubicBezTo>
                    <a:pt x="321375" y="354681"/>
                    <a:pt x="304320" y="361198"/>
                    <a:pt x="287266" y="369887"/>
                  </a:cubicBezTo>
                  <a:cubicBezTo>
                    <a:pt x="285134" y="369887"/>
                    <a:pt x="283002" y="367715"/>
                    <a:pt x="285134" y="367715"/>
                  </a:cubicBezTo>
                  <a:cubicBezTo>
                    <a:pt x="285134" y="367715"/>
                    <a:pt x="287266" y="365542"/>
                    <a:pt x="287266" y="365542"/>
                  </a:cubicBezTo>
                  <a:cubicBezTo>
                    <a:pt x="304320" y="356853"/>
                    <a:pt x="319243" y="348163"/>
                    <a:pt x="336297" y="339474"/>
                  </a:cubicBezTo>
                  <a:cubicBezTo>
                    <a:pt x="338429" y="339474"/>
                    <a:pt x="338429" y="337302"/>
                    <a:pt x="340561" y="337302"/>
                  </a:cubicBezTo>
                  <a:cubicBezTo>
                    <a:pt x="340561" y="335129"/>
                    <a:pt x="342693" y="335129"/>
                    <a:pt x="344824" y="332957"/>
                  </a:cubicBezTo>
                  <a:cubicBezTo>
                    <a:pt x="344824" y="332957"/>
                    <a:pt x="346956" y="332957"/>
                    <a:pt x="349088" y="330784"/>
                  </a:cubicBezTo>
                  <a:cubicBezTo>
                    <a:pt x="351220" y="330784"/>
                    <a:pt x="351220" y="328612"/>
                    <a:pt x="353352" y="328612"/>
                  </a:cubicBezTo>
                  <a:close/>
                  <a:moveTo>
                    <a:pt x="351689" y="307975"/>
                  </a:moveTo>
                  <a:cubicBezTo>
                    <a:pt x="353859" y="307975"/>
                    <a:pt x="356028" y="310092"/>
                    <a:pt x="353859" y="312208"/>
                  </a:cubicBezTo>
                  <a:cubicBezTo>
                    <a:pt x="351689" y="312208"/>
                    <a:pt x="349519" y="314325"/>
                    <a:pt x="347350" y="314325"/>
                  </a:cubicBezTo>
                  <a:cubicBezTo>
                    <a:pt x="347350" y="316442"/>
                    <a:pt x="345180" y="316442"/>
                    <a:pt x="343011" y="318558"/>
                  </a:cubicBezTo>
                  <a:cubicBezTo>
                    <a:pt x="343011" y="318558"/>
                    <a:pt x="340841" y="320675"/>
                    <a:pt x="338671" y="320675"/>
                  </a:cubicBezTo>
                  <a:cubicBezTo>
                    <a:pt x="338671" y="322792"/>
                    <a:pt x="336502" y="322792"/>
                    <a:pt x="334332" y="322792"/>
                  </a:cubicBezTo>
                  <a:cubicBezTo>
                    <a:pt x="321315" y="331258"/>
                    <a:pt x="308297" y="339725"/>
                    <a:pt x="295279" y="346075"/>
                  </a:cubicBezTo>
                  <a:cubicBezTo>
                    <a:pt x="295279" y="346075"/>
                    <a:pt x="293110" y="346075"/>
                    <a:pt x="293110" y="346075"/>
                  </a:cubicBezTo>
                  <a:cubicBezTo>
                    <a:pt x="290940" y="346075"/>
                    <a:pt x="290940" y="343958"/>
                    <a:pt x="293110" y="343958"/>
                  </a:cubicBezTo>
                  <a:cubicBezTo>
                    <a:pt x="306127" y="335492"/>
                    <a:pt x="321315" y="327025"/>
                    <a:pt x="334332" y="318558"/>
                  </a:cubicBezTo>
                  <a:cubicBezTo>
                    <a:pt x="336502" y="318558"/>
                    <a:pt x="338671" y="316442"/>
                    <a:pt x="338671" y="316442"/>
                  </a:cubicBezTo>
                  <a:cubicBezTo>
                    <a:pt x="340841" y="316442"/>
                    <a:pt x="343011" y="314325"/>
                    <a:pt x="343011" y="314325"/>
                  </a:cubicBezTo>
                  <a:cubicBezTo>
                    <a:pt x="345180" y="312208"/>
                    <a:pt x="347350" y="312208"/>
                    <a:pt x="347350" y="310092"/>
                  </a:cubicBezTo>
                  <a:cubicBezTo>
                    <a:pt x="349519" y="310092"/>
                    <a:pt x="349519" y="307975"/>
                    <a:pt x="351689" y="307975"/>
                  </a:cubicBezTo>
                  <a:close/>
                  <a:moveTo>
                    <a:pt x="340614" y="295275"/>
                  </a:moveTo>
                  <a:cubicBezTo>
                    <a:pt x="340614" y="295275"/>
                    <a:pt x="340614" y="295275"/>
                    <a:pt x="342764" y="295275"/>
                  </a:cubicBezTo>
                  <a:cubicBezTo>
                    <a:pt x="344915" y="295275"/>
                    <a:pt x="344915" y="297447"/>
                    <a:pt x="342764" y="299620"/>
                  </a:cubicBezTo>
                  <a:cubicBezTo>
                    <a:pt x="340614" y="301792"/>
                    <a:pt x="340614" y="301792"/>
                    <a:pt x="338463" y="303965"/>
                  </a:cubicBezTo>
                  <a:cubicBezTo>
                    <a:pt x="336312" y="303965"/>
                    <a:pt x="334161" y="306137"/>
                    <a:pt x="334161" y="306137"/>
                  </a:cubicBezTo>
                  <a:cubicBezTo>
                    <a:pt x="319105" y="316999"/>
                    <a:pt x="301899" y="325688"/>
                    <a:pt x="286843" y="334378"/>
                  </a:cubicBezTo>
                  <a:cubicBezTo>
                    <a:pt x="284693" y="334378"/>
                    <a:pt x="284693" y="336550"/>
                    <a:pt x="282542" y="336550"/>
                  </a:cubicBezTo>
                  <a:cubicBezTo>
                    <a:pt x="280391" y="336550"/>
                    <a:pt x="278240" y="334378"/>
                    <a:pt x="280391" y="334378"/>
                  </a:cubicBezTo>
                  <a:cubicBezTo>
                    <a:pt x="280391" y="332205"/>
                    <a:pt x="282542" y="332205"/>
                    <a:pt x="282542" y="332205"/>
                  </a:cubicBezTo>
                  <a:cubicBezTo>
                    <a:pt x="284693" y="332205"/>
                    <a:pt x="284693" y="330033"/>
                    <a:pt x="286843" y="330033"/>
                  </a:cubicBezTo>
                  <a:cubicBezTo>
                    <a:pt x="301899" y="321344"/>
                    <a:pt x="319105" y="312654"/>
                    <a:pt x="334161" y="301792"/>
                  </a:cubicBezTo>
                  <a:cubicBezTo>
                    <a:pt x="334161" y="299620"/>
                    <a:pt x="336312" y="299620"/>
                    <a:pt x="338463" y="297447"/>
                  </a:cubicBezTo>
                  <a:cubicBezTo>
                    <a:pt x="338463" y="297447"/>
                    <a:pt x="340614" y="297447"/>
                    <a:pt x="340614" y="295275"/>
                  </a:cubicBezTo>
                  <a:close/>
                  <a:moveTo>
                    <a:pt x="345376" y="268287"/>
                  </a:moveTo>
                  <a:cubicBezTo>
                    <a:pt x="347526" y="268287"/>
                    <a:pt x="349677" y="270510"/>
                    <a:pt x="347526" y="272732"/>
                  </a:cubicBezTo>
                  <a:cubicBezTo>
                    <a:pt x="347526" y="272732"/>
                    <a:pt x="347526" y="272732"/>
                    <a:pt x="345376" y="274955"/>
                  </a:cubicBezTo>
                  <a:cubicBezTo>
                    <a:pt x="345376" y="277177"/>
                    <a:pt x="343225" y="277177"/>
                    <a:pt x="341074" y="279400"/>
                  </a:cubicBezTo>
                  <a:cubicBezTo>
                    <a:pt x="341074" y="281622"/>
                    <a:pt x="338923" y="281622"/>
                    <a:pt x="336772" y="283845"/>
                  </a:cubicBezTo>
                  <a:cubicBezTo>
                    <a:pt x="336772" y="283845"/>
                    <a:pt x="334621" y="286067"/>
                    <a:pt x="332471" y="286067"/>
                  </a:cubicBezTo>
                  <a:cubicBezTo>
                    <a:pt x="319566" y="297180"/>
                    <a:pt x="302359" y="303847"/>
                    <a:pt x="289455" y="310515"/>
                  </a:cubicBezTo>
                  <a:cubicBezTo>
                    <a:pt x="287304" y="312737"/>
                    <a:pt x="287304" y="312737"/>
                    <a:pt x="287304" y="312737"/>
                  </a:cubicBezTo>
                  <a:cubicBezTo>
                    <a:pt x="285153" y="312737"/>
                    <a:pt x="283002" y="310515"/>
                    <a:pt x="285153" y="308292"/>
                  </a:cubicBezTo>
                  <a:cubicBezTo>
                    <a:pt x="287304" y="308292"/>
                    <a:pt x="287304" y="306070"/>
                    <a:pt x="289455" y="306070"/>
                  </a:cubicBezTo>
                  <a:cubicBezTo>
                    <a:pt x="298058" y="301625"/>
                    <a:pt x="306661" y="297180"/>
                    <a:pt x="317415" y="292735"/>
                  </a:cubicBezTo>
                  <a:cubicBezTo>
                    <a:pt x="321717" y="288290"/>
                    <a:pt x="328169" y="286067"/>
                    <a:pt x="332471" y="281622"/>
                  </a:cubicBezTo>
                  <a:cubicBezTo>
                    <a:pt x="334621" y="279400"/>
                    <a:pt x="336772" y="279400"/>
                    <a:pt x="336772" y="277177"/>
                  </a:cubicBezTo>
                  <a:cubicBezTo>
                    <a:pt x="338923" y="274955"/>
                    <a:pt x="341074" y="274955"/>
                    <a:pt x="341074" y="272732"/>
                  </a:cubicBezTo>
                  <a:cubicBezTo>
                    <a:pt x="343225" y="272732"/>
                    <a:pt x="343225" y="270510"/>
                    <a:pt x="345376" y="268287"/>
                  </a:cubicBezTo>
                  <a:close/>
                  <a:moveTo>
                    <a:pt x="347526" y="254000"/>
                  </a:moveTo>
                  <a:cubicBezTo>
                    <a:pt x="349677" y="254000"/>
                    <a:pt x="349677" y="256117"/>
                    <a:pt x="349677" y="258233"/>
                  </a:cubicBezTo>
                  <a:cubicBezTo>
                    <a:pt x="347526" y="258233"/>
                    <a:pt x="345376" y="260350"/>
                    <a:pt x="345376" y="260350"/>
                  </a:cubicBezTo>
                  <a:cubicBezTo>
                    <a:pt x="343225" y="260350"/>
                    <a:pt x="343225" y="262467"/>
                    <a:pt x="341074" y="262467"/>
                  </a:cubicBezTo>
                  <a:cubicBezTo>
                    <a:pt x="338923" y="264583"/>
                    <a:pt x="338923" y="264583"/>
                    <a:pt x="336772" y="266700"/>
                  </a:cubicBezTo>
                  <a:cubicBezTo>
                    <a:pt x="334621" y="266700"/>
                    <a:pt x="334621" y="266700"/>
                    <a:pt x="332471" y="268817"/>
                  </a:cubicBezTo>
                  <a:cubicBezTo>
                    <a:pt x="317415" y="277283"/>
                    <a:pt x="304510" y="283633"/>
                    <a:pt x="289455" y="292100"/>
                  </a:cubicBezTo>
                  <a:cubicBezTo>
                    <a:pt x="289455" y="292100"/>
                    <a:pt x="289455" y="292100"/>
                    <a:pt x="287304" y="292100"/>
                  </a:cubicBezTo>
                  <a:cubicBezTo>
                    <a:pt x="285153" y="292100"/>
                    <a:pt x="283002" y="289983"/>
                    <a:pt x="285153" y="287867"/>
                  </a:cubicBezTo>
                  <a:cubicBezTo>
                    <a:pt x="287304" y="287867"/>
                    <a:pt x="289455" y="287867"/>
                    <a:pt x="289455" y="285750"/>
                  </a:cubicBezTo>
                  <a:cubicBezTo>
                    <a:pt x="304510" y="279400"/>
                    <a:pt x="317415" y="270933"/>
                    <a:pt x="332471" y="264583"/>
                  </a:cubicBezTo>
                  <a:cubicBezTo>
                    <a:pt x="332471" y="262467"/>
                    <a:pt x="334621" y="262467"/>
                    <a:pt x="336772" y="260350"/>
                  </a:cubicBezTo>
                  <a:cubicBezTo>
                    <a:pt x="338923" y="260350"/>
                    <a:pt x="338923" y="258233"/>
                    <a:pt x="341074" y="258233"/>
                  </a:cubicBezTo>
                  <a:cubicBezTo>
                    <a:pt x="343225" y="258233"/>
                    <a:pt x="343225" y="256117"/>
                    <a:pt x="345376" y="256117"/>
                  </a:cubicBezTo>
                  <a:cubicBezTo>
                    <a:pt x="345376" y="256117"/>
                    <a:pt x="345376" y="254000"/>
                    <a:pt x="347526" y="254000"/>
                  </a:cubicBezTo>
                  <a:close/>
                  <a:moveTo>
                    <a:pt x="342269" y="231775"/>
                  </a:moveTo>
                  <a:cubicBezTo>
                    <a:pt x="344385" y="231775"/>
                    <a:pt x="346502" y="233967"/>
                    <a:pt x="344385" y="236160"/>
                  </a:cubicBezTo>
                  <a:cubicBezTo>
                    <a:pt x="344385" y="236160"/>
                    <a:pt x="344385" y="236160"/>
                    <a:pt x="342269" y="238352"/>
                  </a:cubicBezTo>
                  <a:cubicBezTo>
                    <a:pt x="342269" y="238352"/>
                    <a:pt x="340152" y="240544"/>
                    <a:pt x="340152" y="240544"/>
                  </a:cubicBezTo>
                  <a:cubicBezTo>
                    <a:pt x="338035" y="242737"/>
                    <a:pt x="335919" y="242737"/>
                    <a:pt x="335919" y="244929"/>
                  </a:cubicBezTo>
                  <a:cubicBezTo>
                    <a:pt x="333802" y="244929"/>
                    <a:pt x="331685" y="247121"/>
                    <a:pt x="329569" y="247121"/>
                  </a:cubicBezTo>
                  <a:cubicBezTo>
                    <a:pt x="318985" y="258083"/>
                    <a:pt x="304169" y="264659"/>
                    <a:pt x="291469" y="271236"/>
                  </a:cubicBezTo>
                  <a:cubicBezTo>
                    <a:pt x="287235" y="273429"/>
                    <a:pt x="285119" y="273429"/>
                    <a:pt x="283002" y="275621"/>
                  </a:cubicBezTo>
                  <a:cubicBezTo>
                    <a:pt x="283002" y="275621"/>
                    <a:pt x="280885" y="275621"/>
                    <a:pt x="280885" y="277813"/>
                  </a:cubicBezTo>
                  <a:cubicBezTo>
                    <a:pt x="280885" y="277813"/>
                    <a:pt x="280885" y="277813"/>
                    <a:pt x="278769" y="277813"/>
                  </a:cubicBezTo>
                  <a:cubicBezTo>
                    <a:pt x="276652" y="277813"/>
                    <a:pt x="276652" y="273429"/>
                    <a:pt x="278769" y="273429"/>
                  </a:cubicBezTo>
                  <a:cubicBezTo>
                    <a:pt x="278769" y="273429"/>
                    <a:pt x="280885" y="271236"/>
                    <a:pt x="280885" y="271236"/>
                  </a:cubicBezTo>
                  <a:cubicBezTo>
                    <a:pt x="280885" y="271236"/>
                    <a:pt x="283002" y="271236"/>
                    <a:pt x="283002" y="271236"/>
                  </a:cubicBezTo>
                  <a:cubicBezTo>
                    <a:pt x="285119" y="269044"/>
                    <a:pt x="287235" y="266852"/>
                    <a:pt x="291469" y="266852"/>
                  </a:cubicBezTo>
                  <a:cubicBezTo>
                    <a:pt x="304169" y="260275"/>
                    <a:pt x="318985" y="251506"/>
                    <a:pt x="329569" y="242737"/>
                  </a:cubicBezTo>
                  <a:cubicBezTo>
                    <a:pt x="331685" y="242737"/>
                    <a:pt x="333802" y="240544"/>
                    <a:pt x="333802" y="238352"/>
                  </a:cubicBezTo>
                  <a:cubicBezTo>
                    <a:pt x="335919" y="238352"/>
                    <a:pt x="338035" y="236160"/>
                    <a:pt x="338035" y="236160"/>
                  </a:cubicBezTo>
                  <a:cubicBezTo>
                    <a:pt x="340152" y="233967"/>
                    <a:pt x="340152" y="233967"/>
                    <a:pt x="342269" y="233967"/>
                  </a:cubicBezTo>
                  <a:cubicBezTo>
                    <a:pt x="342269" y="231775"/>
                    <a:pt x="342269" y="231775"/>
                    <a:pt x="342269" y="231775"/>
                  </a:cubicBezTo>
                  <a:close/>
                  <a:moveTo>
                    <a:pt x="349100" y="211137"/>
                  </a:moveTo>
                  <a:cubicBezTo>
                    <a:pt x="349100" y="211137"/>
                    <a:pt x="351265" y="215482"/>
                    <a:pt x="349100" y="215482"/>
                  </a:cubicBezTo>
                  <a:cubicBezTo>
                    <a:pt x="346936" y="217654"/>
                    <a:pt x="344771" y="219827"/>
                    <a:pt x="342606" y="221999"/>
                  </a:cubicBezTo>
                  <a:cubicBezTo>
                    <a:pt x="340441" y="221999"/>
                    <a:pt x="340441" y="221999"/>
                    <a:pt x="338276" y="224171"/>
                  </a:cubicBezTo>
                  <a:cubicBezTo>
                    <a:pt x="336112" y="224171"/>
                    <a:pt x="336112" y="226344"/>
                    <a:pt x="333947" y="226344"/>
                  </a:cubicBezTo>
                  <a:cubicBezTo>
                    <a:pt x="333947" y="226344"/>
                    <a:pt x="331782" y="228516"/>
                    <a:pt x="329617" y="228516"/>
                  </a:cubicBezTo>
                  <a:cubicBezTo>
                    <a:pt x="316629" y="237206"/>
                    <a:pt x="303640" y="241550"/>
                    <a:pt x="290651" y="248067"/>
                  </a:cubicBezTo>
                  <a:cubicBezTo>
                    <a:pt x="288486" y="250240"/>
                    <a:pt x="288486" y="250240"/>
                    <a:pt x="286321" y="250240"/>
                  </a:cubicBezTo>
                  <a:cubicBezTo>
                    <a:pt x="284157" y="252412"/>
                    <a:pt x="284157" y="252412"/>
                    <a:pt x="284157" y="252412"/>
                  </a:cubicBezTo>
                  <a:cubicBezTo>
                    <a:pt x="281992" y="252412"/>
                    <a:pt x="281992" y="252412"/>
                    <a:pt x="281992" y="252412"/>
                  </a:cubicBezTo>
                  <a:cubicBezTo>
                    <a:pt x="279827" y="252412"/>
                    <a:pt x="279827" y="250240"/>
                    <a:pt x="281992" y="248067"/>
                  </a:cubicBezTo>
                  <a:cubicBezTo>
                    <a:pt x="281992" y="248067"/>
                    <a:pt x="284157" y="248067"/>
                    <a:pt x="286321" y="245895"/>
                  </a:cubicBezTo>
                  <a:cubicBezTo>
                    <a:pt x="288486" y="245895"/>
                    <a:pt x="288486" y="245895"/>
                    <a:pt x="290651" y="243723"/>
                  </a:cubicBezTo>
                  <a:cubicBezTo>
                    <a:pt x="303640" y="237206"/>
                    <a:pt x="316629" y="232861"/>
                    <a:pt x="329617" y="224171"/>
                  </a:cubicBezTo>
                  <a:cubicBezTo>
                    <a:pt x="331782" y="224171"/>
                    <a:pt x="331782" y="221999"/>
                    <a:pt x="333947" y="221999"/>
                  </a:cubicBezTo>
                  <a:cubicBezTo>
                    <a:pt x="336112" y="219827"/>
                    <a:pt x="336112" y="219827"/>
                    <a:pt x="338276" y="219827"/>
                  </a:cubicBezTo>
                  <a:cubicBezTo>
                    <a:pt x="340441" y="217654"/>
                    <a:pt x="340441" y="217654"/>
                    <a:pt x="342606" y="215482"/>
                  </a:cubicBezTo>
                  <a:cubicBezTo>
                    <a:pt x="344771" y="215482"/>
                    <a:pt x="344771" y="213309"/>
                    <a:pt x="346936" y="213309"/>
                  </a:cubicBezTo>
                  <a:cubicBezTo>
                    <a:pt x="346936" y="213309"/>
                    <a:pt x="346936" y="211137"/>
                    <a:pt x="349100" y="211137"/>
                  </a:cubicBezTo>
                  <a:close/>
                  <a:moveTo>
                    <a:pt x="347487" y="195262"/>
                  </a:moveTo>
                  <a:cubicBezTo>
                    <a:pt x="349677" y="195262"/>
                    <a:pt x="349677" y="197445"/>
                    <a:pt x="349677" y="199628"/>
                  </a:cubicBezTo>
                  <a:cubicBezTo>
                    <a:pt x="347487" y="201811"/>
                    <a:pt x="345298" y="201811"/>
                    <a:pt x="343108" y="203993"/>
                  </a:cubicBezTo>
                  <a:cubicBezTo>
                    <a:pt x="340919" y="203993"/>
                    <a:pt x="338729" y="206176"/>
                    <a:pt x="338729" y="206176"/>
                  </a:cubicBezTo>
                  <a:cubicBezTo>
                    <a:pt x="336539" y="206176"/>
                    <a:pt x="336539" y="208359"/>
                    <a:pt x="334350" y="208359"/>
                  </a:cubicBezTo>
                  <a:cubicBezTo>
                    <a:pt x="332160" y="208359"/>
                    <a:pt x="332160" y="210542"/>
                    <a:pt x="329970" y="210542"/>
                  </a:cubicBezTo>
                  <a:cubicBezTo>
                    <a:pt x="316832" y="217090"/>
                    <a:pt x="303694" y="223639"/>
                    <a:pt x="290556" y="230187"/>
                  </a:cubicBezTo>
                  <a:cubicBezTo>
                    <a:pt x="288367" y="230187"/>
                    <a:pt x="286177" y="225822"/>
                    <a:pt x="288367" y="225822"/>
                  </a:cubicBezTo>
                  <a:cubicBezTo>
                    <a:pt x="288367" y="225822"/>
                    <a:pt x="290556" y="225822"/>
                    <a:pt x="290556" y="225822"/>
                  </a:cubicBezTo>
                  <a:cubicBezTo>
                    <a:pt x="303694" y="219273"/>
                    <a:pt x="316832" y="212725"/>
                    <a:pt x="329970" y="206176"/>
                  </a:cubicBezTo>
                  <a:cubicBezTo>
                    <a:pt x="332160" y="206176"/>
                    <a:pt x="332160" y="203993"/>
                    <a:pt x="334350" y="203993"/>
                  </a:cubicBezTo>
                  <a:cubicBezTo>
                    <a:pt x="334350" y="203993"/>
                    <a:pt x="336539" y="201811"/>
                    <a:pt x="338729" y="201811"/>
                  </a:cubicBezTo>
                  <a:cubicBezTo>
                    <a:pt x="338729" y="201811"/>
                    <a:pt x="340919" y="199628"/>
                    <a:pt x="340919" y="199628"/>
                  </a:cubicBezTo>
                  <a:cubicBezTo>
                    <a:pt x="343108" y="197445"/>
                    <a:pt x="345298" y="197445"/>
                    <a:pt x="347487" y="195262"/>
                  </a:cubicBezTo>
                  <a:close/>
                  <a:moveTo>
                    <a:pt x="346936" y="177800"/>
                  </a:moveTo>
                  <a:cubicBezTo>
                    <a:pt x="346936" y="177800"/>
                    <a:pt x="346936" y="177800"/>
                    <a:pt x="349100" y="177800"/>
                  </a:cubicBezTo>
                  <a:cubicBezTo>
                    <a:pt x="349100" y="177800"/>
                    <a:pt x="351265" y="180005"/>
                    <a:pt x="349100" y="182210"/>
                  </a:cubicBezTo>
                  <a:cubicBezTo>
                    <a:pt x="346936" y="184415"/>
                    <a:pt x="342606" y="184415"/>
                    <a:pt x="340441" y="186620"/>
                  </a:cubicBezTo>
                  <a:cubicBezTo>
                    <a:pt x="340441" y="186620"/>
                    <a:pt x="338276" y="188825"/>
                    <a:pt x="336112" y="188825"/>
                  </a:cubicBezTo>
                  <a:cubicBezTo>
                    <a:pt x="336112" y="188825"/>
                    <a:pt x="333947" y="191029"/>
                    <a:pt x="333947" y="191029"/>
                  </a:cubicBezTo>
                  <a:cubicBezTo>
                    <a:pt x="331782" y="191029"/>
                    <a:pt x="331782" y="191029"/>
                    <a:pt x="329617" y="193234"/>
                  </a:cubicBezTo>
                  <a:cubicBezTo>
                    <a:pt x="316629" y="199849"/>
                    <a:pt x="303640" y="206464"/>
                    <a:pt x="290651" y="213078"/>
                  </a:cubicBezTo>
                  <a:cubicBezTo>
                    <a:pt x="288486" y="215283"/>
                    <a:pt x="288486" y="215283"/>
                    <a:pt x="286321" y="215283"/>
                  </a:cubicBezTo>
                  <a:cubicBezTo>
                    <a:pt x="286321" y="215283"/>
                    <a:pt x="284157" y="217488"/>
                    <a:pt x="284157" y="217488"/>
                  </a:cubicBezTo>
                  <a:cubicBezTo>
                    <a:pt x="281992" y="217488"/>
                    <a:pt x="281992" y="217488"/>
                    <a:pt x="281992" y="217488"/>
                  </a:cubicBezTo>
                  <a:cubicBezTo>
                    <a:pt x="279827" y="217488"/>
                    <a:pt x="279827" y="215283"/>
                    <a:pt x="281992" y="213078"/>
                  </a:cubicBezTo>
                  <a:cubicBezTo>
                    <a:pt x="281992" y="213078"/>
                    <a:pt x="284157" y="213078"/>
                    <a:pt x="284157" y="210873"/>
                  </a:cubicBezTo>
                  <a:cubicBezTo>
                    <a:pt x="284157" y="210873"/>
                    <a:pt x="286321" y="210873"/>
                    <a:pt x="286321" y="210873"/>
                  </a:cubicBezTo>
                  <a:cubicBezTo>
                    <a:pt x="288486" y="210873"/>
                    <a:pt x="288486" y="208669"/>
                    <a:pt x="290651" y="208669"/>
                  </a:cubicBezTo>
                  <a:cubicBezTo>
                    <a:pt x="303640" y="202054"/>
                    <a:pt x="316629" y="195439"/>
                    <a:pt x="329617" y="188825"/>
                  </a:cubicBezTo>
                  <a:cubicBezTo>
                    <a:pt x="331782" y="186620"/>
                    <a:pt x="331782" y="186620"/>
                    <a:pt x="333947" y="186620"/>
                  </a:cubicBezTo>
                  <a:cubicBezTo>
                    <a:pt x="333947" y="184415"/>
                    <a:pt x="336112" y="184415"/>
                    <a:pt x="336112" y="184415"/>
                  </a:cubicBezTo>
                  <a:cubicBezTo>
                    <a:pt x="338276" y="182210"/>
                    <a:pt x="338276" y="182210"/>
                    <a:pt x="340441" y="182210"/>
                  </a:cubicBezTo>
                  <a:cubicBezTo>
                    <a:pt x="342606" y="180005"/>
                    <a:pt x="344771" y="180005"/>
                    <a:pt x="346936" y="177800"/>
                  </a:cubicBezTo>
                  <a:close/>
                  <a:moveTo>
                    <a:pt x="338989" y="161925"/>
                  </a:moveTo>
                  <a:cubicBezTo>
                    <a:pt x="338989" y="161925"/>
                    <a:pt x="338989" y="161925"/>
                    <a:pt x="341159" y="161925"/>
                  </a:cubicBezTo>
                  <a:cubicBezTo>
                    <a:pt x="343328" y="161925"/>
                    <a:pt x="343328" y="164073"/>
                    <a:pt x="341159" y="166221"/>
                  </a:cubicBezTo>
                  <a:cubicBezTo>
                    <a:pt x="338989" y="166221"/>
                    <a:pt x="336819" y="168369"/>
                    <a:pt x="336819" y="168369"/>
                  </a:cubicBezTo>
                  <a:cubicBezTo>
                    <a:pt x="336819" y="168369"/>
                    <a:pt x="334650" y="168369"/>
                    <a:pt x="334650" y="168369"/>
                  </a:cubicBezTo>
                  <a:cubicBezTo>
                    <a:pt x="332480" y="168369"/>
                    <a:pt x="332480" y="170516"/>
                    <a:pt x="330311" y="170516"/>
                  </a:cubicBezTo>
                  <a:cubicBezTo>
                    <a:pt x="317293" y="176960"/>
                    <a:pt x="304275" y="185551"/>
                    <a:pt x="289088" y="194142"/>
                  </a:cubicBezTo>
                  <a:cubicBezTo>
                    <a:pt x="286919" y="196290"/>
                    <a:pt x="284749" y="196290"/>
                    <a:pt x="280410" y="198438"/>
                  </a:cubicBezTo>
                  <a:cubicBezTo>
                    <a:pt x="280410" y="198438"/>
                    <a:pt x="280410" y="198438"/>
                    <a:pt x="278240" y="198438"/>
                  </a:cubicBezTo>
                  <a:cubicBezTo>
                    <a:pt x="278240" y="198438"/>
                    <a:pt x="278240" y="196290"/>
                    <a:pt x="278240" y="196290"/>
                  </a:cubicBezTo>
                  <a:cubicBezTo>
                    <a:pt x="282579" y="194142"/>
                    <a:pt x="286919" y="191995"/>
                    <a:pt x="289088" y="189847"/>
                  </a:cubicBezTo>
                  <a:cubicBezTo>
                    <a:pt x="302106" y="181256"/>
                    <a:pt x="317293" y="172664"/>
                    <a:pt x="330311" y="166221"/>
                  </a:cubicBezTo>
                  <a:cubicBezTo>
                    <a:pt x="332480" y="166221"/>
                    <a:pt x="332480" y="164073"/>
                    <a:pt x="334650" y="164073"/>
                  </a:cubicBezTo>
                  <a:cubicBezTo>
                    <a:pt x="334650" y="164073"/>
                    <a:pt x="334650" y="164073"/>
                    <a:pt x="336819" y="164073"/>
                  </a:cubicBezTo>
                  <a:cubicBezTo>
                    <a:pt x="336819" y="161925"/>
                    <a:pt x="338989" y="161925"/>
                    <a:pt x="338989" y="161925"/>
                  </a:cubicBezTo>
                  <a:close/>
                  <a:moveTo>
                    <a:pt x="351673" y="139700"/>
                  </a:moveTo>
                  <a:cubicBezTo>
                    <a:pt x="353850" y="139700"/>
                    <a:pt x="353850" y="139700"/>
                    <a:pt x="353850" y="139700"/>
                  </a:cubicBezTo>
                  <a:cubicBezTo>
                    <a:pt x="356027" y="139700"/>
                    <a:pt x="356027" y="141872"/>
                    <a:pt x="353850" y="141872"/>
                  </a:cubicBezTo>
                  <a:cubicBezTo>
                    <a:pt x="349496" y="146217"/>
                    <a:pt x="345141" y="148390"/>
                    <a:pt x="338610" y="152734"/>
                  </a:cubicBezTo>
                  <a:cubicBezTo>
                    <a:pt x="338610" y="152734"/>
                    <a:pt x="336433" y="152734"/>
                    <a:pt x="334256" y="154907"/>
                  </a:cubicBezTo>
                  <a:cubicBezTo>
                    <a:pt x="332079" y="154907"/>
                    <a:pt x="332079" y="157079"/>
                    <a:pt x="329901" y="157079"/>
                  </a:cubicBezTo>
                  <a:cubicBezTo>
                    <a:pt x="316839" y="163596"/>
                    <a:pt x="301599" y="172286"/>
                    <a:pt x="288536" y="178803"/>
                  </a:cubicBezTo>
                  <a:cubicBezTo>
                    <a:pt x="286359" y="180975"/>
                    <a:pt x="286359" y="180975"/>
                    <a:pt x="284181" y="180975"/>
                  </a:cubicBezTo>
                  <a:cubicBezTo>
                    <a:pt x="284181" y="180975"/>
                    <a:pt x="282004" y="180975"/>
                    <a:pt x="282004" y="180975"/>
                  </a:cubicBezTo>
                  <a:cubicBezTo>
                    <a:pt x="282004" y="180975"/>
                    <a:pt x="279827" y="178803"/>
                    <a:pt x="282004" y="178803"/>
                  </a:cubicBezTo>
                  <a:cubicBezTo>
                    <a:pt x="282004" y="178803"/>
                    <a:pt x="282004" y="176630"/>
                    <a:pt x="282004" y="176630"/>
                  </a:cubicBezTo>
                  <a:cubicBezTo>
                    <a:pt x="284181" y="176630"/>
                    <a:pt x="286359" y="174458"/>
                    <a:pt x="288536" y="174458"/>
                  </a:cubicBezTo>
                  <a:cubicBezTo>
                    <a:pt x="301599" y="165769"/>
                    <a:pt x="316839" y="159251"/>
                    <a:pt x="329901" y="152734"/>
                  </a:cubicBezTo>
                  <a:cubicBezTo>
                    <a:pt x="332079" y="150562"/>
                    <a:pt x="332079" y="150562"/>
                    <a:pt x="334256" y="150562"/>
                  </a:cubicBezTo>
                  <a:cubicBezTo>
                    <a:pt x="334256" y="150562"/>
                    <a:pt x="334256" y="150562"/>
                    <a:pt x="334256" y="148390"/>
                  </a:cubicBezTo>
                  <a:cubicBezTo>
                    <a:pt x="336433" y="148390"/>
                    <a:pt x="338610" y="148390"/>
                    <a:pt x="338610" y="146217"/>
                  </a:cubicBezTo>
                  <a:cubicBezTo>
                    <a:pt x="342964" y="144045"/>
                    <a:pt x="347319" y="141872"/>
                    <a:pt x="351673" y="139700"/>
                  </a:cubicBezTo>
                  <a:close/>
                  <a:moveTo>
                    <a:pt x="354296" y="125412"/>
                  </a:moveTo>
                  <a:cubicBezTo>
                    <a:pt x="356461" y="125412"/>
                    <a:pt x="356461" y="125412"/>
                    <a:pt x="356461" y="125412"/>
                  </a:cubicBezTo>
                  <a:cubicBezTo>
                    <a:pt x="358625" y="125412"/>
                    <a:pt x="360790" y="129708"/>
                    <a:pt x="358625" y="129708"/>
                  </a:cubicBezTo>
                  <a:cubicBezTo>
                    <a:pt x="352131" y="131856"/>
                    <a:pt x="345637" y="136151"/>
                    <a:pt x="339142" y="138299"/>
                  </a:cubicBezTo>
                  <a:cubicBezTo>
                    <a:pt x="336977" y="140447"/>
                    <a:pt x="332648" y="140447"/>
                    <a:pt x="330483" y="142595"/>
                  </a:cubicBezTo>
                  <a:cubicBezTo>
                    <a:pt x="317494" y="149038"/>
                    <a:pt x="304506" y="155482"/>
                    <a:pt x="291517" y="161925"/>
                  </a:cubicBezTo>
                  <a:cubicBezTo>
                    <a:pt x="289352" y="161925"/>
                    <a:pt x="289352" y="161925"/>
                    <a:pt x="289352" y="161925"/>
                  </a:cubicBezTo>
                  <a:cubicBezTo>
                    <a:pt x="289352" y="159777"/>
                    <a:pt x="289352" y="159777"/>
                    <a:pt x="289352" y="159777"/>
                  </a:cubicBezTo>
                  <a:cubicBezTo>
                    <a:pt x="289352" y="159777"/>
                    <a:pt x="289352" y="157629"/>
                    <a:pt x="289352" y="157629"/>
                  </a:cubicBezTo>
                  <a:cubicBezTo>
                    <a:pt x="302341" y="151186"/>
                    <a:pt x="317494" y="144743"/>
                    <a:pt x="330483" y="138299"/>
                  </a:cubicBezTo>
                  <a:cubicBezTo>
                    <a:pt x="332648" y="136151"/>
                    <a:pt x="336977" y="136151"/>
                    <a:pt x="339142" y="134003"/>
                  </a:cubicBezTo>
                  <a:cubicBezTo>
                    <a:pt x="343472" y="131856"/>
                    <a:pt x="349966" y="129708"/>
                    <a:pt x="354296" y="125412"/>
                  </a:cubicBezTo>
                  <a:close/>
                  <a:moveTo>
                    <a:pt x="349114" y="109537"/>
                  </a:moveTo>
                  <a:cubicBezTo>
                    <a:pt x="351265" y="109537"/>
                    <a:pt x="351265" y="113770"/>
                    <a:pt x="351265" y="113770"/>
                  </a:cubicBezTo>
                  <a:cubicBezTo>
                    <a:pt x="346964" y="118004"/>
                    <a:pt x="340511" y="120120"/>
                    <a:pt x="336209" y="122237"/>
                  </a:cubicBezTo>
                  <a:cubicBezTo>
                    <a:pt x="334059" y="124354"/>
                    <a:pt x="331908" y="126470"/>
                    <a:pt x="329757" y="126470"/>
                  </a:cubicBezTo>
                  <a:cubicBezTo>
                    <a:pt x="316852" y="134937"/>
                    <a:pt x="301797" y="141287"/>
                    <a:pt x="288892" y="147637"/>
                  </a:cubicBezTo>
                  <a:cubicBezTo>
                    <a:pt x="288892" y="147637"/>
                    <a:pt x="286741" y="147637"/>
                    <a:pt x="286741" y="147637"/>
                  </a:cubicBezTo>
                  <a:cubicBezTo>
                    <a:pt x="286741" y="147637"/>
                    <a:pt x="284590" y="145520"/>
                    <a:pt x="286741" y="145520"/>
                  </a:cubicBezTo>
                  <a:cubicBezTo>
                    <a:pt x="286741" y="143404"/>
                    <a:pt x="286741" y="143404"/>
                    <a:pt x="288892" y="143404"/>
                  </a:cubicBezTo>
                  <a:cubicBezTo>
                    <a:pt x="301797" y="137054"/>
                    <a:pt x="316852" y="130704"/>
                    <a:pt x="329757" y="122237"/>
                  </a:cubicBezTo>
                  <a:cubicBezTo>
                    <a:pt x="331908" y="120120"/>
                    <a:pt x="334059" y="120120"/>
                    <a:pt x="336209" y="118004"/>
                  </a:cubicBezTo>
                  <a:cubicBezTo>
                    <a:pt x="340511" y="115887"/>
                    <a:pt x="344813" y="113770"/>
                    <a:pt x="349114" y="111654"/>
                  </a:cubicBezTo>
                  <a:cubicBezTo>
                    <a:pt x="349114" y="109537"/>
                    <a:pt x="349114" y="109537"/>
                    <a:pt x="349114" y="109537"/>
                  </a:cubicBezTo>
                  <a:close/>
                  <a:moveTo>
                    <a:pt x="342269" y="92075"/>
                  </a:moveTo>
                  <a:cubicBezTo>
                    <a:pt x="344385" y="92075"/>
                    <a:pt x="344385" y="92075"/>
                    <a:pt x="344385" y="92075"/>
                  </a:cubicBezTo>
                  <a:cubicBezTo>
                    <a:pt x="346502" y="92075"/>
                    <a:pt x="346502" y="96485"/>
                    <a:pt x="344385" y="96485"/>
                  </a:cubicBezTo>
                  <a:cubicBezTo>
                    <a:pt x="342269" y="98690"/>
                    <a:pt x="338035" y="103100"/>
                    <a:pt x="333802" y="105304"/>
                  </a:cubicBezTo>
                  <a:cubicBezTo>
                    <a:pt x="333802" y="105304"/>
                    <a:pt x="331685" y="105304"/>
                    <a:pt x="329569" y="107509"/>
                  </a:cubicBezTo>
                  <a:cubicBezTo>
                    <a:pt x="316869" y="116329"/>
                    <a:pt x="302052" y="122944"/>
                    <a:pt x="287235" y="131763"/>
                  </a:cubicBezTo>
                  <a:cubicBezTo>
                    <a:pt x="285119" y="131763"/>
                    <a:pt x="283002" y="127353"/>
                    <a:pt x="285119" y="127353"/>
                  </a:cubicBezTo>
                  <a:cubicBezTo>
                    <a:pt x="287235" y="127353"/>
                    <a:pt x="287235" y="127353"/>
                    <a:pt x="287235" y="125148"/>
                  </a:cubicBezTo>
                  <a:cubicBezTo>
                    <a:pt x="302052" y="118534"/>
                    <a:pt x="316869" y="111919"/>
                    <a:pt x="329569" y="103100"/>
                  </a:cubicBezTo>
                  <a:cubicBezTo>
                    <a:pt x="331685" y="100895"/>
                    <a:pt x="333802" y="100895"/>
                    <a:pt x="333802" y="98690"/>
                  </a:cubicBezTo>
                  <a:cubicBezTo>
                    <a:pt x="338035" y="96485"/>
                    <a:pt x="340152" y="94280"/>
                    <a:pt x="342269" y="92075"/>
                  </a:cubicBezTo>
                  <a:close/>
                  <a:moveTo>
                    <a:pt x="351707" y="73025"/>
                  </a:moveTo>
                  <a:cubicBezTo>
                    <a:pt x="353867" y="73025"/>
                    <a:pt x="356028" y="75168"/>
                    <a:pt x="353867" y="77311"/>
                  </a:cubicBezTo>
                  <a:cubicBezTo>
                    <a:pt x="347385" y="81598"/>
                    <a:pt x="340903" y="83741"/>
                    <a:pt x="334420" y="88027"/>
                  </a:cubicBezTo>
                  <a:cubicBezTo>
                    <a:pt x="332260" y="90170"/>
                    <a:pt x="330099" y="90170"/>
                    <a:pt x="327938" y="92313"/>
                  </a:cubicBezTo>
                  <a:cubicBezTo>
                    <a:pt x="314973" y="98743"/>
                    <a:pt x="299848" y="105172"/>
                    <a:pt x="286883" y="113745"/>
                  </a:cubicBezTo>
                  <a:cubicBezTo>
                    <a:pt x="284722" y="113745"/>
                    <a:pt x="284722" y="115888"/>
                    <a:pt x="282562" y="115888"/>
                  </a:cubicBezTo>
                  <a:cubicBezTo>
                    <a:pt x="280401" y="115888"/>
                    <a:pt x="280401" y="115888"/>
                    <a:pt x="280401" y="115888"/>
                  </a:cubicBezTo>
                  <a:cubicBezTo>
                    <a:pt x="278240" y="113745"/>
                    <a:pt x="278240" y="113745"/>
                    <a:pt x="280401" y="111602"/>
                  </a:cubicBezTo>
                  <a:cubicBezTo>
                    <a:pt x="282562" y="111602"/>
                    <a:pt x="284722" y="109459"/>
                    <a:pt x="286883" y="109459"/>
                  </a:cubicBezTo>
                  <a:cubicBezTo>
                    <a:pt x="299848" y="100886"/>
                    <a:pt x="314973" y="94457"/>
                    <a:pt x="327938" y="85884"/>
                  </a:cubicBezTo>
                  <a:cubicBezTo>
                    <a:pt x="330099" y="85884"/>
                    <a:pt x="332260" y="83741"/>
                    <a:pt x="334420" y="83741"/>
                  </a:cubicBezTo>
                  <a:cubicBezTo>
                    <a:pt x="340903" y="79455"/>
                    <a:pt x="345224" y="77311"/>
                    <a:pt x="351707" y="73025"/>
                  </a:cubicBezTo>
                  <a:close/>
                  <a:moveTo>
                    <a:pt x="333748" y="65087"/>
                  </a:moveTo>
                  <a:cubicBezTo>
                    <a:pt x="333748" y="65087"/>
                    <a:pt x="335883" y="65087"/>
                    <a:pt x="335883" y="65087"/>
                  </a:cubicBezTo>
                  <a:cubicBezTo>
                    <a:pt x="338018" y="65087"/>
                    <a:pt x="340153" y="67204"/>
                    <a:pt x="338018" y="67204"/>
                  </a:cubicBezTo>
                  <a:cubicBezTo>
                    <a:pt x="335883" y="69320"/>
                    <a:pt x="335883" y="69320"/>
                    <a:pt x="333748" y="69320"/>
                  </a:cubicBezTo>
                  <a:cubicBezTo>
                    <a:pt x="331613" y="71437"/>
                    <a:pt x="331613" y="71437"/>
                    <a:pt x="329478" y="71437"/>
                  </a:cubicBezTo>
                  <a:cubicBezTo>
                    <a:pt x="329478" y="73554"/>
                    <a:pt x="329478" y="73554"/>
                    <a:pt x="329478" y="73554"/>
                  </a:cubicBezTo>
                  <a:cubicBezTo>
                    <a:pt x="327344" y="73554"/>
                    <a:pt x="327344" y="73554"/>
                    <a:pt x="325209" y="75670"/>
                  </a:cubicBezTo>
                  <a:cubicBezTo>
                    <a:pt x="312399" y="82020"/>
                    <a:pt x="297455" y="90487"/>
                    <a:pt x="284645" y="96837"/>
                  </a:cubicBezTo>
                  <a:cubicBezTo>
                    <a:pt x="282510" y="96837"/>
                    <a:pt x="282510" y="96837"/>
                    <a:pt x="282510" y="96837"/>
                  </a:cubicBezTo>
                  <a:cubicBezTo>
                    <a:pt x="280375" y="96837"/>
                    <a:pt x="278240" y="94720"/>
                    <a:pt x="280375" y="92604"/>
                  </a:cubicBezTo>
                  <a:cubicBezTo>
                    <a:pt x="280375" y="92604"/>
                    <a:pt x="282510" y="92604"/>
                    <a:pt x="282510" y="92604"/>
                  </a:cubicBezTo>
                  <a:cubicBezTo>
                    <a:pt x="297455" y="86254"/>
                    <a:pt x="310264" y="77787"/>
                    <a:pt x="323074" y="71437"/>
                  </a:cubicBezTo>
                  <a:cubicBezTo>
                    <a:pt x="325209" y="69320"/>
                    <a:pt x="327344" y="69320"/>
                    <a:pt x="327344" y="69320"/>
                  </a:cubicBezTo>
                  <a:cubicBezTo>
                    <a:pt x="329478" y="67204"/>
                    <a:pt x="329478" y="67204"/>
                    <a:pt x="329478" y="67204"/>
                  </a:cubicBezTo>
                  <a:cubicBezTo>
                    <a:pt x="331613" y="67204"/>
                    <a:pt x="331613" y="67204"/>
                    <a:pt x="333748" y="65087"/>
                  </a:cubicBezTo>
                  <a:close/>
                  <a:moveTo>
                    <a:pt x="342240" y="44450"/>
                  </a:moveTo>
                  <a:cubicBezTo>
                    <a:pt x="344371" y="44450"/>
                    <a:pt x="346503" y="46598"/>
                    <a:pt x="344371" y="48746"/>
                  </a:cubicBezTo>
                  <a:cubicBezTo>
                    <a:pt x="340108" y="50894"/>
                    <a:pt x="335844" y="50894"/>
                    <a:pt x="333712" y="53041"/>
                  </a:cubicBezTo>
                  <a:cubicBezTo>
                    <a:pt x="331581" y="55189"/>
                    <a:pt x="329449" y="55189"/>
                    <a:pt x="329449" y="55189"/>
                  </a:cubicBezTo>
                  <a:cubicBezTo>
                    <a:pt x="327317" y="55189"/>
                    <a:pt x="327317" y="57337"/>
                    <a:pt x="325185" y="57337"/>
                  </a:cubicBezTo>
                  <a:cubicBezTo>
                    <a:pt x="325185" y="57337"/>
                    <a:pt x="323053" y="57337"/>
                    <a:pt x="323053" y="59485"/>
                  </a:cubicBezTo>
                  <a:cubicBezTo>
                    <a:pt x="308131" y="65928"/>
                    <a:pt x="295340" y="72372"/>
                    <a:pt x="280417" y="78815"/>
                  </a:cubicBezTo>
                  <a:cubicBezTo>
                    <a:pt x="278286" y="80963"/>
                    <a:pt x="278286" y="80963"/>
                    <a:pt x="276154" y="80963"/>
                  </a:cubicBezTo>
                  <a:cubicBezTo>
                    <a:pt x="274022" y="80963"/>
                    <a:pt x="271890" y="78815"/>
                    <a:pt x="274022" y="76667"/>
                  </a:cubicBezTo>
                  <a:cubicBezTo>
                    <a:pt x="276154" y="76667"/>
                    <a:pt x="278286" y="76667"/>
                    <a:pt x="280417" y="74520"/>
                  </a:cubicBezTo>
                  <a:cubicBezTo>
                    <a:pt x="293208" y="68076"/>
                    <a:pt x="308131" y="61633"/>
                    <a:pt x="320922" y="55189"/>
                  </a:cubicBezTo>
                  <a:cubicBezTo>
                    <a:pt x="323053" y="53041"/>
                    <a:pt x="323053" y="53041"/>
                    <a:pt x="325185" y="53041"/>
                  </a:cubicBezTo>
                  <a:cubicBezTo>
                    <a:pt x="327317" y="53041"/>
                    <a:pt x="327317" y="50894"/>
                    <a:pt x="327317" y="50894"/>
                  </a:cubicBezTo>
                  <a:cubicBezTo>
                    <a:pt x="329449" y="50894"/>
                    <a:pt x="331581" y="48746"/>
                    <a:pt x="331581" y="48746"/>
                  </a:cubicBezTo>
                  <a:cubicBezTo>
                    <a:pt x="335844" y="46598"/>
                    <a:pt x="337976" y="46598"/>
                    <a:pt x="342240" y="44450"/>
                  </a:cubicBezTo>
                  <a:close/>
                  <a:moveTo>
                    <a:pt x="314181" y="38100"/>
                  </a:moveTo>
                  <a:cubicBezTo>
                    <a:pt x="316340" y="38100"/>
                    <a:pt x="316340" y="40323"/>
                    <a:pt x="316340" y="42545"/>
                  </a:cubicBezTo>
                  <a:cubicBezTo>
                    <a:pt x="303386" y="51435"/>
                    <a:pt x="288273" y="58103"/>
                    <a:pt x="275319" y="66993"/>
                  </a:cubicBezTo>
                  <a:cubicBezTo>
                    <a:pt x="273160" y="66993"/>
                    <a:pt x="271001" y="69216"/>
                    <a:pt x="268842" y="69216"/>
                  </a:cubicBezTo>
                  <a:cubicBezTo>
                    <a:pt x="266683" y="71438"/>
                    <a:pt x="266683" y="71438"/>
                    <a:pt x="266683" y="71438"/>
                  </a:cubicBezTo>
                  <a:cubicBezTo>
                    <a:pt x="264524" y="71438"/>
                    <a:pt x="264524" y="71438"/>
                    <a:pt x="264524" y="71438"/>
                  </a:cubicBezTo>
                  <a:cubicBezTo>
                    <a:pt x="262365" y="71438"/>
                    <a:pt x="262365" y="69216"/>
                    <a:pt x="264524" y="66993"/>
                  </a:cubicBezTo>
                  <a:cubicBezTo>
                    <a:pt x="266683" y="66993"/>
                    <a:pt x="268842" y="64771"/>
                    <a:pt x="271001" y="64771"/>
                  </a:cubicBezTo>
                  <a:cubicBezTo>
                    <a:pt x="271001" y="62548"/>
                    <a:pt x="273160" y="62548"/>
                    <a:pt x="273160" y="62548"/>
                  </a:cubicBezTo>
                  <a:cubicBezTo>
                    <a:pt x="286114" y="53658"/>
                    <a:pt x="301227" y="46990"/>
                    <a:pt x="314181" y="38100"/>
                  </a:cubicBezTo>
                  <a:close/>
                  <a:moveTo>
                    <a:pt x="34350" y="31750"/>
                  </a:moveTo>
                  <a:cubicBezTo>
                    <a:pt x="36439" y="31750"/>
                    <a:pt x="38528" y="33973"/>
                    <a:pt x="36439" y="33973"/>
                  </a:cubicBezTo>
                  <a:cubicBezTo>
                    <a:pt x="25995" y="38418"/>
                    <a:pt x="17640" y="45085"/>
                    <a:pt x="9284" y="49530"/>
                  </a:cubicBezTo>
                  <a:cubicBezTo>
                    <a:pt x="7195" y="51753"/>
                    <a:pt x="5107" y="51753"/>
                    <a:pt x="3018" y="53975"/>
                  </a:cubicBezTo>
                  <a:cubicBezTo>
                    <a:pt x="3018" y="53975"/>
                    <a:pt x="3018" y="53975"/>
                    <a:pt x="929" y="53975"/>
                  </a:cubicBezTo>
                  <a:cubicBezTo>
                    <a:pt x="929" y="53975"/>
                    <a:pt x="-1160" y="51753"/>
                    <a:pt x="929" y="49530"/>
                  </a:cubicBezTo>
                  <a:cubicBezTo>
                    <a:pt x="11373" y="42863"/>
                    <a:pt x="21817" y="36195"/>
                    <a:pt x="34350" y="31750"/>
                  </a:cubicBezTo>
                  <a:close/>
                  <a:moveTo>
                    <a:pt x="64928" y="20637"/>
                  </a:moveTo>
                  <a:cubicBezTo>
                    <a:pt x="67103" y="20637"/>
                    <a:pt x="67103" y="25047"/>
                    <a:pt x="64928" y="25047"/>
                  </a:cubicBezTo>
                  <a:cubicBezTo>
                    <a:pt x="54050" y="33866"/>
                    <a:pt x="40997" y="40481"/>
                    <a:pt x="30120" y="49301"/>
                  </a:cubicBezTo>
                  <a:cubicBezTo>
                    <a:pt x="25769" y="51506"/>
                    <a:pt x="21418" y="53710"/>
                    <a:pt x="19243" y="55915"/>
                  </a:cubicBezTo>
                  <a:cubicBezTo>
                    <a:pt x="17067" y="58120"/>
                    <a:pt x="14892" y="58120"/>
                    <a:pt x="12716" y="60325"/>
                  </a:cubicBezTo>
                  <a:cubicBezTo>
                    <a:pt x="10541" y="60325"/>
                    <a:pt x="8365" y="58120"/>
                    <a:pt x="10541" y="55915"/>
                  </a:cubicBezTo>
                  <a:cubicBezTo>
                    <a:pt x="14892" y="53710"/>
                    <a:pt x="17067" y="51506"/>
                    <a:pt x="21418" y="49301"/>
                  </a:cubicBezTo>
                  <a:cubicBezTo>
                    <a:pt x="34471" y="40481"/>
                    <a:pt x="49699" y="31661"/>
                    <a:pt x="62752" y="22842"/>
                  </a:cubicBezTo>
                  <a:cubicBezTo>
                    <a:pt x="64928" y="20637"/>
                    <a:pt x="64928" y="20637"/>
                    <a:pt x="64928" y="20637"/>
                  </a:cubicBezTo>
                  <a:close/>
                  <a:moveTo>
                    <a:pt x="299339" y="17462"/>
                  </a:moveTo>
                  <a:cubicBezTo>
                    <a:pt x="299339" y="17462"/>
                    <a:pt x="301489" y="17462"/>
                    <a:pt x="301489" y="17462"/>
                  </a:cubicBezTo>
                  <a:cubicBezTo>
                    <a:pt x="303640" y="17462"/>
                    <a:pt x="303640" y="19579"/>
                    <a:pt x="301489" y="21695"/>
                  </a:cubicBezTo>
                  <a:cubicBezTo>
                    <a:pt x="286434" y="32279"/>
                    <a:pt x="267076" y="42862"/>
                    <a:pt x="249870" y="55562"/>
                  </a:cubicBezTo>
                  <a:cubicBezTo>
                    <a:pt x="247719" y="57679"/>
                    <a:pt x="245568" y="59795"/>
                    <a:pt x="241267" y="61912"/>
                  </a:cubicBezTo>
                  <a:cubicBezTo>
                    <a:pt x="239116" y="61912"/>
                    <a:pt x="236965" y="59795"/>
                    <a:pt x="239116" y="57679"/>
                  </a:cubicBezTo>
                  <a:cubicBezTo>
                    <a:pt x="241267" y="57679"/>
                    <a:pt x="241267" y="55562"/>
                    <a:pt x="243418" y="55562"/>
                  </a:cubicBezTo>
                  <a:cubicBezTo>
                    <a:pt x="262775" y="40745"/>
                    <a:pt x="282132" y="30162"/>
                    <a:pt x="299339" y="17462"/>
                  </a:cubicBezTo>
                  <a:close/>
                  <a:moveTo>
                    <a:pt x="191389" y="11112"/>
                  </a:moveTo>
                  <a:cubicBezTo>
                    <a:pt x="191389" y="11112"/>
                    <a:pt x="193539" y="11112"/>
                    <a:pt x="193539" y="11112"/>
                  </a:cubicBezTo>
                  <a:cubicBezTo>
                    <a:pt x="195690" y="11112"/>
                    <a:pt x="195690" y="13255"/>
                    <a:pt x="193539" y="15398"/>
                  </a:cubicBezTo>
                  <a:cubicBezTo>
                    <a:pt x="191389" y="15398"/>
                    <a:pt x="191389" y="17542"/>
                    <a:pt x="189238" y="17542"/>
                  </a:cubicBezTo>
                  <a:cubicBezTo>
                    <a:pt x="172031" y="28257"/>
                    <a:pt x="154825" y="38973"/>
                    <a:pt x="139769" y="49689"/>
                  </a:cubicBezTo>
                  <a:cubicBezTo>
                    <a:pt x="137618" y="49689"/>
                    <a:pt x="135468" y="51832"/>
                    <a:pt x="133317" y="53975"/>
                  </a:cubicBezTo>
                  <a:cubicBezTo>
                    <a:pt x="133317" y="53975"/>
                    <a:pt x="133317" y="53975"/>
                    <a:pt x="131166" y="53975"/>
                  </a:cubicBezTo>
                  <a:cubicBezTo>
                    <a:pt x="129015" y="51832"/>
                    <a:pt x="129015" y="51832"/>
                    <a:pt x="131166" y="49689"/>
                  </a:cubicBezTo>
                  <a:cubicBezTo>
                    <a:pt x="131166" y="49689"/>
                    <a:pt x="133317" y="49689"/>
                    <a:pt x="133317" y="49689"/>
                  </a:cubicBezTo>
                  <a:cubicBezTo>
                    <a:pt x="148372" y="38973"/>
                    <a:pt x="165579" y="28257"/>
                    <a:pt x="180634" y="17542"/>
                  </a:cubicBezTo>
                  <a:cubicBezTo>
                    <a:pt x="182785" y="17542"/>
                    <a:pt x="184936" y="15398"/>
                    <a:pt x="187087" y="13255"/>
                  </a:cubicBezTo>
                  <a:cubicBezTo>
                    <a:pt x="189238" y="13255"/>
                    <a:pt x="191389" y="11112"/>
                    <a:pt x="191389" y="11112"/>
                  </a:cubicBezTo>
                  <a:close/>
                  <a:moveTo>
                    <a:pt x="287178" y="7937"/>
                  </a:moveTo>
                  <a:cubicBezTo>
                    <a:pt x="289353" y="7937"/>
                    <a:pt x="289353" y="7937"/>
                    <a:pt x="289353" y="10142"/>
                  </a:cubicBezTo>
                  <a:cubicBezTo>
                    <a:pt x="289353" y="10142"/>
                    <a:pt x="289353" y="12347"/>
                    <a:pt x="289353" y="12347"/>
                  </a:cubicBezTo>
                  <a:cubicBezTo>
                    <a:pt x="267598" y="21166"/>
                    <a:pt x="252370" y="36601"/>
                    <a:pt x="234966" y="47625"/>
                  </a:cubicBezTo>
                  <a:cubicBezTo>
                    <a:pt x="232791" y="47625"/>
                    <a:pt x="232791" y="47625"/>
                    <a:pt x="232791" y="47625"/>
                  </a:cubicBezTo>
                  <a:cubicBezTo>
                    <a:pt x="230615" y="47625"/>
                    <a:pt x="230615" y="45420"/>
                    <a:pt x="232791" y="43215"/>
                  </a:cubicBezTo>
                  <a:cubicBezTo>
                    <a:pt x="248019" y="32191"/>
                    <a:pt x="263247" y="18962"/>
                    <a:pt x="282827" y="10142"/>
                  </a:cubicBezTo>
                  <a:cubicBezTo>
                    <a:pt x="282827" y="10142"/>
                    <a:pt x="285002" y="10142"/>
                    <a:pt x="287178" y="7937"/>
                  </a:cubicBezTo>
                  <a:close/>
                  <a:moveTo>
                    <a:pt x="124694" y="7937"/>
                  </a:moveTo>
                  <a:cubicBezTo>
                    <a:pt x="124694" y="7937"/>
                    <a:pt x="124694" y="7937"/>
                    <a:pt x="126854" y="7937"/>
                  </a:cubicBezTo>
                  <a:cubicBezTo>
                    <a:pt x="126854" y="7937"/>
                    <a:pt x="126854" y="7937"/>
                    <a:pt x="126854" y="10096"/>
                  </a:cubicBezTo>
                  <a:cubicBezTo>
                    <a:pt x="129015" y="10096"/>
                    <a:pt x="129015" y="12255"/>
                    <a:pt x="126854" y="12255"/>
                  </a:cubicBezTo>
                  <a:cubicBezTo>
                    <a:pt x="122533" y="14414"/>
                    <a:pt x="116050" y="18732"/>
                    <a:pt x="111729" y="20891"/>
                  </a:cubicBezTo>
                  <a:cubicBezTo>
                    <a:pt x="98764" y="29527"/>
                    <a:pt x="85800" y="38163"/>
                    <a:pt x="72835" y="46799"/>
                  </a:cubicBezTo>
                  <a:cubicBezTo>
                    <a:pt x="70674" y="48958"/>
                    <a:pt x="68513" y="51117"/>
                    <a:pt x="66353" y="51117"/>
                  </a:cubicBezTo>
                  <a:cubicBezTo>
                    <a:pt x="66353" y="53276"/>
                    <a:pt x="66353" y="53276"/>
                    <a:pt x="66353" y="53276"/>
                  </a:cubicBezTo>
                  <a:cubicBezTo>
                    <a:pt x="64192" y="53276"/>
                    <a:pt x="62031" y="55435"/>
                    <a:pt x="59870" y="57594"/>
                  </a:cubicBezTo>
                  <a:cubicBezTo>
                    <a:pt x="57709" y="57594"/>
                    <a:pt x="57709" y="59753"/>
                    <a:pt x="55549" y="59753"/>
                  </a:cubicBezTo>
                  <a:cubicBezTo>
                    <a:pt x="55549" y="61912"/>
                    <a:pt x="53388" y="61912"/>
                    <a:pt x="53388" y="61912"/>
                  </a:cubicBezTo>
                  <a:cubicBezTo>
                    <a:pt x="51227" y="61912"/>
                    <a:pt x="51227" y="57594"/>
                    <a:pt x="53388" y="57594"/>
                  </a:cubicBezTo>
                  <a:cubicBezTo>
                    <a:pt x="53388" y="57594"/>
                    <a:pt x="53388" y="57594"/>
                    <a:pt x="53388" y="55435"/>
                  </a:cubicBezTo>
                  <a:cubicBezTo>
                    <a:pt x="57709" y="53276"/>
                    <a:pt x="62031" y="51117"/>
                    <a:pt x="64192" y="48958"/>
                  </a:cubicBezTo>
                  <a:lnTo>
                    <a:pt x="96009" y="26518"/>
                  </a:lnTo>
                  <a:lnTo>
                    <a:pt x="54402" y="49212"/>
                  </a:lnTo>
                  <a:cubicBezTo>
                    <a:pt x="50169" y="51329"/>
                    <a:pt x="45935" y="53445"/>
                    <a:pt x="41702" y="55562"/>
                  </a:cubicBezTo>
                  <a:cubicBezTo>
                    <a:pt x="39585" y="57679"/>
                    <a:pt x="37469" y="59795"/>
                    <a:pt x="33235" y="59795"/>
                  </a:cubicBezTo>
                  <a:cubicBezTo>
                    <a:pt x="33235" y="61912"/>
                    <a:pt x="33235" y="61912"/>
                    <a:pt x="33235" y="61912"/>
                  </a:cubicBezTo>
                  <a:cubicBezTo>
                    <a:pt x="31119" y="61912"/>
                    <a:pt x="29002" y="57679"/>
                    <a:pt x="31119" y="57679"/>
                  </a:cubicBezTo>
                  <a:cubicBezTo>
                    <a:pt x="33235" y="57679"/>
                    <a:pt x="33235" y="55562"/>
                    <a:pt x="33235" y="55562"/>
                  </a:cubicBezTo>
                  <a:cubicBezTo>
                    <a:pt x="37469" y="53445"/>
                    <a:pt x="41702" y="51329"/>
                    <a:pt x="45935" y="49212"/>
                  </a:cubicBezTo>
                  <a:cubicBezTo>
                    <a:pt x="60752" y="38629"/>
                    <a:pt x="77685" y="30162"/>
                    <a:pt x="92502" y="21695"/>
                  </a:cubicBezTo>
                  <a:cubicBezTo>
                    <a:pt x="94619" y="21695"/>
                    <a:pt x="98852" y="19579"/>
                    <a:pt x="100969" y="17462"/>
                  </a:cubicBezTo>
                  <a:cubicBezTo>
                    <a:pt x="100969" y="17462"/>
                    <a:pt x="100969" y="17462"/>
                    <a:pt x="103085" y="17462"/>
                  </a:cubicBezTo>
                  <a:lnTo>
                    <a:pt x="104800" y="20891"/>
                  </a:lnTo>
                  <a:lnTo>
                    <a:pt x="105247" y="20891"/>
                  </a:lnTo>
                  <a:cubicBezTo>
                    <a:pt x="111729" y="16573"/>
                    <a:pt x="116050" y="12255"/>
                    <a:pt x="122533" y="10096"/>
                  </a:cubicBezTo>
                  <a:cubicBezTo>
                    <a:pt x="124694" y="10096"/>
                    <a:pt x="124694" y="7937"/>
                    <a:pt x="124694" y="7937"/>
                  </a:cubicBezTo>
                  <a:close/>
                  <a:moveTo>
                    <a:pt x="150696" y="6350"/>
                  </a:moveTo>
                  <a:cubicBezTo>
                    <a:pt x="152828" y="6350"/>
                    <a:pt x="152828" y="8522"/>
                    <a:pt x="152828" y="8522"/>
                  </a:cubicBezTo>
                  <a:cubicBezTo>
                    <a:pt x="152828" y="10695"/>
                    <a:pt x="152828" y="10695"/>
                    <a:pt x="150696" y="10695"/>
                  </a:cubicBezTo>
                  <a:cubicBezTo>
                    <a:pt x="146433" y="12867"/>
                    <a:pt x="142169" y="12867"/>
                    <a:pt x="137906" y="15039"/>
                  </a:cubicBezTo>
                  <a:cubicBezTo>
                    <a:pt x="133642" y="17212"/>
                    <a:pt x="131510" y="19384"/>
                    <a:pt x="127247" y="21557"/>
                  </a:cubicBezTo>
                  <a:cubicBezTo>
                    <a:pt x="112324" y="28074"/>
                    <a:pt x="97401" y="38936"/>
                    <a:pt x="82479" y="47625"/>
                  </a:cubicBezTo>
                  <a:cubicBezTo>
                    <a:pt x="82479" y="47625"/>
                    <a:pt x="80347" y="47625"/>
                    <a:pt x="80347" y="47625"/>
                  </a:cubicBezTo>
                  <a:cubicBezTo>
                    <a:pt x="78215" y="47625"/>
                    <a:pt x="78215" y="45453"/>
                    <a:pt x="80347" y="43280"/>
                  </a:cubicBezTo>
                  <a:cubicBezTo>
                    <a:pt x="93138" y="36763"/>
                    <a:pt x="105929" y="28074"/>
                    <a:pt x="118719" y="21557"/>
                  </a:cubicBezTo>
                  <a:cubicBezTo>
                    <a:pt x="125115" y="17212"/>
                    <a:pt x="133642" y="12867"/>
                    <a:pt x="142169" y="8522"/>
                  </a:cubicBezTo>
                  <a:cubicBezTo>
                    <a:pt x="144301" y="8522"/>
                    <a:pt x="146433" y="6350"/>
                    <a:pt x="150696" y="6350"/>
                  </a:cubicBezTo>
                  <a:close/>
                  <a:moveTo>
                    <a:pt x="223707" y="4762"/>
                  </a:moveTo>
                  <a:cubicBezTo>
                    <a:pt x="223707" y="4762"/>
                    <a:pt x="225852" y="6857"/>
                    <a:pt x="223707" y="8953"/>
                  </a:cubicBezTo>
                  <a:cubicBezTo>
                    <a:pt x="219416" y="11048"/>
                    <a:pt x="217271" y="13144"/>
                    <a:pt x="212981" y="17335"/>
                  </a:cubicBezTo>
                  <a:cubicBezTo>
                    <a:pt x="195818" y="27813"/>
                    <a:pt x="178656" y="38290"/>
                    <a:pt x="159349" y="48768"/>
                  </a:cubicBezTo>
                  <a:cubicBezTo>
                    <a:pt x="159349" y="50864"/>
                    <a:pt x="157203" y="52959"/>
                    <a:pt x="155058" y="52959"/>
                  </a:cubicBezTo>
                  <a:cubicBezTo>
                    <a:pt x="155058" y="52959"/>
                    <a:pt x="152913" y="55055"/>
                    <a:pt x="152913" y="55055"/>
                  </a:cubicBezTo>
                  <a:cubicBezTo>
                    <a:pt x="152913" y="55055"/>
                    <a:pt x="150768" y="55055"/>
                    <a:pt x="150768" y="57150"/>
                  </a:cubicBezTo>
                  <a:cubicBezTo>
                    <a:pt x="148622" y="57150"/>
                    <a:pt x="148622" y="57150"/>
                    <a:pt x="148622" y="57150"/>
                  </a:cubicBezTo>
                  <a:cubicBezTo>
                    <a:pt x="146477" y="57150"/>
                    <a:pt x="146477" y="55055"/>
                    <a:pt x="146477" y="55055"/>
                  </a:cubicBezTo>
                  <a:cubicBezTo>
                    <a:pt x="146477" y="52959"/>
                    <a:pt x="146477" y="52959"/>
                    <a:pt x="146477" y="52959"/>
                  </a:cubicBezTo>
                  <a:cubicBezTo>
                    <a:pt x="148622" y="50864"/>
                    <a:pt x="150768" y="50864"/>
                    <a:pt x="152913" y="48768"/>
                  </a:cubicBezTo>
                  <a:cubicBezTo>
                    <a:pt x="170075" y="38290"/>
                    <a:pt x="187237" y="27813"/>
                    <a:pt x="204399" y="17335"/>
                  </a:cubicBezTo>
                  <a:cubicBezTo>
                    <a:pt x="208690" y="13144"/>
                    <a:pt x="212981" y="11048"/>
                    <a:pt x="217271" y="8953"/>
                  </a:cubicBezTo>
                  <a:cubicBezTo>
                    <a:pt x="219416" y="6857"/>
                    <a:pt x="219416" y="6857"/>
                    <a:pt x="221562" y="6857"/>
                  </a:cubicBezTo>
                  <a:cubicBezTo>
                    <a:pt x="221562" y="6857"/>
                    <a:pt x="221562" y="4762"/>
                    <a:pt x="223707" y="4762"/>
                  </a:cubicBezTo>
                  <a:close/>
                  <a:moveTo>
                    <a:pt x="178729" y="4762"/>
                  </a:moveTo>
                  <a:cubicBezTo>
                    <a:pt x="180860" y="4762"/>
                    <a:pt x="182990" y="6857"/>
                    <a:pt x="180860" y="8953"/>
                  </a:cubicBezTo>
                  <a:cubicBezTo>
                    <a:pt x="174468" y="11048"/>
                    <a:pt x="170206" y="11048"/>
                    <a:pt x="165945" y="13144"/>
                  </a:cubicBezTo>
                  <a:cubicBezTo>
                    <a:pt x="163815" y="15239"/>
                    <a:pt x="163815" y="15239"/>
                    <a:pt x="163815" y="15239"/>
                  </a:cubicBezTo>
                  <a:cubicBezTo>
                    <a:pt x="159553" y="15239"/>
                    <a:pt x="157423" y="17335"/>
                    <a:pt x="155292" y="19431"/>
                  </a:cubicBezTo>
                  <a:cubicBezTo>
                    <a:pt x="151031" y="21526"/>
                    <a:pt x="144639" y="25717"/>
                    <a:pt x="140378" y="27813"/>
                  </a:cubicBezTo>
                  <a:cubicBezTo>
                    <a:pt x="131856" y="34099"/>
                    <a:pt x="125464" y="40386"/>
                    <a:pt x="116941" y="46673"/>
                  </a:cubicBezTo>
                  <a:cubicBezTo>
                    <a:pt x="116941" y="48768"/>
                    <a:pt x="114811" y="50864"/>
                    <a:pt x="112680" y="50864"/>
                  </a:cubicBezTo>
                  <a:cubicBezTo>
                    <a:pt x="112680" y="52959"/>
                    <a:pt x="110550" y="52959"/>
                    <a:pt x="110550" y="52959"/>
                  </a:cubicBezTo>
                  <a:cubicBezTo>
                    <a:pt x="108419" y="55055"/>
                    <a:pt x="108419" y="55055"/>
                    <a:pt x="106288" y="57150"/>
                  </a:cubicBezTo>
                  <a:cubicBezTo>
                    <a:pt x="104158" y="57150"/>
                    <a:pt x="102027" y="55055"/>
                    <a:pt x="104158" y="52959"/>
                  </a:cubicBezTo>
                  <a:cubicBezTo>
                    <a:pt x="104158" y="52959"/>
                    <a:pt x="106288" y="52959"/>
                    <a:pt x="106288" y="50864"/>
                  </a:cubicBezTo>
                  <a:cubicBezTo>
                    <a:pt x="108419" y="50864"/>
                    <a:pt x="110550" y="48768"/>
                    <a:pt x="110550" y="46673"/>
                  </a:cubicBezTo>
                  <a:cubicBezTo>
                    <a:pt x="121203" y="40386"/>
                    <a:pt x="129725" y="32004"/>
                    <a:pt x="138247" y="25717"/>
                  </a:cubicBezTo>
                  <a:cubicBezTo>
                    <a:pt x="140378" y="23622"/>
                    <a:pt x="144639" y="21526"/>
                    <a:pt x="146770" y="19431"/>
                  </a:cubicBezTo>
                  <a:cubicBezTo>
                    <a:pt x="148900" y="17335"/>
                    <a:pt x="151031" y="17335"/>
                    <a:pt x="153162" y="15239"/>
                  </a:cubicBezTo>
                  <a:cubicBezTo>
                    <a:pt x="153162" y="15239"/>
                    <a:pt x="155292" y="15239"/>
                    <a:pt x="155292" y="15239"/>
                  </a:cubicBezTo>
                  <a:cubicBezTo>
                    <a:pt x="157423" y="13144"/>
                    <a:pt x="161684" y="11048"/>
                    <a:pt x="165945" y="8953"/>
                  </a:cubicBezTo>
                  <a:cubicBezTo>
                    <a:pt x="170206" y="6857"/>
                    <a:pt x="174468" y="6857"/>
                    <a:pt x="178729" y="4762"/>
                  </a:cubicBezTo>
                  <a:close/>
                  <a:moveTo>
                    <a:pt x="250107" y="1587"/>
                  </a:moveTo>
                  <a:cubicBezTo>
                    <a:pt x="250107" y="1587"/>
                    <a:pt x="252267" y="1587"/>
                    <a:pt x="252267" y="1587"/>
                  </a:cubicBezTo>
                  <a:cubicBezTo>
                    <a:pt x="254428" y="1587"/>
                    <a:pt x="254428" y="5866"/>
                    <a:pt x="252267" y="5866"/>
                  </a:cubicBezTo>
                  <a:cubicBezTo>
                    <a:pt x="252267" y="5866"/>
                    <a:pt x="250107" y="8006"/>
                    <a:pt x="250107" y="8006"/>
                  </a:cubicBezTo>
                  <a:cubicBezTo>
                    <a:pt x="245785" y="10146"/>
                    <a:pt x="241463" y="12285"/>
                    <a:pt x="237142" y="14425"/>
                  </a:cubicBezTo>
                  <a:cubicBezTo>
                    <a:pt x="217695" y="25124"/>
                    <a:pt x="198248" y="37962"/>
                    <a:pt x="180962" y="50800"/>
                  </a:cubicBezTo>
                  <a:cubicBezTo>
                    <a:pt x="180962" y="50800"/>
                    <a:pt x="180962" y="50800"/>
                    <a:pt x="178801" y="50800"/>
                  </a:cubicBezTo>
                  <a:cubicBezTo>
                    <a:pt x="178801" y="50800"/>
                    <a:pt x="176640" y="48660"/>
                    <a:pt x="178801" y="46521"/>
                  </a:cubicBezTo>
                  <a:cubicBezTo>
                    <a:pt x="193926" y="35822"/>
                    <a:pt x="211213" y="25124"/>
                    <a:pt x="228499" y="14425"/>
                  </a:cubicBezTo>
                  <a:cubicBezTo>
                    <a:pt x="232820" y="12285"/>
                    <a:pt x="237142" y="10146"/>
                    <a:pt x="241463" y="8006"/>
                  </a:cubicBezTo>
                  <a:cubicBezTo>
                    <a:pt x="243624" y="5866"/>
                    <a:pt x="247946" y="3727"/>
                    <a:pt x="250107" y="1587"/>
                  </a:cubicBezTo>
                  <a:close/>
                  <a:moveTo>
                    <a:pt x="278627" y="0"/>
                  </a:moveTo>
                  <a:cubicBezTo>
                    <a:pt x="280815" y="0"/>
                    <a:pt x="283003" y="4233"/>
                    <a:pt x="280815" y="4233"/>
                  </a:cubicBezTo>
                  <a:cubicBezTo>
                    <a:pt x="278627" y="4233"/>
                    <a:pt x="276439" y="6350"/>
                    <a:pt x="274250" y="8467"/>
                  </a:cubicBezTo>
                  <a:cubicBezTo>
                    <a:pt x="269874" y="8467"/>
                    <a:pt x="267686" y="10583"/>
                    <a:pt x="263309" y="12700"/>
                  </a:cubicBezTo>
                  <a:cubicBezTo>
                    <a:pt x="243616" y="23283"/>
                    <a:pt x="223922" y="38100"/>
                    <a:pt x="206417" y="50800"/>
                  </a:cubicBezTo>
                  <a:cubicBezTo>
                    <a:pt x="206417" y="50800"/>
                    <a:pt x="206417" y="50800"/>
                    <a:pt x="204228" y="50800"/>
                  </a:cubicBezTo>
                  <a:cubicBezTo>
                    <a:pt x="204228" y="50800"/>
                    <a:pt x="202040" y="48683"/>
                    <a:pt x="204228" y="46567"/>
                  </a:cubicBezTo>
                  <a:cubicBezTo>
                    <a:pt x="219546" y="35983"/>
                    <a:pt x="237051" y="23283"/>
                    <a:pt x="254557" y="12700"/>
                  </a:cubicBezTo>
                  <a:cubicBezTo>
                    <a:pt x="256745" y="10583"/>
                    <a:pt x="258933" y="10583"/>
                    <a:pt x="263309" y="8467"/>
                  </a:cubicBezTo>
                  <a:cubicBezTo>
                    <a:pt x="267686" y="6350"/>
                    <a:pt x="272062" y="2117"/>
                    <a:pt x="278627" y="0"/>
                  </a:cubicBezTo>
                  <a:close/>
                </a:path>
              </a:pathLst>
            </a:custGeom>
            <a:grpFill/>
            <a:ln>
              <a:solidFill>
                <a:srgbClr val="FFC000"/>
              </a:solidFill>
            </a:ln>
          </p:spPr>
          <p:txBody>
            <a:bodyPr vert="horz" wrap="square" lIns="121882" tIns="60941" rIns="121882" bIns="60941" numCol="1" anchor="t" anchorCtr="0" compatLnSpc="1">
              <a:noAutofit/>
            </a:bodyPr>
            <a:p>
              <a:endParaRPr lang="zh-CN" altLang="en-US" sz="2400">
                <a:solidFill>
                  <a:schemeClr val="bg1"/>
                </a:solidFill>
                <a:latin typeface="微软雅黑" panose="020B0503020204020204" pitchFamily="34" charset="-122"/>
                <a:ea typeface="微软雅黑" panose="020B0503020204020204" pitchFamily="34" charset="-122"/>
              </a:endParaRPr>
            </a:p>
          </p:txBody>
        </p:sp>
      </p:grpSp>
      <p:grpSp>
        <p:nvGrpSpPr>
          <p:cNvPr id="9" name="组合 272"/>
          <p:cNvGrpSpPr/>
          <p:nvPr/>
        </p:nvGrpSpPr>
        <p:grpSpPr>
          <a:xfrm rot="0">
            <a:off x="7672070" y="4109720"/>
            <a:ext cx="358140" cy="483235"/>
            <a:chOff x="4902519" y="2902743"/>
            <a:chExt cx="779462" cy="1062039"/>
          </a:xfrm>
          <a:solidFill>
            <a:schemeClr val="accent4"/>
          </a:solidFill>
        </p:grpSpPr>
        <p:sp>
          <p:nvSpPr>
            <p:cNvPr id="131" name="Freeform 88"/>
            <p:cNvSpPr>
              <a:spLocks noEditPoints="1"/>
            </p:cNvSpPr>
            <p:nvPr/>
          </p:nvSpPr>
          <p:spPr bwMode="auto">
            <a:xfrm>
              <a:off x="4902519" y="2937669"/>
              <a:ext cx="717550" cy="1022350"/>
            </a:xfrm>
            <a:custGeom>
              <a:avLst/>
              <a:gdLst>
                <a:gd name="T0" fmla="*/ 154 w 333"/>
                <a:gd name="T1" fmla="*/ 469 h 475"/>
                <a:gd name="T2" fmla="*/ 324 w 333"/>
                <a:gd name="T3" fmla="*/ 376 h 475"/>
                <a:gd name="T4" fmla="*/ 303 w 333"/>
                <a:gd name="T5" fmla="*/ 472 h 475"/>
                <a:gd name="T6" fmla="*/ 332 w 333"/>
                <a:gd name="T7" fmla="*/ 466 h 475"/>
                <a:gd name="T8" fmla="*/ 324 w 333"/>
                <a:gd name="T9" fmla="*/ 372 h 475"/>
                <a:gd name="T10" fmla="*/ 324 w 333"/>
                <a:gd name="T11" fmla="*/ 361 h 475"/>
                <a:gd name="T12" fmla="*/ 296 w 333"/>
                <a:gd name="T13" fmla="*/ 357 h 475"/>
                <a:gd name="T14" fmla="*/ 227 w 333"/>
                <a:gd name="T15" fmla="*/ 356 h 475"/>
                <a:gd name="T16" fmla="*/ 186 w 333"/>
                <a:gd name="T17" fmla="*/ 352 h 475"/>
                <a:gd name="T18" fmla="*/ 313 w 333"/>
                <a:gd name="T19" fmla="*/ 353 h 475"/>
                <a:gd name="T20" fmla="*/ 208 w 333"/>
                <a:gd name="T21" fmla="*/ 304 h 475"/>
                <a:gd name="T22" fmla="*/ 252 w 333"/>
                <a:gd name="T23" fmla="*/ 261 h 475"/>
                <a:gd name="T24" fmla="*/ 258 w 333"/>
                <a:gd name="T25" fmla="*/ 255 h 475"/>
                <a:gd name="T26" fmla="*/ 280 w 333"/>
                <a:gd name="T27" fmla="*/ 83 h 475"/>
                <a:gd name="T28" fmla="*/ 123 w 333"/>
                <a:gd name="T29" fmla="*/ 255 h 475"/>
                <a:gd name="T30" fmla="*/ 104 w 333"/>
                <a:gd name="T31" fmla="*/ 268 h 475"/>
                <a:gd name="T32" fmla="*/ 29 w 333"/>
                <a:gd name="T33" fmla="*/ 182 h 475"/>
                <a:gd name="T34" fmla="*/ 160 w 333"/>
                <a:gd name="T35" fmla="*/ 208 h 475"/>
                <a:gd name="T36" fmla="*/ 9 w 333"/>
                <a:gd name="T37" fmla="*/ 149 h 475"/>
                <a:gd name="T38" fmla="*/ 280 w 333"/>
                <a:gd name="T39" fmla="*/ 199 h 475"/>
                <a:gd name="T40" fmla="*/ 77 w 333"/>
                <a:gd name="T41" fmla="*/ 177 h 475"/>
                <a:gd name="T42" fmla="*/ 84 w 333"/>
                <a:gd name="T43" fmla="*/ 177 h 475"/>
                <a:gd name="T44" fmla="*/ 184 w 333"/>
                <a:gd name="T45" fmla="*/ 145 h 475"/>
                <a:gd name="T46" fmla="*/ 60 w 333"/>
                <a:gd name="T47" fmla="*/ 44 h 475"/>
                <a:gd name="T48" fmla="*/ 173 w 333"/>
                <a:gd name="T49" fmla="*/ 3 h 475"/>
                <a:gd name="T50" fmla="*/ 57 w 333"/>
                <a:gd name="T51" fmla="*/ 44 h 475"/>
                <a:gd name="T52" fmla="*/ 99 w 333"/>
                <a:gd name="T53" fmla="*/ 13 h 475"/>
                <a:gd name="T54" fmla="*/ 5 w 333"/>
                <a:gd name="T55" fmla="*/ 178 h 475"/>
                <a:gd name="T56" fmla="*/ 73 w 333"/>
                <a:gd name="T57" fmla="*/ 186 h 475"/>
                <a:gd name="T58" fmla="*/ 89 w 333"/>
                <a:gd name="T59" fmla="*/ 169 h 475"/>
                <a:gd name="T60" fmla="*/ 95 w 333"/>
                <a:gd name="T61" fmla="*/ 160 h 475"/>
                <a:gd name="T62" fmla="*/ 107 w 333"/>
                <a:gd name="T63" fmla="*/ 144 h 475"/>
                <a:gd name="T64" fmla="*/ 132 w 333"/>
                <a:gd name="T65" fmla="*/ 124 h 475"/>
                <a:gd name="T66" fmla="*/ 146 w 333"/>
                <a:gd name="T67" fmla="*/ 124 h 475"/>
                <a:gd name="T68" fmla="*/ 169 w 333"/>
                <a:gd name="T69" fmla="*/ 136 h 475"/>
                <a:gd name="T70" fmla="*/ 2 w 333"/>
                <a:gd name="T71" fmla="*/ 432 h 475"/>
                <a:gd name="T72" fmla="*/ 37 w 333"/>
                <a:gd name="T73" fmla="*/ 474 h 475"/>
                <a:gd name="T74" fmla="*/ 54 w 333"/>
                <a:gd name="T75" fmla="*/ 319 h 475"/>
                <a:gd name="T76" fmla="*/ 145 w 333"/>
                <a:gd name="T77" fmla="*/ 115 h 475"/>
                <a:gd name="T78" fmla="*/ 14 w 333"/>
                <a:gd name="T79" fmla="*/ 178 h 475"/>
                <a:gd name="T80" fmla="*/ 79 w 333"/>
                <a:gd name="T81" fmla="*/ 31 h 475"/>
                <a:gd name="T82" fmla="*/ 271 w 333"/>
                <a:gd name="T83" fmla="*/ 218 h 475"/>
                <a:gd name="T84" fmla="*/ 165 w 333"/>
                <a:gd name="T85" fmla="*/ 356 h 475"/>
                <a:gd name="T86" fmla="*/ 182 w 333"/>
                <a:gd name="T87" fmla="*/ 352 h 475"/>
                <a:gd name="T88" fmla="*/ 172 w 333"/>
                <a:gd name="T89" fmla="*/ 337 h 475"/>
                <a:gd name="T90" fmla="*/ 198 w 333"/>
                <a:gd name="T91" fmla="*/ 311 h 475"/>
                <a:gd name="T92" fmla="*/ 182 w 333"/>
                <a:gd name="T93" fmla="*/ 322 h 475"/>
                <a:gd name="T94" fmla="*/ 267 w 333"/>
                <a:gd name="T95" fmla="*/ 230 h 475"/>
                <a:gd name="T96" fmla="*/ 277 w 333"/>
                <a:gd name="T97" fmla="*/ 220 h 475"/>
                <a:gd name="T98" fmla="*/ 290 w 333"/>
                <a:gd name="T99" fmla="*/ 174 h 475"/>
                <a:gd name="T100" fmla="*/ 291 w 333"/>
                <a:gd name="T101" fmla="*/ 179 h 475"/>
                <a:gd name="T102" fmla="*/ 278 w 333"/>
                <a:gd name="T103" fmla="*/ 86 h 475"/>
                <a:gd name="T104" fmla="*/ 261 w 333"/>
                <a:gd name="T105" fmla="*/ 52 h 475"/>
                <a:gd name="T106" fmla="*/ 263 w 333"/>
                <a:gd name="T107" fmla="*/ 52 h 475"/>
                <a:gd name="T108" fmla="*/ 245 w 333"/>
                <a:gd name="T109" fmla="*/ 36 h 475"/>
                <a:gd name="T110" fmla="*/ 227 w 333"/>
                <a:gd name="T111" fmla="*/ 22 h 475"/>
                <a:gd name="T112" fmla="*/ 262 w 333"/>
                <a:gd name="T113" fmla="*/ 58 h 475"/>
                <a:gd name="T114" fmla="*/ 169 w 333"/>
                <a:gd name="T115" fmla="*/ 5 h 475"/>
                <a:gd name="T116" fmla="*/ 195 w 333"/>
                <a:gd name="T117" fmla="*/ 6 h 475"/>
                <a:gd name="T118" fmla="*/ 164 w 333"/>
                <a:gd name="T119" fmla="*/ 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3" h="475">
                  <a:moveTo>
                    <a:pt x="45" y="472"/>
                  </a:moveTo>
                  <a:cubicBezTo>
                    <a:pt x="43" y="472"/>
                    <a:pt x="41" y="472"/>
                    <a:pt x="39" y="472"/>
                  </a:cubicBezTo>
                  <a:cubicBezTo>
                    <a:pt x="42" y="473"/>
                    <a:pt x="46" y="473"/>
                    <a:pt x="50" y="474"/>
                  </a:cubicBezTo>
                  <a:cubicBezTo>
                    <a:pt x="55" y="473"/>
                    <a:pt x="60" y="473"/>
                    <a:pt x="66" y="472"/>
                  </a:cubicBezTo>
                  <a:cubicBezTo>
                    <a:pt x="59" y="472"/>
                    <a:pt x="52" y="472"/>
                    <a:pt x="45" y="472"/>
                  </a:cubicBezTo>
                  <a:moveTo>
                    <a:pt x="228" y="470"/>
                  </a:moveTo>
                  <a:cubicBezTo>
                    <a:pt x="226" y="470"/>
                    <a:pt x="224" y="470"/>
                    <a:pt x="222" y="470"/>
                  </a:cubicBezTo>
                  <a:cubicBezTo>
                    <a:pt x="225" y="470"/>
                    <a:pt x="227" y="470"/>
                    <a:pt x="230" y="470"/>
                  </a:cubicBezTo>
                  <a:cubicBezTo>
                    <a:pt x="230" y="470"/>
                    <a:pt x="229" y="470"/>
                    <a:pt x="228" y="470"/>
                  </a:cubicBezTo>
                  <a:moveTo>
                    <a:pt x="154" y="469"/>
                  </a:moveTo>
                  <a:cubicBezTo>
                    <a:pt x="146" y="469"/>
                    <a:pt x="137" y="469"/>
                    <a:pt x="129" y="469"/>
                  </a:cubicBezTo>
                  <a:cubicBezTo>
                    <a:pt x="119" y="469"/>
                    <a:pt x="108" y="469"/>
                    <a:pt x="98" y="469"/>
                  </a:cubicBezTo>
                  <a:cubicBezTo>
                    <a:pt x="93" y="469"/>
                    <a:pt x="88" y="469"/>
                    <a:pt x="83" y="469"/>
                  </a:cubicBezTo>
                  <a:cubicBezTo>
                    <a:pt x="78" y="469"/>
                    <a:pt x="73" y="469"/>
                    <a:pt x="68" y="470"/>
                  </a:cubicBezTo>
                  <a:cubicBezTo>
                    <a:pt x="72" y="470"/>
                    <a:pt x="77" y="470"/>
                    <a:pt x="81" y="470"/>
                  </a:cubicBezTo>
                  <a:cubicBezTo>
                    <a:pt x="85" y="470"/>
                    <a:pt x="89" y="470"/>
                    <a:pt x="93" y="470"/>
                  </a:cubicBezTo>
                  <a:cubicBezTo>
                    <a:pt x="113" y="470"/>
                    <a:pt x="134" y="470"/>
                    <a:pt x="154" y="469"/>
                  </a:cubicBezTo>
                  <a:moveTo>
                    <a:pt x="324" y="372"/>
                  </a:moveTo>
                  <a:cubicBezTo>
                    <a:pt x="324" y="373"/>
                    <a:pt x="323" y="373"/>
                    <a:pt x="323" y="374"/>
                  </a:cubicBezTo>
                  <a:cubicBezTo>
                    <a:pt x="323" y="375"/>
                    <a:pt x="323" y="375"/>
                    <a:pt x="324" y="376"/>
                  </a:cubicBezTo>
                  <a:cubicBezTo>
                    <a:pt x="324" y="384"/>
                    <a:pt x="325" y="392"/>
                    <a:pt x="326" y="399"/>
                  </a:cubicBezTo>
                  <a:cubicBezTo>
                    <a:pt x="326" y="408"/>
                    <a:pt x="327" y="417"/>
                    <a:pt x="328" y="426"/>
                  </a:cubicBezTo>
                  <a:cubicBezTo>
                    <a:pt x="328" y="429"/>
                    <a:pt x="329" y="432"/>
                    <a:pt x="329" y="434"/>
                  </a:cubicBezTo>
                  <a:cubicBezTo>
                    <a:pt x="329" y="435"/>
                    <a:pt x="329" y="436"/>
                    <a:pt x="329" y="436"/>
                  </a:cubicBezTo>
                  <a:cubicBezTo>
                    <a:pt x="329" y="437"/>
                    <a:pt x="329" y="438"/>
                    <a:pt x="329" y="439"/>
                  </a:cubicBezTo>
                  <a:cubicBezTo>
                    <a:pt x="330" y="445"/>
                    <a:pt x="331" y="451"/>
                    <a:pt x="331" y="457"/>
                  </a:cubicBezTo>
                  <a:cubicBezTo>
                    <a:pt x="331" y="462"/>
                    <a:pt x="331" y="468"/>
                    <a:pt x="328" y="471"/>
                  </a:cubicBezTo>
                  <a:cubicBezTo>
                    <a:pt x="325" y="473"/>
                    <a:pt x="322" y="473"/>
                    <a:pt x="318" y="473"/>
                  </a:cubicBezTo>
                  <a:cubicBezTo>
                    <a:pt x="318" y="473"/>
                    <a:pt x="317" y="473"/>
                    <a:pt x="317" y="473"/>
                  </a:cubicBezTo>
                  <a:cubicBezTo>
                    <a:pt x="312" y="473"/>
                    <a:pt x="307" y="472"/>
                    <a:pt x="303" y="472"/>
                  </a:cubicBezTo>
                  <a:cubicBezTo>
                    <a:pt x="292" y="470"/>
                    <a:pt x="280" y="470"/>
                    <a:pt x="269" y="469"/>
                  </a:cubicBezTo>
                  <a:cubicBezTo>
                    <a:pt x="263" y="469"/>
                    <a:pt x="257" y="469"/>
                    <a:pt x="251" y="469"/>
                  </a:cubicBezTo>
                  <a:cubicBezTo>
                    <a:pt x="245" y="469"/>
                    <a:pt x="240" y="469"/>
                    <a:pt x="235" y="469"/>
                  </a:cubicBezTo>
                  <a:cubicBezTo>
                    <a:pt x="235" y="470"/>
                    <a:pt x="235" y="470"/>
                    <a:pt x="235" y="470"/>
                  </a:cubicBezTo>
                  <a:cubicBezTo>
                    <a:pt x="246" y="470"/>
                    <a:pt x="257" y="471"/>
                    <a:pt x="267" y="471"/>
                  </a:cubicBezTo>
                  <a:cubicBezTo>
                    <a:pt x="279" y="472"/>
                    <a:pt x="291" y="472"/>
                    <a:pt x="303" y="474"/>
                  </a:cubicBezTo>
                  <a:cubicBezTo>
                    <a:pt x="307" y="474"/>
                    <a:pt x="311" y="475"/>
                    <a:pt x="316" y="475"/>
                  </a:cubicBezTo>
                  <a:cubicBezTo>
                    <a:pt x="316" y="475"/>
                    <a:pt x="317" y="475"/>
                    <a:pt x="318" y="475"/>
                  </a:cubicBezTo>
                  <a:cubicBezTo>
                    <a:pt x="321" y="475"/>
                    <a:pt x="324" y="475"/>
                    <a:pt x="327" y="474"/>
                  </a:cubicBezTo>
                  <a:cubicBezTo>
                    <a:pt x="330" y="472"/>
                    <a:pt x="332" y="470"/>
                    <a:pt x="332" y="466"/>
                  </a:cubicBezTo>
                  <a:cubicBezTo>
                    <a:pt x="333" y="463"/>
                    <a:pt x="333" y="459"/>
                    <a:pt x="333" y="456"/>
                  </a:cubicBezTo>
                  <a:cubicBezTo>
                    <a:pt x="333" y="456"/>
                    <a:pt x="333" y="455"/>
                    <a:pt x="333" y="455"/>
                  </a:cubicBezTo>
                  <a:cubicBezTo>
                    <a:pt x="330" y="448"/>
                    <a:pt x="330" y="439"/>
                    <a:pt x="330" y="431"/>
                  </a:cubicBezTo>
                  <a:cubicBezTo>
                    <a:pt x="330" y="431"/>
                    <a:pt x="330" y="431"/>
                    <a:pt x="330" y="431"/>
                  </a:cubicBezTo>
                  <a:cubicBezTo>
                    <a:pt x="330" y="425"/>
                    <a:pt x="329" y="418"/>
                    <a:pt x="329" y="412"/>
                  </a:cubicBezTo>
                  <a:cubicBezTo>
                    <a:pt x="328" y="404"/>
                    <a:pt x="328" y="397"/>
                    <a:pt x="327" y="389"/>
                  </a:cubicBezTo>
                  <a:cubicBezTo>
                    <a:pt x="327" y="386"/>
                    <a:pt x="326" y="383"/>
                    <a:pt x="326" y="381"/>
                  </a:cubicBezTo>
                  <a:cubicBezTo>
                    <a:pt x="326" y="381"/>
                    <a:pt x="326" y="380"/>
                    <a:pt x="326" y="380"/>
                  </a:cubicBezTo>
                  <a:cubicBezTo>
                    <a:pt x="326" y="378"/>
                    <a:pt x="325" y="376"/>
                    <a:pt x="325" y="374"/>
                  </a:cubicBezTo>
                  <a:cubicBezTo>
                    <a:pt x="325" y="374"/>
                    <a:pt x="324" y="373"/>
                    <a:pt x="324" y="372"/>
                  </a:cubicBezTo>
                  <a:moveTo>
                    <a:pt x="322" y="358"/>
                  </a:moveTo>
                  <a:cubicBezTo>
                    <a:pt x="322" y="359"/>
                    <a:pt x="322" y="361"/>
                    <a:pt x="322" y="362"/>
                  </a:cubicBezTo>
                  <a:cubicBezTo>
                    <a:pt x="323" y="364"/>
                    <a:pt x="323" y="367"/>
                    <a:pt x="323" y="369"/>
                  </a:cubicBezTo>
                  <a:cubicBezTo>
                    <a:pt x="323" y="369"/>
                    <a:pt x="323" y="369"/>
                    <a:pt x="323" y="369"/>
                  </a:cubicBezTo>
                  <a:cubicBezTo>
                    <a:pt x="324" y="369"/>
                    <a:pt x="324" y="369"/>
                    <a:pt x="324" y="370"/>
                  </a:cubicBezTo>
                  <a:cubicBezTo>
                    <a:pt x="324" y="370"/>
                    <a:pt x="325" y="370"/>
                    <a:pt x="325" y="370"/>
                  </a:cubicBezTo>
                  <a:cubicBezTo>
                    <a:pt x="325" y="370"/>
                    <a:pt x="325" y="369"/>
                    <a:pt x="325" y="369"/>
                  </a:cubicBezTo>
                  <a:cubicBezTo>
                    <a:pt x="325" y="366"/>
                    <a:pt x="325" y="363"/>
                    <a:pt x="324" y="361"/>
                  </a:cubicBezTo>
                  <a:cubicBezTo>
                    <a:pt x="324" y="361"/>
                    <a:pt x="324" y="361"/>
                    <a:pt x="324" y="360"/>
                  </a:cubicBezTo>
                  <a:cubicBezTo>
                    <a:pt x="324" y="360"/>
                    <a:pt x="324" y="361"/>
                    <a:pt x="324" y="361"/>
                  </a:cubicBezTo>
                  <a:cubicBezTo>
                    <a:pt x="324" y="361"/>
                    <a:pt x="323" y="361"/>
                    <a:pt x="323" y="361"/>
                  </a:cubicBezTo>
                  <a:cubicBezTo>
                    <a:pt x="323" y="361"/>
                    <a:pt x="322" y="360"/>
                    <a:pt x="323" y="359"/>
                  </a:cubicBezTo>
                  <a:cubicBezTo>
                    <a:pt x="322" y="359"/>
                    <a:pt x="322" y="359"/>
                    <a:pt x="322" y="358"/>
                  </a:cubicBezTo>
                  <a:moveTo>
                    <a:pt x="206" y="354"/>
                  </a:moveTo>
                  <a:cubicBezTo>
                    <a:pt x="203" y="354"/>
                    <a:pt x="200" y="354"/>
                    <a:pt x="197" y="354"/>
                  </a:cubicBezTo>
                  <a:cubicBezTo>
                    <a:pt x="196" y="354"/>
                    <a:pt x="196" y="354"/>
                    <a:pt x="195" y="354"/>
                  </a:cubicBezTo>
                  <a:cubicBezTo>
                    <a:pt x="198" y="354"/>
                    <a:pt x="201" y="355"/>
                    <a:pt x="204" y="355"/>
                  </a:cubicBezTo>
                  <a:cubicBezTo>
                    <a:pt x="220" y="356"/>
                    <a:pt x="235" y="358"/>
                    <a:pt x="250" y="359"/>
                  </a:cubicBezTo>
                  <a:cubicBezTo>
                    <a:pt x="253" y="359"/>
                    <a:pt x="256" y="359"/>
                    <a:pt x="259" y="359"/>
                  </a:cubicBezTo>
                  <a:cubicBezTo>
                    <a:pt x="272" y="359"/>
                    <a:pt x="284" y="358"/>
                    <a:pt x="296" y="357"/>
                  </a:cubicBezTo>
                  <a:cubicBezTo>
                    <a:pt x="300" y="356"/>
                    <a:pt x="304" y="356"/>
                    <a:pt x="307" y="355"/>
                  </a:cubicBezTo>
                  <a:cubicBezTo>
                    <a:pt x="307" y="355"/>
                    <a:pt x="307" y="355"/>
                    <a:pt x="306" y="355"/>
                  </a:cubicBezTo>
                  <a:cubicBezTo>
                    <a:pt x="302" y="355"/>
                    <a:pt x="298" y="355"/>
                    <a:pt x="294" y="355"/>
                  </a:cubicBezTo>
                  <a:cubicBezTo>
                    <a:pt x="291" y="355"/>
                    <a:pt x="289" y="356"/>
                    <a:pt x="286" y="356"/>
                  </a:cubicBezTo>
                  <a:cubicBezTo>
                    <a:pt x="282" y="356"/>
                    <a:pt x="278" y="356"/>
                    <a:pt x="274" y="356"/>
                  </a:cubicBezTo>
                  <a:cubicBezTo>
                    <a:pt x="269" y="357"/>
                    <a:pt x="265" y="357"/>
                    <a:pt x="260" y="357"/>
                  </a:cubicBezTo>
                  <a:cubicBezTo>
                    <a:pt x="249" y="357"/>
                    <a:pt x="239" y="356"/>
                    <a:pt x="228" y="355"/>
                  </a:cubicBezTo>
                  <a:cubicBezTo>
                    <a:pt x="228" y="355"/>
                    <a:pt x="228" y="355"/>
                    <a:pt x="228" y="355"/>
                  </a:cubicBezTo>
                  <a:cubicBezTo>
                    <a:pt x="227" y="355"/>
                    <a:pt x="227" y="355"/>
                    <a:pt x="227" y="355"/>
                  </a:cubicBezTo>
                  <a:cubicBezTo>
                    <a:pt x="227" y="355"/>
                    <a:pt x="227" y="356"/>
                    <a:pt x="227" y="356"/>
                  </a:cubicBezTo>
                  <a:cubicBezTo>
                    <a:pt x="226" y="356"/>
                    <a:pt x="226" y="355"/>
                    <a:pt x="226" y="355"/>
                  </a:cubicBezTo>
                  <a:cubicBezTo>
                    <a:pt x="224" y="355"/>
                    <a:pt x="223" y="355"/>
                    <a:pt x="222" y="355"/>
                  </a:cubicBezTo>
                  <a:cubicBezTo>
                    <a:pt x="220" y="354"/>
                    <a:pt x="218" y="354"/>
                    <a:pt x="216" y="354"/>
                  </a:cubicBezTo>
                  <a:cubicBezTo>
                    <a:pt x="213" y="354"/>
                    <a:pt x="209" y="354"/>
                    <a:pt x="206" y="354"/>
                  </a:cubicBezTo>
                  <a:moveTo>
                    <a:pt x="309" y="353"/>
                  </a:moveTo>
                  <a:cubicBezTo>
                    <a:pt x="309" y="353"/>
                    <a:pt x="309" y="353"/>
                    <a:pt x="309" y="353"/>
                  </a:cubicBezTo>
                  <a:cubicBezTo>
                    <a:pt x="308" y="353"/>
                    <a:pt x="308" y="353"/>
                    <a:pt x="307" y="353"/>
                  </a:cubicBezTo>
                  <a:cubicBezTo>
                    <a:pt x="308" y="353"/>
                    <a:pt x="309" y="353"/>
                    <a:pt x="309" y="353"/>
                  </a:cubicBezTo>
                  <a:cubicBezTo>
                    <a:pt x="309" y="353"/>
                    <a:pt x="309" y="353"/>
                    <a:pt x="309" y="353"/>
                  </a:cubicBezTo>
                  <a:moveTo>
                    <a:pt x="186" y="352"/>
                  </a:moveTo>
                  <a:cubicBezTo>
                    <a:pt x="185" y="352"/>
                    <a:pt x="185" y="352"/>
                    <a:pt x="185" y="352"/>
                  </a:cubicBezTo>
                  <a:cubicBezTo>
                    <a:pt x="186" y="353"/>
                    <a:pt x="188" y="353"/>
                    <a:pt x="189" y="353"/>
                  </a:cubicBezTo>
                  <a:cubicBezTo>
                    <a:pt x="191" y="353"/>
                    <a:pt x="193" y="352"/>
                    <a:pt x="195" y="352"/>
                  </a:cubicBezTo>
                  <a:cubicBezTo>
                    <a:pt x="195" y="352"/>
                    <a:pt x="194" y="352"/>
                    <a:pt x="193" y="352"/>
                  </a:cubicBezTo>
                  <a:cubicBezTo>
                    <a:pt x="191" y="352"/>
                    <a:pt x="188" y="352"/>
                    <a:pt x="186" y="352"/>
                  </a:cubicBezTo>
                  <a:moveTo>
                    <a:pt x="318" y="352"/>
                  </a:moveTo>
                  <a:cubicBezTo>
                    <a:pt x="318" y="352"/>
                    <a:pt x="317" y="352"/>
                    <a:pt x="316" y="352"/>
                  </a:cubicBezTo>
                  <a:cubicBezTo>
                    <a:pt x="315" y="352"/>
                    <a:pt x="314" y="352"/>
                    <a:pt x="312" y="352"/>
                  </a:cubicBezTo>
                  <a:cubicBezTo>
                    <a:pt x="312" y="353"/>
                    <a:pt x="312" y="353"/>
                    <a:pt x="311" y="353"/>
                  </a:cubicBezTo>
                  <a:cubicBezTo>
                    <a:pt x="312" y="353"/>
                    <a:pt x="312" y="353"/>
                    <a:pt x="313" y="353"/>
                  </a:cubicBezTo>
                  <a:cubicBezTo>
                    <a:pt x="314" y="353"/>
                    <a:pt x="315" y="354"/>
                    <a:pt x="316" y="354"/>
                  </a:cubicBezTo>
                  <a:cubicBezTo>
                    <a:pt x="317" y="354"/>
                    <a:pt x="317" y="353"/>
                    <a:pt x="318" y="353"/>
                  </a:cubicBezTo>
                  <a:cubicBezTo>
                    <a:pt x="319" y="353"/>
                    <a:pt x="320" y="354"/>
                    <a:pt x="321" y="355"/>
                  </a:cubicBezTo>
                  <a:cubicBezTo>
                    <a:pt x="321" y="355"/>
                    <a:pt x="321" y="355"/>
                    <a:pt x="321" y="356"/>
                  </a:cubicBezTo>
                  <a:cubicBezTo>
                    <a:pt x="322" y="356"/>
                    <a:pt x="323" y="357"/>
                    <a:pt x="324" y="357"/>
                  </a:cubicBezTo>
                  <a:cubicBezTo>
                    <a:pt x="324" y="357"/>
                    <a:pt x="324" y="357"/>
                    <a:pt x="324" y="356"/>
                  </a:cubicBezTo>
                  <a:cubicBezTo>
                    <a:pt x="323" y="353"/>
                    <a:pt x="321" y="352"/>
                    <a:pt x="318" y="352"/>
                  </a:cubicBezTo>
                  <a:moveTo>
                    <a:pt x="244" y="273"/>
                  </a:moveTo>
                  <a:cubicBezTo>
                    <a:pt x="242" y="274"/>
                    <a:pt x="240" y="275"/>
                    <a:pt x="239" y="276"/>
                  </a:cubicBezTo>
                  <a:cubicBezTo>
                    <a:pt x="229" y="286"/>
                    <a:pt x="218" y="295"/>
                    <a:pt x="208" y="304"/>
                  </a:cubicBezTo>
                  <a:cubicBezTo>
                    <a:pt x="207" y="304"/>
                    <a:pt x="207" y="305"/>
                    <a:pt x="207" y="305"/>
                  </a:cubicBezTo>
                  <a:cubicBezTo>
                    <a:pt x="211" y="302"/>
                    <a:pt x="215" y="300"/>
                    <a:pt x="218" y="297"/>
                  </a:cubicBezTo>
                  <a:cubicBezTo>
                    <a:pt x="227" y="290"/>
                    <a:pt x="236" y="282"/>
                    <a:pt x="244" y="273"/>
                  </a:cubicBezTo>
                  <a:moveTo>
                    <a:pt x="247" y="264"/>
                  </a:moveTo>
                  <a:cubicBezTo>
                    <a:pt x="245" y="265"/>
                    <a:pt x="243" y="266"/>
                    <a:pt x="241" y="267"/>
                  </a:cubicBezTo>
                  <a:cubicBezTo>
                    <a:pt x="237" y="271"/>
                    <a:pt x="233" y="276"/>
                    <a:pt x="228" y="280"/>
                  </a:cubicBezTo>
                  <a:cubicBezTo>
                    <a:pt x="231" y="278"/>
                    <a:pt x="233" y="277"/>
                    <a:pt x="235" y="276"/>
                  </a:cubicBezTo>
                  <a:cubicBezTo>
                    <a:pt x="239" y="272"/>
                    <a:pt x="243" y="268"/>
                    <a:pt x="247" y="264"/>
                  </a:cubicBezTo>
                  <a:moveTo>
                    <a:pt x="256" y="258"/>
                  </a:moveTo>
                  <a:cubicBezTo>
                    <a:pt x="255" y="259"/>
                    <a:pt x="253" y="260"/>
                    <a:pt x="252" y="261"/>
                  </a:cubicBezTo>
                  <a:cubicBezTo>
                    <a:pt x="249" y="264"/>
                    <a:pt x="246" y="268"/>
                    <a:pt x="243" y="271"/>
                  </a:cubicBezTo>
                  <a:cubicBezTo>
                    <a:pt x="245" y="271"/>
                    <a:pt x="247" y="270"/>
                    <a:pt x="248" y="269"/>
                  </a:cubicBezTo>
                  <a:cubicBezTo>
                    <a:pt x="248" y="268"/>
                    <a:pt x="249" y="268"/>
                    <a:pt x="249" y="268"/>
                  </a:cubicBezTo>
                  <a:cubicBezTo>
                    <a:pt x="251" y="265"/>
                    <a:pt x="254" y="262"/>
                    <a:pt x="256" y="258"/>
                  </a:cubicBezTo>
                  <a:moveTo>
                    <a:pt x="264" y="245"/>
                  </a:moveTo>
                  <a:cubicBezTo>
                    <a:pt x="263" y="245"/>
                    <a:pt x="263" y="246"/>
                    <a:pt x="262" y="246"/>
                  </a:cubicBezTo>
                  <a:cubicBezTo>
                    <a:pt x="262" y="246"/>
                    <a:pt x="262" y="246"/>
                    <a:pt x="262" y="246"/>
                  </a:cubicBezTo>
                  <a:cubicBezTo>
                    <a:pt x="262" y="246"/>
                    <a:pt x="261" y="246"/>
                    <a:pt x="261" y="246"/>
                  </a:cubicBezTo>
                  <a:cubicBezTo>
                    <a:pt x="259" y="250"/>
                    <a:pt x="257" y="253"/>
                    <a:pt x="255" y="257"/>
                  </a:cubicBezTo>
                  <a:cubicBezTo>
                    <a:pt x="256" y="256"/>
                    <a:pt x="257" y="255"/>
                    <a:pt x="258" y="255"/>
                  </a:cubicBezTo>
                  <a:cubicBezTo>
                    <a:pt x="260" y="252"/>
                    <a:pt x="262" y="248"/>
                    <a:pt x="264" y="245"/>
                  </a:cubicBezTo>
                  <a:moveTo>
                    <a:pt x="283" y="83"/>
                  </a:moveTo>
                  <a:cubicBezTo>
                    <a:pt x="282" y="84"/>
                    <a:pt x="281" y="84"/>
                    <a:pt x="281" y="85"/>
                  </a:cubicBezTo>
                  <a:cubicBezTo>
                    <a:pt x="281" y="85"/>
                    <a:pt x="281" y="85"/>
                    <a:pt x="281" y="86"/>
                  </a:cubicBezTo>
                  <a:cubicBezTo>
                    <a:pt x="282" y="88"/>
                    <a:pt x="283" y="90"/>
                    <a:pt x="283" y="92"/>
                  </a:cubicBezTo>
                  <a:cubicBezTo>
                    <a:pt x="284" y="91"/>
                    <a:pt x="284" y="91"/>
                    <a:pt x="285" y="91"/>
                  </a:cubicBezTo>
                  <a:cubicBezTo>
                    <a:pt x="284" y="88"/>
                    <a:pt x="283" y="86"/>
                    <a:pt x="283" y="83"/>
                  </a:cubicBezTo>
                  <a:moveTo>
                    <a:pt x="279" y="75"/>
                  </a:moveTo>
                  <a:cubicBezTo>
                    <a:pt x="278" y="75"/>
                    <a:pt x="278" y="75"/>
                    <a:pt x="277" y="76"/>
                  </a:cubicBezTo>
                  <a:cubicBezTo>
                    <a:pt x="278" y="78"/>
                    <a:pt x="279" y="80"/>
                    <a:pt x="280" y="83"/>
                  </a:cubicBezTo>
                  <a:cubicBezTo>
                    <a:pt x="281" y="82"/>
                    <a:pt x="281" y="82"/>
                    <a:pt x="282" y="82"/>
                  </a:cubicBezTo>
                  <a:cubicBezTo>
                    <a:pt x="281" y="79"/>
                    <a:pt x="280" y="77"/>
                    <a:pt x="279" y="75"/>
                  </a:cubicBezTo>
                  <a:moveTo>
                    <a:pt x="161" y="354"/>
                  </a:moveTo>
                  <a:cubicBezTo>
                    <a:pt x="163" y="350"/>
                    <a:pt x="165" y="346"/>
                    <a:pt x="167" y="342"/>
                  </a:cubicBezTo>
                  <a:cubicBezTo>
                    <a:pt x="167" y="345"/>
                    <a:pt x="166" y="347"/>
                    <a:pt x="166" y="350"/>
                  </a:cubicBezTo>
                  <a:cubicBezTo>
                    <a:pt x="165" y="351"/>
                    <a:pt x="165" y="353"/>
                    <a:pt x="165" y="354"/>
                  </a:cubicBezTo>
                  <a:cubicBezTo>
                    <a:pt x="164" y="354"/>
                    <a:pt x="163" y="354"/>
                    <a:pt x="162" y="354"/>
                  </a:cubicBezTo>
                  <a:cubicBezTo>
                    <a:pt x="162" y="354"/>
                    <a:pt x="162" y="354"/>
                    <a:pt x="161" y="354"/>
                  </a:cubicBezTo>
                  <a:moveTo>
                    <a:pt x="122" y="255"/>
                  </a:moveTo>
                  <a:cubicBezTo>
                    <a:pt x="122" y="255"/>
                    <a:pt x="122" y="255"/>
                    <a:pt x="123" y="255"/>
                  </a:cubicBezTo>
                  <a:cubicBezTo>
                    <a:pt x="129" y="250"/>
                    <a:pt x="135" y="245"/>
                    <a:pt x="140" y="239"/>
                  </a:cubicBezTo>
                  <a:cubicBezTo>
                    <a:pt x="133" y="246"/>
                    <a:pt x="125" y="253"/>
                    <a:pt x="118" y="260"/>
                  </a:cubicBezTo>
                  <a:cubicBezTo>
                    <a:pt x="97" y="278"/>
                    <a:pt x="76" y="295"/>
                    <a:pt x="56" y="314"/>
                  </a:cubicBezTo>
                  <a:cubicBezTo>
                    <a:pt x="38" y="332"/>
                    <a:pt x="20" y="352"/>
                    <a:pt x="10" y="377"/>
                  </a:cubicBezTo>
                  <a:cubicBezTo>
                    <a:pt x="7" y="386"/>
                    <a:pt x="5" y="396"/>
                    <a:pt x="4" y="406"/>
                  </a:cubicBezTo>
                  <a:cubicBezTo>
                    <a:pt x="3" y="397"/>
                    <a:pt x="3" y="388"/>
                    <a:pt x="3" y="379"/>
                  </a:cubicBezTo>
                  <a:cubicBezTo>
                    <a:pt x="3" y="378"/>
                    <a:pt x="3" y="378"/>
                    <a:pt x="3" y="378"/>
                  </a:cubicBezTo>
                  <a:cubicBezTo>
                    <a:pt x="4" y="369"/>
                    <a:pt x="6" y="359"/>
                    <a:pt x="11" y="351"/>
                  </a:cubicBezTo>
                  <a:cubicBezTo>
                    <a:pt x="18" y="340"/>
                    <a:pt x="28" y="333"/>
                    <a:pt x="38" y="325"/>
                  </a:cubicBezTo>
                  <a:cubicBezTo>
                    <a:pt x="61" y="308"/>
                    <a:pt x="83" y="288"/>
                    <a:pt x="104" y="268"/>
                  </a:cubicBezTo>
                  <a:cubicBezTo>
                    <a:pt x="110" y="264"/>
                    <a:pt x="115" y="259"/>
                    <a:pt x="121" y="254"/>
                  </a:cubicBezTo>
                  <a:cubicBezTo>
                    <a:pt x="121" y="255"/>
                    <a:pt x="121" y="255"/>
                    <a:pt x="122" y="255"/>
                  </a:cubicBezTo>
                  <a:moveTo>
                    <a:pt x="174" y="198"/>
                  </a:moveTo>
                  <a:cubicBezTo>
                    <a:pt x="174" y="198"/>
                    <a:pt x="175" y="197"/>
                    <a:pt x="175" y="196"/>
                  </a:cubicBezTo>
                  <a:cubicBezTo>
                    <a:pt x="174" y="198"/>
                    <a:pt x="173" y="200"/>
                    <a:pt x="172" y="202"/>
                  </a:cubicBezTo>
                  <a:cubicBezTo>
                    <a:pt x="166" y="211"/>
                    <a:pt x="160" y="219"/>
                    <a:pt x="153" y="227"/>
                  </a:cubicBezTo>
                  <a:cubicBezTo>
                    <a:pt x="161" y="218"/>
                    <a:pt x="168" y="209"/>
                    <a:pt x="174" y="198"/>
                  </a:cubicBezTo>
                  <a:moveTo>
                    <a:pt x="24" y="182"/>
                  </a:moveTo>
                  <a:cubicBezTo>
                    <a:pt x="24" y="182"/>
                    <a:pt x="25" y="182"/>
                    <a:pt x="25" y="182"/>
                  </a:cubicBezTo>
                  <a:cubicBezTo>
                    <a:pt x="26" y="182"/>
                    <a:pt x="28" y="182"/>
                    <a:pt x="29" y="182"/>
                  </a:cubicBezTo>
                  <a:cubicBezTo>
                    <a:pt x="32" y="182"/>
                    <a:pt x="34" y="182"/>
                    <a:pt x="36" y="182"/>
                  </a:cubicBezTo>
                  <a:cubicBezTo>
                    <a:pt x="38" y="182"/>
                    <a:pt x="39" y="182"/>
                    <a:pt x="41" y="182"/>
                  </a:cubicBezTo>
                  <a:cubicBezTo>
                    <a:pt x="42" y="182"/>
                    <a:pt x="42" y="182"/>
                    <a:pt x="42" y="182"/>
                  </a:cubicBezTo>
                  <a:cubicBezTo>
                    <a:pt x="45" y="182"/>
                    <a:pt x="47" y="183"/>
                    <a:pt x="49" y="183"/>
                  </a:cubicBezTo>
                  <a:cubicBezTo>
                    <a:pt x="41" y="183"/>
                    <a:pt x="34" y="182"/>
                    <a:pt x="26" y="182"/>
                  </a:cubicBezTo>
                  <a:cubicBezTo>
                    <a:pt x="26" y="182"/>
                    <a:pt x="25" y="182"/>
                    <a:pt x="24" y="182"/>
                  </a:cubicBezTo>
                  <a:moveTo>
                    <a:pt x="26" y="332"/>
                  </a:moveTo>
                  <a:cubicBezTo>
                    <a:pt x="42" y="316"/>
                    <a:pt x="59" y="302"/>
                    <a:pt x="77" y="287"/>
                  </a:cubicBezTo>
                  <a:cubicBezTo>
                    <a:pt x="97" y="271"/>
                    <a:pt x="117" y="255"/>
                    <a:pt x="135" y="237"/>
                  </a:cubicBezTo>
                  <a:cubicBezTo>
                    <a:pt x="144" y="228"/>
                    <a:pt x="153" y="218"/>
                    <a:pt x="160" y="208"/>
                  </a:cubicBezTo>
                  <a:cubicBezTo>
                    <a:pt x="168" y="197"/>
                    <a:pt x="174" y="186"/>
                    <a:pt x="179" y="173"/>
                  </a:cubicBezTo>
                  <a:cubicBezTo>
                    <a:pt x="181" y="166"/>
                    <a:pt x="182" y="159"/>
                    <a:pt x="181" y="152"/>
                  </a:cubicBezTo>
                  <a:cubicBezTo>
                    <a:pt x="182" y="156"/>
                    <a:pt x="183" y="160"/>
                    <a:pt x="183" y="164"/>
                  </a:cubicBezTo>
                  <a:cubicBezTo>
                    <a:pt x="183" y="176"/>
                    <a:pt x="178" y="188"/>
                    <a:pt x="171" y="198"/>
                  </a:cubicBezTo>
                  <a:cubicBezTo>
                    <a:pt x="165" y="209"/>
                    <a:pt x="156" y="219"/>
                    <a:pt x="147" y="228"/>
                  </a:cubicBezTo>
                  <a:cubicBezTo>
                    <a:pt x="137" y="237"/>
                    <a:pt x="127" y="246"/>
                    <a:pt x="117" y="255"/>
                  </a:cubicBezTo>
                  <a:cubicBezTo>
                    <a:pt x="95" y="274"/>
                    <a:pt x="74" y="294"/>
                    <a:pt x="51" y="312"/>
                  </a:cubicBezTo>
                  <a:cubicBezTo>
                    <a:pt x="43" y="319"/>
                    <a:pt x="35" y="325"/>
                    <a:pt x="26" y="332"/>
                  </a:cubicBezTo>
                  <a:moveTo>
                    <a:pt x="8" y="162"/>
                  </a:moveTo>
                  <a:cubicBezTo>
                    <a:pt x="9" y="158"/>
                    <a:pt x="9" y="154"/>
                    <a:pt x="9" y="149"/>
                  </a:cubicBezTo>
                  <a:cubicBezTo>
                    <a:pt x="9" y="150"/>
                    <a:pt x="9" y="150"/>
                    <a:pt x="9" y="150"/>
                  </a:cubicBezTo>
                  <a:cubicBezTo>
                    <a:pt x="9" y="157"/>
                    <a:pt x="10" y="163"/>
                    <a:pt x="9" y="169"/>
                  </a:cubicBezTo>
                  <a:cubicBezTo>
                    <a:pt x="9" y="173"/>
                    <a:pt x="8" y="179"/>
                    <a:pt x="12" y="181"/>
                  </a:cubicBezTo>
                  <a:cubicBezTo>
                    <a:pt x="12" y="181"/>
                    <a:pt x="13" y="182"/>
                    <a:pt x="13" y="182"/>
                  </a:cubicBezTo>
                  <a:cubicBezTo>
                    <a:pt x="13" y="182"/>
                    <a:pt x="12" y="182"/>
                    <a:pt x="12" y="182"/>
                  </a:cubicBezTo>
                  <a:cubicBezTo>
                    <a:pt x="10" y="182"/>
                    <a:pt x="9" y="182"/>
                    <a:pt x="8" y="181"/>
                  </a:cubicBezTo>
                  <a:cubicBezTo>
                    <a:pt x="7" y="181"/>
                    <a:pt x="7" y="177"/>
                    <a:pt x="7" y="176"/>
                  </a:cubicBezTo>
                  <a:cubicBezTo>
                    <a:pt x="8" y="172"/>
                    <a:pt x="8" y="168"/>
                    <a:pt x="8" y="164"/>
                  </a:cubicBezTo>
                  <a:cubicBezTo>
                    <a:pt x="8" y="163"/>
                    <a:pt x="8" y="163"/>
                    <a:pt x="8" y="162"/>
                  </a:cubicBezTo>
                  <a:moveTo>
                    <a:pt x="280" y="199"/>
                  </a:moveTo>
                  <a:cubicBezTo>
                    <a:pt x="281" y="197"/>
                    <a:pt x="281" y="195"/>
                    <a:pt x="282" y="192"/>
                  </a:cubicBezTo>
                  <a:cubicBezTo>
                    <a:pt x="285" y="179"/>
                    <a:pt x="287" y="165"/>
                    <a:pt x="287" y="152"/>
                  </a:cubicBezTo>
                  <a:cubicBezTo>
                    <a:pt x="288" y="146"/>
                    <a:pt x="287" y="140"/>
                    <a:pt x="287" y="135"/>
                  </a:cubicBezTo>
                  <a:cubicBezTo>
                    <a:pt x="287" y="135"/>
                    <a:pt x="287" y="136"/>
                    <a:pt x="287" y="136"/>
                  </a:cubicBezTo>
                  <a:cubicBezTo>
                    <a:pt x="288" y="145"/>
                    <a:pt x="289" y="154"/>
                    <a:pt x="290" y="162"/>
                  </a:cubicBezTo>
                  <a:cubicBezTo>
                    <a:pt x="288" y="175"/>
                    <a:pt x="285" y="187"/>
                    <a:pt x="280" y="199"/>
                  </a:cubicBezTo>
                  <a:moveTo>
                    <a:pt x="44" y="180"/>
                  </a:moveTo>
                  <a:cubicBezTo>
                    <a:pt x="49" y="180"/>
                    <a:pt x="54" y="180"/>
                    <a:pt x="59" y="180"/>
                  </a:cubicBezTo>
                  <a:cubicBezTo>
                    <a:pt x="62" y="179"/>
                    <a:pt x="66" y="179"/>
                    <a:pt x="69" y="179"/>
                  </a:cubicBezTo>
                  <a:cubicBezTo>
                    <a:pt x="72" y="178"/>
                    <a:pt x="75" y="178"/>
                    <a:pt x="77" y="177"/>
                  </a:cubicBezTo>
                  <a:cubicBezTo>
                    <a:pt x="81" y="176"/>
                    <a:pt x="84" y="172"/>
                    <a:pt x="86" y="168"/>
                  </a:cubicBezTo>
                  <a:cubicBezTo>
                    <a:pt x="88" y="164"/>
                    <a:pt x="90" y="160"/>
                    <a:pt x="92" y="156"/>
                  </a:cubicBezTo>
                  <a:cubicBezTo>
                    <a:pt x="94" y="152"/>
                    <a:pt x="98" y="149"/>
                    <a:pt x="101" y="145"/>
                  </a:cubicBezTo>
                  <a:cubicBezTo>
                    <a:pt x="107" y="138"/>
                    <a:pt x="114" y="132"/>
                    <a:pt x="123" y="127"/>
                  </a:cubicBezTo>
                  <a:cubicBezTo>
                    <a:pt x="126" y="125"/>
                    <a:pt x="129" y="123"/>
                    <a:pt x="132" y="121"/>
                  </a:cubicBezTo>
                  <a:cubicBezTo>
                    <a:pt x="125" y="125"/>
                    <a:pt x="119" y="130"/>
                    <a:pt x="114" y="135"/>
                  </a:cubicBezTo>
                  <a:cubicBezTo>
                    <a:pt x="112" y="137"/>
                    <a:pt x="110" y="139"/>
                    <a:pt x="108" y="142"/>
                  </a:cubicBezTo>
                  <a:cubicBezTo>
                    <a:pt x="106" y="143"/>
                    <a:pt x="104" y="145"/>
                    <a:pt x="103" y="146"/>
                  </a:cubicBezTo>
                  <a:cubicBezTo>
                    <a:pt x="98" y="151"/>
                    <a:pt x="94" y="155"/>
                    <a:pt x="91" y="161"/>
                  </a:cubicBezTo>
                  <a:cubicBezTo>
                    <a:pt x="88" y="166"/>
                    <a:pt x="87" y="172"/>
                    <a:pt x="84" y="177"/>
                  </a:cubicBezTo>
                  <a:cubicBezTo>
                    <a:pt x="84" y="179"/>
                    <a:pt x="82" y="180"/>
                    <a:pt x="80" y="180"/>
                  </a:cubicBezTo>
                  <a:cubicBezTo>
                    <a:pt x="76" y="180"/>
                    <a:pt x="73" y="180"/>
                    <a:pt x="69" y="180"/>
                  </a:cubicBezTo>
                  <a:cubicBezTo>
                    <a:pt x="64" y="180"/>
                    <a:pt x="59" y="180"/>
                    <a:pt x="54" y="180"/>
                  </a:cubicBezTo>
                  <a:cubicBezTo>
                    <a:pt x="51" y="180"/>
                    <a:pt x="48" y="180"/>
                    <a:pt x="46" y="180"/>
                  </a:cubicBezTo>
                  <a:cubicBezTo>
                    <a:pt x="45" y="180"/>
                    <a:pt x="45" y="180"/>
                    <a:pt x="44" y="180"/>
                  </a:cubicBezTo>
                  <a:moveTo>
                    <a:pt x="152" y="115"/>
                  </a:moveTo>
                  <a:cubicBezTo>
                    <a:pt x="156" y="114"/>
                    <a:pt x="160" y="113"/>
                    <a:pt x="164" y="113"/>
                  </a:cubicBezTo>
                  <a:cubicBezTo>
                    <a:pt x="171" y="113"/>
                    <a:pt x="178" y="116"/>
                    <a:pt x="183" y="123"/>
                  </a:cubicBezTo>
                  <a:cubicBezTo>
                    <a:pt x="189" y="133"/>
                    <a:pt x="188" y="144"/>
                    <a:pt x="186" y="155"/>
                  </a:cubicBezTo>
                  <a:cubicBezTo>
                    <a:pt x="186" y="152"/>
                    <a:pt x="185" y="148"/>
                    <a:pt x="184" y="145"/>
                  </a:cubicBezTo>
                  <a:cubicBezTo>
                    <a:pt x="182" y="135"/>
                    <a:pt x="175" y="125"/>
                    <a:pt x="167" y="119"/>
                  </a:cubicBezTo>
                  <a:cubicBezTo>
                    <a:pt x="162" y="117"/>
                    <a:pt x="157" y="115"/>
                    <a:pt x="152" y="115"/>
                  </a:cubicBezTo>
                  <a:moveTo>
                    <a:pt x="9" y="139"/>
                  </a:moveTo>
                  <a:cubicBezTo>
                    <a:pt x="10" y="132"/>
                    <a:pt x="10" y="125"/>
                    <a:pt x="12" y="118"/>
                  </a:cubicBezTo>
                  <a:cubicBezTo>
                    <a:pt x="13" y="115"/>
                    <a:pt x="14" y="111"/>
                    <a:pt x="15" y="108"/>
                  </a:cubicBezTo>
                  <a:cubicBezTo>
                    <a:pt x="13" y="115"/>
                    <a:pt x="11" y="122"/>
                    <a:pt x="10" y="129"/>
                  </a:cubicBezTo>
                  <a:cubicBezTo>
                    <a:pt x="10" y="132"/>
                    <a:pt x="10" y="135"/>
                    <a:pt x="10" y="137"/>
                  </a:cubicBezTo>
                  <a:cubicBezTo>
                    <a:pt x="10" y="138"/>
                    <a:pt x="10" y="138"/>
                    <a:pt x="9" y="139"/>
                  </a:cubicBezTo>
                  <a:moveTo>
                    <a:pt x="36" y="69"/>
                  </a:moveTo>
                  <a:cubicBezTo>
                    <a:pt x="43" y="60"/>
                    <a:pt x="51" y="51"/>
                    <a:pt x="60" y="44"/>
                  </a:cubicBezTo>
                  <a:cubicBezTo>
                    <a:pt x="50" y="53"/>
                    <a:pt x="42" y="64"/>
                    <a:pt x="35" y="76"/>
                  </a:cubicBezTo>
                  <a:cubicBezTo>
                    <a:pt x="27" y="89"/>
                    <a:pt x="22" y="104"/>
                    <a:pt x="16" y="119"/>
                  </a:cubicBezTo>
                  <a:cubicBezTo>
                    <a:pt x="15" y="122"/>
                    <a:pt x="14" y="125"/>
                    <a:pt x="13" y="128"/>
                  </a:cubicBezTo>
                  <a:cubicBezTo>
                    <a:pt x="13" y="125"/>
                    <a:pt x="13" y="123"/>
                    <a:pt x="14" y="121"/>
                  </a:cubicBezTo>
                  <a:cubicBezTo>
                    <a:pt x="16" y="107"/>
                    <a:pt x="22" y="94"/>
                    <a:pt x="29" y="82"/>
                  </a:cubicBezTo>
                  <a:cubicBezTo>
                    <a:pt x="31" y="78"/>
                    <a:pt x="33" y="74"/>
                    <a:pt x="36" y="69"/>
                  </a:cubicBezTo>
                  <a:moveTo>
                    <a:pt x="164" y="0"/>
                  </a:moveTo>
                  <a:cubicBezTo>
                    <a:pt x="163" y="1"/>
                    <a:pt x="162" y="1"/>
                    <a:pt x="162" y="2"/>
                  </a:cubicBezTo>
                  <a:cubicBezTo>
                    <a:pt x="167" y="2"/>
                    <a:pt x="173" y="2"/>
                    <a:pt x="178" y="4"/>
                  </a:cubicBezTo>
                  <a:cubicBezTo>
                    <a:pt x="176" y="4"/>
                    <a:pt x="175" y="3"/>
                    <a:pt x="173" y="3"/>
                  </a:cubicBezTo>
                  <a:cubicBezTo>
                    <a:pt x="172" y="3"/>
                    <a:pt x="170" y="3"/>
                    <a:pt x="169" y="3"/>
                  </a:cubicBezTo>
                  <a:cubicBezTo>
                    <a:pt x="165" y="3"/>
                    <a:pt x="162" y="3"/>
                    <a:pt x="159" y="4"/>
                  </a:cubicBezTo>
                  <a:cubicBezTo>
                    <a:pt x="158" y="4"/>
                    <a:pt x="158" y="5"/>
                    <a:pt x="157" y="5"/>
                  </a:cubicBezTo>
                  <a:cubicBezTo>
                    <a:pt x="157" y="5"/>
                    <a:pt x="157" y="5"/>
                    <a:pt x="156" y="5"/>
                  </a:cubicBezTo>
                  <a:cubicBezTo>
                    <a:pt x="156" y="5"/>
                    <a:pt x="155" y="5"/>
                    <a:pt x="156" y="4"/>
                  </a:cubicBezTo>
                  <a:cubicBezTo>
                    <a:pt x="144" y="5"/>
                    <a:pt x="132" y="8"/>
                    <a:pt x="121" y="11"/>
                  </a:cubicBezTo>
                  <a:cubicBezTo>
                    <a:pt x="109" y="14"/>
                    <a:pt x="96" y="19"/>
                    <a:pt x="85" y="25"/>
                  </a:cubicBezTo>
                  <a:cubicBezTo>
                    <a:pt x="83" y="26"/>
                    <a:pt x="81" y="28"/>
                    <a:pt x="79" y="29"/>
                  </a:cubicBezTo>
                  <a:cubicBezTo>
                    <a:pt x="74" y="31"/>
                    <a:pt x="70" y="34"/>
                    <a:pt x="66" y="36"/>
                  </a:cubicBezTo>
                  <a:cubicBezTo>
                    <a:pt x="63" y="39"/>
                    <a:pt x="60" y="41"/>
                    <a:pt x="57" y="44"/>
                  </a:cubicBezTo>
                  <a:cubicBezTo>
                    <a:pt x="64" y="37"/>
                    <a:pt x="72" y="30"/>
                    <a:pt x="81" y="25"/>
                  </a:cubicBezTo>
                  <a:cubicBezTo>
                    <a:pt x="92" y="18"/>
                    <a:pt x="104" y="13"/>
                    <a:pt x="117" y="10"/>
                  </a:cubicBezTo>
                  <a:cubicBezTo>
                    <a:pt x="118" y="10"/>
                    <a:pt x="119" y="10"/>
                    <a:pt x="120" y="9"/>
                  </a:cubicBezTo>
                  <a:cubicBezTo>
                    <a:pt x="120" y="9"/>
                    <a:pt x="120" y="9"/>
                    <a:pt x="120" y="9"/>
                  </a:cubicBezTo>
                  <a:cubicBezTo>
                    <a:pt x="122" y="8"/>
                    <a:pt x="124" y="7"/>
                    <a:pt x="125" y="6"/>
                  </a:cubicBezTo>
                  <a:cubicBezTo>
                    <a:pt x="124" y="6"/>
                    <a:pt x="122" y="7"/>
                    <a:pt x="120" y="7"/>
                  </a:cubicBezTo>
                  <a:cubicBezTo>
                    <a:pt x="115" y="9"/>
                    <a:pt x="109" y="10"/>
                    <a:pt x="104" y="12"/>
                  </a:cubicBezTo>
                  <a:cubicBezTo>
                    <a:pt x="103" y="13"/>
                    <a:pt x="102" y="13"/>
                    <a:pt x="101" y="14"/>
                  </a:cubicBezTo>
                  <a:cubicBezTo>
                    <a:pt x="100" y="14"/>
                    <a:pt x="100" y="14"/>
                    <a:pt x="100" y="14"/>
                  </a:cubicBezTo>
                  <a:cubicBezTo>
                    <a:pt x="100" y="14"/>
                    <a:pt x="99" y="14"/>
                    <a:pt x="99" y="13"/>
                  </a:cubicBezTo>
                  <a:cubicBezTo>
                    <a:pt x="88" y="18"/>
                    <a:pt x="78" y="24"/>
                    <a:pt x="68" y="31"/>
                  </a:cubicBezTo>
                  <a:cubicBezTo>
                    <a:pt x="56" y="41"/>
                    <a:pt x="45" y="52"/>
                    <a:pt x="36" y="66"/>
                  </a:cubicBezTo>
                  <a:cubicBezTo>
                    <a:pt x="30" y="74"/>
                    <a:pt x="25" y="84"/>
                    <a:pt x="20" y="94"/>
                  </a:cubicBezTo>
                  <a:cubicBezTo>
                    <a:pt x="16" y="100"/>
                    <a:pt x="14" y="106"/>
                    <a:pt x="11" y="113"/>
                  </a:cubicBezTo>
                  <a:cubicBezTo>
                    <a:pt x="9" y="120"/>
                    <a:pt x="8" y="127"/>
                    <a:pt x="8" y="134"/>
                  </a:cubicBezTo>
                  <a:cubicBezTo>
                    <a:pt x="7" y="141"/>
                    <a:pt x="7" y="149"/>
                    <a:pt x="7" y="156"/>
                  </a:cubicBezTo>
                  <a:cubicBezTo>
                    <a:pt x="7" y="159"/>
                    <a:pt x="6" y="161"/>
                    <a:pt x="6" y="163"/>
                  </a:cubicBezTo>
                  <a:cubicBezTo>
                    <a:pt x="6" y="165"/>
                    <a:pt x="6" y="167"/>
                    <a:pt x="5" y="168"/>
                  </a:cubicBezTo>
                  <a:cubicBezTo>
                    <a:pt x="5" y="169"/>
                    <a:pt x="5" y="169"/>
                    <a:pt x="6" y="169"/>
                  </a:cubicBezTo>
                  <a:cubicBezTo>
                    <a:pt x="6" y="172"/>
                    <a:pt x="5" y="175"/>
                    <a:pt x="5" y="178"/>
                  </a:cubicBezTo>
                  <a:cubicBezTo>
                    <a:pt x="5" y="182"/>
                    <a:pt x="7" y="183"/>
                    <a:pt x="10" y="184"/>
                  </a:cubicBezTo>
                  <a:cubicBezTo>
                    <a:pt x="11" y="184"/>
                    <a:pt x="13" y="184"/>
                    <a:pt x="14" y="184"/>
                  </a:cubicBezTo>
                  <a:cubicBezTo>
                    <a:pt x="14" y="184"/>
                    <a:pt x="15" y="184"/>
                    <a:pt x="16" y="184"/>
                  </a:cubicBezTo>
                  <a:cubicBezTo>
                    <a:pt x="16" y="184"/>
                    <a:pt x="17" y="184"/>
                    <a:pt x="18" y="184"/>
                  </a:cubicBezTo>
                  <a:cubicBezTo>
                    <a:pt x="18" y="184"/>
                    <a:pt x="19" y="184"/>
                    <a:pt x="19" y="184"/>
                  </a:cubicBezTo>
                  <a:cubicBezTo>
                    <a:pt x="23" y="184"/>
                    <a:pt x="27" y="184"/>
                    <a:pt x="31" y="184"/>
                  </a:cubicBezTo>
                  <a:cubicBezTo>
                    <a:pt x="43" y="185"/>
                    <a:pt x="55" y="185"/>
                    <a:pt x="67" y="186"/>
                  </a:cubicBezTo>
                  <a:cubicBezTo>
                    <a:pt x="68" y="186"/>
                    <a:pt x="70" y="186"/>
                    <a:pt x="71" y="186"/>
                  </a:cubicBezTo>
                  <a:cubicBezTo>
                    <a:pt x="72" y="186"/>
                    <a:pt x="72" y="186"/>
                    <a:pt x="73" y="186"/>
                  </a:cubicBezTo>
                  <a:cubicBezTo>
                    <a:pt x="73" y="186"/>
                    <a:pt x="73" y="186"/>
                    <a:pt x="73" y="186"/>
                  </a:cubicBezTo>
                  <a:cubicBezTo>
                    <a:pt x="73" y="186"/>
                    <a:pt x="73" y="186"/>
                    <a:pt x="73" y="186"/>
                  </a:cubicBezTo>
                  <a:cubicBezTo>
                    <a:pt x="73" y="186"/>
                    <a:pt x="73" y="186"/>
                    <a:pt x="73" y="186"/>
                  </a:cubicBezTo>
                  <a:cubicBezTo>
                    <a:pt x="74" y="186"/>
                    <a:pt x="74" y="184"/>
                    <a:pt x="73" y="184"/>
                  </a:cubicBezTo>
                  <a:cubicBezTo>
                    <a:pt x="71" y="184"/>
                    <a:pt x="69" y="184"/>
                    <a:pt x="67" y="184"/>
                  </a:cubicBezTo>
                  <a:cubicBezTo>
                    <a:pt x="63" y="184"/>
                    <a:pt x="60" y="183"/>
                    <a:pt x="56" y="182"/>
                  </a:cubicBezTo>
                  <a:cubicBezTo>
                    <a:pt x="60" y="182"/>
                    <a:pt x="64" y="182"/>
                    <a:pt x="67" y="182"/>
                  </a:cubicBezTo>
                  <a:cubicBezTo>
                    <a:pt x="71" y="182"/>
                    <a:pt x="75" y="182"/>
                    <a:pt x="78" y="182"/>
                  </a:cubicBezTo>
                  <a:cubicBezTo>
                    <a:pt x="80" y="182"/>
                    <a:pt x="82" y="182"/>
                    <a:pt x="84" y="181"/>
                  </a:cubicBezTo>
                  <a:cubicBezTo>
                    <a:pt x="85" y="180"/>
                    <a:pt x="86" y="179"/>
                    <a:pt x="87" y="178"/>
                  </a:cubicBezTo>
                  <a:cubicBezTo>
                    <a:pt x="88" y="175"/>
                    <a:pt x="89" y="172"/>
                    <a:pt x="89" y="169"/>
                  </a:cubicBezTo>
                  <a:cubicBezTo>
                    <a:pt x="89" y="169"/>
                    <a:pt x="89" y="169"/>
                    <a:pt x="90" y="169"/>
                  </a:cubicBezTo>
                  <a:cubicBezTo>
                    <a:pt x="89" y="171"/>
                    <a:pt x="90" y="172"/>
                    <a:pt x="90" y="173"/>
                  </a:cubicBezTo>
                  <a:cubicBezTo>
                    <a:pt x="90" y="174"/>
                    <a:pt x="90" y="174"/>
                    <a:pt x="91" y="174"/>
                  </a:cubicBezTo>
                  <a:cubicBezTo>
                    <a:pt x="91" y="174"/>
                    <a:pt x="91" y="174"/>
                    <a:pt x="91" y="174"/>
                  </a:cubicBezTo>
                  <a:cubicBezTo>
                    <a:pt x="95" y="171"/>
                    <a:pt x="96" y="166"/>
                    <a:pt x="98" y="162"/>
                  </a:cubicBezTo>
                  <a:cubicBezTo>
                    <a:pt x="97" y="162"/>
                    <a:pt x="97" y="163"/>
                    <a:pt x="96" y="163"/>
                  </a:cubicBezTo>
                  <a:cubicBezTo>
                    <a:pt x="96" y="163"/>
                    <a:pt x="96" y="163"/>
                    <a:pt x="96" y="163"/>
                  </a:cubicBezTo>
                  <a:cubicBezTo>
                    <a:pt x="96" y="163"/>
                    <a:pt x="96" y="163"/>
                    <a:pt x="96" y="163"/>
                  </a:cubicBezTo>
                  <a:cubicBezTo>
                    <a:pt x="95" y="166"/>
                    <a:pt x="93" y="168"/>
                    <a:pt x="92" y="171"/>
                  </a:cubicBezTo>
                  <a:cubicBezTo>
                    <a:pt x="91" y="167"/>
                    <a:pt x="93" y="163"/>
                    <a:pt x="95" y="160"/>
                  </a:cubicBezTo>
                  <a:cubicBezTo>
                    <a:pt x="97" y="157"/>
                    <a:pt x="98" y="155"/>
                    <a:pt x="100" y="153"/>
                  </a:cubicBezTo>
                  <a:cubicBezTo>
                    <a:pt x="100" y="153"/>
                    <a:pt x="100" y="153"/>
                    <a:pt x="100" y="153"/>
                  </a:cubicBezTo>
                  <a:cubicBezTo>
                    <a:pt x="99" y="155"/>
                    <a:pt x="98" y="158"/>
                    <a:pt x="97" y="161"/>
                  </a:cubicBezTo>
                  <a:cubicBezTo>
                    <a:pt x="98" y="160"/>
                    <a:pt x="98" y="160"/>
                    <a:pt x="99" y="160"/>
                  </a:cubicBezTo>
                  <a:cubicBezTo>
                    <a:pt x="100" y="158"/>
                    <a:pt x="101" y="156"/>
                    <a:pt x="102" y="155"/>
                  </a:cubicBezTo>
                  <a:cubicBezTo>
                    <a:pt x="101" y="154"/>
                    <a:pt x="101" y="154"/>
                    <a:pt x="102" y="154"/>
                  </a:cubicBezTo>
                  <a:cubicBezTo>
                    <a:pt x="102" y="153"/>
                    <a:pt x="103" y="152"/>
                    <a:pt x="103" y="152"/>
                  </a:cubicBezTo>
                  <a:cubicBezTo>
                    <a:pt x="104" y="150"/>
                    <a:pt x="106" y="148"/>
                    <a:pt x="107" y="146"/>
                  </a:cubicBezTo>
                  <a:cubicBezTo>
                    <a:pt x="107" y="146"/>
                    <a:pt x="107" y="146"/>
                    <a:pt x="107" y="146"/>
                  </a:cubicBezTo>
                  <a:cubicBezTo>
                    <a:pt x="107" y="146"/>
                    <a:pt x="106" y="145"/>
                    <a:pt x="107" y="144"/>
                  </a:cubicBezTo>
                  <a:cubicBezTo>
                    <a:pt x="109" y="143"/>
                    <a:pt x="111" y="142"/>
                    <a:pt x="113" y="141"/>
                  </a:cubicBezTo>
                  <a:cubicBezTo>
                    <a:pt x="119" y="137"/>
                    <a:pt x="125" y="134"/>
                    <a:pt x="132" y="132"/>
                  </a:cubicBezTo>
                  <a:cubicBezTo>
                    <a:pt x="133" y="132"/>
                    <a:pt x="134" y="132"/>
                    <a:pt x="135" y="131"/>
                  </a:cubicBezTo>
                  <a:cubicBezTo>
                    <a:pt x="136" y="130"/>
                    <a:pt x="137" y="130"/>
                    <a:pt x="138" y="129"/>
                  </a:cubicBezTo>
                  <a:cubicBezTo>
                    <a:pt x="133" y="130"/>
                    <a:pt x="129" y="131"/>
                    <a:pt x="124" y="133"/>
                  </a:cubicBezTo>
                  <a:cubicBezTo>
                    <a:pt x="129" y="130"/>
                    <a:pt x="134" y="128"/>
                    <a:pt x="140" y="127"/>
                  </a:cubicBezTo>
                  <a:cubicBezTo>
                    <a:pt x="141" y="126"/>
                    <a:pt x="142" y="126"/>
                    <a:pt x="143" y="125"/>
                  </a:cubicBezTo>
                  <a:cubicBezTo>
                    <a:pt x="133" y="126"/>
                    <a:pt x="125" y="130"/>
                    <a:pt x="117" y="135"/>
                  </a:cubicBezTo>
                  <a:cubicBezTo>
                    <a:pt x="117" y="135"/>
                    <a:pt x="117" y="135"/>
                    <a:pt x="116" y="135"/>
                  </a:cubicBezTo>
                  <a:cubicBezTo>
                    <a:pt x="121" y="131"/>
                    <a:pt x="126" y="127"/>
                    <a:pt x="132" y="124"/>
                  </a:cubicBezTo>
                  <a:cubicBezTo>
                    <a:pt x="136" y="121"/>
                    <a:pt x="141" y="119"/>
                    <a:pt x="145" y="117"/>
                  </a:cubicBezTo>
                  <a:cubicBezTo>
                    <a:pt x="146" y="117"/>
                    <a:pt x="147" y="117"/>
                    <a:pt x="148" y="117"/>
                  </a:cubicBezTo>
                  <a:cubicBezTo>
                    <a:pt x="149" y="117"/>
                    <a:pt x="150" y="117"/>
                    <a:pt x="151" y="117"/>
                  </a:cubicBezTo>
                  <a:cubicBezTo>
                    <a:pt x="159" y="117"/>
                    <a:pt x="166" y="120"/>
                    <a:pt x="172" y="126"/>
                  </a:cubicBezTo>
                  <a:cubicBezTo>
                    <a:pt x="179" y="134"/>
                    <a:pt x="183" y="143"/>
                    <a:pt x="184" y="153"/>
                  </a:cubicBezTo>
                  <a:cubicBezTo>
                    <a:pt x="183" y="149"/>
                    <a:pt x="181" y="145"/>
                    <a:pt x="177" y="141"/>
                  </a:cubicBezTo>
                  <a:cubicBezTo>
                    <a:pt x="177" y="140"/>
                    <a:pt x="176" y="139"/>
                    <a:pt x="175" y="138"/>
                  </a:cubicBezTo>
                  <a:cubicBezTo>
                    <a:pt x="169" y="129"/>
                    <a:pt x="160" y="125"/>
                    <a:pt x="150" y="124"/>
                  </a:cubicBezTo>
                  <a:cubicBezTo>
                    <a:pt x="149" y="124"/>
                    <a:pt x="148" y="124"/>
                    <a:pt x="148" y="124"/>
                  </a:cubicBezTo>
                  <a:cubicBezTo>
                    <a:pt x="147" y="124"/>
                    <a:pt x="147" y="124"/>
                    <a:pt x="146" y="124"/>
                  </a:cubicBezTo>
                  <a:cubicBezTo>
                    <a:pt x="145" y="125"/>
                    <a:pt x="144" y="126"/>
                    <a:pt x="143" y="127"/>
                  </a:cubicBezTo>
                  <a:cubicBezTo>
                    <a:pt x="145" y="126"/>
                    <a:pt x="147" y="126"/>
                    <a:pt x="148" y="126"/>
                  </a:cubicBezTo>
                  <a:cubicBezTo>
                    <a:pt x="148" y="126"/>
                    <a:pt x="148" y="126"/>
                    <a:pt x="149" y="126"/>
                  </a:cubicBezTo>
                  <a:cubicBezTo>
                    <a:pt x="156" y="126"/>
                    <a:pt x="164" y="129"/>
                    <a:pt x="169" y="134"/>
                  </a:cubicBezTo>
                  <a:cubicBezTo>
                    <a:pt x="163" y="130"/>
                    <a:pt x="156" y="129"/>
                    <a:pt x="149" y="128"/>
                  </a:cubicBezTo>
                  <a:cubicBezTo>
                    <a:pt x="148" y="128"/>
                    <a:pt x="147" y="128"/>
                    <a:pt x="146" y="128"/>
                  </a:cubicBezTo>
                  <a:cubicBezTo>
                    <a:pt x="145" y="128"/>
                    <a:pt x="143" y="128"/>
                    <a:pt x="141" y="128"/>
                  </a:cubicBezTo>
                  <a:cubicBezTo>
                    <a:pt x="140" y="129"/>
                    <a:pt x="140" y="130"/>
                    <a:pt x="139" y="131"/>
                  </a:cubicBezTo>
                  <a:cubicBezTo>
                    <a:pt x="141" y="130"/>
                    <a:pt x="144" y="130"/>
                    <a:pt x="146" y="130"/>
                  </a:cubicBezTo>
                  <a:cubicBezTo>
                    <a:pt x="154" y="130"/>
                    <a:pt x="162" y="132"/>
                    <a:pt x="169" y="136"/>
                  </a:cubicBezTo>
                  <a:cubicBezTo>
                    <a:pt x="172" y="138"/>
                    <a:pt x="174" y="140"/>
                    <a:pt x="176" y="142"/>
                  </a:cubicBezTo>
                  <a:cubicBezTo>
                    <a:pt x="183" y="155"/>
                    <a:pt x="179" y="170"/>
                    <a:pt x="173" y="182"/>
                  </a:cubicBezTo>
                  <a:cubicBezTo>
                    <a:pt x="167" y="194"/>
                    <a:pt x="160" y="206"/>
                    <a:pt x="151" y="216"/>
                  </a:cubicBezTo>
                  <a:cubicBezTo>
                    <a:pt x="136" y="236"/>
                    <a:pt x="116" y="253"/>
                    <a:pt x="96" y="269"/>
                  </a:cubicBezTo>
                  <a:cubicBezTo>
                    <a:pt x="75" y="287"/>
                    <a:pt x="53" y="304"/>
                    <a:pt x="33" y="323"/>
                  </a:cubicBezTo>
                  <a:cubicBezTo>
                    <a:pt x="28" y="327"/>
                    <a:pt x="23" y="333"/>
                    <a:pt x="18" y="338"/>
                  </a:cubicBezTo>
                  <a:cubicBezTo>
                    <a:pt x="14" y="343"/>
                    <a:pt x="9" y="348"/>
                    <a:pt x="6" y="353"/>
                  </a:cubicBezTo>
                  <a:cubicBezTo>
                    <a:pt x="1" y="361"/>
                    <a:pt x="1" y="370"/>
                    <a:pt x="1" y="379"/>
                  </a:cubicBezTo>
                  <a:cubicBezTo>
                    <a:pt x="0" y="386"/>
                    <a:pt x="0" y="394"/>
                    <a:pt x="1" y="402"/>
                  </a:cubicBezTo>
                  <a:cubicBezTo>
                    <a:pt x="1" y="412"/>
                    <a:pt x="2" y="422"/>
                    <a:pt x="2" y="432"/>
                  </a:cubicBezTo>
                  <a:cubicBezTo>
                    <a:pt x="2" y="444"/>
                    <a:pt x="3" y="457"/>
                    <a:pt x="7" y="469"/>
                  </a:cubicBezTo>
                  <a:cubicBezTo>
                    <a:pt x="7" y="469"/>
                    <a:pt x="7" y="469"/>
                    <a:pt x="7" y="469"/>
                  </a:cubicBezTo>
                  <a:cubicBezTo>
                    <a:pt x="7" y="469"/>
                    <a:pt x="7" y="469"/>
                    <a:pt x="7" y="469"/>
                  </a:cubicBezTo>
                  <a:cubicBezTo>
                    <a:pt x="7" y="470"/>
                    <a:pt x="7" y="470"/>
                    <a:pt x="7" y="470"/>
                  </a:cubicBezTo>
                  <a:cubicBezTo>
                    <a:pt x="8" y="470"/>
                    <a:pt x="9" y="469"/>
                    <a:pt x="8" y="468"/>
                  </a:cubicBezTo>
                  <a:cubicBezTo>
                    <a:pt x="7" y="463"/>
                    <a:pt x="6" y="458"/>
                    <a:pt x="6" y="452"/>
                  </a:cubicBezTo>
                  <a:cubicBezTo>
                    <a:pt x="7" y="456"/>
                    <a:pt x="8" y="460"/>
                    <a:pt x="10" y="464"/>
                  </a:cubicBezTo>
                  <a:cubicBezTo>
                    <a:pt x="12" y="467"/>
                    <a:pt x="15" y="470"/>
                    <a:pt x="19" y="472"/>
                  </a:cubicBezTo>
                  <a:cubicBezTo>
                    <a:pt x="24" y="474"/>
                    <a:pt x="30" y="474"/>
                    <a:pt x="35" y="474"/>
                  </a:cubicBezTo>
                  <a:cubicBezTo>
                    <a:pt x="36" y="474"/>
                    <a:pt x="36" y="474"/>
                    <a:pt x="37" y="474"/>
                  </a:cubicBezTo>
                  <a:cubicBezTo>
                    <a:pt x="38" y="474"/>
                    <a:pt x="38" y="474"/>
                    <a:pt x="38" y="474"/>
                  </a:cubicBezTo>
                  <a:cubicBezTo>
                    <a:pt x="38" y="474"/>
                    <a:pt x="37" y="474"/>
                    <a:pt x="36" y="474"/>
                  </a:cubicBezTo>
                  <a:cubicBezTo>
                    <a:pt x="33" y="473"/>
                    <a:pt x="31" y="473"/>
                    <a:pt x="28" y="472"/>
                  </a:cubicBezTo>
                  <a:cubicBezTo>
                    <a:pt x="25" y="472"/>
                    <a:pt x="22" y="471"/>
                    <a:pt x="19" y="470"/>
                  </a:cubicBezTo>
                  <a:cubicBezTo>
                    <a:pt x="15" y="468"/>
                    <a:pt x="12" y="464"/>
                    <a:pt x="10" y="459"/>
                  </a:cubicBezTo>
                  <a:cubicBezTo>
                    <a:pt x="8" y="455"/>
                    <a:pt x="8" y="450"/>
                    <a:pt x="7" y="446"/>
                  </a:cubicBezTo>
                  <a:cubicBezTo>
                    <a:pt x="6" y="439"/>
                    <a:pt x="5" y="432"/>
                    <a:pt x="5" y="425"/>
                  </a:cubicBezTo>
                  <a:cubicBezTo>
                    <a:pt x="5" y="424"/>
                    <a:pt x="5" y="423"/>
                    <a:pt x="5" y="422"/>
                  </a:cubicBezTo>
                  <a:cubicBezTo>
                    <a:pt x="5" y="409"/>
                    <a:pt x="6" y="397"/>
                    <a:pt x="10" y="385"/>
                  </a:cubicBezTo>
                  <a:cubicBezTo>
                    <a:pt x="17" y="359"/>
                    <a:pt x="35" y="338"/>
                    <a:pt x="54" y="319"/>
                  </a:cubicBezTo>
                  <a:cubicBezTo>
                    <a:pt x="73" y="300"/>
                    <a:pt x="94" y="283"/>
                    <a:pt x="115" y="266"/>
                  </a:cubicBezTo>
                  <a:cubicBezTo>
                    <a:pt x="125" y="257"/>
                    <a:pt x="135" y="247"/>
                    <a:pt x="144" y="238"/>
                  </a:cubicBezTo>
                  <a:cubicBezTo>
                    <a:pt x="154" y="229"/>
                    <a:pt x="162" y="220"/>
                    <a:pt x="170" y="209"/>
                  </a:cubicBezTo>
                  <a:cubicBezTo>
                    <a:pt x="177" y="198"/>
                    <a:pt x="182" y="186"/>
                    <a:pt x="185" y="172"/>
                  </a:cubicBezTo>
                  <a:cubicBezTo>
                    <a:pt x="186" y="165"/>
                    <a:pt x="187" y="158"/>
                    <a:pt x="189" y="152"/>
                  </a:cubicBezTo>
                  <a:cubicBezTo>
                    <a:pt x="190" y="146"/>
                    <a:pt x="190" y="140"/>
                    <a:pt x="189" y="134"/>
                  </a:cubicBezTo>
                  <a:cubicBezTo>
                    <a:pt x="188" y="124"/>
                    <a:pt x="181" y="115"/>
                    <a:pt x="172" y="112"/>
                  </a:cubicBezTo>
                  <a:cubicBezTo>
                    <a:pt x="169" y="111"/>
                    <a:pt x="167" y="111"/>
                    <a:pt x="164" y="111"/>
                  </a:cubicBezTo>
                  <a:cubicBezTo>
                    <a:pt x="158" y="111"/>
                    <a:pt x="151" y="113"/>
                    <a:pt x="146" y="115"/>
                  </a:cubicBezTo>
                  <a:cubicBezTo>
                    <a:pt x="146" y="115"/>
                    <a:pt x="145" y="115"/>
                    <a:pt x="145" y="115"/>
                  </a:cubicBezTo>
                  <a:cubicBezTo>
                    <a:pt x="145" y="115"/>
                    <a:pt x="144" y="115"/>
                    <a:pt x="144" y="115"/>
                  </a:cubicBezTo>
                  <a:cubicBezTo>
                    <a:pt x="135" y="117"/>
                    <a:pt x="127" y="121"/>
                    <a:pt x="119" y="126"/>
                  </a:cubicBezTo>
                  <a:cubicBezTo>
                    <a:pt x="111" y="132"/>
                    <a:pt x="104" y="138"/>
                    <a:pt x="98" y="145"/>
                  </a:cubicBezTo>
                  <a:cubicBezTo>
                    <a:pt x="95" y="148"/>
                    <a:pt x="92" y="151"/>
                    <a:pt x="90" y="155"/>
                  </a:cubicBezTo>
                  <a:cubicBezTo>
                    <a:pt x="88" y="159"/>
                    <a:pt x="86" y="164"/>
                    <a:pt x="84" y="168"/>
                  </a:cubicBezTo>
                  <a:cubicBezTo>
                    <a:pt x="81" y="172"/>
                    <a:pt x="78" y="176"/>
                    <a:pt x="73" y="176"/>
                  </a:cubicBezTo>
                  <a:cubicBezTo>
                    <a:pt x="65" y="177"/>
                    <a:pt x="58" y="178"/>
                    <a:pt x="50" y="178"/>
                  </a:cubicBezTo>
                  <a:cubicBezTo>
                    <a:pt x="46" y="178"/>
                    <a:pt x="42" y="178"/>
                    <a:pt x="37" y="178"/>
                  </a:cubicBezTo>
                  <a:cubicBezTo>
                    <a:pt x="30" y="178"/>
                    <a:pt x="22" y="178"/>
                    <a:pt x="14" y="178"/>
                  </a:cubicBezTo>
                  <a:cubicBezTo>
                    <a:pt x="14" y="178"/>
                    <a:pt x="14" y="178"/>
                    <a:pt x="14" y="178"/>
                  </a:cubicBezTo>
                  <a:cubicBezTo>
                    <a:pt x="14" y="178"/>
                    <a:pt x="14" y="178"/>
                    <a:pt x="14" y="178"/>
                  </a:cubicBezTo>
                  <a:cubicBezTo>
                    <a:pt x="14" y="178"/>
                    <a:pt x="14" y="178"/>
                    <a:pt x="13" y="178"/>
                  </a:cubicBezTo>
                  <a:cubicBezTo>
                    <a:pt x="13" y="178"/>
                    <a:pt x="12" y="179"/>
                    <a:pt x="13" y="179"/>
                  </a:cubicBezTo>
                  <a:cubicBezTo>
                    <a:pt x="12" y="179"/>
                    <a:pt x="12" y="179"/>
                    <a:pt x="12" y="178"/>
                  </a:cubicBezTo>
                  <a:cubicBezTo>
                    <a:pt x="11" y="177"/>
                    <a:pt x="11" y="174"/>
                    <a:pt x="11" y="171"/>
                  </a:cubicBezTo>
                  <a:cubicBezTo>
                    <a:pt x="11" y="169"/>
                    <a:pt x="11" y="166"/>
                    <a:pt x="11" y="163"/>
                  </a:cubicBezTo>
                  <a:cubicBezTo>
                    <a:pt x="11" y="155"/>
                    <a:pt x="11" y="146"/>
                    <a:pt x="12" y="137"/>
                  </a:cubicBezTo>
                  <a:cubicBezTo>
                    <a:pt x="13" y="133"/>
                    <a:pt x="14" y="130"/>
                    <a:pt x="15" y="126"/>
                  </a:cubicBezTo>
                  <a:cubicBezTo>
                    <a:pt x="20" y="113"/>
                    <a:pt x="25" y="100"/>
                    <a:pt x="31" y="87"/>
                  </a:cubicBezTo>
                  <a:cubicBezTo>
                    <a:pt x="42" y="64"/>
                    <a:pt x="58" y="45"/>
                    <a:pt x="79" y="31"/>
                  </a:cubicBezTo>
                  <a:cubicBezTo>
                    <a:pt x="81" y="30"/>
                    <a:pt x="82" y="30"/>
                    <a:pt x="83" y="29"/>
                  </a:cubicBezTo>
                  <a:cubicBezTo>
                    <a:pt x="95" y="23"/>
                    <a:pt x="107" y="18"/>
                    <a:pt x="120" y="14"/>
                  </a:cubicBezTo>
                  <a:cubicBezTo>
                    <a:pt x="129" y="11"/>
                    <a:pt x="138" y="10"/>
                    <a:pt x="147" y="9"/>
                  </a:cubicBezTo>
                  <a:cubicBezTo>
                    <a:pt x="150" y="9"/>
                    <a:pt x="153" y="9"/>
                    <a:pt x="156" y="9"/>
                  </a:cubicBezTo>
                  <a:cubicBezTo>
                    <a:pt x="178" y="9"/>
                    <a:pt x="198" y="15"/>
                    <a:pt x="217" y="26"/>
                  </a:cubicBezTo>
                  <a:cubicBezTo>
                    <a:pt x="238" y="39"/>
                    <a:pt x="254" y="60"/>
                    <a:pt x="267" y="82"/>
                  </a:cubicBezTo>
                  <a:cubicBezTo>
                    <a:pt x="273" y="93"/>
                    <a:pt x="278" y="104"/>
                    <a:pt x="282" y="117"/>
                  </a:cubicBezTo>
                  <a:cubicBezTo>
                    <a:pt x="285" y="130"/>
                    <a:pt x="286" y="143"/>
                    <a:pt x="285" y="157"/>
                  </a:cubicBezTo>
                  <a:cubicBezTo>
                    <a:pt x="285" y="171"/>
                    <a:pt x="282" y="185"/>
                    <a:pt x="278" y="198"/>
                  </a:cubicBezTo>
                  <a:cubicBezTo>
                    <a:pt x="276" y="205"/>
                    <a:pt x="274" y="212"/>
                    <a:pt x="271" y="218"/>
                  </a:cubicBezTo>
                  <a:cubicBezTo>
                    <a:pt x="271" y="219"/>
                    <a:pt x="271" y="219"/>
                    <a:pt x="271" y="220"/>
                  </a:cubicBezTo>
                  <a:cubicBezTo>
                    <a:pt x="268" y="224"/>
                    <a:pt x="266" y="229"/>
                    <a:pt x="263" y="233"/>
                  </a:cubicBezTo>
                  <a:cubicBezTo>
                    <a:pt x="257" y="244"/>
                    <a:pt x="248" y="254"/>
                    <a:pt x="239" y="263"/>
                  </a:cubicBezTo>
                  <a:cubicBezTo>
                    <a:pt x="229" y="273"/>
                    <a:pt x="218" y="282"/>
                    <a:pt x="208" y="291"/>
                  </a:cubicBezTo>
                  <a:cubicBezTo>
                    <a:pt x="199" y="299"/>
                    <a:pt x="190" y="309"/>
                    <a:pt x="182" y="319"/>
                  </a:cubicBezTo>
                  <a:cubicBezTo>
                    <a:pt x="177" y="324"/>
                    <a:pt x="173" y="330"/>
                    <a:pt x="170" y="336"/>
                  </a:cubicBezTo>
                  <a:cubicBezTo>
                    <a:pt x="165" y="342"/>
                    <a:pt x="161" y="348"/>
                    <a:pt x="159" y="355"/>
                  </a:cubicBezTo>
                  <a:cubicBezTo>
                    <a:pt x="159" y="355"/>
                    <a:pt x="159" y="356"/>
                    <a:pt x="160" y="356"/>
                  </a:cubicBezTo>
                  <a:cubicBezTo>
                    <a:pt x="161" y="356"/>
                    <a:pt x="162" y="356"/>
                    <a:pt x="162" y="356"/>
                  </a:cubicBezTo>
                  <a:cubicBezTo>
                    <a:pt x="163" y="356"/>
                    <a:pt x="164" y="356"/>
                    <a:pt x="165" y="356"/>
                  </a:cubicBezTo>
                  <a:cubicBezTo>
                    <a:pt x="165" y="356"/>
                    <a:pt x="165" y="356"/>
                    <a:pt x="165" y="356"/>
                  </a:cubicBezTo>
                  <a:cubicBezTo>
                    <a:pt x="165" y="357"/>
                    <a:pt x="166" y="357"/>
                    <a:pt x="166" y="357"/>
                  </a:cubicBezTo>
                  <a:cubicBezTo>
                    <a:pt x="167" y="357"/>
                    <a:pt x="167" y="357"/>
                    <a:pt x="167" y="356"/>
                  </a:cubicBezTo>
                  <a:cubicBezTo>
                    <a:pt x="167" y="356"/>
                    <a:pt x="168" y="356"/>
                    <a:pt x="168" y="355"/>
                  </a:cubicBezTo>
                  <a:cubicBezTo>
                    <a:pt x="168" y="355"/>
                    <a:pt x="169" y="355"/>
                    <a:pt x="169" y="355"/>
                  </a:cubicBezTo>
                  <a:cubicBezTo>
                    <a:pt x="173" y="354"/>
                    <a:pt x="178" y="354"/>
                    <a:pt x="182" y="354"/>
                  </a:cubicBezTo>
                  <a:cubicBezTo>
                    <a:pt x="182" y="354"/>
                    <a:pt x="183" y="354"/>
                    <a:pt x="184" y="354"/>
                  </a:cubicBezTo>
                  <a:cubicBezTo>
                    <a:pt x="183" y="354"/>
                    <a:pt x="183" y="354"/>
                    <a:pt x="182" y="354"/>
                  </a:cubicBezTo>
                  <a:cubicBezTo>
                    <a:pt x="182" y="353"/>
                    <a:pt x="181" y="353"/>
                    <a:pt x="182" y="352"/>
                  </a:cubicBezTo>
                  <a:cubicBezTo>
                    <a:pt x="182" y="352"/>
                    <a:pt x="182" y="352"/>
                    <a:pt x="182" y="352"/>
                  </a:cubicBezTo>
                  <a:cubicBezTo>
                    <a:pt x="180" y="352"/>
                    <a:pt x="178" y="352"/>
                    <a:pt x="176" y="352"/>
                  </a:cubicBezTo>
                  <a:cubicBezTo>
                    <a:pt x="174" y="353"/>
                    <a:pt x="171" y="353"/>
                    <a:pt x="169" y="353"/>
                  </a:cubicBezTo>
                  <a:cubicBezTo>
                    <a:pt x="169" y="353"/>
                    <a:pt x="169" y="353"/>
                    <a:pt x="168" y="353"/>
                  </a:cubicBezTo>
                  <a:cubicBezTo>
                    <a:pt x="171" y="346"/>
                    <a:pt x="175" y="339"/>
                    <a:pt x="179" y="332"/>
                  </a:cubicBezTo>
                  <a:cubicBezTo>
                    <a:pt x="179" y="333"/>
                    <a:pt x="179" y="333"/>
                    <a:pt x="178" y="333"/>
                  </a:cubicBezTo>
                  <a:cubicBezTo>
                    <a:pt x="178" y="333"/>
                    <a:pt x="178" y="333"/>
                    <a:pt x="178" y="333"/>
                  </a:cubicBezTo>
                  <a:cubicBezTo>
                    <a:pt x="177" y="333"/>
                    <a:pt x="177" y="333"/>
                    <a:pt x="177" y="332"/>
                  </a:cubicBezTo>
                  <a:cubicBezTo>
                    <a:pt x="174" y="337"/>
                    <a:pt x="171" y="341"/>
                    <a:pt x="169" y="346"/>
                  </a:cubicBezTo>
                  <a:cubicBezTo>
                    <a:pt x="169" y="347"/>
                    <a:pt x="168" y="348"/>
                    <a:pt x="168" y="349"/>
                  </a:cubicBezTo>
                  <a:cubicBezTo>
                    <a:pt x="168" y="345"/>
                    <a:pt x="170" y="341"/>
                    <a:pt x="172" y="337"/>
                  </a:cubicBezTo>
                  <a:cubicBezTo>
                    <a:pt x="173" y="335"/>
                    <a:pt x="175" y="334"/>
                    <a:pt x="177" y="332"/>
                  </a:cubicBezTo>
                  <a:cubicBezTo>
                    <a:pt x="177" y="332"/>
                    <a:pt x="177" y="331"/>
                    <a:pt x="177" y="331"/>
                  </a:cubicBezTo>
                  <a:cubicBezTo>
                    <a:pt x="179" y="330"/>
                    <a:pt x="181" y="329"/>
                    <a:pt x="182" y="328"/>
                  </a:cubicBezTo>
                  <a:cubicBezTo>
                    <a:pt x="183" y="327"/>
                    <a:pt x="184" y="326"/>
                    <a:pt x="184" y="325"/>
                  </a:cubicBezTo>
                  <a:cubicBezTo>
                    <a:pt x="192" y="319"/>
                    <a:pt x="200" y="313"/>
                    <a:pt x="207" y="307"/>
                  </a:cubicBezTo>
                  <a:cubicBezTo>
                    <a:pt x="205" y="308"/>
                    <a:pt x="202" y="310"/>
                    <a:pt x="200" y="312"/>
                  </a:cubicBezTo>
                  <a:cubicBezTo>
                    <a:pt x="199" y="312"/>
                    <a:pt x="199" y="312"/>
                    <a:pt x="199" y="312"/>
                  </a:cubicBezTo>
                  <a:cubicBezTo>
                    <a:pt x="199" y="312"/>
                    <a:pt x="199" y="312"/>
                    <a:pt x="198" y="311"/>
                  </a:cubicBezTo>
                  <a:cubicBezTo>
                    <a:pt x="197" y="313"/>
                    <a:pt x="195" y="314"/>
                    <a:pt x="193" y="316"/>
                  </a:cubicBezTo>
                  <a:cubicBezTo>
                    <a:pt x="195" y="314"/>
                    <a:pt x="196" y="312"/>
                    <a:pt x="198" y="311"/>
                  </a:cubicBezTo>
                  <a:cubicBezTo>
                    <a:pt x="198" y="310"/>
                    <a:pt x="198" y="310"/>
                    <a:pt x="199" y="310"/>
                  </a:cubicBezTo>
                  <a:cubicBezTo>
                    <a:pt x="199" y="310"/>
                    <a:pt x="199" y="310"/>
                    <a:pt x="199" y="309"/>
                  </a:cubicBezTo>
                  <a:cubicBezTo>
                    <a:pt x="206" y="303"/>
                    <a:pt x="212" y="297"/>
                    <a:pt x="218" y="292"/>
                  </a:cubicBezTo>
                  <a:cubicBezTo>
                    <a:pt x="222" y="288"/>
                    <a:pt x="226" y="285"/>
                    <a:pt x="230" y="281"/>
                  </a:cubicBezTo>
                  <a:cubicBezTo>
                    <a:pt x="227" y="283"/>
                    <a:pt x="225" y="284"/>
                    <a:pt x="223" y="285"/>
                  </a:cubicBezTo>
                  <a:cubicBezTo>
                    <a:pt x="212" y="295"/>
                    <a:pt x="202" y="304"/>
                    <a:pt x="192" y="314"/>
                  </a:cubicBezTo>
                  <a:cubicBezTo>
                    <a:pt x="189" y="317"/>
                    <a:pt x="186" y="320"/>
                    <a:pt x="183" y="324"/>
                  </a:cubicBezTo>
                  <a:cubicBezTo>
                    <a:pt x="182" y="325"/>
                    <a:pt x="180" y="327"/>
                    <a:pt x="178" y="328"/>
                  </a:cubicBezTo>
                  <a:cubicBezTo>
                    <a:pt x="177" y="329"/>
                    <a:pt x="176" y="330"/>
                    <a:pt x="175" y="331"/>
                  </a:cubicBezTo>
                  <a:cubicBezTo>
                    <a:pt x="177" y="328"/>
                    <a:pt x="179" y="325"/>
                    <a:pt x="182" y="322"/>
                  </a:cubicBezTo>
                  <a:cubicBezTo>
                    <a:pt x="189" y="312"/>
                    <a:pt x="198" y="303"/>
                    <a:pt x="208" y="294"/>
                  </a:cubicBezTo>
                  <a:cubicBezTo>
                    <a:pt x="209" y="293"/>
                    <a:pt x="210" y="292"/>
                    <a:pt x="211" y="291"/>
                  </a:cubicBezTo>
                  <a:cubicBezTo>
                    <a:pt x="210" y="291"/>
                    <a:pt x="210" y="290"/>
                    <a:pt x="211" y="289"/>
                  </a:cubicBezTo>
                  <a:cubicBezTo>
                    <a:pt x="213" y="288"/>
                    <a:pt x="215" y="287"/>
                    <a:pt x="216" y="286"/>
                  </a:cubicBezTo>
                  <a:cubicBezTo>
                    <a:pt x="223" y="280"/>
                    <a:pt x="231" y="274"/>
                    <a:pt x="237" y="267"/>
                  </a:cubicBezTo>
                  <a:cubicBezTo>
                    <a:pt x="237" y="267"/>
                    <a:pt x="237" y="267"/>
                    <a:pt x="238" y="267"/>
                  </a:cubicBezTo>
                  <a:cubicBezTo>
                    <a:pt x="238" y="267"/>
                    <a:pt x="238" y="266"/>
                    <a:pt x="238" y="266"/>
                  </a:cubicBezTo>
                  <a:cubicBezTo>
                    <a:pt x="238" y="266"/>
                    <a:pt x="239" y="266"/>
                    <a:pt x="239" y="266"/>
                  </a:cubicBezTo>
                  <a:cubicBezTo>
                    <a:pt x="248" y="257"/>
                    <a:pt x="256" y="247"/>
                    <a:pt x="263" y="237"/>
                  </a:cubicBezTo>
                  <a:cubicBezTo>
                    <a:pt x="265" y="235"/>
                    <a:pt x="266" y="232"/>
                    <a:pt x="267" y="230"/>
                  </a:cubicBezTo>
                  <a:cubicBezTo>
                    <a:pt x="267" y="232"/>
                    <a:pt x="266" y="233"/>
                    <a:pt x="266" y="235"/>
                  </a:cubicBezTo>
                  <a:cubicBezTo>
                    <a:pt x="262" y="241"/>
                    <a:pt x="257" y="248"/>
                    <a:pt x="252" y="254"/>
                  </a:cubicBezTo>
                  <a:cubicBezTo>
                    <a:pt x="250" y="257"/>
                    <a:pt x="248" y="260"/>
                    <a:pt x="245" y="262"/>
                  </a:cubicBezTo>
                  <a:cubicBezTo>
                    <a:pt x="247" y="261"/>
                    <a:pt x="249" y="260"/>
                    <a:pt x="251" y="259"/>
                  </a:cubicBezTo>
                  <a:cubicBezTo>
                    <a:pt x="254" y="255"/>
                    <a:pt x="258" y="250"/>
                    <a:pt x="261" y="246"/>
                  </a:cubicBezTo>
                  <a:cubicBezTo>
                    <a:pt x="261" y="245"/>
                    <a:pt x="261" y="245"/>
                    <a:pt x="261" y="244"/>
                  </a:cubicBezTo>
                  <a:cubicBezTo>
                    <a:pt x="263" y="243"/>
                    <a:pt x="264" y="243"/>
                    <a:pt x="265" y="242"/>
                  </a:cubicBezTo>
                  <a:cubicBezTo>
                    <a:pt x="266" y="240"/>
                    <a:pt x="267" y="238"/>
                    <a:pt x="267" y="236"/>
                  </a:cubicBezTo>
                  <a:cubicBezTo>
                    <a:pt x="269" y="234"/>
                    <a:pt x="270" y="231"/>
                    <a:pt x="272" y="229"/>
                  </a:cubicBezTo>
                  <a:cubicBezTo>
                    <a:pt x="274" y="226"/>
                    <a:pt x="275" y="223"/>
                    <a:pt x="277" y="220"/>
                  </a:cubicBezTo>
                  <a:cubicBezTo>
                    <a:pt x="276" y="220"/>
                    <a:pt x="276" y="219"/>
                    <a:pt x="277" y="218"/>
                  </a:cubicBezTo>
                  <a:cubicBezTo>
                    <a:pt x="277" y="218"/>
                    <a:pt x="278" y="218"/>
                    <a:pt x="278" y="218"/>
                  </a:cubicBezTo>
                  <a:cubicBezTo>
                    <a:pt x="280" y="215"/>
                    <a:pt x="281" y="212"/>
                    <a:pt x="282" y="210"/>
                  </a:cubicBezTo>
                  <a:cubicBezTo>
                    <a:pt x="282" y="210"/>
                    <a:pt x="281" y="210"/>
                    <a:pt x="281" y="210"/>
                  </a:cubicBezTo>
                  <a:cubicBezTo>
                    <a:pt x="281" y="210"/>
                    <a:pt x="280" y="211"/>
                    <a:pt x="280" y="211"/>
                  </a:cubicBezTo>
                  <a:cubicBezTo>
                    <a:pt x="280" y="211"/>
                    <a:pt x="280" y="210"/>
                    <a:pt x="280" y="210"/>
                  </a:cubicBezTo>
                  <a:cubicBezTo>
                    <a:pt x="278" y="213"/>
                    <a:pt x="277" y="216"/>
                    <a:pt x="275" y="219"/>
                  </a:cubicBezTo>
                  <a:cubicBezTo>
                    <a:pt x="274" y="222"/>
                    <a:pt x="272" y="225"/>
                    <a:pt x="270" y="227"/>
                  </a:cubicBezTo>
                  <a:cubicBezTo>
                    <a:pt x="271" y="225"/>
                    <a:pt x="272" y="223"/>
                    <a:pt x="273" y="221"/>
                  </a:cubicBezTo>
                  <a:cubicBezTo>
                    <a:pt x="280" y="206"/>
                    <a:pt x="286" y="190"/>
                    <a:pt x="290" y="174"/>
                  </a:cubicBezTo>
                  <a:cubicBezTo>
                    <a:pt x="290" y="175"/>
                    <a:pt x="289" y="177"/>
                    <a:pt x="289" y="179"/>
                  </a:cubicBezTo>
                  <a:cubicBezTo>
                    <a:pt x="288" y="189"/>
                    <a:pt x="285" y="199"/>
                    <a:pt x="280" y="208"/>
                  </a:cubicBezTo>
                  <a:cubicBezTo>
                    <a:pt x="282" y="208"/>
                    <a:pt x="283" y="207"/>
                    <a:pt x="284" y="207"/>
                  </a:cubicBezTo>
                  <a:cubicBezTo>
                    <a:pt x="286" y="202"/>
                    <a:pt x="287" y="197"/>
                    <a:pt x="289" y="192"/>
                  </a:cubicBezTo>
                  <a:cubicBezTo>
                    <a:pt x="289" y="192"/>
                    <a:pt x="288" y="192"/>
                    <a:pt x="288" y="192"/>
                  </a:cubicBezTo>
                  <a:cubicBezTo>
                    <a:pt x="287" y="192"/>
                    <a:pt x="287" y="191"/>
                    <a:pt x="288" y="190"/>
                  </a:cubicBezTo>
                  <a:cubicBezTo>
                    <a:pt x="288" y="190"/>
                    <a:pt x="289" y="190"/>
                    <a:pt x="289" y="189"/>
                  </a:cubicBezTo>
                  <a:cubicBezTo>
                    <a:pt x="290" y="186"/>
                    <a:pt x="291" y="182"/>
                    <a:pt x="291" y="179"/>
                  </a:cubicBezTo>
                  <a:cubicBezTo>
                    <a:pt x="291" y="179"/>
                    <a:pt x="291" y="179"/>
                    <a:pt x="291" y="179"/>
                  </a:cubicBezTo>
                  <a:cubicBezTo>
                    <a:pt x="291" y="179"/>
                    <a:pt x="291" y="179"/>
                    <a:pt x="291" y="179"/>
                  </a:cubicBezTo>
                  <a:cubicBezTo>
                    <a:pt x="290" y="179"/>
                    <a:pt x="289" y="177"/>
                    <a:pt x="290" y="177"/>
                  </a:cubicBezTo>
                  <a:cubicBezTo>
                    <a:pt x="290" y="177"/>
                    <a:pt x="291" y="176"/>
                    <a:pt x="291" y="176"/>
                  </a:cubicBezTo>
                  <a:cubicBezTo>
                    <a:pt x="292" y="171"/>
                    <a:pt x="292" y="167"/>
                    <a:pt x="292" y="162"/>
                  </a:cubicBezTo>
                  <a:cubicBezTo>
                    <a:pt x="295" y="139"/>
                    <a:pt x="292" y="116"/>
                    <a:pt x="286" y="93"/>
                  </a:cubicBezTo>
                  <a:cubicBezTo>
                    <a:pt x="286" y="93"/>
                    <a:pt x="286" y="93"/>
                    <a:pt x="286" y="92"/>
                  </a:cubicBezTo>
                  <a:cubicBezTo>
                    <a:pt x="285" y="93"/>
                    <a:pt x="284" y="93"/>
                    <a:pt x="284" y="94"/>
                  </a:cubicBezTo>
                  <a:cubicBezTo>
                    <a:pt x="287" y="103"/>
                    <a:pt x="289" y="114"/>
                    <a:pt x="290" y="124"/>
                  </a:cubicBezTo>
                  <a:cubicBezTo>
                    <a:pt x="291" y="133"/>
                    <a:pt x="291" y="141"/>
                    <a:pt x="291" y="150"/>
                  </a:cubicBezTo>
                  <a:cubicBezTo>
                    <a:pt x="291" y="150"/>
                    <a:pt x="291" y="150"/>
                    <a:pt x="291" y="150"/>
                  </a:cubicBezTo>
                  <a:cubicBezTo>
                    <a:pt x="289" y="128"/>
                    <a:pt x="285" y="107"/>
                    <a:pt x="278" y="86"/>
                  </a:cubicBezTo>
                  <a:cubicBezTo>
                    <a:pt x="278" y="86"/>
                    <a:pt x="278" y="86"/>
                    <a:pt x="278" y="86"/>
                  </a:cubicBezTo>
                  <a:cubicBezTo>
                    <a:pt x="277" y="86"/>
                    <a:pt x="277" y="85"/>
                    <a:pt x="277" y="84"/>
                  </a:cubicBezTo>
                  <a:cubicBezTo>
                    <a:pt x="276" y="82"/>
                    <a:pt x="275" y="80"/>
                    <a:pt x="274" y="77"/>
                  </a:cubicBezTo>
                  <a:cubicBezTo>
                    <a:pt x="274" y="77"/>
                    <a:pt x="274" y="77"/>
                    <a:pt x="274" y="77"/>
                  </a:cubicBezTo>
                  <a:cubicBezTo>
                    <a:pt x="274" y="78"/>
                    <a:pt x="273" y="78"/>
                    <a:pt x="273" y="78"/>
                  </a:cubicBezTo>
                  <a:cubicBezTo>
                    <a:pt x="272" y="78"/>
                    <a:pt x="272" y="76"/>
                    <a:pt x="273" y="76"/>
                  </a:cubicBezTo>
                  <a:cubicBezTo>
                    <a:pt x="273" y="76"/>
                    <a:pt x="273" y="75"/>
                    <a:pt x="274" y="75"/>
                  </a:cubicBezTo>
                  <a:cubicBezTo>
                    <a:pt x="273" y="74"/>
                    <a:pt x="273" y="73"/>
                    <a:pt x="272" y="72"/>
                  </a:cubicBezTo>
                  <a:cubicBezTo>
                    <a:pt x="267" y="61"/>
                    <a:pt x="260" y="51"/>
                    <a:pt x="252" y="43"/>
                  </a:cubicBezTo>
                  <a:cubicBezTo>
                    <a:pt x="255" y="46"/>
                    <a:pt x="258" y="49"/>
                    <a:pt x="261" y="52"/>
                  </a:cubicBezTo>
                  <a:cubicBezTo>
                    <a:pt x="267" y="58"/>
                    <a:pt x="272" y="66"/>
                    <a:pt x="276" y="74"/>
                  </a:cubicBezTo>
                  <a:cubicBezTo>
                    <a:pt x="277" y="74"/>
                    <a:pt x="277" y="73"/>
                    <a:pt x="278" y="73"/>
                  </a:cubicBezTo>
                  <a:cubicBezTo>
                    <a:pt x="277" y="71"/>
                    <a:pt x="276" y="69"/>
                    <a:pt x="275" y="68"/>
                  </a:cubicBezTo>
                  <a:cubicBezTo>
                    <a:pt x="275" y="68"/>
                    <a:pt x="275" y="68"/>
                    <a:pt x="274" y="68"/>
                  </a:cubicBezTo>
                  <a:cubicBezTo>
                    <a:pt x="274" y="68"/>
                    <a:pt x="274" y="68"/>
                    <a:pt x="274" y="68"/>
                  </a:cubicBezTo>
                  <a:cubicBezTo>
                    <a:pt x="273" y="68"/>
                    <a:pt x="272" y="67"/>
                    <a:pt x="273" y="67"/>
                  </a:cubicBezTo>
                  <a:cubicBezTo>
                    <a:pt x="274" y="66"/>
                    <a:pt x="274" y="66"/>
                    <a:pt x="274" y="66"/>
                  </a:cubicBezTo>
                  <a:cubicBezTo>
                    <a:pt x="273" y="64"/>
                    <a:pt x="271" y="61"/>
                    <a:pt x="269" y="59"/>
                  </a:cubicBezTo>
                  <a:cubicBezTo>
                    <a:pt x="268" y="56"/>
                    <a:pt x="266" y="54"/>
                    <a:pt x="264" y="52"/>
                  </a:cubicBezTo>
                  <a:cubicBezTo>
                    <a:pt x="264" y="52"/>
                    <a:pt x="264" y="52"/>
                    <a:pt x="263" y="52"/>
                  </a:cubicBezTo>
                  <a:cubicBezTo>
                    <a:pt x="263" y="52"/>
                    <a:pt x="263" y="52"/>
                    <a:pt x="263" y="52"/>
                  </a:cubicBezTo>
                  <a:cubicBezTo>
                    <a:pt x="262" y="52"/>
                    <a:pt x="261" y="51"/>
                    <a:pt x="262" y="50"/>
                  </a:cubicBezTo>
                  <a:cubicBezTo>
                    <a:pt x="262" y="50"/>
                    <a:pt x="262" y="50"/>
                    <a:pt x="263" y="50"/>
                  </a:cubicBezTo>
                  <a:cubicBezTo>
                    <a:pt x="261" y="49"/>
                    <a:pt x="260" y="48"/>
                    <a:pt x="259" y="47"/>
                  </a:cubicBezTo>
                  <a:cubicBezTo>
                    <a:pt x="259" y="47"/>
                    <a:pt x="259" y="47"/>
                    <a:pt x="259" y="47"/>
                  </a:cubicBezTo>
                  <a:cubicBezTo>
                    <a:pt x="259" y="47"/>
                    <a:pt x="258" y="47"/>
                    <a:pt x="258" y="47"/>
                  </a:cubicBezTo>
                  <a:cubicBezTo>
                    <a:pt x="258" y="47"/>
                    <a:pt x="257" y="46"/>
                    <a:pt x="258" y="45"/>
                  </a:cubicBezTo>
                  <a:cubicBezTo>
                    <a:pt x="254" y="42"/>
                    <a:pt x="250" y="38"/>
                    <a:pt x="246" y="35"/>
                  </a:cubicBezTo>
                  <a:cubicBezTo>
                    <a:pt x="246" y="35"/>
                    <a:pt x="245" y="35"/>
                    <a:pt x="245" y="35"/>
                  </a:cubicBezTo>
                  <a:cubicBezTo>
                    <a:pt x="245" y="36"/>
                    <a:pt x="245" y="36"/>
                    <a:pt x="245" y="36"/>
                  </a:cubicBezTo>
                  <a:cubicBezTo>
                    <a:pt x="244" y="36"/>
                    <a:pt x="243" y="34"/>
                    <a:pt x="244" y="34"/>
                  </a:cubicBezTo>
                  <a:cubicBezTo>
                    <a:pt x="244" y="34"/>
                    <a:pt x="244" y="34"/>
                    <a:pt x="244" y="34"/>
                  </a:cubicBezTo>
                  <a:cubicBezTo>
                    <a:pt x="243" y="33"/>
                    <a:pt x="243" y="32"/>
                    <a:pt x="242" y="32"/>
                  </a:cubicBezTo>
                  <a:cubicBezTo>
                    <a:pt x="240" y="30"/>
                    <a:pt x="238" y="29"/>
                    <a:pt x="236" y="28"/>
                  </a:cubicBezTo>
                  <a:cubicBezTo>
                    <a:pt x="236" y="28"/>
                    <a:pt x="236" y="28"/>
                    <a:pt x="236" y="28"/>
                  </a:cubicBezTo>
                  <a:cubicBezTo>
                    <a:pt x="236" y="28"/>
                    <a:pt x="235" y="28"/>
                    <a:pt x="235" y="28"/>
                  </a:cubicBezTo>
                  <a:cubicBezTo>
                    <a:pt x="235" y="28"/>
                    <a:pt x="234" y="27"/>
                    <a:pt x="235" y="26"/>
                  </a:cubicBezTo>
                  <a:cubicBezTo>
                    <a:pt x="233" y="25"/>
                    <a:pt x="231" y="24"/>
                    <a:pt x="229" y="22"/>
                  </a:cubicBezTo>
                  <a:cubicBezTo>
                    <a:pt x="229" y="22"/>
                    <a:pt x="229" y="22"/>
                    <a:pt x="228" y="22"/>
                  </a:cubicBezTo>
                  <a:cubicBezTo>
                    <a:pt x="228" y="22"/>
                    <a:pt x="228" y="22"/>
                    <a:pt x="227" y="22"/>
                  </a:cubicBezTo>
                  <a:cubicBezTo>
                    <a:pt x="224" y="20"/>
                    <a:pt x="221" y="18"/>
                    <a:pt x="218" y="16"/>
                  </a:cubicBezTo>
                  <a:cubicBezTo>
                    <a:pt x="217" y="17"/>
                    <a:pt x="216" y="17"/>
                    <a:pt x="215" y="18"/>
                  </a:cubicBezTo>
                  <a:cubicBezTo>
                    <a:pt x="215" y="18"/>
                    <a:pt x="215" y="18"/>
                    <a:pt x="215" y="18"/>
                  </a:cubicBezTo>
                  <a:cubicBezTo>
                    <a:pt x="214" y="18"/>
                    <a:pt x="213" y="16"/>
                    <a:pt x="214" y="16"/>
                  </a:cubicBezTo>
                  <a:cubicBezTo>
                    <a:pt x="215" y="16"/>
                    <a:pt x="215" y="15"/>
                    <a:pt x="216" y="15"/>
                  </a:cubicBezTo>
                  <a:cubicBezTo>
                    <a:pt x="214" y="14"/>
                    <a:pt x="211" y="12"/>
                    <a:pt x="209" y="11"/>
                  </a:cubicBezTo>
                  <a:cubicBezTo>
                    <a:pt x="209" y="11"/>
                    <a:pt x="209" y="11"/>
                    <a:pt x="209" y="11"/>
                  </a:cubicBezTo>
                  <a:cubicBezTo>
                    <a:pt x="207" y="12"/>
                    <a:pt x="206" y="12"/>
                    <a:pt x="205" y="13"/>
                  </a:cubicBezTo>
                  <a:cubicBezTo>
                    <a:pt x="215" y="18"/>
                    <a:pt x="226" y="25"/>
                    <a:pt x="235" y="32"/>
                  </a:cubicBezTo>
                  <a:cubicBezTo>
                    <a:pt x="246" y="39"/>
                    <a:pt x="255" y="47"/>
                    <a:pt x="262" y="58"/>
                  </a:cubicBezTo>
                  <a:cubicBezTo>
                    <a:pt x="270" y="70"/>
                    <a:pt x="275" y="83"/>
                    <a:pt x="279" y="95"/>
                  </a:cubicBezTo>
                  <a:cubicBezTo>
                    <a:pt x="282" y="104"/>
                    <a:pt x="284" y="113"/>
                    <a:pt x="285" y="122"/>
                  </a:cubicBezTo>
                  <a:cubicBezTo>
                    <a:pt x="284" y="119"/>
                    <a:pt x="284" y="116"/>
                    <a:pt x="283" y="113"/>
                  </a:cubicBezTo>
                  <a:cubicBezTo>
                    <a:pt x="279" y="101"/>
                    <a:pt x="274" y="90"/>
                    <a:pt x="268" y="79"/>
                  </a:cubicBezTo>
                  <a:cubicBezTo>
                    <a:pt x="255" y="58"/>
                    <a:pt x="240" y="38"/>
                    <a:pt x="219" y="25"/>
                  </a:cubicBezTo>
                  <a:cubicBezTo>
                    <a:pt x="200" y="13"/>
                    <a:pt x="179" y="7"/>
                    <a:pt x="157" y="7"/>
                  </a:cubicBezTo>
                  <a:cubicBezTo>
                    <a:pt x="155" y="7"/>
                    <a:pt x="153" y="7"/>
                    <a:pt x="151" y="7"/>
                  </a:cubicBezTo>
                  <a:cubicBezTo>
                    <a:pt x="149" y="7"/>
                    <a:pt x="146" y="8"/>
                    <a:pt x="143" y="8"/>
                  </a:cubicBezTo>
                  <a:cubicBezTo>
                    <a:pt x="148" y="7"/>
                    <a:pt x="152" y="6"/>
                    <a:pt x="157" y="6"/>
                  </a:cubicBezTo>
                  <a:cubicBezTo>
                    <a:pt x="161" y="5"/>
                    <a:pt x="165" y="5"/>
                    <a:pt x="169" y="5"/>
                  </a:cubicBezTo>
                  <a:cubicBezTo>
                    <a:pt x="177" y="5"/>
                    <a:pt x="185" y="6"/>
                    <a:pt x="192" y="8"/>
                  </a:cubicBezTo>
                  <a:cubicBezTo>
                    <a:pt x="195" y="9"/>
                    <a:pt x="198" y="10"/>
                    <a:pt x="201" y="11"/>
                  </a:cubicBezTo>
                  <a:cubicBezTo>
                    <a:pt x="202" y="12"/>
                    <a:pt x="202" y="12"/>
                    <a:pt x="202" y="12"/>
                  </a:cubicBezTo>
                  <a:cubicBezTo>
                    <a:pt x="202" y="12"/>
                    <a:pt x="203" y="12"/>
                    <a:pt x="203" y="12"/>
                  </a:cubicBezTo>
                  <a:cubicBezTo>
                    <a:pt x="204" y="11"/>
                    <a:pt x="205" y="11"/>
                    <a:pt x="206" y="10"/>
                  </a:cubicBezTo>
                  <a:cubicBezTo>
                    <a:pt x="203" y="9"/>
                    <a:pt x="200" y="8"/>
                    <a:pt x="197" y="7"/>
                  </a:cubicBezTo>
                  <a:cubicBezTo>
                    <a:pt x="196" y="8"/>
                    <a:pt x="196" y="8"/>
                    <a:pt x="195" y="8"/>
                  </a:cubicBezTo>
                  <a:cubicBezTo>
                    <a:pt x="195" y="9"/>
                    <a:pt x="195" y="9"/>
                    <a:pt x="194" y="9"/>
                  </a:cubicBezTo>
                  <a:cubicBezTo>
                    <a:pt x="194" y="9"/>
                    <a:pt x="193" y="7"/>
                    <a:pt x="194" y="7"/>
                  </a:cubicBezTo>
                  <a:cubicBezTo>
                    <a:pt x="194" y="7"/>
                    <a:pt x="194" y="6"/>
                    <a:pt x="195" y="6"/>
                  </a:cubicBezTo>
                  <a:cubicBezTo>
                    <a:pt x="194" y="6"/>
                    <a:pt x="193" y="6"/>
                    <a:pt x="193" y="6"/>
                  </a:cubicBezTo>
                  <a:cubicBezTo>
                    <a:pt x="190" y="5"/>
                    <a:pt x="188" y="4"/>
                    <a:pt x="185" y="3"/>
                  </a:cubicBezTo>
                  <a:cubicBezTo>
                    <a:pt x="185" y="3"/>
                    <a:pt x="185" y="3"/>
                    <a:pt x="185" y="3"/>
                  </a:cubicBezTo>
                  <a:cubicBezTo>
                    <a:pt x="184" y="3"/>
                    <a:pt x="184" y="3"/>
                    <a:pt x="184" y="3"/>
                  </a:cubicBezTo>
                  <a:cubicBezTo>
                    <a:pt x="183" y="3"/>
                    <a:pt x="183" y="3"/>
                    <a:pt x="182" y="3"/>
                  </a:cubicBezTo>
                  <a:cubicBezTo>
                    <a:pt x="179" y="2"/>
                    <a:pt x="176" y="1"/>
                    <a:pt x="173" y="1"/>
                  </a:cubicBezTo>
                  <a:cubicBezTo>
                    <a:pt x="173" y="1"/>
                    <a:pt x="172" y="2"/>
                    <a:pt x="171" y="2"/>
                  </a:cubicBezTo>
                  <a:cubicBezTo>
                    <a:pt x="171" y="2"/>
                    <a:pt x="171" y="2"/>
                    <a:pt x="171" y="2"/>
                  </a:cubicBezTo>
                  <a:cubicBezTo>
                    <a:pt x="170" y="2"/>
                    <a:pt x="170" y="1"/>
                    <a:pt x="170" y="0"/>
                  </a:cubicBezTo>
                  <a:cubicBezTo>
                    <a:pt x="168" y="0"/>
                    <a:pt x="166" y="0"/>
                    <a:pt x="164" y="0"/>
                  </a:cubicBezTo>
                  <a:moveTo>
                    <a:pt x="161" y="0"/>
                  </a:moveTo>
                  <a:cubicBezTo>
                    <a:pt x="155" y="0"/>
                    <a:pt x="149" y="1"/>
                    <a:pt x="143" y="2"/>
                  </a:cubicBezTo>
                  <a:cubicBezTo>
                    <a:pt x="141" y="2"/>
                    <a:pt x="140" y="3"/>
                    <a:pt x="139" y="4"/>
                  </a:cubicBezTo>
                  <a:cubicBezTo>
                    <a:pt x="139" y="4"/>
                    <a:pt x="139" y="4"/>
                    <a:pt x="139" y="4"/>
                  </a:cubicBezTo>
                  <a:cubicBezTo>
                    <a:pt x="138" y="4"/>
                    <a:pt x="138" y="3"/>
                    <a:pt x="138" y="3"/>
                  </a:cubicBezTo>
                  <a:cubicBezTo>
                    <a:pt x="136" y="3"/>
                    <a:pt x="134" y="4"/>
                    <a:pt x="131" y="4"/>
                  </a:cubicBezTo>
                  <a:cubicBezTo>
                    <a:pt x="130" y="5"/>
                    <a:pt x="128" y="7"/>
                    <a:pt x="126" y="8"/>
                  </a:cubicBezTo>
                  <a:cubicBezTo>
                    <a:pt x="136" y="5"/>
                    <a:pt x="147" y="2"/>
                    <a:pt x="158" y="2"/>
                  </a:cubicBezTo>
                  <a:cubicBezTo>
                    <a:pt x="159" y="1"/>
                    <a:pt x="160" y="1"/>
                    <a:pt x="161"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2" name="Freeform 89"/>
            <p:cNvSpPr>
              <a:spLocks noEditPoints="1"/>
            </p:cNvSpPr>
            <p:nvPr/>
          </p:nvSpPr>
          <p:spPr bwMode="auto">
            <a:xfrm>
              <a:off x="4916806" y="3691732"/>
              <a:ext cx="709613" cy="273050"/>
            </a:xfrm>
            <a:custGeom>
              <a:avLst/>
              <a:gdLst>
                <a:gd name="T0" fmla="*/ 321 w 329"/>
                <a:gd name="T1" fmla="*/ 50 h 127"/>
                <a:gd name="T2" fmla="*/ 326 w 329"/>
                <a:gd name="T3" fmla="*/ 105 h 127"/>
                <a:gd name="T4" fmla="*/ 329 w 329"/>
                <a:gd name="T5" fmla="*/ 92 h 127"/>
                <a:gd name="T6" fmla="*/ 325 w 329"/>
                <a:gd name="T7" fmla="*/ 86 h 127"/>
                <a:gd name="T8" fmla="*/ 327 w 329"/>
                <a:gd name="T9" fmla="*/ 82 h 127"/>
                <a:gd name="T10" fmla="*/ 326 w 329"/>
                <a:gd name="T11" fmla="*/ 65 h 127"/>
                <a:gd name="T12" fmla="*/ 325 w 329"/>
                <a:gd name="T13" fmla="*/ 53 h 127"/>
                <a:gd name="T14" fmla="*/ 325 w 329"/>
                <a:gd name="T15" fmla="*/ 51 h 127"/>
                <a:gd name="T16" fmla="*/ 322 w 329"/>
                <a:gd name="T17" fmla="*/ 39 h 127"/>
                <a:gd name="T18" fmla="*/ 322 w 329"/>
                <a:gd name="T19" fmla="*/ 29 h 127"/>
                <a:gd name="T20" fmla="*/ 225 w 329"/>
                <a:gd name="T21" fmla="*/ 120 h 127"/>
                <a:gd name="T22" fmla="*/ 169 w 329"/>
                <a:gd name="T23" fmla="*/ 123 h 127"/>
                <a:gd name="T24" fmla="*/ 43 w 329"/>
                <a:gd name="T25" fmla="*/ 124 h 127"/>
                <a:gd name="T26" fmla="*/ 59 w 329"/>
                <a:gd name="T27" fmla="*/ 122 h 127"/>
                <a:gd name="T28" fmla="*/ 117 w 329"/>
                <a:gd name="T29" fmla="*/ 122 h 127"/>
                <a:gd name="T30" fmla="*/ 321 w 329"/>
                <a:gd name="T31" fmla="*/ 20 h 127"/>
                <a:gd name="T32" fmla="*/ 317 w 329"/>
                <a:gd name="T33" fmla="*/ 20 h 127"/>
                <a:gd name="T34" fmla="*/ 314 w 329"/>
                <a:gd name="T35" fmla="*/ 31 h 127"/>
                <a:gd name="T36" fmla="*/ 321 w 329"/>
                <a:gd name="T37" fmla="*/ 102 h 127"/>
                <a:gd name="T38" fmla="*/ 289 w 329"/>
                <a:gd name="T39" fmla="*/ 113 h 127"/>
                <a:gd name="T40" fmla="*/ 193 w 329"/>
                <a:gd name="T41" fmla="*/ 118 h 127"/>
                <a:gd name="T42" fmla="*/ 74 w 329"/>
                <a:gd name="T43" fmla="*/ 120 h 127"/>
                <a:gd name="T44" fmla="*/ 26 w 329"/>
                <a:gd name="T45" fmla="*/ 120 h 127"/>
                <a:gd name="T46" fmla="*/ 3 w 329"/>
                <a:gd name="T47" fmla="*/ 96 h 127"/>
                <a:gd name="T48" fmla="*/ 21 w 329"/>
                <a:gd name="T49" fmla="*/ 122 h 127"/>
                <a:gd name="T50" fmla="*/ 104 w 329"/>
                <a:gd name="T51" fmla="*/ 126 h 127"/>
                <a:gd name="T52" fmla="*/ 208 w 329"/>
                <a:gd name="T53" fmla="*/ 125 h 127"/>
                <a:gd name="T54" fmla="*/ 244 w 329"/>
                <a:gd name="T55" fmla="*/ 119 h 127"/>
                <a:gd name="T56" fmla="*/ 323 w 329"/>
                <a:gd name="T57" fmla="*/ 106 h 127"/>
                <a:gd name="T58" fmla="*/ 321 w 329"/>
                <a:gd name="T59" fmla="*/ 76 h 127"/>
                <a:gd name="T60" fmla="*/ 317 w 329"/>
                <a:gd name="T61" fmla="*/ 22 h 127"/>
                <a:gd name="T62" fmla="*/ 322 w 329"/>
                <a:gd name="T63" fmla="*/ 19 h 127"/>
                <a:gd name="T64" fmla="*/ 320 w 329"/>
                <a:gd name="T65" fmla="*/ 18 h 127"/>
                <a:gd name="T66" fmla="*/ 224 w 329"/>
                <a:gd name="T67" fmla="*/ 3 h 127"/>
                <a:gd name="T68" fmla="*/ 279 w 329"/>
                <a:gd name="T69" fmla="*/ 6 h 127"/>
                <a:gd name="T70" fmla="*/ 306 w 329"/>
                <a:gd name="T71" fmla="*/ 5 h 127"/>
                <a:gd name="T72" fmla="*/ 317 w 329"/>
                <a:gd name="T73" fmla="*/ 8 h 127"/>
                <a:gd name="T74" fmla="*/ 306 w 329"/>
                <a:gd name="T75" fmla="*/ 3 h 127"/>
                <a:gd name="T76" fmla="*/ 302 w 329"/>
                <a:gd name="T77" fmla="*/ 3 h 127"/>
                <a:gd name="T78" fmla="*/ 279 w 329"/>
                <a:gd name="T79" fmla="*/ 4 h 127"/>
                <a:gd name="T80" fmla="*/ 252 w 329"/>
                <a:gd name="T81" fmla="*/ 4 h 127"/>
                <a:gd name="T82" fmla="*/ 179 w 329"/>
                <a:gd name="T83" fmla="*/ 0 h 127"/>
                <a:gd name="T84" fmla="*/ 177 w 329"/>
                <a:gd name="T85" fmla="*/ 4 h 127"/>
                <a:gd name="T86" fmla="*/ 199 w 329"/>
                <a:gd name="T87" fmla="*/ 4 h 127"/>
                <a:gd name="T88" fmla="*/ 219 w 329"/>
                <a:gd name="T89" fmla="*/ 4 h 127"/>
                <a:gd name="T90" fmla="*/ 211 w 329"/>
                <a:gd name="T91" fmla="*/ 3 h 127"/>
                <a:gd name="T92" fmla="*/ 189 w 329"/>
                <a:gd name="T93" fmla="*/ 2 h 127"/>
                <a:gd name="T94" fmla="*/ 179 w 329"/>
                <a:gd name="T95" fmla="*/ 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127">
                  <a:moveTo>
                    <a:pt x="322" y="29"/>
                  </a:moveTo>
                  <a:cubicBezTo>
                    <a:pt x="322" y="30"/>
                    <a:pt x="321" y="31"/>
                    <a:pt x="321" y="31"/>
                  </a:cubicBezTo>
                  <a:cubicBezTo>
                    <a:pt x="320" y="31"/>
                    <a:pt x="320" y="31"/>
                    <a:pt x="320" y="31"/>
                  </a:cubicBezTo>
                  <a:cubicBezTo>
                    <a:pt x="321" y="38"/>
                    <a:pt x="321" y="44"/>
                    <a:pt x="321" y="50"/>
                  </a:cubicBezTo>
                  <a:cubicBezTo>
                    <a:pt x="322" y="58"/>
                    <a:pt x="323" y="65"/>
                    <a:pt x="324" y="73"/>
                  </a:cubicBezTo>
                  <a:cubicBezTo>
                    <a:pt x="324" y="75"/>
                    <a:pt x="323" y="78"/>
                    <a:pt x="323" y="81"/>
                  </a:cubicBezTo>
                  <a:cubicBezTo>
                    <a:pt x="323" y="81"/>
                    <a:pt x="323" y="81"/>
                    <a:pt x="323" y="81"/>
                  </a:cubicBezTo>
                  <a:cubicBezTo>
                    <a:pt x="323" y="89"/>
                    <a:pt x="323" y="98"/>
                    <a:pt x="326" y="105"/>
                  </a:cubicBezTo>
                  <a:cubicBezTo>
                    <a:pt x="326" y="105"/>
                    <a:pt x="326" y="106"/>
                    <a:pt x="326" y="106"/>
                  </a:cubicBezTo>
                  <a:cubicBezTo>
                    <a:pt x="326" y="106"/>
                    <a:pt x="327" y="106"/>
                    <a:pt x="327" y="106"/>
                  </a:cubicBezTo>
                  <a:cubicBezTo>
                    <a:pt x="327" y="106"/>
                    <a:pt x="327" y="106"/>
                    <a:pt x="328" y="105"/>
                  </a:cubicBezTo>
                  <a:cubicBezTo>
                    <a:pt x="329" y="101"/>
                    <a:pt x="329" y="96"/>
                    <a:pt x="329" y="92"/>
                  </a:cubicBezTo>
                  <a:cubicBezTo>
                    <a:pt x="328" y="89"/>
                    <a:pt x="328" y="87"/>
                    <a:pt x="327" y="84"/>
                  </a:cubicBezTo>
                  <a:cubicBezTo>
                    <a:pt x="327" y="84"/>
                    <a:pt x="326" y="85"/>
                    <a:pt x="325" y="85"/>
                  </a:cubicBezTo>
                  <a:cubicBezTo>
                    <a:pt x="327" y="91"/>
                    <a:pt x="328" y="96"/>
                    <a:pt x="327" y="102"/>
                  </a:cubicBezTo>
                  <a:cubicBezTo>
                    <a:pt x="325" y="96"/>
                    <a:pt x="325" y="91"/>
                    <a:pt x="325" y="86"/>
                  </a:cubicBezTo>
                  <a:cubicBezTo>
                    <a:pt x="325" y="86"/>
                    <a:pt x="325" y="86"/>
                    <a:pt x="325" y="86"/>
                  </a:cubicBezTo>
                  <a:cubicBezTo>
                    <a:pt x="325" y="86"/>
                    <a:pt x="325" y="86"/>
                    <a:pt x="324" y="86"/>
                  </a:cubicBezTo>
                  <a:cubicBezTo>
                    <a:pt x="324" y="86"/>
                    <a:pt x="323" y="85"/>
                    <a:pt x="324" y="84"/>
                  </a:cubicBezTo>
                  <a:cubicBezTo>
                    <a:pt x="325" y="83"/>
                    <a:pt x="326" y="83"/>
                    <a:pt x="327" y="82"/>
                  </a:cubicBezTo>
                  <a:cubicBezTo>
                    <a:pt x="327" y="80"/>
                    <a:pt x="326" y="78"/>
                    <a:pt x="326" y="76"/>
                  </a:cubicBezTo>
                  <a:cubicBezTo>
                    <a:pt x="326" y="75"/>
                    <a:pt x="326" y="73"/>
                    <a:pt x="326" y="72"/>
                  </a:cubicBezTo>
                  <a:cubicBezTo>
                    <a:pt x="326" y="69"/>
                    <a:pt x="326" y="67"/>
                    <a:pt x="326" y="65"/>
                  </a:cubicBezTo>
                  <a:cubicBezTo>
                    <a:pt x="326" y="65"/>
                    <a:pt x="326" y="65"/>
                    <a:pt x="326" y="65"/>
                  </a:cubicBezTo>
                  <a:cubicBezTo>
                    <a:pt x="325" y="65"/>
                    <a:pt x="324" y="64"/>
                    <a:pt x="325" y="63"/>
                  </a:cubicBezTo>
                  <a:cubicBezTo>
                    <a:pt x="325" y="63"/>
                    <a:pt x="325" y="63"/>
                    <a:pt x="326" y="62"/>
                  </a:cubicBezTo>
                  <a:cubicBezTo>
                    <a:pt x="326" y="60"/>
                    <a:pt x="325" y="58"/>
                    <a:pt x="325" y="55"/>
                  </a:cubicBezTo>
                  <a:cubicBezTo>
                    <a:pt x="325" y="55"/>
                    <a:pt x="325" y="54"/>
                    <a:pt x="325" y="53"/>
                  </a:cubicBezTo>
                  <a:cubicBezTo>
                    <a:pt x="325" y="53"/>
                    <a:pt x="325" y="53"/>
                    <a:pt x="325" y="53"/>
                  </a:cubicBezTo>
                  <a:cubicBezTo>
                    <a:pt x="325" y="53"/>
                    <a:pt x="325" y="53"/>
                    <a:pt x="324" y="53"/>
                  </a:cubicBezTo>
                  <a:cubicBezTo>
                    <a:pt x="324" y="53"/>
                    <a:pt x="323" y="52"/>
                    <a:pt x="324" y="51"/>
                  </a:cubicBezTo>
                  <a:cubicBezTo>
                    <a:pt x="324" y="51"/>
                    <a:pt x="325" y="51"/>
                    <a:pt x="325" y="51"/>
                  </a:cubicBezTo>
                  <a:cubicBezTo>
                    <a:pt x="325" y="47"/>
                    <a:pt x="324" y="44"/>
                    <a:pt x="324" y="40"/>
                  </a:cubicBezTo>
                  <a:cubicBezTo>
                    <a:pt x="324" y="41"/>
                    <a:pt x="323" y="41"/>
                    <a:pt x="323" y="41"/>
                  </a:cubicBezTo>
                  <a:cubicBezTo>
                    <a:pt x="323" y="41"/>
                    <a:pt x="323" y="41"/>
                    <a:pt x="323" y="41"/>
                  </a:cubicBezTo>
                  <a:cubicBezTo>
                    <a:pt x="322" y="41"/>
                    <a:pt x="321" y="40"/>
                    <a:pt x="322" y="39"/>
                  </a:cubicBezTo>
                  <a:cubicBezTo>
                    <a:pt x="323" y="39"/>
                    <a:pt x="323" y="38"/>
                    <a:pt x="324" y="38"/>
                  </a:cubicBezTo>
                  <a:cubicBezTo>
                    <a:pt x="324" y="37"/>
                    <a:pt x="324" y="37"/>
                    <a:pt x="323" y="36"/>
                  </a:cubicBezTo>
                  <a:cubicBezTo>
                    <a:pt x="323" y="34"/>
                    <a:pt x="323" y="32"/>
                    <a:pt x="322" y="30"/>
                  </a:cubicBezTo>
                  <a:cubicBezTo>
                    <a:pt x="322" y="30"/>
                    <a:pt x="322" y="30"/>
                    <a:pt x="322" y="29"/>
                  </a:cubicBezTo>
                  <a:moveTo>
                    <a:pt x="215" y="120"/>
                  </a:moveTo>
                  <a:cubicBezTo>
                    <a:pt x="217" y="120"/>
                    <a:pt x="219" y="120"/>
                    <a:pt x="221" y="120"/>
                  </a:cubicBezTo>
                  <a:cubicBezTo>
                    <a:pt x="222" y="120"/>
                    <a:pt x="223" y="120"/>
                    <a:pt x="223" y="120"/>
                  </a:cubicBezTo>
                  <a:cubicBezTo>
                    <a:pt x="224" y="120"/>
                    <a:pt x="224" y="120"/>
                    <a:pt x="225" y="120"/>
                  </a:cubicBezTo>
                  <a:cubicBezTo>
                    <a:pt x="220" y="122"/>
                    <a:pt x="214" y="123"/>
                    <a:pt x="209" y="123"/>
                  </a:cubicBezTo>
                  <a:cubicBezTo>
                    <a:pt x="206" y="123"/>
                    <a:pt x="203" y="123"/>
                    <a:pt x="200" y="122"/>
                  </a:cubicBezTo>
                  <a:cubicBezTo>
                    <a:pt x="196" y="122"/>
                    <a:pt x="192" y="122"/>
                    <a:pt x="187" y="122"/>
                  </a:cubicBezTo>
                  <a:cubicBezTo>
                    <a:pt x="181" y="122"/>
                    <a:pt x="175" y="122"/>
                    <a:pt x="169" y="123"/>
                  </a:cubicBezTo>
                  <a:cubicBezTo>
                    <a:pt x="156" y="123"/>
                    <a:pt x="143" y="124"/>
                    <a:pt x="130" y="124"/>
                  </a:cubicBezTo>
                  <a:cubicBezTo>
                    <a:pt x="117" y="124"/>
                    <a:pt x="104" y="124"/>
                    <a:pt x="91" y="124"/>
                  </a:cubicBezTo>
                  <a:cubicBezTo>
                    <a:pt x="83" y="125"/>
                    <a:pt x="75" y="125"/>
                    <a:pt x="68" y="125"/>
                  </a:cubicBezTo>
                  <a:cubicBezTo>
                    <a:pt x="59" y="125"/>
                    <a:pt x="51" y="124"/>
                    <a:pt x="43" y="124"/>
                  </a:cubicBezTo>
                  <a:cubicBezTo>
                    <a:pt x="39" y="123"/>
                    <a:pt x="35" y="123"/>
                    <a:pt x="32" y="122"/>
                  </a:cubicBezTo>
                  <a:cubicBezTo>
                    <a:pt x="31" y="122"/>
                    <a:pt x="30" y="122"/>
                    <a:pt x="30" y="122"/>
                  </a:cubicBezTo>
                  <a:cubicBezTo>
                    <a:pt x="32" y="122"/>
                    <a:pt x="35" y="122"/>
                    <a:pt x="38" y="122"/>
                  </a:cubicBezTo>
                  <a:cubicBezTo>
                    <a:pt x="45" y="122"/>
                    <a:pt x="52" y="122"/>
                    <a:pt x="59" y="122"/>
                  </a:cubicBezTo>
                  <a:cubicBezTo>
                    <a:pt x="62" y="122"/>
                    <a:pt x="66" y="122"/>
                    <a:pt x="70" y="122"/>
                  </a:cubicBezTo>
                  <a:cubicBezTo>
                    <a:pt x="81" y="122"/>
                    <a:pt x="92" y="122"/>
                    <a:pt x="102" y="122"/>
                  </a:cubicBezTo>
                  <a:cubicBezTo>
                    <a:pt x="103" y="122"/>
                    <a:pt x="104" y="122"/>
                    <a:pt x="105" y="122"/>
                  </a:cubicBezTo>
                  <a:cubicBezTo>
                    <a:pt x="109" y="122"/>
                    <a:pt x="113" y="122"/>
                    <a:pt x="117" y="122"/>
                  </a:cubicBezTo>
                  <a:cubicBezTo>
                    <a:pt x="139" y="122"/>
                    <a:pt x="161" y="121"/>
                    <a:pt x="183" y="121"/>
                  </a:cubicBezTo>
                  <a:cubicBezTo>
                    <a:pt x="194" y="121"/>
                    <a:pt x="204" y="120"/>
                    <a:pt x="215" y="120"/>
                  </a:cubicBezTo>
                  <a:moveTo>
                    <a:pt x="322" y="19"/>
                  </a:moveTo>
                  <a:cubicBezTo>
                    <a:pt x="321" y="19"/>
                    <a:pt x="321" y="19"/>
                    <a:pt x="321" y="20"/>
                  </a:cubicBezTo>
                  <a:cubicBezTo>
                    <a:pt x="320" y="20"/>
                    <a:pt x="320" y="20"/>
                    <a:pt x="320" y="20"/>
                  </a:cubicBezTo>
                  <a:cubicBezTo>
                    <a:pt x="320" y="21"/>
                    <a:pt x="320" y="23"/>
                    <a:pt x="320" y="24"/>
                  </a:cubicBezTo>
                  <a:cubicBezTo>
                    <a:pt x="319" y="23"/>
                    <a:pt x="319" y="21"/>
                    <a:pt x="318" y="20"/>
                  </a:cubicBezTo>
                  <a:cubicBezTo>
                    <a:pt x="318" y="20"/>
                    <a:pt x="317" y="20"/>
                    <a:pt x="317" y="20"/>
                  </a:cubicBezTo>
                  <a:cubicBezTo>
                    <a:pt x="317" y="19"/>
                    <a:pt x="317" y="19"/>
                    <a:pt x="316" y="19"/>
                  </a:cubicBezTo>
                  <a:cubicBezTo>
                    <a:pt x="316" y="19"/>
                    <a:pt x="316" y="19"/>
                    <a:pt x="316" y="19"/>
                  </a:cubicBezTo>
                  <a:cubicBezTo>
                    <a:pt x="316" y="20"/>
                    <a:pt x="316" y="20"/>
                    <a:pt x="316" y="20"/>
                  </a:cubicBezTo>
                  <a:cubicBezTo>
                    <a:pt x="314" y="23"/>
                    <a:pt x="314" y="27"/>
                    <a:pt x="314" y="31"/>
                  </a:cubicBezTo>
                  <a:cubicBezTo>
                    <a:pt x="314" y="35"/>
                    <a:pt x="314" y="39"/>
                    <a:pt x="315" y="44"/>
                  </a:cubicBezTo>
                  <a:cubicBezTo>
                    <a:pt x="317" y="54"/>
                    <a:pt x="318" y="65"/>
                    <a:pt x="319" y="75"/>
                  </a:cubicBezTo>
                  <a:cubicBezTo>
                    <a:pt x="320" y="82"/>
                    <a:pt x="320" y="88"/>
                    <a:pt x="321" y="95"/>
                  </a:cubicBezTo>
                  <a:cubicBezTo>
                    <a:pt x="321" y="97"/>
                    <a:pt x="321" y="100"/>
                    <a:pt x="321" y="102"/>
                  </a:cubicBezTo>
                  <a:cubicBezTo>
                    <a:pt x="321" y="104"/>
                    <a:pt x="321" y="106"/>
                    <a:pt x="321" y="107"/>
                  </a:cubicBezTo>
                  <a:cubicBezTo>
                    <a:pt x="320" y="108"/>
                    <a:pt x="319" y="109"/>
                    <a:pt x="317" y="110"/>
                  </a:cubicBezTo>
                  <a:cubicBezTo>
                    <a:pt x="315" y="110"/>
                    <a:pt x="312" y="111"/>
                    <a:pt x="309" y="111"/>
                  </a:cubicBezTo>
                  <a:cubicBezTo>
                    <a:pt x="302" y="112"/>
                    <a:pt x="296" y="113"/>
                    <a:pt x="289" y="113"/>
                  </a:cubicBezTo>
                  <a:cubicBezTo>
                    <a:pt x="266" y="115"/>
                    <a:pt x="244" y="117"/>
                    <a:pt x="221" y="118"/>
                  </a:cubicBezTo>
                  <a:cubicBezTo>
                    <a:pt x="219" y="117"/>
                    <a:pt x="217" y="117"/>
                    <a:pt x="214" y="117"/>
                  </a:cubicBezTo>
                  <a:cubicBezTo>
                    <a:pt x="213" y="117"/>
                    <a:pt x="212" y="117"/>
                    <a:pt x="211" y="117"/>
                  </a:cubicBezTo>
                  <a:cubicBezTo>
                    <a:pt x="205" y="118"/>
                    <a:pt x="199" y="118"/>
                    <a:pt x="193" y="118"/>
                  </a:cubicBezTo>
                  <a:cubicBezTo>
                    <a:pt x="180" y="118"/>
                    <a:pt x="167" y="118"/>
                    <a:pt x="153" y="119"/>
                  </a:cubicBezTo>
                  <a:cubicBezTo>
                    <a:pt x="151" y="119"/>
                    <a:pt x="149" y="119"/>
                    <a:pt x="147" y="119"/>
                  </a:cubicBezTo>
                  <a:cubicBezTo>
                    <a:pt x="127" y="120"/>
                    <a:pt x="106" y="120"/>
                    <a:pt x="86" y="120"/>
                  </a:cubicBezTo>
                  <a:cubicBezTo>
                    <a:pt x="82" y="120"/>
                    <a:pt x="78" y="120"/>
                    <a:pt x="74" y="120"/>
                  </a:cubicBezTo>
                  <a:cubicBezTo>
                    <a:pt x="70" y="120"/>
                    <a:pt x="65" y="120"/>
                    <a:pt x="61" y="120"/>
                  </a:cubicBezTo>
                  <a:cubicBezTo>
                    <a:pt x="49" y="120"/>
                    <a:pt x="38" y="120"/>
                    <a:pt x="26" y="120"/>
                  </a:cubicBezTo>
                  <a:cubicBezTo>
                    <a:pt x="26" y="120"/>
                    <a:pt x="26" y="120"/>
                    <a:pt x="26" y="120"/>
                  </a:cubicBezTo>
                  <a:cubicBezTo>
                    <a:pt x="26" y="120"/>
                    <a:pt x="26" y="120"/>
                    <a:pt x="26" y="120"/>
                  </a:cubicBezTo>
                  <a:cubicBezTo>
                    <a:pt x="26" y="120"/>
                    <a:pt x="26" y="120"/>
                    <a:pt x="26" y="120"/>
                  </a:cubicBezTo>
                  <a:cubicBezTo>
                    <a:pt x="26" y="120"/>
                    <a:pt x="25" y="120"/>
                    <a:pt x="25" y="121"/>
                  </a:cubicBezTo>
                  <a:cubicBezTo>
                    <a:pt x="20" y="120"/>
                    <a:pt x="15" y="118"/>
                    <a:pt x="11" y="113"/>
                  </a:cubicBezTo>
                  <a:cubicBezTo>
                    <a:pt x="6" y="109"/>
                    <a:pt x="4" y="102"/>
                    <a:pt x="3" y="96"/>
                  </a:cubicBezTo>
                  <a:cubicBezTo>
                    <a:pt x="2" y="95"/>
                    <a:pt x="2" y="95"/>
                    <a:pt x="2" y="95"/>
                  </a:cubicBezTo>
                  <a:cubicBezTo>
                    <a:pt x="1" y="95"/>
                    <a:pt x="0" y="95"/>
                    <a:pt x="1" y="96"/>
                  </a:cubicBezTo>
                  <a:cubicBezTo>
                    <a:pt x="3" y="103"/>
                    <a:pt x="5" y="110"/>
                    <a:pt x="10" y="115"/>
                  </a:cubicBezTo>
                  <a:cubicBezTo>
                    <a:pt x="13" y="119"/>
                    <a:pt x="17" y="120"/>
                    <a:pt x="21" y="122"/>
                  </a:cubicBezTo>
                  <a:cubicBezTo>
                    <a:pt x="24" y="123"/>
                    <a:pt x="26" y="123"/>
                    <a:pt x="29" y="124"/>
                  </a:cubicBezTo>
                  <a:cubicBezTo>
                    <a:pt x="30" y="124"/>
                    <a:pt x="31" y="124"/>
                    <a:pt x="31" y="124"/>
                  </a:cubicBezTo>
                  <a:cubicBezTo>
                    <a:pt x="44" y="126"/>
                    <a:pt x="56" y="127"/>
                    <a:pt x="68" y="127"/>
                  </a:cubicBezTo>
                  <a:cubicBezTo>
                    <a:pt x="80" y="127"/>
                    <a:pt x="92" y="126"/>
                    <a:pt x="104" y="126"/>
                  </a:cubicBezTo>
                  <a:cubicBezTo>
                    <a:pt x="128" y="126"/>
                    <a:pt x="153" y="125"/>
                    <a:pt x="177" y="124"/>
                  </a:cubicBezTo>
                  <a:cubicBezTo>
                    <a:pt x="180" y="124"/>
                    <a:pt x="183" y="124"/>
                    <a:pt x="186" y="124"/>
                  </a:cubicBezTo>
                  <a:cubicBezTo>
                    <a:pt x="192" y="124"/>
                    <a:pt x="198" y="124"/>
                    <a:pt x="204" y="125"/>
                  </a:cubicBezTo>
                  <a:cubicBezTo>
                    <a:pt x="206" y="125"/>
                    <a:pt x="207" y="125"/>
                    <a:pt x="208" y="125"/>
                  </a:cubicBezTo>
                  <a:cubicBezTo>
                    <a:pt x="215" y="125"/>
                    <a:pt x="222" y="124"/>
                    <a:pt x="228" y="121"/>
                  </a:cubicBezTo>
                  <a:cubicBezTo>
                    <a:pt x="228" y="121"/>
                    <a:pt x="228" y="120"/>
                    <a:pt x="228" y="120"/>
                  </a:cubicBezTo>
                  <a:cubicBezTo>
                    <a:pt x="228" y="120"/>
                    <a:pt x="228" y="120"/>
                    <a:pt x="228" y="119"/>
                  </a:cubicBezTo>
                  <a:cubicBezTo>
                    <a:pt x="233" y="119"/>
                    <a:pt x="238" y="119"/>
                    <a:pt x="244" y="119"/>
                  </a:cubicBezTo>
                  <a:cubicBezTo>
                    <a:pt x="250" y="118"/>
                    <a:pt x="256" y="118"/>
                    <a:pt x="262" y="117"/>
                  </a:cubicBezTo>
                  <a:cubicBezTo>
                    <a:pt x="275" y="116"/>
                    <a:pt x="288" y="115"/>
                    <a:pt x="301" y="114"/>
                  </a:cubicBezTo>
                  <a:cubicBezTo>
                    <a:pt x="306" y="114"/>
                    <a:pt x="312" y="113"/>
                    <a:pt x="318" y="111"/>
                  </a:cubicBezTo>
                  <a:cubicBezTo>
                    <a:pt x="321" y="111"/>
                    <a:pt x="322" y="109"/>
                    <a:pt x="323" y="106"/>
                  </a:cubicBezTo>
                  <a:cubicBezTo>
                    <a:pt x="323" y="104"/>
                    <a:pt x="323" y="101"/>
                    <a:pt x="323" y="98"/>
                  </a:cubicBezTo>
                  <a:cubicBezTo>
                    <a:pt x="323" y="94"/>
                    <a:pt x="322" y="90"/>
                    <a:pt x="322" y="86"/>
                  </a:cubicBezTo>
                  <a:cubicBezTo>
                    <a:pt x="322" y="86"/>
                    <a:pt x="322" y="85"/>
                    <a:pt x="322" y="84"/>
                  </a:cubicBezTo>
                  <a:cubicBezTo>
                    <a:pt x="322" y="82"/>
                    <a:pt x="321" y="79"/>
                    <a:pt x="321" y="76"/>
                  </a:cubicBezTo>
                  <a:cubicBezTo>
                    <a:pt x="320" y="70"/>
                    <a:pt x="319" y="63"/>
                    <a:pt x="319" y="57"/>
                  </a:cubicBezTo>
                  <a:cubicBezTo>
                    <a:pt x="318" y="51"/>
                    <a:pt x="317" y="45"/>
                    <a:pt x="316" y="39"/>
                  </a:cubicBezTo>
                  <a:cubicBezTo>
                    <a:pt x="316" y="34"/>
                    <a:pt x="315" y="29"/>
                    <a:pt x="316" y="24"/>
                  </a:cubicBezTo>
                  <a:cubicBezTo>
                    <a:pt x="316" y="23"/>
                    <a:pt x="317" y="23"/>
                    <a:pt x="317" y="22"/>
                  </a:cubicBezTo>
                  <a:cubicBezTo>
                    <a:pt x="317" y="23"/>
                    <a:pt x="318" y="24"/>
                    <a:pt x="318" y="24"/>
                  </a:cubicBezTo>
                  <a:cubicBezTo>
                    <a:pt x="319" y="26"/>
                    <a:pt x="320" y="27"/>
                    <a:pt x="320" y="29"/>
                  </a:cubicBezTo>
                  <a:cubicBezTo>
                    <a:pt x="321" y="28"/>
                    <a:pt x="322" y="27"/>
                    <a:pt x="322" y="27"/>
                  </a:cubicBezTo>
                  <a:cubicBezTo>
                    <a:pt x="322" y="24"/>
                    <a:pt x="322" y="21"/>
                    <a:pt x="322" y="19"/>
                  </a:cubicBezTo>
                  <a:moveTo>
                    <a:pt x="318" y="9"/>
                  </a:moveTo>
                  <a:cubicBezTo>
                    <a:pt x="318" y="10"/>
                    <a:pt x="318" y="10"/>
                    <a:pt x="317" y="10"/>
                  </a:cubicBezTo>
                  <a:cubicBezTo>
                    <a:pt x="317" y="11"/>
                    <a:pt x="317" y="11"/>
                    <a:pt x="317" y="11"/>
                  </a:cubicBezTo>
                  <a:cubicBezTo>
                    <a:pt x="319" y="13"/>
                    <a:pt x="319" y="15"/>
                    <a:pt x="320" y="18"/>
                  </a:cubicBezTo>
                  <a:cubicBezTo>
                    <a:pt x="320" y="17"/>
                    <a:pt x="321" y="17"/>
                    <a:pt x="321" y="16"/>
                  </a:cubicBezTo>
                  <a:cubicBezTo>
                    <a:pt x="321" y="16"/>
                    <a:pt x="321" y="15"/>
                    <a:pt x="321" y="14"/>
                  </a:cubicBezTo>
                  <a:cubicBezTo>
                    <a:pt x="320" y="12"/>
                    <a:pt x="319" y="11"/>
                    <a:pt x="318" y="9"/>
                  </a:cubicBezTo>
                  <a:moveTo>
                    <a:pt x="224" y="3"/>
                  </a:moveTo>
                  <a:cubicBezTo>
                    <a:pt x="223" y="4"/>
                    <a:pt x="222" y="4"/>
                    <a:pt x="221" y="5"/>
                  </a:cubicBezTo>
                  <a:cubicBezTo>
                    <a:pt x="230" y="5"/>
                    <a:pt x="239" y="6"/>
                    <a:pt x="248" y="6"/>
                  </a:cubicBezTo>
                  <a:cubicBezTo>
                    <a:pt x="249" y="6"/>
                    <a:pt x="250" y="6"/>
                    <a:pt x="251" y="6"/>
                  </a:cubicBezTo>
                  <a:cubicBezTo>
                    <a:pt x="261" y="6"/>
                    <a:pt x="270" y="6"/>
                    <a:pt x="279" y="6"/>
                  </a:cubicBezTo>
                  <a:cubicBezTo>
                    <a:pt x="282" y="6"/>
                    <a:pt x="284" y="5"/>
                    <a:pt x="287" y="5"/>
                  </a:cubicBezTo>
                  <a:cubicBezTo>
                    <a:pt x="291" y="5"/>
                    <a:pt x="295" y="5"/>
                    <a:pt x="299" y="5"/>
                  </a:cubicBezTo>
                  <a:cubicBezTo>
                    <a:pt x="300" y="5"/>
                    <a:pt x="300" y="5"/>
                    <a:pt x="300" y="5"/>
                  </a:cubicBezTo>
                  <a:cubicBezTo>
                    <a:pt x="302" y="5"/>
                    <a:pt x="304" y="5"/>
                    <a:pt x="306" y="5"/>
                  </a:cubicBezTo>
                  <a:cubicBezTo>
                    <a:pt x="310" y="6"/>
                    <a:pt x="313" y="6"/>
                    <a:pt x="315" y="8"/>
                  </a:cubicBezTo>
                  <a:cubicBezTo>
                    <a:pt x="315" y="9"/>
                    <a:pt x="315" y="9"/>
                    <a:pt x="316" y="9"/>
                  </a:cubicBezTo>
                  <a:cubicBezTo>
                    <a:pt x="316" y="9"/>
                    <a:pt x="316" y="9"/>
                    <a:pt x="316" y="9"/>
                  </a:cubicBezTo>
                  <a:cubicBezTo>
                    <a:pt x="316" y="8"/>
                    <a:pt x="317" y="8"/>
                    <a:pt x="317" y="8"/>
                  </a:cubicBezTo>
                  <a:cubicBezTo>
                    <a:pt x="317" y="8"/>
                    <a:pt x="317" y="8"/>
                    <a:pt x="317" y="7"/>
                  </a:cubicBezTo>
                  <a:cubicBezTo>
                    <a:pt x="316" y="7"/>
                    <a:pt x="315" y="6"/>
                    <a:pt x="314" y="6"/>
                  </a:cubicBezTo>
                  <a:cubicBezTo>
                    <a:pt x="313" y="5"/>
                    <a:pt x="311" y="4"/>
                    <a:pt x="309" y="4"/>
                  </a:cubicBezTo>
                  <a:cubicBezTo>
                    <a:pt x="308" y="4"/>
                    <a:pt x="307" y="3"/>
                    <a:pt x="306" y="3"/>
                  </a:cubicBezTo>
                  <a:cubicBezTo>
                    <a:pt x="305" y="3"/>
                    <a:pt x="305" y="3"/>
                    <a:pt x="304" y="3"/>
                  </a:cubicBezTo>
                  <a:cubicBezTo>
                    <a:pt x="304" y="3"/>
                    <a:pt x="304" y="4"/>
                    <a:pt x="304" y="4"/>
                  </a:cubicBezTo>
                  <a:cubicBezTo>
                    <a:pt x="303" y="4"/>
                    <a:pt x="303" y="4"/>
                    <a:pt x="303" y="4"/>
                  </a:cubicBezTo>
                  <a:cubicBezTo>
                    <a:pt x="303" y="4"/>
                    <a:pt x="302" y="4"/>
                    <a:pt x="302" y="3"/>
                  </a:cubicBezTo>
                  <a:cubicBezTo>
                    <a:pt x="302" y="3"/>
                    <a:pt x="301" y="3"/>
                    <a:pt x="300" y="3"/>
                  </a:cubicBezTo>
                  <a:cubicBezTo>
                    <a:pt x="299" y="3"/>
                    <a:pt x="298" y="3"/>
                    <a:pt x="297" y="3"/>
                  </a:cubicBezTo>
                  <a:cubicBezTo>
                    <a:pt x="292" y="3"/>
                    <a:pt x="286" y="3"/>
                    <a:pt x="280" y="4"/>
                  </a:cubicBezTo>
                  <a:cubicBezTo>
                    <a:pt x="280" y="4"/>
                    <a:pt x="280" y="4"/>
                    <a:pt x="279" y="4"/>
                  </a:cubicBezTo>
                  <a:cubicBezTo>
                    <a:pt x="279" y="4"/>
                    <a:pt x="279" y="4"/>
                    <a:pt x="279" y="4"/>
                  </a:cubicBezTo>
                  <a:cubicBezTo>
                    <a:pt x="278" y="4"/>
                    <a:pt x="278" y="4"/>
                    <a:pt x="278" y="4"/>
                  </a:cubicBezTo>
                  <a:cubicBezTo>
                    <a:pt x="276" y="4"/>
                    <a:pt x="274" y="4"/>
                    <a:pt x="272" y="4"/>
                  </a:cubicBezTo>
                  <a:cubicBezTo>
                    <a:pt x="265" y="4"/>
                    <a:pt x="259" y="4"/>
                    <a:pt x="252" y="4"/>
                  </a:cubicBezTo>
                  <a:cubicBezTo>
                    <a:pt x="247" y="4"/>
                    <a:pt x="243" y="4"/>
                    <a:pt x="239" y="4"/>
                  </a:cubicBezTo>
                  <a:cubicBezTo>
                    <a:pt x="234" y="4"/>
                    <a:pt x="229" y="3"/>
                    <a:pt x="224" y="3"/>
                  </a:cubicBezTo>
                  <a:moveTo>
                    <a:pt x="179" y="0"/>
                  </a:moveTo>
                  <a:cubicBezTo>
                    <a:pt x="179" y="0"/>
                    <a:pt x="179" y="0"/>
                    <a:pt x="179" y="0"/>
                  </a:cubicBezTo>
                  <a:cubicBezTo>
                    <a:pt x="177" y="0"/>
                    <a:pt x="176" y="1"/>
                    <a:pt x="175" y="2"/>
                  </a:cubicBezTo>
                  <a:cubicBezTo>
                    <a:pt x="175" y="2"/>
                    <a:pt x="175" y="2"/>
                    <a:pt x="175" y="2"/>
                  </a:cubicBezTo>
                  <a:cubicBezTo>
                    <a:pt x="174" y="3"/>
                    <a:pt x="175" y="3"/>
                    <a:pt x="175" y="4"/>
                  </a:cubicBezTo>
                  <a:cubicBezTo>
                    <a:pt x="176" y="4"/>
                    <a:pt x="176" y="4"/>
                    <a:pt x="177" y="4"/>
                  </a:cubicBezTo>
                  <a:cubicBezTo>
                    <a:pt x="178" y="5"/>
                    <a:pt x="180" y="5"/>
                    <a:pt x="182" y="5"/>
                  </a:cubicBezTo>
                  <a:cubicBezTo>
                    <a:pt x="184" y="5"/>
                    <a:pt x="186" y="4"/>
                    <a:pt x="188" y="4"/>
                  </a:cubicBezTo>
                  <a:cubicBezTo>
                    <a:pt x="189" y="4"/>
                    <a:pt x="189" y="4"/>
                    <a:pt x="190" y="4"/>
                  </a:cubicBezTo>
                  <a:cubicBezTo>
                    <a:pt x="193" y="4"/>
                    <a:pt x="196" y="4"/>
                    <a:pt x="199" y="4"/>
                  </a:cubicBezTo>
                  <a:cubicBezTo>
                    <a:pt x="202" y="4"/>
                    <a:pt x="206" y="4"/>
                    <a:pt x="209" y="4"/>
                  </a:cubicBezTo>
                  <a:cubicBezTo>
                    <a:pt x="211" y="4"/>
                    <a:pt x="213" y="4"/>
                    <a:pt x="215" y="5"/>
                  </a:cubicBezTo>
                  <a:cubicBezTo>
                    <a:pt x="216" y="5"/>
                    <a:pt x="217" y="5"/>
                    <a:pt x="219" y="5"/>
                  </a:cubicBezTo>
                  <a:cubicBezTo>
                    <a:pt x="219" y="4"/>
                    <a:pt x="219" y="4"/>
                    <a:pt x="219" y="4"/>
                  </a:cubicBezTo>
                  <a:cubicBezTo>
                    <a:pt x="220" y="3"/>
                    <a:pt x="220" y="3"/>
                    <a:pt x="220" y="3"/>
                  </a:cubicBezTo>
                  <a:cubicBezTo>
                    <a:pt x="217" y="3"/>
                    <a:pt x="215" y="3"/>
                    <a:pt x="212" y="2"/>
                  </a:cubicBezTo>
                  <a:cubicBezTo>
                    <a:pt x="212" y="2"/>
                    <a:pt x="212" y="2"/>
                    <a:pt x="212" y="2"/>
                  </a:cubicBezTo>
                  <a:cubicBezTo>
                    <a:pt x="211" y="3"/>
                    <a:pt x="211" y="3"/>
                    <a:pt x="211" y="3"/>
                  </a:cubicBezTo>
                  <a:cubicBezTo>
                    <a:pt x="211" y="3"/>
                    <a:pt x="211" y="3"/>
                    <a:pt x="210" y="2"/>
                  </a:cubicBezTo>
                  <a:cubicBezTo>
                    <a:pt x="209" y="2"/>
                    <a:pt x="207" y="2"/>
                    <a:pt x="205" y="2"/>
                  </a:cubicBezTo>
                  <a:cubicBezTo>
                    <a:pt x="203" y="2"/>
                    <a:pt x="200" y="2"/>
                    <a:pt x="198" y="2"/>
                  </a:cubicBezTo>
                  <a:cubicBezTo>
                    <a:pt x="195" y="2"/>
                    <a:pt x="192" y="2"/>
                    <a:pt x="189" y="2"/>
                  </a:cubicBezTo>
                  <a:cubicBezTo>
                    <a:pt x="189" y="2"/>
                    <a:pt x="188" y="2"/>
                    <a:pt x="188" y="2"/>
                  </a:cubicBezTo>
                  <a:cubicBezTo>
                    <a:pt x="186" y="2"/>
                    <a:pt x="184" y="3"/>
                    <a:pt x="182" y="3"/>
                  </a:cubicBezTo>
                  <a:cubicBezTo>
                    <a:pt x="181" y="3"/>
                    <a:pt x="179" y="3"/>
                    <a:pt x="178" y="2"/>
                  </a:cubicBezTo>
                  <a:cubicBezTo>
                    <a:pt x="178" y="2"/>
                    <a:pt x="178" y="2"/>
                    <a:pt x="179" y="2"/>
                  </a:cubicBezTo>
                  <a:cubicBezTo>
                    <a:pt x="179" y="2"/>
                    <a:pt x="179" y="2"/>
                    <a:pt x="179" y="2"/>
                  </a:cubicBezTo>
                  <a:cubicBezTo>
                    <a:pt x="180" y="2"/>
                    <a:pt x="180" y="0"/>
                    <a:pt x="179"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3" name="Freeform 90"/>
            <p:cNvSpPr>
              <a:spLocks noEditPoints="1"/>
            </p:cNvSpPr>
            <p:nvPr/>
          </p:nvSpPr>
          <p:spPr bwMode="auto">
            <a:xfrm>
              <a:off x="5112069" y="2909094"/>
              <a:ext cx="509588" cy="787400"/>
            </a:xfrm>
            <a:custGeom>
              <a:avLst/>
              <a:gdLst>
                <a:gd name="T0" fmla="*/ 213 w 237"/>
                <a:gd name="T1" fmla="*/ 234 h 365"/>
                <a:gd name="T2" fmla="*/ 223 w 237"/>
                <a:gd name="T3" fmla="*/ 198 h 365"/>
                <a:gd name="T4" fmla="*/ 213 w 237"/>
                <a:gd name="T5" fmla="*/ 227 h 365"/>
                <a:gd name="T6" fmla="*/ 205 w 237"/>
                <a:gd name="T7" fmla="*/ 249 h 365"/>
                <a:gd name="T8" fmla="*/ 189 w 237"/>
                <a:gd name="T9" fmla="*/ 274 h 365"/>
                <a:gd name="T10" fmla="*/ 165 w 237"/>
                <a:gd name="T11" fmla="*/ 303 h 365"/>
                <a:gd name="T12" fmla="*/ 185 w 237"/>
                <a:gd name="T13" fmla="*/ 276 h 365"/>
                <a:gd name="T14" fmla="*/ 129 w 237"/>
                <a:gd name="T15" fmla="*/ 331 h 365"/>
                <a:gd name="T16" fmla="*/ 80 w 237"/>
                <a:gd name="T17" fmla="*/ 365 h 365"/>
                <a:gd name="T18" fmla="*/ 110 w 237"/>
                <a:gd name="T19" fmla="*/ 342 h 365"/>
                <a:gd name="T20" fmla="*/ 150 w 237"/>
                <a:gd name="T21" fmla="*/ 319 h 365"/>
                <a:gd name="T22" fmla="*/ 219 w 237"/>
                <a:gd name="T23" fmla="*/ 222 h 365"/>
                <a:gd name="T24" fmla="*/ 228 w 237"/>
                <a:gd name="T25" fmla="*/ 187 h 365"/>
                <a:gd name="T26" fmla="*/ 227 w 237"/>
                <a:gd name="T27" fmla="*/ 158 h 365"/>
                <a:gd name="T28" fmla="*/ 230 w 237"/>
                <a:gd name="T29" fmla="*/ 154 h 365"/>
                <a:gd name="T30" fmla="*/ 226 w 237"/>
                <a:gd name="T31" fmla="*/ 110 h 365"/>
                <a:gd name="T32" fmla="*/ 230 w 237"/>
                <a:gd name="T33" fmla="*/ 120 h 365"/>
                <a:gd name="T34" fmla="*/ 194 w 237"/>
                <a:gd name="T35" fmla="*/ 47 h 365"/>
                <a:gd name="T36" fmla="*/ 195 w 237"/>
                <a:gd name="T37" fmla="*/ 48 h 365"/>
                <a:gd name="T38" fmla="*/ 206 w 237"/>
                <a:gd name="T39" fmla="*/ 63 h 365"/>
                <a:gd name="T40" fmla="*/ 213 w 237"/>
                <a:gd name="T41" fmla="*/ 79 h 365"/>
                <a:gd name="T42" fmla="*/ 219 w 237"/>
                <a:gd name="T43" fmla="*/ 87 h 365"/>
                <a:gd name="T44" fmla="*/ 224 w 237"/>
                <a:gd name="T45" fmla="*/ 102 h 365"/>
                <a:gd name="T46" fmla="*/ 228 w 237"/>
                <a:gd name="T47" fmla="*/ 108 h 365"/>
                <a:gd name="T48" fmla="*/ 210 w 237"/>
                <a:gd name="T49" fmla="*/ 63 h 365"/>
                <a:gd name="T50" fmla="*/ 232 w 237"/>
                <a:gd name="T51" fmla="*/ 163 h 365"/>
                <a:gd name="T52" fmla="*/ 228 w 237"/>
                <a:gd name="T53" fmla="*/ 161 h 365"/>
                <a:gd name="T54" fmla="*/ 228 w 237"/>
                <a:gd name="T55" fmla="*/ 185 h 365"/>
                <a:gd name="T56" fmla="*/ 237 w 237"/>
                <a:gd name="T57" fmla="*/ 142 h 365"/>
                <a:gd name="T58" fmla="*/ 115 w 237"/>
                <a:gd name="T59" fmla="*/ 2 h 365"/>
                <a:gd name="T60" fmla="*/ 125 w 237"/>
                <a:gd name="T61" fmla="*/ 4 h 365"/>
                <a:gd name="T62" fmla="*/ 124 w 237"/>
                <a:gd name="T63" fmla="*/ 7 h 365"/>
                <a:gd name="T64" fmla="*/ 139 w 237"/>
                <a:gd name="T65" fmla="*/ 11 h 365"/>
                <a:gd name="T66" fmla="*/ 136 w 237"/>
                <a:gd name="T67" fmla="*/ 8 h 365"/>
                <a:gd name="T68" fmla="*/ 166 w 237"/>
                <a:gd name="T69" fmla="*/ 21 h 365"/>
                <a:gd name="T70" fmla="*/ 155 w 237"/>
                <a:gd name="T71" fmla="*/ 18 h 365"/>
                <a:gd name="T72" fmla="*/ 159 w 237"/>
                <a:gd name="T73" fmla="*/ 20 h 365"/>
                <a:gd name="T74" fmla="*/ 166 w 237"/>
                <a:gd name="T75" fmla="*/ 22 h 365"/>
                <a:gd name="T76" fmla="*/ 177 w 237"/>
                <a:gd name="T77" fmla="*/ 29 h 365"/>
                <a:gd name="T78" fmla="*/ 187 w 237"/>
                <a:gd name="T79" fmla="*/ 39 h 365"/>
                <a:gd name="T80" fmla="*/ 188 w 237"/>
                <a:gd name="T81" fmla="*/ 37 h 365"/>
                <a:gd name="T82" fmla="*/ 115 w 237"/>
                <a:gd name="T83" fmla="*/ 2 h 365"/>
                <a:gd name="T84" fmla="*/ 7 w 237"/>
                <a:gd name="T85" fmla="*/ 23 h 365"/>
                <a:gd name="T86" fmla="*/ 33 w 237"/>
                <a:gd name="T87" fmla="*/ 5 h 365"/>
                <a:gd name="T88" fmla="*/ 12 w 237"/>
                <a:gd name="T89" fmla="*/ 15 h 365"/>
                <a:gd name="T90" fmla="*/ 2 w 237"/>
                <a:gd name="T91" fmla="*/ 25 h 365"/>
                <a:gd name="T92" fmla="*/ 3 w 237"/>
                <a:gd name="T93" fmla="*/ 27 h 365"/>
                <a:gd name="T94" fmla="*/ 30 w 237"/>
                <a:gd name="T95" fmla="*/ 8 h 365"/>
                <a:gd name="T96" fmla="*/ 40 w 237"/>
                <a:gd name="T97" fmla="*/ 5 h 365"/>
                <a:gd name="T98" fmla="*/ 55 w 237"/>
                <a:gd name="T99" fmla="*/ 3 h 365"/>
                <a:gd name="T100" fmla="*/ 93 w 237"/>
                <a:gd name="T101" fmla="*/ 2 h 365"/>
                <a:gd name="T102" fmla="*/ 106 w 237"/>
                <a:gd name="T103" fmla="*/ 3 h 365"/>
                <a:gd name="T104" fmla="*/ 97 w 237"/>
                <a:gd name="T105" fmla="*/ 0 h 365"/>
                <a:gd name="T106" fmla="*/ 92 w 237"/>
                <a:gd name="T107" fmla="*/ 0 h 365"/>
                <a:gd name="T108" fmla="*/ 66 w 237"/>
                <a:gd name="T109" fmla="*/ 2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7" h="365">
                  <a:moveTo>
                    <a:pt x="213" y="234"/>
                  </a:moveTo>
                  <a:cubicBezTo>
                    <a:pt x="213" y="233"/>
                    <a:pt x="214" y="231"/>
                    <a:pt x="214" y="229"/>
                  </a:cubicBezTo>
                  <a:cubicBezTo>
                    <a:pt x="215" y="225"/>
                    <a:pt x="217" y="222"/>
                    <a:pt x="218" y="219"/>
                  </a:cubicBezTo>
                  <a:cubicBezTo>
                    <a:pt x="216" y="224"/>
                    <a:pt x="215" y="229"/>
                    <a:pt x="213" y="234"/>
                  </a:cubicBezTo>
                  <a:moveTo>
                    <a:pt x="228" y="187"/>
                  </a:moveTo>
                  <a:cubicBezTo>
                    <a:pt x="227" y="187"/>
                    <a:pt x="226" y="187"/>
                    <a:pt x="224" y="188"/>
                  </a:cubicBezTo>
                  <a:cubicBezTo>
                    <a:pt x="224" y="191"/>
                    <a:pt x="224" y="194"/>
                    <a:pt x="223" y="197"/>
                  </a:cubicBezTo>
                  <a:cubicBezTo>
                    <a:pt x="223" y="197"/>
                    <a:pt x="223" y="198"/>
                    <a:pt x="223" y="198"/>
                  </a:cubicBezTo>
                  <a:cubicBezTo>
                    <a:pt x="222" y="200"/>
                    <a:pt x="221" y="202"/>
                    <a:pt x="221" y="203"/>
                  </a:cubicBezTo>
                  <a:cubicBezTo>
                    <a:pt x="221" y="204"/>
                    <a:pt x="221" y="205"/>
                    <a:pt x="220" y="205"/>
                  </a:cubicBezTo>
                  <a:cubicBezTo>
                    <a:pt x="218" y="212"/>
                    <a:pt x="215" y="220"/>
                    <a:pt x="213" y="227"/>
                  </a:cubicBezTo>
                  <a:cubicBezTo>
                    <a:pt x="213" y="227"/>
                    <a:pt x="213" y="227"/>
                    <a:pt x="213" y="227"/>
                  </a:cubicBezTo>
                  <a:cubicBezTo>
                    <a:pt x="214" y="227"/>
                    <a:pt x="214" y="229"/>
                    <a:pt x="213" y="229"/>
                  </a:cubicBezTo>
                  <a:cubicBezTo>
                    <a:pt x="213" y="229"/>
                    <a:pt x="212" y="230"/>
                    <a:pt x="212" y="230"/>
                  </a:cubicBezTo>
                  <a:cubicBezTo>
                    <a:pt x="212" y="231"/>
                    <a:pt x="211" y="231"/>
                    <a:pt x="211" y="232"/>
                  </a:cubicBezTo>
                  <a:cubicBezTo>
                    <a:pt x="209" y="238"/>
                    <a:pt x="207" y="243"/>
                    <a:pt x="205" y="249"/>
                  </a:cubicBezTo>
                  <a:cubicBezTo>
                    <a:pt x="202" y="254"/>
                    <a:pt x="198" y="259"/>
                    <a:pt x="195" y="263"/>
                  </a:cubicBezTo>
                  <a:cubicBezTo>
                    <a:pt x="192" y="267"/>
                    <a:pt x="189" y="270"/>
                    <a:pt x="187" y="274"/>
                  </a:cubicBezTo>
                  <a:cubicBezTo>
                    <a:pt x="187" y="274"/>
                    <a:pt x="188" y="274"/>
                    <a:pt x="188" y="274"/>
                  </a:cubicBezTo>
                  <a:cubicBezTo>
                    <a:pt x="188" y="274"/>
                    <a:pt x="189" y="274"/>
                    <a:pt x="189" y="274"/>
                  </a:cubicBezTo>
                  <a:cubicBezTo>
                    <a:pt x="193" y="270"/>
                    <a:pt x="197" y="265"/>
                    <a:pt x="200" y="260"/>
                  </a:cubicBezTo>
                  <a:cubicBezTo>
                    <a:pt x="200" y="259"/>
                    <a:pt x="201" y="259"/>
                    <a:pt x="201" y="259"/>
                  </a:cubicBezTo>
                  <a:cubicBezTo>
                    <a:pt x="196" y="266"/>
                    <a:pt x="192" y="272"/>
                    <a:pt x="186" y="278"/>
                  </a:cubicBezTo>
                  <a:cubicBezTo>
                    <a:pt x="180" y="287"/>
                    <a:pt x="172" y="295"/>
                    <a:pt x="165" y="303"/>
                  </a:cubicBezTo>
                  <a:cubicBezTo>
                    <a:pt x="169" y="298"/>
                    <a:pt x="173" y="293"/>
                    <a:pt x="177" y="288"/>
                  </a:cubicBezTo>
                  <a:cubicBezTo>
                    <a:pt x="181" y="284"/>
                    <a:pt x="184" y="280"/>
                    <a:pt x="187" y="276"/>
                  </a:cubicBezTo>
                  <a:cubicBezTo>
                    <a:pt x="187" y="276"/>
                    <a:pt x="187" y="276"/>
                    <a:pt x="186" y="276"/>
                  </a:cubicBezTo>
                  <a:cubicBezTo>
                    <a:pt x="186" y="276"/>
                    <a:pt x="185" y="276"/>
                    <a:pt x="185" y="276"/>
                  </a:cubicBezTo>
                  <a:cubicBezTo>
                    <a:pt x="180" y="281"/>
                    <a:pt x="175" y="287"/>
                    <a:pt x="171" y="292"/>
                  </a:cubicBezTo>
                  <a:cubicBezTo>
                    <a:pt x="164" y="300"/>
                    <a:pt x="158" y="310"/>
                    <a:pt x="149" y="317"/>
                  </a:cubicBezTo>
                  <a:cubicBezTo>
                    <a:pt x="145" y="321"/>
                    <a:pt x="141" y="324"/>
                    <a:pt x="137" y="326"/>
                  </a:cubicBezTo>
                  <a:cubicBezTo>
                    <a:pt x="134" y="328"/>
                    <a:pt x="131" y="330"/>
                    <a:pt x="129" y="331"/>
                  </a:cubicBezTo>
                  <a:cubicBezTo>
                    <a:pt x="111" y="341"/>
                    <a:pt x="92" y="348"/>
                    <a:pt x="79" y="363"/>
                  </a:cubicBezTo>
                  <a:cubicBezTo>
                    <a:pt x="78" y="364"/>
                    <a:pt x="79" y="365"/>
                    <a:pt x="80" y="365"/>
                  </a:cubicBezTo>
                  <a:cubicBezTo>
                    <a:pt x="80" y="365"/>
                    <a:pt x="80" y="365"/>
                    <a:pt x="80" y="365"/>
                  </a:cubicBezTo>
                  <a:cubicBezTo>
                    <a:pt x="80" y="365"/>
                    <a:pt x="80" y="365"/>
                    <a:pt x="80" y="365"/>
                  </a:cubicBezTo>
                  <a:cubicBezTo>
                    <a:pt x="80" y="365"/>
                    <a:pt x="80" y="365"/>
                    <a:pt x="80" y="365"/>
                  </a:cubicBezTo>
                  <a:cubicBezTo>
                    <a:pt x="89" y="357"/>
                    <a:pt x="98" y="351"/>
                    <a:pt x="108" y="345"/>
                  </a:cubicBezTo>
                  <a:cubicBezTo>
                    <a:pt x="108" y="345"/>
                    <a:pt x="108" y="344"/>
                    <a:pt x="108" y="344"/>
                  </a:cubicBezTo>
                  <a:cubicBezTo>
                    <a:pt x="108" y="343"/>
                    <a:pt x="109" y="343"/>
                    <a:pt x="110" y="342"/>
                  </a:cubicBezTo>
                  <a:cubicBezTo>
                    <a:pt x="110" y="342"/>
                    <a:pt x="111" y="342"/>
                    <a:pt x="111" y="342"/>
                  </a:cubicBezTo>
                  <a:cubicBezTo>
                    <a:pt x="111" y="342"/>
                    <a:pt x="112" y="343"/>
                    <a:pt x="112" y="343"/>
                  </a:cubicBezTo>
                  <a:cubicBezTo>
                    <a:pt x="118" y="339"/>
                    <a:pt x="125" y="336"/>
                    <a:pt x="132" y="332"/>
                  </a:cubicBezTo>
                  <a:cubicBezTo>
                    <a:pt x="138" y="328"/>
                    <a:pt x="145" y="324"/>
                    <a:pt x="150" y="319"/>
                  </a:cubicBezTo>
                  <a:cubicBezTo>
                    <a:pt x="155" y="315"/>
                    <a:pt x="160" y="311"/>
                    <a:pt x="165" y="306"/>
                  </a:cubicBezTo>
                  <a:cubicBezTo>
                    <a:pt x="172" y="298"/>
                    <a:pt x="180" y="289"/>
                    <a:pt x="187" y="281"/>
                  </a:cubicBezTo>
                  <a:cubicBezTo>
                    <a:pt x="194" y="272"/>
                    <a:pt x="201" y="263"/>
                    <a:pt x="206" y="254"/>
                  </a:cubicBezTo>
                  <a:cubicBezTo>
                    <a:pt x="212" y="244"/>
                    <a:pt x="215" y="233"/>
                    <a:pt x="219" y="222"/>
                  </a:cubicBezTo>
                  <a:cubicBezTo>
                    <a:pt x="221" y="214"/>
                    <a:pt x="223" y="206"/>
                    <a:pt x="225" y="198"/>
                  </a:cubicBezTo>
                  <a:cubicBezTo>
                    <a:pt x="225" y="197"/>
                    <a:pt x="226" y="196"/>
                    <a:pt x="226" y="195"/>
                  </a:cubicBezTo>
                  <a:cubicBezTo>
                    <a:pt x="227" y="192"/>
                    <a:pt x="227" y="190"/>
                    <a:pt x="228" y="187"/>
                  </a:cubicBezTo>
                  <a:cubicBezTo>
                    <a:pt x="228" y="187"/>
                    <a:pt x="228" y="187"/>
                    <a:pt x="228" y="187"/>
                  </a:cubicBezTo>
                  <a:moveTo>
                    <a:pt x="230" y="143"/>
                  </a:moveTo>
                  <a:cubicBezTo>
                    <a:pt x="230" y="143"/>
                    <a:pt x="229" y="144"/>
                    <a:pt x="228" y="144"/>
                  </a:cubicBezTo>
                  <a:cubicBezTo>
                    <a:pt x="228" y="145"/>
                    <a:pt x="228" y="147"/>
                    <a:pt x="228" y="148"/>
                  </a:cubicBezTo>
                  <a:cubicBezTo>
                    <a:pt x="228" y="152"/>
                    <a:pt x="228" y="155"/>
                    <a:pt x="227" y="158"/>
                  </a:cubicBezTo>
                  <a:cubicBezTo>
                    <a:pt x="228" y="158"/>
                    <a:pt x="229" y="158"/>
                    <a:pt x="229" y="158"/>
                  </a:cubicBezTo>
                  <a:cubicBezTo>
                    <a:pt x="229" y="158"/>
                    <a:pt x="229" y="158"/>
                    <a:pt x="229" y="158"/>
                  </a:cubicBezTo>
                  <a:cubicBezTo>
                    <a:pt x="229" y="158"/>
                    <a:pt x="229" y="158"/>
                    <a:pt x="229" y="158"/>
                  </a:cubicBezTo>
                  <a:cubicBezTo>
                    <a:pt x="230" y="157"/>
                    <a:pt x="230" y="155"/>
                    <a:pt x="230" y="154"/>
                  </a:cubicBezTo>
                  <a:cubicBezTo>
                    <a:pt x="230" y="150"/>
                    <a:pt x="230" y="147"/>
                    <a:pt x="230" y="143"/>
                  </a:cubicBezTo>
                  <a:moveTo>
                    <a:pt x="228" y="108"/>
                  </a:moveTo>
                  <a:cubicBezTo>
                    <a:pt x="228" y="109"/>
                    <a:pt x="228" y="110"/>
                    <a:pt x="227" y="110"/>
                  </a:cubicBezTo>
                  <a:cubicBezTo>
                    <a:pt x="227" y="110"/>
                    <a:pt x="226" y="110"/>
                    <a:pt x="226" y="110"/>
                  </a:cubicBezTo>
                  <a:cubicBezTo>
                    <a:pt x="226" y="111"/>
                    <a:pt x="227" y="113"/>
                    <a:pt x="227" y="114"/>
                  </a:cubicBezTo>
                  <a:cubicBezTo>
                    <a:pt x="229" y="123"/>
                    <a:pt x="229" y="133"/>
                    <a:pt x="229" y="142"/>
                  </a:cubicBezTo>
                  <a:cubicBezTo>
                    <a:pt x="229" y="142"/>
                    <a:pt x="230" y="141"/>
                    <a:pt x="231" y="141"/>
                  </a:cubicBezTo>
                  <a:cubicBezTo>
                    <a:pt x="231" y="134"/>
                    <a:pt x="231" y="127"/>
                    <a:pt x="230" y="120"/>
                  </a:cubicBezTo>
                  <a:cubicBezTo>
                    <a:pt x="229" y="116"/>
                    <a:pt x="229" y="112"/>
                    <a:pt x="228" y="108"/>
                  </a:cubicBezTo>
                  <a:moveTo>
                    <a:pt x="193" y="42"/>
                  </a:moveTo>
                  <a:cubicBezTo>
                    <a:pt x="192" y="42"/>
                    <a:pt x="191" y="42"/>
                    <a:pt x="190" y="42"/>
                  </a:cubicBezTo>
                  <a:cubicBezTo>
                    <a:pt x="192" y="44"/>
                    <a:pt x="193" y="45"/>
                    <a:pt x="194" y="47"/>
                  </a:cubicBezTo>
                  <a:cubicBezTo>
                    <a:pt x="195" y="46"/>
                    <a:pt x="195" y="46"/>
                    <a:pt x="196" y="46"/>
                  </a:cubicBezTo>
                  <a:cubicBezTo>
                    <a:pt x="196" y="46"/>
                    <a:pt x="196" y="46"/>
                    <a:pt x="196" y="46"/>
                  </a:cubicBezTo>
                  <a:cubicBezTo>
                    <a:pt x="198" y="46"/>
                    <a:pt x="198" y="48"/>
                    <a:pt x="197" y="48"/>
                  </a:cubicBezTo>
                  <a:cubicBezTo>
                    <a:pt x="196" y="48"/>
                    <a:pt x="196" y="48"/>
                    <a:pt x="195" y="48"/>
                  </a:cubicBezTo>
                  <a:cubicBezTo>
                    <a:pt x="199" y="53"/>
                    <a:pt x="202" y="57"/>
                    <a:pt x="204" y="62"/>
                  </a:cubicBezTo>
                  <a:cubicBezTo>
                    <a:pt x="205" y="62"/>
                    <a:pt x="205" y="62"/>
                    <a:pt x="205" y="62"/>
                  </a:cubicBezTo>
                  <a:cubicBezTo>
                    <a:pt x="206" y="62"/>
                    <a:pt x="206" y="62"/>
                    <a:pt x="206" y="62"/>
                  </a:cubicBezTo>
                  <a:cubicBezTo>
                    <a:pt x="207" y="62"/>
                    <a:pt x="207" y="63"/>
                    <a:pt x="206" y="63"/>
                  </a:cubicBezTo>
                  <a:cubicBezTo>
                    <a:pt x="206" y="64"/>
                    <a:pt x="206" y="64"/>
                    <a:pt x="206" y="64"/>
                  </a:cubicBezTo>
                  <a:cubicBezTo>
                    <a:pt x="208" y="68"/>
                    <a:pt x="210" y="73"/>
                    <a:pt x="213" y="77"/>
                  </a:cubicBezTo>
                  <a:cubicBezTo>
                    <a:pt x="213" y="77"/>
                    <a:pt x="214" y="78"/>
                    <a:pt x="213" y="79"/>
                  </a:cubicBezTo>
                  <a:cubicBezTo>
                    <a:pt x="213" y="79"/>
                    <a:pt x="213" y="79"/>
                    <a:pt x="213" y="79"/>
                  </a:cubicBezTo>
                  <a:cubicBezTo>
                    <a:pt x="214" y="81"/>
                    <a:pt x="215" y="82"/>
                    <a:pt x="216" y="84"/>
                  </a:cubicBezTo>
                  <a:cubicBezTo>
                    <a:pt x="217" y="85"/>
                    <a:pt x="217" y="86"/>
                    <a:pt x="217" y="87"/>
                  </a:cubicBezTo>
                  <a:cubicBezTo>
                    <a:pt x="217" y="87"/>
                    <a:pt x="217" y="87"/>
                    <a:pt x="217" y="87"/>
                  </a:cubicBezTo>
                  <a:cubicBezTo>
                    <a:pt x="218" y="87"/>
                    <a:pt x="218" y="87"/>
                    <a:pt x="219" y="87"/>
                  </a:cubicBezTo>
                  <a:cubicBezTo>
                    <a:pt x="220" y="87"/>
                    <a:pt x="219" y="89"/>
                    <a:pt x="218" y="89"/>
                  </a:cubicBezTo>
                  <a:cubicBezTo>
                    <a:pt x="220" y="92"/>
                    <a:pt x="222" y="96"/>
                    <a:pt x="223" y="100"/>
                  </a:cubicBezTo>
                  <a:cubicBezTo>
                    <a:pt x="223" y="100"/>
                    <a:pt x="224" y="100"/>
                    <a:pt x="224" y="100"/>
                  </a:cubicBezTo>
                  <a:cubicBezTo>
                    <a:pt x="225" y="101"/>
                    <a:pt x="224" y="102"/>
                    <a:pt x="224" y="102"/>
                  </a:cubicBezTo>
                  <a:cubicBezTo>
                    <a:pt x="224" y="104"/>
                    <a:pt x="225" y="106"/>
                    <a:pt x="226" y="108"/>
                  </a:cubicBezTo>
                  <a:cubicBezTo>
                    <a:pt x="226" y="108"/>
                    <a:pt x="227" y="108"/>
                    <a:pt x="227" y="108"/>
                  </a:cubicBezTo>
                  <a:cubicBezTo>
                    <a:pt x="227" y="108"/>
                    <a:pt x="227" y="108"/>
                    <a:pt x="227" y="108"/>
                  </a:cubicBezTo>
                  <a:cubicBezTo>
                    <a:pt x="227" y="108"/>
                    <a:pt x="228" y="108"/>
                    <a:pt x="228" y="108"/>
                  </a:cubicBezTo>
                  <a:cubicBezTo>
                    <a:pt x="227" y="107"/>
                    <a:pt x="227" y="105"/>
                    <a:pt x="227" y="104"/>
                  </a:cubicBezTo>
                  <a:cubicBezTo>
                    <a:pt x="225" y="99"/>
                    <a:pt x="223" y="94"/>
                    <a:pt x="221" y="90"/>
                  </a:cubicBezTo>
                  <a:cubicBezTo>
                    <a:pt x="215" y="76"/>
                    <a:pt x="208" y="63"/>
                    <a:pt x="200" y="51"/>
                  </a:cubicBezTo>
                  <a:cubicBezTo>
                    <a:pt x="203" y="55"/>
                    <a:pt x="207" y="59"/>
                    <a:pt x="210" y="63"/>
                  </a:cubicBezTo>
                  <a:cubicBezTo>
                    <a:pt x="217" y="72"/>
                    <a:pt x="223" y="82"/>
                    <a:pt x="227" y="93"/>
                  </a:cubicBezTo>
                  <a:cubicBezTo>
                    <a:pt x="231" y="104"/>
                    <a:pt x="233" y="116"/>
                    <a:pt x="234" y="127"/>
                  </a:cubicBezTo>
                  <a:cubicBezTo>
                    <a:pt x="235" y="133"/>
                    <a:pt x="235" y="139"/>
                    <a:pt x="235" y="145"/>
                  </a:cubicBezTo>
                  <a:cubicBezTo>
                    <a:pt x="235" y="151"/>
                    <a:pt x="234" y="157"/>
                    <a:pt x="232" y="163"/>
                  </a:cubicBezTo>
                  <a:cubicBezTo>
                    <a:pt x="231" y="170"/>
                    <a:pt x="229" y="177"/>
                    <a:pt x="227" y="184"/>
                  </a:cubicBezTo>
                  <a:cubicBezTo>
                    <a:pt x="228" y="176"/>
                    <a:pt x="229" y="168"/>
                    <a:pt x="229" y="161"/>
                  </a:cubicBezTo>
                  <a:cubicBezTo>
                    <a:pt x="229" y="161"/>
                    <a:pt x="229" y="161"/>
                    <a:pt x="229" y="161"/>
                  </a:cubicBezTo>
                  <a:cubicBezTo>
                    <a:pt x="228" y="161"/>
                    <a:pt x="228" y="161"/>
                    <a:pt x="228" y="161"/>
                  </a:cubicBezTo>
                  <a:cubicBezTo>
                    <a:pt x="228" y="161"/>
                    <a:pt x="227" y="161"/>
                    <a:pt x="227" y="161"/>
                  </a:cubicBezTo>
                  <a:cubicBezTo>
                    <a:pt x="227" y="168"/>
                    <a:pt x="226" y="175"/>
                    <a:pt x="225" y="182"/>
                  </a:cubicBezTo>
                  <a:cubicBezTo>
                    <a:pt x="225" y="183"/>
                    <a:pt x="225" y="184"/>
                    <a:pt x="225" y="186"/>
                  </a:cubicBezTo>
                  <a:cubicBezTo>
                    <a:pt x="226" y="185"/>
                    <a:pt x="227" y="185"/>
                    <a:pt x="228" y="185"/>
                  </a:cubicBezTo>
                  <a:cubicBezTo>
                    <a:pt x="228" y="185"/>
                    <a:pt x="228" y="185"/>
                    <a:pt x="229" y="185"/>
                  </a:cubicBezTo>
                  <a:cubicBezTo>
                    <a:pt x="229" y="182"/>
                    <a:pt x="230" y="180"/>
                    <a:pt x="231" y="177"/>
                  </a:cubicBezTo>
                  <a:cubicBezTo>
                    <a:pt x="232" y="171"/>
                    <a:pt x="234" y="165"/>
                    <a:pt x="235" y="159"/>
                  </a:cubicBezTo>
                  <a:cubicBezTo>
                    <a:pt x="236" y="154"/>
                    <a:pt x="237" y="148"/>
                    <a:pt x="237" y="142"/>
                  </a:cubicBezTo>
                  <a:cubicBezTo>
                    <a:pt x="237" y="136"/>
                    <a:pt x="236" y="130"/>
                    <a:pt x="236" y="125"/>
                  </a:cubicBezTo>
                  <a:cubicBezTo>
                    <a:pt x="234" y="113"/>
                    <a:pt x="232" y="102"/>
                    <a:pt x="228" y="91"/>
                  </a:cubicBezTo>
                  <a:cubicBezTo>
                    <a:pt x="221" y="72"/>
                    <a:pt x="208" y="55"/>
                    <a:pt x="193" y="42"/>
                  </a:cubicBezTo>
                  <a:moveTo>
                    <a:pt x="115" y="2"/>
                  </a:moveTo>
                  <a:cubicBezTo>
                    <a:pt x="115" y="2"/>
                    <a:pt x="115" y="2"/>
                    <a:pt x="114" y="3"/>
                  </a:cubicBezTo>
                  <a:cubicBezTo>
                    <a:pt x="113" y="3"/>
                    <a:pt x="111" y="3"/>
                    <a:pt x="110" y="4"/>
                  </a:cubicBezTo>
                  <a:cubicBezTo>
                    <a:pt x="113" y="4"/>
                    <a:pt x="117" y="5"/>
                    <a:pt x="120" y="6"/>
                  </a:cubicBezTo>
                  <a:cubicBezTo>
                    <a:pt x="122" y="5"/>
                    <a:pt x="123" y="4"/>
                    <a:pt x="125" y="4"/>
                  </a:cubicBezTo>
                  <a:cubicBezTo>
                    <a:pt x="125" y="4"/>
                    <a:pt x="125" y="4"/>
                    <a:pt x="125" y="4"/>
                  </a:cubicBezTo>
                  <a:cubicBezTo>
                    <a:pt x="126" y="4"/>
                    <a:pt x="127" y="6"/>
                    <a:pt x="125" y="6"/>
                  </a:cubicBezTo>
                  <a:cubicBezTo>
                    <a:pt x="125" y="6"/>
                    <a:pt x="124" y="6"/>
                    <a:pt x="124" y="6"/>
                  </a:cubicBezTo>
                  <a:cubicBezTo>
                    <a:pt x="124" y="6"/>
                    <a:pt x="124" y="7"/>
                    <a:pt x="124" y="7"/>
                  </a:cubicBezTo>
                  <a:cubicBezTo>
                    <a:pt x="128" y="8"/>
                    <a:pt x="132" y="9"/>
                    <a:pt x="136" y="10"/>
                  </a:cubicBezTo>
                  <a:cubicBezTo>
                    <a:pt x="137" y="10"/>
                    <a:pt x="138" y="10"/>
                    <a:pt x="139" y="9"/>
                  </a:cubicBezTo>
                  <a:cubicBezTo>
                    <a:pt x="139" y="9"/>
                    <a:pt x="139" y="9"/>
                    <a:pt x="139" y="9"/>
                  </a:cubicBezTo>
                  <a:cubicBezTo>
                    <a:pt x="140" y="9"/>
                    <a:pt x="140" y="11"/>
                    <a:pt x="139" y="11"/>
                  </a:cubicBezTo>
                  <a:cubicBezTo>
                    <a:pt x="139" y="11"/>
                    <a:pt x="139" y="11"/>
                    <a:pt x="139" y="11"/>
                  </a:cubicBezTo>
                  <a:cubicBezTo>
                    <a:pt x="141" y="12"/>
                    <a:pt x="143" y="13"/>
                    <a:pt x="145" y="13"/>
                  </a:cubicBezTo>
                  <a:cubicBezTo>
                    <a:pt x="146" y="13"/>
                    <a:pt x="147" y="13"/>
                    <a:pt x="148" y="13"/>
                  </a:cubicBezTo>
                  <a:cubicBezTo>
                    <a:pt x="144" y="11"/>
                    <a:pt x="140" y="9"/>
                    <a:pt x="136" y="8"/>
                  </a:cubicBezTo>
                  <a:cubicBezTo>
                    <a:pt x="134" y="7"/>
                    <a:pt x="132" y="7"/>
                    <a:pt x="130" y="6"/>
                  </a:cubicBezTo>
                  <a:cubicBezTo>
                    <a:pt x="140" y="8"/>
                    <a:pt x="151" y="12"/>
                    <a:pt x="160" y="17"/>
                  </a:cubicBezTo>
                  <a:cubicBezTo>
                    <a:pt x="163" y="19"/>
                    <a:pt x="166" y="21"/>
                    <a:pt x="169" y="23"/>
                  </a:cubicBezTo>
                  <a:cubicBezTo>
                    <a:pt x="168" y="23"/>
                    <a:pt x="167" y="22"/>
                    <a:pt x="166" y="21"/>
                  </a:cubicBezTo>
                  <a:cubicBezTo>
                    <a:pt x="161" y="19"/>
                    <a:pt x="156" y="16"/>
                    <a:pt x="150" y="14"/>
                  </a:cubicBezTo>
                  <a:cubicBezTo>
                    <a:pt x="150" y="14"/>
                    <a:pt x="150" y="15"/>
                    <a:pt x="149" y="15"/>
                  </a:cubicBezTo>
                  <a:cubicBezTo>
                    <a:pt x="149" y="15"/>
                    <a:pt x="148" y="15"/>
                    <a:pt x="148" y="15"/>
                  </a:cubicBezTo>
                  <a:cubicBezTo>
                    <a:pt x="151" y="16"/>
                    <a:pt x="153" y="17"/>
                    <a:pt x="155" y="18"/>
                  </a:cubicBezTo>
                  <a:cubicBezTo>
                    <a:pt x="156" y="18"/>
                    <a:pt x="156" y="19"/>
                    <a:pt x="157" y="19"/>
                  </a:cubicBezTo>
                  <a:cubicBezTo>
                    <a:pt x="157" y="18"/>
                    <a:pt x="157" y="18"/>
                    <a:pt x="158" y="18"/>
                  </a:cubicBezTo>
                  <a:cubicBezTo>
                    <a:pt x="158" y="18"/>
                    <a:pt x="158" y="18"/>
                    <a:pt x="158" y="18"/>
                  </a:cubicBezTo>
                  <a:cubicBezTo>
                    <a:pt x="159" y="18"/>
                    <a:pt x="160" y="19"/>
                    <a:pt x="159" y="20"/>
                  </a:cubicBezTo>
                  <a:cubicBezTo>
                    <a:pt x="159" y="20"/>
                    <a:pt x="159" y="20"/>
                    <a:pt x="159" y="20"/>
                  </a:cubicBezTo>
                  <a:cubicBezTo>
                    <a:pt x="161" y="21"/>
                    <a:pt x="163" y="22"/>
                    <a:pt x="165" y="23"/>
                  </a:cubicBezTo>
                  <a:cubicBezTo>
                    <a:pt x="165" y="23"/>
                    <a:pt x="165" y="23"/>
                    <a:pt x="165" y="23"/>
                  </a:cubicBezTo>
                  <a:cubicBezTo>
                    <a:pt x="166" y="22"/>
                    <a:pt x="166" y="22"/>
                    <a:pt x="166" y="22"/>
                  </a:cubicBezTo>
                  <a:cubicBezTo>
                    <a:pt x="167" y="22"/>
                    <a:pt x="167" y="23"/>
                    <a:pt x="167" y="24"/>
                  </a:cubicBezTo>
                  <a:cubicBezTo>
                    <a:pt x="170" y="26"/>
                    <a:pt x="173" y="28"/>
                    <a:pt x="176" y="30"/>
                  </a:cubicBezTo>
                  <a:cubicBezTo>
                    <a:pt x="176" y="29"/>
                    <a:pt x="176" y="29"/>
                    <a:pt x="177" y="29"/>
                  </a:cubicBezTo>
                  <a:cubicBezTo>
                    <a:pt x="177" y="29"/>
                    <a:pt x="177" y="29"/>
                    <a:pt x="177" y="29"/>
                  </a:cubicBezTo>
                  <a:cubicBezTo>
                    <a:pt x="178" y="29"/>
                    <a:pt x="178" y="30"/>
                    <a:pt x="178" y="31"/>
                  </a:cubicBezTo>
                  <a:cubicBezTo>
                    <a:pt x="179" y="32"/>
                    <a:pt x="180" y="32"/>
                    <a:pt x="180" y="33"/>
                  </a:cubicBezTo>
                  <a:cubicBezTo>
                    <a:pt x="183" y="35"/>
                    <a:pt x="185" y="37"/>
                    <a:pt x="187" y="39"/>
                  </a:cubicBezTo>
                  <a:cubicBezTo>
                    <a:pt x="187" y="39"/>
                    <a:pt x="187" y="39"/>
                    <a:pt x="187" y="39"/>
                  </a:cubicBezTo>
                  <a:cubicBezTo>
                    <a:pt x="188" y="39"/>
                    <a:pt x="188" y="40"/>
                    <a:pt x="189" y="41"/>
                  </a:cubicBezTo>
                  <a:cubicBezTo>
                    <a:pt x="190" y="40"/>
                    <a:pt x="191" y="40"/>
                    <a:pt x="191" y="40"/>
                  </a:cubicBezTo>
                  <a:cubicBezTo>
                    <a:pt x="191" y="39"/>
                    <a:pt x="190" y="39"/>
                    <a:pt x="189" y="38"/>
                  </a:cubicBezTo>
                  <a:cubicBezTo>
                    <a:pt x="189" y="38"/>
                    <a:pt x="188" y="37"/>
                    <a:pt x="188" y="37"/>
                  </a:cubicBezTo>
                  <a:cubicBezTo>
                    <a:pt x="186" y="35"/>
                    <a:pt x="185" y="34"/>
                    <a:pt x="183" y="33"/>
                  </a:cubicBezTo>
                  <a:cubicBezTo>
                    <a:pt x="179" y="29"/>
                    <a:pt x="174" y="25"/>
                    <a:pt x="169" y="21"/>
                  </a:cubicBezTo>
                  <a:cubicBezTo>
                    <a:pt x="162" y="16"/>
                    <a:pt x="155" y="12"/>
                    <a:pt x="146" y="9"/>
                  </a:cubicBezTo>
                  <a:cubicBezTo>
                    <a:pt x="136" y="5"/>
                    <a:pt x="126" y="3"/>
                    <a:pt x="115" y="2"/>
                  </a:cubicBezTo>
                  <a:moveTo>
                    <a:pt x="16" y="15"/>
                  </a:moveTo>
                  <a:cubicBezTo>
                    <a:pt x="18" y="13"/>
                    <a:pt x="21" y="12"/>
                    <a:pt x="24" y="11"/>
                  </a:cubicBezTo>
                  <a:cubicBezTo>
                    <a:pt x="22" y="12"/>
                    <a:pt x="20" y="13"/>
                    <a:pt x="18" y="14"/>
                  </a:cubicBezTo>
                  <a:cubicBezTo>
                    <a:pt x="14" y="17"/>
                    <a:pt x="11" y="20"/>
                    <a:pt x="7" y="23"/>
                  </a:cubicBezTo>
                  <a:cubicBezTo>
                    <a:pt x="8" y="21"/>
                    <a:pt x="9" y="20"/>
                    <a:pt x="10" y="19"/>
                  </a:cubicBezTo>
                  <a:cubicBezTo>
                    <a:pt x="12" y="17"/>
                    <a:pt x="14" y="16"/>
                    <a:pt x="16" y="15"/>
                  </a:cubicBezTo>
                  <a:moveTo>
                    <a:pt x="65" y="0"/>
                  </a:moveTo>
                  <a:cubicBezTo>
                    <a:pt x="54" y="1"/>
                    <a:pt x="43" y="2"/>
                    <a:pt x="33" y="5"/>
                  </a:cubicBezTo>
                  <a:cubicBezTo>
                    <a:pt x="33" y="5"/>
                    <a:pt x="33" y="5"/>
                    <a:pt x="33" y="5"/>
                  </a:cubicBezTo>
                  <a:cubicBezTo>
                    <a:pt x="33" y="4"/>
                    <a:pt x="32" y="4"/>
                    <a:pt x="32" y="4"/>
                  </a:cubicBezTo>
                  <a:cubicBezTo>
                    <a:pt x="32" y="4"/>
                    <a:pt x="32" y="4"/>
                    <a:pt x="32" y="4"/>
                  </a:cubicBezTo>
                  <a:cubicBezTo>
                    <a:pt x="24" y="6"/>
                    <a:pt x="18" y="10"/>
                    <a:pt x="12" y="15"/>
                  </a:cubicBezTo>
                  <a:cubicBezTo>
                    <a:pt x="12" y="15"/>
                    <a:pt x="11" y="15"/>
                    <a:pt x="11" y="16"/>
                  </a:cubicBezTo>
                  <a:cubicBezTo>
                    <a:pt x="7" y="18"/>
                    <a:pt x="4" y="21"/>
                    <a:pt x="1" y="23"/>
                  </a:cubicBezTo>
                  <a:cubicBezTo>
                    <a:pt x="0" y="24"/>
                    <a:pt x="1" y="25"/>
                    <a:pt x="1" y="25"/>
                  </a:cubicBezTo>
                  <a:cubicBezTo>
                    <a:pt x="2" y="25"/>
                    <a:pt x="2" y="25"/>
                    <a:pt x="2" y="25"/>
                  </a:cubicBezTo>
                  <a:cubicBezTo>
                    <a:pt x="2" y="25"/>
                    <a:pt x="3" y="24"/>
                    <a:pt x="3" y="24"/>
                  </a:cubicBezTo>
                  <a:cubicBezTo>
                    <a:pt x="3" y="24"/>
                    <a:pt x="3" y="25"/>
                    <a:pt x="2" y="26"/>
                  </a:cubicBezTo>
                  <a:cubicBezTo>
                    <a:pt x="2" y="26"/>
                    <a:pt x="2" y="26"/>
                    <a:pt x="2" y="26"/>
                  </a:cubicBezTo>
                  <a:cubicBezTo>
                    <a:pt x="2" y="27"/>
                    <a:pt x="3" y="27"/>
                    <a:pt x="3" y="27"/>
                  </a:cubicBezTo>
                  <a:cubicBezTo>
                    <a:pt x="3" y="27"/>
                    <a:pt x="3" y="27"/>
                    <a:pt x="4" y="27"/>
                  </a:cubicBezTo>
                  <a:cubicBezTo>
                    <a:pt x="5" y="26"/>
                    <a:pt x="6" y="26"/>
                    <a:pt x="7" y="25"/>
                  </a:cubicBezTo>
                  <a:cubicBezTo>
                    <a:pt x="11" y="22"/>
                    <a:pt x="16" y="18"/>
                    <a:pt x="20" y="15"/>
                  </a:cubicBezTo>
                  <a:cubicBezTo>
                    <a:pt x="24" y="13"/>
                    <a:pt x="27" y="11"/>
                    <a:pt x="30" y="8"/>
                  </a:cubicBezTo>
                  <a:cubicBezTo>
                    <a:pt x="32" y="7"/>
                    <a:pt x="34" y="7"/>
                    <a:pt x="36" y="6"/>
                  </a:cubicBezTo>
                  <a:cubicBezTo>
                    <a:pt x="37" y="6"/>
                    <a:pt x="38" y="5"/>
                    <a:pt x="39" y="5"/>
                  </a:cubicBezTo>
                  <a:cubicBezTo>
                    <a:pt x="39" y="5"/>
                    <a:pt x="39" y="5"/>
                    <a:pt x="39" y="5"/>
                  </a:cubicBezTo>
                  <a:cubicBezTo>
                    <a:pt x="40" y="5"/>
                    <a:pt x="40" y="5"/>
                    <a:pt x="40" y="5"/>
                  </a:cubicBezTo>
                  <a:cubicBezTo>
                    <a:pt x="44" y="5"/>
                    <a:pt x="48" y="4"/>
                    <a:pt x="52" y="4"/>
                  </a:cubicBezTo>
                  <a:cubicBezTo>
                    <a:pt x="53" y="3"/>
                    <a:pt x="53" y="3"/>
                    <a:pt x="54" y="2"/>
                  </a:cubicBezTo>
                  <a:cubicBezTo>
                    <a:pt x="54" y="2"/>
                    <a:pt x="54" y="2"/>
                    <a:pt x="54" y="2"/>
                  </a:cubicBezTo>
                  <a:cubicBezTo>
                    <a:pt x="55" y="2"/>
                    <a:pt x="55" y="3"/>
                    <a:pt x="55" y="3"/>
                  </a:cubicBezTo>
                  <a:cubicBezTo>
                    <a:pt x="57" y="3"/>
                    <a:pt x="59" y="3"/>
                    <a:pt x="61" y="3"/>
                  </a:cubicBezTo>
                  <a:cubicBezTo>
                    <a:pt x="63" y="2"/>
                    <a:pt x="64" y="1"/>
                    <a:pt x="65" y="0"/>
                  </a:cubicBezTo>
                  <a:moveTo>
                    <a:pt x="97" y="0"/>
                  </a:moveTo>
                  <a:cubicBezTo>
                    <a:pt x="95" y="1"/>
                    <a:pt x="94" y="1"/>
                    <a:pt x="93" y="2"/>
                  </a:cubicBezTo>
                  <a:cubicBezTo>
                    <a:pt x="93" y="2"/>
                    <a:pt x="94" y="2"/>
                    <a:pt x="95" y="2"/>
                  </a:cubicBezTo>
                  <a:cubicBezTo>
                    <a:pt x="95" y="3"/>
                    <a:pt x="95" y="3"/>
                    <a:pt x="96" y="3"/>
                  </a:cubicBezTo>
                  <a:cubicBezTo>
                    <a:pt x="97" y="3"/>
                    <a:pt x="99" y="3"/>
                    <a:pt x="100" y="3"/>
                  </a:cubicBezTo>
                  <a:cubicBezTo>
                    <a:pt x="102" y="3"/>
                    <a:pt x="104" y="3"/>
                    <a:pt x="106" y="3"/>
                  </a:cubicBezTo>
                  <a:cubicBezTo>
                    <a:pt x="107" y="2"/>
                    <a:pt x="109" y="2"/>
                    <a:pt x="110" y="1"/>
                  </a:cubicBezTo>
                  <a:cubicBezTo>
                    <a:pt x="109" y="1"/>
                    <a:pt x="108" y="1"/>
                    <a:pt x="107" y="1"/>
                  </a:cubicBezTo>
                  <a:cubicBezTo>
                    <a:pt x="106" y="1"/>
                    <a:pt x="106" y="1"/>
                    <a:pt x="105" y="1"/>
                  </a:cubicBezTo>
                  <a:cubicBezTo>
                    <a:pt x="102" y="1"/>
                    <a:pt x="99" y="0"/>
                    <a:pt x="97" y="0"/>
                  </a:cubicBezTo>
                  <a:moveTo>
                    <a:pt x="88" y="0"/>
                  </a:moveTo>
                  <a:cubicBezTo>
                    <a:pt x="87" y="1"/>
                    <a:pt x="85" y="1"/>
                    <a:pt x="84" y="2"/>
                  </a:cubicBezTo>
                  <a:cubicBezTo>
                    <a:pt x="85" y="2"/>
                    <a:pt x="87" y="2"/>
                    <a:pt x="89" y="2"/>
                  </a:cubicBezTo>
                  <a:cubicBezTo>
                    <a:pt x="90" y="1"/>
                    <a:pt x="91" y="1"/>
                    <a:pt x="92" y="0"/>
                  </a:cubicBezTo>
                  <a:cubicBezTo>
                    <a:pt x="91" y="0"/>
                    <a:pt x="89" y="0"/>
                    <a:pt x="88" y="0"/>
                  </a:cubicBezTo>
                  <a:moveTo>
                    <a:pt x="83" y="0"/>
                  </a:moveTo>
                  <a:cubicBezTo>
                    <a:pt x="79" y="0"/>
                    <a:pt x="75" y="0"/>
                    <a:pt x="70" y="0"/>
                  </a:cubicBezTo>
                  <a:cubicBezTo>
                    <a:pt x="69" y="1"/>
                    <a:pt x="67" y="2"/>
                    <a:pt x="66" y="2"/>
                  </a:cubicBezTo>
                  <a:cubicBezTo>
                    <a:pt x="70" y="2"/>
                    <a:pt x="75" y="2"/>
                    <a:pt x="80" y="2"/>
                  </a:cubicBezTo>
                  <a:cubicBezTo>
                    <a:pt x="81" y="1"/>
                    <a:pt x="82" y="1"/>
                    <a:pt x="83"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5" name="Freeform 92"/>
            <p:cNvSpPr>
              <a:spLocks noEditPoints="1"/>
            </p:cNvSpPr>
            <p:nvPr/>
          </p:nvSpPr>
          <p:spPr bwMode="auto">
            <a:xfrm>
              <a:off x="5628006" y="3650457"/>
              <a:ext cx="53975" cy="265113"/>
            </a:xfrm>
            <a:custGeom>
              <a:avLst/>
              <a:gdLst>
                <a:gd name="T0" fmla="*/ 11 w 25"/>
                <a:gd name="T1" fmla="*/ 46 h 123"/>
                <a:gd name="T2" fmla="*/ 13 w 25"/>
                <a:gd name="T3" fmla="*/ 60 h 123"/>
                <a:gd name="T4" fmla="*/ 13 w 25"/>
                <a:gd name="T5" fmla="*/ 67 h 123"/>
                <a:gd name="T6" fmla="*/ 15 w 25"/>
                <a:gd name="T7" fmla="*/ 67 h 123"/>
                <a:gd name="T8" fmla="*/ 11 w 25"/>
                <a:gd name="T9" fmla="*/ 24 h 123"/>
                <a:gd name="T10" fmla="*/ 10 w 25"/>
                <a:gd name="T11" fmla="*/ 30 h 123"/>
                <a:gd name="T12" fmla="*/ 11 w 25"/>
                <a:gd name="T13" fmla="*/ 33 h 123"/>
                <a:gd name="T14" fmla="*/ 10 w 25"/>
                <a:gd name="T15" fmla="*/ 35 h 123"/>
                <a:gd name="T16" fmla="*/ 11 w 25"/>
                <a:gd name="T17" fmla="*/ 44 h 123"/>
                <a:gd name="T18" fmla="*/ 12 w 25"/>
                <a:gd name="T19" fmla="*/ 33 h 123"/>
                <a:gd name="T20" fmla="*/ 10 w 25"/>
                <a:gd name="T21" fmla="*/ 12 h 123"/>
                <a:gd name="T22" fmla="*/ 9 w 25"/>
                <a:gd name="T23" fmla="*/ 17 h 123"/>
                <a:gd name="T24" fmla="*/ 11 w 25"/>
                <a:gd name="T25" fmla="*/ 22 h 123"/>
                <a:gd name="T26" fmla="*/ 10 w 25"/>
                <a:gd name="T27" fmla="*/ 12 h 123"/>
                <a:gd name="T28" fmla="*/ 9 w 25"/>
                <a:gd name="T29" fmla="*/ 5 h 123"/>
                <a:gd name="T30" fmla="*/ 10 w 25"/>
                <a:gd name="T31" fmla="*/ 10 h 123"/>
                <a:gd name="T32" fmla="*/ 10 w 25"/>
                <a:gd name="T33" fmla="*/ 5 h 123"/>
                <a:gd name="T34" fmla="*/ 12 w 25"/>
                <a:gd name="T35" fmla="*/ 109 h 123"/>
                <a:gd name="T36" fmla="*/ 20 w 25"/>
                <a:gd name="T37" fmla="*/ 69 h 123"/>
                <a:gd name="T38" fmla="*/ 17 w 25"/>
                <a:gd name="T39" fmla="*/ 21 h 123"/>
                <a:gd name="T40" fmla="*/ 21 w 25"/>
                <a:gd name="T41" fmla="*/ 69 h 123"/>
                <a:gd name="T42" fmla="*/ 10 w 25"/>
                <a:gd name="T43" fmla="*/ 111 h 123"/>
                <a:gd name="T44" fmla="*/ 15 w 25"/>
                <a:gd name="T45" fmla="*/ 1 h 123"/>
                <a:gd name="T46" fmla="*/ 15 w 25"/>
                <a:gd name="T47" fmla="*/ 7 h 123"/>
                <a:gd name="T48" fmla="*/ 16 w 25"/>
                <a:gd name="T49" fmla="*/ 9 h 123"/>
                <a:gd name="T50" fmla="*/ 15 w 25"/>
                <a:gd name="T51" fmla="*/ 11 h 123"/>
                <a:gd name="T52" fmla="*/ 15 w 25"/>
                <a:gd name="T53" fmla="*/ 34 h 123"/>
                <a:gd name="T54" fmla="*/ 18 w 25"/>
                <a:gd name="T55" fmla="*/ 96 h 123"/>
                <a:gd name="T56" fmla="*/ 16 w 25"/>
                <a:gd name="T57" fmla="*/ 98 h 123"/>
                <a:gd name="T58" fmla="*/ 16 w 25"/>
                <a:gd name="T59" fmla="*/ 77 h 123"/>
                <a:gd name="T60" fmla="*/ 15 w 25"/>
                <a:gd name="T61" fmla="*/ 69 h 123"/>
                <a:gd name="T62" fmla="*/ 14 w 25"/>
                <a:gd name="T63" fmla="*/ 78 h 123"/>
                <a:gd name="T64" fmla="*/ 15 w 25"/>
                <a:gd name="T65" fmla="*/ 77 h 123"/>
                <a:gd name="T66" fmla="*/ 15 w 25"/>
                <a:gd name="T67" fmla="*/ 80 h 123"/>
                <a:gd name="T68" fmla="*/ 15 w 25"/>
                <a:gd name="T69" fmla="*/ 95 h 123"/>
                <a:gd name="T70" fmla="*/ 6 w 25"/>
                <a:gd name="T71" fmla="*/ 114 h 123"/>
                <a:gd name="T72" fmla="*/ 5 w 25"/>
                <a:gd name="T73" fmla="*/ 115 h 123"/>
                <a:gd name="T74" fmla="*/ 1 w 25"/>
                <a:gd name="T75" fmla="*/ 123 h 123"/>
                <a:gd name="T76" fmla="*/ 7 w 25"/>
                <a:gd name="T77" fmla="*/ 115 h 123"/>
                <a:gd name="T78" fmla="*/ 23 w 25"/>
                <a:gd name="T79" fmla="*/ 73 h 123"/>
                <a:gd name="T80" fmla="*/ 18 w 25"/>
                <a:gd name="T81" fmla="*/ 18 h 123"/>
                <a:gd name="T82" fmla="*/ 17 w 25"/>
                <a:gd name="T83" fmla="*/ 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123">
                  <a:moveTo>
                    <a:pt x="13" y="46"/>
                  </a:moveTo>
                  <a:cubicBezTo>
                    <a:pt x="12" y="46"/>
                    <a:pt x="12" y="46"/>
                    <a:pt x="11" y="46"/>
                  </a:cubicBezTo>
                  <a:cubicBezTo>
                    <a:pt x="12" y="51"/>
                    <a:pt x="12" y="55"/>
                    <a:pt x="13" y="60"/>
                  </a:cubicBezTo>
                  <a:cubicBezTo>
                    <a:pt x="13" y="60"/>
                    <a:pt x="13" y="60"/>
                    <a:pt x="13" y="60"/>
                  </a:cubicBezTo>
                  <a:cubicBezTo>
                    <a:pt x="13" y="61"/>
                    <a:pt x="13" y="63"/>
                    <a:pt x="13" y="64"/>
                  </a:cubicBezTo>
                  <a:cubicBezTo>
                    <a:pt x="13" y="65"/>
                    <a:pt x="13" y="66"/>
                    <a:pt x="13" y="67"/>
                  </a:cubicBezTo>
                  <a:cubicBezTo>
                    <a:pt x="14" y="67"/>
                    <a:pt x="14" y="67"/>
                    <a:pt x="15" y="67"/>
                  </a:cubicBezTo>
                  <a:cubicBezTo>
                    <a:pt x="15" y="67"/>
                    <a:pt x="15" y="67"/>
                    <a:pt x="15" y="67"/>
                  </a:cubicBezTo>
                  <a:cubicBezTo>
                    <a:pt x="15" y="60"/>
                    <a:pt x="14" y="53"/>
                    <a:pt x="13" y="46"/>
                  </a:cubicBezTo>
                  <a:moveTo>
                    <a:pt x="11" y="24"/>
                  </a:moveTo>
                  <a:cubicBezTo>
                    <a:pt x="11" y="24"/>
                    <a:pt x="10" y="24"/>
                    <a:pt x="9" y="24"/>
                  </a:cubicBezTo>
                  <a:cubicBezTo>
                    <a:pt x="10" y="26"/>
                    <a:pt x="10" y="28"/>
                    <a:pt x="10" y="30"/>
                  </a:cubicBezTo>
                  <a:cubicBezTo>
                    <a:pt x="10" y="31"/>
                    <a:pt x="10" y="32"/>
                    <a:pt x="10" y="33"/>
                  </a:cubicBezTo>
                  <a:cubicBezTo>
                    <a:pt x="10" y="33"/>
                    <a:pt x="11" y="33"/>
                    <a:pt x="11" y="33"/>
                  </a:cubicBezTo>
                  <a:cubicBezTo>
                    <a:pt x="12" y="34"/>
                    <a:pt x="12" y="35"/>
                    <a:pt x="11" y="35"/>
                  </a:cubicBezTo>
                  <a:cubicBezTo>
                    <a:pt x="10" y="35"/>
                    <a:pt x="10" y="35"/>
                    <a:pt x="10" y="35"/>
                  </a:cubicBezTo>
                  <a:cubicBezTo>
                    <a:pt x="10" y="35"/>
                    <a:pt x="10" y="35"/>
                    <a:pt x="10" y="35"/>
                  </a:cubicBezTo>
                  <a:cubicBezTo>
                    <a:pt x="10" y="38"/>
                    <a:pt x="11" y="41"/>
                    <a:pt x="11" y="44"/>
                  </a:cubicBezTo>
                  <a:cubicBezTo>
                    <a:pt x="12" y="44"/>
                    <a:pt x="12" y="44"/>
                    <a:pt x="13" y="44"/>
                  </a:cubicBezTo>
                  <a:cubicBezTo>
                    <a:pt x="13" y="40"/>
                    <a:pt x="12" y="37"/>
                    <a:pt x="12" y="33"/>
                  </a:cubicBezTo>
                  <a:cubicBezTo>
                    <a:pt x="12" y="30"/>
                    <a:pt x="12" y="27"/>
                    <a:pt x="11" y="24"/>
                  </a:cubicBezTo>
                  <a:moveTo>
                    <a:pt x="10" y="12"/>
                  </a:moveTo>
                  <a:cubicBezTo>
                    <a:pt x="9" y="12"/>
                    <a:pt x="9" y="13"/>
                    <a:pt x="8" y="13"/>
                  </a:cubicBezTo>
                  <a:cubicBezTo>
                    <a:pt x="8" y="14"/>
                    <a:pt x="8" y="16"/>
                    <a:pt x="9" y="17"/>
                  </a:cubicBezTo>
                  <a:cubicBezTo>
                    <a:pt x="9" y="19"/>
                    <a:pt x="9" y="20"/>
                    <a:pt x="9" y="22"/>
                  </a:cubicBezTo>
                  <a:cubicBezTo>
                    <a:pt x="10" y="22"/>
                    <a:pt x="10" y="22"/>
                    <a:pt x="11" y="22"/>
                  </a:cubicBezTo>
                  <a:cubicBezTo>
                    <a:pt x="11" y="21"/>
                    <a:pt x="11" y="20"/>
                    <a:pt x="11" y="19"/>
                  </a:cubicBezTo>
                  <a:cubicBezTo>
                    <a:pt x="11" y="16"/>
                    <a:pt x="10" y="14"/>
                    <a:pt x="10" y="12"/>
                  </a:cubicBezTo>
                  <a:moveTo>
                    <a:pt x="10" y="5"/>
                  </a:moveTo>
                  <a:cubicBezTo>
                    <a:pt x="10" y="5"/>
                    <a:pt x="9" y="5"/>
                    <a:pt x="9" y="5"/>
                  </a:cubicBezTo>
                  <a:cubicBezTo>
                    <a:pt x="8" y="7"/>
                    <a:pt x="8" y="9"/>
                    <a:pt x="8" y="11"/>
                  </a:cubicBezTo>
                  <a:cubicBezTo>
                    <a:pt x="9" y="10"/>
                    <a:pt x="10" y="10"/>
                    <a:pt x="10" y="10"/>
                  </a:cubicBezTo>
                  <a:cubicBezTo>
                    <a:pt x="10" y="8"/>
                    <a:pt x="11" y="7"/>
                    <a:pt x="11" y="6"/>
                  </a:cubicBezTo>
                  <a:cubicBezTo>
                    <a:pt x="11" y="5"/>
                    <a:pt x="11" y="5"/>
                    <a:pt x="10" y="5"/>
                  </a:cubicBezTo>
                  <a:moveTo>
                    <a:pt x="10" y="111"/>
                  </a:moveTo>
                  <a:cubicBezTo>
                    <a:pt x="11" y="111"/>
                    <a:pt x="11" y="110"/>
                    <a:pt x="12" y="109"/>
                  </a:cubicBezTo>
                  <a:cubicBezTo>
                    <a:pt x="15" y="106"/>
                    <a:pt x="18" y="102"/>
                    <a:pt x="19" y="97"/>
                  </a:cubicBezTo>
                  <a:cubicBezTo>
                    <a:pt x="23" y="88"/>
                    <a:pt x="21" y="78"/>
                    <a:pt x="20" y="69"/>
                  </a:cubicBezTo>
                  <a:cubicBezTo>
                    <a:pt x="18" y="57"/>
                    <a:pt x="18" y="45"/>
                    <a:pt x="17" y="34"/>
                  </a:cubicBezTo>
                  <a:cubicBezTo>
                    <a:pt x="17" y="30"/>
                    <a:pt x="17" y="25"/>
                    <a:pt x="17" y="21"/>
                  </a:cubicBezTo>
                  <a:cubicBezTo>
                    <a:pt x="17" y="25"/>
                    <a:pt x="18" y="29"/>
                    <a:pt x="18" y="33"/>
                  </a:cubicBezTo>
                  <a:cubicBezTo>
                    <a:pt x="19" y="45"/>
                    <a:pt x="20" y="57"/>
                    <a:pt x="21" y="69"/>
                  </a:cubicBezTo>
                  <a:cubicBezTo>
                    <a:pt x="22" y="78"/>
                    <a:pt x="23" y="87"/>
                    <a:pt x="21" y="95"/>
                  </a:cubicBezTo>
                  <a:cubicBezTo>
                    <a:pt x="20" y="102"/>
                    <a:pt x="16" y="108"/>
                    <a:pt x="10" y="111"/>
                  </a:cubicBezTo>
                  <a:moveTo>
                    <a:pt x="16" y="0"/>
                  </a:moveTo>
                  <a:cubicBezTo>
                    <a:pt x="15" y="0"/>
                    <a:pt x="15" y="1"/>
                    <a:pt x="15" y="1"/>
                  </a:cubicBezTo>
                  <a:cubicBezTo>
                    <a:pt x="15" y="3"/>
                    <a:pt x="15" y="5"/>
                    <a:pt x="15" y="7"/>
                  </a:cubicBezTo>
                  <a:cubicBezTo>
                    <a:pt x="15" y="7"/>
                    <a:pt x="15" y="7"/>
                    <a:pt x="15" y="7"/>
                  </a:cubicBezTo>
                  <a:cubicBezTo>
                    <a:pt x="15" y="7"/>
                    <a:pt x="16" y="7"/>
                    <a:pt x="16" y="7"/>
                  </a:cubicBezTo>
                  <a:cubicBezTo>
                    <a:pt x="17" y="7"/>
                    <a:pt x="17" y="8"/>
                    <a:pt x="16" y="9"/>
                  </a:cubicBezTo>
                  <a:cubicBezTo>
                    <a:pt x="16" y="9"/>
                    <a:pt x="15" y="9"/>
                    <a:pt x="15" y="9"/>
                  </a:cubicBezTo>
                  <a:cubicBezTo>
                    <a:pt x="15" y="10"/>
                    <a:pt x="15" y="10"/>
                    <a:pt x="15" y="11"/>
                  </a:cubicBezTo>
                  <a:cubicBezTo>
                    <a:pt x="15" y="13"/>
                    <a:pt x="15" y="15"/>
                    <a:pt x="15" y="16"/>
                  </a:cubicBezTo>
                  <a:cubicBezTo>
                    <a:pt x="15" y="22"/>
                    <a:pt x="15" y="28"/>
                    <a:pt x="15" y="34"/>
                  </a:cubicBezTo>
                  <a:cubicBezTo>
                    <a:pt x="16" y="45"/>
                    <a:pt x="16" y="57"/>
                    <a:pt x="18" y="68"/>
                  </a:cubicBezTo>
                  <a:cubicBezTo>
                    <a:pt x="19" y="77"/>
                    <a:pt x="21" y="87"/>
                    <a:pt x="18" y="96"/>
                  </a:cubicBezTo>
                  <a:cubicBezTo>
                    <a:pt x="17" y="98"/>
                    <a:pt x="16" y="101"/>
                    <a:pt x="14" y="103"/>
                  </a:cubicBezTo>
                  <a:cubicBezTo>
                    <a:pt x="15" y="101"/>
                    <a:pt x="15" y="100"/>
                    <a:pt x="16" y="98"/>
                  </a:cubicBezTo>
                  <a:cubicBezTo>
                    <a:pt x="17" y="94"/>
                    <a:pt x="18" y="89"/>
                    <a:pt x="17" y="84"/>
                  </a:cubicBezTo>
                  <a:cubicBezTo>
                    <a:pt x="17" y="82"/>
                    <a:pt x="17" y="80"/>
                    <a:pt x="16" y="77"/>
                  </a:cubicBezTo>
                  <a:cubicBezTo>
                    <a:pt x="16" y="75"/>
                    <a:pt x="16" y="72"/>
                    <a:pt x="15" y="69"/>
                  </a:cubicBezTo>
                  <a:cubicBezTo>
                    <a:pt x="15" y="69"/>
                    <a:pt x="15" y="69"/>
                    <a:pt x="15" y="69"/>
                  </a:cubicBezTo>
                  <a:cubicBezTo>
                    <a:pt x="14" y="69"/>
                    <a:pt x="14" y="69"/>
                    <a:pt x="13" y="69"/>
                  </a:cubicBezTo>
                  <a:cubicBezTo>
                    <a:pt x="14" y="72"/>
                    <a:pt x="14" y="75"/>
                    <a:pt x="14" y="78"/>
                  </a:cubicBezTo>
                  <a:cubicBezTo>
                    <a:pt x="14" y="77"/>
                    <a:pt x="14" y="77"/>
                    <a:pt x="14" y="77"/>
                  </a:cubicBezTo>
                  <a:cubicBezTo>
                    <a:pt x="15" y="77"/>
                    <a:pt x="15" y="77"/>
                    <a:pt x="15" y="77"/>
                  </a:cubicBezTo>
                  <a:cubicBezTo>
                    <a:pt x="16" y="77"/>
                    <a:pt x="17" y="78"/>
                    <a:pt x="16" y="79"/>
                  </a:cubicBezTo>
                  <a:cubicBezTo>
                    <a:pt x="16" y="79"/>
                    <a:pt x="15" y="80"/>
                    <a:pt x="15" y="80"/>
                  </a:cubicBezTo>
                  <a:cubicBezTo>
                    <a:pt x="15" y="80"/>
                    <a:pt x="15" y="80"/>
                    <a:pt x="15" y="80"/>
                  </a:cubicBezTo>
                  <a:cubicBezTo>
                    <a:pt x="16" y="85"/>
                    <a:pt x="16" y="90"/>
                    <a:pt x="15" y="95"/>
                  </a:cubicBezTo>
                  <a:cubicBezTo>
                    <a:pt x="13" y="101"/>
                    <a:pt x="11" y="106"/>
                    <a:pt x="8" y="111"/>
                  </a:cubicBezTo>
                  <a:cubicBezTo>
                    <a:pt x="7" y="112"/>
                    <a:pt x="6" y="113"/>
                    <a:pt x="6" y="114"/>
                  </a:cubicBezTo>
                  <a:cubicBezTo>
                    <a:pt x="6" y="114"/>
                    <a:pt x="5" y="114"/>
                    <a:pt x="5" y="114"/>
                  </a:cubicBezTo>
                  <a:cubicBezTo>
                    <a:pt x="5" y="114"/>
                    <a:pt x="5" y="115"/>
                    <a:pt x="5" y="115"/>
                  </a:cubicBezTo>
                  <a:cubicBezTo>
                    <a:pt x="3" y="117"/>
                    <a:pt x="2" y="119"/>
                    <a:pt x="0" y="121"/>
                  </a:cubicBezTo>
                  <a:cubicBezTo>
                    <a:pt x="0" y="122"/>
                    <a:pt x="0" y="123"/>
                    <a:pt x="1" y="123"/>
                  </a:cubicBezTo>
                  <a:cubicBezTo>
                    <a:pt x="1" y="123"/>
                    <a:pt x="1" y="123"/>
                    <a:pt x="2" y="122"/>
                  </a:cubicBezTo>
                  <a:cubicBezTo>
                    <a:pt x="4" y="120"/>
                    <a:pt x="6" y="118"/>
                    <a:pt x="7" y="115"/>
                  </a:cubicBezTo>
                  <a:cubicBezTo>
                    <a:pt x="15" y="112"/>
                    <a:pt x="20" y="106"/>
                    <a:pt x="22" y="98"/>
                  </a:cubicBezTo>
                  <a:cubicBezTo>
                    <a:pt x="25" y="90"/>
                    <a:pt x="24" y="82"/>
                    <a:pt x="23" y="73"/>
                  </a:cubicBezTo>
                  <a:cubicBezTo>
                    <a:pt x="22" y="61"/>
                    <a:pt x="21" y="48"/>
                    <a:pt x="20" y="35"/>
                  </a:cubicBezTo>
                  <a:cubicBezTo>
                    <a:pt x="20" y="30"/>
                    <a:pt x="19" y="24"/>
                    <a:pt x="18" y="18"/>
                  </a:cubicBezTo>
                  <a:cubicBezTo>
                    <a:pt x="18" y="16"/>
                    <a:pt x="17" y="13"/>
                    <a:pt x="17" y="10"/>
                  </a:cubicBezTo>
                  <a:cubicBezTo>
                    <a:pt x="17" y="7"/>
                    <a:pt x="18" y="4"/>
                    <a:pt x="17" y="1"/>
                  </a:cubicBezTo>
                  <a:cubicBezTo>
                    <a:pt x="17" y="1"/>
                    <a:pt x="16" y="0"/>
                    <a:pt x="16"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6" name="Freeform 93"/>
            <p:cNvSpPr>
              <a:spLocks noEditPoints="1"/>
            </p:cNvSpPr>
            <p:nvPr/>
          </p:nvSpPr>
          <p:spPr bwMode="auto">
            <a:xfrm>
              <a:off x="5107306" y="3193257"/>
              <a:ext cx="122238" cy="119063"/>
            </a:xfrm>
            <a:custGeom>
              <a:avLst/>
              <a:gdLst>
                <a:gd name="T0" fmla="*/ 27 w 57"/>
                <a:gd name="T1" fmla="*/ 34 h 55"/>
                <a:gd name="T2" fmla="*/ 22 w 57"/>
                <a:gd name="T3" fmla="*/ 37 h 55"/>
                <a:gd name="T4" fmla="*/ 21 w 57"/>
                <a:gd name="T5" fmla="*/ 40 h 55"/>
                <a:gd name="T6" fmla="*/ 21 w 57"/>
                <a:gd name="T7" fmla="*/ 40 h 55"/>
                <a:gd name="T8" fmla="*/ 21 w 57"/>
                <a:gd name="T9" fmla="*/ 40 h 55"/>
                <a:gd name="T10" fmla="*/ 21 w 57"/>
                <a:gd name="T11" fmla="*/ 40 h 55"/>
                <a:gd name="T12" fmla="*/ 20 w 57"/>
                <a:gd name="T13" fmla="*/ 41 h 55"/>
                <a:gd name="T14" fmla="*/ 16 w 57"/>
                <a:gd name="T15" fmla="*/ 44 h 55"/>
                <a:gd name="T16" fmla="*/ 15 w 57"/>
                <a:gd name="T17" fmla="*/ 44 h 55"/>
                <a:gd name="T18" fmla="*/ 14 w 57"/>
                <a:gd name="T19" fmla="*/ 44 h 55"/>
                <a:gd name="T20" fmla="*/ 13 w 57"/>
                <a:gd name="T21" fmla="*/ 44 h 55"/>
                <a:gd name="T22" fmla="*/ 1 w 57"/>
                <a:gd name="T23" fmla="*/ 50 h 55"/>
                <a:gd name="T24" fmla="*/ 1 w 57"/>
                <a:gd name="T25" fmla="*/ 52 h 55"/>
                <a:gd name="T26" fmla="*/ 1 w 57"/>
                <a:gd name="T27" fmla="*/ 52 h 55"/>
                <a:gd name="T28" fmla="*/ 6 w 57"/>
                <a:gd name="T29" fmla="*/ 50 h 55"/>
                <a:gd name="T30" fmla="*/ 6 w 57"/>
                <a:gd name="T31" fmla="*/ 50 h 55"/>
                <a:gd name="T32" fmla="*/ 5 w 57"/>
                <a:gd name="T33" fmla="*/ 50 h 55"/>
                <a:gd name="T34" fmla="*/ 1 w 57"/>
                <a:gd name="T35" fmla="*/ 53 h 55"/>
                <a:gd name="T36" fmla="*/ 1 w 57"/>
                <a:gd name="T37" fmla="*/ 55 h 55"/>
                <a:gd name="T38" fmla="*/ 2 w 57"/>
                <a:gd name="T39" fmla="*/ 55 h 55"/>
                <a:gd name="T40" fmla="*/ 2 w 57"/>
                <a:gd name="T41" fmla="*/ 55 h 55"/>
                <a:gd name="T42" fmla="*/ 2 w 57"/>
                <a:gd name="T43" fmla="*/ 55 h 55"/>
                <a:gd name="T44" fmla="*/ 9 w 57"/>
                <a:gd name="T45" fmla="*/ 51 h 55"/>
                <a:gd name="T46" fmla="*/ 13 w 57"/>
                <a:gd name="T47" fmla="*/ 49 h 55"/>
                <a:gd name="T48" fmla="*/ 18 w 57"/>
                <a:gd name="T49" fmla="*/ 46 h 55"/>
                <a:gd name="T50" fmla="*/ 18 w 57"/>
                <a:gd name="T51" fmla="*/ 45 h 55"/>
                <a:gd name="T52" fmla="*/ 24 w 57"/>
                <a:gd name="T53" fmla="*/ 40 h 55"/>
                <a:gd name="T54" fmla="*/ 27 w 57"/>
                <a:gd name="T55" fmla="*/ 34 h 55"/>
                <a:gd name="T56" fmla="*/ 34 w 57"/>
                <a:gd name="T57" fmla="*/ 25 h 55"/>
                <a:gd name="T58" fmla="*/ 29 w 57"/>
                <a:gd name="T59" fmla="*/ 26 h 55"/>
                <a:gd name="T60" fmla="*/ 24 w 57"/>
                <a:gd name="T61" fmla="*/ 34 h 55"/>
                <a:gd name="T62" fmla="*/ 29 w 57"/>
                <a:gd name="T63" fmla="*/ 31 h 55"/>
                <a:gd name="T64" fmla="*/ 32 w 57"/>
                <a:gd name="T65" fmla="*/ 27 h 55"/>
                <a:gd name="T66" fmla="*/ 34 w 57"/>
                <a:gd name="T67" fmla="*/ 25 h 55"/>
                <a:gd name="T68" fmla="*/ 41 w 57"/>
                <a:gd name="T69" fmla="*/ 15 h 55"/>
                <a:gd name="T70" fmla="*/ 37 w 57"/>
                <a:gd name="T71" fmla="*/ 16 h 55"/>
                <a:gd name="T72" fmla="*/ 31 w 57"/>
                <a:gd name="T73" fmla="*/ 23 h 55"/>
                <a:gd name="T74" fmla="*/ 36 w 57"/>
                <a:gd name="T75" fmla="*/ 22 h 55"/>
                <a:gd name="T76" fmla="*/ 36 w 57"/>
                <a:gd name="T77" fmla="*/ 22 h 55"/>
                <a:gd name="T78" fmla="*/ 37 w 57"/>
                <a:gd name="T79" fmla="*/ 22 h 55"/>
                <a:gd name="T80" fmla="*/ 46 w 57"/>
                <a:gd name="T81" fmla="*/ 17 h 55"/>
                <a:gd name="T82" fmla="*/ 46 w 57"/>
                <a:gd name="T83" fmla="*/ 15 h 55"/>
                <a:gd name="T84" fmla="*/ 44 w 57"/>
                <a:gd name="T85" fmla="*/ 15 h 55"/>
                <a:gd name="T86" fmla="*/ 40 w 57"/>
                <a:gd name="T87" fmla="*/ 16 h 55"/>
                <a:gd name="T88" fmla="*/ 41 w 57"/>
                <a:gd name="T89" fmla="*/ 15 h 55"/>
                <a:gd name="T90" fmla="*/ 56 w 57"/>
                <a:gd name="T91" fmla="*/ 0 h 55"/>
                <a:gd name="T92" fmla="*/ 55 w 57"/>
                <a:gd name="T93" fmla="*/ 0 h 55"/>
                <a:gd name="T94" fmla="*/ 48 w 57"/>
                <a:gd name="T95" fmla="*/ 6 h 55"/>
                <a:gd name="T96" fmla="*/ 45 w 57"/>
                <a:gd name="T97" fmla="*/ 8 h 55"/>
                <a:gd name="T98" fmla="*/ 43 w 57"/>
                <a:gd name="T99" fmla="*/ 10 h 55"/>
                <a:gd name="T100" fmla="*/ 40 w 57"/>
                <a:gd name="T101" fmla="*/ 12 h 55"/>
                <a:gd name="T102" fmla="*/ 40 w 57"/>
                <a:gd name="T103" fmla="*/ 13 h 55"/>
                <a:gd name="T104" fmla="*/ 43 w 57"/>
                <a:gd name="T105" fmla="*/ 12 h 55"/>
                <a:gd name="T106" fmla="*/ 43 w 57"/>
                <a:gd name="T107" fmla="*/ 12 h 55"/>
                <a:gd name="T108" fmla="*/ 44 w 57"/>
                <a:gd name="T109" fmla="*/ 12 h 55"/>
                <a:gd name="T110" fmla="*/ 44 w 57"/>
                <a:gd name="T111" fmla="*/ 12 h 55"/>
                <a:gd name="T112" fmla="*/ 46 w 57"/>
                <a:gd name="T113" fmla="*/ 9 h 55"/>
                <a:gd name="T114" fmla="*/ 48 w 57"/>
                <a:gd name="T115" fmla="*/ 8 h 55"/>
                <a:gd name="T116" fmla="*/ 51 w 57"/>
                <a:gd name="T117" fmla="*/ 5 h 55"/>
                <a:gd name="T118" fmla="*/ 56 w 57"/>
                <a:gd name="T119" fmla="*/ 2 h 55"/>
                <a:gd name="T120" fmla="*/ 56 w 57"/>
                <a:gd name="T1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 h="55">
                  <a:moveTo>
                    <a:pt x="27" y="34"/>
                  </a:moveTo>
                  <a:cubicBezTo>
                    <a:pt x="26" y="35"/>
                    <a:pt x="24" y="36"/>
                    <a:pt x="22" y="37"/>
                  </a:cubicBezTo>
                  <a:cubicBezTo>
                    <a:pt x="22" y="38"/>
                    <a:pt x="21" y="39"/>
                    <a:pt x="21" y="40"/>
                  </a:cubicBezTo>
                  <a:cubicBezTo>
                    <a:pt x="21" y="40"/>
                    <a:pt x="21" y="40"/>
                    <a:pt x="21" y="40"/>
                  </a:cubicBezTo>
                  <a:cubicBezTo>
                    <a:pt x="21" y="40"/>
                    <a:pt x="21" y="40"/>
                    <a:pt x="21" y="40"/>
                  </a:cubicBezTo>
                  <a:cubicBezTo>
                    <a:pt x="21" y="40"/>
                    <a:pt x="21" y="40"/>
                    <a:pt x="21" y="40"/>
                  </a:cubicBezTo>
                  <a:cubicBezTo>
                    <a:pt x="20" y="40"/>
                    <a:pt x="20" y="40"/>
                    <a:pt x="20" y="41"/>
                  </a:cubicBezTo>
                  <a:cubicBezTo>
                    <a:pt x="19" y="42"/>
                    <a:pt x="18" y="43"/>
                    <a:pt x="16" y="44"/>
                  </a:cubicBezTo>
                  <a:cubicBezTo>
                    <a:pt x="16" y="44"/>
                    <a:pt x="15" y="44"/>
                    <a:pt x="15" y="44"/>
                  </a:cubicBezTo>
                  <a:cubicBezTo>
                    <a:pt x="14" y="44"/>
                    <a:pt x="14" y="44"/>
                    <a:pt x="14" y="44"/>
                  </a:cubicBezTo>
                  <a:cubicBezTo>
                    <a:pt x="13" y="44"/>
                    <a:pt x="13" y="44"/>
                    <a:pt x="13" y="44"/>
                  </a:cubicBezTo>
                  <a:cubicBezTo>
                    <a:pt x="9" y="46"/>
                    <a:pt x="5" y="49"/>
                    <a:pt x="1" y="50"/>
                  </a:cubicBezTo>
                  <a:cubicBezTo>
                    <a:pt x="0" y="50"/>
                    <a:pt x="0" y="52"/>
                    <a:pt x="1" y="52"/>
                  </a:cubicBezTo>
                  <a:cubicBezTo>
                    <a:pt x="1" y="52"/>
                    <a:pt x="1" y="52"/>
                    <a:pt x="1" y="52"/>
                  </a:cubicBezTo>
                  <a:cubicBezTo>
                    <a:pt x="3" y="51"/>
                    <a:pt x="4" y="51"/>
                    <a:pt x="6" y="50"/>
                  </a:cubicBezTo>
                  <a:cubicBezTo>
                    <a:pt x="6" y="50"/>
                    <a:pt x="6" y="50"/>
                    <a:pt x="6" y="50"/>
                  </a:cubicBezTo>
                  <a:cubicBezTo>
                    <a:pt x="6" y="50"/>
                    <a:pt x="5" y="50"/>
                    <a:pt x="5" y="50"/>
                  </a:cubicBezTo>
                  <a:cubicBezTo>
                    <a:pt x="4" y="51"/>
                    <a:pt x="2" y="52"/>
                    <a:pt x="1" y="53"/>
                  </a:cubicBezTo>
                  <a:cubicBezTo>
                    <a:pt x="0" y="54"/>
                    <a:pt x="0" y="55"/>
                    <a:pt x="1" y="55"/>
                  </a:cubicBezTo>
                  <a:cubicBezTo>
                    <a:pt x="1" y="55"/>
                    <a:pt x="2" y="55"/>
                    <a:pt x="2" y="55"/>
                  </a:cubicBezTo>
                  <a:cubicBezTo>
                    <a:pt x="2" y="55"/>
                    <a:pt x="2" y="55"/>
                    <a:pt x="2" y="55"/>
                  </a:cubicBezTo>
                  <a:cubicBezTo>
                    <a:pt x="2" y="55"/>
                    <a:pt x="2" y="55"/>
                    <a:pt x="2" y="55"/>
                  </a:cubicBezTo>
                  <a:cubicBezTo>
                    <a:pt x="4" y="54"/>
                    <a:pt x="6" y="53"/>
                    <a:pt x="9" y="51"/>
                  </a:cubicBezTo>
                  <a:cubicBezTo>
                    <a:pt x="10" y="51"/>
                    <a:pt x="11" y="50"/>
                    <a:pt x="13" y="49"/>
                  </a:cubicBezTo>
                  <a:cubicBezTo>
                    <a:pt x="15" y="48"/>
                    <a:pt x="17" y="47"/>
                    <a:pt x="18" y="46"/>
                  </a:cubicBezTo>
                  <a:cubicBezTo>
                    <a:pt x="19" y="46"/>
                    <a:pt x="19" y="45"/>
                    <a:pt x="18" y="45"/>
                  </a:cubicBezTo>
                  <a:cubicBezTo>
                    <a:pt x="21" y="43"/>
                    <a:pt x="22" y="42"/>
                    <a:pt x="24" y="40"/>
                  </a:cubicBezTo>
                  <a:cubicBezTo>
                    <a:pt x="25" y="38"/>
                    <a:pt x="26" y="36"/>
                    <a:pt x="27" y="34"/>
                  </a:cubicBezTo>
                  <a:moveTo>
                    <a:pt x="34" y="25"/>
                  </a:moveTo>
                  <a:cubicBezTo>
                    <a:pt x="32" y="25"/>
                    <a:pt x="31" y="26"/>
                    <a:pt x="29" y="26"/>
                  </a:cubicBezTo>
                  <a:cubicBezTo>
                    <a:pt x="27" y="28"/>
                    <a:pt x="26" y="31"/>
                    <a:pt x="24" y="34"/>
                  </a:cubicBezTo>
                  <a:cubicBezTo>
                    <a:pt x="26" y="33"/>
                    <a:pt x="28" y="32"/>
                    <a:pt x="29" y="31"/>
                  </a:cubicBezTo>
                  <a:cubicBezTo>
                    <a:pt x="30" y="30"/>
                    <a:pt x="31" y="28"/>
                    <a:pt x="32" y="27"/>
                  </a:cubicBezTo>
                  <a:cubicBezTo>
                    <a:pt x="32" y="26"/>
                    <a:pt x="33" y="26"/>
                    <a:pt x="34" y="25"/>
                  </a:cubicBezTo>
                  <a:moveTo>
                    <a:pt x="41" y="15"/>
                  </a:moveTo>
                  <a:cubicBezTo>
                    <a:pt x="40" y="15"/>
                    <a:pt x="38" y="16"/>
                    <a:pt x="37" y="16"/>
                  </a:cubicBezTo>
                  <a:cubicBezTo>
                    <a:pt x="35" y="18"/>
                    <a:pt x="33" y="21"/>
                    <a:pt x="31" y="23"/>
                  </a:cubicBezTo>
                  <a:cubicBezTo>
                    <a:pt x="33" y="23"/>
                    <a:pt x="34" y="23"/>
                    <a:pt x="36" y="22"/>
                  </a:cubicBezTo>
                  <a:cubicBezTo>
                    <a:pt x="36" y="22"/>
                    <a:pt x="36" y="22"/>
                    <a:pt x="36" y="22"/>
                  </a:cubicBezTo>
                  <a:cubicBezTo>
                    <a:pt x="36" y="22"/>
                    <a:pt x="36" y="22"/>
                    <a:pt x="37" y="22"/>
                  </a:cubicBezTo>
                  <a:cubicBezTo>
                    <a:pt x="40" y="20"/>
                    <a:pt x="43" y="18"/>
                    <a:pt x="46" y="17"/>
                  </a:cubicBezTo>
                  <a:cubicBezTo>
                    <a:pt x="47" y="16"/>
                    <a:pt x="47" y="15"/>
                    <a:pt x="46" y="15"/>
                  </a:cubicBezTo>
                  <a:cubicBezTo>
                    <a:pt x="45" y="15"/>
                    <a:pt x="45" y="15"/>
                    <a:pt x="44" y="15"/>
                  </a:cubicBezTo>
                  <a:cubicBezTo>
                    <a:pt x="43" y="15"/>
                    <a:pt x="41" y="15"/>
                    <a:pt x="40" y="16"/>
                  </a:cubicBezTo>
                  <a:cubicBezTo>
                    <a:pt x="40" y="15"/>
                    <a:pt x="41" y="15"/>
                    <a:pt x="41" y="15"/>
                  </a:cubicBezTo>
                  <a:moveTo>
                    <a:pt x="56" y="0"/>
                  </a:moveTo>
                  <a:cubicBezTo>
                    <a:pt x="56" y="0"/>
                    <a:pt x="55" y="0"/>
                    <a:pt x="55" y="0"/>
                  </a:cubicBezTo>
                  <a:cubicBezTo>
                    <a:pt x="53" y="2"/>
                    <a:pt x="50" y="4"/>
                    <a:pt x="48" y="6"/>
                  </a:cubicBezTo>
                  <a:cubicBezTo>
                    <a:pt x="47" y="7"/>
                    <a:pt x="46" y="7"/>
                    <a:pt x="45" y="8"/>
                  </a:cubicBezTo>
                  <a:cubicBezTo>
                    <a:pt x="44" y="9"/>
                    <a:pt x="43" y="9"/>
                    <a:pt x="43" y="10"/>
                  </a:cubicBezTo>
                  <a:cubicBezTo>
                    <a:pt x="42" y="11"/>
                    <a:pt x="41" y="11"/>
                    <a:pt x="40" y="12"/>
                  </a:cubicBezTo>
                  <a:cubicBezTo>
                    <a:pt x="40" y="13"/>
                    <a:pt x="40" y="13"/>
                    <a:pt x="40" y="13"/>
                  </a:cubicBezTo>
                  <a:cubicBezTo>
                    <a:pt x="41" y="13"/>
                    <a:pt x="42" y="12"/>
                    <a:pt x="43" y="12"/>
                  </a:cubicBezTo>
                  <a:cubicBezTo>
                    <a:pt x="43" y="12"/>
                    <a:pt x="43" y="12"/>
                    <a:pt x="43" y="12"/>
                  </a:cubicBezTo>
                  <a:cubicBezTo>
                    <a:pt x="43" y="12"/>
                    <a:pt x="43" y="12"/>
                    <a:pt x="44" y="12"/>
                  </a:cubicBezTo>
                  <a:cubicBezTo>
                    <a:pt x="44" y="12"/>
                    <a:pt x="44" y="12"/>
                    <a:pt x="44" y="12"/>
                  </a:cubicBezTo>
                  <a:cubicBezTo>
                    <a:pt x="45" y="11"/>
                    <a:pt x="45" y="10"/>
                    <a:pt x="46" y="9"/>
                  </a:cubicBezTo>
                  <a:cubicBezTo>
                    <a:pt x="47" y="9"/>
                    <a:pt x="48" y="8"/>
                    <a:pt x="48" y="8"/>
                  </a:cubicBezTo>
                  <a:cubicBezTo>
                    <a:pt x="49" y="7"/>
                    <a:pt x="50" y="6"/>
                    <a:pt x="51" y="5"/>
                  </a:cubicBezTo>
                  <a:cubicBezTo>
                    <a:pt x="53" y="4"/>
                    <a:pt x="54" y="3"/>
                    <a:pt x="56" y="2"/>
                  </a:cubicBezTo>
                  <a:cubicBezTo>
                    <a:pt x="57" y="1"/>
                    <a:pt x="57" y="0"/>
                    <a:pt x="56"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71" name="任意多边形 270"/>
            <p:cNvSpPr/>
            <p:nvPr/>
          </p:nvSpPr>
          <p:spPr bwMode="auto">
            <a:xfrm>
              <a:off x="5107838" y="2902743"/>
              <a:ext cx="556146" cy="974726"/>
            </a:xfrm>
            <a:custGeom>
              <a:avLst/>
              <a:gdLst>
                <a:gd name="connsiteX0" fmla="*/ 527047 w 556146"/>
                <a:gd name="connsiteY0" fmla="*/ 954088 h 974726"/>
                <a:gd name="connsiteX1" fmla="*/ 529164 w 556146"/>
                <a:gd name="connsiteY1" fmla="*/ 954088 h 974726"/>
                <a:gd name="connsiteX2" fmla="*/ 529164 w 556146"/>
                <a:gd name="connsiteY2" fmla="*/ 958674 h 974726"/>
                <a:gd name="connsiteX3" fmla="*/ 514347 w 556146"/>
                <a:gd name="connsiteY3" fmla="*/ 970140 h 974726"/>
                <a:gd name="connsiteX4" fmla="*/ 510114 w 556146"/>
                <a:gd name="connsiteY4" fmla="*/ 972433 h 974726"/>
                <a:gd name="connsiteX5" fmla="*/ 510114 w 556146"/>
                <a:gd name="connsiteY5" fmla="*/ 974726 h 974726"/>
                <a:gd name="connsiteX6" fmla="*/ 507997 w 556146"/>
                <a:gd name="connsiteY6" fmla="*/ 974726 h 974726"/>
                <a:gd name="connsiteX7" fmla="*/ 507997 w 556146"/>
                <a:gd name="connsiteY7" fmla="*/ 970140 h 974726"/>
                <a:gd name="connsiteX8" fmla="*/ 514347 w 556146"/>
                <a:gd name="connsiteY8" fmla="*/ 965554 h 974726"/>
                <a:gd name="connsiteX9" fmla="*/ 527047 w 556146"/>
                <a:gd name="connsiteY9" fmla="*/ 954088 h 974726"/>
                <a:gd name="connsiteX10" fmla="*/ 550414 w 556146"/>
                <a:gd name="connsiteY10" fmla="*/ 914400 h 974726"/>
                <a:gd name="connsiteX11" fmla="*/ 552503 w 556146"/>
                <a:gd name="connsiteY11" fmla="*/ 914400 h 974726"/>
                <a:gd name="connsiteX12" fmla="*/ 554591 w 556146"/>
                <a:gd name="connsiteY12" fmla="*/ 918696 h 974726"/>
                <a:gd name="connsiteX13" fmla="*/ 552503 w 556146"/>
                <a:gd name="connsiteY13" fmla="*/ 920844 h 974726"/>
                <a:gd name="connsiteX14" fmla="*/ 521170 w 556146"/>
                <a:gd name="connsiteY14" fmla="*/ 948765 h 974726"/>
                <a:gd name="connsiteX15" fmla="*/ 519081 w 556146"/>
                <a:gd name="connsiteY15" fmla="*/ 950913 h 974726"/>
                <a:gd name="connsiteX16" fmla="*/ 516992 w 556146"/>
                <a:gd name="connsiteY16" fmla="*/ 946617 h 974726"/>
                <a:gd name="connsiteX17" fmla="*/ 550414 w 556146"/>
                <a:gd name="connsiteY17" fmla="*/ 916548 h 974726"/>
                <a:gd name="connsiteX18" fmla="*/ 550414 w 556146"/>
                <a:gd name="connsiteY18" fmla="*/ 914400 h 974726"/>
                <a:gd name="connsiteX19" fmla="*/ 548121 w 556146"/>
                <a:gd name="connsiteY19" fmla="*/ 892175 h 974726"/>
                <a:gd name="connsiteX20" fmla="*/ 552401 w 556146"/>
                <a:gd name="connsiteY20" fmla="*/ 892175 h 974726"/>
                <a:gd name="connsiteX21" fmla="*/ 554541 w 556146"/>
                <a:gd name="connsiteY21" fmla="*/ 892175 h 974726"/>
                <a:gd name="connsiteX22" fmla="*/ 554541 w 556146"/>
                <a:gd name="connsiteY22" fmla="*/ 896471 h 974726"/>
                <a:gd name="connsiteX23" fmla="*/ 552401 w 556146"/>
                <a:gd name="connsiteY23" fmla="*/ 896471 h 974726"/>
                <a:gd name="connsiteX24" fmla="*/ 548121 w 556146"/>
                <a:gd name="connsiteY24" fmla="*/ 896471 h 974726"/>
                <a:gd name="connsiteX25" fmla="*/ 531004 w 556146"/>
                <a:gd name="connsiteY25" fmla="*/ 909358 h 974726"/>
                <a:gd name="connsiteX26" fmla="*/ 511747 w 556146"/>
                <a:gd name="connsiteY26" fmla="*/ 926540 h 974726"/>
                <a:gd name="connsiteX27" fmla="*/ 511747 w 556146"/>
                <a:gd name="connsiteY27" fmla="*/ 928688 h 974726"/>
                <a:gd name="connsiteX28" fmla="*/ 509607 w 556146"/>
                <a:gd name="connsiteY28" fmla="*/ 924392 h 974726"/>
                <a:gd name="connsiteX29" fmla="*/ 511747 w 556146"/>
                <a:gd name="connsiteY29" fmla="*/ 922245 h 974726"/>
                <a:gd name="connsiteX30" fmla="*/ 531004 w 556146"/>
                <a:gd name="connsiteY30" fmla="*/ 902914 h 974726"/>
                <a:gd name="connsiteX31" fmla="*/ 548121 w 556146"/>
                <a:gd name="connsiteY31" fmla="*/ 892175 h 974726"/>
                <a:gd name="connsiteX32" fmla="*/ 544457 w 556146"/>
                <a:gd name="connsiteY32" fmla="*/ 874713 h 974726"/>
                <a:gd name="connsiteX33" fmla="*/ 546600 w 556146"/>
                <a:gd name="connsiteY33" fmla="*/ 874713 h 974726"/>
                <a:gd name="connsiteX34" fmla="*/ 548743 w 556146"/>
                <a:gd name="connsiteY34" fmla="*/ 876911 h 974726"/>
                <a:gd name="connsiteX35" fmla="*/ 546600 w 556146"/>
                <a:gd name="connsiteY35" fmla="*/ 879109 h 974726"/>
                <a:gd name="connsiteX36" fmla="*/ 510167 w 556146"/>
                <a:gd name="connsiteY36" fmla="*/ 903288 h 974726"/>
                <a:gd name="connsiteX37" fmla="*/ 508023 w 556146"/>
                <a:gd name="connsiteY37" fmla="*/ 903288 h 974726"/>
                <a:gd name="connsiteX38" fmla="*/ 508023 w 556146"/>
                <a:gd name="connsiteY38" fmla="*/ 898892 h 974726"/>
                <a:gd name="connsiteX39" fmla="*/ 510167 w 556146"/>
                <a:gd name="connsiteY39" fmla="*/ 898892 h 974726"/>
                <a:gd name="connsiteX40" fmla="*/ 544457 w 556146"/>
                <a:gd name="connsiteY40" fmla="*/ 874713 h 974726"/>
                <a:gd name="connsiteX41" fmla="*/ 544297 w 556146"/>
                <a:gd name="connsiteY41" fmla="*/ 842963 h 974726"/>
                <a:gd name="connsiteX42" fmla="*/ 548615 w 556146"/>
                <a:gd name="connsiteY42" fmla="*/ 842963 h 974726"/>
                <a:gd name="connsiteX43" fmla="*/ 550774 w 556146"/>
                <a:gd name="connsiteY43" fmla="*/ 842963 h 974726"/>
                <a:gd name="connsiteX44" fmla="*/ 552933 w 556146"/>
                <a:gd name="connsiteY44" fmla="*/ 842963 h 974726"/>
                <a:gd name="connsiteX45" fmla="*/ 552933 w 556146"/>
                <a:gd name="connsiteY45" fmla="*/ 847130 h 974726"/>
                <a:gd name="connsiteX46" fmla="*/ 550774 w 556146"/>
                <a:gd name="connsiteY46" fmla="*/ 847130 h 974726"/>
                <a:gd name="connsiteX47" fmla="*/ 548615 w 556146"/>
                <a:gd name="connsiteY47" fmla="*/ 847130 h 974726"/>
                <a:gd name="connsiteX48" fmla="*/ 544297 w 556146"/>
                <a:gd name="connsiteY48" fmla="*/ 847130 h 974726"/>
                <a:gd name="connsiteX49" fmla="*/ 524866 w 556146"/>
                <a:gd name="connsiteY49" fmla="*/ 859632 h 974726"/>
                <a:gd name="connsiteX50" fmla="*/ 507594 w 556146"/>
                <a:gd name="connsiteY50" fmla="*/ 874218 h 974726"/>
                <a:gd name="connsiteX51" fmla="*/ 505435 w 556146"/>
                <a:gd name="connsiteY51" fmla="*/ 876301 h 974726"/>
                <a:gd name="connsiteX52" fmla="*/ 503276 w 556146"/>
                <a:gd name="connsiteY52" fmla="*/ 872134 h 974726"/>
                <a:gd name="connsiteX53" fmla="*/ 507594 w 556146"/>
                <a:gd name="connsiteY53" fmla="*/ 870050 h 974726"/>
                <a:gd name="connsiteX54" fmla="*/ 527025 w 556146"/>
                <a:gd name="connsiteY54" fmla="*/ 853381 h 974726"/>
                <a:gd name="connsiteX55" fmla="*/ 544297 w 556146"/>
                <a:gd name="connsiteY55" fmla="*/ 842963 h 974726"/>
                <a:gd name="connsiteX56" fmla="*/ 542738 w 556146"/>
                <a:gd name="connsiteY56" fmla="*/ 819150 h 974726"/>
                <a:gd name="connsiteX57" fmla="*/ 544947 w 556146"/>
                <a:gd name="connsiteY57" fmla="*/ 819150 h 974726"/>
                <a:gd name="connsiteX58" fmla="*/ 544947 w 556146"/>
                <a:gd name="connsiteY58" fmla="*/ 823446 h 974726"/>
                <a:gd name="connsiteX59" fmla="*/ 542738 w 556146"/>
                <a:gd name="connsiteY59" fmla="*/ 823446 h 974726"/>
                <a:gd name="connsiteX60" fmla="*/ 531694 w 556146"/>
                <a:gd name="connsiteY60" fmla="*/ 827741 h 974726"/>
                <a:gd name="connsiteX61" fmla="*/ 520651 w 556146"/>
                <a:gd name="connsiteY61" fmla="*/ 838481 h 974726"/>
                <a:gd name="connsiteX62" fmla="*/ 502981 w 556146"/>
                <a:gd name="connsiteY62" fmla="*/ 851367 h 974726"/>
                <a:gd name="connsiteX63" fmla="*/ 500773 w 556146"/>
                <a:gd name="connsiteY63" fmla="*/ 855663 h 974726"/>
                <a:gd name="connsiteX64" fmla="*/ 498564 w 556146"/>
                <a:gd name="connsiteY64" fmla="*/ 855663 h 974726"/>
                <a:gd name="connsiteX65" fmla="*/ 496355 w 556146"/>
                <a:gd name="connsiteY65" fmla="*/ 855663 h 974726"/>
                <a:gd name="connsiteX66" fmla="*/ 496355 w 556146"/>
                <a:gd name="connsiteY66" fmla="*/ 853515 h 974726"/>
                <a:gd name="connsiteX67" fmla="*/ 498564 w 556146"/>
                <a:gd name="connsiteY67" fmla="*/ 851367 h 974726"/>
                <a:gd name="connsiteX68" fmla="*/ 502981 w 556146"/>
                <a:gd name="connsiteY68" fmla="*/ 847072 h 974726"/>
                <a:gd name="connsiteX69" fmla="*/ 520651 w 556146"/>
                <a:gd name="connsiteY69" fmla="*/ 832037 h 974726"/>
                <a:gd name="connsiteX70" fmla="*/ 542738 w 556146"/>
                <a:gd name="connsiteY70" fmla="*/ 819150 h 974726"/>
                <a:gd name="connsiteX71" fmla="*/ 546583 w 556146"/>
                <a:gd name="connsiteY71" fmla="*/ 793750 h 974726"/>
                <a:gd name="connsiteX72" fmla="*/ 546583 w 556146"/>
                <a:gd name="connsiteY72" fmla="*/ 797983 h 974726"/>
                <a:gd name="connsiteX73" fmla="*/ 544424 w 556146"/>
                <a:gd name="connsiteY73" fmla="*/ 800100 h 974726"/>
                <a:gd name="connsiteX74" fmla="*/ 540106 w 556146"/>
                <a:gd name="connsiteY74" fmla="*/ 800100 h 974726"/>
                <a:gd name="connsiteX75" fmla="*/ 520675 w 556146"/>
                <a:gd name="connsiteY75" fmla="*/ 812800 h 974726"/>
                <a:gd name="connsiteX76" fmla="*/ 503403 w 556146"/>
                <a:gd name="connsiteY76" fmla="*/ 829733 h 974726"/>
                <a:gd name="connsiteX77" fmla="*/ 501244 w 556146"/>
                <a:gd name="connsiteY77" fmla="*/ 831850 h 974726"/>
                <a:gd name="connsiteX78" fmla="*/ 499085 w 556146"/>
                <a:gd name="connsiteY78" fmla="*/ 831850 h 974726"/>
                <a:gd name="connsiteX79" fmla="*/ 496926 w 556146"/>
                <a:gd name="connsiteY79" fmla="*/ 827617 h 974726"/>
                <a:gd name="connsiteX80" fmla="*/ 499085 w 556146"/>
                <a:gd name="connsiteY80" fmla="*/ 827617 h 974726"/>
                <a:gd name="connsiteX81" fmla="*/ 501244 w 556146"/>
                <a:gd name="connsiteY81" fmla="*/ 823383 h 974726"/>
                <a:gd name="connsiteX82" fmla="*/ 522834 w 556146"/>
                <a:gd name="connsiteY82" fmla="*/ 806450 h 974726"/>
                <a:gd name="connsiteX83" fmla="*/ 540106 w 556146"/>
                <a:gd name="connsiteY83" fmla="*/ 795867 h 974726"/>
                <a:gd name="connsiteX84" fmla="*/ 544424 w 556146"/>
                <a:gd name="connsiteY84" fmla="*/ 795867 h 974726"/>
                <a:gd name="connsiteX85" fmla="*/ 546583 w 556146"/>
                <a:gd name="connsiteY85" fmla="*/ 793750 h 974726"/>
                <a:gd name="connsiteX86" fmla="*/ 552414 w 556146"/>
                <a:gd name="connsiteY86" fmla="*/ 763588 h 974726"/>
                <a:gd name="connsiteX87" fmla="*/ 554547 w 556146"/>
                <a:gd name="connsiteY87" fmla="*/ 763588 h 974726"/>
                <a:gd name="connsiteX88" fmla="*/ 554547 w 556146"/>
                <a:gd name="connsiteY88" fmla="*/ 767868 h 974726"/>
                <a:gd name="connsiteX89" fmla="*/ 552414 w 556146"/>
                <a:gd name="connsiteY89" fmla="*/ 767868 h 974726"/>
                <a:gd name="connsiteX90" fmla="*/ 541748 w 556146"/>
                <a:gd name="connsiteY90" fmla="*/ 774287 h 974726"/>
                <a:gd name="connsiteX91" fmla="*/ 537481 w 556146"/>
                <a:gd name="connsiteY91" fmla="*/ 776426 h 974726"/>
                <a:gd name="connsiteX92" fmla="*/ 494817 w 556146"/>
                <a:gd name="connsiteY92" fmla="*/ 808522 h 974726"/>
                <a:gd name="connsiteX93" fmla="*/ 492684 w 556146"/>
                <a:gd name="connsiteY93" fmla="*/ 810661 h 974726"/>
                <a:gd name="connsiteX94" fmla="*/ 492684 w 556146"/>
                <a:gd name="connsiteY94" fmla="*/ 812801 h 974726"/>
                <a:gd name="connsiteX95" fmla="*/ 490550 w 556146"/>
                <a:gd name="connsiteY95" fmla="*/ 812801 h 974726"/>
                <a:gd name="connsiteX96" fmla="*/ 490550 w 556146"/>
                <a:gd name="connsiteY96" fmla="*/ 808522 h 974726"/>
                <a:gd name="connsiteX97" fmla="*/ 492684 w 556146"/>
                <a:gd name="connsiteY97" fmla="*/ 806382 h 974726"/>
                <a:gd name="connsiteX98" fmla="*/ 537481 w 556146"/>
                <a:gd name="connsiteY98" fmla="*/ 772147 h 974726"/>
                <a:gd name="connsiteX99" fmla="*/ 541748 w 556146"/>
                <a:gd name="connsiteY99" fmla="*/ 770007 h 974726"/>
                <a:gd name="connsiteX100" fmla="*/ 552414 w 556146"/>
                <a:gd name="connsiteY100" fmla="*/ 763588 h 974726"/>
                <a:gd name="connsiteX101" fmla="*/ 526951 w 556146"/>
                <a:gd name="connsiteY101" fmla="*/ 752475 h 974726"/>
                <a:gd name="connsiteX102" fmla="*/ 529115 w 556146"/>
                <a:gd name="connsiteY102" fmla="*/ 752475 h 974726"/>
                <a:gd name="connsiteX103" fmla="*/ 529115 w 556146"/>
                <a:gd name="connsiteY103" fmla="*/ 756708 h 974726"/>
                <a:gd name="connsiteX104" fmla="*/ 466337 w 556146"/>
                <a:gd name="connsiteY104" fmla="*/ 792692 h 974726"/>
                <a:gd name="connsiteX105" fmla="*/ 464172 w 556146"/>
                <a:gd name="connsiteY105" fmla="*/ 794808 h 974726"/>
                <a:gd name="connsiteX106" fmla="*/ 464172 w 556146"/>
                <a:gd name="connsiteY106" fmla="*/ 796925 h 974726"/>
                <a:gd name="connsiteX107" fmla="*/ 462007 w 556146"/>
                <a:gd name="connsiteY107" fmla="*/ 796925 h 974726"/>
                <a:gd name="connsiteX108" fmla="*/ 459842 w 556146"/>
                <a:gd name="connsiteY108" fmla="*/ 794808 h 974726"/>
                <a:gd name="connsiteX109" fmla="*/ 462007 w 556146"/>
                <a:gd name="connsiteY109" fmla="*/ 792692 h 974726"/>
                <a:gd name="connsiteX110" fmla="*/ 526951 w 556146"/>
                <a:gd name="connsiteY110" fmla="*/ 752475 h 974726"/>
                <a:gd name="connsiteX111" fmla="*/ 456090 w 556146"/>
                <a:gd name="connsiteY111" fmla="*/ 752475 h 974726"/>
                <a:gd name="connsiteX112" fmla="*/ 458255 w 556146"/>
                <a:gd name="connsiteY112" fmla="*/ 754618 h 974726"/>
                <a:gd name="connsiteX113" fmla="*/ 456090 w 556146"/>
                <a:gd name="connsiteY113" fmla="*/ 756761 h 974726"/>
                <a:gd name="connsiteX114" fmla="*/ 421454 w 556146"/>
                <a:gd name="connsiteY114" fmla="*/ 773907 h 974726"/>
                <a:gd name="connsiteX115" fmla="*/ 391147 w 556146"/>
                <a:gd name="connsiteY115" fmla="*/ 795338 h 974726"/>
                <a:gd name="connsiteX116" fmla="*/ 388982 w 556146"/>
                <a:gd name="connsiteY116" fmla="*/ 791052 h 974726"/>
                <a:gd name="connsiteX117" fmla="*/ 421454 w 556146"/>
                <a:gd name="connsiteY117" fmla="*/ 767477 h 974726"/>
                <a:gd name="connsiteX118" fmla="*/ 440937 w 556146"/>
                <a:gd name="connsiteY118" fmla="*/ 756761 h 974726"/>
                <a:gd name="connsiteX119" fmla="*/ 456090 w 556146"/>
                <a:gd name="connsiteY119" fmla="*/ 752475 h 974726"/>
                <a:gd name="connsiteX120" fmla="*/ 432175 w 556146"/>
                <a:gd name="connsiteY120" fmla="*/ 749300 h 974726"/>
                <a:gd name="connsiteX121" fmla="*/ 438639 w 556146"/>
                <a:gd name="connsiteY121" fmla="*/ 749300 h 974726"/>
                <a:gd name="connsiteX122" fmla="*/ 438639 w 556146"/>
                <a:gd name="connsiteY122" fmla="*/ 751465 h 974726"/>
                <a:gd name="connsiteX123" fmla="*/ 438639 w 556146"/>
                <a:gd name="connsiteY123" fmla="*/ 753630 h 974726"/>
                <a:gd name="connsiteX124" fmla="*/ 436484 w 556146"/>
                <a:gd name="connsiteY124" fmla="*/ 753630 h 974726"/>
                <a:gd name="connsiteX125" fmla="*/ 432175 w 556146"/>
                <a:gd name="connsiteY125" fmla="*/ 753630 h 974726"/>
                <a:gd name="connsiteX126" fmla="*/ 425712 w 556146"/>
                <a:gd name="connsiteY126" fmla="*/ 755794 h 974726"/>
                <a:gd name="connsiteX127" fmla="*/ 417094 w 556146"/>
                <a:gd name="connsiteY127" fmla="*/ 760124 h 974726"/>
                <a:gd name="connsiteX128" fmla="*/ 397704 w 556146"/>
                <a:gd name="connsiteY128" fmla="*/ 770948 h 974726"/>
                <a:gd name="connsiteX129" fmla="*/ 354614 w 556146"/>
                <a:gd name="connsiteY129" fmla="*/ 796925 h 974726"/>
                <a:gd name="connsiteX130" fmla="*/ 352460 w 556146"/>
                <a:gd name="connsiteY130" fmla="*/ 796925 h 974726"/>
                <a:gd name="connsiteX131" fmla="*/ 352460 w 556146"/>
                <a:gd name="connsiteY131" fmla="*/ 792596 h 974726"/>
                <a:gd name="connsiteX132" fmla="*/ 399858 w 556146"/>
                <a:gd name="connsiteY132" fmla="*/ 764454 h 974726"/>
                <a:gd name="connsiteX133" fmla="*/ 414940 w 556146"/>
                <a:gd name="connsiteY133" fmla="*/ 755794 h 974726"/>
                <a:gd name="connsiteX134" fmla="*/ 421403 w 556146"/>
                <a:gd name="connsiteY134" fmla="*/ 751465 h 974726"/>
                <a:gd name="connsiteX135" fmla="*/ 423557 w 556146"/>
                <a:gd name="connsiteY135" fmla="*/ 751465 h 974726"/>
                <a:gd name="connsiteX136" fmla="*/ 432175 w 556146"/>
                <a:gd name="connsiteY136" fmla="*/ 749300 h 974726"/>
                <a:gd name="connsiteX137" fmla="*/ 294198 w 556146"/>
                <a:gd name="connsiteY137" fmla="*/ 748242 h 974726"/>
                <a:gd name="connsiteX138" fmla="*/ 294198 w 556146"/>
                <a:gd name="connsiteY138" fmla="*/ 750358 h 974726"/>
                <a:gd name="connsiteX139" fmla="*/ 287803 w 556146"/>
                <a:gd name="connsiteY139" fmla="*/ 754592 h 974726"/>
                <a:gd name="connsiteX140" fmla="*/ 225981 w 556146"/>
                <a:gd name="connsiteY140" fmla="*/ 790575 h 974726"/>
                <a:gd name="connsiteX141" fmla="*/ 223849 w 556146"/>
                <a:gd name="connsiteY141" fmla="*/ 790575 h 974726"/>
                <a:gd name="connsiteX142" fmla="*/ 223849 w 556146"/>
                <a:gd name="connsiteY142" fmla="*/ 786342 h 974726"/>
                <a:gd name="connsiteX143" fmla="*/ 275012 w 556146"/>
                <a:gd name="connsiteY143" fmla="*/ 754592 h 974726"/>
                <a:gd name="connsiteX144" fmla="*/ 294198 w 556146"/>
                <a:gd name="connsiteY144" fmla="*/ 748242 h 974726"/>
                <a:gd name="connsiteX145" fmla="*/ 503541 w 556146"/>
                <a:gd name="connsiteY145" fmla="*/ 747713 h 974726"/>
                <a:gd name="connsiteX146" fmla="*/ 510058 w 556146"/>
                <a:gd name="connsiteY146" fmla="*/ 749878 h 974726"/>
                <a:gd name="connsiteX147" fmla="*/ 507886 w 556146"/>
                <a:gd name="connsiteY147" fmla="*/ 754207 h 974726"/>
                <a:gd name="connsiteX148" fmla="*/ 507886 w 556146"/>
                <a:gd name="connsiteY148" fmla="*/ 752043 h 974726"/>
                <a:gd name="connsiteX149" fmla="*/ 503541 w 556146"/>
                <a:gd name="connsiteY149" fmla="*/ 752043 h 974726"/>
                <a:gd name="connsiteX150" fmla="*/ 492679 w 556146"/>
                <a:gd name="connsiteY150" fmla="*/ 756372 h 974726"/>
                <a:gd name="connsiteX151" fmla="*/ 468783 w 556146"/>
                <a:gd name="connsiteY151" fmla="*/ 769361 h 974726"/>
                <a:gd name="connsiteX152" fmla="*/ 434025 w 556146"/>
                <a:gd name="connsiteY152" fmla="*/ 795338 h 974726"/>
                <a:gd name="connsiteX153" fmla="*/ 431853 w 556146"/>
                <a:gd name="connsiteY153" fmla="*/ 795338 h 974726"/>
                <a:gd name="connsiteX154" fmla="*/ 431853 w 556146"/>
                <a:gd name="connsiteY154" fmla="*/ 791009 h 974726"/>
                <a:gd name="connsiteX155" fmla="*/ 470955 w 556146"/>
                <a:gd name="connsiteY155" fmla="*/ 762867 h 974726"/>
                <a:gd name="connsiteX156" fmla="*/ 488334 w 556146"/>
                <a:gd name="connsiteY156" fmla="*/ 752043 h 974726"/>
                <a:gd name="connsiteX157" fmla="*/ 494851 w 556146"/>
                <a:gd name="connsiteY157" fmla="*/ 749878 h 974726"/>
                <a:gd name="connsiteX158" fmla="*/ 503541 w 556146"/>
                <a:gd name="connsiteY158" fmla="*/ 747713 h 974726"/>
                <a:gd name="connsiteX159" fmla="*/ 368221 w 556146"/>
                <a:gd name="connsiteY159" fmla="*/ 747713 h 974726"/>
                <a:gd name="connsiteX160" fmla="*/ 370376 w 556146"/>
                <a:gd name="connsiteY160" fmla="*/ 747713 h 974726"/>
                <a:gd name="connsiteX161" fmla="*/ 368221 w 556146"/>
                <a:gd name="connsiteY161" fmla="*/ 752031 h 974726"/>
                <a:gd name="connsiteX162" fmla="*/ 359603 w 556146"/>
                <a:gd name="connsiteY162" fmla="*/ 754190 h 974726"/>
                <a:gd name="connsiteX163" fmla="*/ 348831 w 556146"/>
                <a:gd name="connsiteY163" fmla="*/ 760667 h 974726"/>
                <a:gd name="connsiteX164" fmla="*/ 329441 w 556146"/>
                <a:gd name="connsiteY164" fmla="*/ 773621 h 974726"/>
                <a:gd name="connsiteX165" fmla="*/ 292815 w 556146"/>
                <a:gd name="connsiteY165" fmla="*/ 795211 h 974726"/>
                <a:gd name="connsiteX166" fmla="*/ 286351 w 556146"/>
                <a:gd name="connsiteY166" fmla="*/ 799529 h 974726"/>
                <a:gd name="connsiteX167" fmla="*/ 284197 w 556146"/>
                <a:gd name="connsiteY167" fmla="*/ 799529 h 974726"/>
                <a:gd name="connsiteX168" fmla="*/ 284197 w 556146"/>
                <a:gd name="connsiteY168" fmla="*/ 801688 h 974726"/>
                <a:gd name="connsiteX169" fmla="*/ 282042 w 556146"/>
                <a:gd name="connsiteY169" fmla="*/ 799529 h 974726"/>
                <a:gd name="connsiteX170" fmla="*/ 282042 w 556146"/>
                <a:gd name="connsiteY170" fmla="*/ 797370 h 974726"/>
                <a:gd name="connsiteX171" fmla="*/ 284197 w 556146"/>
                <a:gd name="connsiteY171" fmla="*/ 795211 h 974726"/>
                <a:gd name="connsiteX172" fmla="*/ 331595 w 556146"/>
                <a:gd name="connsiteY172" fmla="*/ 767144 h 974726"/>
                <a:gd name="connsiteX173" fmla="*/ 350985 w 556146"/>
                <a:gd name="connsiteY173" fmla="*/ 754190 h 974726"/>
                <a:gd name="connsiteX174" fmla="*/ 368221 w 556146"/>
                <a:gd name="connsiteY174" fmla="*/ 747713 h 974726"/>
                <a:gd name="connsiteX175" fmla="*/ 333251 w 556146"/>
                <a:gd name="connsiteY175" fmla="*/ 747713 h 974726"/>
                <a:gd name="connsiteX176" fmla="*/ 335428 w 556146"/>
                <a:gd name="connsiteY176" fmla="*/ 747713 h 974726"/>
                <a:gd name="connsiteX177" fmla="*/ 335428 w 556146"/>
                <a:gd name="connsiteY177" fmla="*/ 752043 h 974726"/>
                <a:gd name="connsiteX178" fmla="*/ 333251 w 556146"/>
                <a:gd name="connsiteY178" fmla="*/ 754207 h 974726"/>
                <a:gd name="connsiteX179" fmla="*/ 265760 w 556146"/>
                <a:gd name="connsiteY179" fmla="*/ 793173 h 974726"/>
                <a:gd name="connsiteX180" fmla="*/ 263582 w 556146"/>
                <a:gd name="connsiteY180" fmla="*/ 795338 h 974726"/>
                <a:gd name="connsiteX181" fmla="*/ 261405 w 556146"/>
                <a:gd name="connsiteY181" fmla="*/ 793173 h 974726"/>
                <a:gd name="connsiteX182" fmla="*/ 263582 w 556146"/>
                <a:gd name="connsiteY182" fmla="*/ 791009 h 974726"/>
                <a:gd name="connsiteX183" fmla="*/ 324542 w 556146"/>
                <a:gd name="connsiteY183" fmla="*/ 754207 h 974726"/>
                <a:gd name="connsiteX184" fmla="*/ 333251 w 556146"/>
                <a:gd name="connsiteY184" fmla="*/ 747713 h 974726"/>
                <a:gd name="connsiteX185" fmla="*/ 481523 w 556146"/>
                <a:gd name="connsiteY185" fmla="*/ 746125 h 974726"/>
                <a:gd name="connsiteX186" fmla="*/ 483655 w 556146"/>
                <a:gd name="connsiteY186" fmla="*/ 748242 h 974726"/>
                <a:gd name="connsiteX187" fmla="*/ 483655 w 556146"/>
                <a:gd name="connsiteY187" fmla="*/ 750358 h 974726"/>
                <a:gd name="connsiteX188" fmla="*/ 481523 w 556146"/>
                <a:gd name="connsiteY188" fmla="*/ 750358 h 974726"/>
                <a:gd name="connsiteX189" fmla="*/ 475128 w 556146"/>
                <a:gd name="connsiteY189" fmla="*/ 754592 h 974726"/>
                <a:gd name="connsiteX190" fmla="*/ 413306 w 556146"/>
                <a:gd name="connsiteY190" fmla="*/ 796925 h 974726"/>
                <a:gd name="connsiteX191" fmla="*/ 411174 w 556146"/>
                <a:gd name="connsiteY191" fmla="*/ 796925 h 974726"/>
                <a:gd name="connsiteX192" fmla="*/ 409042 w 556146"/>
                <a:gd name="connsiteY192" fmla="*/ 796925 h 974726"/>
                <a:gd name="connsiteX193" fmla="*/ 409042 w 556146"/>
                <a:gd name="connsiteY193" fmla="*/ 794808 h 974726"/>
                <a:gd name="connsiteX194" fmla="*/ 464469 w 556146"/>
                <a:gd name="connsiteY194" fmla="*/ 754592 h 974726"/>
                <a:gd name="connsiteX195" fmla="*/ 472996 w 556146"/>
                <a:gd name="connsiteY195" fmla="*/ 750358 h 974726"/>
                <a:gd name="connsiteX196" fmla="*/ 477260 w 556146"/>
                <a:gd name="connsiteY196" fmla="*/ 748242 h 974726"/>
                <a:gd name="connsiteX197" fmla="*/ 479392 w 556146"/>
                <a:gd name="connsiteY197" fmla="*/ 748242 h 974726"/>
                <a:gd name="connsiteX198" fmla="*/ 481523 w 556146"/>
                <a:gd name="connsiteY198" fmla="*/ 746125 h 974726"/>
                <a:gd name="connsiteX199" fmla="*/ 396145 w 556146"/>
                <a:gd name="connsiteY199" fmla="*/ 746125 h 974726"/>
                <a:gd name="connsiteX200" fmla="*/ 398328 w 556146"/>
                <a:gd name="connsiteY200" fmla="*/ 746125 h 974726"/>
                <a:gd name="connsiteX201" fmla="*/ 400510 w 556146"/>
                <a:gd name="connsiteY201" fmla="*/ 746125 h 974726"/>
                <a:gd name="connsiteX202" fmla="*/ 402693 w 556146"/>
                <a:gd name="connsiteY202" fmla="*/ 746125 h 974726"/>
                <a:gd name="connsiteX203" fmla="*/ 400510 w 556146"/>
                <a:gd name="connsiteY203" fmla="*/ 750358 h 974726"/>
                <a:gd name="connsiteX204" fmla="*/ 398328 w 556146"/>
                <a:gd name="connsiteY204" fmla="*/ 750358 h 974726"/>
                <a:gd name="connsiteX205" fmla="*/ 396145 w 556146"/>
                <a:gd name="connsiteY205" fmla="*/ 752475 h 974726"/>
                <a:gd name="connsiteX206" fmla="*/ 387413 w 556146"/>
                <a:gd name="connsiteY206" fmla="*/ 756708 h 974726"/>
                <a:gd name="connsiteX207" fmla="*/ 319746 w 556146"/>
                <a:gd name="connsiteY207" fmla="*/ 796925 h 974726"/>
                <a:gd name="connsiteX208" fmla="*/ 317563 w 556146"/>
                <a:gd name="connsiteY208" fmla="*/ 796925 h 974726"/>
                <a:gd name="connsiteX209" fmla="*/ 317563 w 556146"/>
                <a:gd name="connsiteY209" fmla="*/ 792692 h 974726"/>
                <a:gd name="connsiteX210" fmla="*/ 378682 w 556146"/>
                <a:gd name="connsiteY210" fmla="*/ 756708 h 974726"/>
                <a:gd name="connsiteX211" fmla="*/ 387413 w 556146"/>
                <a:gd name="connsiteY211" fmla="*/ 752475 h 974726"/>
                <a:gd name="connsiteX212" fmla="*/ 396145 w 556146"/>
                <a:gd name="connsiteY212" fmla="*/ 746125 h 974726"/>
                <a:gd name="connsiteX213" fmla="*/ 331673 w 556146"/>
                <a:gd name="connsiteY213" fmla="*/ 673100 h 974726"/>
                <a:gd name="connsiteX214" fmla="*/ 331673 w 556146"/>
                <a:gd name="connsiteY214" fmla="*/ 677379 h 974726"/>
                <a:gd name="connsiteX215" fmla="*/ 257812 w 556146"/>
                <a:gd name="connsiteY215" fmla="*/ 722313 h 974726"/>
                <a:gd name="connsiteX216" fmla="*/ 175262 w 556146"/>
                <a:gd name="connsiteY216" fmla="*/ 771525 h 974726"/>
                <a:gd name="connsiteX217" fmla="*/ 173090 w 556146"/>
                <a:gd name="connsiteY217" fmla="*/ 767246 h 974726"/>
                <a:gd name="connsiteX218" fmla="*/ 255640 w 556146"/>
                <a:gd name="connsiteY218" fmla="*/ 718033 h 974726"/>
                <a:gd name="connsiteX219" fmla="*/ 331673 w 556146"/>
                <a:gd name="connsiteY219" fmla="*/ 675240 h 974726"/>
                <a:gd name="connsiteX220" fmla="*/ 331673 w 556146"/>
                <a:gd name="connsiteY220" fmla="*/ 673100 h 974726"/>
                <a:gd name="connsiteX221" fmla="*/ 358699 w 556146"/>
                <a:gd name="connsiteY221" fmla="*/ 638175 h 974726"/>
                <a:gd name="connsiteX222" fmla="*/ 360852 w 556146"/>
                <a:gd name="connsiteY222" fmla="*/ 642488 h 974726"/>
                <a:gd name="connsiteX223" fmla="*/ 317789 w 556146"/>
                <a:gd name="connsiteY223" fmla="*/ 668368 h 974726"/>
                <a:gd name="connsiteX224" fmla="*/ 272572 w 556146"/>
                <a:gd name="connsiteY224" fmla="*/ 696403 h 974726"/>
                <a:gd name="connsiteX225" fmla="*/ 179987 w 556146"/>
                <a:gd name="connsiteY225" fmla="*/ 750319 h 974726"/>
                <a:gd name="connsiteX226" fmla="*/ 177833 w 556146"/>
                <a:gd name="connsiteY226" fmla="*/ 752475 h 974726"/>
                <a:gd name="connsiteX227" fmla="*/ 175680 w 556146"/>
                <a:gd name="connsiteY227" fmla="*/ 750319 h 974726"/>
                <a:gd name="connsiteX228" fmla="*/ 175680 w 556146"/>
                <a:gd name="connsiteY228" fmla="*/ 748162 h 974726"/>
                <a:gd name="connsiteX229" fmla="*/ 186446 w 556146"/>
                <a:gd name="connsiteY229" fmla="*/ 741692 h 974726"/>
                <a:gd name="connsiteX230" fmla="*/ 272572 w 556146"/>
                <a:gd name="connsiteY230" fmla="*/ 689934 h 974726"/>
                <a:gd name="connsiteX231" fmla="*/ 317789 w 556146"/>
                <a:gd name="connsiteY231" fmla="*/ 661898 h 974726"/>
                <a:gd name="connsiteX232" fmla="*/ 358699 w 556146"/>
                <a:gd name="connsiteY232" fmla="*/ 640332 h 974726"/>
                <a:gd name="connsiteX233" fmla="*/ 358699 w 556146"/>
                <a:gd name="connsiteY233" fmla="*/ 638175 h 974726"/>
                <a:gd name="connsiteX234" fmla="*/ 404190 w 556146"/>
                <a:gd name="connsiteY234" fmla="*/ 596900 h 974726"/>
                <a:gd name="connsiteX235" fmla="*/ 406337 w 556146"/>
                <a:gd name="connsiteY235" fmla="*/ 596900 h 974726"/>
                <a:gd name="connsiteX236" fmla="*/ 408484 w 556146"/>
                <a:gd name="connsiteY236" fmla="*/ 596900 h 974726"/>
                <a:gd name="connsiteX237" fmla="*/ 410630 w 556146"/>
                <a:gd name="connsiteY237" fmla="*/ 596900 h 974726"/>
                <a:gd name="connsiteX238" fmla="*/ 408484 w 556146"/>
                <a:gd name="connsiteY238" fmla="*/ 601196 h 974726"/>
                <a:gd name="connsiteX239" fmla="*/ 406337 w 556146"/>
                <a:gd name="connsiteY239" fmla="*/ 601196 h 974726"/>
                <a:gd name="connsiteX240" fmla="*/ 404190 w 556146"/>
                <a:gd name="connsiteY240" fmla="*/ 601196 h 974726"/>
                <a:gd name="connsiteX241" fmla="*/ 402043 w 556146"/>
                <a:gd name="connsiteY241" fmla="*/ 601196 h 974726"/>
                <a:gd name="connsiteX242" fmla="*/ 393456 w 556146"/>
                <a:gd name="connsiteY242" fmla="*/ 605491 h 974726"/>
                <a:gd name="connsiteX243" fmla="*/ 382723 w 556146"/>
                <a:gd name="connsiteY243" fmla="*/ 609787 h 974726"/>
                <a:gd name="connsiteX244" fmla="*/ 361255 w 556146"/>
                <a:gd name="connsiteY244" fmla="*/ 622674 h 974726"/>
                <a:gd name="connsiteX245" fmla="*/ 316174 w 556146"/>
                <a:gd name="connsiteY245" fmla="*/ 650595 h 974726"/>
                <a:gd name="connsiteX246" fmla="*/ 241038 w 556146"/>
                <a:gd name="connsiteY246" fmla="*/ 695699 h 974726"/>
                <a:gd name="connsiteX247" fmla="*/ 226011 w 556146"/>
                <a:gd name="connsiteY247" fmla="*/ 706438 h 974726"/>
                <a:gd name="connsiteX248" fmla="*/ 223864 w 556146"/>
                <a:gd name="connsiteY248" fmla="*/ 706438 h 974726"/>
                <a:gd name="connsiteX249" fmla="*/ 221717 w 556146"/>
                <a:gd name="connsiteY249" fmla="*/ 704290 h 974726"/>
                <a:gd name="connsiteX250" fmla="*/ 223864 w 556146"/>
                <a:gd name="connsiteY250" fmla="*/ 702143 h 974726"/>
                <a:gd name="connsiteX251" fmla="*/ 223864 w 556146"/>
                <a:gd name="connsiteY251" fmla="*/ 699995 h 974726"/>
                <a:gd name="connsiteX252" fmla="*/ 241038 w 556146"/>
                <a:gd name="connsiteY252" fmla="*/ 691404 h 974726"/>
                <a:gd name="connsiteX253" fmla="*/ 264652 w 556146"/>
                <a:gd name="connsiteY253" fmla="*/ 674221 h 974726"/>
                <a:gd name="connsiteX254" fmla="*/ 318320 w 556146"/>
                <a:gd name="connsiteY254" fmla="*/ 642004 h 974726"/>
                <a:gd name="connsiteX255" fmla="*/ 367695 w 556146"/>
                <a:gd name="connsiteY255" fmla="*/ 614083 h 974726"/>
                <a:gd name="connsiteX256" fmla="*/ 391310 w 556146"/>
                <a:gd name="connsiteY256" fmla="*/ 601196 h 974726"/>
                <a:gd name="connsiteX257" fmla="*/ 404190 w 556146"/>
                <a:gd name="connsiteY257" fmla="*/ 596900 h 974726"/>
                <a:gd name="connsiteX258" fmla="*/ 431737 w 556146"/>
                <a:gd name="connsiteY258" fmla="*/ 552450 h 974726"/>
                <a:gd name="connsiteX259" fmla="*/ 433884 w 556146"/>
                <a:gd name="connsiteY259" fmla="*/ 552450 h 974726"/>
                <a:gd name="connsiteX260" fmla="*/ 433884 w 556146"/>
                <a:gd name="connsiteY260" fmla="*/ 556746 h 974726"/>
                <a:gd name="connsiteX261" fmla="*/ 431737 w 556146"/>
                <a:gd name="connsiteY261" fmla="*/ 556746 h 974726"/>
                <a:gd name="connsiteX262" fmla="*/ 418856 w 556146"/>
                <a:gd name="connsiteY262" fmla="*/ 561041 h 974726"/>
                <a:gd name="connsiteX263" fmla="*/ 401682 w 556146"/>
                <a:gd name="connsiteY263" fmla="*/ 571780 h 974726"/>
                <a:gd name="connsiteX264" fmla="*/ 371628 w 556146"/>
                <a:gd name="connsiteY264" fmla="*/ 593258 h 974726"/>
                <a:gd name="connsiteX265" fmla="*/ 320106 w 556146"/>
                <a:gd name="connsiteY265" fmla="*/ 623328 h 974726"/>
                <a:gd name="connsiteX266" fmla="*/ 309373 w 556146"/>
                <a:gd name="connsiteY266" fmla="*/ 629771 h 974726"/>
                <a:gd name="connsiteX267" fmla="*/ 290052 w 556146"/>
                <a:gd name="connsiteY267" fmla="*/ 640510 h 974726"/>
                <a:gd name="connsiteX268" fmla="*/ 275025 w 556146"/>
                <a:gd name="connsiteY268" fmla="*/ 649101 h 974726"/>
                <a:gd name="connsiteX269" fmla="*/ 251411 w 556146"/>
                <a:gd name="connsiteY269" fmla="*/ 661988 h 974726"/>
                <a:gd name="connsiteX270" fmla="*/ 249264 w 556146"/>
                <a:gd name="connsiteY270" fmla="*/ 661988 h 974726"/>
                <a:gd name="connsiteX271" fmla="*/ 249264 w 556146"/>
                <a:gd name="connsiteY271" fmla="*/ 657693 h 974726"/>
                <a:gd name="connsiteX272" fmla="*/ 259998 w 556146"/>
                <a:gd name="connsiteY272" fmla="*/ 651249 h 974726"/>
                <a:gd name="connsiteX273" fmla="*/ 285759 w 556146"/>
                <a:gd name="connsiteY273" fmla="*/ 638362 h 974726"/>
                <a:gd name="connsiteX274" fmla="*/ 300786 w 556146"/>
                <a:gd name="connsiteY274" fmla="*/ 629771 h 974726"/>
                <a:gd name="connsiteX275" fmla="*/ 311519 w 556146"/>
                <a:gd name="connsiteY275" fmla="*/ 623328 h 974726"/>
                <a:gd name="connsiteX276" fmla="*/ 317960 w 556146"/>
                <a:gd name="connsiteY276" fmla="*/ 619032 h 974726"/>
                <a:gd name="connsiteX277" fmla="*/ 328693 w 556146"/>
                <a:gd name="connsiteY277" fmla="*/ 614736 h 974726"/>
                <a:gd name="connsiteX278" fmla="*/ 371628 w 556146"/>
                <a:gd name="connsiteY278" fmla="*/ 588963 h 974726"/>
                <a:gd name="connsiteX279" fmla="*/ 403829 w 556146"/>
                <a:gd name="connsiteY279" fmla="*/ 565337 h 974726"/>
                <a:gd name="connsiteX280" fmla="*/ 421003 w 556146"/>
                <a:gd name="connsiteY280" fmla="*/ 554598 h 974726"/>
                <a:gd name="connsiteX281" fmla="*/ 431737 w 556146"/>
                <a:gd name="connsiteY281" fmla="*/ 552450 h 974726"/>
                <a:gd name="connsiteX282" fmla="*/ 441257 w 556146"/>
                <a:gd name="connsiteY282" fmla="*/ 523875 h 974726"/>
                <a:gd name="connsiteX283" fmla="*/ 443406 w 556146"/>
                <a:gd name="connsiteY283" fmla="*/ 526030 h 974726"/>
                <a:gd name="connsiteX284" fmla="*/ 419764 w 556146"/>
                <a:gd name="connsiteY284" fmla="*/ 547574 h 974726"/>
                <a:gd name="connsiteX285" fmla="*/ 391824 w 556146"/>
                <a:gd name="connsiteY285" fmla="*/ 564810 h 974726"/>
                <a:gd name="connsiteX286" fmla="*/ 346691 w 556146"/>
                <a:gd name="connsiteY286" fmla="*/ 590664 h 974726"/>
                <a:gd name="connsiteX287" fmla="*/ 338094 w 556146"/>
                <a:gd name="connsiteY287" fmla="*/ 597127 h 974726"/>
                <a:gd name="connsiteX288" fmla="*/ 327348 w 556146"/>
                <a:gd name="connsiteY288" fmla="*/ 603591 h 974726"/>
                <a:gd name="connsiteX289" fmla="*/ 314452 w 556146"/>
                <a:gd name="connsiteY289" fmla="*/ 610054 h 974726"/>
                <a:gd name="connsiteX290" fmla="*/ 310154 w 556146"/>
                <a:gd name="connsiteY290" fmla="*/ 612209 h 974726"/>
                <a:gd name="connsiteX291" fmla="*/ 308004 w 556146"/>
                <a:gd name="connsiteY291" fmla="*/ 614363 h 974726"/>
                <a:gd name="connsiteX292" fmla="*/ 305855 w 556146"/>
                <a:gd name="connsiteY292" fmla="*/ 610054 h 974726"/>
                <a:gd name="connsiteX293" fmla="*/ 308004 w 556146"/>
                <a:gd name="connsiteY293" fmla="*/ 610054 h 974726"/>
                <a:gd name="connsiteX294" fmla="*/ 308004 w 556146"/>
                <a:gd name="connsiteY294" fmla="*/ 607900 h 974726"/>
                <a:gd name="connsiteX295" fmla="*/ 323049 w 556146"/>
                <a:gd name="connsiteY295" fmla="*/ 599282 h 974726"/>
                <a:gd name="connsiteX296" fmla="*/ 335944 w 556146"/>
                <a:gd name="connsiteY296" fmla="*/ 592818 h 974726"/>
                <a:gd name="connsiteX297" fmla="*/ 344541 w 556146"/>
                <a:gd name="connsiteY297" fmla="*/ 588509 h 974726"/>
                <a:gd name="connsiteX298" fmla="*/ 350989 w 556146"/>
                <a:gd name="connsiteY298" fmla="*/ 584200 h 974726"/>
                <a:gd name="connsiteX299" fmla="*/ 385377 w 556146"/>
                <a:gd name="connsiteY299" fmla="*/ 562656 h 974726"/>
                <a:gd name="connsiteX300" fmla="*/ 415466 w 556146"/>
                <a:gd name="connsiteY300" fmla="*/ 545420 h 974726"/>
                <a:gd name="connsiteX301" fmla="*/ 441257 w 556146"/>
                <a:gd name="connsiteY301" fmla="*/ 523875 h 974726"/>
                <a:gd name="connsiteX302" fmla="*/ 462446 w 556146"/>
                <a:gd name="connsiteY302" fmla="*/ 495300 h 974726"/>
                <a:gd name="connsiteX303" fmla="*/ 462446 w 556146"/>
                <a:gd name="connsiteY303" fmla="*/ 499666 h 974726"/>
                <a:gd name="connsiteX304" fmla="*/ 460287 w 556146"/>
                <a:gd name="connsiteY304" fmla="*/ 501849 h 974726"/>
                <a:gd name="connsiteX305" fmla="*/ 363132 w 556146"/>
                <a:gd name="connsiteY305" fmla="*/ 562967 h 974726"/>
                <a:gd name="connsiteX306" fmla="*/ 358814 w 556146"/>
                <a:gd name="connsiteY306" fmla="*/ 565150 h 974726"/>
                <a:gd name="connsiteX307" fmla="*/ 356655 w 556146"/>
                <a:gd name="connsiteY307" fmla="*/ 565150 h 974726"/>
                <a:gd name="connsiteX308" fmla="*/ 356655 w 556146"/>
                <a:gd name="connsiteY308" fmla="*/ 560785 h 974726"/>
                <a:gd name="connsiteX309" fmla="*/ 365291 w 556146"/>
                <a:gd name="connsiteY309" fmla="*/ 556419 h 974726"/>
                <a:gd name="connsiteX310" fmla="*/ 462446 w 556146"/>
                <a:gd name="connsiteY310" fmla="*/ 495300 h 974726"/>
                <a:gd name="connsiteX311" fmla="*/ 462473 w 556146"/>
                <a:gd name="connsiteY311" fmla="*/ 471488 h 974726"/>
                <a:gd name="connsiteX312" fmla="*/ 462473 w 556146"/>
                <a:gd name="connsiteY312" fmla="*/ 475784 h 974726"/>
                <a:gd name="connsiteX313" fmla="*/ 460342 w 556146"/>
                <a:gd name="connsiteY313" fmla="*/ 475784 h 974726"/>
                <a:gd name="connsiteX314" fmla="*/ 445419 w 556146"/>
                <a:gd name="connsiteY314" fmla="*/ 482227 h 974726"/>
                <a:gd name="connsiteX315" fmla="*/ 428365 w 556146"/>
                <a:gd name="connsiteY315" fmla="*/ 490819 h 974726"/>
                <a:gd name="connsiteX316" fmla="*/ 394256 w 556146"/>
                <a:gd name="connsiteY316" fmla="*/ 508001 h 974726"/>
                <a:gd name="connsiteX317" fmla="*/ 392124 w 556146"/>
                <a:gd name="connsiteY317" fmla="*/ 508001 h 974726"/>
                <a:gd name="connsiteX318" fmla="*/ 392124 w 556146"/>
                <a:gd name="connsiteY318" fmla="*/ 503705 h 974726"/>
                <a:gd name="connsiteX319" fmla="*/ 394256 w 556146"/>
                <a:gd name="connsiteY319" fmla="*/ 503705 h 974726"/>
                <a:gd name="connsiteX320" fmla="*/ 430496 w 556146"/>
                <a:gd name="connsiteY320" fmla="*/ 484375 h 974726"/>
                <a:gd name="connsiteX321" fmla="*/ 447551 w 556146"/>
                <a:gd name="connsiteY321" fmla="*/ 475784 h 974726"/>
                <a:gd name="connsiteX322" fmla="*/ 462473 w 556146"/>
                <a:gd name="connsiteY322" fmla="*/ 471488 h 974726"/>
                <a:gd name="connsiteX323" fmla="*/ 476165 w 556146"/>
                <a:gd name="connsiteY323" fmla="*/ 444500 h 974726"/>
                <a:gd name="connsiteX324" fmla="*/ 478323 w 556146"/>
                <a:gd name="connsiteY324" fmla="*/ 444500 h 974726"/>
                <a:gd name="connsiteX325" fmla="*/ 480480 w 556146"/>
                <a:gd name="connsiteY325" fmla="*/ 444500 h 974726"/>
                <a:gd name="connsiteX326" fmla="*/ 478323 w 556146"/>
                <a:gd name="connsiteY326" fmla="*/ 448733 h 974726"/>
                <a:gd name="connsiteX327" fmla="*/ 476165 w 556146"/>
                <a:gd name="connsiteY327" fmla="*/ 448733 h 974726"/>
                <a:gd name="connsiteX328" fmla="*/ 458906 w 556146"/>
                <a:gd name="connsiteY328" fmla="*/ 455083 h 974726"/>
                <a:gd name="connsiteX329" fmla="*/ 441647 w 556146"/>
                <a:gd name="connsiteY329" fmla="*/ 465667 h 974726"/>
                <a:gd name="connsiteX330" fmla="*/ 402814 w 556146"/>
                <a:gd name="connsiteY330" fmla="*/ 486833 h 974726"/>
                <a:gd name="connsiteX331" fmla="*/ 400657 w 556146"/>
                <a:gd name="connsiteY331" fmla="*/ 486833 h 974726"/>
                <a:gd name="connsiteX332" fmla="*/ 398500 w 556146"/>
                <a:gd name="connsiteY332" fmla="*/ 488950 h 974726"/>
                <a:gd name="connsiteX333" fmla="*/ 398500 w 556146"/>
                <a:gd name="connsiteY333" fmla="*/ 486833 h 974726"/>
                <a:gd name="connsiteX334" fmla="*/ 398500 w 556146"/>
                <a:gd name="connsiteY334" fmla="*/ 484717 h 974726"/>
                <a:gd name="connsiteX335" fmla="*/ 398500 w 556146"/>
                <a:gd name="connsiteY335" fmla="*/ 482600 h 974726"/>
                <a:gd name="connsiteX336" fmla="*/ 407129 w 556146"/>
                <a:gd name="connsiteY336" fmla="*/ 480483 h 974726"/>
                <a:gd name="connsiteX337" fmla="*/ 443805 w 556146"/>
                <a:gd name="connsiteY337" fmla="*/ 459317 h 974726"/>
                <a:gd name="connsiteX338" fmla="*/ 463221 w 556146"/>
                <a:gd name="connsiteY338" fmla="*/ 448733 h 974726"/>
                <a:gd name="connsiteX339" fmla="*/ 476165 w 556146"/>
                <a:gd name="connsiteY339" fmla="*/ 444500 h 974726"/>
                <a:gd name="connsiteX340" fmla="*/ 495165 w 556146"/>
                <a:gd name="connsiteY340" fmla="*/ 404813 h 974726"/>
                <a:gd name="connsiteX341" fmla="*/ 497347 w 556146"/>
                <a:gd name="connsiteY341" fmla="*/ 404813 h 974726"/>
                <a:gd name="connsiteX342" fmla="*/ 497347 w 556146"/>
                <a:gd name="connsiteY342" fmla="*/ 409099 h 974726"/>
                <a:gd name="connsiteX343" fmla="*/ 495165 w 556146"/>
                <a:gd name="connsiteY343" fmla="*/ 409099 h 974726"/>
                <a:gd name="connsiteX344" fmla="*/ 486433 w 556146"/>
                <a:gd name="connsiteY344" fmla="*/ 411243 h 974726"/>
                <a:gd name="connsiteX345" fmla="*/ 475519 w 556146"/>
                <a:gd name="connsiteY345" fmla="*/ 415529 h 974726"/>
                <a:gd name="connsiteX346" fmla="*/ 455874 w 556146"/>
                <a:gd name="connsiteY346" fmla="*/ 426245 h 974726"/>
                <a:gd name="connsiteX347" fmla="*/ 416583 w 556146"/>
                <a:gd name="connsiteY347" fmla="*/ 447676 h 974726"/>
                <a:gd name="connsiteX348" fmla="*/ 414400 w 556146"/>
                <a:gd name="connsiteY348" fmla="*/ 447676 h 974726"/>
                <a:gd name="connsiteX349" fmla="*/ 414400 w 556146"/>
                <a:gd name="connsiteY349" fmla="*/ 443390 h 974726"/>
                <a:gd name="connsiteX350" fmla="*/ 416583 w 556146"/>
                <a:gd name="connsiteY350" fmla="*/ 441247 h 974726"/>
                <a:gd name="connsiteX351" fmla="*/ 458057 w 556146"/>
                <a:gd name="connsiteY351" fmla="*/ 421958 h 974726"/>
                <a:gd name="connsiteX352" fmla="*/ 479885 w 556146"/>
                <a:gd name="connsiteY352" fmla="*/ 409099 h 974726"/>
                <a:gd name="connsiteX353" fmla="*/ 488616 w 556146"/>
                <a:gd name="connsiteY353" fmla="*/ 406956 h 974726"/>
                <a:gd name="connsiteX354" fmla="*/ 495165 w 556146"/>
                <a:gd name="connsiteY354" fmla="*/ 404813 h 974726"/>
                <a:gd name="connsiteX355" fmla="*/ 486253 w 556146"/>
                <a:gd name="connsiteY355" fmla="*/ 385763 h 974726"/>
                <a:gd name="connsiteX356" fmla="*/ 486253 w 556146"/>
                <a:gd name="connsiteY356" fmla="*/ 390129 h 974726"/>
                <a:gd name="connsiteX357" fmla="*/ 451617 w 556146"/>
                <a:gd name="connsiteY357" fmla="*/ 403226 h 974726"/>
                <a:gd name="connsiteX358" fmla="*/ 421310 w 556146"/>
                <a:gd name="connsiteY358" fmla="*/ 420688 h 974726"/>
                <a:gd name="connsiteX359" fmla="*/ 419145 w 556146"/>
                <a:gd name="connsiteY359" fmla="*/ 416323 h 974726"/>
                <a:gd name="connsiteX360" fmla="*/ 421310 w 556146"/>
                <a:gd name="connsiteY360" fmla="*/ 414140 h 974726"/>
                <a:gd name="connsiteX361" fmla="*/ 486253 w 556146"/>
                <a:gd name="connsiteY361" fmla="*/ 385763 h 974726"/>
                <a:gd name="connsiteX362" fmla="*/ 69817 w 556146"/>
                <a:gd name="connsiteY362" fmla="*/ 350838 h 974726"/>
                <a:gd name="connsiteX363" fmla="*/ 71948 w 556146"/>
                <a:gd name="connsiteY363" fmla="*/ 355204 h 974726"/>
                <a:gd name="connsiteX364" fmla="*/ 57026 w 556146"/>
                <a:gd name="connsiteY364" fmla="*/ 363935 h 974726"/>
                <a:gd name="connsiteX365" fmla="*/ 46367 w 556146"/>
                <a:gd name="connsiteY365" fmla="*/ 370483 h 974726"/>
                <a:gd name="connsiteX366" fmla="*/ 5863 w 556146"/>
                <a:gd name="connsiteY366" fmla="*/ 383580 h 974726"/>
                <a:gd name="connsiteX367" fmla="*/ 1599 w 556146"/>
                <a:gd name="connsiteY367" fmla="*/ 385763 h 974726"/>
                <a:gd name="connsiteX368" fmla="*/ 1599 w 556146"/>
                <a:gd name="connsiteY368" fmla="*/ 381398 h 974726"/>
                <a:gd name="connsiteX369" fmla="*/ 3731 w 556146"/>
                <a:gd name="connsiteY369" fmla="*/ 381398 h 974726"/>
                <a:gd name="connsiteX370" fmla="*/ 7994 w 556146"/>
                <a:gd name="connsiteY370" fmla="*/ 379215 h 974726"/>
                <a:gd name="connsiteX371" fmla="*/ 50630 w 556146"/>
                <a:gd name="connsiteY371" fmla="*/ 363935 h 974726"/>
                <a:gd name="connsiteX372" fmla="*/ 61289 w 556146"/>
                <a:gd name="connsiteY372" fmla="*/ 357387 h 974726"/>
                <a:gd name="connsiteX373" fmla="*/ 69817 w 556146"/>
                <a:gd name="connsiteY373" fmla="*/ 353021 h 974726"/>
                <a:gd name="connsiteX374" fmla="*/ 69817 w 556146"/>
                <a:gd name="connsiteY374" fmla="*/ 350838 h 974726"/>
                <a:gd name="connsiteX375" fmla="*/ 492982 w 556146"/>
                <a:gd name="connsiteY375" fmla="*/ 347663 h 974726"/>
                <a:gd name="connsiteX376" fmla="*/ 497347 w 556146"/>
                <a:gd name="connsiteY376" fmla="*/ 347663 h 974726"/>
                <a:gd name="connsiteX377" fmla="*/ 499530 w 556146"/>
                <a:gd name="connsiteY377" fmla="*/ 351830 h 974726"/>
                <a:gd name="connsiteX378" fmla="*/ 497347 w 556146"/>
                <a:gd name="connsiteY378" fmla="*/ 353914 h 974726"/>
                <a:gd name="connsiteX379" fmla="*/ 495165 w 556146"/>
                <a:gd name="connsiteY379" fmla="*/ 353914 h 974726"/>
                <a:gd name="connsiteX380" fmla="*/ 492982 w 556146"/>
                <a:gd name="connsiteY380" fmla="*/ 353914 h 974726"/>
                <a:gd name="connsiteX381" fmla="*/ 492982 w 556146"/>
                <a:gd name="connsiteY381" fmla="*/ 351830 h 974726"/>
                <a:gd name="connsiteX382" fmla="*/ 464605 w 556146"/>
                <a:gd name="connsiteY382" fmla="*/ 364332 h 974726"/>
                <a:gd name="connsiteX383" fmla="*/ 434046 w 556146"/>
                <a:gd name="connsiteY383" fmla="*/ 381001 h 974726"/>
                <a:gd name="connsiteX384" fmla="*/ 431863 w 556146"/>
                <a:gd name="connsiteY384" fmla="*/ 376834 h 974726"/>
                <a:gd name="connsiteX385" fmla="*/ 464605 w 556146"/>
                <a:gd name="connsiteY385" fmla="*/ 360165 h 974726"/>
                <a:gd name="connsiteX386" fmla="*/ 492982 w 556146"/>
                <a:gd name="connsiteY386" fmla="*/ 347663 h 974726"/>
                <a:gd name="connsiteX387" fmla="*/ 76691 w 556146"/>
                <a:gd name="connsiteY387" fmla="*/ 338138 h 974726"/>
                <a:gd name="connsiteX388" fmla="*/ 78842 w 556146"/>
                <a:gd name="connsiteY388" fmla="*/ 338138 h 974726"/>
                <a:gd name="connsiteX389" fmla="*/ 76691 w 556146"/>
                <a:gd name="connsiteY389" fmla="*/ 342447 h 974726"/>
                <a:gd name="connsiteX390" fmla="*/ 72390 w 556146"/>
                <a:gd name="connsiteY390" fmla="*/ 344601 h 974726"/>
                <a:gd name="connsiteX391" fmla="*/ 61636 w 556146"/>
                <a:gd name="connsiteY391" fmla="*/ 346756 h 974726"/>
                <a:gd name="connsiteX392" fmla="*/ 44429 w 556146"/>
                <a:gd name="connsiteY392" fmla="*/ 351065 h 974726"/>
                <a:gd name="connsiteX393" fmla="*/ 16469 w 556146"/>
                <a:gd name="connsiteY393" fmla="*/ 368301 h 974726"/>
                <a:gd name="connsiteX394" fmla="*/ 14318 w 556146"/>
                <a:gd name="connsiteY394" fmla="*/ 368301 h 974726"/>
                <a:gd name="connsiteX395" fmla="*/ 14318 w 556146"/>
                <a:gd name="connsiteY395" fmla="*/ 366147 h 974726"/>
                <a:gd name="connsiteX396" fmla="*/ 16469 w 556146"/>
                <a:gd name="connsiteY396" fmla="*/ 361838 h 974726"/>
                <a:gd name="connsiteX397" fmla="*/ 42279 w 556146"/>
                <a:gd name="connsiteY397" fmla="*/ 346756 h 974726"/>
                <a:gd name="connsiteX398" fmla="*/ 65937 w 556146"/>
                <a:gd name="connsiteY398" fmla="*/ 340292 h 974726"/>
                <a:gd name="connsiteX399" fmla="*/ 76691 w 556146"/>
                <a:gd name="connsiteY399" fmla="*/ 338138 h 974726"/>
                <a:gd name="connsiteX400" fmla="*/ 92553 w 556146"/>
                <a:gd name="connsiteY400" fmla="*/ 317500 h 974726"/>
                <a:gd name="connsiteX401" fmla="*/ 94718 w 556146"/>
                <a:gd name="connsiteY401" fmla="*/ 317500 h 974726"/>
                <a:gd name="connsiteX402" fmla="*/ 92553 w 556146"/>
                <a:gd name="connsiteY402" fmla="*/ 321733 h 974726"/>
                <a:gd name="connsiteX403" fmla="*/ 88224 w 556146"/>
                <a:gd name="connsiteY403" fmla="*/ 323850 h 974726"/>
                <a:gd name="connsiteX404" fmla="*/ 79565 w 556146"/>
                <a:gd name="connsiteY404" fmla="*/ 325967 h 974726"/>
                <a:gd name="connsiteX405" fmla="*/ 27610 w 556146"/>
                <a:gd name="connsiteY405" fmla="*/ 349250 h 974726"/>
                <a:gd name="connsiteX406" fmla="*/ 25445 w 556146"/>
                <a:gd name="connsiteY406" fmla="*/ 349250 h 974726"/>
                <a:gd name="connsiteX407" fmla="*/ 25445 w 556146"/>
                <a:gd name="connsiteY407" fmla="*/ 345017 h 974726"/>
                <a:gd name="connsiteX408" fmla="*/ 38434 w 556146"/>
                <a:gd name="connsiteY408" fmla="*/ 338667 h 974726"/>
                <a:gd name="connsiteX409" fmla="*/ 86059 w 556146"/>
                <a:gd name="connsiteY409" fmla="*/ 319617 h 974726"/>
                <a:gd name="connsiteX410" fmla="*/ 92553 w 556146"/>
                <a:gd name="connsiteY410" fmla="*/ 317500 h 974726"/>
                <a:gd name="connsiteX411" fmla="*/ 508486 w 556146"/>
                <a:gd name="connsiteY411" fmla="*/ 307975 h 974726"/>
                <a:gd name="connsiteX412" fmla="*/ 510643 w 556146"/>
                <a:gd name="connsiteY412" fmla="*/ 310115 h 974726"/>
                <a:gd name="connsiteX413" fmla="*/ 508486 w 556146"/>
                <a:gd name="connsiteY413" fmla="*/ 314394 h 974726"/>
                <a:gd name="connsiteX414" fmla="*/ 506328 w 556146"/>
                <a:gd name="connsiteY414" fmla="*/ 316534 h 974726"/>
                <a:gd name="connsiteX415" fmla="*/ 504171 w 556146"/>
                <a:gd name="connsiteY415" fmla="*/ 312254 h 974726"/>
                <a:gd name="connsiteX416" fmla="*/ 499856 w 556146"/>
                <a:gd name="connsiteY416" fmla="*/ 314394 h 974726"/>
                <a:gd name="connsiteX417" fmla="*/ 495542 w 556146"/>
                <a:gd name="connsiteY417" fmla="*/ 316534 h 974726"/>
                <a:gd name="connsiteX418" fmla="*/ 430820 w 556146"/>
                <a:gd name="connsiteY418" fmla="*/ 355048 h 974726"/>
                <a:gd name="connsiteX419" fmla="*/ 430820 w 556146"/>
                <a:gd name="connsiteY419" fmla="*/ 357188 h 974726"/>
                <a:gd name="connsiteX420" fmla="*/ 428663 w 556146"/>
                <a:gd name="connsiteY420" fmla="*/ 352909 h 974726"/>
                <a:gd name="connsiteX421" fmla="*/ 497699 w 556146"/>
                <a:gd name="connsiteY421" fmla="*/ 312254 h 974726"/>
                <a:gd name="connsiteX422" fmla="*/ 502014 w 556146"/>
                <a:gd name="connsiteY422" fmla="*/ 310115 h 974726"/>
                <a:gd name="connsiteX423" fmla="*/ 508486 w 556146"/>
                <a:gd name="connsiteY423" fmla="*/ 307975 h 974726"/>
                <a:gd name="connsiteX424" fmla="*/ 481954 w 556146"/>
                <a:gd name="connsiteY424" fmla="*/ 293688 h 974726"/>
                <a:gd name="connsiteX425" fmla="*/ 486263 w 556146"/>
                <a:gd name="connsiteY425" fmla="*/ 297855 h 974726"/>
                <a:gd name="connsiteX426" fmla="*/ 484108 w 556146"/>
                <a:gd name="connsiteY426" fmla="*/ 299939 h 974726"/>
                <a:gd name="connsiteX427" fmla="*/ 481954 w 556146"/>
                <a:gd name="connsiteY427" fmla="*/ 297855 h 974726"/>
                <a:gd name="connsiteX428" fmla="*/ 432401 w 556146"/>
                <a:gd name="connsiteY428" fmla="*/ 327026 h 974726"/>
                <a:gd name="connsiteX429" fmla="*/ 430247 w 556146"/>
                <a:gd name="connsiteY429" fmla="*/ 327026 h 974726"/>
                <a:gd name="connsiteX430" fmla="*/ 430247 w 556146"/>
                <a:gd name="connsiteY430" fmla="*/ 322859 h 974726"/>
                <a:gd name="connsiteX431" fmla="*/ 460409 w 556146"/>
                <a:gd name="connsiteY431" fmla="*/ 304106 h 974726"/>
                <a:gd name="connsiteX432" fmla="*/ 477645 w 556146"/>
                <a:gd name="connsiteY432" fmla="*/ 295771 h 974726"/>
                <a:gd name="connsiteX433" fmla="*/ 481954 w 556146"/>
                <a:gd name="connsiteY433" fmla="*/ 293688 h 974726"/>
                <a:gd name="connsiteX434" fmla="*/ 488879 w 556146"/>
                <a:gd name="connsiteY434" fmla="*/ 269875 h 974726"/>
                <a:gd name="connsiteX435" fmla="*/ 491029 w 556146"/>
                <a:gd name="connsiteY435" fmla="*/ 269875 h 974726"/>
                <a:gd name="connsiteX436" fmla="*/ 493180 w 556146"/>
                <a:gd name="connsiteY436" fmla="*/ 271992 h 974726"/>
                <a:gd name="connsiteX437" fmla="*/ 488879 w 556146"/>
                <a:gd name="connsiteY437" fmla="*/ 276225 h 974726"/>
                <a:gd name="connsiteX438" fmla="*/ 486728 w 556146"/>
                <a:gd name="connsiteY438" fmla="*/ 274108 h 974726"/>
                <a:gd name="connsiteX439" fmla="*/ 430807 w 556146"/>
                <a:gd name="connsiteY439" fmla="*/ 305858 h 974726"/>
                <a:gd name="connsiteX440" fmla="*/ 428656 w 556146"/>
                <a:gd name="connsiteY440" fmla="*/ 307975 h 974726"/>
                <a:gd name="connsiteX441" fmla="*/ 428656 w 556146"/>
                <a:gd name="connsiteY441" fmla="*/ 303742 h 974726"/>
                <a:gd name="connsiteX442" fmla="*/ 488879 w 556146"/>
                <a:gd name="connsiteY442" fmla="*/ 269875 h 974726"/>
                <a:gd name="connsiteX443" fmla="*/ 490502 w 556146"/>
                <a:gd name="connsiteY443" fmla="*/ 239713 h 974726"/>
                <a:gd name="connsiteX444" fmla="*/ 492635 w 556146"/>
                <a:gd name="connsiteY444" fmla="*/ 239713 h 974726"/>
                <a:gd name="connsiteX445" fmla="*/ 494768 w 556146"/>
                <a:gd name="connsiteY445" fmla="*/ 239713 h 974726"/>
                <a:gd name="connsiteX446" fmla="*/ 492635 w 556146"/>
                <a:gd name="connsiteY446" fmla="*/ 243946 h 974726"/>
                <a:gd name="connsiteX447" fmla="*/ 490502 w 556146"/>
                <a:gd name="connsiteY447" fmla="*/ 243946 h 974726"/>
                <a:gd name="connsiteX448" fmla="*/ 460637 w 556146"/>
                <a:gd name="connsiteY448" fmla="*/ 256646 h 974726"/>
                <a:gd name="connsiteX449" fmla="*/ 430772 w 556146"/>
                <a:gd name="connsiteY449" fmla="*/ 277813 h 974726"/>
                <a:gd name="connsiteX450" fmla="*/ 428638 w 556146"/>
                <a:gd name="connsiteY450" fmla="*/ 273580 h 974726"/>
                <a:gd name="connsiteX451" fmla="*/ 460637 w 556146"/>
                <a:gd name="connsiteY451" fmla="*/ 252413 h 974726"/>
                <a:gd name="connsiteX452" fmla="*/ 490502 w 556146"/>
                <a:gd name="connsiteY452" fmla="*/ 239713 h 974726"/>
                <a:gd name="connsiteX453" fmla="*/ 473265 w 556146"/>
                <a:gd name="connsiteY453" fmla="*/ 222250 h 974726"/>
                <a:gd name="connsiteX454" fmla="*/ 481924 w 556146"/>
                <a:gd name="connsiteY454" fmla="*/ 222250 h 974726"/>
                <a:gd name="connsiteX455" fmla="*/ 484089 w 556146"/>
                <a:gd name="connsiteY455" fmla="*/ 222250 h 974726"/>
                <a:gd name="connsiteX456" fmla="*/ 486253 w 556146"/>
                <a:gd name="connsiteY456" fmla="*/ 222250 h 974726"/>
                <a:gd name="connsiteX457" fmla="*/ 486253 w 556146"/>
                <a:gd name="connsiteY457" fmla="*/ 226546 h 974726"/>
                <a:gd name="connsiteX458" fmla="*/ 484089 w 556146"/>
                <a:gd name="connsiteY458" fmla="*/ 226546 h 974726"/>
                <a:gd name="connsiteX459" fmla="*/ 479759 w 556146"/>
                <a:gd name="connsiteY459" fmla="*/ 226546 h 974726"/>
                <a:gd name="connsiteX460" fmla="*/ 471100 w 556146"/>
                <a:gd name="connsiteY460" fmla="*/ 228693 h 974726"/>
                <a:gd name="connsiteX461" fmla="*/ 451617 w 556146"/>
                <a:gd name="connsiteY461" fmla="*/ 239432 h 974726"/>
                <a:gd name="connsiteX462" fmla="*/ 421310 w 556146"/>
                <a:gd name="connsiteY462" fmla="*/ 258763 h 974726"/>
                <a:gd name="connsiteX463" fmla="*/ 419145 w 556146"/>
                <a:gd name="connsiteY463" fmla="*/ 254467 h 974726"/>
                <a:gd name="connsiteX464" fmla="*/ 453782 w 556146"/>
                <a:gd name="connsiteY464" fmla="*/ 232989 h 974726"/>
                <a:gd name="connsiteX465" fmla="*/ 473265 w 556146"/>
                <a:gd name="connsiteY465" fmla="*/ 222250 h 974726"/>
                <a:gd name="connsiteX466" fmla="*/ 470823 w 556146"/>
                <a:gd name="connsiteY466" fmla="*/ 193675 h 974726"/>
                <a:gd name="connsiteX467" fmla="*/ 475144 w 556146"/>
                <a:gd name="connsiteY467" fmla="*/ 193675 h 974726"/>
                <a:gd name="connsiteX468" fmla="*/ 472984 w 556146"/>
                <a:gd name="connsiteY468" fmla="*/ 197961 h 974726"/>
                <a:gd name="connsiteX469" fmla="*/ 470823 w 556146"/>
                <a:gd name="connsiteY469" fmla="*/ 197961 h 974726"/>
                <a:gd name="connsiteX470" fmla="*/ 464341 w 556146"/>
                <a:gd name="connsiteY470" fmla="*/ 200104 h 974726"/>
                <a:gd name="connsiteX471" fmla="*/ 455697 w 556146"/>
                <a:gd name="connsiteY471" fmla="*/ 204391 h 974726"/>
                <a:gd name="connsiteX472" fmla="*/ 438411 w 556146"/>
                <a:gd name="connsiteY472" fmla="*/ 215106 h 974726"/>
                <a:gd name="connsiteX473" fmla="*/ 410321 w 556146"/>
                <a:gd name="connsiteY473" fmla="*/ 232252 h 974726"/>
                <a:gd name="connsiteX474" fmla="*/ 406000 w 556146"/>
                <a:gd name="connsiteY474" fmla="*/ 236538 h 974726"/>
                <a:gd name="connsiteX475" fmla="*/ 403839 w 556146"/>
                <a:gd name="connsiteY475" fmla="*/ 236538 h 974726"/>
                <a:gd name="connsiteX476" fmla="*/ 401678 w 556146"/>
                <a:gd name="connsiteY476" fmla="*/ 236538 h 974726"/>
                <a:gd name="connsiteX477" fmla="*/ 401678 w 556146"/>
                <a:gd name="connsiteY477" fmla="*/ 232252 h 974726"/>
                <a:gd name="connsiteX478" fmla="*/ 403839 w 556146"/>
                <a:gd name="connsiteY478" fmla="*/ 232252 h 974726"/>
                <a:gd name="connsiteX479" fmla="*/ 408160 w 556146"/>
                <a:gd name="connsiteY479" fmla="*/ 230108 h 974726"/>
                <a:gd name="connsiteX480" fmla="*/ 442733 w 556146"/>
                <a:gd name="connsiteY480" fmla="*/ 208677 h 974726"/>
                <a:gd name="connsiteX481" fmla="*/ 462180 w 556146"/>
                <a:gd name="connsiteY481" fmla="*/ 197961 h 974726"/>
                <a:gd name="connsiteX482" fmla="*/ 470823 w 556146"/>
                <a:gd name="connsiteY482" fmla="*/ 193675 h 974726"/>
                <a:gd name="connsiteX483" fmla="*/ 460310 w 556146"/>
                <a:gd name="connsiteY483" fmla="*/ 173038 h 974726"/>
                <a:gd name="connsiteX484" fmla="*/ 462457 w 556146"/>
                <a:gd name="connsiteY484" fmla="*/ 173038 h 974726"/>
                <a:gd name="connsiteX485" fmla="*/ 462457 w 556146"/>
                <a:gd name="connsiteY485" fmla="*/ 177367 h 974726"/>
                <a:gd name="connsiteX486" fmla="*/ 462457 w 556146"/>
                <a:gd name="connsiteY486" fmla="*/ 181697 h 974726"/>
                <a:gd name="connsiteX487" fmla="*/ 460310 w 556146"/>
                <a:gd name="connsiteY487" fmla="*/ 181697 h 974726"/>
                <a:gd name="connsiteX488" fmla="*/ 458162 w 556146"/>
                <a:gd name="connsiteY488" fmla="*/ 179532 h 974726"/>
                <a:gd name="connsiteX489" fmla="*/ 404467 w 556146"/>
                <a:gd name="connsiteY489" fmla="*/ 214169 h 974726"/>
                <a:gd name="connsiteX490" fmla="*/ 400171 w 556146"/>
                <a:gd name="connsiteY490" fmla="*/ 218498 h 974726"/>
                <a:gd name="connsiteX491" fmla="*/ 393728 w 556146"/>
                <a:gd name="connsiteY491" fmla="*/ 220663 h 974726"/>
                <a:gd name="connsiteX492" fmla="*/ 391580 w 556146"/>
                <a:gd name="connsiteY492" fmla="*/ 216333 h 974726"/>
                <a:gd name="connsiteX493" fmla="*/ 398024 w 556146"/>
                <a:gd name="connsiteY493" fmla="*/ 214169 h 974726"/>
                <a:gd name="connsiteX494" fmla="*/ 402319 w 556146"/>
                <a:gd name="connsiteY494" fmla="*/ 212004 h 974726"/>
                <a:gd name="connsiteX495" fmla="*/ 460310 w 556146"/>
                <a:gd name="connsiteY495" fmla="*/ 173038 h 974726"/>
                <a:gd name="connsiteX496" fmla="*/ 449197 w 556146"/>
                <a:gd name="connsiteY496" fmla="*/ 161925 h 974726"/>
                <a:gd name="connsiteX497" fmla="*/ 451344 w 556146"/>
                <a:gd name="connsiteY497" fmla="*/ 166270 h 974726"/>
                <a:gd name="connsiteX498" fmla="*/ 395502 w 556146"/>
                <a:gd name="connsiteY498" fmla="*/ 196683 h 974726"/>
                <a:gd name="connsiteX499" fmla="*/ 391206 w 556146"/>
                <a:gd name="connsiteY499" fmla="*/ 198855 h 974726"/>
                <a:gd name="connsiteX500" fmla="*/ 384763 w 556146"/>
                <a:gd name="connsiteY500" fmla="*/ 201028 h 974726"/>
                <a:gd name="connsiteX501" fmla="*/ 382615 w 556146"/>
                <a:gd name="connsiteY501" fmla="*/ 203200 h 974726"/>
                <a:gd name="connsiteX502" fmla="*/ 382615 w 556146"/>
                <a:gd name="connsiteY502" fmla="*/ 198855 h 974726"/>
                <a:gd name="connsiteX503" fmla="*/ 384763 w 556146"/>
                <a:gd name="connsiteY503" fmla="*/ 196683 h 974726"/>
                <a:gd name="connsiteX504" fmla="*/ 389058 w 556146"/>
                <a:gd name="connsiteY504" fmla="*/ 194510 h 974726"/>
                <a:gd name="connsiteX505" fmla="*/ 393354 w 556146"/>
                <a:gd name="connsiteY505" fmla="*/ 192338 h 974726"/>
                <a:gd name="connsiteX506" fmla="*/ 449197 w 556146"/>
                <a:gd name="connsiteY506" fmla="*/ 161925 h 974726"/>
                <a:gd name="connsiteX507" fmla="*/ 443769 w 556146"/>
                <a:gd name="connsiteY507" fmla="*/ 139700 h 974726"/>
                <a:gd name="connsiteX508" fmla="*/ 445952 w 556146"/>
                <a:gd name="connsiteY508" fmla="*/ 139700 h 974726"/>
                <a:gd name="connsiteX509" fmla="*/ 448134 w 556146"/>
                <a:gd name="connsiteY509" fmla="*/ 139700 h 974726"/>
                <a:gd name="connsiteX510" fmla="*/ 448134 w 556146"/>
                <a:gd name="connsiteY510" fmla="*/ 141872 h 974726"/>
                <a:gd name="connsiteX511" fmla="*/ 448134 w 556146"/>
                <a:gd name="connsiteY511" fmla="*/ 144045 h 974726"/>
                <a:gd name="connsiteX512" fmla="*/ 387016 w 556146"/>
                <a:gd name="connsiteY512" fmla="*/ 180975 h 974726"/>
                <a:gd name="connsiteX513" fmla="*/ 384833 w 556146"/>
                <a:gd name="connsiteY513" fmla="*/ 180975 h 974726"/>
                <a:gd name="connsiteX514" fmla="*/ 382650 w 556146"/>
                <a:gd name="connsiteY514" fmla="*/ 178803 h 974726"/>
                <a:gd name="connsiteX515" fmla="*/ 384833 w 556146"/>
                <a:gd name="connsiteY515" fmla="*/ 176630 h 974726"/>
                <a:gd name="connsiteX516" fmla="*/ 443769 w 556146"/>
                <a:gd name="connsiteY516" fmla="*/ 139700 h 974726"/>
                <a:gd name="connsiteX517" fmla="*/ 431760 w 556146"/>
                <a:gd name="connsiteY517" fmla="*/ 125413 h 974726"/>
                <a:gd name="connsiteX518" fmla="*/ 436030 w 556146"/>
                <a:gd name="connsiteY518" fmla="*/ 129709 h 974726"/>
                <a:gd name="connsiteX519" fmla="*/ 433895 w 556146"/>
                <a:gd name="connsiteY519" fmla="*/ 131856 h 974726"/>
                <a:gd name="connsiteX520" fmla="*/ 431760 w 556146"/>
                <a:gd name="connsiteY520" fmla="*/ 129709 h 974726"/>
                <a:gd name="connsiteX521" fmla="*/ 429625 w 556146"/>
                <a:gd name="connsiteY521" fmla="*/ 131856 h 974726"/>
                <a:gd name="connsiteX522" fmla="*/ 427491 w 556146"/>
                <a:gd name="connsiteY522" fmla="*/ 134004 h 974726"/>
                <a:gd name="connsiteX523" fmla="*/ 421086 w 556146"/>
                <a:gd name="connsiteY523" fmla="*/ 136152 h 974726"/>
                <a:gd name="connsiteX524" fmla="*/ 406141 w 556146"/>
                <a:gd name="connsiteY524" fmla="*/ 144743 h 974726"/>
                <a:gd name="connsiteX525" fmla="*/ 378387 w 556146"/>
                <a:gd name="connsiteY525" fmla="*/ 161926 h 974726"/>
                <a:gd name="connsiteX526" fmla="*/ 376252 w 556146"/>
                <a:gd name="connsiteY526" fmla="*/ 161926 h 974726"/>
                <a:gd name="connsiteX527" fmla="*/ 376252 w 556146"/>
                <a:gd name="connsiteY527" fmla="*/ 157630 h 974726"/>
                <a:gd name="connsiteX528" fmla="*/ 412546 w 556146"/>
                <a:gd name="connsiteY528" fmla="*/ 136152 h 974726"/>
                <a:gd name="connsiteX529" fmla="*/ 429625 w 556146"/>
                <a:gd name="connsiteY529" fmla="*/ 127561 h 974726"/>
                <a:gd name="connsiteX530" fmla="*/ 431760 w 556146"/>
                <a:gd name="connsiteY530" fmla="*/ 125413 h 974726"/>
                <a:gd name="connsiteX531" fmla="*/ 425385 w 556146"/>
                <a:gd name="connsiteY531" fmla="*/ 106363 h 974726"/>
                <a:gd name="connsiteX532" fmla="*/ 427532 w 556146"/>
                <a:gd name="connsiteY532" fmla="*/ 110541 h 974726"/>
                <a:gd name="connsiteX533" fmla="*/ 423237 w 556146"/>
                <a:gd name="connsiteY533" fmla="*/ 110541 h 974726"/>
                <a:gd name="connsiteX534" fmla="*/ 363099 w 556146"/>
                <a:gd name="connsiteY534" fmla="*/ 146051 h 974726"/>
                <a:gd name="connsiteX535" fmla="*/ 360951 w 556146"/>
                <a:gd name="connsiteY535" fmla="*/ 146051 h 974726"/>
                <a:gd name="connsiteX536" fmla="*/ 358803 w 556146"/>
                <a:gd name="connsiteY536" fmla="*/ 141873 h 974726"/>
                <a:gd name="connsiteX537" fmla="*/ 360951 w 556146"/>
                <a:gd name="connsiteY537" fmla="*/ 141873 h 974726"/>
                <a:gd name="connsiteX538" fmla="*/ 421089 w 556146"/>
                <a:gd name="connsiteY538" fmla="*/ 108452 h 974726"/>
                <a:gd name="connsiteX539" fmla="*/ 425385 w 556146"/>
                <a:gd name="connsiteY539" fmla="*/ 106363 h 974726"/>
                <a:gd name="connsiteX540" fmla="*/ 415299 w 556146"/>
                <a:gd name="connsiteY540" fmla="*/ 93663 h 974726"/>
                <a:gd name="connsiteX541" fmla="*/ 419594 w 556146"/>
                <a:gd name="connsiteY541" fmla="*/ 93663 h 974726"/>
                <a:gd name="connsiteX542" fmla="*/ 419594 w 556146"/>
                <a:gd name="connsiteY542" fmla="*/ 97949 h 974726"/>
                <a:gd name="connsiteX543" fmla="*/ 413151 w 556146"/>
                <a:gd name="connsiteY543" fmla="*/ 97949 h 974726"/>
                <a:gd name="connsiteX544" fmla="*/ 383082 w 556146"/>
                <a:gd name="connsiteY544" fmla="*/ 115094 h 974726"/>
                <a:gd name="connsiteX545" fmla="*/ 353013 w 556146"/>
                <a:gd name="connsiteY545" fmla="*/ 136526 h 974726"/>
                <a:gd name="connsiteX546" fmla="*/ 350865 w 556146"/>
                <a:gd name="connsiteY546" fmla="*/ 136526 h 974726"/>
                <a:gd name="connsiteX547" fmla="*/ 350865 w 556146"/>
                <a:gd name="connsiteY547" fmla="*/ 132240 h 974726"/>
                <a:gd name="connsiteX548" fmla="*/ 383082 w 556146"/>
                <a:gd name="connsiteY548" fmla="*/ 108665 h 974726"/>
                <a:gd name="connsiteX549" fmla="*/ 411003 w 556146"/>
                <a:gd name="connsiteY549" fmla="*/ 95806 h 974726"/>
                <a:gd name="connsiteX550" fmla="*/ 415299 w 556146"/>
                <a:gd name="connsiteY550" fmla="*/ 93663 h 974726"/>
                <a:gd name="connsiteX551" fmla="*/ 387784 w 556146"/>
                <a:gd name="connsiteY551" fmla="*/ 84138 h 974726"/>
                <a:gd name="connsiteX552" fmla="*/ 387784 w 556146"/>
                <a:gd name="connsiteY552" fmla="*/ 86286 h 974726"/>
                <a:gd name="connsiteX553" fmla="*/ 343610 w 556146"/>
                <a:gd name="connsiteY553" fmla="*/ 118503 h 974726"/>
                <a:gd name="connsiteX554" fmla="*/ 341401 w 556146"/>
                <a:gd name="connsiteY554" fmla="*/ 120651 h 974726"/>
                <a:gd name="connsiteX555" fmla="*/ 341401 w 556146"/>
                <a:gd name="connsiteY555" fmla="*/ 116355 h 974726"/>
                <a:gd name="connsiteX556" fmla="*/ 387784 w 556146"/>
                <a:gd name="connsiteY556" fmla="*/ 84138 h 974726"/>
                <a:gd name="connsiteX557" fmla="*/ 384685 w 556146"/>
                <a:gd name="connsiteY557" fmla="*/ 69850 h 974726"/>
                <a:gd name="connsiteX558" fmla="*/ 386818 w 556146"/>
                <a:gd name="connsiteY558" fmla="*/ 74136 h 974726"/>
                <a:gd name="connsiteX559" fmla="*/ 384685 w 556146"/>
                <a:gd name="connsiteY559" fmla="*/ 74136 h 974726"/>
                <a:gd name="connsiteX560" fmla="*/ 324955 w 556146"/>
                <a:gd name="connsiteY560" fmla="*/ 110570 h 974726"/>
                <a:gd name="connsiteX561" fmla="*/ 322822 w 556146"/>
                <a:gd name="connsiteY561" fmla="*/ 110570 h 974726"/>
                <a:gd name="connsiteX562" fmla="*/ 322822 w 556146"/>
                <a:gd name="connsiteY562" fmla="*/ 112713 h 974726"/>
                <a:gd name="connsiteX563" fmla="*/ 320688 w 556146"/>
                <a:gd name="connsiteY563" fmla="*/ 108427 h 974726"/>
                <a:gd name="connsiteX564" fmla="*/ 382552 w 556146"/>
                <a:gd name="connsiteY564" fmla="*/ 71993 h 974726"/>
                <a:gd name="connsiteX565" fmla="*/ 384685 w 556146"/>
                <a:gd name="connsiteY565" fmla="*/ 69850 h 974726"/>
                <a:gd name="connsiteX566" fmla="*/ 360889 w 556146"/>
                <a:gd name="connsiteY566" fmla="*/ 53975 h 974726"/>
                <a:gd name="connsiteX567" fmla="*/ 363005 w 556146"/>
                <a:gd name="connsiteY567" fmla="*/ 58320 h 974726"/>
                <a:gd name="connsiteX568" fmla="*/ 360889 w 556146"/>
                <a:gd name="connsiteY568" fmla="*/ 58320 h 974726"/>
                <a:gd name="connsiteX569" fmla="*/ 303739 w 556146"/>
                <a:gd name="connsiteY569" fmla="*/ 95250 h 974726"/>
                <a:gd name="connsiteX570" fmla="*/ 301622 w 556146"/>
                <a:gd name="connsiteY570" fmla="*/ 95250 h 974726"/>
                <a:gd name="connsiteX571" fmla="*/ 301622 w 556146"/>
                <a:gd name="connsiteY571" fmla="*/ 90905 h 974726"/>
                <a:gd name="connsiteX572" fmla="*/ 358772 w 556146"/>
                <a:gd name="connsiteY572" fmla="*/ 56147 h 974726"/>
                <a:gd name="connsiteX573" fmla="*/ 360889 w 556146"/>
                <a:gd name="connsiteY573" fmla="*/ 53975 h 974726"/>
                <a:gd name="connsiteX574" fmla="*/ 344379 w 556146"/>
                <a:gd name="connsiteY574" fmla="*/ 46038 h 974726"/>
                <a:gd name="connsiteX575" fmla="*/ 346549 w 556146"/>
                <a:gd name="connsiteY575" fmla="*/ 50334 h 974726"/>
                <a:gd name="connsiteX576" fmla="*/ 287969 w 556146"/>
                <a:gd name="connsiteY576" fmla="*/ 82551 h 974726"/>
                <a:gd name="connsiteX577" fmla="*/ 285800 w 556146"/>
                <a:gd name="connsiteY577" fmla="*/ 82551 h 974726"/>
                <a:gd name="connsiteX578" fmla="*/ 283630 w 556146"/>
                <a:gd name="connsiteY578" fmla="*/ 82551 h 974726"/>
                <a:gd name="connsiteX579" fmla="*/ 285800 w 556146"/>
                <a:gd name="connsiteY579" fmla="*/ 80403 h 974726"/>
                <a:gd name="connsiteX580" fmla="*/ 342209 w 556146"/>
                <a:gd name="connsiteY580" fmla="*/ 48186 h 974726"/>
                <a:gd name="connsiteX581" fmla="*/ 344379 w 556146"/>
                <a:gd name="connsiteY581" fmla="*/ 46038 h 974726"/>
                <a:gd name="connsiteX582" fmla="*/ 315753 w 556146"/>
                <a:gd name="connsiteY582" fmla="*/ 34925 h 974726"/>
                <a:gd name="connsiteX583" fmla="*/ 322197 w 556146"/>
                <a:gd name="connsiteY583" fmla="*/ 34925 h 974726"/>
                <a:gd name="connsiteX584" fmla="*/ 324344 w 556146"/>
                <a:gd name="connsiteY584" fmla="*/ 34925 h 974726"/>
                <a:gd name="connsiteX585" fmla="*/ 326492 w 556146"/>
                <a:gd name="connsiteY585" fmla="*/ 37042 h 974726"/>
                <a:gd name="connsiteX586" fmla="*/ 324344 w 556146"/>
                <a:gd name="connsiteY586" fmla="*/ 39158 h 974726"/>
                <a:gd name="connsiteX587" fmla="*/ 322197 w 556146"/>
                <a:gd name="connsiteY587" fmla="*/ 39158 h 974726"/>
                <a:gd name="connsiteX588" fmla="*/ 287832 w 556146"/>
                <a:gd name="connsiteY588" fmla="*/ 53975 h 974726"/>
                <a:gd name="connsiteX589" fmla="*/ 264206 w 556146"/>
                <a:gd name="connsiteY589" fmla="*/ 68792 h 974726"/>
                <a:gd name="connsiteX590" fmla="*/ 257763 w 556146"/>
                <a:gd name="connsiteY590" fmla="*/ 73025 h 974726"/>
                <a:gd name="connsiteX591" fmla="*/ 255615 w 556146"/>
                <a:gd name="connsiteY591" fmla="*/ 68792 h 974726"/>
                <a:gd name="connsiteX592" fmla="*/ 259911 w 556146"/>
                <a:gd name="connsiteY592" fmla="*/ 66675 h 974726"/>
                <a:gd name="connsiteX593" fmla="*/ 289980 w 556146"/>
                <a:gd name="connsiteY593" fmla="*/ 47625 h 974726"/>
                <a:gd name="connsiteX594" fmla="*/ 315753 w 556146"/>
                <a:gd name="connsiteY594" fmla="*/ 34925 h 974726"/>
                <a:gd name="connsiteX595" fmla="*/ 303678 w 556146"/>
                <a:gd name="connsiteY595" fmla="*/ 25400 h 974726"/>
                <a:gd name="connsiteX596" fmla="*/ 303678 w 556146"/>
                <a:gd name="connsiteY596" fmla="*/ 29810 h 974726"/>
                <a:gd name="connsiteX597" fmla="*/ 244895 w 556146"/>
                <a:gd name="connsiteY597" fmla="*/ 58473 h 974726"/>
                <a:gd name="connsiteX598" fmla="*/ 236187 w 556146"/>
                <a:gd name="connsiteY598" fmla="*/ 62883 h 974726"/>
                <a:gd name="connsiteX599" fmla="*/ 234010 w 556146"/>
                <a:gd name="connsiteY599" fmla="*/ 65088 h 974726"/>
                <a:gd name="connsiteX600" fmla="*/ 231832 w 556146"/>
                <a:gd name="connsiteY600" fmla="*/ 65088 h 974726"/>
                <a:gd name="connsiteX601" fmla="*/ 229655 w 556146"/>
                <a:gd name="connsiteY601" fmla="*/ 60678 h 974726"/>
                <a:gd name="connsiteX602" fmla="*/ 231832 w 556146"/>
                <a:gd name="connsiteY602" fmla="*/ 60678 h 974726"/>
                <a:gd name="connsiteX603" fmla="*/ 238364 w 556146"/>
                <a:gd name="connsiteY603" fmla="*/ 56268 h 974726"/>
                <a:gd name="connsiteX604" fmla="*/ 297147 w 556146"/>
                <a:gd name="connsiteY604" fmla="*/ 27605 h 974726"/>
                <a:gd name="connsiteX605" fmla="*/ 303678 w 556146"/>
                <a:gd name="connsiteY605" fmla="*/ 25400 h 974726"/>
                <a:gd name="connsiteX606" fmla="*/ 87790 w 556146"/>
                <a:gd name="connsiteY606" fmla="*/ 17463 h 974726"/>
                <a:gd name="connsiteX607" fmla="*/ 89955 w 556146"/>
                <a:gd name="connsiteY607" fmla="*/ 17463 h 974726"/>
                <a:gd name="connsiteX608" fmla="*/ 89955 w 556146"/>
                <a:gd name="connsiteY608" fmla="*/ 19580 h 974726"/>
                <a:gd name="connsiteX609" fmla="*/ 46660 w 556146"/>
                <a:gd name="connsiteY609" fmla="*/ 49213 h 974726"/>
                <a:gd name="connsiteX610" fmla="*/ 44495 w 556146"/>
                <a:gd name="connsiteY610" fmla="*/ 49213 h 974726"/>
                <a:gd name="connsiteX611" fmla="*/ 44495 w 556146"/>
                <a:gd name="connsiteY611" fmla="*/ 44980 h 974726"/>
                <a:gd name="connsiteX612" fmla="*/ 81296 w 556146"/>
                <a:gd name="connsiteY612" fmla="*/ 19580 h 974726"/>
                <a:gd name="connsiteX613" fmla="*/ 87790 w 556146"/>
                <a:gd name="connsiteY613" fmla="*/ 17463 h 974726"/>
                <a:gd name="connsiteX614" fmla="*/ 272979 w 556146"/>
                <a:gd name="connsiteY614" fmla="*/ 15875 h 974726"/>
                <a:gd name="connsiteX615" fmla="*/ 272979 w 556146"/>
                <a:gd name="connsiteY615" fmla="*/ 20108 h 974726"/>
                <a:gd name="connsiteX616" fmla="*/ 270828 w 556146"/>
                <a:gd name="connsiteY616" fmla="*/ 20108 h 974726"/>
                <a:gd name="connsiteX617" fmla="*/ 219208 w 556146"/>
                <a:gd name="connsiteY617" fmla="*/ 49742 h 974726"/>
                <a:gd name="connsiteX618" fmla="*/ 214907 w 556146"/>
                <a:gd name="connsiteY618" fmla="*/ 51858 h 974726"/>
                <a:gd name="connsiteX619" fmla="*/ 212756 w 556146"/>
                <a:gd name="connsiteY619" fmla="*/ 53975 h 974726"/>
                <a:gd name="connsiteX620" fmla="*/ 212756 w 556146"/>
                <a:gd name="connsiteY620" fmla="*/ 49742 h 974726"/>
                <a:gd name="connsiteX621" fmla="*/ 214907 w 556146"/>
                <a:gd name="connsiteY621" fmla="*/ 47625 h 974726"/>
                <a:gd name="connsiteX622" fmla="*/ 262225 w 556146"/>
                <a:gd name="connsiteY622" fmla="*/ 20108 h 974726"/>
                <a:gd name="connsiteX623" fmla="*/ 272979 w 556146"/>
                <a:gd name="connsiteY623" fmla="*/ 15875 h 974726"/>
                <a:gd name="connsiteX624" fmla="*/ 119572 w 556146"/>
                <a:gd name="connsiteY624" fmla="*/ 11113 h 974726"/>
                <a:gd name="connsiteX625" fmla="*/ 121705 w 556146"/>
                <a:gd name="connsiteY625" fmla="*/ 13278 h 974726"/>
                <a:gd name="connsiteX626" fmla="*/ 121705 w 556146"/>
                <a:gd name="connsiteY626" fmla="*/ 15442 h 974726"/>
                <a:gd name="connsiteX627" fmla="*/ 76908 w 556146"/>
                <a:gd name="connsiteY627" fmla="*/ 43584 h 974726"/>
                <a:gd name="connsiteX628" fmla="*/ 66242 w 556146"/>
                <a:gd name="connsiteY628" fmla="*/ 52244 h 974726"/>
                <a:gd name="connsiteX629" fmla="*/ 55575 w 556146"/>
                <a:gd name="connsiteY629" fmla="*/ 58738 h 974726"/>
                <a:gd name="connsiteX630" fmla="*/ 53442 w 556146"/>
                <a:gd name="connsiteY630" fmla="*/ 54408 h 974726"/>
                <a:gd name="connsiteX631" fmla="*/ 64108 w 556146"/>
                <a:gd name="connsiteY631" fmla="*/ 47914 h 974726"/>
                <a:gd name="connsiteX632" fmla="*/ 115306 w 556146"/>
                <a:gd name="connsiteY632" fmla="*/ 15442 h 974726"/>
                <a:gd name="connsiteX633" fmla="*/ 119572 w 556146"/>
                <a:gd name="connsiteY633" fmla="*/ 11113 h 974726"/>
                <a:gd name="connsiteX634" fmla="*/ 240932 w 556146"/>
                <a:gd name="connsiteY634" fmla="*/ 9525 h 974726"/>
                <a:gd name="connsiteX635" fmla="*/ 249691 w 556146"/>
                <a:gd name="connsiteY635" fmla="*/ 9525 h 974726"/>
                <a:gd name="connsiteX636" fmla="*/ 251880 w 556146"/>
                <a:gd name="connsiteY636" fmla="*/ 11642 h 974726"/>
                <a:gd name="connsiteX637" fmla="*/ 249691 w 556146"/>
                <a:gd name="connsiteY637" fmla="*/ 13758 h 974726"/>
                <a:gd name="connsiteX638" fmla="*/ 240932 w 556146"/>
                <a:gd name="connsiteY638" fmla="*/ 15875 h 974726"/>
                <a:gd name="connsiteX639" fmla="*/ 192760 w 556146"/>
                <a:gd name="connsiteY639" fmla="*/ 41275 h 974726"/>
                <a:gd name="connsiteX640" fmla="*/ 190570 w 556146"/>
                <a:gd name="connsiteY640" fmla="*/ 41275 h 974726"/>
                <a:gd name="connsiteX641" fmla="*/ 190570 w 556146"/>
                <a:gd name="connsiteY641" fmla="*/ 39158 h 974726"/>
                <a:gd name="connsiteX642" fmla="*/ 232173 w 556146"/>
                <a:gd name="connsiteY642" fmla="*/ 13758 h 974726"/>
                <a:gd name="connsiteX643" fmla="*/ 240932 w 556146"/>
                <a:gd name="connsiteY643" fmla="*/ 9525 h 974726"/>
                <a:gd name="connsiteX644" fmla="*/ 152291 w 556146"/>
                <a:gd name="connsiteY644" fmla="*/ 3175 h 974726"/>
                <a:gd name="connsiteX645" fmla="*/ 154461 w 556146"/>
                <a:gd name="connsiteY645" fmla="*/ 3175 h 974726"/>
                <a:gd name="connsiteX646" fmla="*/ 154461 w 556146"/>
                <a:gd name="connsiteY646" fmla="*/ 7353 h 974726"/>
                <a:gd name="connsiteX647" fmla="*/ 145782 w 556146"/>
                <a:gd name="connsiteY647" fmla="*/ 11530 h 974726"/>
                <a:gd name="connsiteX648" fmla="*/ 102390 w 556146"/>
                <a:gd name="connsiteY648" fmla="*/ 38685 h 974726"/>
                <a:gd name="connsiteX649" fmla="*/ 93712 w 556146"/>
                <a:gd name="connsiteY649" fmla="*/ 42863 h 974726"/>
                <a:gd name="connsiteX650" fmla="*/ 91542 w 556146"/>
                <a:gd name="connsiteY650" fmla="*/ 40774 h 974726"/>
                <a:gd name="connsiteX651" fmla="*/ 91542 w 556146"/>
                <a:gd name="connsiteY651" fmla="*/ 38685 h 974726"/>
                <a:gd name="connsiteX652" fmla="*/ 134934 w 556146"/>
                <a:gd name="connsiteY652" fmla="*/ 13619 h 974726"/>
                <a:gd name="connsiteX653" fmla="*/ 143613 w 556146"/>
                <a:gd name="connsiteY653" fmla="*/ 7353 h 974726"/>
                <a:gd name="connsiteX654" fmla="*/ 152291 w 556146"/>
                <a:gd name="connsiteY654" fmla="*/ 3175 h 974726"/>
                <a:gd name="connsiteX655" fmla="*/ 219035 w 556146"/>
                <a:gd name="connsiteY655" fmla="*/ 0 h 974726"/>
                <a:gd name="connsiteX656" fmla="*/ 221170 w 556146"/>
                <a:gd name="connsiteY656" fmla="*/ 4410 h 974726"/>
                <a:gd name="connsiteX657" fmla="*/ 212631 w 556146"/>
                <a:gd name="connsiteY657" fmla="*/ 6615 h 974726"/>
                <a:gd name="connsiteX658" fmla="*/ 204091 w 556146"/>
                <a:gd name="connsiteY658" fmla="*/ 11024 h 974726"/>
                <a:gd name="connsiteX659" fmla="*/ 189146 w 556146"/>
                <a:gd name="connsiteY659" fmla="*/ 19844 h 974726"/>
                <a:gd name="connsiteX660" fmla="*/ 167797 w 556146"/>
                <a:gd name="connsiteY660" fmla="*/ 37483 h 974726"/>
                <a:gd name="connsiteX661" fmla="*/ 163527 w 556146"/>
                <a:gd name="connsiteY661" fmla="*/ 39688 h 974726"/>
                <a:gd name="connsiteX662" fmla="*/ 161392 w 556146"/>
                <a:gd name="connsiteY662" fmla="*/ 35278 h 974726"/>
                <a:gd name="connsiteX663" fmla="*/ 195551 w 556146"/>
                <a:gd name="connsiteY663" fmla="*/ 11024 h 974726"/>
                <a:gd name="connsiteX664" fmla="*/ 201956 w 556146"/>
                <a:gd name="connsiteY664" fmla="*/ 6615 h 974726"/>
                <a:gd name="connsiteX665" fmla="*/ 219035 w 556146"/>
                <a:gd name="connsiteY665" fmla="*/ 0 h 974726"/>
                <a:gd name="connsiteX666" fmla="*/ 197328 w 556146"/>
                <a:gd name="connsiteY666" fmla="*/ 0 h 974726"/>
                <a:gd name="connsiteX667" fmla="*/ 197328 w 556146"/>
                <a:gd name="connsiteY667" fmla="*/ 4384 h 974726"/>
                <a:gd name="connsiteX668" fmla="*/ 192999 w 556146"/>
                <a:gd name="connsiteY668" fmla="*/ 6577 h 974726"/>
                <a:gd name="connsiteX669" fmla="*/ 184340 w 556146"/>
                <a:gd name="connsiteY669" fmla="*/ 10961 h 974726"/>
                <a:gd name="connsiteX670" fmla="*/ 147538 w 556146"/>
                <a:gd name="connsiteY670" fmla="*/ 35076 h 974726"/>
                <a:gd name="connsiteX671" fmla="*/ 143209 w 556146"/>
                <a:gd name="connsiteY671" fmla="*/ 39461 h 974726"/>
                <a:gd name="connsiteX672" fmla="*/ 136714 w 556146"/>
                <a:gd name="connsiteY672" fmla="*/ 43846 h 974726"/>
                <a:gd name="connsiteX673" fmla="*/ 132385 w 556146"/>
                <a:gd name="connsiteY673" fmla="*/ 46038 h 974726"/>
                <a:gd name="connsiteX674" fmla="*/ 130220 w 556146"/>
                <a:gd name="connsiteY674" fmla="*/ 46038 h 974726"/>
                <a:gd name="connsiteX675" fmla="*/ 130220 w 556146"/>
                <a:gd name="connsiteY675" fmla="*/ 43846 h 974726"/>
                <a:gd name="connsiteX676" fmla="*/ 130220 w 556146"/>
                <a:gd name="connsiteY676" fmla="*/ 41653 h 974726"/>
                <a:gd name="connsiteX677" fmla="*/ 134550 w 556146"/>
                <a:gd name="connsiteY677" fmla="*/ 39461 h 974726"/>
                <a:gd name="connsiteX678" fmla="*/ 141044 w 556146"/>
                <a:gd name="connsiteY678" fmla="*/ 35076 h 974726"/>
                <a:gd name="connsiteX679" fmla="*/ 175681 w 556146"/>
                <a:gd name="connsiteY679" fmla="*/ 10961 h 974726"/>
                <a:gd name="connsiteX680" fmla="*/ 182175 w 556146"/>
                <a:gd name="connsiteY680" fmla="*/ 6577 h 974726"/>
                <a:gd name="connsiteX681" fmla="*/ 197328 w 556146"/>
                <a:gd name="connsiteY681" fmla="*/ 0 h 9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Lst>
              <a:rect l="l" t="t" r="r" b="b"/>
              <a:pathLst>
                <a:path w="556146" h="974726">
                  <a:moveTo>
                    <a:pt x="527047" y="954088"/>
                  </a:moveTo>
                  <a:cubicBezTo>
                    <a:pt x="527047" y="954088"/>
                    <a:pt x="527047" y="954088"/>
                    <a:pt x="529164" y="954088"/>
                  </a:cubicBezTo>
                  <a:cubicBezTo>
                    <a:pt x="529164" y="954088"/>
                    <a:pt x="531280" y="956381"/>
                    <a:pt x="529164" y="958674"/>
                  </a:cubicBezTo>
                  <a:cubicBezTo>
                    <a:pt x="524930" y="963261"/>
                    <a:pt x="518580" y="965554"/>
                    <a:pt x="514347" y="970140"/>
                  </a:cubicBezTo>
                  <a:cubicBezTo>
                    <a:pt x="514347" y="970140"/>
                    <a:pt x="512230" y="972433"/>
                    <a:pt x="510114" y="972433"/>
                  </a:cubicBezTo>
                  <a:cubicBezTo>
                    <a:pt x="510114" y="974726"/>
                    <a:pt x="510114" y="974726"/>
                    <a:pt x="510114" y="974726"/>
                  </a:cubicBezTo>
                  <a:cubicBezTo>
                    <a:pt x="510114" y="974726"/>
                    <a:pt x="510114" y="974726"/>
                    <a:pt x="507997" y="974726"/>
                  </a:cubicBezTo>
                  <a:cubicBezTo>
                    <a:pt x="507997" y="974726"/>
                    <a:pt x="505880" y="972433"/>
                    <a:pt x="507997" y="970140"/>
                  </a:cubicBezTo>
                  <a:cubicBezTo>
                    <a:pt x="510114" y="967847"/>
                    <a:pt x="512230" y="967847"/>
                    <a:pt x="514347" y="965554"/>
                  </a:cubicBezTo>
                  <a:cubicBezTo>
                    <a:pt x="518580" y="960967"/>
                    <a:pt x="522814" y="958674"/>
                    <a:pt x="527047" y="954088"/>
                  </a:cubicBezTo>
                  <a:close/>
                  <a:moveTo>
                    <a:pt x="550414" y="914400"/>
                  </a:moveTo>
                  <a:cubicBezTo>
                    <a:pt x="552503" y="914400"/>
                    <a:pt x="552503" y="914400"/>
                    <a:pt x="552503" y="914400"/>
                  </a:cubicBezTo>
                  <a:cubicBezTo>
                    <a:pt x="554591" y="914400"/>
                    <a:pt x="556680" y="916548"/>
                    <a:pt x="554591" y="918696"/>
                  </a:cubicBezTo>
                  <a:cubicBezTo>
                    <a:pt x="554591" y="918696"/>
                    <a:pt x="552503" y="920844"/>
                    <a:pt x="552503" y="920844"/>
                  </a:cubicBezTo>
                  <a:cubicBezTo>
                    <a:pt x="542058" y="931583"/>
                    <a:pt x="531614" y="940174"/>
                    <a:pt x="521170" y="948765"/>
                  </a:cubicBezTo>
                  <a:cubicBezTo>
                    <a:pt x="521170" y="948765"/>
                    <a:pt x="519081" y="950913"/>
                    <a:pt x="519081" y="950913"/>
                  </a:cubicBezTo>
                  <a:cubicBezTo>
                    <a:pt x="516992" y="950913"/>
                    <a:pt x="516992" y="948765"/>
                    <a:pt x="516992" y="946617"/>
                  </a:cubicBezTo>
                  <a:cubicBezTo>
                    <a:pt x="529525" y="935878"/>
                    <a:pt x="539970" y="927287"/>
                    <a:pt x="550414" y="916548"/>
                  </a:cubicBezTo>
                  <a:cubicBezTo>
                    <a:pt x="550414" y="914400"/>
                    <a:pt x="550414" y="914400"/>
                    <a:pt x="550414" y="914400"/>
                  </a:cubicBezTo>
                  <a:close/>
                  <a:moveTo>
                    <a:pt x="548121" y="892175"/>
                  </a:moveTo>
                  <a:cubicBezTo>
                    <a:pt x="550261" y="892175"/>
                    <a:pt x="550261" y="892175"/>
                    <a:pt x="552401" y="892175"/>
                  </a:cubicBezTo>
                  <a:cubicBezTo>
                    <a:pt x="552401" y="892175"/>
                    <a:pt x="554541" y="892175"/>
                    <a:pt x="554541" y="892175"/>
                  </a:cubicBezTo>
                  <a:cubicBezTo>
                    <a:pt x="556680" y="892175"/>
                    <a:pt x="556680" y="896471"/>
                    <a:pt x="554541" y="896471"/>
                  </a:cubicBezTo>
                  <a:cubicBezTo>
                    <a:pt x="552401" y="896471"/>
                    <a:pt x="552401" y="896471"/>
                    <a:pt x="552401" y="896471"/>
                  </a:cubicBezTo>
                  <a:cubicBezTo>
                    <a:pt x="550261" y="896471"/>
                    <a:pt x="550261" y="896471"/>
                    <a:pt x="548121" y="896471"/>
                  </a:cubicBezTo>
                  <a:cubicBezTo>
                    <a:pt x="541702" y="898619"/>
                    <a:pt x="535283" y="905062"/>
                    <a:pt x="531004" y="909358"/>
                  </a:cubicBezTo>
                  <a:cubicBezTo>
                    <a:pt x="524585" y="915801"/>
                    <a:pt x="518166" y="922245"/>
                    <a:pt x="511747" y="926540"/>
                  </a:cubicBezTo>
                  <a:cubicBezTo>
                    <a:pt x="511747" y="928688"/>
                    <a:pt x="511747" y="928688"/>
                    <a:pt x="511747" y="928688"/>
                  </a:cubicBezTo>
                  <a:cubicBezTo>
                    <a:pt x="509607" y="928688"/>
                    <a:pt x="507467" y="926540"/>
                    <a:pt x="509607" y="924392"/>
                  </a:cubicBezTo>
                  <a:cubicBezTo>
                    <a:pt x="509607" y="924392"/>
                    <a:pt x="509607" y="924392"/>
                    <a:pt x="511747" y="922245"/>
                  </a:cubicBezTo>
                  <a:cubicBezTo>
                    <a:pt x="518166" y="915801"/>
                    <a:pt x="522445" y="909358"/>
                    <a:pt x="531004" y="902914"/>
                  </a:cubicBezTo>
                  <a:cubicBezTo>
                    <a:pt x="535283" y="898619"/>
                    <a:pt x="541702" y="894323"/>
                    <a:pt x="548121" y="892175"/>
                  </a:cubicBezTo>
                  <a:close/>
                  <a:moveTo>
                    <a:pt x="544457" y="874713"/>
                  </a:moveTo>
                  <a:cubicBezTo>
                    <a:pt x="544457" y="874713"/>
                    <a:pt x="544457" y="874713"/>
                    <a:pt x="546600" y="874713"/>
                  </a:cubicBezTo>
                  <a:cubicBezTo>
                    <a:pt x="546600" y="874713"/>
                    <a:pt x="548743" y="874713"/>
                    <a:pt x="548743" y="876911"/>
                  </a:cubicBezTo>
                  <a:cubicBezTo>
                    <a:pt x="548743" y="876911"/>
                    <a:pt x="546600" y="876911"/>
                    <a:pt x="546600" y="879109"/>
                  </a:cubicBezTo>
                  <a:cubicBezTo>
                    <a:pt x="533741" y="883505"/>
                    <a:pt x="523025" y="894496"/>
                    <a:pt x="510167" y="903288"/>
                  </a:cubicBezTo>
                  <a:cubicBezTo>
                    <a:pt x="510167" y="903288"/>
                    <a:pt x="510167" y="903288"/>
                    <a:pt x="508023" y="903288"/>
                  </a:cubicBezTo>
                  <a:cubicBezTo>
                    <a:pt x="508023" y="903288"/>
                    <a:pt x="505880" y="901090"/>
                    <a:pt x="508023" y="898892"/>
                  </a:cubicBezTo>
                  <a:cubicBezTo>
                    <a:pt x="508023" y="898892"/>
                    <a:pt x="510167" y="898892"/>
                    <a:pt x="510167" y="898892"/>
                  </a:cubicBezTo>
                  <a:cubicBezTo>
                    <a:pt x="520882" y="890100"/>
                    <a:pt x="531598" y="881307"/>
                    <a:pt x="544457" y="874713"/>
                  </a:cubicBezTo>
                  <a:close/>
                  <a:moveTo>
                    <a:pt x="544297" y="842963"/>
                  </a:moveTo>
                  <a:cubicBezTo>
                    <a:pt x="546456" y="842963"/>
                    <a:pt x="546456" y="842963"/>
                    <a:pt x="548615" y="842963"/>
                  </a:cubicBezTo>
                  <a:cubicBezTo>
                    <a:pt x="548615" y="842963"/>
                    <a:pt x="550774" y="842963"/>
                    <a:pt x="550774" y="842963"/>
                  </a:cubicBezTo>
                  <a:cubicBezTo>
                    <a:pt x="550774" y="842963"/>
                    <a:pt x="550774" y="842963"/>
                    <a:pt x="552933" y="842963"/>
                  </a:cubicBezTo>
                  <a:cubicBezTo>
                    <a:pt x="555092" y="842963"/>
                    <a:pt x="555092" y="847130"/>
                    <a:pt x="552933" y="847130"/>
                  </a:cubicBezTo>
                  <a:cubicBezTo>
                    <a:pt x="550774" y="847130"/>
                    <a:pt x="550774" y="847130"/>
                    <a:pt x="550774" y="847130"/>
                  </a:cubicBezTo>
                  <a:cubicBezTo>
                    <a:pt x="550774" y="847130"/>
                    <a:pt x="548615" y="847130"/>
                    <a:pt x="548615" y="847130"/>
                  </a:cubicBezTo>
                  <a:cubicBezTo>
                    <a:pt x="546456" y="847130"/>
                    <a:pt x="546456" y="847130"/>
                    <a:pt x="544297" y="847130"/>
                  </a:cubicBezTo>
                  <a:cubicBezTo>
                    <a:pt x="537820" y="849214"/>
                    <a:pt x="531343" y="855465"/>
                    <a:pt x="524866" y="859632"/>
                  </a:cubicBezTo>
                  <a:cubicBezTo>
                    <a:pt x="520548" y="863799"/>
                    <a:pt x="514071" y="870050"/>
                    <a:pt x="507594" y="874218"/>
                  </a:cubicBezTo>
                  <a:cubicBezTo>
                    <a:pt x="507594" y="876301"/>
                    <a:pt x="505435" y="876301"/>
                    <a:pt x="505435" y="876301"/>
                  </a:cubicBezTo>
                  <a:cubicBezTo>
                    <a:pt x="503276" y="876301"/>
                    <a:pt x="501117" y="874218"/>
                    <a:pt x="503276" y="872134"/>
                  </a:cubicBezTo>
                  <a:cubicBezTo>
                    <a:pt x="505435" y="872134"/>
                    <a:pt x="505435" y="870050"/>
                    <a:pt x="507594" y="870050"/>
                  </a:cubicBezTo>
                  <a:cubicBezTo>
                    <a:pt x="514071" y="863799"/>
                    <a:pt x="520548" y="857549"/>
                    <a:pt x="527025" y="853381"/>
                  </a:cubicBezTo>
                  <a:cubicBezTo>
                    <a:pt x="531343" y="849214"/>
                    <a:pt x="537820" y="845047"/>
                    <a:pt x="544297" y="842963"/>
                  </a:cubicBezTo>
                  <a:close/>
                  <a:moveTo>
                    <a:pt x="542738" y="819150"/>
                  </a:moveTo>
                  <a:cubicBezTo>
                    <a:pt x="542738" y="819150"/>
                    <a:pt x="544947" y="819150"/>
                    <a:pt x="544947" y="819150"/>
                  </a:cubicBezTo>
                  <a:cubicBezTo>
                    <a:pt x="547155" y="821298"/>
                    <a:pt x="547155" y="823446"/>
                    <a:pt x="544947" y="823446"/>
                  </a:cubicBezTo>
                  <a:cubicBezTo>
                    <a:pt x="542738" y="823446"/>
                    <a:pt x="542738" y="823446"/>
                    <a:pt x="542738" y="823446"/>
                  </a:cubicBezTo>
                  <a:cubicBezTo>
                    <a:pt x="538320" y="823446"/>
                    <a:pt x="536112" y="825594"/>
                    <a:pt x="531694" y="827741"/>
                  </a:cubicBezTo>
                  <a:cubicBezTo>
                    <a:pt x="527277" y="829889"/>
                    <a:pt x="522860" y="834185"/>
                    <a:pt x="520651" y="838481"/>
                  </a:cubicBezTo>
                  <a:cubicBezTo>
                    <a:pt x="514025" y="842776"/>
                    <a:pt x="509607" y="847072"/>
                    <a:pt x="502981" y="851367"/>
                  </a:cubicBezTo>
                  <a:cubicBezTo>
                    <a:pt x="502981" y="853515"/>
                    <a:pt x="500773" y="855663"/>
                    <a:pt x="500773" y="855663"/>
                  </a:cubicBezTo>
                  <a:cubicBezTo>
                    <a:pt x="498564" y="855663"/>
                    <a:pt x="498564" y="855663"/>
                    <a:pt x="498564" y="855663"/>
                  </a:cubicBezTo>
                  <a:cubicBezTo>
                    <a:pt x="496355" y="855663"/>
                    <a:pt x="496355" y="855663"/>
                    <a:pt x="496355" y="855663"/>
                  </a:cubicBezTo>
                  <a:cubicBezTo>
                    <a:pt x="496355" y="855663"/>
                    <a:pt x="496355" y="853515"/>
                    <a:pt x="496355" y="853515"/>
                  </a:cubicBezTo>
                  <a:cubicBezTo>
                    <a:pt x="496355" y="851367"/>
                    <a:pt x="498564" y="851367"/>
                    <a:pt x="498564" y="851367"/>
                  </a:cubicBezTo>
                  <a:cubicBezTo>
                    <a:pt x="500773" y="849220"/>
                    <a:pt x="502981" y="847072"/>
                    <a:pt x="502981" y="847072"/>
                  </a:cubicBezTo>
                  <a:cubicBezTo>
                    <a:pt x="509607" y="840628"/>
                    <a:pt x="514025" y="836333"/>
                    <a:pt x="520651" y="832037"/>
                  </a:cubicBezTo>
                  <a:cubicBezTo>
                    <a:pt x="525068" y="827741"/>
                    <a:pt x="533903" y="819150"/>
                    <a:pt x="542738" y="819150"/>
                  </a:cubicBezTo>
                  <a:close/>
                  <a:moveTo>
                    <a:pt x="546583" y="793750"/>
                  </a:moveTo>
                  <a:cubicBezTo>
                    <a:pt x="548742" y="793750"/>
                    <a:pt x="548742" y="797983"/>
                    <a:pt x="546583" y="797983"/>
                  </a:cubicBezTo>
                  <a:cubicBezTo>
                    <a:pt x="546583" y="797983"/>
                    <a:pt x="546583" y="797983"/>
                    <a:pt x="544424" y="800100"/>
                  </a:cubicBezTo>
                  <a:cubicBezTo>
                    <a:pt x="544424" y="800100"/>
                    <a:pt x="542265" y="800100"/>
                    <a:pt x="540106" y="800100"/>
                  </a:cubicBezTo>
                  <a:cubicBezTo>
                    <a:pt x="533629" y="802217"/>
                    <a:pt x="527152" y="808567"/>
                    <a:pt x="520675" y="812800"/>
                  </a:cubicBezTo>
                  <a:cubicBezTo>
                    <a:pt x="514198" y="819150"/>
                    <a:pt x="509880" y="823383"/>
                    <a:pt x="503403" y="829733"/>
                  </a:cubicBezTo>
                  <a:cubicBezTo>
                    <a:pt x="501244" y="829733"/>
                    <a:pt x="501244" y="829733"/>
                    <a:pt x="501244" y="831850"/>
                  </a:cubicBezTo>
                  <a:cubicBezTo>
                    <a:pt x="499085" y="831850"/>
                    <a:pt x="499085" y="831850"/>
                    <a:pt x="499085" y="831850"/>
                  </a:cubicBezTo>
                  <a:cubicBezTo>
                    <a:pt x="496926" y="831850"/>
                    <a:pt x="494767" y="829733"/>
                    <a:pt x="496926" y="827617"/>
                  </a:cubicBezTo>
                  <a:cubicBezTo>
                    <a:pt x="496926" y="827617"/>
                    <a:pt x="499085" y="827617"/>
                    <a:pt x="499085" y="827617"/>
                  </a:cubicBezTo>
                  <a:cubicBezTo>
                    <a:pt x="499085" y="825500"/>
                    <a:pt x="501244" y="825500"/>
                    <a:pt x="501244" y="823383"/>
                  </a:cubicBezTo>
                  <a:cubicBezTo>
                    <a:pt x="507721" y="819150"/>
                    <a:pt x="514198" y="812800"/>
                    <a:pt x="522834" y="806450"/>
                  </a:cubicBezTo>
                  <a:cubicBezTo>
                    <a:pt x="527152" y="802217"/>
                    <a:pt x="533629" y="797983"/>
                    <a:pt x="540106" y="795867"/>
                  </a:cubicBezTo>
                  <a:cubicBezTo>
                    <a:pt x="542265" y="795867"/>
                    <a:pt x="542265" y="795867"/>
                    <a:pt x="544424" y="795867"/>
                  </a:cubicBezTo>
                  <a:cubicBezTo>
                    <a:pt x="546583" y="793750"/>
                    <a:pt x="546583" y="793750"/>
                    <a:pt x="546583" y="793750"/>
                  </a:cubicBezTo>
                  <a:close/>
                  <a:moveTo>
                    <a:pt x="552414" y="763588"/>
                  </a:moveTo>
                  <a:cubicBezTo>
                    <a:pt x="552414" y="763588"/>
                    <a:pt x="554547" y="763588"/>
                    <a:pt x="554547" y="763588"/>
                  </a:cubicBezTo>
                  <a:cubicBezTo>
                    <a:pt x="556680" y="763588"/>
                    <a:pt x="556680" y="765728"/>
                    <a:pt x="554547" y="767868"/>
                  </a:cubicBezTo>
                  <a:cubicBezTo>
                    <a:pt x="554547" y="767868"/>
                    <a:pt x="552414" y="767868"/>
                    <a:pt x="552414" y="767868"/>
                  </a:cubicBezTo>
                  <a:cubicBezTo>
                    <a:pt x="548147" y="770007"/>
                    <a:pt x="546014" y="772147"/>
                    <a:pt x="541748" y="774287"/>
                  </a:cubicBezTo>
                  <a:cubicBezTo>
                    <a:pt x="539614" y="774287"/>
                    <a:pt x="539614" y="776426"/>
                    <a:pt x="537481" y="776426"/>
                  </a:cubicBezTo>
                  <a:cubicBezTo>
                    <a:pt x="522549" y="784985"/>
                    <a:pt x="509749" y="797823"/>
                    <a:pt x="494817" y="808522"/>
                  </a:cubicBezTo>
                  <a:cubicBezTo>
                    <a:pt x="494817" y="810661"/>
                    <a:pt x="494817" y="810661"/>
                    <a:pt x="492684" y="810661"/>
                  </a:cubicBezTo>
                  <a:cubicBezTo>
                    <a:pt x="492684" y="810661"/>
                    <a:pt x="492684" y="812801"/>
                    <a:pt x="492684" y="812801"/>
                  </a:cubicBezTo>
                  <a:cubicBezTo>
                    <a:pt x="492684" y="812801"/>
                    <a:pt x="490550" y="812801"/>
                    <a:pt x="490550" y="812801"/>
                  </a:cubicBezTo>
                  <a:cubicBezTo>
                    <a:pt x="490550" y="812801"/>
                    <a:pt x="488417" y="810661"/>
                    <a:pt x="490550" y="808522"/>
                  </a:cubicBezTo>
                  <a:cubicBezTo>
                    <a:pt x="490550" y="806382"/>
                    <a:pt x="492684" y="806382"/>
                    <a:pt x="492684" y="806382"/>
                  </a:cubicBezTo>
                  <a:cubicBezTo>
                    <a:pt x="507616" y="793544"/>
                    <a:pt x="522549" y="780706"/>
                    <a:pt x="537481" y="772147"/>
                  </a:cubicBezTo>
                  <a:cubicBezTo>
                    <a:pt x="539614" y="770007"/>
                    <a:pt x="541748" y="770007"/>
                    <a:pt x="541748" y="770007"/>
                  </a:cubicBezTo>
                  <a:cubicBezTo>
                    <a:pt x="546014" y="767868"/>
                    <a:pt x="548147" y="765728"/>
                    <a:pt x="552414" y="763588"/>
                  </a:cubicBezTo>
                  <a:close/>
                  <a:moveTo>
                    <a:pt x="526951" y="752475"/>
                  </a:moveTo>
                  <a:cubicBezTo>
                    <a:pt x="526951" y="752475"/>
                    <a:pt x="529115" y="752475"/>
                    <a:pt x="529115" y="752475"/>
                  </a:cubicBezTo>
                  <a:cubicBezTo>
                    <a:pt x="531280" y="752475"/>
                    <a:pt x="531280" y="756708"/>
                    <a:pt x="529115" y="756708"/>
                  </a:cubicBezTo>
                  <a:cubicBezTo>
                    <a:pt x="505303" y="765175"/>
                    <a:pt x="485820" y="779992"/>
                    <a:pt x="466337" y="792692"/>
                  </a:cubicBezTo>
                  <a:cubicBezTo>
                    <a:pt x="466337" y="794808"/>
                    <a:pt x="466337" y="794808"/>
                    <a:pt x="464172" y="794808"/>
                  </a:cubicBezTo>
                  <a:cubicBezTo>
                    <a:pt x="464172" y="794808"/>
                    <a:pt x="464172" y="796925"/>
                    <a:pt x="464172" y="796925"/>
                  </a:cubicBezTo>
                  <a:cubicBezTo>
                    <a:pt x="462007" y="796925"/>
                    <a:pt x="462007" y="796925"/>
                    <a:pt x="462007" y="796925"/>
                  </a:cubicBezTo>
                  <a:cubicBezTo>
                    <a:pt x="462007" y="796925"/>
                    <a:pt x="459842" y="796925"/>
                    <a:pt x="459842" y="794808"/>
                  </a:cubicBezTo>
                  <a:cubicBezTo>
                    <a:pt x="459842" y="794808"/>
                    <a:pt x="459842" y="792692"/>
                    <a:pt x="462007" y="792692"/>
                  </a:cubicBezTo>
                  <a:cubicBezTo>
                    <a:pt x="481490" y="777875"/>
                    <a:pt x="503138" y="760942"/>
                    <a:pt x="526951" y="752475"/>
                  </a:cubicBezTo>
                  <a:close/>
                  <a:moveTo>
                    <a:pt x="456090" y="752475"/>
                  </a:moveTo>
                  <a:cubicBezTo>
                    <a:pt x="458255" y="752475"/>
                    <a:pt x="458255" y="754618"/>
                    <a:pt x="458255" y="754618"/>
                  </a:cubicBezTo>
                  <a:cubicBezTo>
                    <a:pt x="458255" y="756761"/>
                    <a:pt x="458255" y="756761"/>
                    <a:pt x="456090" y="756761"/>
                  </a:cubicBezTo>
                  <a:cubicBezTo>
                    <a:pt x="443102" y="756761"/>
                    <a:pt x="432278" y="765334"/>
                    <a:pt x="421454" y="773907"/>
                  </a:cubicBezTo>
                  <a:cubicBezTo>
                    <a:pt x="410630" y="780336"/>
                    <a:pt x="401971" y="788909"/>
                    <a:pt x="391147" y="795338"/>
                  </a:cubicBezTo>
                  <a:cubicBezTo>
                    <a:pt x="388982" y="795338"/>
                    <a:pt x="386817" y="793195"/>
                    <a:pt x="388982" y="791052"/>
                  </a:cubicBezTo>
                  <a:cubicBezTo>
                    <a:pt x="399806" y="784622"/>
                    <a:pt x="410630" y="773907"/>
                    <a:pt x="421454" y="767477"/>
                  </a:cubicBezTo>
                  <a:cubicBezTo>
                    <a:pt x="427948" y="763191"/>
                    <a:pt x="434443" y="758905"/>
                    <a:pt x="440937" y="756761"/>
                  </a:cubicBezTo>
                  <a:cubicBezTo>
                    <a:pt x="445267" y="754618"/>
                    <a:pt x="451761" y="752475"/>
                    <a:pt x="456090" y="752475"/>
                  </a:cubicBezTo>
                  <a:close/>
                  <a:moveTo>
                    <a:pt x="432175" y="749300"/>
                  </a:moveTo>
                  <a:cubicBezTo>
                    <a:pt x="434330" y="749300"/>
                    <a:pt x="436484" y="749300"/>
                    <a:pt x="438639" y="749300"/>
                  </a:cubicBezTo>
                  <a:cubicBezTo>
                    <a:pt x="438639" y="749300"/>
                    <a:pt x="438639" y="749300"/>
                    <a:pt x="438639" y="751465"/>
                  </a:cubicBezTo>
                  <a:cubicBezTo>
                    <a:pt x="440793" y="751465"/>
                    <a:pt x="438639" y="753630"/>
                    <a:pt x="438639" y="753630"/>
                  </a:cubicBezTo>
                  <a:cubicBezTo>
                    <a:pt x="438639" y="753630"/>
                    <a:pt x="436484" y="753630"/>
                    <a:pt x="436484" y="753630"/>
                  </a:cubicBezTo>
                  <a:cubicBezTo>
                    <a:pt x="436484" y="753630"/>
                    <a:pt x="434330" y="753630"/>
                    <a:pt x="432175" y="753630"/>
                  </a:cubicBezTo>
                  <a:cubicBezTo>
                    <a:pt x="430021" y="753630"/>
                    <a:pt x="427866" y="753630"/>
                    <a:pt x="425712" y="755794"/>
                  </a:cubicBezTo>
                  <a:cubicBezTo>
                    <a:pt x="421403" y="755794"/>
                    <a:pt x="419248" y="757959"/>
                    <a:pt x="417094" y="760124"/>
                  </a:cubicBezTo>
                  <a:cubicBezTo>
                    <a:pt x="410631" y="762289"/>
                    <a:pt x="404167" y="766618"/>
                    <a:pt x="397704" y="770948"/>
                  </a:cubicBezTo>
                  <a:cubicBezTo>
                    <a:pt x="382622" y="777442"/>
                    <a:pt x="369696" y="786101"/>
                    <a:pt x="354614" y="796925"/>
                  </a:cubicBezTo>
                  <a:cubicBezTo>
                    <a:pt x="354614" y="796925"/>
                    <a:pt x="354614" y="796925"/>
                    <a:pt x="352460" y="796925"/>
                  </a:cubicBezTo>
                  <a:cubicBezTo>
                    <a:pt x="352460" y="796925"/>
                    <a:pt x="350305" y="792596"/>
                    <a:pt x="352460" y="792596"/>
                  </a:cubicBezTo>
                  <a:cubicBezTo>
                    <a:pt x="367541" y="781772"/>
                    <a:pt x="384777" y="773113"/>
                    <a:pt x="399858" y="764454"/>
                  </a:cubicBezTo>
                  <a:cubicBezTo>
                    <a:pt x="404167" y="760124"/>
                    <a:pt x="410631" y="757959"/>
                    <a:pt x="414940" y="755794"/>
                  </a:cubicBezTo>
                  <a:cubicBezTo>
                    <a:pt x="417094" y="753630"/>
                    <a:pt x="419248" y="753630"/>
                    <a:pt x="421403" y="751465"/>
                  </a:cubicBezTo>
                  <a:cubicBezTo>
                    <a:pt x="421403" y="751465"/>
                    <a:pt x="423557" y="751465"/>
                    <a:pt x="423557" y="751465"/>
                  </a:cubicBezTo>
                  <a:cubicBezTo>
                    <a:pt x="427866" y="749300"/>
                    <a:pt x="430021" y="749300"/>
                    <a:pt x="432175" y="749300"/>
                  </a:cubicBezTo>
                  <a:close/>
                  <a:moveTo>
                    <a:pt x="294198" y="748242"/>
                  </a:moveTo>
                  <a:lnTo>
                    <a:pt x="294198" y="750358"/>
                  </a:lnTo>
                  <a:cubicBezTo>
                    <a:pt x="292067" y="752475"/>
                    <a:pt x="289935" y="752475"/>
                    <a:pt x="287803" y="754592"/>
                  </a:cubicBezTo>
                  <a:cubicBezTo>
                    <a:pt x="264353" y="763058"/>
                    <a:pt x="245167" y="777875"/>
                    <a:pt x="225981" y="790575"/>
                  </a:cubicBezTo>
                  <a:cubicBezTo>
                    <a:pt x="223849" y="790575"/>
                    <a:pt x="223849" y="790575"/>
                    <a:pt x="223849" y="790575"/>
                  </a:cubicBezTo>
                  <a:cubicBezTo>
                    <a:pt x="221717" y="790575"/>
                    <a:pt x="221717" y="788458"/>
                    <a:pt x="223849" y="786342"/>
                  </a:cubicBezTo>
                  <a:cubicBezTo>
                    <a:pt x="240903" y="775758"/>
                    <a:pt x="257958" y="763058"/>
                    <a:pt x="275012" y="754592"/>
                  </a:cubicBezTo>
                  <a:cubicBezTo>
                    <a:pt x="281408" y="752475"/>
                    <a:pt x="287803" y="750358"/>
                    <a:pt x="294198" y="748242"/>
                  </a:cubicBezTo>
                  <a:close/>
                  <a:moveTo>
                    <a:pt x="503541" y="747713"/>
                  </a:moveTo>
                  <a:cubicBezTo>
                    <a:pt x="505713" y="747713"/>
                    <a:pt x="507886" y="747713"/>
                    <a:pt x="510058" y="749878"/>
                  </a:cubicBezTo>
                  <a:cubicBezTo>
                    <a:pt x="512230" y="752043"/>
                    <a:pt x="510058" y="754207"/>
                    <a:pt x="507886" y="754207"/>
                  </a:cubicBezTo>
                  <a:cubicBezTo>
                    <a:pt x="507886" y="754207"/>
                    <a:pt x="507886" y="754207"/>
                    <a:pt x="507886" y="752043"/>
                  </a:cubicBezTo>
                  <a:cubicBezTo>
                    <a:pt x="505713" y="752043"/>
                    <a:pt x="505713" y="752043"/>
                    <a:pt x="503541" y="752043"/>
                  </a:cubicBezTo>
                  <a:cubicBezTo>
                    <a:pt x="501368" y="752043"/>
                    <a:pt x="494851" y="754207"/>
                    <a:pt x="492679" y="756372"/>
                  </a:cubicBezTo>
                  <a:cubicBezTo>
                    <a:pt x="483989" y="758537"/>
                    <a:pt x="477472" y="765031"/>
                    <a:pt x="468783" y="769361"/>
                  </a:cubicBezTo>
                  <a:cubicBezTo>
                    <a:pt x="457921" y="778020"/>
                    <a:pt x="444887" y="786679"/>
                    <a:pt x="434025" y="795338"/>
                  </a:cubicBezTo>
                  <a:cubicBezTo>
                    <a:pt x="434025" y="795338"/>
                    <a:pt x="431853" y="795338"/>
                    <a:pt x="431853" y="795338"/>
                  </a:cubicBezTo>
                  <a:cubicBezTo>
                    <a:pt x="429680" y="795338"/>
                    <a:pt x="429680" y="793173"/>
                    <a:pt x="431853" y="791009"/>
                  </a:cubicBezTo>
                  <a:cubicBezTo>
                    <a:pt x="444887" y="782349"/>
                    <a:pt x="457921" y="771526"/>
                    <a:pt x="470955" y="762867"/>
                  </a:cubicBezTo>
                  <a:cubicBezTo>
                    <a:pt x="477472" y="760702"/>
                    <a:pt x="481817" y="756372"/>
                    <a:pt x="488334" y="752043"/>
                  </a:cubicBezTo>
                  <a:cubicBezTo>
                    <a:pt x="490507" y="752043"/>
                    <a:pt x="492679" y="749878"/>
                    <a:pt x="494851" y="749878"/>
                  </a:cubicBezTo>
                  <a:cubicBezTo>
                    <a:pt x="497024" y="747713"/>
                    <a:pt x="501368" y="747713"/>
                    <a:pt x="503541" y="747713"/>
                  </a:cubicBezTo>
                  <a:close/>
                  <a:moveTo>
                    <a:pt x="368221" y="747713"/>
                  </a:moveTo>
                  <a:cubicBezTo>
                    <a:pt x="368221" y="747713"/>
                    <a:pt x="368221" y="747713"/>
                    <a:pt x="370376" y="747713"/>
                  </a:cubicBezTo>
                  <a:cubicBezTo>
                    <a:pt x="372530" y="747713"/>
                    <a:pt x="372530" y="752031"/>
                    <a:pt x="368221" y="752031"/>
                  </a:cubicBezTo>
                  <a:cubicBezTo>
                    <a:pt x="366067" y="752031"/>
                    <a:pt x="361758" y="754190"/>
                    <a:pt x="359603" y="754190"/>
                  </a:cubicBezTo>
                  <a:cubicBezTo>
                    <a:pt x="355294" y="756349"/>
                    <a:pt x="350985" y="758508"/>
                    <a:pt x="348831" y="760667"/>
                  </a:cubicBezTo>
                  <a:cubicBezTo>
                    <a:pt x="342368" y="764985"/>
                    <a:pt x="335904" y="769303"/>
                    <a:pt x="329441" y="773621"/>
                  </a:cubicBezTo>
                  <a:cubicBezTo>
                    <a:pt x="316514" y="780098"/>
                    <a:pt x="303587" y="788734"/>
                    <a:pt x="292815" y="795211"/>
                  </a:cubicBezTo>
                  <a:cubicBezTo>
                    <a:pt x="290660" y="797370"/>
                    <a:pt x="288506" y="797370"/>
                    <a:pt x="286351" y="799529"/>
                  </a:cubicBezTo>
                  <a:cubicBezTo>
                    <a:pt x="284197" y="799529"/>
                    <a:pt x="284197" y="799529"/>
                    <a:pt x="284197" y="799529"/>
                  </a:cubicBezTo>
                  <a:cubicBezTo>
                    <a:pt x="284197" y="799529"/>
                    <a:pt x="284197" y="801688"/>
                    <a:pt x="284197" y="801688"/>
                  </a:cubicBezTo>
                  <a:cubicBezTo>
                    <a:pt x="282042" y="801688"/>
                    <a:pt x="282042" y="799529"/>
                    <a:pt x="282042" y="799529"/>
                  </a:cubicBezTo>
                  <a:cubicBezTo>
                    <a:pt x="282042" y="797370"/>
                    <a:pt x="282042" y="797370"/>
                    <a:pt x="282042" y="797370"/>
                  </a:cubicBezTo>
                  <a:cubicBezTo>
                    <a:pt x="284197" y="795211"/>
                    <a:pt x="284197" y="795211"/>
                    <a:pt x="284197" y="795211"/>
                  </a:cubicBezTo>
                  <a:cubicBezTo>
                    <a:pt x="299278" y="786575"/>
                    <a:pt x="314359" y="775780"/>
                    <a:pt x="331595" y="767144"/>
                  </a:cubicBezTo>
                  <a:cubicBezTo>
                    <a:pt x="338059" y="762826"/>
                    <a:pt x="344522" y="758508"/>
                    <a:pt x="350985" y="754190"/>
                  </a:cubicBezTo>
                  <a:cubicBezTo>
                    <a:pt x="357449" y="752031"/>
                    <a:pt x="361758" y="747713"/>
                    <a:pt x="368221" y="747713"/>
                  </a:cubicBezTo>
                  <a:close/>
                  <a:moveTo>
                    <a:pt x="333251" y="747713"/>
                  </a:moveTo>
                  <a:cubicBezTo>
                    <a:pt x="335428" y="747713"/>
                    <a:pt x="335428" y="747713"/>
                    <a:pt x="335428" y="747713"/>
                  </a:cubicBezTo>
                  <a:cubicBezTo>
                    <a:pt x="337605" y="747713"/>
                    <a:pt x="337605" y="749878"/>
                    <a:pt x="335428" y="752043"/>
                  </a:cubicBezTo>
                  <a:cubicBezTo>
                    <a:pt x="335428" y="752043"/>
                    <a:pt x="333251" y="752043"/>
                    <a:pt x="333251" y="754207"/>
                  </a:cubicBezTo>
                  <a:cubicBezTo>
                    <a:pt x="309302" y="765031"/>
                    <a:pt x="287531" y="780185"/>
                    <a:pt x="265760" y="793173"/>
                  </a:cubicBezTo>
                  <a:cubicBezTo>
                    <a:pt x="263582" y="795338"/>
                    <a:pt x="263582" y="795338"/>
                    <a:pt x="263582" y="795338"/>
                  </a:cubicBezTo>
                  <a:cubicBezTo>
                    <a:pt x="263582" y="795338"/>
                    <a:pt x="263582" y="795338"/>
                    <a:pt x="261405" y="793173"/>
                  </a:cubicBezTo>
                  <a:cubicBezTo>
                    <a:pt x="261405" y="793173"/>
                    <a:pt x="261405" y="791009"/>
                    <a:pt x="263582" y="791009"/>
                  </a:cubicBezTo>
                  <a:cubicBezTo>
                    <a:pt x="283177" y="778020"/>
                    <a:pt x="302771" y="765031"/>
                    <a:pt x="324542" y="754207"/>
                  </a:cubicBezTo>
                  <a:cubicBezTo>
                    <a:pt x="326720" y="752043"/>
                    <a:pt x="331074" y="749878"/>
                    <a:pt x="333251" y="747713"/>
                  </a:cubicBezTo>
                  <a:close/>
                  <a:moveTo>
                    <a:pt x="481523" y="746125"/>
                  </a:moveTo>
                  <a:cubicBezTo>
                    <a:pt x="481523" y="746125"/>
                    <a:pt x="481523" y="748242"/>
                    <a:pt x="483655" y="748242"/>
                  </a:cubicBezTo>
                  <a:cubicBezTo>
                    <a:pt x="483655" y="748242"/>
                    <a:pt x="483655" y="748242"/>
                    <a:pt x="483655" y="750358"/>
                  </a:cubicBezTo>
                  <a:cubicBezTo>
                    <a:pt x="483655" y="750358"/>
                    <a:pt x="481523" y="750358"/>
                    <a:pt x="481523" y="750358"/>
                  </a:cubicBezTo>
                  <a:cubicBezTo>
                    <a:pt x="479392" y="752475"/>
                    <a:pt x="477260" y="752475"/>
                    <a:pt x="475128" y="754592"/>
                  </a:cubicBezTo>
                  <a:cubicBezTo>
                    <a:pt x="451678" y="765175"/>
                    <a:pt x="432492" y="782108"/>
                    <a:pt x="413306" y="796925"/>
                  </a:cubicBezTo>
                  <a:cubicBezTo>
                    <a:pt x="413306" y="796925"/>
                    <a:pt x="413306" y="796925"/>
                    <a:pt x="411174" y="796925"/>
                  </a:cubicBezTo>
                  <a:cubicBezTo>
                    <a:pt x="409042" y="796925"/>
                    <a:pt x="409042" y="796925"/>
                    <a:pt x="409042" y="796925"/>
                  </a:cubicBezTo>
                  <a:cubicBezTo>
                    <a:pt x="409042" y="794808"/>
                    <a:pt x="409042" y="794808"/>
                    <a:pt x="409042" y="794808"/>
                  </a:cubicBezTo>
                  <a:cubicBezTo>
                    <a:pt x="428228" y="779992"/>
                    <a:pt x="445283" y="765175"/>
                    <a:pt x="464469" y="754592"/>
                  </a:cubicBezTo>
                  <a:cubicBezTo>
                    <a:pt x="466601" y="752475"/>
                    <a:pt x="470864" y="752475"/>
                    <a:pt x="472996" y="750358"/>
                  </a:cubicBezTo>
                  <a:cubicBezTo>
                    <a:pt x="475128" y="750358"/>
                    <a:pt x="477260" y="748242"/>
                    <a:pt x="477260" y="748242"/>
                  </a:cubicBezTo>
                  <a:cubicBezTo>
                    <a:pt x="479392" y="748242"/>
                    <a:pt x="479392" y="748242"/>
                    <a:pt x="479392" y="748242"/>
                  </a:cubicBezTo>
                  <a:cubicBezTo>
                    <a:pt x="481523" y="748242"/>
                    <a:pt x="481523" y="746125"/>
                    <a:pt x="481523" y="746125"/>
                  </a:cubicBezTo>
                  <a:close/>
                  <a:moveTo>
                    <a:pt x="396145" y="746125"/>
                  </a:moveTo>
                  <a:cubicBezTo>
                    <a:pt x="398328" y="746125"/>
                    <a:pt x="398328" y="746125"/>
                    <a:pt x="398328" y="746125"/>
                  </a:cubicBezTo>
                  <a:cubicBezTo>
                    <a:pt x="398328" y="746125"/>
                    <a:pt x="400510" y="746125"/>
                    <a:pt x="400510" y="746125"/>
                  </a:cubicBezTo>
                  <a:cubicBezTo>
                    <a:pt x="400510" y="746125"/>
                    <a:pt x="400510" y="746125"/>
                    <a:pt x="402693" y="746125"/>
                  </a:cubicBezTo>
                  <a:cubicBezTo>
                    <a:pt x="402693" y="748242"/>
                    <a:pt x="402693" y="748242"/>
                    <a:pt x="400510" y="750358"/>
                  </a:cubicBezTo>
                  <a:cubicBezTo>
                    <a:pt x="400510" y="750358"/>
                    <a:pt x="398328" y="750358"/>
                    <a:pt x="398328" y="750358"/>
                  </a:cubicBezTo>
                  <a:cubicBezTo>
                    <a:pt x="398328" y="752475"/>
                    <a:pt x="396145" y="752475"/>
                    <a:pt x="396145" y="752475"/>
                  </a:cubicBezTo>
                  <a:cubicBezTo>
                    <a:pt x="393962" y="752475"/>
                    <a:pt x="391779" y="754592"/>
                    <a:pt x="387413" y="756708"/>
                  </a:cubicBezTo>
                  <a:cubicBezTo>
                    <a:pt x="363402" y="767292"/>
                    <a:pt x="341574" y="782108"/>
                    <a:pt x="319746" y="796925"/>
                  </a:cubicBezTo>
                  <a:cubicBezTo>
                    <a:pt x="319746" y="796925"/>
                    <a:pt x="317563" y="796925"/>
                    <a:pt x="317563" y="796925"/>
                  </a:cubicBezTo>
                  <a:cubicBezTo>
                    <a:pt x="317563" y="796925"/>
                    <a:pt x="315380" y="794808"/>
                    <a:pt x="317563" y="792692"/>
                  </a:cubicBezTo>
                  <a:cubicBezTo>
                    <a:pt x="337208" y="779992"/>
                    <a:pt x="356854" y="767292"/>
                    <a:pt x="378682" y="756708"/>
                  </a:cubicBezTo>
                  <a:cubicBezTo>
                    <a:pt x="380865" y="754592"/>
                    <a:pt x="385231" y="752475"/>
                    <a:pt x="387413" y="752475"/>
                  </a:cubicBezTo>
                  <a:cubicBezTo>
                    <a:pt x="389596" y="750358"/>
                    <a:pt x="393962" y="748242"/>
                    <a:pt x="396145" y="746125"/>
                  </a:cubicBezTo>
                  <a:close/>
                  <a:moveTo>
                    <a:pt x="331673" y="673100"/>
                  </a:moveTo>
                  <a:cubicBezTo>
                    <a:pt x="333845" y="673100"/>
                    <a:pt x="336017" y="677379"/>
                    <a:pt x="331673" y="677379"/>
                  </a:cubicBezTo>
                  <a:cubicBezTo>
                    <a:pt x="305604" y="688078"/>
                    <a:pt x="281708" y="707335"/>
                    <a:pt x="257812" y="722313"/>
                  </a:cubicBezTo>
                  <a:cubicBezTo>
                    <a:pt x="229571" y="739430"/>
                    <a:pt x="203503" y="754408"/>
                    <a:pt x="175262" y="771525"/>
                  </a:cubicBezTo>
                  <a:cubicBezTo>
                    <a:pt x="173090" y="771525"/>
                    <a:pt x="170917" y="769385"/>
                    <a:pt x="173090" y="767246"/>
                  </a:cubicBezTo>
                  <a:cubicBezTo>
                    <a:pt x="201330" y="750128"/>
                    <a:pt x="229571" y="735151"/>
                    <a:pt x="255640" y="718033"/>
                  </a:cubicBezTo>
                  <a:cubicBezTo>
                    <a:pt x="279536" y="703056"/>
                    <a:pt x="303432" y="683798"/>
                    <a:pt x="331673" y="675240"/>
                  </a:cubicBezTo>
                  <a:cubicBezTo>
                    <a:pt x="331673" y="675240"/>
                    <a:pt x="331673" y="673100"/>
                    <a:pt x="331673" y="673100"/>
                  </a:cubicBezTo>
                  <a:close/>
                  <a:moveTo>
                    <a:pt x="358699" y="638175"/>
                  </a:moveTo>
                  <a:cubicBezTo>
                    <a:pt x="360852" y="638175"/>
                    <a:pt x="363005" y="642488"/>
                    <a:pt x="360852" y="642488"/>
                  </a:cubicBezTo>
                  <a:cubicBezTo>
                    <a:pt x="343627" y="648958"/>
                    <a:pt x="330708" y="659741"/>
                    <a:pt x="317789" y="668368"/>
                  </a:cubicBezTo>
                  <a:cubicBezTo>
                    <a:pt x="302717" y="676994"/>
                    <a:pt x="287645" y="687777"/>
                    <a:pt x="272572" y="696403"/>
                  </a:cubicBezTo>
                  <a:cubicBezTo>
                    <a:pt x="242428" y="713656"/>
                    <a:pt x="210131" y="733066"/>
                    <a:pt x="179987" y="750319"/>
                  </a:cubicBezTo>
                  <a:cubicBezTo>
                    <a:pt x="179987" y="752475"/>
                    <a:pt x="179987" y="752475"/>
                    <a:pt x="177833" y="752475"/>
                  </a:cubicBezTo>
                  <a:cubicBezTo>
                    <a:pt x="175680" y="752475"/>
                    <a:pt x="175680" y="752475"/>
                    <a:pt x="175680" y="750319"/>
                  </a:cubicBezTo>
                  <a:cubicBezTo>
                    <a:pt x="175680" y="750319"/>
                    <a:pt x="175680" y="748162"/>
                    <a:pt x="175680" y="748162"/>
                  </a:cubicBezTo>
                  <a:cubicBezTo>
                    <a:pt x="179987" y="746005"/>
                    <a:pt x="184293" y="743849"/>
                    <a:pt x="186446" y="741692"/>
                  </a:cubicBezTo>
                  <a:cubicBezTo>
                    <a:pt x="216590" y="724439"/>
                    <a:pt x="244581" y="707186"/>
                    <a:pt x="272572" y="689934"/>
                  </a:cubicBezTo>
                  <a:cubicBezTo>
                    <a:pt x="287645" y="681307"/>
                    <a:pt x="302717" y="672681"/>
                    <a:pt x="317789" y="661898"/>
                  </a:cubicBezTo>
                  <a:cubicBezTo>
                    <a:pt x="330708" y="653271"/>
                    <a:pt x="343627" y="644645"/>
                    <a:pt x="358699" y="640332"/>
                  </a:cubicBezTo>
                  <a:cubicBezTo>
                    <a:pt x="358699" y="638175"/>
                    <a:pt x="358699" y="638175"/>
                    <a:pt x="358699" y="638175"/>
                  </a:cubicBezTo>
                  <a:close/>
                  <a:moveTo>
                    <a:pt x="404190" y="596900"/>
                  </a:moveTo>
                  <a:cubicBezTo>
                    <a:pt x="404190" y="596900"/>
                    <a:pt x="404190" y="596900"/>
                    <a:pt x="406337" y="596900"/>
                  </a:cubicBezTo>
                  <a:cubicBezTo>
                    <a:pt x="406337" y="596900"/>
                    <a:pt x="408484" y="596900"/>
                    <a:pt x="408484" y="596900"/>
                  </a:cubicBezTo>
                  <a:cubicBezTo>
                    <a:pt x="408484" y="596900"/>
                    <a:pt x="410630" y="596900"/>
                    <a:pt x="410630" y="596900"/>
                  </a:cubicBezTo>
                  <a:cubicBezTo>
                    <a:pt x="410630" y="599048"/>
                    <a:pt x="410630" y="601196"/>
                    <a:pt x="408484" y="601196"/>
                  </a:cubicBezTo>
                  <a:cubicBezTo>
                    <a:pt x="406337" y="601196"/>
                    <a:pt x="406337" y="601196"/>
                    <a:pt x="406337" y="601196"/>
                  </a:cubicBezTo>
                  <a:cubicBezTo>
                    <a:pt x="406337" y="601196"/>
                    <a:pt x="406337" y="601196"/>
                    <a:pt x="404190" y="601196"/>
                  </a:cubicBezTo>
                  <a:cubicBezTo>
                    <a:pt x="404190" y="601196"/>
                    <a:pt x="402043" y="601196"/>
                    <a:pt x="402043" y="601196"/>
                  </a:cubicBezTo>
                  <a:cubicBezTo>
                    <a:pt x="397750" y="601196"/>
                    <a:pt x="395603" y="603344"/>
                    <a:pt x="393456" y="605491"/>
                  </a:cubicBezTo>
                  <a:cubicBezTo>
                    <a:pt x="391310" y="607639"/>
                    <a:pt x="387016" y="607639"/>
                    <a:pt x="382723" y="609787"/>
                  </a:cubicBezTo>
                  <a:cubicBezTo>
                    <a:pt x="376282" y="614083"/>
                    <a:pt x="367695" y="618378"/>
                    <a:pt x="361255" y="622674"/>
                  </a:cubicBezTo>
                  <a:cubicBezTo>
                    <a:pt x="346228" y="631265"/>
                    <a:pt x="331201" y="639856"/>
                    <a:pt x="316174" y="650595"/>
                  </a:cubicBezTo>
                  <a:cubicBezTo>
                    <a:pt x="290413" y="663482"/>
                    <a:pt x="266799" y="680664"/>
                    <a:pt x="241038" y="695699"/>
                  </a:cubicBezTo>
                  <a:cubicBezTo>
                    <a:pt x="236744" y="697847"/>
                    <a:pt x="230304" y="702143"/>
                    <a:pt x="226011" y="706438"/>
                  </a:cubicBezTo>
                  <a:cubicBezTo>
                    <a:pt x="223864" y="706438"/>
                    <a:pt x="223864" y="706438"/>
                    <a:pt x="223864" y="706438"/>
                  </a:cubicBezTo>
                  <a:cubicBezTo>
                    <a:pt x="223864" y="706438"/>
                    <a:pt x="223864" y="706438"/>
                    <a:pt x="221717" y="704290"/>
                  </a:cubicBezTo>
                  <a:cubicBezTo>
                    <a:pt x="221717" y="702143"/>
                    <a:pt x="221717" y="702143"/>
                    <a:pt x="223864" y="702143"/>
                  </a:cubicBezTo>
                  <a:cubicBezTo>
                    <a:pt x="223864" y="702143"/>
                    <a:pt x="223864" y="702143"/>
                    <a:pt x="223864" y="699995"/>
                  </a:cubicBezTo>
                  <a:cubicBezTo>
                    <a:pt x="230304" y="697847"/>
                    <a:pt x="234598" y="693551"/>
                    <a:pt x="241038" y="691404"/>
                  </a:cubicBezTo>
                  <a:cubicBezTo>
                    <a:pt x="249625" y="684960"/>
                    <a:pt x="258212" y="680664"/>
                    <a:pt x="264652" y="674221"/>
                  </a:cubicBezTo>
                  <a:cubicBezTo>
                    <a:pt x="283973" y="663482"/>
                    <a:pt x="301147" y="652743"/>
                    <a:pt x="318320" y="642004"/>
                  </a:cubicBezTo>
                  <a:cubicBezTo>
                    <a:pt x="335494" y="633413"/>
                    <a:pt x="350522" y="622674"/>
                    <a:pt x="367695" y="614083"/>
                  </a:cubicBezTo>
                  <a:cubicBezTo>
                    <a:pt x="374136" y="609787"/>
                    <a:pt x="382723" y="605491"/>
                    <a:pt x="391310" y="601196"/>
                  </a:cubicBezTo>
                  <a:cubicBezTo>
                    <a:pt x="395603" y="599048"/>
                    <a:pt x="399897" y="596900"/>
                    <a:pt x="404190" y="596900"/>
                  </a:cubicBezTo>
                  <a:close/>
                  <a:moveTo>
                    <a:pt x="431737" y="552450"/>
                  </a:moveTo>
                  <a:cubicBezTo>
                    <a:pt x="431737" y="552450"/>
                    <a:pt x="433884" y="552450"/>
                    <a:pt x="433884" y="552450"/>
                  </a:cubicBezTo>
                  <a:cubicBezTo>
                    <a:pt x="436030" y="552450"/>
                    <a:pt x="436030" y="556746"/>
                    <a:pt x="433884" y="556746"/>
                  </a:cubicBezTo>
                  <a:cubicBezTo>
                    <a:pt x="431737" y="556746"/>
                    <a:pt x="431737" y="556746"/>
                    <a:pt x="431737" y="556746"/>
                  </a:cubicBezTo>
                  <a:cubicBezTo>
                    <a:pt x="427443" y="556746"/>
                    <a:pt x="423150" y="558894"/>
                    <a:pt x="418856" y="561041"/>
                  </a:cubicBezTo>
                  <a:cubicBezTo>
                    <a:pt x="412416" y="565337"/>
                    <a:pt x="408123" y="567485"/>
                    <a:pt x="401682" y="571780"/>
                  </a:cubicBezTo>
                  <a:cubicBezTo>
                    <a:pt x="390949" y="580372"/>
                    <a:pt x="382362" y="586815"/>
                    <a:pt x="371628" y="593258"/>
                  </a:cubicBezTo>
                  <a:cubicBezTo>
                    <a:pt x="354454" y="603997"/>
                    <a:pt x="337280" y="614736"/>
                    <a:pt x="320106" y="623328"/>
                  </a:cubicBezTo>
                  <a:cubicBezTo>
                    <a:pt x="315813" y="625475"/>
                    <a:pt x="311519" y="627623"/>
                    <a:pt x="309373" y="629771"/>
                  </a:cubicBezTo>
                  <a:cubicBezTo>
                    <a:pt x="302932" y="634067"/>
                    <a:pt x="296492" y="638362"/>
                    <a:pt x="290052" y="640510"/>
                  </a:cubicBezTo>
                  <a:cubicBezTo>
                    <a:pt x="283612" y="644806"/>
                    <a:pt x="279318" y="646954"/>
                    <a:pt x="275025" y="649101"/>
                  </a:cubicBezTo>
                  <a:cubicBezTo>
                    <a:pt x="266438" y="653397"/>
                    <a:pt x="257851" y="657693"/>
                    <a:pt x="251411" y="661988"/>
                  </a:cubicBezTo>
                  <a:cubicBezTo>
                    <a:pt x="249264" y="661988"/>
                    <a:pt x="249264" y="661988"/>
                    <a:pt x="249264" y="661988"/>
                  </a:cubicBezTo>
                  <a:cubicBezTo>
                    <a:pt x="247117" y="661988"/>
                    <a:pt x="247117" y="659840"/>
                    <a:pt x="249264" y="657693"/>
                  </a:cubicBezTo>
                  <a:cubicBezTo>
                    <a:pt x="253557" y="655545"/>
                    <a:pt x="257851" y="653397"/>
                    <a:pt x="259998" y="651249"/>
                  </a:cubicBezTo>
                  <a:cubicBezTo>
                    <a:pt x="268585" y="646954"/>
                    <a:pt x="277172" y="642658"/>
                    <a:pt x="285759" y="638362"/>
                  </a:cubicBezTo>
                  <a:cubicBezTo>
                    <a:pt x="292199" y="634067"/>
                    <a:pt x="296492" y="631919"/>
                    <a:pt x="300786" y="629771"/>
                  </a:cubicBezTo>
                  <a:cubicBezTo>
                    <a:pt x="305079" y="627623"/>
                    <a:pt x="309373" y="625475"/>
                    <a:pt x="311519" y="623328"/>
                  </a:cubicBezTo>
                  <a:cubicBezTo>
                    <a:pt x="313666" y="621180"/>
                    <a:pt x="315813" y="621180"/>
                    <a:pt x="317960" y="619032"/>
                  </a:cubicBezTo>
                  <a:cubicBezTo>
                    <a:pt x="322253" y="619032"/>
                    <a:pt x="326547" y="616884"/>
                    <a:pt x="328693" y="614736"/>
                  </a:cubicBezTo>
                  <a:cubicBezTo>
                    <a:pt x="343720" y="606145"/>
                    <a:pt x="358748" y="597554"/>
                    <a:pt x="371628" y="588963"/>
                  </a:cubicBezTo>
                  <a:cubicBezTo>
                    <a:pt x="382362" y="582519"/>
                    <a:pt x="393095" y="573928"/>
                    <a:pt x="403829" y="565337"/>
                  </a:cubicBezTo>
                  <a:cubicBezTo>
                    <a:pt x="410269" y="561041"/>
                    <a:pt x="416710" y="558894"/>
                    <a:pt x="421003" y="554598"/>
                  </a:cubicBezTo>
                  <a:cubicBezTo>
                    <a:pt x="425297" y="554598"/>
                    <a:pt x="427443" y="552450"/>
                    <a:pt x="431737" y="552450"/>
                  </a:cubicBezTo>
                  <a:close/>
                  <a:moveTo>
                    <a:pt x="441257" y="523875"/>
                  </a:moveTo>
                  <a:cubicBezTo>
                    <a:pt x="443406" y="523875"/>
                    <a:pt x="445555" y="526030"/>
                    <a:pt x="443406" y="526030"/>
                  </a:cubicBezTo>
                  <a:cubicBezTo>
                    <a:pt x="439108" y="536802"/>
                    <a:pt x="428361" y="543265"/>
                    <a:pt x="419764" y="547574"/>
                  </a:cubicBezTo>
                  <a:cubicBezTo>
                    <a:pt x="411168" y="554038"/>
                    <a:pt x="400421" y="558347"/>
                    <a:pt x="391824" y="564810"/>
                  </a:cubicBezTo>
                  <a:cubicBezTo>
                    <a:pt x="376780" y="573428"/>
                    <a:pt x="361735" y="582046"/>
                    <a:pt x="346691" y="590664"/>
                  </a:cubicBezTo>
                  <a:cubicBezTo>
                    <a:pt x="344541" y="592818"/>
                    <a:pt x="340243" y="594973"/>
                    <a:pt x="338094" y="597127"/>
                  </a:cubicBezTo>
                  <a:cubicBezTo>
                    <a:pt x="333795" y="599282"/>
                    <a:pt x="329497" y="601436"/>
                    <a:pt x="327348" y="603591"/>
                  </a:cubicBezTo>
                  <a:cubicBezTo>
                    <a:pt x="323049" y="605745"/>
                    <a:pt x="318751" y="607900"/>
                    <a:pt x="314452" y="610054"/>
                  </a:cubicBezTo>
                  <a:cubicBezTo>
                    <a:pt x="312303" y="612209"/>
                    <a:pt x="310154" y="612209"/>
                    <a:pt x="310154" y="612209"/>
                  </a:cubicBezTo>
                  <a:cubicBezTo>
                    <a:pt x="310154" y="614363"/>
                    <a:pt x="308004" y="614363"/>
                    <a:pt x="308004" y="614363"/>
                  </a:cubicBezTo>
                  <a:cubicBezTo>
                    <a:pt x="308004" y="614363"/>
                    <a:pt x="305855" y="612209"/>
                    <a:pt x="305855" y="610054"/>
                  </a:cubicBezTo>
                  <a:cubicBezTo>
                    <a:pt x="305855" y="610054"/>
                    <a:pt x="305855" y="610054"/>
                    <a:pt x="308004" y="610054"/>
                  </a:cubicBezTo>
                  <a:cubicBezTo>
                    <a:pt x="308004" y="610054"/>
                    <a:pt x="308004" y="607900"/>
                    <a:pt x="308004" y="607900"/>
                  </a:cubicBezTo>
                  <a:cubicBezTo>
                    <a:pt x="314452" y="605745"/>
                    <a:pt x="318751" y="603591"/>
                    <a:pt x="323049" y="599282"/>
                  </a:cubicBezTo>
                  <a:cubicBezTo>
                    <a:pt x="327348" y="597127"/>
                    <a:pt x="331646" y="594973"/>
                    <a:pt x="335944" y="592818"/>
                  </a:cubicBezTo>
                  <a:cubicBezTo>
                    <a:pt x="338094" y="590664"/>
                    <a:pt x="340243" y="590664"/>
                    <a:pt x="344541" y="588509"/>
                  </a:cubicBezTo>
                  <a:cubicBezTo>
                    <a:pt x="346691" y="586355"/>
                    <a:pt x="348840" y="584200"/>
                    <a:pt x="350989" y="584200"/>
                  </a:cubicBezTo>
                  <a:cubicBezTo>
                    <a:pt x="363884" y="577737"/>
                    <a:pt x="374631" y="569119"/>
                    <a:pt x="385377" y="562656"/>
                  </a:cubicBezTo>
                  <a:cubicBezTo>
                    <a:pt x="396123" y="556192"/>
                    <a:pt x="404720" y="551883"/>
                    <a:pt x="415466" y="545420"/>
                  </a:cubicBezTo>
                  <a:cubicBezTo>
                    <a:pt x="424063" y="538956"/>
                    <a:pt x="434809" y="534648"/>
                    <a:pt x="441257" y="523875"/>
                  </a:cubicBezTo>
                  <a:close/>
                  <a:moveTo>
                    <a:pt x="462446" y="495300"/>
                  </a:moveTo>
                  <a:cubicBezTo>
                    <a:pt x="464605" y="495300"/>
                    <a:pt x="464605" y="499666"/>
                    <a:pt x="462446" y="499666"/>
                  </a:cubicBezTo>
                  <a:cubicBezTo>
                    <a:pt x="462446" y="499666"/>
                    <a:pt x="460287" y="501849"/>
                    <a:pt x="460287" y="501849"/>
                  </a:cubicBezTo>
                  <a:cubicBezTo>
                    <a:pt x="425743" y="517128"/>
                    <a:pt x="393358" y="541139"/>
                    <a:pt x="363132" y="562967"/>
                  </a:cubicBezTo>
                  <a:cubicBezTo>
                    <a:pt x="360973" y="562967"/>
                    <a:pt x="360973" y="565150"/>
                    <a:pt x="358814" y="565150"/>
                  </a:cubicBezTo>
                  <a:cubicBezTo>
                    <a:pt x="358814" y="565150"/>
                    <a:pt x="356655" y="565150"/>
                    <a:pt x="356655" y="565150"/>
                  </a:cubicBezTo>
                  <a:cubicBezTo>
                    <a:pt x="356655" y="562967"/>
                    <a:pt x="356655" y="562967"/>
                    <a:pt x="356655" y="560785"/>
                  </a:cubicBezTo>
                  <a:cubicBezTo>
                    <a:pt x="360973" y="558602"/>
                    <a:pt x="363132" y="558602"/>
                    <a:pt x="365291" y="556419"/>
                  </a:cubicBezTo>
                  <a:cubicBezTo>
                    <a:pt x="397676" y="534591"/>
                    <a:pt x="427902" y="510580"/>
                    <a:pt x="462446" y="495300"/>
                  </a:cubicBezTo>
                  <a:close/>
                  <a:moveTo>
                    <a:pt x="462473" y="471488"/>
                  </a:moveTo>
                  <a:cubicBezTo>
                    <a:pt x="464605" y="471488"/>
                    <a:pt x="464605" y="475784"/>
                    <a:pt x="462473" y="475784"/>
                  </a:cubicBezTo>
                  <a:cubicBezTo>
                    <a:pt x="462473" y="475784"/>
                    <a:pt x="462473" y="475784"/>
                    <a:pt x="460342" y="475784"/>
                  </a:cubicBezTo>
                  <a:cubicBezTo>
                    <a:pt x="456078" y="475784"/>
                    <a:pt x="449683" y="480079"/>
                    <a:pt x="445419" y="482227"/>
                  </a:cubicBezTo>
                  <a:cubicBezTo>
                    <a:pt x="439024" y="484375"/>
                    <a:pt x="432628" y="488671"/>
                    <a:pt x="428365" y="490819"/>
                  </a:cubicBezTo>
                  <a:cubicBezTo>
                    <a:pt x="415574" y="497262"/>
                    <a:pt x="404915" y="503705"/>
                    <a:pt x="394256" y="508001"/>
                  </a:cubicBezTo>
                  <a:cubicBezTo>
                    <a:pt x="394256" y="508001"/>
                    <a:pt x="394256" y="508001"/>
                    <a:pt x="392124" y="508001"/>
                  </a:cubicBezTo>
                  <a:cubicBezTo>
                    <a:pt x="389992" y="508001"/>
                    <a:pt x="389992" y="505853"/>
                    <a:pt x="392124" y="503705"/>
                  </a:cubicBezTo>
                  <a:cubicBezTo>
                    <a:pt x="392124" y="503705"/>
                    <a:pt x="394256" y="503705"/>
                    <a:pt x="394256" y="503705"/>
                  </a:cubicBezTo>
                  <a:cubicBezTo>
                    <a:pt x="407047" y="497262"/>
                    <a:pt x="417706" y="490819"/>
                    <a:pt x="430496" y="484375"/>
                  </a:cubicBezTo>
                  <a:cubicBezTo>
                    <a:pt x="436892" y="482227"/>
                    <a:pt x="443287" y="480079"/>
                    <a:pt x="447551" y="475784"/>
                  </a:cubicBezTo>
                  <a:cubicBezTo>
                    <a:pt x="451814" y="473636"/>
                    <a:pt x="456078" y="471488"/>
                    <a:pt x="462473" y="471488"/>
                  </a:cubicBezTo>
                  <a:close/>
                  <a:moveTo>
                    <a:pt x="476165" y="444500"/>
                  </a:moveTo>
                  <a:cubicBezTo>
                    <a:pt x="478323" y="444500"/>
                    <a:pt x="478323" y="444500"/>
                    <a:pt x="478323" y="444500"/>
                  </a:cubicBezTo>
                  <a:cubicBezTo>
                    <a:pt x="478323" y="444500"/>
                    <a:pt x="480480" y="444500"/>
                    <a:pt x="480480" y="444500"/>
                  </a:cubicBezTo>
                  <a:cubicBezTo>
                    <a:pt x="480480" y="446617"/>
                    <a:pt x="480480" y="448733"/>
                    <a:pt x="478323" y="448733"/>
                  </a:cubicBezTo>
                  <a:cubicBezTo>
                    <a:pt x="478323" y="448733"/>
                    <a:pt x="478323" y="448733"/>
                    <a:pt x="476165" y="448733"/>
                  </a:cubicBezTo>
                  <a:cubicBezTo>
                    <a:pt x="469693" y="448733"/>
                    <a:pt x="465379" y="452967"/>
                    <a:pt x="458906" y="455083"/>
                  </a:cubicBezTo>
                  <a:cubicBezTo>
                    <a:pt x="454592" y="459317"/>
                    <a:pt x="448119" y="463550"/>
                    <a:pt x="441647" y="465667"/>
                  </a:cubicBezTo>
                  <a:cubicBezTo>
                    <a:pt x="428703" y="472017"/>
                    <a:pt x="415759" y="478367"/>
                    <a:pt x="402814" y="486833"/>
                  </a:cubicBezTo>
                  <a:cubicBezTo>
                    <a:pt x="402814" y="486833"/>
                    <a:pt x="400657" y="486833"/>
                    <a:pt x="400657" y="486833"/>
                  </a:cubicBezTo>
                  <a:cubicBezTo>
                    <a:pt x="400657" y="486833"/>
                    <a:pt x="398500" y="488950"/>
                    <a:pt x="398500" y="488950"/>
                  </a:cubicBezTo>
                  <a:cubicBezTo>
                    <a:pt x="398500" y="488950"/>
                    <a:pt x="398500" y="486833"/>
                    <a:pt x="398500" y="486833"/>
                  </a:cubicBezTo>
                  <a:cubicBezTo>
                    <a:pt x="396342" y="486833"/>
                    <a:pt x="396342" y="484717"/>
                    <a:pt x="398500" y="484717"/>
                  </a:cubicBezTo>
                  <a:cubicBezTo>
                    <a:pt x="398500" y="482600"/>
                    <a:pt x="398500" y="482600"/>
                    <a:pt x="398500" y="482600"/>
                  </a:cubicBezTo>
                  <a:cubicBezTo>
                    <a:pt x="402814" y="482600"/>
                    <a:pt x="404972" y="480483"/>
                    <a:pt x="407129" y="480483"/>
                  </a:cubicBezTo>
                  <a:cubicBezTo>
                    <a:pt x="417916" y="474133"/>
                    <a:pt x="430860" y="465667"/>
                    <a:pt x="443805" y="459317"/>
                  </a:cubicBezTo>
                  <a:cubicBezTo>
                    <a:pt x="450277" y="457200"/>
                    <a:pt x="456749" y="452967"/>
                    <a:pt x="463221" y="448733"/>
                  </a:cubicBezTo>
                  <a:cubicBezTo>
                    <a:pt x="467536" y="446617"/>
                    <a:pt x="471851" y="444500"/>
                    <a:pt x="476165" y="444500"/>
                  </a:cubicBezTo>
                  <a:close/>
                  <a:moveTo>
                    <a:pt x="495165" y="404813"/>
                  </a:moveTo>
                  <a:cubicBezTo>
                    <a:pt x="495165" y="404813"/>
                    <a:pt x="495165" y="404813"/>
                    <a:pt x="497347" y="404813"/>
                  </a:cubicBezTo>
                  <a:cubicBezTo>
                    <a:pt x="499530" y="404813"/>
                    <a:pt x="499530" y="409099"/>
                    <a:pt x="497347" y="409099"/>
                  </a:cubicBezTo>
                  <a:cubicBezTo>
                    <a:pt x="495165" y="409099"/>
                    <a:pt x="495165" y="409099"/>
                    <a:pt x="495165" y="409099"/>
                  </a:cubicBezTo>
                  <a:cubicBezTo>
                    <a:pt x="492982" y="409099"/>
                    <a:pt x="490799" y="409099"/>
                    <a:pt x="486433" y="411243"/>
                  </a:cubicBezTo>
                  <a:cubicBezTo>
                    <a:pt x="484250" y="411243"/>
                    <a:pt x="479885" y="415529"/>
                    <a:pt x="475519" y="415529"/>
                  </a:cubicBezTo>
                  <a:cubicBezTo>
                    <a:pt x="468971" y="419815"/>
                    <a:pt x="462422" y="424101"/>
                    <a:pt x="455874" y="426245"/>
                  </a:cubicBezTo>
                  <a:cubicBezTo>
                    <a:pt x="442777" y="434817"/>
                    <a:pt x="429680" y="441247"/>
                    <a:pt x="416583" y="447676"/>
                  </a:cubicBezTo>
                  <a:cubicBezTo>
                    <a:pt x="416583" y="447676"/>
                    <a:pt x="414400" y="447676"/>
                    <a:pt x="414400" y="447676"/>
                  </a:cubicBezTo>
                  <a:cubicBezTo>
                    <a:pt x="412217" y="447676"/>
                    <a:pt x="412217" y="445533"/>
                    <a:pt x="414400" y="443390"/>
                  </a:cubicBezTo>
                  <a:cubicBezTo>
                    <a:pt x="414400" y="443390"/>
                    <a:pt x="416583" y="443390"/>
                    <a:pt x="416583" y="441247"/>
                  </a:cubicBezTo>
                  <a:cubicBezTo>
                    <a:pt x="431863" y="434817"/>
                    <a:pt x="444960" y="428388"/>
                    <a:pt x="458057" y="421958"/>
                  </a:cubicBezTo>
                  <a:cubicBezTo>
                    <a:pt x="464605" y="417672"/>
                    <a:pt x="471154" y="413386"/>
                    <a:pt x="479885" y="409099"/>
                  </a:cubicBezTo>
                  <a:cubicBezTo>
                    <a:pt x="482068" y="409099"/>
                    <a:pt x="484250" y="406956"/>
                    <a:pt x="488616" y="406956"/>
                  </a:cubicBezTo>
                  <a:cubicBezTo>
                    <a:pt x="490799" y="404813"/>
                    <a:pt x="492982" y="404813"/>
                    <a:pt x="495165" y="404813"/>
                  </a:cubicBezTo>
                  <a:close/>
                  <a:moveTo>
                    <a:pt x="486253" y="385763"/>
                  </a:moveTo>
                  <a:cubicBezTo>
                    <a:pt x="488418" y="385763"/>
                    <a:pt x="488418" y="390129"/>
                    <a:pt x="486253" y="390129"/>
                  </a:cubicBezTo>
                  <a:cubicBezTo>
                    <a:pt x="473265" y="392312"/>
                    <a:pt x="462441" y="396677"/>
                    <a:pt x="451617" y="403226"/>
                  </a:cubicBezTo>
                  <a:cubicBezTo>
                    <a:pt x="440793" y="407591"/>
                    <a:pt x="432134" y="414140"/>
                    <a:pt x="421310" y="420688"/>
                  </a:cubicBezTo>
                  <a:cubicBezTo>
                    <a:pt x="419145" y="420688"/>
                    <a:pt x="416980" y="416323"/>
                    <a:pt x="419145" y="416323"/>
                  </a:cubicBezTo>
                  <a:cubicBezTo>
                    <a:pt x="419145" y="416323"/>
                    <a:pt x="421310" y="414140"/>
                    <a:pt x="421310" y="414140"/>
                  </a:cubicBezTo>
                  <a:cubicBezTo>
                    <a:pt x="442958" y="403226"/>
                    <a:pt x="462441" y="387946"/>
                    <a:pt x="486253" y="385763"/>
                  </a:cubicBezTo>
                  <a:close/>
                  <a:moveTo>
                    <a:pt x="69817" y="350838"/>
                  </a:moveTo>
                  <a:cubicBezTo>
                    <a:pt x="71948" y="350838"/>
                    <a:pt x="74080" y="355204"/>
                    <a:pt x="71948" y="355204"/>
                  </a:cubicBezTo>
                  <a:cubicBezTo>
                    <a:pt x="67685" y="359569"/>
                    <a:pt x="63421" y="361752"/>
                    <a:pt x="57026" y="363935"/>
                  </a:cubicBezTo>
                  <a:cubicBezTo>
                    <a:pt x="54894" y="366118"/>
                    <a:pt x="50630" y="368301"/>
                    <a:pt x="46367" y="370483"/>
                  </a:cubicBezTo>
                  <a:cubicBezTo>
                    <a:pt x="33576" y="374849"/>
                    <a:pt x="20785" y="381398"/>
                    <a:pt x="5863" y="383580"/>
                  </a:cubicBezTo>
                  <a:cubicBezTo>
                    <a:pt x="3731" y="383580"/>
                    <a:pt x="3731" y="385763"/>
                    <a:pt x="1599" y="385763"/>
                  </a:cubicBezTo>
                  <a:cubicBezTo>
                    <a:pt x="-533" y="385763"/>
                    <a:pt x="-533" y="381398"/>
                    <a:pt x="1599" y="381398"/>
                  </a:cubicBezTo>
                  <a:cubicBezTo>
                    <a:pt x="1599" y="381398"/>
                    <a:pt x="1599" y="381398"/>
                    <a:pt x="3731" y="381398"/>
                  </a:cubicBezTo>
                  <a:cubicBezTo>
                    <a:pt x="5863" y="379215"/>
                    <a:pt x="5863" y="379215"/>
                    <a:pt x="7994" y="379215"/>
                  </a:cubicBezTo>
                  <a:cubicBezTo>
                    <a:pt x="22917" y="374849"/>
                    <a:pt x="37840" y="370483"/>
                    <a:pt x="50630" y="363935"/>
                  </a:cubicBezTo>
                  <a:cubicBezTo>
                    <a:pt x="54894" y="361752"/>
                    <a:pt x="59158" y="359569"/>
                    <a:pt x="61289" y="357387"/>
                  </a:cubicBezTo>
                  <a:cubicBezTo>
                    <a:pt x="65553" y="355204"/>
                    <a:pt x="67685" y="353021"/>
                    <a:pt x="69817" y="353021"/>
                  </a:cubicBezTo>
                  <a:cubicBezTo>
                    <a:pt x="69817" y="353021"/>
                    <a:pt x="69817" y="350838"/>
                    <a:pt x="69817" y="350838"/>
                  </a:cubicBezTo>
                  <a:close/>
                  <a:moveTo>
                    <a:pt x="492982" y="347663"/>
                  </a:moveTo>
                  <a:cubicBezTo>
                    <a:pt x="495165" y="347663"/>
                    <a:pt x="497347" y="347663"/>
                    <a:pt x="497347" y="347663"/>
                  </a:cubicBezTo>
                  <a:cubicBezTo>
                    <a:pt x="499530" y="347663"/>
                    <a:pt x="499530" y="349746"/>
                    <a:pt x="499530" y="351830"/>
                  </a:cubicBezTo>
                  <a:cubicBezTo>
                    <a:pt x="499530" y="351830"/>
                    <a:pt x="499530" y="351830"/>
                    <a:pt x="497347" y="353914"/>
                  </a:cubicBezTo>
                  <a:cubicBezTo>
                    <a:pt x="495165" y="353914"/>
                    <a:pt x="495165" y="353914"/>
                    <a:pt x="495165" y="353914"/>
                  </a:cubicBezTo>
                  <a:cubicBezTo>
                    <a:pt x="495165" y="353914"/>
                    <a:pt x="492982" y="353914"/>
                    <a:pt x="492982" y="353914"/>
                  </a:cubicBezTo>
                  <a:cubicBezTo>
                    <a:pt x="492982" y="353914"/>
                    <a:pt x="492982" y="351830"/>
                    <a:pt x="492982" y="351830"/>
                  </a:cubicBezTo>
                  <a:cubicBezTo>
                    <a:pt x="484251" y="353914"/>
                    <a:pt x="473336" y="360165"/>
                    <a:pt x="464605" y="364332"/>
                  </a:cubicBezTo>
                  <a:cubicBezTo>
                    <a:pt x="453691" y="368499"/>
                    <a:pt x="444960" y="374750"/>
                    <a:pt x="434046" y="381001"/>
                  </a:cubicBezTo>
                  <a:cubicBezTo>
                    <a:pt x="431863" y="381001"/>
                    <a:pt x="429680" y="378918"/>
                    <a:pt x="431863" y="376834"/>
                  </a:cubicBezTo>
                  <a:cubicBezTo>
                    <a:pt x="442777" y="370583"/>
                    <a:pt x="453691" y="364332"/>
                    <a:pt x="464605" y="360165"/>
                  </a:cubicBezTo>
                  <a:cubicBezTo>
                    <a:pt x="473336" y="353914"/>
                    <a:pt x="484251" y="349746"/>
                    <a:pt x="492982" y="347663"/>
                  </a:cubicBezTo>
                  <a:close/>
                  <a:moveTo>
                    <a:pt x="76691" y="338138"/>
                  </a:moveTo>
                  <a:cubicBezTo>
                    <a:pt x="76691" y="338138"/>
                    <a:pt x="76691" y="338138"/>
                    <a:pt x="78842" y="338138"/>
                  </a:cubicBezTo>
                  <a:cubicBezTo>
                    <a:pt x="78842" y="340292"/>
                    <a:pt x="78842" y="342447"/>
                    <a:pt x="76691" y="342447"/>
                  </a:cubicBezTo>
                  <a:cubicBezTo>
                    <a:pt x="76691" y="342447"/>
                    <a:pt x="74541" y="344601"/>
                    <a:pt x="72390" y="344601"/>
                  </a:cubicBezTo>
                  <a:cubicBezTo>
                    <a:pt x="68088" y="344601"/>
                    <a:pt x="65937" y="346756"/>
                    <a:pt x="61636" y="346756"/>
                  </a:cubicBezTo>
                  <a:cubicBezTo>
                    <a:pt x="57334" y="348910"/>
                    <a:pt x="50882" y="348910"/>
                    <a:pt x="44429" y="351065"/>
                  </a:cubicBezTo>
                  <a:cubicBezTo>
                    <a:pt x="35826" y="355374"/>
                    <a:pt x="22921" y="357529"/>
                    <a:pt x="16469" y="368301"/>
                  </a:cubicBezTo>
                  <a:cubicBezTo>
                    <a:pt x="16469" y="368301"/>
                    <a:pt x="16469" y="368301"/>
                    <a:pt x="14318" y="368301"/>
                  </a:cubicBezTo>
                  <a:cubicBezTo>
                    <a:pt x="12167" y="366147"/>
                    <a:pt x="12167" y="366147"/>
                    <a:pt x="14318" y="366147"/>
                  </a:cubicBezTo>
                  <a:cubicBezTo>
                    <a:pt x="14318" y="363992"/>
                    <a:pt x="16469" y="361838"/>
                    <a:pt x="16469" y="361838"/>
                  </a:cubicBezTo>
                  <a:cubicBezTo>
                    <a:pt x="22921" y="355374"/>
                    <a:pt x="33675" y="351065"/>
                    <a:pt x="42279" y="346756"/>
                  </a:cubicBezTo>
                  <a:cubicBezTo>
                    <a:pt x="48731" y="344601"/>
                    <a:pt x="57334" y="342447"/>
                    <a:pt x="65937" y="340292"/>
                  </a:cubicBezTo>
                  <a:cubicBezTo>
                    <a:pt x="70239" y="340292"/>
                    <a:pt x="72390" y="340292"/>
                    <a:pt x="76691" y="338138"/>
                  </a:cubicBezTo>
                  <a:close/>
                  <a:moveTo>
                    <a:pt x="92553" y="317500"/>
                  </a:moveTo>
                  <a:cubicBezTo>
                    <a:pt x="92553" y="317500"/>
                    <a:pt x="92553" y="317500"/>
                    <a:pt x="94718" y="317500"/>
                  </a:cubicBezTo>
                  <a:cubicBezTo>
                    <a:pt x="94718" y="317500"/>
                    <a:pt x="94718" y="319617"/>
                    <a:pt x="92553" y="321733"/>
                  </a:cubicBezTo>
                  <a:cubicBezTo>
                    <a:pt x="92553" y="321733"/>
                    <a:pt x="90389" y="321733"/>
                    <a:pt x="88224" y="323850"/>
                  </a:cubicBezTo>
                  <a:cubicBezTo>
                    <a:pt x="86059" y="323850"/>
                    <a:pt x="81730" y="325967"/>
                    <a:pt x="79565" y="325967"/>
                  </a:cubicBezTo>
                  <a:cubicBezTo>
                    <a:pt x="62246" y="332317"/>
                    <a:pt x="44928" y="340783"/>
                    <a:pt x="27610" y="349250"/>
                  </a:cubicBezTo>
                  <a:cubicBezTo>
                    <a:pt x="25445" y="349250"/>
                    <a:pt x="25445" y="349250"/>
                    <a:pt x="25445" y="349250"/>
                  </a:cubicBezTo>
                  <a:cubicBezTo>
                    <a:pt x="25445" y="349250"/>
                    <a:pt x="23280" y="347133"/>
                    <a:pt x="25445" y="345017"/>
                  </a:cubicBezTo>
                  <a:cubicBezTo>
                    <a:pt x="29775" y="342900"/>
                    <a:pt x="34104" y="340783"/>
                    <a:pt x="38434" y="338667"/>
                  </a:cubicBezTo>
                  <a:cubicBezTo>
                    <a:pt x="53587" y="332317"/>
                    <a:pt x="68741" y="325967"/>
                    <a:pt x="86059" y="319617"/>
                  </a:cubicBezTo>
                  <a:cubicBezTo>
                    <a:pt x="88224" y="319617"/>
                    <a:pt x="90389" y="317500"/>
                    <a:pt x="92553" y="317500"/>
                  </a:cubicBezTo>
                  <a:close/>
                  <a:moveTo>
                    <a:pt x="508486" y="307975"/>
                  </a:moveTo>
                  <a:cubicBezTo>
                    <a:pt x="508486" y="307975"/>
                    <a:pt x="510643" y="307975"/>
                    <a:pt x="510643" y="310115"/>
                  </a:cubicBezTo>
                  <a:cubicBezTo>
                    <a:pt x="510643" y="312254"/>
                    <a:pt x="510643" y="314394"/>
                    <a:pt x="508486" y="314394"/>
                  </a:cubicBezTo>
                  <a:cubicBezTo>
                    <a:pt x="508486" y="314394"/>
                    <a:pt x="508486" y="316534"/>
                    <a:pt x="506328" y="316534"/>
                  </a:cubicBezTo>
                  <a:cubicBezTo>
                    <a:pt x="506328" y="316534"/>
                    <a:pt x="504171" y="314394"/>
                    <a:pt x="504171" y="312254"/>
                  </a:cubicBezTo>
                  <a:cubicBezTo>
                    <a:pt x="504171" y="314394"/>
                    <a:pt x="502014" y="314394"/>
                    <a:pt x="499856" y="314394"/>
                  </a:cubicBezTo>
                  <a:cubicBezTo>
                    <a:pt x="499856" y="314394"/>
                    <a:pt x="497699" y="316534"/>
                    <a:pt x="495542" y="316534"/>
                  </a:cubicBezTo>
                  <a:cubicBezTo>
                    <a:pt x="473968" y="327232"/>
                    <a:pt x="452394" y="342210"/>
                    <a:pt x="430820" y="355048"/>
                  </a:cubicBezTo>
                  <a:cubicBezTo>
                    <a:pt x="430820" y="357188"/>
                    <a:pt x="430820" y="357188"/>
                    <a:pt x="430820" y="357188"/>
                  </a:cubicBezTo>
                  <a:cubicBezTo>
                    <a:pt x="428663" y="357188"/>
                    <a:pt x="426505" y="352909"/>
                    <a:pt x="428663" y="352909"/>
                  </a:cubicBezTo>
                  <a:cubicBezTo>
                    <a:pt x="450236" y="337931"/>
                    <a:pt x="471810" y="320813"/>
                    <a:pt x="497699" y="312254"/>
                  </a:cubicBezTo>
                  <a:cubicBezTo>
                    <a:pt x="497699" y="312254"/>
                    <a:pt x="499856" y="310115"/>
                    <a:pt x="502014" y="310115"/>
                  </a:cubicBezTo>
                  <a:cubicBezTo>
                    <a:pt x="504171" y="310115"/>
                    <a:pt x="506328" y="307975"/>
                    <a:pt x="508486" y="307975"/>
                  </a:cubicBezTo>
                  <a:close/>
                  <a:moveTo>
                    <a:pt x="481954" y="293688"/>
                  </a:moveTo>
                  <a:cubicBezTo>
                    <a:pt x="484108" y="293688"/>
                    <a:pt x="486263" y="295771"/>
                    <a:pt x="486263" y="297855"/>
                  </a:cubicBezTo>
                  <a:cubicBezTo>
                    <a:pt x="488417" y="297855"/>
                    <a:pt x="486263" y="299939"/>
                    <a:pt x="484108" y="299939"/>
                  </a:cubicBezTo>
                  <a:cubicBezTo>
                    <a:pt x="484108" y="297855"/>
                    <a:pt x="481954" y="297855"/>
                    <a:pt x="481954" y="297855"/>
                  </a:cubicBezTo>
                  <a:cubicBezTo>
                    <a:pt x="475490" y="297855"/>
                    <a:pt x="436710" y="324942"/>
                    <a:pt x="432401" y="327026"/>
                  </a:cubicBezTo>
                  <a:cubicBezTo>
                    <a:pt x="432401" y="327026"/>
                    <a:pt x="430247" y="327026"/>
                    <a:pt x="430247" y="327026"/>
                  </a:cubicBezTo>
                  <a:cubicBezTo>
                    <a:pt x="428092" y="327026"/>
                    <a:pt x="428092" y="324942"/>
                    <a:pt x="430247" y="322859"/>
                  </a:cubicBezTo>
                  <a:cubicBezTo>
                    <a:pt x="438865" y="316608"/>
                    <a:pt x="449637" y="310357"/>
                    <a:pt x="460409" y="304106"/>
                  </a:cubicBezTo>
                  <a:cubicBezTo>
                    <a:pt x="464718" y="302022"/>
                    <a:pt x="471182" y="297855"/>
                    <a:pt x="477645" y="295771"/>
                  </a:cubicBezTo>
                  <a:cubicBezTo>
                    <a:pt x="479799" y="295771"/>
                    <a:pt x="481954" y="293688"/>
                    <a:pt x="481954" y="293688"/>
                  </a:cubicBezTo>
                  <a:close/>
                  <a:moveTo>
                    <a:pt x="488879" y="269875"/>
                  </a:moveTo>
                  <a:cubicBezTo>
                    <a:pt x="488879" y="269875"/>
                    <a:pt x="491029" y="269875"/>
                    <a:pt x="491029" y="269875"/>
                  </a:cubicBezTo>
                  <a:cubicBezTo>
                    <a:pt x="491029" y="269875"/>
                    <a:pt x="493180" y="269875"/>
                    <a:pt x="493180" y="271992"/>
                  </a:cubicBezTo>
                  <a:cubicBezTo>
                    <a:pt x="491029" y="274108"/>
                    <a:pt x="491029" y="274108"/>
                    <a:pt x="488879" y="276225"/>
                  </a:cubicBezTo>
                  <a:cubicBezTo>
                    <a:pt x="486728" y="276225"/>
                    <a:pt x="486728" y="276225"/>
                    <a:pt x="486728" y="274108"/>
                  </a:cubicBezTo>
                  <a:cubicBezTo>
                    <a:pt x="465220" y="282575"/>
                    <a:pt x="448013" y="295275"/>
                    <a:pt x="430807" y="305858"/>
                  </a:cubicBezTo>
                  <a:cubicBezTo>
                    <a:pt x="428656" y="305858"/>
                    <a:pt x="428656" y="307975"/>
                    <a:pt x="428656" y="307975"/>
                  </a:cubicBezTo>
                  <a:cubicBezTo>
                    <a:pt x="426505" y="307975"/>
                    <a:pt x="426505" y="303742"/>
                    <a:pt x="428656" y="303742"/>
                  </a:cubicBezTo>
                  <a:cubicBezTo>
                    <a:pt x="448013" y="291042"/>
                    <a:pt x="467371" y="276225"/>
                    <a:pt x="488879" y="269875"/>
                  </a:cubicBezTo>
                  <a:close/>
                  <a:moveTo>
                    <a:pt x="490502" y="239713"/>
                  </a:moveTo>
                  <a:cubicBezTo>
                    <a:pt x="490502" y="239713"/>
                    <a:pt x="492635" y="239713"/>
                    <a:pt x="492635" y="239713"/>
                  </a:cubicBezTo>
                  <a:cubicBezTo>
                    <a:pt x="492635" y="239713"/>
                    <a:pt x="494768" y="239713"/>
                    <a:pt x="494768" y="239713"/>
                  </a:cubicBezTo>
                  <a:cubicBezTo>
                    <a:pt x="494768" y="241830"/>
                    <a:pt x="494768" y="243946"/>
                    <a:pt x="492635" y="243946"/>
                  </a:cubicBezTo>
                  <a:cubicBezTo>
                    <a:pt x="492635" y="243946"/>
                    <a:pt x="490502" y="243946"/>
                    <a:pt x="490502" y="243946"/>
                  </a:cubicBezTo>
                  <a:cubicBezTo>
                    <a:pt x="479836" y="243946"/>
                    <a:pt x="469170" y="250296"/>
                    <a:pt x="460637" y="256646"/>
                  </a:cubicBezTo>
                  <a:cubicBezTo>
                    <a:pt x="449971" y="262996"/>
                    <a:pt x="441438" y="271463"/>
                    <a:pt x="430772" y="277813"/>
                  </a:cubicBezTo>
                  <a:cubicBezTo>
                    <a:pt x="428638" y="277813"/>
                    <a:pt x="426505" y="273580"/>
                    <a:pt x="428638" y="273580"/>
                  </a:cubicBezTo>
                  <a:cubicBezTo>
                    <a:pt x="439305" y="267230"/>
                    <a:pt x="449971" y="258763"/>
                    <a:pt x="460637" y="252413"/>
                  </a:cubicBezTo>
                  <a:cubicBezTo>
                    <a:pt x="469170" y="246063"/>
                    <a:pt x="479836" y="239713"/>
                    <a:pt x="490502" y="239713"/>
                  </a:cubicBezTo>
                  <a:close/>
                  <a:moveTo>
                    <a:pt x="473265" y="222250"/>
                  </a:moveTo>
                  <a:cubicBezTo>
                    <a:pt x="475430" y="222250"/>
                    <a:pt x="477594" y="222250"/>
                    <a:pt x="481924" y="222250"/>
                  </a:cubicBezTo>
                  <a:cubicBezTo>
                    <a:pt x="481924" y="222250"/>
                    <a:pt x="484089" y="222250"/>
                    <a:pt x="484089" y="222250"/>
                  </a:cubicBezTo>
                  <a:cubicBezTo>
                    <a:pt x="484089" y="222250"/>
                    <a:pt x="486253" y="222250"/>
                    <a:pt x="486253" y="222250"/>
                  </a:cubicBezTo>
                  <a:cubicBezTo>
                    <a:pt x="488418" y="224398"/>
                    <a:pt x="486253" y="226546"/>
                    <a:pt x="486253" y="226546"/>
                  </a:cubicBezTo>
                  <a:cubicBezTo>
                    <a:pt x="486253" y="226546"/>
                    <a:pt x="486253" y="226546"/>
                    <a:pt x="484089" y="226546"/>
                  </a:cubicBezTo>
                  <a:cubicBezTo>
                    <a:pt x="484089" y="226546"/>
                    <a:pt x="481924" y="226546"/>
                    <a:pt x="479759" y="226546"/>
                  </a:cubicBezTo>
                  <a:cubicBezTo>
                    <a:pt x="477594" y="226546"/>
                    <a:pt x="473265" y="226546"/>
                    <a:pt x="471100" y="228693"/>
                  </a:cubicBezTo>
                  <a:cubicBezTo>
                    <a:pt x="464606" y="230841"/>
                    <a:pt x="458111" y="235137"/>
                    <a:pt x="451617" y="239432"/>
                  </a:cubicBezTo>
                  <a:cubicBezTo>
                    <a:pt x="440793" y="245876"/>
                    <a:pt x="432134" y="252319"/>
                    <a:pt x="421310" y="258763"/>
                  </a:cubicBezTo>
                  <a:cubicBezTo>
                    <a:pt x="419145" y="258763"/>
                    <a:pt x="416980" y="256615"/>
                    <a:pt x="419145" y="254467"/>
                  </a:cubicBezTo>
                  <a:cubicBezTo>
                    <a:pt x="429969" y="248024"/>
                    <a:pt x="440793" y="239432"/>
                    <a:pt x="453782" y="232989"/>
                  </a:cubicBezTo>
                  <a:cubicBezTo>
                    <a:pt x="460276" y="228693"/>
                    <a:pt x="466770" y="224398"/>
                    <a:pt x="473265" y="222250"/>
                  </a:cubicBezTo>
                  <a:close/>
                  <a:moveTo>
                    <a:pt x="470823" y="193675"/>
                  </a:moveTo>
                  <a:cubicBezTo>
                    <a:pt x="472984" y="193675"/>
                    <a:pt x="472984" y="193675"/>
                    <a:pt x="475144" y="193675"/>
                  </a:cubicBezTo>
                  <a:cubicBezTo>
                    <a:pt x="477305" y="193675"/>
                    <a:pt x="475144" y="197961"/>
                    <a:pt x="472984" y="197961"/>
                  </a:cubicBezTo>
                  <a:cubicBezTo>
                    <a:pt x="472984" y="197961"/>
                    <a:pt x="472984" y="197961"/>
                    <a:pt x="470823" y="197961"/>
                  </a:cubicBezTo>
                  <a:cubicBezTo>
                    <a:pt x="468662" y="197961"/>
                    <a:pt x="466501" y="200104"/>
                    <a:pt x="464341" y="200104"/>
                  </a:cubicBezTo>
                  <a:cubicBezTo>
                    <a:pt x="462180" y="202247"/>
                    <a:pt x="460019" y="204391"/>
                    <a:pt x="455697" y="204391"/>
                  </a:cubicBezTo>
                  <a:cubicBezTo>
                    <a:pt x="451376" y="208677"/>
                    <a:pt x="444894" y="212963"/>
                    <a:pt x="438411" y="215106"/>
                  </a:cubicBezTo>
                  <a:cubicBezTo>
                    <a:pt x="429768" y="221536"/>
                    <a:pt x="418964" y="227965"/>
                    <a:pt x="410321" y="232252"/>
                  </a:cubicBezTo>
                  <a:cubicBezTo>
                    <a:pt x="408160" y="234395"/>
                    <a:pt x="406000" y="234395"/>
                    <a:pt x="406000" y="236538"/>
                  </a:cubicBezTo>
                  <a:cubicBezTo>
                    <a:pt x="406000" y="236538"/>
                    <a:pt x="403839" y="236538"/>
                    <a:pt x="403839" y="236538"/>
                  </a:cubicBezTo>
                  <a:cubicBezTo>
                    <a:pt x="403839" y="236538"/>
                    <a:pt x="403839" y="236538"/>
                    <a:pt x="401678" y="236538"/>
                  </a:cubicBezTo>
                  <a:cubicBezTo>
                    <a:pt x="401678" y="236538"/>
                    <a:pt x="399517" y="234395"/>
                    <a:pt x="401678" y="232252"/>
                  </a:cubicBezTo>
                  <a:cubicBezTo>
                    <a:pt x="401678" y="232252"/>
                    <a:pt x="403839" y="232252"/>
                    <a:pt x="403839" y="232252"/>
                  </a:cubicBezTo>
                  <a:cubicBezTo>
                    <a:pt x="406000" y="230108"/>
                    <a:pt x="406000" y="230108"/>
                    <a:pt x="408160" y="230108"/>
                  </a:cubicBezTo>
                  <a:cubicBezTo>
                    <a:pt x="418964" y="221536"/>
                    <a:pt x="429768" y="215106"/>
                    <a:pt x="442733" y="208677"/>
                  </a:cubicBezTo>
                  <a:cubicBezTo>
                    <a:pt x="449215" y="204391"/>
                    <a:pt x="455697" y="202247"/>
                    <a:pt x="462180" y="197961"/>
                  </a:cubicBezTo>
                  <a:cubicBezTo>
                    <a:pt x="464341" y="195818"/>
                    <a:pt x="468662" y="193675"/>
                    <a:pt x="470823" y="193675"/>
                  </a:cubicBezTo>
                  <a:close/>
                  <a:moveTo>
                    <a:pt x="460310" y="173038"/>
                  </a:moveTo>
                  <a:cubicBezTo>
                    <a:pt x="462457" y="173038"/>
                    <a:pt x="462457" y="173038"/>
                    <a:pt x="462457" y="173038"/>
                  </a:cubicBezTo>
                  <a:cubicBezTo>
                    <a:pt x="462457" y="173038"/>
                    <a:pt x="464605" y="175203"/>
                    <a:pt x="462457" y="177367"/>
                  </a:cubicBezTo>
                  <a:cubicBezTo>
                    <a:pt x="462457" y="177367"/>
                    <a:pt x="462457" y="179532"/>
                    <a:pt x="462457" y="181697"/>
                  </a:cubicBezTo>
                  <a:cubicBezTo>
                    <a:pt x="462457" y="181697"/>
                    <a:pt x="460310" y="181697"/>
                    <a:pt x="460310" y="181697"/>
                  </a:cubicBezTo>
                  <a:cubicBezTo>
                    <a:pt x="458162" y="181697"/>
                    <a:pt x="458162" y="181697"/>
                    <a:pt x="458162" y="179532"/>
                  </a:cubicBezTo>
                  <a:cubicBezTo>
                    <a:pt x="438832" y="190356"/>
                    <a:pt x="421649" y="203345"/>
                    <a:pt x="404467" y="214169"/>
                  </a:cubicBezTo>
                  <a:cubicBezTo>
                    <a:pt x="402319" y="216333"/>
                    <a:pt x="400171" y="216333"/>
                    <a:pt x="400171" y="218498"/>
                  </a:cubicBezTo>
                  <a:cubicBezTo>
                    <a:pt x="398024" y="218498"/>
                    <a:pt x="395876" y="220663"/>
                    <a:pt x="393728" y="220663"/>
                  </a:cubicBezTo>
                  <a:cubicBezTo>
                    <a:pt x="391580" y="220663"/>
                    <a:pt x="391580" y="218498"/>
                    <a:pt x="391580" y="216333"/>
                  </a:cubicBezTo>
                  <a:cubicBezTo>
                    <a:pt x="393728" y="216333"/>
                    <a:pt x="395876" y="214169"/>
                    <a:pt x="398024" y="214169"/>
                  </a:cubicBezTo>
                  <a:cubicBezTo>
                    <a:pt x="400171" y="212004"/>
                    <a:pt x="400171" y="212004"/>
                    <a:pt x="402319" y="212004"/>
                  </a:cubicBezTo>
                  <a:cubicBezTo>
                    <a:pt x="421649" y="199015"/>
                    <a:pt x="440980" y="186027"/>
                    <a:pt x="460310" y="173038"/>
                  </a:cubicBezTo>
                  <a:close/>
                  <a:moveTo>
                    <a:pt x="449197" y="161925"/>
                  </a:moveTo>
                  <a:cubicBezTo>
                    <a:pt x="451344" y="161925"/>
                    <a:pt x="453492" y="166270"/>
                    <a:pt x="451344" y="166270"/>
                  </a:cubicBezTo>
                  <a:cubicBezTo>
                    <a:pt x="429867" y="170614"/>
                    <a:pt x="412684" y="183649"/>
                    <a:pt x="395502" y="196683"/>
                  </a:cubicBezTo>
                  <a:cubicBezTo>
                    <a:pt x="393354" y="196683"/>
                    <a:pt x="393354" y="196683"/>
                    <a:pt x="391206" y="198855"/>
                  </a:cubicBezTo>
                  <a:cubicBezTo>
                    <a:pt x="389058" y="198855"/>
                    <a:pt x="386911" y="201028"/>
                    <a:pt x="384763" y="201028"/>
                  </a:cubicBezTo>
                  <a:cubicBezTo>
                    <a:pt x="384763" y="203200"/>
                    <a:pt x="382615" y="203200"/>
                    <a:pt x="382615" y="203200"/>
                  </a:cubicBezTo>
                  <a:cubicBezTo>
                    <a:pt x="380467" y="203200"/>
                    <a:pt x="380467" y="198855"/>
                    <a:pt x="382615" y="198855"/>
                  </a:cubicBezTo>
                  <a:cubicBezTo>
                    <a:pt x="382615" y="198855"/>
                    <a:pt x="382615" y="196683"/>
                    <a:pt x="384763" y="196683"/>
                  </a:cubicBezTo>
                  <a:cubicBezTo>
                    <a:pt x="384763" y="196683"/>
                    <a:pt x="386911" y="194510"/>
                    <a:pt x="389058" y="194510"/>
                  </a:cubicBezTo>
                  <a:cubicBezTo>
                    <a:pt x="391206" y="194510"/>
                    <a:pt x="391206" y="192338"/>
                    <a:pt x="393354" y="192338"/>
                  </a:cubicBezTo>
                  <a:cubicBezTo>
                    <a:pt x="410536" y="181476"/>
                    <a:pt x="427719" y="166270"/>
                    <a:pt x="449197" y="161925"/>
                  </a:cubicBezTo>
                  <a:close/>
                  <a:moveTo>
                    <a:pt x="443769" y="139700"/>
                  </a:moveTo>
                  <a:cubicBezTo>
                    <a:pt x="445952" y="139700"/>
                    <a:pt x="445952" y="139700"/>
                    <a:pt x="445952" y="139700"/>
                  </a:cubicBezTo>
                  <a:cubicBezTo>
                    <a:pt x="448134" y="139700"/>
                    <a:pt x="448134" y="139700"/>
                    <a:pt x="448134" y="139700"/>
                  </a:cubicBezTo>
                  <a:cubicBezTo>
                    <a:pt x="450317" y="139700"/>
                    <a:pt x="450317" y="141872"/>
                    <a:pt x="448134" y="141872"/>
                  </a:cubicBezTo>
                  <a:cubicBezTo>
                    <a:pt x="448134" y="144045"/>
                    <a:pt x="448134" y="144045"/>
                    <a:pt x="448134" y="144045"/>
                  </a:cubicBezTo>
                  <a:cubicBezTo>
                    <a:pt x="424123" y="150562"/>
                    <a:pt x="406661" y="167941"/>
                    <a:pt x="387016" y="180975"/>
                  </a:cubicBezTo>
                  <a:cubicBezTo>
                    <a:pt x="387016" y="180975"/>
                    <a:pt x="387016" y="180975"/>
                    <a:pt x="384833" y="180975"/>
                  </a:cubicBezTo>
                  <a:cubicBezTo>
                    <a:pt x="382650" y="180975"/>
                    <a:pt x="380467" y="178803"/>
                    <a:pt x="382650" y="178803"/>
                  </a:cubicBezTo>
                  <a:cubicBezTo>
                    <a:pt x="384833" y="176630"/>
                    <a:pt x="384833" y="176630"/>
                    <a:pt x="384833" y="176630"/>
                  </a:cubicBezTo>
                  <a:cubicBezTo>
                    <a:pt x="404478" y="163596"/>
                    <a:pt x="421941" y="148389"/>
                    <a:pt x="443769" y="139700"/>
                  </a:cubicBezTo>
                  <a:close/>
                  <a:moveTo>
                    <a:pt x="431760" y="125413"/>
                  </a:moveTo>
                  <a:cubicBezTo>
                    <a:pt x="433895" y="125413"/>
                    <a:pt x="436030" y="127561"/>
                    <a:pt x="436030" y="129709"/>
                  </a:cubicBezTo>
                  <a:cubicBezTo>
                    <a:pt x="436030" y="129709"/>
                    <a:pt x="436030" y="131856"/>
                    <a:pt x="433895" y="131856"/>
                  </a:cubicBezTo>
                  <a:cubicBezTo>
                    <a:pt x="433895" y="131856"/>
                    <a:pt x="431760" y="131856"/>
                    <a:pt x="431760" y="129709"/>
                  </a:cubicBezTo>
                  <a:cubicBezTo>
                    <a:pt x="431760" y="129709"/>
                    <a:pt x="431760" y="129709"/>
                    <a:pt x="429625" y="131856"/>
                  </a:cubicBezTo>
                  <a:cubicBezTo>
                    <a:pt x="429625" y="131856"/>
                    <a:pt x="427491" y="131856"/>
                    <a:pt x="427491" y="134004"/>
                  </a:cubicBezTo>
                  <a:cubicBezTo>
                    <a:pt x="425356" y="134004"/>
                    <a:pt x="423221" y="134004"/>
                    <a:pt x="421086" y="136152"/>
                  </a:cubicBezTo>
                  <a:cubicBezTo>
                    <a:pt x="414681" y="138300"/>
                    <a:pt x="410411" y="140448"/>
                    <a:pt x="406141" y="144743"/>
                  </a:cubicBezTo>
                  <a:cubicBezTo>
                    <a:pt x="397601" y="149039"/>
                    <a:pt x="386927" y="155482"/>
                    <a:pt x="378387" y="161926"/>
                  </a:cubicBezTo>
                  <a:cubicBezTo>
                    <a:pt x="378387" y="161926"/>
                    <a:pt x="378387" y="161926"/>
                    <a:pt x="376252" y="161926"/>
                  </a:cubicBezTo>
                  <a:cubicBezTo>
                    <a:pt x="376252" y="161926"/>
                    <a:pt x="374117" y="159778"/>
                    <a:pt x="376252" y="157630"/>
                  </a:cubicBezTo>
                  <a:cubicBezTo>
                    <a:pt x="386927" y="151187"/>
                    <a:pt x="399736" y="142595"/>
                    <a:pt x="412546" y="136152"/>
                  </a:cubicBezTo>
                  <a:cubicBezTo>
                    <a:pt x="416816" y="131856"/>
                    <a:pt x="423221" y="129709"/>
                    <a:pt x="429625" y="127561"/>
                  </a:cubicBezTo>
                  <a:cubicBezTo>
                    <a:pt x="429625" y="125413"/>
                    <a:pt x="431760" y="125413"/>
                    <a:pt x="431760" y="125413"/>
                  </a:cubicBezTo>
                  <a:close/>
                  <a:moveTo>
                    <a:pt x="425385" y="106363"/>
                  </a:moveTo>
                  <a:cubicBezTo>
                    <a:pt x="429680" y="106363"/>
                    <a:pt x="429680" y="110541"/>
                    <a:pt x="427532" y="110541"/>
                  </a:cubicBezTo>
                  <a:cubicBezTo>
                    <a:pt x="425385" y="110541"/>
                    <a:pt x="425385" y="110541"/>
                    <a:pt x="423237" y="110541"/>
                  </a:cubicBezTo>
                  <a:cubicBezTo>
                    <a:pt x="401759" y="118896"/>
                    <a:pt x="384577" y="135607"/>
                    <a:pt x="363099" y="146051"/>
                  </a:cubicBezTo>
                  <a:cubicBezTo>
                    <a:pt x="363099" y="146051"/>
                    <a:pt x="363099" y="146051"/>
                    <a:pt x="360951" y="146051"/>
                  </a:cubicBezTo>
                  <a:cubicBezTo>
                    <a:pt x="358803" y="146051"/>
                    <a:pt x="356655" y="143962"/>
                    <a:pt x="358803" y="141873"/>
                  </a:cubicBezTo>
                  <a:cubicBezTo>
                    <a:pt x="358803" y="141873"/>
                    <a:pt x="358803" y="141873"/>
                    <a:pt x="360951" y="141873"/>
                  </a:cubicBezTo>
                  <a:cubicBezTo>
                    <a:pt x="380281" y="131429"/>
                    <a:pt x="399611" y="114718"/>
                    <a:pt x="421089" y="108452"/>
                  </a:cubicBezTo>
                  <a:cubicBezTo>
                    <a:pt x="423237" y="106363"/>
                    <a:pt x="423237" y="106363"/>
                    <a:pt x="425385" y="106363"/>
                  </a:cubicBezTo>
                  <a:close/>
                  <a:moveTo>
                    <a:pt x="415299" y="93663"/>
                  </a:moveTo>
                  <a:cubicBezTo>
                    <a:pt x="417447" y="93663"/>
                    <a:pt x="417447" y="93663"/>
                    <a:pt x="419594" y="93663"/>
                  </a:cubicBezTo>
                  <a:cubicBezTo>
                    <a:pt x="421742" y="93663"/>
                    <a:pt x="421742" y="95806"/>
                    <a:pt x="419594" y="97949"/>
                  </a:cubicBezTo>
                  <a:cubicBezTo>
                    <a:pt x="417447" y="97949"/>
                    <a:pt x="415299" y="97949"/>
                    <a:pt x="413151" y="97949"/>
                  </a:cubicBezTo>
                  <a:cubicBezTo>
                    <a:pt x="402412" y="102235"/>
                    <a:pt x="393821" y="108665"/>
                    <a:pt x="383082" y="115094"/>
                  </a:cubicBezTo>
                  <a:cubicBezTo>
                    <a:pt x="372343" y="121524"/>
                    <a:pt x="363752" y="130096"/>
                    <a:pt x="353013" y="136526"/>
                  </a:cubicBezTo>
                  <a:cubicBezTo>
                    <a:pt x="353013" y="136526"/>
                    <a:pt x="350865" y="136526"/>
                    <a:pt x="350865" y="136526"/>
                  </a:cubicBezTo>
                  <a:cubicBezTo>
                    <a:pt x="350865" y="136526"/>
                    <a:pt x="348717" y="134383"/>
                    <a:pt x="350865" y="132240"/>
                  </a:cubicBezTo>
                  <a:cubicBezTo>
                    <a:pt x="361604" y="125810"/>
                    <a:pt x="372343" y="117238"/>
                    <a:pt x="383082" y="108665"/>
                  </a:cubicBezTo>
                  <a:cubicBezTo>
                    <a:pt x="391673" y="104379"/>
                    <a:pt x="400264" y="97949"/>
                    <a:pt x="411003" y="95806"/>
                  </a:cubicBezTo>
                  <a:cubicBezTo>
                    <a:pt x="413151" y="93663"/>
                    <a:pt x="415299" y="93663"/>
                    <a:pt x="415299" y="93663"/>
                  </a:cubicBezTo>
                  <a:close/>
                  <a:moveTo>
                    <a:pt x="387784" y="84138"/>
                  </a:moveTo>
                  <a:cubicBezTo>
                    <a:pt x="389992" y="84138"/>
                    <a:pt x="389992" y="86286"/>
                    <a:pt x="387784" y="86286"/>
                  </a:cubicBezTo>
                  <a:cubicBezTo>
                    <a:pt x="374531" y="97025"/>
                    <a:pt x="359071" y="107764"/>
                    <a:pt x="343610" y="118503"/>
                  </a:cubicBezTo>
                  <a:cubicBezTo>
                    <a:pt x="343610" y="120651"/>
                    <a:pt x="343610" y="120651"/>
                    <a:pt x="341401" y="120651"/>
                  </a:cubicBezTo>
                  <a:cubicBezTo>
                    <a:pt x="341401" y="120651"/>
                    <a:pt x="339192" y="116355"/>
                    <a:pt x="341401" y="116355"/>
                  </a:cubicBezTo>
                  <a:cubicBezTo>
                    <a:pt x="356862" y="105616"/>
                    <a:pt x="372323" y="94877"/>
                    <a:pt x="387784" y="84138"/>
                  </a:cubicBezTo>
                  <a:close/>
                  <a:moveTo>
                    <a:pt x="384685" y="69850"/>
                  </a:moveTo>
                  <a:cubicBezTo>
                    <a:pt x="386818" y="69850"/>
                    <a:pt x="386818" y="71993"/>
                    <a:pt x="386818" y="74136"/>
                  </a:cubicBezTo>
                  <a:cubicBezTo>
                    <a:pt x="386818" y="74136"/>
                    <a:pt x="384685" y="74136"/>
                    <a:pt x="384685" y="74136"/>
                  </a:cubicBezTo>
                  <a:cubicBezTo>
                    <a:pt x="361220" y="80566"/>
                    <a:pt x="344154" y="97711"/>
                    <a:pt x="324955" y="110570"/>
                  </a:cubicBezTo>
                  <a:cubicBezTo>
                    <a:pt x="324955" y="110570"/>
                    <a:pt x="322822" y="110570"/>
                    <a:pt x="322822" y="110570"/>
                  </a:cubicBezTo>
                  <a:cubicBezTo>
                    <a:pt x="322822" y="112713"/>
                    <a:pt x="322822" y="112713"/>
                    <a:pt x="322822" y="112713"/>
                  </a:cubicBezTo>
                  <a:cubicBezTo>
                    <a:pt x="320688" y="112713"/>
                    <a:pt x="318555" y="108427"/>
                    <a:pt x="320688" y="108427"/>
                  </a:cubicBezTo>
                  <a:cubicBezTo>
                    <a:pt x="339887" y="93425"/>
                    <a:pt x="359086" y="76279"/>
                    <a:pt x="382552" y="71993"/>
                  </a:cubicBezTo>
                  <a:cubicBezTo>
                    <a:pt x="382552" y="69850"/>
                    <a:pt x="382552" y="69850"/>
                    <a:pt x="384685" y="69850"/>
                  </a:cubicBezTo>
                  <a:close/>
                  <a:moveTo>
                    <a:pt x="360889" y="53975"/>
                  </a:moveTo>
                  <a:cubicBezTo>
                    <a:pt x="363005" y="53975"/>
                    <a:pt x="363005" y="56147"/>
                    <a:pt x="363005" y="58320"/>
                  </a:cubicBezTo>
                  <a:cubicBezTo>
                    <a:pt x="363005" y="58320"/>
                    <a:pt x="363005" y="58320"/>
                    <a:pt x="360889" y="58320"/>
                  </a:cubicBezTo>
                  <a:cubicBezTo>
                    <a:pt x="341839" y="69181"/>
                    <a:pt x="322789" y="82216"/>
                    <a:pt x="303739" y="95250"/>
                  </a:cubicBezTo>
                  <a:cubicBezTo>
                    <a:pt x="303739" y="95250"/>
                    <a:pt x="301622" y="95250"/>
                    <a:pt x="301622" y="95250"/>
                  </a:cubicBezTo>
                  <a:cubicBezTo>
                    <a:pt x="301622" y="95250"/>
                    <a:pt x="299505" y="93078"/>
                    <a:pt x="301622" y="90905"/>
                  </a:cubicBezTo>
                  <a:cubicBezTo>
                    <a:pt x="320672" y="80043"/>
                    <a:pt x="337605" y="67009"/>
                    <a:pt x="358772" y="56147"/>
                  </a:cubicBezTo>
                  <a:cubicBezTo>
                    <a:pt x="360889" y="53975"/>
                    <a:pt x="360889" y="53975"/>
                    <a:pt x="360889" y="53975"/>
                  </a:cubicBezTo>
                  <a:close/>
                  <a:moveTo>
                    <a:pt x="344379" y="46038"/>
                  </a:moveTo>
                  <a:cubicBezTo>
                    <a:pt x="346549" y="46038"/>
                    <a:pt x="348718" y="48186"/>
                    <a:pt x="346549" y="50334"/>
                  </a:cubicBezTo>
                  <a:cubicBezTo>
                    <a:pt x="327022" y="61073"/>
                    <a:pt x="307496" y="71812"/>
                    <a:pt x="287969" y="82551"/>
                  </a:cubicBezTo>
                  <a:cubicBezTo>
                    <a:pt x="287969" y="82551"/>
                    <a:pt x="287969" y="82551"/>
                    <a:pt x="285800" y="82551"/>
                  </a:cubicBezTo>
                  <a:cubicBezTo>
                    <a:pt x="285800" y="82551"/>
                    <a:pt x="285800" y="82551"/>
                    <a:pt x="283630" y="82551"/>
                  </a:cubicBezTo>
                  <a:cubicBezTo>
                    <a:pt x="283630" y="80403"/>
                    <a:pt x="283630" y="80403"/>
                    <a:pt x="285800" y="80403"/>
                  </a:cubicBezTo>
                  <a:cubicBezTo>
                    <a:pt x="303157" y="67516"/>
                    <a:pt x="322683" y="58925"/>
                    <a:pt x="342209" y="48186"/>
                  </a:cubicBezTo>
                  <a:cubicBezTo>
                    <a:pt x="342209" y="46038"/>
                    <a:pt x="342209" y="46038"/>
                    <a:pt x="344379" y="46038"/>
                  </a:cubicBezTo>
                  <a:close/>
                  <a:moveTo>
                    <a:pt x="315753" y="34925"/>
                  </a:moveTo>
                  <a:cubicBezTo>
                    <a:pt x="317901" y="34925"/>
                    <a:pt x="320049" y="34925"/>
                    <a:pt x="322197" y="34925"/>
                  </a:cubicBezTo>
                  <a:cubicBezTo>
                    <a:pt x="324344" y="34925"/>
                    <a:pt x="324344" y="34925"/>
                    <a:pt x="324344" y="34925"/>
                  </a:cubicBezTo>
                  <a:cubicBezTo>
                    <a:pt x="326492" y="34925"/>
                    <a:pt x="326492" y="34925"/>
                    <a:pt x="326492" y="37042"/>
                  </a:cubicBezTo>
                  <a:cubicBezTo>
                    <a:pt x="326492" y="37042"/>
                    <a:pt x="326492" y="39158"/>
                    <a:pt x="324344" y="39158"/>
                  </a:cubicBezTo>
                  <a:cubicBezTo>
                    <a:pt x="324344" y="39158"/>
                    <a:pt x="322197" y="39158"/>
                    <a:pt x="322197" y="39158"/>
                  </a:cubicBezTo>
                  <a:cubicBezTo>
                    <a:pt x="311458" y="41275"/>
                    <a:pt x="298571" y="47625"/>
                    <a:pt x="287832" y="53975"/>
                  </a:cubicBezTo>
                  <a:cubicBezTo>
                    <a:pt x="281389" y="58208"/>
                    <a:pt x="272797" y="64558"/>
                    <a:pt x="264206" y="68792"/>
                  </a:cubicBezTo>
                  <a:cubicBezTo>
                    <a:pt x="262058" y="70908"/>
                    <a:pt x="259911" y="70908"/>
                    <a:pt x="257763" y="73025"/>
                  </a:cubicBezTo>
                  <a:cubicBezTo>
                    <a:pt x="255615" y="73025"/>
                    <a:pt x="253467" y="68792"/>
                    <a:pt x="255615" y="68792"/>
                  </a:cubicBezTo>
                  <a:cubicBezTo>
                    <a:pt x="257763" y="68792"/>
                    <a:pt x="257763" y="66675"/>
                    <a:pt x="259911" y="66675"/>
                  </a:cubicBezTo>
                  <a:cubicBezTo>
                    <a:pt x="270650" y="60325"/>
                    <a:pt x="279241" y="53975"/>
                    <a:pt x="289980" y="47625"/>
                  </a:cubicBezTo>
                  <a:cubicBezTo>
                    <a:pt x="298571" y="43392"/>
                    <a:pt x="307162" y="39158"/>
                    <a:pt x="315753" y="34925"/>
                  </a:cubicBezTo>
                  <a:close/>
                  <a:moveTo>
                    <a:pt x="303678" y="25400"/>
                  </a:moveTo>
                  <a:cubicBezTo>
                    <a:pt x="305855" y="25400"/>
                    <a:pt x="305855" y="29810"/>
                    <a:pt x="303678" y="29810"/>
                  </a:cubicBezTo>
                  <a:cubicBezTo>
                    <a:pt x="284084" y="38629"/>
                    <a:pt x="264490" y="49654"/>
                    <a:pt x="244895" y="58473"/>
                  </a:cubicBezTo>
                  <a:cubicBezTo>
                    <a:pt x="240541" y="60678"/>
                    <a:pt x="238364" y="60678"/>
                    <a:pt x="236187" y="62883"/>
                  </a:cubicBezTo>
                  <a:cubicBezTo>
                    <a:pt x="234010" y="62883"/>
                    <a:pt x="234010" y="62883"/>
                    <a:pt x="234010" y="65088"/>
                  </a:cubicBezTo>
                  <a:cubicBezTo>
                    <a:pt x="231832" y="65088"/>
                    <a:pt x="231832" y="65088"/>
                    <a:pt x="231832" y="65088"/>
                  </a:cubicBezTo>
                  <a:cubicBezTo>
                    <a:pt x="229655" y="65088"/>
                    <a:pt x="229655" y="62883"/>
                    <a:pt x="229655" y="60678"/>
                  </a:cubicBezTo>
                  <a:cubicBezTo>
                    <a:pt x="229655" y="60678"/>
                    <a:pt x="231832" y="60678"/>
                    <a:pt x="231832" y="60678"/>
                  </a:cubicBezTo>
                  <a:cubicBezTo>
                    <a:pt x="234010" y="58473"/>
                    <a:pt x="236187" y="58473"/>
                    <a:pt x="238364" y="56268"/>
                  </a:cubicBezTo>
                  <a:cubicBezTo>
                    <a:pt x="257958" y="47449"/>
                    <a:pt x="277552" y="36424"/>
                    <a:pt x="297147" y="27605"/>
                  </a:cubicBezTo>
                  <a:cubicBezTo>
                    <a:pt x="299324" y="27605"/>
                    <a:pt x="301501" y="27605"/>
                    <a:pt x="303678" y="25400"/>
                  </a:cubicBezTo>
                  <a:close/>
                  <a:moveTo>
                    <a:pt x="87790" y="17463"/>
                  </a:moveTo>
                  <a:cubicBezTo>
                    <a:pt x="89955" y="17463"/>
                    <a:pt x="89955" y="17463"/>
                    <a:pt x="89955" y="17463"/>
                  </a:cubicBezTo>
                  <a:cubicBezTo>
                    <a:pt x="89955" y="19580"/>
                    <a:pt x="89955" y="19580"/>
                    <a:pt x="89955" y="19580"/>
                  </a:cubicBezTo>
                  <a:cubicBezTo>
                    <a:pt x="74802" y="30163"/>
                    <a:pt x="61813" y="40746"/>
                    <a:pt x="46660" y="49213"/>
                  </a:cubicBezTo>
                  <a:cubicBezTo>
                    <a:pt x="46660" y="49213"/>
                    <a:pt x="44495" y="49213"/>
                    <a:pt x="44495" y="49213"/>
                  </a:cubicBezTo>
                  <a:cubicBezTo>
                    <a:pt x="42330" y="49213"/>
                    <a:pt x="42330" y="47096"/>
                    <a:pt x="44495" y="44980"/>
                  </a:cubicBezTo>
                  <a:cubicBezTo>
                    <a:pt x="57484" y="38630"/>
                    <a:pt x="68308" y="28046"/>
                    <a:pt x="81296" y="19580"/>
                  </a:cubicBezTo>
                  <a:cubicBezTo>
                    <a:pt x="83461" y="19580"/>
                    <a:pt x="85626" y="17463"/>
                    <a:pt x="87790" y="17463"/>
                  </a:cubicBezTo>
                  <a:close/>
                  <a:moveTo>
                    <a:pt x="272979" y="15875"/>
                  </a:moveTo>
                  <a:cubicBezTo>
                    <a:pt x="275129" y="15875"/>
                    <a:pt x="277280" y="20108"/>
                    <a:pt x="272979" y="20108"/>
                  </a:cubicBezTo>
                  <a:cubicBezTo>
                    <a:pt x="272979" y="20108"/>
                    <a:pt x="270828" y="20108"/>
                    <a:pt x="270828" y="20108"/>
                  </a:cubicBezTo>
                  <a:cubicBezTo>
                    <a:pt x="251471" y="26458"/>
                    <a:pt x="234264" y="39158"/>
                    <a:pt x="219208" y="49742"/>
                  </a:cubicBezTo>
                  <a:cubicBezTo>
                    <a:pt x="217058" y="51858"/>
                    <a:pt x="217058" y="51858"/>
                    <a:pt x="214907" y="51858"/>
                  </a:cubicBezTo>
                  <a:cubicBezTo>
                    <a:pt x="214907" y="53975"/>
                    <a:pt x="214907" y="53975"/>
                    <a:pt x="212756" y="53975"/>
                  </a:cubicBezTo>
                  <a:cubicBezTo>
                    <a:pt x="212756" y="53975"/>
                    <a:pt x="210605" y="49742"/>
                    <a:pt x="212756" y="49742"/>
                  </a:cubicBezTo>
                  <a:cubicBezTo>
                    <a:pt x="212756" y="49742"/>
                    <a:pt x="212756" y="47625"/>
                    <a:pt x="214907" y="47625"/>
                  </a:cubicBezTo>
                  <a:cubicBezTo>
                    <a:pt x="229963" y="39158"/>
                    <a:pt x="245018" y="26458"/>
                    <a:pt x="262225" y="20108"/>
                  </a:cubicBezTo>
                  <a:cubicBezTo>
                    <a:pt x="266526" y="17992"/>
                    <a:pt x="268677" y="15875"/>
                    <a:pt x="272979" y="15875"/>
                  </a:cubicBezTo>
                  <a:close/>
                  <a:moveTo>
                    <a:pt x="119572" y="11113"/>
                  </a:moveTo>
                  <a:cubicBezTo>
                    <a:pt x="121705" y="11113"/>
                    <a:pt x="121705" y="13278"/>
                    <a:pt x="121705" y="13278"/>
                  </a:cubicBezTo>
                  <a:cubicBezTo>
                    <a:pt x="121705" y="15442"/>
                    <a:pt x="121705" y="15442"/>
                    <a:pt x="121705" y="15442"/>
                  </a:cubicBezTo>
                  <a:cubicBezTo>
                    <a:pt x="106773" y="26266"/>
                    <a:pt x="91840" y="34925"/>
                    <a:pt x="76908" y="43584"/>
                  </a:cubicBezTo>
                  <a:cubicBezTo>
                    <a:pt x="74774" y="45749"/>
                    <a:pt x="70508" y="50079"/>
                    <a:pt x="66242" y="52244"/>
                  </a:cubicBezTo>
                  <a:cubicBezTo>
                    <a:pt x="61975" y="54408"/>
                    <a:pt x="59842" y="56573"/>
                    <a:pt x="55575" y="58738"/>
                  </a:cubicBezTo>
                  <a:cubicBezTo>
                    <a:pt x="53442" y="58738"/>
                    <a:pt x="53442" y="56573"/>
                    <a:pt x="53442" y="54408"/>
                  </a:cubicBezTo>
                  <a:cubicBezTo>
                    <a:pt x="57709" y="52244"/>
                    <a:pt x="61975" y="50079"/>
                    <a:pt x="64108" y="47914"/>
                  </a:cubicBezTo>
                  <a:cubicBezTo>
                    <a:pt x="81174" y="37090"/>
                    <a:pt x="98240" y="26266"/>
                    <a:pt x="115306" y="15442"/>
                  </a:cubicBezTo>
                  <a:cubicBezTo>
                    <a:pt x="117439" y="13278"/>
                    <a:pt x="117439" y="13278"/>
                    <a:pt x="119572" y="11113"/>
                  </a:cubicBezTo>
                  <a:close/>
                  <a:moveTo>
                    <a:pt x="240932" y="9525"/>
                  </a:moveTo>
                  <a:cubicBezTo>
                    <a:pt x="243122" y="9525"/>
                    <a:pt x="247501" y="9525"/>
                    <a:pt x="249691" y="9525"/>
                  </a:cubicBezTo>
                  <a:cubicBezTo>
                    <a:pt x="251880" y="9525"/>
                    <a:pt x="251880" y="9525"/>
                    <a:pt x="251880" y="11642"/>
                  </a:cubicBezTo>
                  <a:cubicBezTo>
                    <a:pt x="251880" y="11642"/>
                    <a:pt x="251880" y="11642"/>
                    <a:pt x="249691" y="13758"/>
                  </a:cubicBezTo>
                  <a:cubicBezTo>
                    <a:pt x="247501" y="13758"/>
                    <a:pt x="243122" y="13758"/>
                    <a:pt x="240932" y="15875"/>
                  </a:cubicBezTo>
                  <a:cubicBezTo>
                    <a:pt x="223415" y="20108"/>
                    <a:pt x="208087" y="32808"/>
                    <a:pt x="192760" y="41275"/>
                  </a:cubicBezTo>
                  <a:cubicBezTo>
                    <a:pt x="190570" y="41275"/>
                    <a:pt x="190570" y="41275"/>
                    <a:pt x="190570" y="41275"/>
                  </a:cubicBezTo>
                  <a:cubicBezTo>
                    <a:pt x="190570" y="41275"/>
                    <a:pt x="188380" y="39158"/>
                    <a:pt x="190570" y="39158"/>
                  </a:cubicBezTo>
                  <a:cubicBezTo>
                    <a:pt x="203708" y="30692"/>
                    <a:pt x="216846" y="20108"/>
                    <a:pt x="232173" y="13758"/>
                  </a:cubicBezTo>
                  <a:cubicBezTo>
                    <a:pt x="234363" y="11642"/>
                    <a:pt x="238742" y="11642"/>
                    <a:pt x="240932" y="9525"/>
                  </a:cubicBezTo>
                  <a:close/>
                  <a:moveTo>
                    <a:pt x="152291" y="3175"/>
                  </a:moveTo>
                  <a:cubicBezTo>
                    <a:pt x="152291" y="3175"/>
                    <a:pt x="154461" y="3175"/>
                    <a:pt x="154461" y="3175"/>
                  </a:cubicBezTo>
                  <a:cubicBezTo>
                    <a:pt x="156630" y="3175"/>
                    <a:pt x="156630" y="7353"/>
                    <a:pt x="154461" y="7353"/>
                  </a:cubicBezTo>
                  <a:cubicBezTo>
                    <a:pt x="152291" y="9441"/>
                    <a:pt x="147952" y="11530"/>
                    <a:pt x="145782" y="11530"/>
                  </a:cubicBezTo>
                  <a:cubicBezTo>
                    <a:pt x="130595" y="19886"/>
                    <a:pt x="115408" y="28241"/>
                    <a:pt x="102390" y="38685"/>
                  </a:cubicBezTo>
                  <a:cubicBezTo>
                    <a:pt x="98051" y="38685"/>
                    <a:pt x="95881" y="40774"/>
                    <a:pt x="93712" y="42863"/>
                  </a:cubicBezTo>
                  <a:cubicBezTo>
                    <a:pt x="91542" y="42863"/>
                    <a:pt x="91542" y="40774"/>
                    <a:pt x="91542" y="40774"/>
                  </a:cubicBezTo>
                  <a:cubicBezTo>
                    <a:pt x="91542" y="38685"/>
                    <a:pt x="91542" y="38685"/>
                    <a:pt x="91542" y="38685"/>
                  </a:cubicBezTo>
                  <a:cubicBezTo>
                    <a:pt x="106729" y="30330"/>
                    <a:pt x="119747" y="21974"/>
                    <a:pt x="134934" y="13619"/>
                  </a:cubicBezTo>
                  <a:cubicBezTo>
                    <a:pt x="139273" y="11530"/>
                    <a:pt x="141443" y="9441"/>
                    <a:pt x="143613" y="7353"/>
                  </a:cubicBezTo>
                  <a:cubicBezTo>
                    <a:pt x="147952" y="7353"/>
                    <a:pt x="150121" y="5264"/>
                    <a:pt x="152291" y="3175"/>
                  </a:cubicBezTo>
                  <a:close/>
                  <a:moveTo>
                    <a:pt x="219035" y="0"/>
                  </a:moveTo>
                  <a:cubicBezTo>
                    <a:pt x="221170" y="0"/>
                    <a:pt x="223305" y="4410"/>
                    <a:pt x="221170" y="4410"/>
                  </a:cubicBezTo>
                  <a:cubicBezTo>
                    <a:pt x="216900" y="4410"/>
                    <a:pt x="214766" y="6615"/>
                    <a:pt x="212631" y="6615"/>
                  </a:cubicBezTo>
                  <a:cubicBezTo>
                    <a:pt x="208361" y="8819"/>
                    <a:pt x="206226" y="8819"/>
                    <a:pt x="204091" y="11024"/>
                  </a:cubicBezTo>
                  <a:cubicBezTo>
                    <a:pt x="199821" y="13229"/>
                    <a:pt x="193416" y="17639"/>
                    <a:pt x="189146" y="19844"/>
                  </a:cubicBezTo>
                  <a:cubicBezTo>
                    <a:pt x="182742" y="26459"/>
                    <a:pt x="176337" y="30868"/>
                    <a:pt x="167797" y="37483"/>
                  </a:cubicBezTo>
                  <a:cubicBezTo>
                    <a:pt x="167797" y="37483"/>
                    <a:pt x="165662" y="39688"/>
                    <a:pt x="163527" y="39688"/>
                  </a:cubicBezTo>
                  <a:cubicBezTo>
                    <a:pt x="161392" y="39688"/>
                    <a:pt x="161392" y="37483"/>
                    <a:pt x="161392" y="35278"/>
                  </a:cubicBezTo>
                  <a:cubicBezTo>
                    <a:pt x="172067" y="28663"/>
                    <a:pt x="182742" y="17639"/>
                    <a:pt x="195551" y="11024"/>
                  </a:cubicBezTo>
                  <a:cubicBezTo>
                    <a:pt x="197686" y="8819"/>
                    <a:pt x="199821" y="8819"/>
                    <a:pt x="201956" y="6615"/>
                  </a:cubicBezTo>
                  <a:cubicBezTo>
                    <a:pt x="208361" y="4410"/>
                    <a:pt x="212631" y="2205"/>
                    <a:pt x="219035" y="0"/>
                  </a:cubicBezTo>
                  <a:close/>
                  <a:moveTo>
                    <a:pt x="197328" y="0"/>
                  </a:moveTo>
                  <a:cubicBezTo>
                    <a:pt x="199493" y="0"/>
                    <a:pt x="199493" y="4384"/>
                    <a:pt x="197328" y="4384"/>
                  </a:cubicBezTo>
                  <a:cubicBezTo>
                    <a:pt x="195164" y="4384"/>
                    <a:pt x="195164" y="6577"/>
                    <a:pt x="192999" y="6577"/>
                  </a:cubicBezTo>
                  <a:cubicBezTo>
                    <a:pt x="190834" y="8769"/>
                    <a:pt x="186505" y="8769"/>
                    <a:pt x="184340" y="10961"/>
                  </a:cubicBezTo>
                  <a:cubicBezTo>
                    <a:pt x="171351" y="17538"/>
                    <a:pt x="158362" y="26307"/>
                    <a:pt x="147538" y="35076"/>
                  </a:cubicBezTo>
                  <a:cubicBezTo>
                    <a:pt x="145374" y="37269"/>
                    <a:pt x="143209" y="37269"/>
                    <a:pt x="143209" y="39461"/>
                  </a:cubicBezTo>
                  <a:cubicBezTo>
                    <a:pt x="141044" y="39461"/>
                    <a:pt x="138879" y="41653"/>
                    <a:pt x="136714" y="43846"/>
                  </a:cubicBezTo>
                  <a:cubicBezTo>
                    <a:pt x="134550" y="43846"/>
                    <a:pt x="134550" y="46038"/>
                    <a:pt x="132385" y="46038"/>
                  </a:cubicBezTo>
                  <a:cubicBezTo>
                    <a:pt x="132385" y="46038"/>
                    <a:pt x="132385" y="46038"/>
                    <a:pt x="130220" y="46038"/>
                  </a:cubicBezTo>
                  <a:cubicBezTo>
                    <a:pt x="130220" y="46038"/>
                    <a:pt x="128055" y="46038"/>
                    <a:pt x="130220" y="43846"/>
                  </a:cubicBezTo>
                  <a:cubicBezTo>
                    <a:pt x="130220" y="43846"/>
                    <a:pt x="130220" y="41653"/>
                    <a:pt x="130220" y="41653"/>
                  </a:cubicBezTo>
                  <a:cubicBezTo>
                    <a:pt x="132385" y="41653"/>
                    <a:pt x="132385" y="39461"/>
                    <a:pt x="134550" y="39461"/>
                  </a:cubicBezTo>
                  <a:cubicBezTo>
                    <a:pt x="136714" y="37269"/>
                    <a:pt x="138879" y="37269"/>
                    <a:pt x="141044" y="35076"/>
                  </a:cubicBezTo>
                  <a:cubicBezTo>
                    <a:pt x="151868" y="26307"/>
                    <a:pt x="162692" y="17538"/>
                    <a:pt x="175681" y="10961"/>
                  </a:cubicBezTo>
                  <a:cubicBezTo>
                    <a:pt x="177845" y="8769"/>
                    <a:pt x="180010" y="8769"/>
                    <a:pt x="182175" y="6577"/>
                  </a:cubicBezTo>
                  <a:cubicBezTo>
                    <a:pt x="188669" y="4384"/>
                    <a:pt x="192999" y="2192"/>
                    <a:pt x="197328" y="0"/>
                  </a:cubicBezTo>
                  <a:close/>
                </a:path>
              </a:pathLst>
            </a:custGeom>
            <a:grpFill/>
            <a:ln>
              <a:solidFill>
                <a:schemeClr val="accent1"/>
              </a:solidFill>
            </a:ln>
          </p:spPr>
          <p:txBody>
            <a:bodyPr vert="horz" wrap="square" lIns="121882" tIns="60941" rIns="121882" bIns="60941" numCol="1" anchor="t" anchorCtr="0" compatLnSpc="1">
              <a:noAutofit/>
            </a:bodyPr>
            <a:p>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72" name="Freeform 91"/>
            <p:cNvSpPr>
              <a:spLocks noEditPoints="1"/>
            </p:cNvSpPr>
            <p:nvPr/>
          </p:nvSpPr>
          <p:spPr bwMode="auto">
            <a:xfrm>
              <a:off x="5343844" y="3639344"/>
              <a:ext cx="314325" cy="57150"/>
            </a:xfrm>
            <a:custGeom>
              <a:avLst/>
              <a:gdLst>
                <a:gd name="T0" fmla="*/ 70 w 146"/>
                <a:gd name="T1" fmla="*/ 9 h 26"/>
                <a:gd name="T2" fmla="*/ 83 w 146"/>
                <a:gd name="T3" fmla="*/ 9 h 26"/>
                <a:gd name="T4" fmla="*/ 87 w 146"/>
                <a:gd name="T5" fmla="*/ 7 h 26"/>
                <a:gd name="T6" fmla="*/ 74 w 146"/>
                <a:gd name="T7" fmla="*/ 7 h 26"/>
                <a:gd name="T8" fmla="*/ 109 w 146"/>
                <a:gd name="T9" fmla="*/ 6 h 26"/>
                <a:gd name="T10" fmla="*/ 94 w 146"/>
                <a:gd name="T11" fmla="*/ 8 h 26"/>
                <a:gd name="T12" fmla="*/ 91 w 146"/>
                <a:gd name="T13" fmla="*/ 8 h 26"/>
                <a:gd name="T14" fmla="*/ 95 w 146"/>
                <a:gd name="T15" fmla="*/ 9 h 26"/>
                <a:gd name="T16" fmla="*/ 102 w 146"/>
                <a:gd name="T17" fmla="*/ 7 h 26"/>
                <a:gd name="T18" fmla="*/ 106 w 146"/>
                <a:gd name="T19" fmla="*/ 8 h 26"/>
                <a:gd name="T20" fmla="*/ 29 w 146"/>
                <a:gd name="T21" fmla="*/ 2 h 26"/>
                <a:gd name="T22" fmla="*/ 7 w 146"/>
                <a:gd name="T23" fmla="*/ 3 h 26"/>
                <a:gd name="T24" fmla="*/ 6 w 146"/>
                <a:gd name="T25" fmla="*/ 5 h 26"/>
                <a:gd name="T26" fmla="*/ 3 w 146"/>
                <a:gd name="T27" fmla="*/ 5 h 26"/>
                <a:gd name="T28" fmla="*/ 3 w 146"/>
                <a:gd name="T29" fmla="*/ 5 h 26"/>
                <a:gd name="T30" fmla="*/ 3 w 146"/>
                <a:gd name="T31" fmla="*/ 3 h 26"/>
                <a:gd name="T32" fmla="*/ 0 w 146"/>
                <a:gd name="T33" fmla="*/ 5 h 26"/>
                <a:gd name="T34" fmla="*/ 1 w 146"/>
                <a:gd name="T35" fmla="*/ 6 h 26"/>
                <a:gd name="T36" fmla="*/ 7 w 146"/>
                <a:gd name="T37" fmla="*/ 8 h 26"/>
                <a:gd name="T38" fmla="*/ 18 w 146"/>
                <a:gd name="T39" fmla="*/ 8 h 26"/>
                <a:gd name="T40" fmla="*/ 27 w 146"/>
                <a:gd name="T41" fmla="*/ 4 h 26"/>
                <a:gd name="T42" fmla="*/ 24 w 146"/>
                <a:gd name="T43" fmla="*/ 8 h 26"/>
                <a:gd name="T44" fmla="*/ 33 w 146"/>
                <a:gd name="T45" fmla="*/ 8 h 26"/>
                <a:gd name="T46" fmla="*/ 41 w 146"/>
                <a:gd name="T47" fmla="*/ 8 h 26"/>
                <a:gd name="T48" fmla="*/ 46 w 146"/>
                <a:gd name="T49" fmla="*/ 5 h 26"/>
                <a:gd name="T50" fmla="*/ 45 w 146"/>
                <a:gd name="T51" fmla="*/ 8 h 26"/>
                <a:gd name="T52" fmla="*/ 61 w 146"/>
                <a:gd name="T53" fmla="*/ 5 h 26"/>
                <a:gd name="T54" fmla="*/ 61 w 146"/>
                <a:gd name="T55" fmla="*/ 7 h 26"/>
                <a:gd name="T56" fmla="*/ 66 w 146"/>
                <a:gd name="T57" fmla="*/ 9 h 26"/>
                <a:gd name="T58" fmla="*/ 69 w 146"/>
                <a:gd name="T59" fmla="*/ 7 h 26"/>
                <a:gd name="T60" fmla="*/ 74 w 146"/>
                <a:gd name="T61" fmla="*/ 4 h 26"/>
                <a:gd name="T62" fmla="*/ 62 w 146"/>
                <a:gd name="T63" fmla="*/ 5 h 26"/>
                <a:gd name="T64" fmla="*/ 42 w 146"/>
                <a:gd name="T65" fmla="*/ 4 h 26"/>
                <a:gd name="T66" fmla="*/ 29 w 146"/>
                <a:gd name="T67" fmla="*/ 2 h 26"/>
                <a:gd name="T68" fmla="*/ 133 w 146"/>
                <a:gd name="T69" fmla="*/ 0 h 26"/>
                <a:gd name="T70" fmla="*/ 101 w 146"/>
                <a:gd name="T71" fmla="*/ 3 h 26"/>
                <a:gd name="T72" fmla="*/ 77 w 146"/>
                <a:gd name="T73" fmla="*/ 4 h 26"/>
                <a:gd name="T74" fmla="*/ 75 w 146"/>
                <a:gd name="T75" fmla="*/ 6 h 26"/>
                <a:gd name="T76" fmla="*/ 104 w 146"/>
                <a:gd name="T77" fmla="*/ 5 h 26"/>
                <a:gd name="T78" fmla="*/ 113 w 146"/>
                <a:gd name="T79" fmla="*/ 5 h 26"/>
                <a:gd name="T80" fmla="*/ 115 w 146"/>
                <a:gd name="T81" fmla="*/ 5 h 26"/>
                <a:gd name="T82" fmla="*/ 135 w 146"/>
                <a:gd name="T83" fmla="*/ 2 h 26"/>
                <a:gd name="T84" fmla="*/ 127 w 146"/>
                <a:gd name="T85" fmla="*/ 4 h 26"/>
                <a:gd name="T86" fmla="*/ 114 w 146"/>
                <a:gd name="T87" fmla="*/ 6 h 26"/>
                <a:gd name="T88" fmla="*/ 117 w 146"/>
                <a:gd name="T89" fmla="*/ 7 h 26"/>
                <a:gd name="T90" fmla="*/ 124 w 146"/>
                <a:gd name="T91" fmla="*/ 5 h 26"/>
                <a:gd name="T92" fmla="*/ 141 w 146"/>
                <a:gd name="T93" fmla="*/ 4 h 26"/>
                <a:gd name="T94" fmla="*/ 132 w 146"/>
                <a:gd name="T95" fmla="*/ 13 h 26"/>
                <a:gd name="T96" fmla="*/ 116 w 146"/>
                <a:gd name="T97" fmla="*/ 25 h 26"/>
                <a:gd name="T98" fmla="*/ 118 w 146"/>
                <a:gd name="T99" fmla="*/ 26 h 26"/>
                <a:gd name="T100" fmla="*/ 118 w 146"/>
                <a:gd name="T101" fmla="*/ 26 h 26"/>
                <a:gd name="T102" fmla="*/ 131 w 146"/>
                <a:gd name="T103" fmla="*/ 16 h 26"/>
                <a:gd name="T104" fmla="*/ 146 w 146"/>
                <a:gd name="T105" fmla="*/ 2 h 26"/>
                <a:gd name="T106" fmla="*/ 139 w 146"/>
                <a:gd name="T10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26">
                  <a:moveTo>
                    <a:pt x="74" y="7"/>
                  </a:moveTo>
                  <a:cubicBezTo>
                    <a:pt x="73" y="7"/>
                    <a:pt x="72" y="8"/>
                    <a:pt x="70" y="9"/>
                  </a:cubicBezTo>
                  <a:cubicBezTo>
                    <a:pt x="71" y="9"/>
                    <a:pt x="71" y="9"/>
                    <a:pt x="71" y="9"/>
                  </a:cubicBezTo>
                  <a:cubicBezTo>
                    <a:pt x="75" y="9"/>
                    <a:pt x="79" y="9"/>
                    <a:pt x="83" y="9"/>
                  </a:cubicBezTo>
                  <a:cubicBezTo>
                    <a:pt x="84" y="8"/>
                    <a:pt x="85" y="8"/>
                    <a:pt x="86" y="7"/>
                  </a:cubicBezTo>
                  <a:cubicBezTo>
                    <a:pt x="86" y="7"/>
                    <a:pt x="87" y="7"/>
                    <a:pt x="87" y="7"/>
                  </a:cubicBezTo>
                  <a:cubicBezTo>
                    <a:pt x="86" y="7"/>
                    <a:pt x="84" y="7"/>
                    <a:pt x="82" y="7"/>
                  </a:cubicBezTo>
                  <a:cubicBezTo>
                    <a:pt x="80" y="7"/>
                    <a:pt x="77" y="7"/>
                    <a:pt x="74" y="7"/>
                  </a:cubicBezTo>
                  <a:moveTo>
                    <a:pt x="110" y="6"/>
                  </a:moveTo>
                  <a:cubicBezTo>
                    <a:pt x="110" y="6"/>
                    <a:pt x="109" y="6"/>
                    <a:pt x="109" y="6"/>
                  </a:cubicBezTo>
                  <a:cubicBezTo>
                    <a:pt x="104" y="6"/>
                    <a:pt x="99" y="7"/>
                    <a:pt x="94" y="7"/>
                  </a:cubicBezTo>
                  <a:cubicBezTo>
                    <a:pt x="95" y="7"/>
                    <a:pt x="94" y="8"/>
                    <a:pt x="94" y="8"/>
                  </a:cubicBezTo>
                  <a:cubicBezTo>
                    <a:pt x="94" y="8"/>
                    <a:pt x="93" y="8"/>
                    <a:pt x="93" y="8"/>
                  </a:cubicBezTo>
                  <a:cubicBezTo>
                    <a:pt x="93" y="8"/>
                    <a:pt x="92" y="8"/>
                    <a:pt x="91" y="8"/>
                  </a:cubicBezTo>
                  <a:cubicBezTo>
                    <a:pt x="90" y="8"/>
                    <a:pt x="89" y="8"/>
                    <a:pt x="88" y="9"/>
                  </a:cubicBezTo>
                  <a:cubicBezTo>
                    <a:pt x="90" y="9"/>
                    <a:pt x="93" y="9"/>
                    <a:pt x="95" y="9"/>
                  </a:cubicBezTo>
                  <a:cubicBezTo>
                    <a:pt x="97" y="8"/>
                    <a:pt x="100" y="7"/>
                    <a:pt x="102" y="7"/>
                  </a:cubicBezTo>
                  <a:cubicBezTo>
                    <a:pt x="102" y="7"/>
                    <a:pt x="102" y="7"/>
                    <a:pt x="102" y="7"/>
                  </a:cubicBezTo>
                  <a:cubicBezTo>
                    <a:pt x="103" y="7"/>
                    <a:pt x="103" y="8"/>
                    <a:pt x="103" y="8"/>
                  </a:cubicBezTo>
                  <a:cubicBezTo>
                    <a:pt x="104" y="8"/>
                    <a:pt x="105" y="8"/>
                    <a:pt x="106" y="8"/>
                  </a:cubicBezTo>
                  <a:cubicBezTo>
                    <a:pt x="107" y="7"/>
                    <a:pt x="109" y="7"/>
                    <a:pt x="110" y="6"/>
                  </a:cubicBezTo>
                  <a:moveTo>
                    <a:pt x="29" y="2"/>
                  </a:moveTo>
                  <a:cubicBezTo>
                    <a:pt x="23" y="2"/>
                    <a:pt x="18" y="3"/>
                    <a:pt x="12" y="4"/>
                  </a:cubicBezTo>
                  <a:cubicBezTo>
                    <a:pt x="11" y="3"/>
                    <a:pt x="9" y="3"/>
                    <a:pt x="7" y="3"/>
                  </a:cubicBezTo>
                  <a:cubicBezTo>
                    <a:pt x="7" y="3"/>
                    <a:pt x="7" y="3"/>
                    <a:pt x="7" y="3"/>
                  </a:cubicBezTo>
                  <a:cubicBezTo>
                    <a:pt x="6" y="3"/>
                    <a:pt x="5" y="4"/>
                    <a:pt x="6" y="5"/>
                  </a:cubicBezTo>
                  <a:cubicBezTo>
                    <a:pt x="5" y="5"/>
                    <a:pt x="4" y="5"/>
                    <a:pt x="3" y="5"/>
                  </a:cubicBezTo>
                  <a:cubicBezTo>
                    <a:pt x="3" y="5"/>
                    <a:pt x="3" y="5"/>
                    <a:pt x="3" y="5"/>
                  </a:cubicBezTo>
                  <a:cubicBezTo>
                    <a:pt x="3" y="5"/>
                    <a:pt x="3" y="5"/>
                    <a:pt x="2" y="5"/>
                  </a:cubicBezTo>
                  <a:cubicBezTo>
                    <a:pt x="3" y="5"/>
                    <a:pt x="3" y="5"/>
                    <a:pt x="3" y="5"/>
                  </a:cubicBezTo>
                  <a:cubicBezTo>
                    <a:pt x="3" y="4"/>
                    <a:pt x="3" y="4"/>
                    <a:pt x="4" y="4"/>
                  </a:cubicBezTo>
                  <a:cubicBezTo>
                    <a:pt x="4" y="4"/>
                    <a:pt x="3" y="3"/>
                    <a:pt x="3" y="3"/>
                  </a:cubicBezTo>
                  <a:cubicBezTo>
                    <a:pt x="3" y="3"/>
                    <a:pt x="2" y="3"/>
                    <a:pt x="2" y="3"/>
                  </a:cubicBezTo>
                  <a:cubicBezTo>
                    <a:pt x="1" y="4"/>
                    <a:pt x="0" y="4"/>
                    <a:pt x="0" y="5"/>
                  </a:cubicBezTo>
                  <a:cubicBezTo>
                    <a:pt x="0" y="5"/>
                    <a:pt x="0" y="6"/>
                    <a:pt x="0" y="6"/>
                  </a:cubicBezTo>
                  <a:cubicBezTo>
                    <a:pt x="0" y="6"/>
                    <a:pt x="0" y="6"/>
                    <a:pt x="1" y="6"/>
                  </a:cubicBezTo>
                  <a:cubicBezTo>
                    <a:pt x="2" y="7"/>
                    <a:pt x="4" y="8"/>
                    <a:pt x="6" y="8"/>
                  </a:cubicBezTo>
                  <a:cubicBezTo>
                    <a:pt x="7" y="8"/>
                    <a:pt x="7" y="8"/>
                    <a:pt x="7" y="8"/>
                  </a:cubicBezTo>
                  <a:cubicBezTo>
                    <a:pt x="10" y="8"/>
                    <a:pt x="12" y="8"/>
                    <a:pt x="15" y="8"/>
                  </a:cubicBezTo>
                  <a:cubicBezTo>
                    <a:pt x="16" y="8"/>
                    <a:pt x="17" y="8"/>
                    <a:pt x="18" y="8"/>
                  </a:cubicBezTo>
                  <a:cubicBezTo>
                    <a:pt x="21" y="7"/>
                    <a:pt x="24" y="6"/>
                    <a:pt x="27" y="5"/>
                  </a:cubicBezTo>
                  <a:cubicBezTo>
                    <a:pt x="27" y="5"/>
                    <a:pt x="27" y="4"/>
                    <a:pt x="27" y="4"/>
                  </a:cubicBezTo>
                  <a:cubicBezTo>
                    <a:pt x="28" y="4"/>
                    <a:pt x="28" y="6"/>
                    <a:pt x="27" y="6"/>
                  </a:cubicBezTo>
                  <a:cubicBezTo>
                    <a:pt x="26" y="7"/>
                    <a:pt x="25" y="7"/>
                    <a:pt x="24" y="8"/>
                  </a:cubicBezTo>
                  <a:cubicBezTo>
                    <a:pt x="24" y="8"/>
                    <a:pt x="24" y="8"/>
                    <a:pt x="24" y="8"/>
                  </a:cubicBezTo>
                  <a:cubicBezTo>
                    <a:pt x="27" y="8"/>
                    <a:pt x="30" y="8"/>
                    <a:pt x="33" y="8"/>
                  </a:cubicBezTo>
                  <a:cubicBezTo>
                    <a:pt x="34" y="8"/>
                    <a:pt x="34" y="8"/>
                    <a:pt x="35" y="8"/>
                  </a:cubicBezTo>
                  <a:cubicBezTo>
                    <a:pt x="37" y="8"/>
                    <a:pt x="39" y="8"/>
                    <a:pt x="41" y="8"/>
                  </a:cubicBezTo>
                  <a:cubicBezTo>
                    <a:pt x="42" y="7"/>
                    <a:pt x="44" y="6"/>
                    <a:pt x="45" y="5"/>
                  </a:cubicBezTo>
                  <a:cubicBezTo>
                    <a:pt x="46" y="5"/>
                    <a:pt x="46" y="5"/>
                    <a:pt x="46" y="5"/>
                  </a:cubicBezTo>
                  <a:cubicBezTo>
                    <a:pt x="47" y="5"/>
                    <a:pt x="47" y="6"/>
                    <a:pt x="46" y="7"/>
                  </a:cubicBezTo>
                  <a:cubicBezTo>
                    <a:pt x="46" y="7"/>
                    <a:pt x="45" y="7"/>
                    <a:pt x="45" y="8"/>
                  </a:cubicBezTo>
                  <a:cubicBezTo>
                    <a:pt x="48" y="8"/>
                    <a:pt x="50" y="8"/>
                    <a:pt x="53" y="8"/>
                  </a:cubicBezTo>
                  <a:cubicBezTo>
                    <a:pt x="56" y="7"/>
                    <a:pt x="58" y="5"/>
                    <a:pt x="61" y="5"/>
                  </a:cubicBezTo>
                  <a:cubicBezTo>
                    <a:pt x="61" y="5"/>
                    <a:pt x="61" y="5"/>
                    <a:pt x="62" y="5"/>
                  </a:cubicBezTo>
                  <a:cubicBezTo>
                    <a:pt x="63" y="5"/>
                    <a:pt x="63" y="7"/>
                    <a:pt x="61" y="7"/>
                  </a:cubicBezTo>
                  <a:cubicBezTo>
                    <a:pt x="60" y="7"/>
                    <a:pt x="58" y="8"/>
                    <a:pt x="57" y="8"/>
                  </a:cubicBezTo>
                  <a:cubicBezTo>
                    <a:pt x="60" y="8"/>
                    <a:pt x="63" y="8"/>
                    <a:pt x="66" y="9"/>
                  </a:cubicBezTo>
                  <a:cubicBezTo>
                    <a:pt x="67" y="8"/>
                    <a:pt x="69" y="7"/>
                    <a:pt x="70" y="7"/>
                  </a:cubicBezTo>
                  <a:cubicBezTo>
                    <a:pt x="70" y="7"/>
                    <a:pt x="69" y="7"/>
                    <a:pt x="69" y="7"/>
                  </a:cubicBezTo>
                  <a:cubicBezTo>
                    <a:pt x="69" y="7"/>
                    <a:pt x="70" y="7"/>
                    <a:pt x="70" y="7"/>
                  </a:cubicBezTo>
                  <a:cubicBezTo>
                    <a:pt x="71" y="6"/>
                    <a:pt x="73" y="5"/>
                    <a:pt x="74" y="4"/>
                  </a:cubicBezTo>
                  <a:cubicBezTo>
                    <a:pt x="71" y="5"/>
                    <a:pt x="67" y="5"/>
                    <a:pt x="63" y="5"/>
                  </a:cubicBezTo>
                  <a:cubicBezTo>
                    <a:pt x="63" y="5"/>
                    <a:pt x="62" y="5"/>
                    <a:pt x="62" y="5"/>
                  </a:cubicBezTo>
                  <a:cubicBezTo>
                    <a:pt x="55" y="5"/>
                    <a:pt x="49" y="4"/>
                    <a:pt x="42" y="4"/>
                  </a:cubicBezTo>
                  <a:cubicBezTo>
                    <a:pt x="42" y="4"/>
                    <a:pt x="42" y="4"/>
                    <a:pt x="42" y="4"/>
                  </a:cubicBezTo>
                  <a:cubicBezTo>
                    <a:pt x="42" y="4"/>
                    <a:pt x="42" y="3"/>
                    <a:pt x="41" y="3"/>
                  </a:cubicBezTo>
                  <a:cubicBezTo>
                    <a:pt x="37" y="3"/>
                    <a:pt x="33" y="2"/>
                    <a:pt x="29" y="2"/>
                  </a:cubicBezTo>
                  <a:moveTo>
                    <a:pt x="139" y="0"/>
                  </a:moveTo>
                  <a:cubicBezTo>
                    <a:pt x="137" y="0"/>
                    <a:pt x="135" y="0"/>
                    <a:pt x="133" y="0"/>
                  </a:cubicBezTo>
                  <a:cubicBezTo>
                    <a:pt x="128" y="1"/>
                    <a:pt x="124" y="2"/>
                    <a:pt x="119" y="3"/>
                  </a:cubicBezTo>
                  <a:cubicBezTo>
                    <a:pt x="113" y="3"/>
                    <a:pt x="107" y="3"/>
                    <a:pt x="101" y="3"/>
                  </a:cubicBezTo>
                  <a:cubicBezTo>
                    <a:pt x="94" y="4"/>
                    <a:pt x="88" y="4"/>
                    <a:pt x="81" y="4"/>
                  </a:cubicBezTo>
                  <a:cubicBezTo>
                    <a:pt x="80" y="4"/>
                    <a:pt x="78" y="4"/>
                    <a:pt x="77" y="4"/>
                  </a:cubicBezTo>
                  <a:cubicBezTo>
                    <a:pt x="77" y="5"/>
                    <a:pt x="77" y="5"/>
                    <a:pt x="76" y="6"/>
                  </a:cubicBezTo>
                  <a:cubicBezTo>
                    <a:pt x="76" y="6"/>
                    <a:pt x="75" y="6"/>
                    <a:pt x="75" y="6"/>
                  </a:cubicBezTo>
                  <a:cubicBezTo>
                    <a:pt x="78" y="6"/>
                    <a:pt x="81" y="6"/>
                    <a:pt x="84" y="6"/>
                  </a:cubicBezTo>
                  <a:cubicBezTo>
                    <a:pt x="91" y="6"/>
                    <a:pt x="97" y="5"/>
                    <a:pt x="104" y="5"/>
                  </a:cubicBezTo>
                  <a:cubicBezTo>
                    <a:pt x="107" y="5"/>
                    <a:pt x="110" y="5"/>
                    <a:pt x="112" y="5"/>
                  </a:cubicBezTo>
                  <a:cubicBezTo>
                    <a:pt x="113" y="5"/>
                    <a:pt x="113" y="5"/>
                    <a:pt x="113" y="5"/>
                  </a:cubicBezTo>
                  <a:cubicBezTo>
                    <a:pt x="114" y="5"/>
                    <a:pt x="114" y="4"/>
                    <a:pt x="114" y="4"/>
                  </a:cubicBezTo>
                  <a:cubicBezTo>
                    <a:pt x="114" y="4"/>
                    <a:pt x="114" y="5"/>
                    <a:pt x="115" y="5"/>
                  </a:cubicBezTo>
                  <a:cubicBezTo>
                    <a:pt x="117" y="5"/>
                    <a:pt x="119" y="5"/>
                    <a:pt x="121" y="4"/>
                  </a:cubicBezTo>
                  <a:cubicBezTo>
                    <a:pt x="126" y="4"/>
                    <a:pt x="130" y="3"/>
                    <a:pt x="135" y="2"/>
                  </a:cubicBezTo>
                  <a:cubicBezTo>
                    <a:pt x="136" y="2"/>
                    <a:pt x="136" y="2"/>
                    <a:pt x="137" y="2"/>
                  </a:cubicBezTo>
                  <a:cubicBezTo>
                    <a:pt x="134" y="3"/>
                    <a:pt x="130" y="3"/>
                    <a:pt x="127" y="4"/>
                  </a:cubicBezTo>
                  <a:cubicBezTo>
                    <a:pt x="123" y="5"/>
                    <a:pt x="119" y="5"/>
                    <a:pt x="115" y="6"/>
                  </a:cubicBezTo>
                  <a:cubicBezTo>
                    <a:pt x="115" y="6"/>
                    <a:pt x="114" y="6"/>
                    <a:pt x="114" y="6"/>
                  </a:cubicBezTo>
                  <a:cubicBezTo>
                    <a:pt x="113" y="7"/>
                    <a:pt x="112" y="7"/>
                    <a:pt x="111" y="8"/>
                  </a:cubicBezTo>
                  <a:cubicBezTo>
                    <a:pt x="113" y="8"/>
                    <a:pt x="115" y="8"/>
                    <a:pt x="117" y="7"/>
                  </a:cubicBezTo>
                  <a:cubicBezTo>
                    <a:pt x="118" y="7"/>
                    <a:pt x="119" y="6"/>
                    <a:pt x="120" y="6"/>
                  </a:cubicBezTo>
                  <a:cubicBezTo>
                    <a:pt x="121" y="5"/>
                    <a:pt x="123" y="5"/>
                    <a:pt x="124" y="5"/>
                  </a:cubicBezTo>
                  <a:cubicBezTo>
                    <a:pt x="125" y="5"/>
                    <a:pt x="126" y="5"/>
                    <a:pt x="127" y="6"/>
                  </a:cubicBezTo>
                  <a:cubicBezTo>
                    <a:pt x="132" y="5"/>
                    <a:pt x="136" y="4"/>
                    <a:pt x="141" y="4"/>
                  </a:cubicBezTo>
                  <a:cubicBezTo>
                    <a:pt x="139" y="7"/>
                    <a:pt x="136" y="9"/>
                    <a:pt x="134" y="12"/>
                  </a:cubicBezTo>
                  <a:cubicBezTo>
                    <a:pt x="133" y="12"/>
                    <a:pt x="132" y="12"/>
                    <a:pt x="132" y="13"/>
                  </a:cubicBezTo>
                  <a:cubicBezTo>
                    <a:pt x="131" y="13"/>
                    <a:pt x="130" y="14"/>
                    <a:pt x="129" y="15"/>
                  </a:cubicBezTo>
                  <a:cubicBezTo>
                    <a:pt x="124" y="18"/>
                    <a:pt x="120" y="21"/>
                    <a:pt x="116" y="25"/>
                  </a:cubicBezTo>
                  <a:cubicBezTo>
                    <a:pt x="116" y="25"/>
                    <a:pt x="116" y="26"/>
                    <a:pt x="117" y="26"/>
                  </a:cubicBezTo>
                  <a:cubicBezTo>
                    <a:pt x="117" y="26"/>
                    <a:pt x="117" y="26"/>
                    <a:pt x="118" y="26"/>
                  </a:cubicBezTo>
                  <a:cubicBezTo>
                    <a:pt x="118" y="26"/>
                    <a:pt x="118" y="26"/>
                    <a:pt x="118" y="26"/>
                  </a:cubicBezTo>
                  <a:cubicBezTo>
                    <a:pt x="118" y="26"/>
                    <a:pt x="118" y="26"/>
                    <a:pt x="118" y="26"/>
                  </a:cubicBezTo>
                  <a:cubicBezTo>
                    <a:pt x="118" y="26"/>
                    <a:pt x="118" y="26"/>
                    <a:pt x="118" y="26"/>
                  </a:cubicBezTo>
                  <a:cubicBezTo>
                    <a:pt x="123" y="23"/>
                    <a:pt x="127" y="19"/>
                    <a:pt x="131" y="16"/>
                  </a:cubicBezTo>
                  <a:cubicBezTo>
                    <a:pt x="132" y="15"/>
                    <a:pt x="134" y="14"/>
                    <a:pt x="135" y="13"/>
                  </a:cubicBezTo>
                  <a:cubicBezTo>
                    <a:pt x="139" y="10"/>
                    <a:pt x="143" y="7"/>
                    <a:pt x="146" y="2"/>
                  </a:cubicBezTo>
                  <a:cubicBezTo>
                    <a:pt x="146" y="2"/>
                    <a:pt x="146" y="1"/>
                    <a:pt x="145" y="1"/>
                  </a:cubicBezTo>
                  <a:cubicBezTo>
                    <a:pt x="143" y="0"/>
                    <a:pt x="141" y="0"/>
                    <a:pt x="139" y="0"/>
                  </a:cubicBezTo>
                </a:path>
              </a:pathLst>
            </a:custGeom>
            <a:grpFill/>
            <a:ln>
              <a:solidFill>
                <a:schemeClr val="accent1"/>
              </a:solidFill>
            </a:ln>
          </p:spPr>
          <p:txBody>
            <a:bodyPr vert="horz" wrap="square" lIns="121882" tIns="60941" rIns="121882" bIns="60941" numCol="1" anchor="t" anchorCtr="0" compatLnSpc="1"/>
            <a:p>
              <a:endParaRPr lang="zh-CN" altLang="en-US" sz="240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rot="0">
            <a:off x="773430" y="3255645"/>
            <a:ext cx="3937635" cy="1749425"/>
            <a:chOff x="1143" y="3572"/>
            <a:chExt cx="6201" cy="2755"/>
          </a:xfrm>
        </p:grpSpPr>
        <p:sp>
          <p:nvSpPr>
            <p:cNvPr id="11" name="文本框 10"/>
            <p:cNvSpPr txBox="1"/>
            <p:nvPr/>
          </p:nvSpPr>
          <p:spPr>
            <a:xfrm>
              <a:off x="1143" y="4325"/>
              <a:ext cx="6201" cy="2002"/>
            </a:xfrm>
            <a:prstGeom prst="rect">
              <a:avLst/>
            </a:prstGeom>
            <a:noFill/>
          </p:spPr>
          <p:txBody>
            <a:bodyPr wrap="square" rtlCol="0">
              <a:sp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点击此处更换文本 点击此处更换文本点击此处更换文本 点击此处更换文本点击此处更换文本 点击此处更换文本点击此处更换文本 点击此处更换文本</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4219" y="3572"/>
              <a:ext cx="2833" cy="753"/>
            </a:xfrm>
            <a:prstGeom prst="rect">
              <a:avLst/>
            </a:prstGeom>
            <a:noFill/>
          </p:spPr>
          <p:txBody>
            <a:bodyPr wrap="square" rtlCol="0">
              <a:spAutoFit/>
            </a:bodyPr>
            <a:p>
              <a:pPr algn="l">
                <a:lnSpc>
                  <a:spcPct val="140000"/>
                </a:lnSpc>
              </a:pPr>
              <a:r>
                <a:rPr lang="zh-CN" altLang="en-US">
                  <a:solidFill>
                    <a:schemeClr val="bg1"/>
                  </a:solidFill>
                  <a:latin typeface="微软雅黑" panose="020B0503020204020204" pitchFamily="34" charset="-122"/>
                  <a:ea typeface="微软雅黑" panose="020B0503020204020204" pitchFamily="34" charset="-122"/>
                </a:rPr>
                <a:t>请输入您的标题</a:t>
              </a: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rot="0">
            <a:off x="7678420" y="1877695"/>
            <a:ext cx="3937635" cy="1749425"/>
            <a:chOff x="4511" y="3572"/>
            <a:chExt cx="6201" cy="2755"/>
          </a:xfrm>
        </p:grpSpPr>
        <p:sp>
          <p:nvSpPr>
            <p:cNvPr id="32" name="文本框 31"/>
            <p:cNvSpPr txBox="1"/>
            <p:nvPr/>
          </p:nvSpPr>
          <p:spPr>
            <a:xfrm>
              <a:off x="4511" y="4325"/>
              <a:ext cx="6201" cy="2002"/>
            </a:xfrm>
            <a:prstGeom prst="rect">
              <a:avLst/>
            </a:prstGeom>
            <a:noFill/>
          </p:spPr>
          <p:txBody>
            <a:bodyPr wrap="square" rtlCol="0">
              <a:spAutoFit/>
            </a:bodyPr>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点击此处更换文本 点击此处更换文本点击此处更换文本 点击此处更换文本点击此处更换文本 点击此处更换文本点击此处更换文本 点击此处更换文本</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4511" y="3572"/>
              <a:ext cx="2833" cy="753"/>
            </a:xfrm>
            <a:prstGeom prst="rect">
              <a:avLst/>
            </a:prstGeom>
            <a:noFill/>
          </p:spPr>
          <p:txBody>
            <a:bodyPr wrap="square" rtlCol="0">
              <a:spAutoFit/>
            </a:bodyPr>
            <a:p>
              <a:pPr algn="l">
                <a:lnSpc>
                  <a:spcPct val="140000"/>
                </a:lnSpc>
              </a:pPr>
              <a:r>
                <a:rPr lang="zh-CN" altLang="en-US">
                  <a:solidFill>
                    <a:schemeClr val="bg1"/>
                  </a:solidFill>
                  <a:latin typeface="微软雅黑" panose="020B0503020204020204" pitchFamily="34" charset="-122"/>
                  <a:ea typeface="微软雅黑" panose="020B0503020204020204" pitchFamily="34" charset="-122"/>
                </a:rPr>
                <a:t>请输入您的标题</a:t>
              </a:r>
              <a:endParaRPr lang="zh-CN" altLang="en-US">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游戏机, 黑暗, 烟花, 黑色&#10;&#10;描述已自动生成"/>
          <p:cNvPicPr>
            <a:picLocks noChangeAspect="1"/>
          </p:cNvPicPr>
          <p:nvPr/>
        </p:nvPicPr>
        <p:blipFill rotWithShape="1">
          <a:blip r:embed="rId1">
            <a:extLst>
              <a:ext uri="{28A0092B-C50C-407E-A947-70E740481C1C}">
                <a14:useLocalDpi xmlns:a14="http://schemas.microsoft.com/office/drawing/2010/main" val="0"/>
              </a:ext>
            </a:extLst>
          </a:blip>
          <a:srcRect b="75741"/>
          <a:stretch>
            <a:fillRect/>
          </a:stretch>
        </p:blipFill>
        <p:spPr>
          <a:xfrm>
            <a:off x="3327400" y="4384348"/>
            <a:ext cx="5337535" cy="2295852"/>
          </a:xfrm>
          <a:prstGeom prst="rect">
            <a:avLst/>
          </a:prstGeom>
        </p:spPr>
      </p:pic>
      <p:pic>
        <p:nvPicPr>
          <p:cNvPr id="13" name="图片 12" descr="图片包含 桌子, 游戏机, 房间&#10;&#10;描述已自动生成"/>
          <p:cNvPicPr>
            <a:picLocks noChangeAspect="1"/>
          </p:cNvPicPr>
          <p:nvPr/>
        </p:nvPicPr>
        <p:blipFill rotWithShape="1">
          <a:blip r:embed="rId2">
            <a:extLst>
              <a:ext uri="{28A0092B-C50C-407E-A947-70E740481C1C}">
                <a14:useLocalDpi xmlns:a14="http://schemas.microsoft.com/office/drawing/2010/main" val="0"/>
              </a:ext>
            </a:extLst>
          </a:blip>
          <a:srcRect l="19143" t="35898" r="4162"/>
          <a:stretch>
            <a:fillRect/>
          </a:stretch>
        </p:blipFill>
        <p:spPr>
          <a:xfrm>
            <a:off x="0" y="0"/>
            <a:ext cx="12192000" cy="6857365"/>
          </a:xfrm>
          <a:prstGeom prst="rect">
            <a:avLst/>
          </a:prstGeom>
        </p:spPr>
      </p:pic>
      <p:pic>
        <p:nvPicPr>
          <p:cNvPr id="15" name="图片 14" descr="图片包含 游戏机, 画&#10;&#10;描述已自动生成"/>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19694" y="177800"/>
            <a:ext cx="4352221" cy="6691068"/>
          </a:xfrm>
          <a:prstGeom prst="rect">
            <a:avLst/>
          </a:prstGeom>
        </p:spPr>
      </p:pic>
      <p:pic>
        <p:nvPicPr>
          <p:cNvPr id="33" name="图片 32" descr="图片包含 游戏机, 画&#10;&#10;描述已自动生成"/>
          <p:cNvPicPr>
            <a:picLocks noChangeAspect="1"/>
          </p:cNvPicPr>
          <p:nvPr/>
        </p:nvPicPr>
        <p:blipFill rotWithShape="1">
          <a:blip r:embed="rId3">
            <a:lum bright="70000" contrast="-70000"/>
            <a:extLst>
              <a:ext uri="{BEBA8EAE-BF5A-486C-A8C5-ECC9F3942E4B}">
                <a14:imgProps xmlns:a14="http://schemas.microsoft.com/office/drawing/2010/main">
                  <a14:imgLayer r:embed="rId4">
                    <a14:imgEffect>
                      <a14:colorTemperature colorTemp="4700"/>
                    </a14:imgEffect>
                    <a14:imgEffect>
                      <a14:saturation sat="0"/>
                    </a14:imgEffect>
                  </a14:imgLayer>
                </a14:imgProps>
              </a:ext>
              <a:ext uri="{28A0092B-C50C-407E-A947-70E740481C1C}">
                <a14:useLocalDpi xmlns:a14="http://schemas.microsoft.com/office/drawing/2010/main" val="0"/>
              </a:ext>
            </a:extLst>
          </a:blip>
          <a:srcRect b="69147"/>
          <a:stretch>
            <a:fillRect/>
          </a:stretch>
        </p:blipFill>
        <p:spPr>
          <a:xfrm flipH="1">
            <a:off x="7453413" y="4678526"/>
            <a:ext cx="4352221" cy="2064366"/>
          </a:xfrm>
          <a:prstGeom prst="rect">
            <a:avLst/>
          </a:prstGeom>
        </p:spPr>
      </p:pic>
      <p:grpSp>
        <p:nvGrpSpPr>
          <p:cNvPr id="2" name="组合 1"/>
          <p:cNvGrpSpPr/>
          <p:nvPr/>
        </p:nvGrpSpPr>
        <p:grpSpPr>
          <a:xfrm>
            <a:off x="4322445" y="939611"/>
            <a:ext cx="7282570" cy="4473228"/>
            <a:chOff x="5914" y="1162"/>
            <a:chExt cx="7809" cy="4796"/>
          </a:xfrm>
        </p:grpSpPr>
        <p:sp>
          <p:nvSpPr>
            <p:cNvPr id="162" name="Freeform 5"/>
            <p:cNvSpPr>
              <a:spLocks noEditPoints="1"/>
            </p:cNvSpPr>
            <p:nvPr/>
          </p:nvSpPr>
          <p:spPr bwMode="auto">
            <a:xfrm>
              <a:off x="12372" y="1162"/>
              <a:ext cx="1351" cy="1632"/>
            </a:xfrm>
            <a:custGeom>
              <a:avLst/>
              <a:gdLst>
                <a:gd name="T0" fmla="*/ 274 w 803"/>
                <a:gd name="T1" fmla="*/ 26 h 970"/>
                <a:gd name="T2" fmla="*/ 283 w 803"/>
                <a:gd name="T3" fmla="*/ 124 h 970"/>
                <a:gd name="T4" fmla="*/ 691 w 803"/>
                <a:gd name="T5" fmla="*/ 335 h 970"/>
                <a:gd name="T6" fmla="*/ 138 w 803"/>
                <a:gd name="T7" fmla="*/ 195 h 970"/>
                <a:gd name="T8" fmla="*/ 129 w 803"/>
                <a:gd name="T9" fmla="*/ 205 h 970"/>
                <a:gd name="T10" fmla="*/ 741 w 803"/>
                <a:gd name="T11" fmla="*/ 497 h 970"/>
                <a:gd name="T12" fmla="*/ 783 w 803"/>
                <a:gd name="T13" fmla="*/ 529 h 970"/>
                <a:gd name="T14" fmla="*/ 45 w 803"/>
                <a:gd name="T15" fmla="*/ 374 h 970"/>
                <a:gd name="T16" fmla="*/ 452 w 803"/>
                <a:gd name="T17" fmla="*/ 114 h 970"/>
                <a:gd name="T18" fmla="*/ 494 w 803"/>
                <a:gd name="T19" fmla="*/ 9 h 970"/>
                <a:gd name="T20" fmla="*/ 643 w 803"/>
                <a:gd name="T21" fmla="*/ 197 h 970"/>
                <a:gd name="T22" fmla="*/ 619 w 803"/>
                <a:gd name="T23" fmla="*/ 199 h 970"/>
                <a:gd name="T24" fmla="*/ 206 w 803"/>
                <a:gd name="T25" fmla="*/ 295 h 970"/>
                <a:gd name="T26" fmla="*/ 176 w 803"/>
                <a:gd name="T27" fmla="*/ 404 h 970"/>
                <a:gd name="T28" fmla="*/ 160 w 803"/>
                <a:gd name="T29" fmla="*/ 450 h 970"/>
                <a:gd name="T30" fmla="*/ 242 w 803"/>
                <a:gd name="T31" fmla="*/ 896 h 970"/>
                <a:gd name="T32" fmla="*/ 255 w 803"/>
                <a:gd name="T33" fmla="*/ 677 h 970"/>
                <a:gd name="T34" fmla="*/ 340 w 803"/>
                <a:gd name="T35" fmla="*/ 469 h 970"/>
                <a:gd name="T36" fmla="*/ 343 w 803"/>
                <a:gd name="T37" fmla="*/ 443 h 970"/>
                <a:gd name="T38" fmla="*/ 638 w 803"/>
                <a:gd name="T39" fmla="*/ 375 h 970"/>
                <a:gd name="T40" fmla="*/ 434 w 803"/>
                <a:gd name="T41" fmla="*/ 436 h 970"/>
                <a:gd name="T42" fmla="*/ 359 w 803"/>
                <a:gd name="T43" fmla="*/ 406 h 970"/>
                <a:gd name="T44" fmla="*/ 361 w 803"/>
                <a:gd name="T45" fmla="*/ 543 h 970"/>
                <a:gd name="T46" fmla="*/ 342 w 803"/>
                <a:gd name="T47" fmla="*/ 667 h 970"/>
                <a:gd name="T48" fmla="*/ 368 w 803"/>
                <a:gd name="T49" fmla="*/ 569 h 970"/>
                <a:gd name="T50" fmla="*/ 374 w 803"/>
                <a:gd name="T51" fmla="*/ 567 h 970"/>
                <a:gd name="T52" fmla="*/ 415 w 803"/>
                <a:gd name="T53" fmla="*/ 499 h 970"/>
                <a:gd name="T54" fmla="*/ 381 w 803"/>
                <a:gd name="T55" fmla="*/ 521 h 970"/>
                <a:gd name="T56" fmla="*/ 394 w 803"/>
                <a:gd name="T57" fmla="*/ 489 h 970"/>
                <a:gd name="T58" fmla="*/ 430 w 803"/>
                <a:gd name="T59" fmla="*/ 445 h 970"/>
                <a:gd name="T60" fmla="*/ 432 w 803"/>
                <a:gd name="T61" fmla="*/ 455 h 970"/>
                <a:gd name="T62" fmla="*/ 405 w 803"/>
                <a:gd name="T63" fmla="*/ 464 h 970"/>
                <a:gd name="T64" fmla="*/ 354 w 803"/>
                <a:gd name="T65" fmla="*/ 423 h 970"/>
                <a:gd name="T66" fmla="*/ 361 w 803"/>
                <a:gd name="T67" fmla="*/ 409 h 970"/>
                <a:gd name="T68" fmla="*/ 373 w 803"/>
                <a:gd name="T69" fmla="*/ 414 h 970"/>
                <a:gd name="T70" fmla="*/ 373 w 803"/>
                <a:gd name="T71" fmla="*/ 418 h 970"/>
                <a:gd name="T72" fmla="*/ 362 w 803"/>
                <a:gd name="T73" fmla="*/ 563 h 970"/>
                <a:gd name="T74" fmla="*/ 360 w 803"/>
                <a:gd name="T75" fmla="*/ 509 h 970"/>
                <a:gd name="T76" fmla="*/ 383 w 803"/>
                <a:gd name="T77" fmla="*/ 527 h 970"/>
                <a:gd name="T78" fmla="*/ 389 w 803"/>
                <a:gd name="T79" fmla="*/ 516 h 970"/>
                <a:gd name="T80" fmla="*/ 346 w 803"/>
                <a:gd name="T81" fmla="*/ 910 h 970"/>
                <a:gd name="T82" fmla="*/ 371 w 803"/>
                <a:gd name="T83" fmla="*/ 411 h 970"/>
                <a:gd name="T84" fmla="*/ 627 w 803"/>
                <a:gd name="T85" fmla="*/ 349 h 970"/>
                <a:gd name="T86" fmla="*/ 284 w 803"/>
                <a:gd name="T87" fmla="*/ 201 h 970"/>
                <a:gd name="T88" fmla="*/ 183 w 803"/>
                <a:gd name="T89" fmla="*/ 300 h 970"/>
                <a:gd name="T90" fmla="*/ 262 w 803"/>
                <a:gd name="T91" fmla="*/ 238 h 970"/>
                <a:gd name="T92" fmla="*/ 590 w 803"/>
                <a:gd name="T93" fmla="*/ 342 h 970"/>
                <a:gd name="T94" fmla="*/ 513 w 803"/>
                <a:gd name="T95" fmla="*/ 622 h 970"/>
                <a:gd name="T96" fmla="*/ 283 w 803"/>
                <a:gd name="T97" fmla="*/ 749 h 970"/>
                <a:gd name="T98" fmla="*/ 330 w 803"/>
                <a:gd name="T99" fmla="*/ 769 h 970"/>
                <a:gd name="T100" fmla="*/ 244 w 803"/>
                <a:gd name="T101" fmla="*/ 760 h 970"/>
                <a:gd name="T102" fmla="*/ 318 w 803"/>
                <a:gd name="T103" fmla="*/ 796 h 970"/>
                <a:gd name="T104" fmla="*/ 229 w 803"/>
                <a:gd name="T105" fmla="*/ 793 h 970"/>
                <a:gd name="T106" fmla="*/ 294 w 803"/>
                <a:gd name="T107" fmla="*/ 850 h 970"/>
                <a:gd name="T108" fmla="*/ 249 w 803"/>
                <a:gd name="T109" fmla="*/ 857 h 970"/>
                <a:gd name="T110" fmla="*/ 322 w 803"/>
                <a:gd name="T111" fmla="*/ 870 h 970"/>
                <a:gd name="T112" fmla="*/ 408 w 803"/>
                <a:gd name="T113" fmla="*/ 818 h 970"/>
                <a:gd name="T114" fmla="*/ 482 w 803"/>
                <a:gd name="T115" fmla="*/ 675 h 970"/>
                <a:gd name="T116" fmla="*/ 612 w 803"/>
                <a:gd name="T117" fmla="*/ 535 h 970"/>
                <a:gd name="T118" fmla="*/ 286 w 803"/>
                <a:gd name="T119" fmla="*/ 72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3" h="970">
                  <a:moveTo>
                    <a:pt x="283" y="124"/>
                  </a:moveTo>
                  <a:cubicBezTo>
                    <a:pt x="285" y="129"/>
                    <a:pt x="289" y="137"/>
                    <a:pt x="293" y="136"/>
                  </a:cubicBezTo>
                  <a:cubicBezTo>
                    <a:pt x="297" y="135"/>
                    <a:pt x="295" y="124"/>
                    <a:pt x="295" y="122"/>
                  </a:cubicBezTo>
                  <a:cubicBezTo>
                    <a:pt x="294" y="116"/>
                    <a:pt x="293" y="111"/>
                    <a:pt x="292" y="107"/>
                  </a:cubicBezTo>
                  <a:cubicBezTo>
                    <a:pt x="284" y="77"/>
                    <a:pt x="279" y="54"/>
                    <a:pt x="274" y="26"/>
                  </a:cubicBezTo>
                  <a:cubicBezTo>
                    <a:pt x="273" y="21"/>
                    <a:pt x="272" y="12"/>
                    <a:pt x="269" y="10"/>
                  </a:cubicBezTo>
                  <a:cubicBezTo>
                    <a:pt x="265" y="5"/>
                    <a:pt x="253" y="10"/>
                    <a:pt x="246" y="12"/>
                  </a:cubicBezTo>
                  <a:cubicBezTo>
                    <a:pt x="244" y="14"/>
                    <a:pt x="244" y="17"/>
                    <a:pt x="242" y="19"/>
                  </a:cubicBezTo>
                  <a:cubicBezTo>
                    <a:pt x="247" y="35"/>
                    <a:pt x="255" y="54"/>
                    <a:pt x="263" y="72"/>
                  </a:cubicBezTo>
                  <a:cubicBezTo>
                    <a:pt x="272" y="92"/>
                    <a:pt x="276" y="109"/>
                    <a:pt x="283" y="124"/>
                  </a:cubicBezTo>
                  <a:close/>
                  <a:moveTo>
                    <a:pt x="795" y="300"/>
                  </a:moveTo>
                  <a:cubicBezTo>
                    <a:pt x="790" y="298"/>
                    <a:pt x="778" y="303"/>
                    <a:pt x="771" y="306"/>
                  </a:cubicBezTo>
                  <a:cubicBezTo>
                    <a:pt x="762" y="309"/>
                    <a:pt x="754" y="312"/>
                    <a:pt x="746" y="315"/>
                  </a:cubicBezTo>
                  <a:cubicBezTo>
                    <a:pt x="726" y="323"/>
                    <a:pt x="711" y="322"/>
                    <a:pt x="697" y="330"/>
                  </a:cubicBezTo>
                  <a:cubicBezTo>
                    <a:pt x="692" y="333"/>
                    <a:pt x="691" y="334"/>
                    <a:pt x="691" y="335"/>
                  </a:cubicBezTo>
                  <a:cubicBezTo>
                    <a:pt x="694" y="343"/>
                    <a:pt x="710" y="340"/>
                    <a:pt x="717" y="339"/>
                  </a:cubicBezTo>
                  <a:cubicBezTo>
                    <a:pt x="745" y="334"/>
                    <a:pt x="775" y="331"/>
                    <a:pt x="801" y="328"/>
                  </a:cubicBezTo>
                  <a:cubicBezTo>
                    <a:pt x="803" y="321"/>
                    <a:pt x="803" y="304"/>
                    <a:pt x="795" y="300"/>
                  </a:cubicBezTo>
                  <a:close/>
                  <a:moveTo>
                    <a:pt x="149" y="205"/>
                  </a:moveTo>
                  <a:cubicBezTo>
                    <a:pt x="145" y="202"/>
                    <a:pt x="141" y="198"/>
                    <a:pt x="138" y="195"/>
                  </a:cubicBezTo>
                  <a:cubicBezTo>
                    <a:pt x="121" y="182"/>
                    <a:pt x="107" y="170"/>
                    <a:pt x="91" y="156"/>
                  </a:cubicBezTo>
                  <a:cubicBezTo>
                    <a:pt x="87" y="152"/>
                    <a:pt x="73" y="136"/>
                    <a:pt x="67" y="138"/>
                  </a:cubicBezTo>
                  <a:cubicBezTo>
                    <a:pt x="63" y="139"/>
                    <a:pt x="53" y="149"/>
                    <a:pt x="53" y="154"/>
                  </a:cubicBezTo>
                  <a:cubicBezTo>
                    <a:pt x="53" y="160"/>
                    <a:pt x="61" y="163"/>
                    <a:pt x="66" y="166"/>
                  </a:cubicBezTo>
                  <a:cubicBezTo>
                    <a:pt x="87" y="180"/>
                    <a:pt x="110" y="192"/>
                    <a:pt x="129" y="205"/>
                  </a:cubicBezTo>
                  <a:cubicBezTo>
                    <a:pt x="137" y="211"/>
                    <a:pt x="146" y="218"/>
                    <a:pt x="156" y="218"/>
                  </a:cubicBezTo>
                  <a:cubicBezTo>
                    <a:pt x="158" y="213"/>
                    <a:pt x="152" y="209"/>
                    <a:pt x="149" y="205"/>
                  </a:cubicBezTo>
                  <a:close/>
                  <a:moveTo>
                    <a:pt x="789" y="506"/>
                  </a:moveTo>
                  <a:cubicBezTo>
                    <a:pt x="785" y="501"/>
                    <a:pt x="773" y="501"/>
                    <a:pt x="766" y="500"/>
                  </a:cubicBezTo>
                  <a:cubicBezTo>
                    <a:pt x="757" y="499"/>
                    <a:pt x="749" y="498"/>
                    <a:pt x="741" y="497"/>
                  </a:cubicBezTo>
                  <a:cubicBezTo>
                    <a:pt x="724" y="495"/>
                    <a:pt x="707" y="489"/>
                    <a:pt x="691" y="490"/>
                  </a:cubicBezTo>
                  <a:cubicBezTo>
                    <a:pt x="690" y="491"/>
                    <a:pt x="690" y="492"/>
                    <a:pt x="690" y="492"/>
                  </a:cubicBezTo>
                  <a:cubicBezTo>
                    <a:pt x="694" y="500"/>
                    <a:pt x="703" y="502"/>
                    <a:pt x="711" y="505"/>
                  </a:cubicBezTo>
                  <a:cubicBezTo>
                    <a:pt x="728" y="510"/>
                    <a:pt x="742" y="515"/>
                    <a:pt x="759" y="522"/>
                  </a:cubicBezTo>
                  <a:cubicBezTo>
                    <a:pt x="764" y="523"/>
                    <a:pt x="779" y="531"/>
                    <a:pt x="783" y="529"/>
                  </a:cubicBezTo>
                  <a:cubicBezTo>
                    <a:pt x="788" y="527"/>
                    <a:pt x="793" y="511"/>
                    <a:pt x="789" y="506"/>
                  </a:cubicBezTo>
                  <a:close/>
                  <a:moveTo>
                    <a:pt x="87" y="363"/>
                  </a:moveTo>
                  <a:cubicBezTo>
                    <a:pt x="60" y="359"/>
                    <a:pt x="30" y="355"/>
                    <a:pt x="6" y="350"/>
                  </a:cubicBezTo>
                  <a:cubicBezTo>
                    <a:pt x="0" y="354"/>
                    <a:pt x="1" y="364"/>
                    <a:pt x="1" y="370"/>
                  </a:cubicBezTo>
                  <a:cubicBezTo>
                    <a:pt x="7" y="377"/>
                    <a:pt x="31" y="375"/>
                    <a:pt x="45" y="374"/>
                  </a:cubicBezTo>
                  <a:cubicBezTo>
                    <a:pt x="62" y="373"/>
                    <a:pt x="78" y="374"/>
                    <a:pt x="91" y="375"/>
                  </a:cubicBezTo>
                  <a:cubicBezTo>
                    <a:pt x="98" y="375"/>
                    <a:pt x="105" y="375"/>
                    <a:pt x="109" y="371"/>
                  </a:cubicBezTo>
                  <a:cubicBezTo>
                    <a:pt x="105" y="365"/>
                    <a:pt x="95" y="364"/>
                    <a:pt x="87" y="363"/>
                  </a:cubicBezTo>
                  <a:close/>
                  <a:moveTo>
                    <a:pt x="459" y="68"/>
                  </a:moveTo>
                  <a:cubicBezTo>
                    <a:pt x="458" y="84"/>
                    <a:pt x="453" y="99"/>
                    <a:pt x="452" y="114"/>
                  </a:cubicBezTo>
                  <a:cubicBezTo>
                    <a:pt x="452" y="119"/>
                    <a:pt x="451" y="128"/>
                    <a:pt x="455" y="131"/>
                  </a:cubicBezTo>
                  <a:cubicBezTo>
                    <a:pt x="461" y="130"/>
                    <a:pt x="462" y="123"/>
                    <a:pt x="464" y="119"/>
                  </a:cubicBezTo>
                  <a:cubicBezTo>
                    <a:pt x="466" y="114"/>
                    <a:pt x="467" y="108"/>
                    <a:pt x="468" y="103"/>
                  </a:cubicBezTo>
                  <a:cubicBezTo>
                    <a:pt x="475" y="77"/>
                    <a:pt x="482" y="51"/>
                    <a:pt x="490" y="25"/>
                  </a:cubicBezTo>
                  <a:cubicBezTo>
                    <a:pt x="491" y="20"/>
                    <a:pt x="495" y="12"/>
                    <a:pt x="494" y="9"/>
                  </a:cubicBezTo>
                  <a:cubicBezTo>
                    <a:pt x="492" y="1"/>
                    <a:pt x="477" y="2"/>
                    <a:pt x="471" y="0"/>
                  </a:cubicBezTo>
                  <a:cubicBezTo>
                    <a:pt x="463" y="4"/>
                    <a:pt x="464" y="11"/>
                    <a:pt x="463" y="20"/>
                  </a:cubicBezTo>
                  <a:cubicBezTo>
                    <a:pt x="461" y="36"/>
                    <a:pt x="460" y="53"/>
                    <a:pt x="459" y="68"/>
                  </a:cubicBezTo>
                  <a:close/>
                  <a:moveTo>
                    <a:pt x="630" y="207"/>
                  </a:moveTo>
                  <a:cubicBezTo>
                    <a:pt x="634" y="204"/>
                    <a:pt x="639" y="200"/>
                    <a:pt x="643" y="197"/>
                  </a:cubicBezTo>
                  <a:cubicBezTo>
                    <a:pt x="663" y="179"/>
                    <a:pt x="685" y="162"/>
                    <a:pt x="707" y="146"/>
                  </a:cubicBezTo>
                  <a:cubicBezTo>
                    <a:pt x="711" y="143"/>
                    <a:pt x="717" y="140"/>
                    <a:pt x="718" y="135"/>
                  </a:cubicBezTo>
                  <a:cubicBezTo>
                    <a:pt x="716" y="125"/>
                    <a:pt x="704" y="111"/>
                    <a:pt x="696" y="118"/>
                  </a:cubicBezTo>
                  <a:cubicBezTo>
                    <a:pt x="680" y="131"/>
                    <a:pt x="667" y="149"/>
                    <a:pt x="653" y="165"/>
                  </a:cubicBezTo>
                  <a:cubicBezTo>
                    <a:pt x="642" y="177"/>
                    <a:pt x="629" y="187"/>
                    <a:pt x="619" y="199"/>
                  </a:cubicBezTo>
                  <a:cubicBezTo>
                    <a:pt x="617" y="203"/>
                    <a:pt x="612" y="208"/>
                    <a:pt x="614" y="213"/>
                  </a:cubicBezTo>
                  <a:cubicBezTo>
                    <a:pt x="620" y="214"/>
                    <a:pt x="626" y="210"/>
                    <a:pt x="630" y="207"/>
                  </a:cubicBezTo>
                  <a:close/>
                  <a:moveTo>
                    <a:pt x="176" y="404"/>
                  </a:moveTo>
                  <a:cubicBezTo>
                    <a:pt x="179" y="362"/>
                    <a:pt x="190" y="325"/>
                    <a:pt x="208" y="294"/>
                  </a:cubicBezTo>
                  <a:cubicBezTo>
                    <a:pt x="206" y="295"/>
                    <a:pt x="206" y="295"/>
                    <a:pt x="206" y="295"/>
                  </a:cubicBezTo>
                  <a:cubicBezTo>
                    <a:pt x="192" y="316"/>
                    <a:pt x="181" y="339"/>
                    <a:pt x="176" y="366"/>
                  </a:cubicBezTo>
                  <a:cubicBezTo>
                    <a:pt x="171" y="392"/>
                    <a:pt x="169" y="420"/>
                    <a:pt x="171" y="451"/>
                  </a:cubicBezTo>
                  <a:cubicBezTo>
                    <a:pt x="176" y="515"/>
                    <a:pt x="205" y="573"/>
                    <a:pt x="237" y="618"/>
                  </a:cubicBezTo>
                  <a:cubicBezTo>
                    <a:pt x="215" y="563"/>
                    <a:pt x="181" y="513"/>
                    <a:pt x="175" y="447"/>
                  </a:cubicBezTo>
                  <a:cubicBezTo>
                    <a:pt x="174" y="433"/>
                    <a:pt x="176" y="418"/>
                    <a:pt x="176" y="404"/>
                  </a:cubicBezTo>
                  <a:close/>
                  <a:moveTo>
                    <a:pt x="176" y="330"/>
                  </a:moveTo>
                  <a:cubicBezTo>
                    <a:pt x="168" y="343"/>
                    <a:pt x="162" y="363"/>
                    <a:pt x="158" y="382"/>
                  </a:cubicBezTo>
                  <a:cubicBezTo>
                    <a:pt x="152" y="410"/>
                    <a:pt x="154" y="441"/>
                    <a:pt x="159" y="475"/>
                  </a:cubicBezTo>
                  <a:cubicBezTo>
                    <a:pt x="161" y="492"/>
                    <a:pt x="164" y="511"/>
                    <a:pt x="174" y="526"/>
                  </a:cubicBezTo>
                  <a:cubicBezTo>
                    <a:pt x="168" y="503"/>
                    <a:pt x="157" y="470"/>
                    <a:pt x="160" y="450"/>
                  </a:cubicBezTo>
                  <a:cubicBezTo>
                    <a:pt x="156" y="403"/>
                    <a:pt x="165" y="366"/>
                    <a:pt x="176" y="330"/>
                  </a:cubicBezTo>
                  <a:close/>
                  <a:moveTo>
                    <a:pt x="244" y="889"/>
                  </a:moveTo>
                  <a:cubicBezTo>
                    <a:pt x="242" y="888"/>
                    <a:pt x="240" y="885"/>
                    <a:pt x="240" y="889"/>
                  </a:cubicBezTo>
                  <a:cubicBezTo>
                    <a:pt x="240" y="890"/>
                    <a:pt x="244" y="888"/>
                    <a:pt x="245" y="891"/>
                  </a:cubicBezTo>
                  <a:cubicBezTo>
                    <a:pt x="245" y="893"/>
                    <a:pt x="242" y="894"/>
                    <a:pt x="242" y="896"/>
                  </a:cubicBezTo>
                  <a:cubicBezTo>
                    <a:pt x="283" y="900"/>
                    <a:pt x="310" y="925"/>
                    <a:pt x="339" y="947"/>
                  </a:cubicBezTo>
                  <a:cubicBezTo>
                    <a:pt x="314" y="917"/>
                    <a:pt x="286" y="892"/>
                    <a:pt x="244" y="889"/>
                  </a:cubicBezTo>
                  <a:close/>
                  <a:moveTo>
                    <a:pt x="249" y="651"/>
                  </a:moveTo>
                  <a:cubicBezTo>
                    <a:pt x="246" y="643"/>
                    <a:pt x="243" y="636"/>
                    <a:pt x="239" y="632"/>
                  </a:cubicBezTo>
                  <a:cubicBezTo>
                    <a:pt x="242" y="648"/>
                    <a:pt x="256" y="661"/>
                    <a:pt x="255" y="677"/>
                  </a:cubicBezTo>
                  <a:cubicBezTo>
                    <a:pt x="259" y="672"/>
                    <a:pt x="253" y="659"/>
                    <a:pt x="249" y="651"/>
                  </a:cubicBezTo>
                  <a:close/>
                  <a:moveTo>
                    <a:pt x="343" y="443"/>
                  </a:moveTo>
                  <a:cubicBezTo>
                    <a:pt x="343" y="443"/>
                    <a:pt x="343" y="444"/>
                    <a:pt x="343" y="444"/>
                  </a:cubicBezTo>
                  <a:cubicBezTo>
                    <a:pt x="344" y="444"/>
                    <a:pt x="344" y="444"/>
                    <a:pt x="343" y="443"/>
                  </a:cubicBezTo>
                  <a:close/>
                  <a:moveTo>
                    <a:pt x="340" y="469"/>
                  </a:moveTo>
                  <a:cubicBezTo>
                    <a:pt x="340" y="466"/>
                    <a:pt x="341" y="463"/>
                    <a:pt x="341" y="460"/>
                  </a:cubicBezTo>
                  <a:cubicBezTo>
                    <a:pt x="338" y="492"/>
                    <a:pt x="359" y="536"/>
                    <a:pt x="357" y="568"/>
                  </a:cubicBezTo>
                  <a:cubicBezTo>
                    <a:pt x="359" y="548"/>
                    <a:pt x="355" y="528"/>
                    <a:pt x="348" y="506"/>
                  </a:cubicBezTo>
                  <a:cubicBezTo>
                    <a:pt x="340" y="483"/>
                    <a:pt x="343" y="462"/>
                    <a:pt x="343" y="444"/>
                  </a:cubicBezTo>
                  <a:cubicBezTo>
                    <a:pt x="343" y="444"/>
                    <a:pt x="343" y="444"/>
                    <a:pt x="343" y="443"/>
                  </a:cubicBezTo>
                  <a:cubicBezTo>
                    <a:pt x="344" y="442"/>
                    <a:pt x="343" y="441"/>
                    <a:pt x="344" y="442"/>
                  </a:cubicBezTo>
                  <a:cubicBezTo>
                    <a:pt x="343" y="431"/>
                    <a:pt x="349" y="418"/>
                    <a:pt x="353" y="409"/>
                  </a:cubicBezTo>
                  <a:cubicBezTo>
                    <a:pt x="343" y="426"/>
                    <a:pt x="339" y="447"/>
                    <a:pt x="340" y="469"/>
                  </a:cubicBezTo>
                  <a:close/>
                  <a:moveTo>
                    <a:pt x="636" y="486"/>
                  </a:moveTo>
                  <a:cubicBezTo>
                    <a:pt x="648" y="457"/>
                    <a:pt x="651" y="412"/>
                    <a:pt x="638" y="375"/>
                  </a:cubicBezTo>
                  <a:cubicBezTo>
                    <a:pt x="644" y="416"/>
                    <a:pt x="645" y="454"/>
                    <a:pt x="636" y="486"/>
                  </a:cubicBezTo>
                  <a:close/>
                  <a:moveTo>
                    <a:pt x="396" y="538"/>
                  </a:moveTo>
                  <a:cubicBezTo>
                    <a:pt x="402" y="528"/>
                    <a:pt x="410" y="519"/>
                    <a:pt x="415" y="508"/>
                  </a:cubicBezTo>
                  <a:cubicBezTo>
                    <a:pt x="423" y="493"/>
                    <a:pt x="429" y="475"/>
                    <a:pt x="433" y="456"/>
                  </a:cubicBezTo>
                  <a:cubicBezTo>
                    <a:pt x="434" y="451"/>
                    <a:pt x="437" y="441"/>
                    <a:pt x="434" y="436"/>
                  </a:cubicBezTo>
                  <a:cubicBezTo>
                    <a:pt x="429" y="427"/>
                    <a:pt x="417" y="440"/>
                    <a:pt x="414" y="444"/>
                  </a:cubicBezTo>
                  <a:cubicBezTo>
                    <a:pt x="403" y="459"/>
                    <a:pt x="395" y="476"/>
                    <a:pt x="386" y="489"/>
                  </a:cubicBezTo>
                  <a:cubicBezTo>
                    <a:pt x="384" y="479"/>
                    <a:pt x="385" y="468"/>
                    <a:pt x="384" y="457"/>
                  </a:cubicBezTo>
                  <a:cubicBezTo>
                    <a:pt x="383" y="439"/>
                    <a:pt x="378" y="412"/>
                    <a:pt x="367" y="405"/>
                  </a:cubicBezTo>
                  <a:cubicBezTo>
                    <a:pt x="364" y="405"/>
                    <a:pt x="361" y="406"/>
                    <a:pt x="359" y="406"/>
                  </a:cubicBezTo>
                  <a:cubicBezTo>
                    <a:pt x="352" y="411"/>
                    <a:pt x="348" y="421"/>
                    <a:pt x="346" y="430"/>
                  </a:cubicBezTo>
                  <a:cubicBezTo>
                    <a:pt x="344" y="448"/>
                    <a:pt x="343" y="472"/>
                    <a:pt x="345" y="493"/>
                  </a:cubicBezTo>
                  <a:cubicBezTo>
                    <a:pt x="347" y="499"/>
                    <a:pt x="347" y="499"/>
                    <a:pt x="347" y="499"/>
                  </a:cubicBezTo>
                  <a:cubicBezTo>
                    <a:pt x="347" y="494"/>
                    <a:pt x="345" y="487"/>
                    <a:pt x="346" y="483"/>
                  </a:cubicBezTo>
                  <a:cubicBezTo>
                    <a:pt x="346" y="504"/>
                    <a:pt x="362" y="522"/>
                    <a:pt x="361" y="543"/>
                  </a:cubicBezTo>
                  <a:cubicBezTo>
                    <a:pt x="359" y="535"/>
                    <a:pt x="357" y="522"/>
                    <a:pt x="353" y="514"/>
                  </a:cubicBezTo>
                  <a:cubicBezTo>
                    <a:pt x="359" y="535"/>
                    <a:pt x="361" y="556"/>
                    <a:pt x="360" y="574"/>
                  </a:cubicBezTo>
                  <a:cubicBezTo>
                    <a:pt x="356" y="578"/>
                    <a:pt x="352" y="582"/>
                    <a:pt x="348" y="587"/>
                  </a:cubicBezTo>
                  <a:cubicBezTo>
                    <a:pt x="353" y="585"/>
                    <a:pt x="356" y="579"/>
                    <a:pt x="360" y="578"/>
                  </a:cubicBezTo>
                  <a:cubicBezTo>
                    <a:pt x="356" y="609"/>
                    <a:pt x="349" y="640"/>
                    <a:pt x="342" y="667"/>
                  </a:cubicBezTo>
                  <a:cubicBezTo>
                    <a:pt x="352" y="639"/>
                    <a:pt x="359" y="608"/>
                    <a:pt x="362" y="575"/>
                  </a:cubicBezTo>
                  <a:cubicBezTo>
                    <a:pt x="362" y="610"/>
                    <a:pt x="351" y="642"/>
                    <a:pt x="343" y="670"/>
                  </a:cubicBezTo>
                  <a:cubicBezTo>
                    <a:pt x="349" y="655"/>
                    <a:pt x="352" y="639"/>
                    <a:pt x="358" y="624"/>
                  </a:cubicBezTo>
                  <a:cubicBezTo>
                    <a:pt x="353" y="648"/>
                    <a:pt x="344" y="670"/>
                    <a:pt x="334" y="692"/>
                  </a:cubicBezTo>
                  <a:cubicBezTo>
                    <a:pt x="356" y="658"/>
                    <a:pt x="366" y="616"/>
                    <a:pt x="368" y="569"/>
                  </a:cubicBezTo>
                  <a:cubicBezTo>
                    <a:pt x="386" y="551"/>
                    <a:pt x="398" y="526"/>
                    <a:pt x="409" y="506"/>
                  </a:cubicBezTo>
                  <a:cubicBezTo>
                    <a:pt x="401" y="523"/>
                    <a:pt x="391" y="542"/>
                    <a:pt x="380" y="557"/>
                  </a:cubicBezTo>
                  <a:cubicBezTo>
                    <a:pt x="379" y="559"/>
                    <a:pt x="374" y="563"/>
                    <a:pt x="376" y="562"/>
                  </a:cubicBezTo>
                  <a:cubicBezTo>
                    <a:pt x="377" y="562"/>
                    <a:pt x="377" y="561"/>
                    <a:pt x="378" y="561"/>
                  </a:cubicBezTo>
                  <a:cubicBezTo>
                    <a:pt x="378" y="564"/>
                    <a:pt x="375" y="565"/>
                    <a:pt x="374" y="567"/>
                  </a:cubicBezTo>
                  <a:cubicBezTo>
                    <a:pt x="382" y="559"/>
                    <a:pt x="389" y="549"/>
                    <a:pt x="396" y="538"/>
                  </a:cubicBezTo>
                  <a:close/>
                  <a:moveTo>
                    <a:pt x="413" y="500"/>
                  </a:moveTo>
                  <a:cubicBezTo>
                    <a:pt x="418" y="488"/>
                    <a:pt x="423" y="474"/>
                    <a:pt x="426" y="460"/>
                  </a:cubicBezTo>
                  <a:cubicBezTo>
                    <a:pt x="427" y="455"/>
                    <a:pt x="427" y="450"/>
                    <a:pt x="430" y="446"/>
                  </a:cubicBezTo>
                  <a:cubicBezTo>
                    <a:pt x="426" y="463"/>
                    <a:pt x="423" y="484"/>
                    <a:pt x="415" y="499"/>
                  </a:cubicBezTo>
                  <a:cubicBezTo>
                    <a:pt x="415" y="499"/>
                    <a:pt x="414" y="502"/>
                    <a:pt x="413" y="500"/>
                  </a:cubicBezTo>
                  <a:close/>
                  <a:moveTo>
                    <a:pt x="384" y="522"/>
                  </a:moveTo>
                  <a:cubicBezTo>
                    <a:pt x="377" y="523"/>
                    <a:pt x="373" y="516"/>
                    <a:pt x="380" y="515"/>
                  </a:cubicBezTo>
                  <a:cubicBezTo>
                    <a:pt x="381" y="517"/>
                    <a:pt x="379" y="517"/>
                    <a:pt x="379" y="519"/>
                  </a:cubicBezTo>
                  <a:cubicBezTo>
                    <a:pt x="379" y="521"/>
                    <a:pt x="380" y="520"/>
                    <a:pt x="381" y="521"/>
                  </a:cubicBezTo>
                  <a:cubicBezTo>
                    <a:pt x="383" y="520"/>
                    <a:pt x="382" y="519"/>
                    <a:pt x="383" y="517"/>
                  </a:cubicBezTo>
                  <a:cubicBezTo>
                    <a:pt x="383" y="516"/>
                    <a:pt x="384" y="517"/>
                    <a:pt x="385" y="516"/>
                  </a:cubicBezTo>
                  <a:cubicBezTo>
                    <a:pt x="385" y="519"/>
                    <a:pt x="384" y="520"/>
                    <a:pt x="384" y="522"/>
                  </a:cubicBezTo>
                  <a:close/>
                  <a:moveTo>
                    <a:pt x="388" y="500"/>
                  </a:moveTo>
                  <a:cubicBezTo>
                    <a:pt x="389" y="495"/>
                    <a:pt x="393" y="493"/>
                    <a:pt x="394" y="489"/>
                  </a:cubicBezTo>
                  <a:cubicBezTo>
                    <a:pt x="394" y="491"/>
                    <a:pt x="391" y="497"/>
                    <a:pt x="388" y="500"/>
                  </a:cubicBezTo>
                  <a:close/>
                  <a:moveTo>
                    <a:pt x="389" y="496"/>
                  </a:moveTo>
                  <a:cubicBezTo>
                    <a:pt x="394" y="484"/>
                    <a:pt x="404" y="468"/>
                    <a:pt x="413" y="454"/>
                  </a:cubicBezTo>
                  <a:cubicBezTo>
                    <a:pt x="416" y="448"/>
                    <a:pt x="422" y="441"/>
                    <a:pt x="429" y="438"/>
                  </a:cubicBezTo>
                  <a:cubicBezTo>
                    <a:pt x="431" y="439"/>
                    <a:pt x="430" y="443"/>
                    <a:pt x="430" y="445"/>
                  </a:cubicBezTo>
                  <a:cubicBezTo>
                    <a:pt x="426" y="445"/>
                    <a:pt x="430" y="442"/>
                    <a:pt x="428" y="439"/>
                  </a:cubicBezTo>
                  <a:cubicBezTo>
                    <a:pt x="410" y="455"/>
                    <a:pt x="401" y="477"/>
                    <a:pt x="389" y="496"/>
                  </a:cubicBezTo>
                  <a:close/>
                  <a:moveTo>
                    <a:pt x="415" y="445"/>
                  </a:moveTo>
                  <a:cubicBezTo>
                    <a:pt x="418" y="441"/>
                    <a:pt x="423" y="434"/>
                    <a:pt x="431" y="434"/>
                  </a:cubicBezTo>
                  <a:cubicBezTo>
                    <a:pt x="436" y="440"/>
                    <a:pt x="434" y="448"/>
                    <a:pt x="432" y="455"/>
                  </a:cubicBezTo>
                  <a:cubicBezTo>
                    <a:pt x="429" y="474"/>
                    <a:pt x="421" y="493"/>
                    <a:pt x="413" y="509"/>
                  </a:cubicBezTo>
                  <a:cubicBezTo>
                    <a:pt x="412" y="510"/>
                    <a:pt x="412" y="509"/>
                    <a:pt x="413" y="508"/>
                  </a:cubicBezTo>
                  <a:cubicBezTo>
                    <a:pt x="420" y="493"/>
                    <a:pt x="427" y="473"/>
                    <a:pt x="431" y="454"/>
                  </a:cubicBezTo>
                  <a:cubicBezTo>
                    <a:pt x="432" y="448"/>
                    <a:pt x="436" y="439"/>
                    <a:pt x="428" y="435"/>
                  </a:cubicBezTo>
                  <a:cubicBezTo>
                    <a:pt x="417" y="441"/>
                    <a:pt x="411" y="453"/>
                    <a:pt x="405" y="464"/>
                  </a:cubicBezTo>
                  <a:cubicBezTo>
                    <a:pt x="399" y="474"/>
                    <a:pt x="392" y="484"/>
                    <a:pt x="386" y="495"/>
                  </a:cubicBezTo>
                  <a:cubicBezTo>
                    <a:pt x="394" y="478"/>
                    <a:pt x="403" y="461"/>
                    <a:pt x="415" y="445"/>
                  </a:cubicBezTo>
                  <a:close/>
                  <a:moveTo>
                    <a:pt x="355" y="423"/>
                  </a:moveTo>
                  <a:cubicBezTo>
                    <a:pt x="350" y="438"/>
                    <a:pt x="350" y="455"/>
                    <a:pt x="348" y="472"/>
                  </a:cubicBezTo>
                  <a:cubicBezTo>
                    <a:pt x="348" y="456"/>
                    <a:pt x="350" y="437"/>
                    <a:pt x="354" y="423"/>
                  </a:cubicBezTo>
                  <a:cubicBezTo>
                    <a:pt x="355" y="422"/>
                    <a:pt x="355" y="423"/>
                    <a:pt x="355" y="423"/>
                  </a:cubicBezTo>
                  <a:close/>
                  <a:moveTo>
                    <a:pt x="359" y="413"/>
                  </a:moveTo>
                  <a:cubicBezTo>
                    <a:pt x="359" y="415"/>
                    <a:pt x="357" y="418"/>
                    <a:pt x="356" y="419"/>
                  </a:cubicBezTo>
                  <a:cubicBezTo>
                    <a:pt x="355" y="418"/>
                    <a:pt x="357" y="415"/>
                    <a:pt x="359" y="413"/>
                  </a:cubicBezTo>
                  <a:close/>
                  <a:moveTo>
                    <a:pt x="361" y="409"/>
                  </a:moveTo>
                  <a:cubicBezTo>
                    <a:pt x="352" y="413"/>
                    <a:pt x="351" y="428"/>
                    <a:pt x="349" y="437"/>
                  </a:cubicBezTo>
                  <a:cubicBezTo>
                    <a:pt x="347" y="449"/>
                    <a:pt x="346" y="459"/>
                    <a:pt x="346" y="469"/>
                  </a:cubicBezTo>
                  <a:cubicBezTo>
                    <a:pt x="344" y="460"/>
                    <a:pt x="346" y="451"/>
                    <a:pt x="347" y="442"/>
                  </a:cubicBezTo>
                  <a:cubicBezTo>
                    <a:pt x="349" y="428"/>
                    <a:pt x="351" y="415"/>
                    <a:pt x="361" y="406"/>
                  </a:cubicBezTo>
                  <a:cubicBezTo>
                    <a:pt x="367" y="406"/>
                    <a:pt x="371" y="408"/>
                    <a:pt x="373" y="414"/>
                  </a:cubicBezTo>
                  <a:cubicBezTo>
                    <a:pt x="372" y="414"/>
                    <a:pt x="373" y="411"/>
                    <a:pt x="371" y="411"/>
                  </a:cubicBezTo>
                  <a:cubicBezTo>
                    <a:pt x="370" y="413"/>
                    <a:pt x="373" y="414"/>
                    <a:pt x="374" y="415"/>
                  </a:cubicBezTo>
                  <a:cubicBezTo>
                    <a:pt x="380" y="438"/>
                    <a:pt x="382" y="462"/>
                    <a:pt x="384" y="482"/>
                  </a:cubicBezTo>
                  <a:cubicBezTo>
                    <a:pt x="384" y="487"/>
                    <a:pt x="386" y="493"/>
                    <a:pt x="383" y="496"/>
                  </a:cubicBezTo>
                  <a:cubicBezTo>
                    <a:pt x="381" y="474"/>
                    <a:pt x="380" y="441"/>
                    <a:pt x="373" y="418"/>
                  </a:cubicBezTo>
                  <a:cubicBezTo>
                    <a:pt x="371" y="413"/>
                    <a:pt x="368" y="407"/>
                    <a:pt x="361" y="409"/>
                  </a:cubicBezTo>
                  <a:close/>
                  <a:moveTo>
                    <a:pt x="371" y="419"/>
                  </a:moveTo>
                  <a:cubicBezTo>
                    <a:pt x="369" y="419"/>
                    <a:pt x="369" y="415"/>
                    <a:pt x="368" y="414"/>
                  </a:cubicBezTo>
                  <a:cubicBezTo>
                    <a:pt x="370" y="415"/>
                    <a:pt x="370" y="417"/>
                    <a:pt x="371" y="419"/>
                  </a:cubicBezTo>
                  <a:close/>
                  <a:moveTo>
                    <a:pt x="362" y="563"/>
                  </a:moveTo>
                  <a:cubicBezTo>
                    <a:pt x="363" y="563"/>
                    <a:pt x="363" y="569"/>
                    <a:pt x="362" y="571"/>
                  </a:cubicBezTo>
                  <a:cubicBezTo>
                    <a:pt x="360" y="569"/>
                    <a:pt x="363" y="566"/>
                    <a:pt x="362" y="563"/>
                  </a:cubicBezTo>
                  <a:close/>
                  <a:moveTo>
                    <a:pt x="368" y="564"/>
                  </a:moveTo>
                  <a:cubicBezTo>
                    <a:pt x="367" y="553"/>
                    <a:pt x="368" y="540"/>
                    <a:pt x="366" y="528"/>
                  </a:cubicBezTo>
                  <a:cubicBezTo>
                    <a:pt x="365" y="521"/>
                    <a:pt x="361" y="515"/>
                    <a:pt x="360" y="509"/>
                  </a:cubicBezTo>
                  <a:cubicBezTo>
                    <a:pt x="350" y="477"/>
                    <a:pt x="356" y="448"/>
                    <a:pt x="363" y="424"/>
                  </a:cubicBezTo>
                  <a:cubicBezTo>
                    <a:pt x="369" y="447"/>
                    <a:pt x="371" y="478"/>
                    <a:pt x="375" y="503"/>
                  </a:cubicBezTo>
                  <a:cubicBezTo>
                    <a:pt x="375" y="509"/>
                    <a:pt x="374" y="514"/>
                    <a:pt x="372" y="519"/>
                  </a:cubicBezTo>
                  <a:cubicBezTo>
                    <a:pt x="373" y="521"/>
                    <a:pt x="371" y="526"/>
                    <a:pt x="376" y="526"/>
                  </a:cubicBezTo>
                  <a:cubicBezTo>
                    <a:pt x="377" y="527"/>
                    <a:pt x="381" y="526"/>
                    <a:pt x="383" y="527"/>
                  </a:cubicBezTo>
                  <a:cubicBezTo>
                    <a:pt x="379" y="525"/>
                    <a:pt x="376" y="522"/>
                    <a:pt x="374" y="520"/>
                  </a:cubicBezTo>
                  <a:cubicBezTo>
                    <a:pt x="376" y="520"/>
                    <a:pt x="380" y="523"/>
                    <a:pt x="384" y="524"/>
                  </a:cubicBezTo>
                  <a:cubicBezTo>
                    <a:pt x="386" y="523"/>
                    <a:pt x="386" y="521"/>
                    <a:pt x="387" y="519"/>
                  </a:cubicBezTo>
                  <a:cubicBezTo>
                    <a:pt x="389" y="521"/>
                    <a:pt x="386" y="524"/>
                    <a:pt x="384" y="526"/>
                  </a:cubicBezTo>
                  <a:cubicBezTo>
                    <a:pt x="390" y="525"/>
                    <a:pt x="388" y="520"/>
                    <a:pt x="389" y="516"/>
                  </a:cubicBezTo>
                  <a:cubicBezTo>
                    <a:pt x="399" y="497"/>
                    <a:pt x="409" y="475"/>
                    <a:pt x="421" y="459"/>
                  </a:cubicBezTo>
                  <a:cubicBezTo>
                    <a:pt x="411" y="499"/>
                    <a:pt x="392" y="535"/>
                    <a:pt x="368" y="564"/>
                  </a:cubicBezTo>
                  <a:close/>
                  <a:moveTo>
                    <a:pt x="344" y="907"/>
                  </a:moveTo>
                  <a:cubicBezTo>
                    <a:pt x="333" y="911"/>
                    <a:pt x="322" y="911"/>
                    <a:pt x="311" y="911"/>
                  </a:cubicBezTo>
                  <a:cubicBezTo>
                    <a:pt x="319" y="915"/>
                    <a:pt x="335" y="913"/>
                    <a:pt x="346" y="910"/>
                  </a:cubicBezTo>
                  <a:cubicBezTo>
                    <a:pt x="349" y="909"/>
                    <a:pt x="355" y="907"/>
                    <a:pt x="356" y="904"/>
                  </a:cubicBezTo>
                  <a:cubicBezTo>
                    <a:pt x="352" y="908"/>
                    <a:pt x="343" y="910"/>
                    <a:pt x="339" y="910"/>
                  </a:cubicBezTo>
                  <a:cubicBezTo>
                    <a:pt x="340" y="908"/>
                    <a:pt x="345" y="910"/>
                    <a:pt x="344" y="907"/>
                  </a:cubicBezTo>
                  <a:close/>
                  <a:moveTo>
                    <a:pt x="366" y="408"/>
                  </a:moveTo>
                  <a:cubicBezTo>
                    <a:pt x="368" y="408"/>
                    <a:pt x="369" y="410"/>
                    <a:pt x="371" y="411"/>
                  </a:cubicBezTo>
                  <a:cubicBezTo>
                    <a:pt x="370" y="409"/>
                    <a:pt x="367" y="407"/>
                    <a:pt x="366" y="408"/>
                  </a:cubicBezTo>
                  <a:close/>
                  <a:moveTo>
                    <a:pt x="360" y="970"/>
                  </a:moveTo>
                  <a:cubicBezTo>
                    <a:pt x="356" y="965"/>
                    <a:pt x="351" y="958"/>
                    <a:pt x="347" y="956"/>
                  </a:cubicBezTo>
                  <a:cubicBezTo>
                    <a:pt x="352" y="960"/>
                    <a:pt x="353" y="969"/>
                    <a:pt x="360" y="970"/>
                  </a:cubicBezTo>
                  <a:close/>
                  <a:moveTo>
                    <a:pt x="627" y="349"/>
                  </a:moveTo>
                  <a:cubicBezTo>
                    <a:pt x="618" y="314"/>
                    <a:pt x="597" y="287"/>
                    <a:pt x="577" y="265"/>
                  </a:cubicBezTo>
                  <a:cubicBezTo>
                    <a:pt x="513" y="198"/>
                    <a:pt x="414" y="163"/>
                    <a:pt x="292" y="197"/>
                  </a:cubicBezTo>
                  <a:cubicBezTo>
                    <a:pt x="328" y="180"/>
                    <a:pt x="375" y="181"/>
                    <a:pt x="410" y="182"/>
                  </a:cubicBezTo>
                  <a:cubicBezTo>
                    <a:pt x="368" y="172"/>
                    <a:pt x="291" y="182"/>
                    <a:pt x="255" y="211"/>
                  </a:cubicBezTo>
                  <a:cubicBezTo>
                    <a:pt x="264" y="207"/>
                    <a:pt x="273" y="201"/>
                    <a:pt x="284" y="201"/>
                  </a:cubicBezTo>
                  <a:cubicBezTo>
                    <a:pt x="245" y="220"/>
                    <a:pt x="218" y="249"/>
                    <a:pt x="194" y="276"/>
                  </a:cubicBezTo>
                  <a:cubicBezTo>
                    <a:pt x="205" y="259"/>
                    <a:pt x="218" y="245"/>
                    <a:pt x="232" y="232"/>
                  </a:cubicBezTo>
                  <a:cubicBezTo>
                    <a:pt x="209" y="247"/>
                    <a:pt x="194" y="270"/>
                    <a:pt x="182" y="291"/>
                  </a:cubicBezTo>
                  <a:cubicBezTo>
                    <a:pt x="184" y="289"/>
                    <a:pt x="187" y="285"/>
                    <a:pt x="190" y="286"/>
                  </a:cubicBezTo>
                  <a:cubicBezTo>
                    <a:pt x="189" y="291"/>
                    <a:pt x="183" y="294"/>
                    <a:pt x="183" y="300"/>
                  </a:cubicBezTo>
                  <a:cubicBezTo>
                    <a:pt x="190" y="293"/>
                    <a:pt x="195" y="282"/>
                    <a:pt x="203" y="274"/>
                  </a:cubicBezTo>
                  <a:cubicBezTo>
                    <a:pt x="195" y="287"/>
                    <a:pt x="186" y="299"/>
                    <a:pt x="182" y="314"/>
                  </a:cubicBezTo>
                  <a:cubicBezTo>
                    <a:pt x="200" y="287"/>
                    <a:pt x="218" y="256"/>
                    <a:pt x="252" y="237"/>
                  </a:cubicBezTo>
                  <a:cubicBezTo>
                    <a:pt x="240" y="247"/>
                    <a:pt x="230" y="261"/>
                    <a:pt x="223" y="273"/>
                  </a:cubicBezTo>
                  <a:cubicBezTo>
                    <a:pt x="234" y="262"/>
                    <a:pt x="246" y="249"/>
                    <a:pt x="262" y="238"/>
                  </a:cubicBezTo>
                  <a:cubicBezTo>
                    <a:pt x="277" y="228"/>
                    <a:pt x="298" y="220"/>
                    <a:pt x="318" y="215"/>
                  </a:cubicBezTo>
                  <a:cubicBezTo>
                    <a:pt x="339" y="209"/>
                    <a:pt x="364" y="205"/>
                    <a:pt x="385" y="210"/>
                  </a:cubicBezTo>
                  <a:cubicBezTo>
                    <a:pt x="387" y="210"/>
                    <a:pt x="389" y="212"/>
                    <a:pt x="391" y="212"/>
                  </a:cubicBezTo>
                  <a:cubicBezTo>
                    <a:pt x="397" y="213"/>
                    <a:pt x="403" y="212"/>
                    <a:pt x="408" y="212"/>
                  </a:cubicBezTo>
                  <a:cubicBezTo>
                    <a:pt x="489" y="220"/>
                    <a:pt x="549" y="270"/>
                    <a:pt x="590" y="342"/>
                  </a:cubicBezTo>
                  <a:cubicBezTo>
                    <a:pt x="593" y="341"/>
                    <a:pt x="590" y="338"/>
                    <a:pt x="592" y="338"/>
                  </a:cubicBezTo>
                  <a:cubicBezTo>
                    <a:pt x="597" y="344"/>
                    <a:pt x="600" y="352"/>
                    <a:pt x="603" y="360"/>
                  </a:cubicBezTo>
                  <a:cubicBezTo>
                    <a:pt x="618" y="408"/>
                    <a:pt x="617" y="461"/>
                    <a:pt x="603" y="496"/>
                  </a:cubicBezTo>
                  <a:cubicBezTo>
                    <a:pt x="601" y="497"/>
                    <a:pt x="603" y="494"/>
                    <a:pt x="602" y="495"/>
                  </a:cubicBezTo>
                  <a:cubicBezTo>
                    <a:pt x="587" y="548"/>
                    <a:pt x="558" y="587"/>
                    <a:pt x="513" y="622"/>
                  </a:cubicBezTo>
                  <a:cubicBezTo>
                    <a:pt x="491" y="639"/>
                    <a:pt x="465" y="652"/>
                    <a:pt x="443" y="669"/>
                  </a:cubicBezTo>
                  <a:cubicBezTo>
                    <a:pt x="420" y="686"/>
                    <a:pt x="404" y="705"/>
                    <a:pt x="385" y="724"/>
                  </a:cubicBezTo>
                  <a:cubicBezTo>
                    <a:pt x="362" y="710"/>
                    <a:pt x="325" y="699"/>
                    <a:pt x="292" y="697"/>
                  </a:cubicBezTo>
                  <a:cubicBezTo>
                    <a:pt x="272" y="695"/>
                    <a:pt x="237" y="695"/>
                    <a:pt x="240" y="719"/>
                  </a:cubicBezTo>
                  <a:cubicBezTo>
                    <a:pt x="243" y="740"/>
                    <a:pt x="271" y="739"/>
                    <a:pt x="283" y="749"/>
                  </a:cubicBezTo>
                  <a:cubicBezTo>
                    <a:pt x="281" y="749"/>
                    <a:pt x="280" y="748"/>
                    <a:pt x="279" y="748"/>
                  </a:cubicBezTo>
                  <a:cubicBezTo>
                    <a:pt x="293" y="754"/>
                    <a:pt x="305" y="757"/>
                    <a:pt x="320" y="758"/>
                  </a:cubicBezTo>
                  <a:cubicBezTo>
                    <a:pt x="341" y="758"/>
                    <a:pt x="366" y="757"/>
                    <a:pt x="381" y="755"/>
                  </a:cubicBezTo>
                  <a:cubicBezTo>
                    <a:pt x="383" y="755"/>
                    <a:pt x="386" y="758"/>
                    <a:pt x="388" y="762"/>
                  </a:cubicBezTo>
                  <a:cubicBezTo>
                    <a:pt x="371" y="771"/>
                    <a:pt x="346" y="772"/>
                    <a:pt x="330" y="769"/>
                  </a:cubicBezTo>
                  <a:cubicBezTo>
                    <a:pt x="343" y="774"/>
                    <a:pt x="365" y="770"/>
                    <a:pt x="381" y="768"/>
                  </a:cubicBezTo>
                  <a:cubicBezTo>
                    <a:pt x="326" y="781"/>
                    <a:pt x="285" y="763"/>
                    <a:pt x="245" y="754"/>
                  </a:cubicBezTo>
                  <a:cubicBezTo>
                    <a:pt x="251" y="758"/>
                    <a:pt x="258" y="759"/>
                    <a:pt x="265" y="763"/>
                  </a:cubicBezTo>
                  <a:cubicBezTo>
                    <a:pt x="256" y="762"/>
                    <a:pt x="247" y="757"/>
                    <a:pt x="240" y="755"/>
                  </a:cubicBezTo>
                  <a:cubicBezTo>
                    <a:pt x="241" y="756"/>
                    <a:pt x="245" y="758"/>
                    <a:pt x="244" y="760"/>
                  </a:cubicBezTo>
                  <a:cubicBezTo>
                    <a:pt x="235" y="759"/>
                    <a:pt x="221" y="759"/>
                    <a:pt x="222" y="768"/>
                  </a:cubicBezTo>
                  <a:cubicBezTo>
                    <a:pt x="223" y="777"/>
                    <a:pt x="235" y="775"/>
                    <a:pt x="240" y="780"/>
                  </a:cubicBezTo>
                  <a:cubicBezTo>
                    <a:pt x="238" y="781"/>
                    <a:pt x="247" y="780"/>
                    <a:pt x="246" y="781"/>
                  </a:cubicBezTo>
                  <a:cubicBezTo>
                    <a:pt x="263" y="783"/>
                    <a:pt x="269" y="785"/>
                    <a:pt x="286" y="788"/>
                  </a:cubicBezTo>
                  <a:cubicBezTo>
                    <a:pt x="296" y="790"/>
                    <a:pt x="307" y="794"/>
                    <a:pt x="318" y="796"/>
                  </a:cubicBezTo>
                  <a:cubicBezTo>
                    <a:pt x="337" y="799"/>
                    <a:pt x="355" y="808"/>
                    <a:pt x="371" y="814"/>
                  </a:cubicBezTo>
                  <a:cubicBezTo>
                    <a:pt x="348" y="817"/>
                    <a:pt x="328" y="809"/>
                    <a:pt x="308" y="807"/>
                  </a:cubicBezTo>
                  <a:cubicBezTo>
                    <a:pt x="309" y="807"/>
                    <a:pt x="312" y="808"/>
                    <a:pt x="311" y="809"/>
                  </a:cubicBezTo>
                  <a:cubicBezTo>
                    <a:pt x="281" y="802"/>
                    <a:pt x="267" y="801"/>
                    <a:pt x="241" y="792"/>
                  </a:cubicBezTo>
                  <a:cubicBezTo>
                    <a:pt x="243" y="794"/>
                    <a:pt x="228" y="790"/>
                    <a:pt x="229" y="793"/>
                  </a:cubicBezTo>
                  <a:cubicBezTo>
                    <a:pt x="223" y="793"/>
                    <a:pt x="213" y="790"/>
                    <a:pt x="207" y="795"/>
                  </a:cubicBezTo>
                  <a:cubicBezTo>
                    <a:pt x="206" y="807"/>
                    <a:pt x="219" y="807"/>
                    <a:pt x="226" y="811"/>
                  </a:cubicBezTo>
                  <a:cubicBezTo>
                    <a:pt x="224" y="813"/>
                    <a:pt x="220" y="813"/>
                    <a:pt x="219" y="816"/>
                  </a:cubicBezTo>
                  <a:cubicBezTo>
                    <a:pt x="269" y="821"/>
                    <a:pt x="317" y="831"/>
                    <a:pt x="359" y="849"/>
                  </a:cubicBezTo>
                  <a:cubicBezTo>
                    <a:pt x="336" y="850"/>
                    <a:pt x="314" y="853"/>
                    <a:pt x="294" y="850"/>
                  </a:cubicBezTo>
                  <a:cubicBezTo>
                    <a:pt x="290" y="849"/>
                    <a:pt x="286" y="846"/>
                    <a:pt x="281" y="845"/>
                  </a:cubicBezTo>
                  <a:cubicBezTo>
                    <a:pt x="267" y="841"/>
                    <a:pt x="253" y="841"/>
                    <a:pt x="241" y="836"/>
                  </a:cubicBezTo>
                  <a:cubicBezTo>
                    <a:pt x="246" y="836"/>
                    <a:pt x="253" y="837"/>
                    <a:pt x="258" y="835"/>
                  </a:cubicBezTo>
                  <a:cubicBezTo>
                    <a:pt x="248" y="833"/>
                    <a:pt x="218" y="830"/>
                    <a:pt x="223" y="846"/>
                  </a:cubicBezTo>
                  <a:cubicBezTo>
                    <a:pt x="226" y="855"/>
                    <a:pt x="241" y="854"/>
                    <a:pt x="249" y="857"/>
                  </a:cubicBezTo>
                  <a:cubicBezTo>
                    <a:pt x="246" y="854"/>
                    <a:pt x="238" y="854"/>
                    <a:pt x="236" y="851"/>
                  </a:cubicBezTo>
                  <a:cubicBezTo>
                    <a:pt x="254" y="858"/>
                    <a:pt x="273" y="858"/>
                    <a:pt x="291" y="863"/>
                  </a:cubicBezTo>
                  <a:cubicBezTo>
                    <a:pt x="300" y="865"/>
                    <a:pt x="310" y="871"/>
                    <a:pt x="319" y="875"/>
                  </a:cubicBezTo>
                  <a:cubicBezTo>
                    <a:pt x="333" y="882"/>
                    <a:pt x="343" y="890"/>
                    <a:pt x="353" y="899"/>
                  </a:cubicBezTo>
                  <a:cubicBezTo>
                    <a:pt x="347" y="883"/>
                    <a:pt x="333" y="878"/>
                    <a:pt x="322" y="870"/>
                  </a:cubicBezTo>
                  <a:cubicBezTo>
                    <a:pt x="335" y="871"/>
                    <a:pt x="353" y="871"/>
                    <a:pt x="367" y="868"/>
                  </a:cubicBezTo>
                  <a:cubicBezTo>
                    <a:pt x="377" y="866"/>
                    <a:pt x="387" y="862"/>
                    <a:pt x="389" y="854"/>
                  </a:cubicBezTo>
                  <a:cubicBezTo>
                    <a:pt x="388" y="853"/>
                    <a:pt x="386" y="856"/>
                    <a:pt x="385" y="853"/>
                  </a:cubicBezTo>
                  <a:cubicBezTo>
                    <a:pt x="388" y="843"/>
                    <a:pt x="372" y="838"/>
                    <a:pt x="368" y="834"/>
                  </a:cubicBezTo>
                  <a:cubicBezTo>
                    <a:pt x="382" y="834"/>
                    <a:pt x="407" y="831"/>
                    <a:pt x="408" y="818"/>
                  </a:cubicBezTo>
                  <a:cubicBezTo>
                    <a:pt x="404" y="803"/>
                    <a:pt x="391" y="801"/>
                    <a:pt x="381" y="794"/>
                  </a:cubicBezTo>
                  <a:cubicBezTo>
                    <a:pt x="403" y="789"/>
                    <a:pt x="421" y="778"/>
                    <a:pt x="415" y="754"/>
                  </a:cubicBezTo>
                  <a:cubicBezTo>
                    <a:pt x="413" y="752"/>
                    <a:pt x="409" y="744"/>
                    <a:pt x="407" y="741"/>
                  </a:cubicBezTo>
                  <a:cubicBezTo>
                    <a:pt x="420" y="729"/>
                    <a:pt x="431" y="720"/>
                    <a:pt x="443" y="707"/>
                  </a:cubicBezTo>
                  <a:cubicBezTo>
                    <a:pt x="456" y="697"/>
                    <a:pt x="469" y="686"/>
                    <a:pt x="482" y="675"/>
                  </a:cubicBezTo>
                  <a:cubicBezTo>
                    <a:pt x="484" y="674"/>
                    <a:pt x="481" y="672"/>
                    <a:pt x="483" y="671"/>
                  </a:cubicBezTo>
                  <a:cubicBezTo>
                    <a:pt x="498" y="662"/>
                    <a:pt x="510" y="652"/>
                    <a:pt x="525" y="643"/>
                  </a:cubicBezTo>
                  <a:cubicBezTo>
                    <a:pt x="526" y="645"/>
                    <a:pt x="523" y="645"/>
                    <a:pt x="523" y="647"/>
                  </a:cubicBezTo>
                  <a:cubicBezTo>
                    <a:pt x="544" y="632"/>
                    <a:pt x="562" y="616"/>
                    <a:pt x="577" y="597"/>
                  </a:cubicBezTo>
                  <a:cubicBezTo>
                    <a:pt x="593" y="578"/>
                    <a:pt x="602" y="558"/>
                    <a:pt x="612" y="535"/>
                  </a:cubicBezTo>
                  <a:cubicBezTo>
                    <a:pt x="629" y="493"/>
                    <a:pt x="644" y="439"/>
                    <a:pt x="633" y="382"/>
                  </a:cubicBezTo>
                  <a:cubicBezTo>
                    <a:pt x="631" y="369"/>
                    <a:pt x="631" y="362"/>
                    <a:pt x="627" y="349"/>
                  </a:cubicBezTo>
                  <a:close/>
                  <a:moveTo>
                    <a:pt x="286" y="723"/>
                  </a:moveTo>
                  <a:cubicBezTo>
                    <a:pt x="307" y="723"/>
                    <a:pt x="328" y="729"/>
                    <a:pt x="346" y="735"/>
                  </a:cubicBezTo>
                  <a:cubicBezTo>
                    <a:pt x="325" y="736"/>
                    <a:pt x="304" y="730"/>
                    <a:pt x="286" y="723"/>
                  </a:cubicBezTo>
                  <a:close/>
                  <a:moveTo>
                    <a:pt x="230" y="840"/>
                  </a:moveTo>
                  <a:cubicBezTo>
                    <a:pt x="231" y="838"/>
                    <a:pt x="239" y="834"/>
                    <a:pt x="240" y="838"/>
                  </a:cubicBezTo>
                  <a:cubicBezTo>
                    <a:pt x="236" y="838"/>
                    <a:pt x="232" y="840"/>
                    <a:pt x="230" y="840"/>
                  </a:cubicBezTo>
                  <a:close/>
                </a:path>
              </a:pathLst>
            </a:custGeom>
            <a:solidFill>
              <a:srgbClr val="FFF36B"/>
            </a:solidFill>
            <a:ln>
              <a:noFill/>
            </a:ln>
          </p:spPr>
          <p:txBody>
            <a:bodyPr vert="horz" wrap="square" lIns="68580" tIns="34290" rIns="68580" bIns="34290" numCol="1" anchor="t" anchorCtr="0" compatLnSpc="1"/>
            <a:lstStyle/>
            <a:p>
              <a:endParaRPr lang="zh-CN" altLang="en-US" sz="1350" dirty="0">
                <a:solidFill>
                  <a:schemeClr val="bg1"/>
                </a:solidFill>
              </a:endParaRPr>
            </a:p>
          </p:txBody>
        </p:sp>
        <p:sp>
          <p:nvSpPr>
            <p:cNvPr id="98" name="PA_文本框 113"/>
            <p:cNvSpPr txBox="1"/>
            <p:nvPr>
              <p:custDataLst>
                <p:tags r:id="rId5"/>
              </p:custDataLst>
            </p:nvPr>
          </p:nvSpPr>
          <p:spPr>
            <a:xfrm>
              <a:off x="6126" y="2392"/>
              <a:ext cx="7035" cy="1417"/>
            </a:xfrm>
            <a:prstGeom prst="rect">
              <a:avLst/>
            </a:prstGeom>
            <a:noFill/>
            <a:ln>
              <a:noFill/>
            </a:ln>
          </p:spPr>
          <p:txBody>
            <a:bodyPr wrap="square" rtlCol="0">
              <a:spAutoFit/>
            </a:bodyPr>
            <a:lstStyle/>
            <a:p>
              <a:pPr algn="dist"/>
              <a:r>
                <a:rPr lang="zh-CN" altLang="en-US" sz="8000" dirty="0">
                  <a:solidFill>
                    <a:schemeClr val="bg1"/>
                  </a:solidFill>
                  <a:latin typeface="迷你简汉真广标" panose="02010609000101010101" pitchFamily="49" charset="-122"/>
                  <a:ea typeface="迷你简汉真广标" panose="02010609000101010101" pitchFamily="49" charset="-122"/>
                  <a:sym typeface="+mn-ea"/>
                </a:rPr>
                <a:t>感谢您的观看</a:t>
              </a:r>
              <a:endParaRPr lang="zh-CN" altLang="en-US" sz="8000" b="1" dirty="0">
                <a:solidFill>
                  <a:schemeClr val="bg1"/>
                </a:solidFill>
              </a:endParaRPr>
            </a:p>
          </p:txBody>
        </p:sp>
        <p:sp>
          <p:nvSpPr>
            <p:cNvPr id="99" name="PA_文本框 114"/>
            <p:cNvSpPr txBox="1"/>
            <p:nvPr>
              <p:custDataLst>
                <p:tags r:id="rId6"/>
              </p:custDataLst>
            </p:nvPr>
          </p:nvSpPr>
          <p:spPr>
            <a:xfrm>
              <a:off x="5914" y="4639"/>
              <a:ext cx="7193" cy="428"/>
            </a:xfrm>
            <a:prstGeom prst="rect">
              <a:avLst/>
            </a:prstGeom>
            <a:noFill/>
            <a:ln>
              <a:noFill/>
            </a:ln>
          </p:spPr>
          <p:txBody>
            <a:bodyPr wrap="square" rtlCol="0">
              <a:spAutoFit/>
            </a:bodyPr>
            <a:lstStyle>
              <a:defPPr>
                <a:defRPr lang="zh-CN"/>
              </a:defPPr>
              <a:lvl1pPr algn="ctr">
                <a:defRPr sz="2000">
                  <a:blipFill>
                    <a:blip r:embed="rId7"/>
                    <a:stretch>
                      <a:fillRect/>
                    </a:stretch>
                  </a:blipFill>
                </a:defRPr>
              </a:lvl1pPr>
            </a:lstStyle>
            <a:p>
              <a:pPr algn="dist"/>
              <a:r>
                <a:rPr lang="en-US" altLang="zh-CN" b="1" dirty="0">
                  <a:solidFill>
                    <a:schemeClr val="bg1"/>
                  </a:solidFill>
                  <a:latin typeface="+mj-ea"/>
                  <a:ea typeface="+mj-ea"/>
                </a:rPr>
                <a:t>【</a:t>
              </a:r>
              <a:r>
                <a:rPr lang="zh-CN" altLang="en-US" b="1" dirty="0">
                  <a:solidFill>
                    <a:schemeClr val="bg1"/>
                  </a:solidFill>
                  <a:latin typeface="+mj-ea"/>
                  <a:ea typeface="+mj-ea"/>
                </a:rPr>
                <a:t>教师试讲</a:t>
              </a:r>
              <a:r>
                <a:rPr lang="en-US" altLang="zh-CN" b="1" dirty="0">
                  <a:solidFill>
                    <a:schemeClr val="bg1"/>
                  </a:solidFill>
                  <a:latin typeface="+mj-ea"/>
                  <a:ea typeface="+mj-ea"/>
                </a:rPr>
                <a:t>】【</a:t>
              </a:r>
              <a:r>
                <a:rPr lang="zh-CN" altLang="en-US" b="1" dirty="0">
                  <a:solidFill>
                    <a:schemeClr val="bg1"/>
                  </a:solidFill>
                  <a:latin typeface="+mj-ea"/>
                  <a:ea typeface="+mj-ea"/>
                </a:rPr>
                <a:t>课堂演讲</a:t>
              </a:r>
              <a:r>
                <a:rPr lang="en-US" altLang="zh-CN" b="1" dirty="0">
                  <a:solidFill>
                    <a:schemeClr val="bg1"/>
                  </a:solidFill>
                  <a:latin typeface="+mj-ea"/>
                  <a:ea typeface="+mj-ea"/>
                </a:rPr>
                <a:t>】【</a:t>
              </a:r>
              <a:r>
                <a:rPr lang="zh-CN" altLang="en-US" b="1" dirty="0">
                  <a:solidFill>
                    <a:schemeClr val="bg1"/>
                  </a:solidFill>
                  <a:latin typeface="+mj-ea"/>
                  <a:ea typeface="+mj-ea"/>
                </a:rPr>
                <a:t>教学课件</a:t>
              </a:r>
              <a:r>
                <a:rPr lang="en-US" altLang="zh-CN" b="1" dirty="0">
                  <a:solidFill>
                    <a:schemeClr val="bg1"/>
                  </a:solidFill>
                  <a:latin typeface="+mj-ea"/>
                  <a:ea typeface="+mj-ea"/>
                </a:rPr>
                <a:t>】【</a:t>
              </a:r>
              <a:r>
                <a:rPr lang="zh-CN" altLang="en-US" b="1" dirty="0">
                  <a:solidFill>
                    <a:schemeClr val="bg1"/>
                  </a:solidFill>
                  <a:latin typeface="+mj-ea"/>
                  <a:ea typeface="+mj-ea"/>
                </a:rPr>
                <a:t>说课比赛</a:t>
              </a:r>
              <a:r>
                <a:rPr lang="en-US" altLang="zh-CN" b="1" dirty="0">
                  <a:solidFill>
                    <a:schemeClr val="bg1"/>
                  </a:solidFill>
                  <a:latin typeface="+mj-ea"/>
                  <a:ea typeface="+mj-ea"/>
                </a:rPr>
                <a:t>】</a:t>
              </a:r>
              <a:endParaRPr lang="en-US" altLang="zh-CN" b="1" dirty="0">
                <a:solidFill>
                  <a:schemeClr val="bg1"/>
                </a:solidFill>
                <a:latin typeface="+mj-ea"/>
                <a:ea typeface="+mj-ea"/>
              </a:endParaRPr>
            </a:p>
          </p:txBody>
        </p:sp>
        <p:grpSp>
          <p:nvGrpSpPr>
            <p:cNvPr id="100" name="PA_chenying0907 115"/>
            <p:cNvGrpSpPr/>
            <p:nvPr>
              <p:custDataLst>
                <p:tags r:id="rId8"/>
              </p:custDataLst>
            </p:nvPr>
          </p:nvGrpSpPr>
          <p:grpSpPr>
            <a:xfrm>
              <a:off x="6183" y="4010"/>
              <a:ext cx="7540" cy="384"/>
              <a:chOff x="2481804" y="4179888"/>
              <a:chExt cx="7313171" cy="325437"/>
            </a:xfrm>
            <a:solidFill>
              <a:schemeClr val="accent4"/>
            </a:solidFill>
          </p:grpSpPr>
          <p:sp>
            <p:nvSpPr>
              <p:cNvPr id="101" name="Freeform 35"/>
              <p:cNvSpPr/>
              <p:nvPr/>
            </p:nvSpPr>
            <p:spPr bwMode="auto">
              <a:xfrm>
                <a:off x="9686693" y="4210050"/>
                <a:ext cx="108282" cy="19050"/>
              </a:xfrm>
              <a:custGeom>
                <a:avLst/>
                <a:gdLst>
                  <a:gd name="T0" fmla="*/ 3 w 19"/>
                  <a:gd name="T1" fmla="*/ 2 h 6"/>
                  <a:gd name="T2" fmla="*/ 19 w 19"/>
                  <a:gd name="T3" fmla="*/ 3 h 6"/>
                  <a:gd name="T4" fmla="*/ 3 w 19"/>
                  <a:gd name="T5" fmla="*/ 2 h 6"/>
                </a:gdLst>
                <a:ahLst/>
                <a:cxnLst>
                  <a:cxn ang="0">
                    <a:pos x="T0" y="T1"/>
                  </a:cxn>
                  <a:cxn ang="0">
                    <a:pos x="T2" y="T3"/>
                  </a:cxn>
                  <a:cxn ang="0">
                    <a:pos x="T4" y="T5"/>
                  </a:cxn>
                </a:cxnLst>
                <a:rect l="0" t="0" r="r" b="b"/>
                <a:pathLst>
                  <a:path w="19" h="6">
                    <a:moveTo>
                      <a:pt x="3" y="2"/>
                    </a:moveTo>
                    <a:cubicBezTo>
                      <a:pt x="7" y="4"/>
                      <a:pt x="14" y="0"/>
                      <a:pt x="19" y="3"/>
                    </a:cubicBezTo>
                    <a:cubicBezTo>
                      <a:pt x="14" y="3"/>
                      <a:pt x="0" y="6"/>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2" name="Freeform 41"/>
              <p:cNvSpPr/>
              <p:nvPr/>
            </p:nvSpPr>
            <p:spPr bwMode="auto">
              <a:xfrm>
                <a:off x="9545093" y="4219575"/>
                <a:ext cx="91624" cy="9525"/>
              </a:xfrm>
              <a:custGeom>
                <a:avLst/>
                <a:gdLst>
                  <a:gd name="T0" fmla="*/ 12 w 16"/>
                  <a:gd name="T1" fmla="*/ 2 h 3"/>
                  <a:gd name="T2" fmla="*/ 3 w 16"/>
                  <a:gd name="T3" fmla="*/ 1 h 3"/>
                  <a:gd name="T4" fmla="*/ 12 w 16"/>
                  <a:gd name="T5" fmla="*/ 2 h 3"/>
                </a:gdLst>
                <a:ahLst/>
                <a:cxnLst>
                  <a:cxn ang="0">
                    <a:pos x="T0" y="T1"/>
                  </a:cxn>
                  <a:cxn ang="0">
                    <a:pos x="T2" y="T3"/>
                  </a:cxn>
                  <a:cxn ang="0">
                    <a:pos x="T4" y="T5"/>
                  </a:cxn>
                </a:cxnLst>
                <a:rect l="0" t="0" r="r" b="b"/>
                <a:pathLst>
                  <a:path w="16" h="3">
                    <a:moveTo>
                      <a:pt x="12" y="2"/>
                    </a:moveTo>
                    <a:cubicBezTo>
                      <a:pt x="10" y="2"/>
                      <a:pt x="0" y="3"/>
                      <a:pt x="3" y="1"/>
                    </a:cubicBezTo>
                    <a:cubicBezTo>
                      <a:pt x="6" y="1"/>
                      <a:pt x="16" y="0"/>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3" name="Freeform 47"/>
              <p:cNvSpPr/>
              <p:nvPr/>
            </p:nvSpPr>
            <p:spPr bwMode="auto">
              <a:xfrm>
                <a:off x="9148061" y="4271963"/>
                <a:ext cx="108282" cy="14288"/>
              </a:xfrm>
              <a:custGeom>
                <a:avLst/>
                <a:gdLst>
                  <a:gd name="T0" fmla="*/ 0 w 19"/>
                  <a:gd name="T1" fmla="*/ 2 h 4"/>
                  <a:gd name="T2" fmla="*/ 19 w 19"/>
                  <a:gd name="T3" fmla="*/ 2 h 4"/>
                  <a:gd name="T4" fmla="*/ 0 w 19"/>
                  <a:gd name="T5" fmla="*/ 2 h 4"/>
                </a:gdLst>
                <a:ahLst/>
                <a:cxnLst>
                  <a:cxn ang="0">
                    <a:pos x="T0" y="T1"/>
                  </a:cxn>
                  <a:cxn ang="0">
                    <a:pos x="T2" y="T3"/>
                  </a:cxn>
                  <a:cxn ang="0">
                    <a:pos x="T4" y="T5"/>
                  </a:cxn>
                </a:cxnLst>
                <a:rect l="0" t="0" r="r" b="b"/>
                <a:pathLst>
                  <a:path w="19" h="4">
                    <a:moveTo>
                      <a:pt x="0" y="2"/>
                    </a:moveTo>
                    <a:cubicBezTo>
                      <a:pt x="8" y="1"/>
                      <a:pt x="12" y="0"/>
                      <a:pt x="19" y="2"/>
                    </a:cubicBezTo>
                    <a:cubicBezTo>
                      <a:pt x="13" y="2"/>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4" name="Freeform 52"/>
              <p:cNvSpPr/>
              <p:nvPr/>
            </p:nvSpPr>
            <p:spPr bwMode="auto">
              <a:xfrm>
                <a:off x="8403973" y="4268788"/>
                <a:ext cx="161034" cy="17463"/>
              </a:xfrm>
              <a:custGeom>
                <a:avLst/>
                <a:gdLst>
                  <a:gd name="T0" fmla="*/ 8 w 28"/>
                  <a:gd name="T1" fmla="*/ 4 h 5"/>
                  <a:gd name="T2" fmla="*/ 0 w 28"/>
                  <a:gd name="T3" fmla="*/ 3 h 5"/>
                  <a:gd name="T4" fmla="*/ 10 w 28"/>
                  <a:gd name="T5" fmla="*/ 3 h 5"/>
                  <a:gd name="T6" fmla="*/ 28 w 28"/>
                  <a:gd name="T7" fmla="*/ 4 h 5"/>
                  <a:gd name="T8" fmla="*/ 8 w 28"/>
                  <a:gd name="T9" fmla="*/ 4 h 5"/>
                </a:gdLst>
                <a:ahLst/>
                <a:cxnLst>
                  <a:cxn ang="0">
                    <a:pos x="T0" y="T1"/>
                  </a:cxn>
                  <a:cxn ang="0">
                    <a:pos x="T2" y="T3"/>
                  </a:cxn>
                  <a:cxn ang="0">
                    <a:pos x="T4" y="T5"/>
                  </a:cxn>
                  <a:cxn ang="0">
                    <a:pos x="T6" y="T7"/>
                  </a:cxn>
                  <a:cxn ang="0">
                    <a:pos x="T8" y="T9"/>
                  </a:cxn>
                </a:cxnLst>
                <a:rect l="0" t="0" r="r" b="b"/>
                <a:pathLst>
                  <a:path w="28" h="5">
                    <a:moveTo>
                      <a:pt x="8" y="4"/>
                    </a:moveTo>
                    <a:cubicBezTo>
                      <a:pt x="6" y="3"/>
                      <a:pt x="0" y="5"/>
                      <a:pt x="0" y="3"/>
                    </a:cubicBezTo>
                    <a:cubicBezTo>
                      <a:pt x="3" y="3"/>
                      <a:pt x="7" y="3"/>
                      <a:pt x="10" y="3"/>
                    </a:cubicBezTo>
                    <a:cubicBezTo>
                      <a:pt x="16" y="4"/>
                      <a:pt x="26" y="0"/>
                      <a:pt x="28" y="4"/>
                    </a:cubicBezTo>
                    <a:cubicBezTo>
                      <a:pt x="22" y="3"/>
                      <a:pt x="16" y="5"/>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5" name="Freeform 56"/>
              <p:cNvSpPr/>
              <p:nvPr/>
            </p:nvSpPr>
            <p:spPr bwMode="auto">
              <a:xfrm>
                <a:off x="8309574" y="4278313"/>
                <a:ext cx="88846" cy="11113"/>
              </a:xfrm>
              <a:custGeom>
                <a:avLst/>
                <a:gdLst>
                  <a:gd name="T0" fmla="*/ 3 w 16"/>
                  <a:gd name="T1" fmla="*/ 1 h 3"/>
                  <a:gd name="T2" fmla="*/ 13 w 16"/>
                  <a:gd name="T3" fmla="*/ 1 h 3"/>
                  <a:gd name="T4" fmla="*/ 3 w 16"/>
                  <a:gd name="T5" fmla="*/ 1 h 3"/>
                </a:gdLst>
                <a:ahLst/>
                <a:cxnLst>
                  <a:cxn ang="0">
                    <a:pos x="T0" y="T1"/>
                  </a:cxn>
                  <a:cxn ang="0">
                    <a:pos x="T2" y="T3"/>
                  </a:cxn>
                  <a:cxn ang="0">
                    <a:pos x="T4" y="T5"/>
                  </a:cxn>
                </a:cxnLst>
                <a:rect l="0" t="0" r="r" b="b"/>
                <a:pathLst>
                  <a:path w="16" h="3">
                    <a:moveTo>
                      <a:pt x="3" y="1"/>
                    </a:moveTo>
                    <a:cubicBezTo>
                      <a:pt x="6" y="1"/>
                      <a:pt x="16" y="0"/>
                      <a:pt x="13" y="1"/>
                    </a:cubicBezTo>
                    <a:cubicBezTo>
                      <a:pt x="11" y="1"/>
                      <a:pt x="0"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6" name="Freeform 59"/>
              <p:cNvSpPr/>
              <p:nvPr/>
            </p:nvSpPr>
            <p:spPr bwMode="auto">
              <a:xfrm>
                <a:off x="8212397" y="4308475"/>
                <a:ext cx="33317" cy="12700"/>
              </a:xfrm>
              <a:custGeom>
                <a:avLst/>
                <a:gdLst>
                  <a:gd name="T0" fmla="*/ 0 w 6"/>
                  <a:gd name="T1" fmla="*/ 2 h 4"/>
                  <a:gd name="T2" fmla="*/ 3 w 6"/>
                  <a:gd name="T3" fmla="*/ 1 h 4"/>
                  <a:gd name="T4" fmla="*/ 1 w 6"/>
                  <a:gd name="T5" fmla="*/ 0 h 4"/>
                  <a:gd name="T6" fmla="*/ 6 w 6"/>
                  <a:gd name="T7" fmla="*/ 1 h 4"/>
                  <a:gd name="T8" fmla="*/ 5 w 6"/>
                  <a:gd name="T9" fmla="*/ 3 h 4"/>
                  <a:gd name="T10" fmla="*/ 0 w 6"/>
                  <a:gd name="T11" fmla="*/ 2 h 4"/>
                </a:gdLst>
                <a:ahLst/>
                <a:cxnLst>
                  <a:cxn ang="0">
                    <a:pos x="T0" y="T1"/>
                  </a:cxn>
                  <a:cxn ang="0">
                    <a:pos x="T2" y="T3"/>
                  </a:cxn>
                  <a:cxn ang="0">
                    <a:pos x="T4" y="T5"/>
                  </a:cxn>
                  <a:cxn ang="0">
                    <a:pos x="T6" y="T7"/>
                  </a:cxn>
                  <a:cxn ang="0">
                    <a:pos x="T8" y="T9"/>
                  </a:cxn>
                  <a:cxn ang="0">
                    <a:pos x="T10" y="T11"/>
                  </a:cxn>
                </a:cxnLst>
                <a:rect l="0" t="0" r="r" b="b"/>
                <a:pathLst>
                  <a:path w="6" h="4">
                    <a:moveTo>
                      <a:pt x="0" y="2"/>
                    </a:moveTo>
                    <a:cubicBezTo>
                      <a:pt x="1" y="2"/>
                      <a:pt x="3" y="2"/>
                      <a:pt x="3" y="1"/>
                    </a:cubicBezTo>
                    <a:cubicBezTo>
                      <a:pt x="2" y="1"/>
                      <a:pt x="1" y="1"/>
                      <a:pt x="1" y="0"/>
                    </a:cubicBezTo>
                    <a:cubicBezTo>
                      <a:pt x="3" y="1"/>
                      <a:pt x="6" y="0"/>
                      <a:pt x="6" y="1"/>
                    </a:cubicBezTo>
                    <a:cubicBezTo>
                      <a:pt x="5" y="1"/>
                      <a:pt x="5" y="2"/>
                      <a:pt x="5" y="3"/>
                    </a:cubicBezTo>
                    <a:cubicBezTo>
                      <a:pt x="3" y="3"/>
                      <a:pt x="1"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7" name="Freeform 61"/>
              <p:cNvSpPr/>
              <p:nvPr/>
            </p:nvSpPr>
            <p:spPr bwMode="auto">
              <a:xfrm>
                <a:off x="8043034" y="4305300"/>
                <a:ext cx="99952" cy="19050"/>
              </a:xfrm>
              <a:custGeom>
                <a:avLst/>
                <a:gdLst>
                  <a:gd name="T0" fmla="*/ 16 w 18"/>
                  <a:gd name="T1" fmla="*/ 5 h 6"/>
                  <a:gd name="T2" fmla="*/ 9 w 18"/>
                  <a:gd name="T3" fmla="*/ 3 h 6"/>
                  <a:gd name="T4" fmla="*/ 16 w 18"/>
                  <a:gd name="T5" fmla="*/ 5 h 6"/>
                </a:gdLst>
                <a:ahLst/>
                <a:cxnLst>
                  <a:cxn ang="0">
                    <a:pos x="T0" y="T1"/>
                  </a:cxn>
                  <a:cxn ang="0">
                    <a:pos x="T2" y="T3"/>
                  </a:cxn>
                  <a:cxn ang="0">
                    <a:pos x="T4" y="T5"/>
                  </a:cxn>
                </a:cxnLst>
                <a:rect l="0" t="0" r="r" b="b"/>
                <a:pathLst>
                  <a:path w="18" h="6">
                    <a:moveTo>
                      <a:pt x="16" y="5"/>
                    </a:moveTo>
                    <a:cubicBezTo>
                      <a:pt x="12" y="6"/>
                      <a:pt x="13" y="3"/>
                      <a:pt x="9" y="3"/>
                    </a:cubicBezTo>
                    <a:cubicBezTo>
                      <a:pt x="0" y="3"/>
                      <a:pt x="18" y="0"/>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8" name="Freeform 68"/>
              <p:cNvSpPr/>
              <p:nvPr/>
            </p:nvSpPr>
            <p:spPr bwMode="auto">
              <a:xfrm>
                <a:off x="7429438" y="4286250"/>
                <a:ext cx="136047" cy="22225"/>
              </a:xfrm>
              <a:custGeom>
                <a:avLst/>
                <a:gdLst>
                  <a:gd name="T0" fmla="*/ 0 w 24"/>
                  <a:gd name="T1" fmla="*/ 4 h 7"/>
                  <a:gd name="T2" fmla="*/ 23 w 24"/>
                  <a:gd name="T3" fmla="*/ 4 h 7"/>
                  <a:gd name="T4" fmla="*/ 0 w 24"/>
                  <a:gd name="T5" fmla="*/ 4 h 7"/>
                </a:gdLst>
                <a:ahLst/>
                <a:cxnLst>
                  <a:cxn ang="0">
                    <a:pos x="T0" y="T1"/>
                  </a:cxn>
                  <a:cxn ang="0">
                    <a:pos x="T2" y="T3"/>
                  </a:cxn>
                  <a:cxn ang="0">
                    <a:pos x="T4" y="T5"/>
                  </a:cxn>
                </a:cxnLst>
                <a:rect l="0" t="0" r="r" b="b"/>
                <a:pathLst>
                  <a:path w="24" h="7">
                    <a:moveTo>
                      <a:pt x="0" y="4"/>
                    </a:moveTo>
                    <a:cubicBezTo>
                      <a:pt x="6" y="4"/>
                      <a:pt x="24" y="0"/>
                      <a:pt x="23" y="4"/>
                    </a:cubicBezTo>
                    <a:cubicBezTo>
                      <a:pt x="18" y="4"/>
                      <a:pt x="6" y="7"/>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09" name="Freeform 73"/>
              <p:cNvSpPr/>
              <p:nvPr/>
            </p:nvSpPr>
            <p:spPr bwMode="auto">
              <a:xfrm>
                <a:off x="7179558" y="4341813"/>
                <a:ext cx="61082" cy="15875"/>
              </a:xfrm>
              <a:custGeom>
                <a:avLst/>
                <a:gdLst>
                  <a:gd name="T0" fmla="*/ 11 w 11"/>
                  <a:gd name="T1" fmla="*/ 2 h 5"/>
                  <a:gd name="T2" fmla="*/ 7 w 11"/>
                  <a:gd name="T3" fmla="*/ 5 h 5"/>
                  <a:gd name="T4" fmla="*/ 0 w 11"/>
                  <a:gd name="T5" fmla="*/ 2 h 5"/>
                  <a:gd name="T6" fmla="*/ 11 w 11"/>
                  <a:gd name="T7" fmla="*/ 2 h 5"/>
                </a:gdLst>
                <a:ahLst/>
                <a:cxnLst>
                  <a:cxn ang="0">
                    <a:pos x="T0" y="T1"/>
                  </a:cxn>
                  <a:cxn ang="0">
                    <a:pos x="T2" y="T3"/>
                  </a:cxn>
                  <a:cxn ang="0">
                    <a:pos x="T4" y="T5"/>
                  </a:cxn>
                  <a:cxn ang="0">
                    <a:pos x="T6" y="T7"/>
                  </a:cxn>
                </a:cxnLst>
                <a:rect l="0" t="0" r="r" b="b"/>
                <a:pathLst>
                  <a:path w="11" h="5">
                    <a:moveTo>
                      <a:pt x="11" y="2"/>
                    </a:moveTo>
                    <a:cubicBezTo>
                      <a:pt x="6" y="1"/>
                      <a:pt x="10" y="5"/>
                      <a:pt x="7" y="5"/>
                    </a:cubicBezTo>
                    <a:cubicBezTo>
                      <a:pt x="5" y="4"/>
                      <a:pt x="0" y="5"/>
                      <a:pt x="0" y="2"/>
                    </a:cubicBezTo>
                    <a:cubicBezTo>
                      <a:pt x="3" y="2"/>
                      <a:pt x="9" y="0"/>
                      <a:pt x="1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0" name="Freeform 74"/>
              <p:cNvSpPr/>
              <p:nvPr/>
            </p:nvSpPr>
            <p:spPr bwMode="auto">
              <a:xfrm>
                <a:off x="6951889" y="4324350"/>
                <a:ext cx="124941" cy="14288"/>
              </a:xfrm>
              <a:custGeom>
                <a:avLst/>
                <a:gdLst>
                  <a:gd name="T0" fmla="*/ 22 w 22"/>
                  <a:gd name="T1" fmla="*/ 2 h 4"/>
                  <a:gd name="T2" fmla="*/ 0 w 22"/>
                  <a:gd name="T3" fmla="*/ 2 h 4"/>
                  <a:gd name="T4" fmla="*/ 22 w 22"/>
                  <a:gd name="T5" fmla="*/ 2 h 4"/>
                </a:gdLst>
                <a:ahLst/>
                <a:cxnLst>
                  <a:cxn ang="0">
                    <a:pos x="T0" y="T1"/>
                  </a:cxn>
                  <a:cxn ang="0">
                    <a:pos x="T2" y="T3"/>
                  </a:cxn>
                  <a:cxn ang="0">
                    <a:pos x="T4" y="T5"/>
                  </a:cxn>
                </a:cxnLst>
                <a:rect l="0" t="0" r="r" b="b"/>
                <a:pathLst>
                  <a:path w="22" h="4">
                    <a:moveTo>
                      <a:pt x="22" y="2"/>
                    </a:moveTo>
                    <a:cubicBezTo>
                      <a:pt x="16" y="2"/>
                      <a:pt x="1" y="4"/>
                      <a:pt x="0" y="2"/>
                    </a:cubicBezTo>
                    <a:cubicBezTo>
                      <a:pt x="6" y="2"/>
                      <a:pt x="22" y="0"/>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1" name="Freeform 76"/>
              <p:cNvSpPr/>
              <p:nvPr/>
            </p:nvSpPr>
            <p:spPr bwMode="auto">
              <a:xfrm>
                <a:off x="6907466" y="4308475"/>
                <a:ext cx="102730" cy="9525"/>
              </a:xfrm>
              <a:custGeom>
                <a:avLst/>
                <a:gdLst>
                  <a:gd name="T0" fmla="*/ 0 w 18"/>
                  <a:gd name="T1" fmla="*/ 2 h 3"/>
                  <a:gd name="T2" fmla="*/ 18 w 18"/>
                  <a:gd name="T3" fmla="*/ 2 h 3"/>
                  <a:gd name="T4" fmla="*/ 0 w 18"/>
                  <a:gd name="T5" fmla="*/ 2 h 3"/>
                </a:gdLst>
                <a:ahLst/>
                <a:cxnLst>
                  <a:cxn ang="0">
                    <a:pos x="T0" y="T1"/>
                  </a:cxn>
                  <a:cxn ang="0">
                    <a:pos x="T2" y="T3"/>
                  </a:cxn>
                  <a:cxn ang="0">
                    <a:pos x="T4" y="T5"/>
                  </a:cxn>
                </a:cxnLst>
                <a:rect l="0" t="0" r="r" b="b"/>
                <a:pathLst>
                  <a:path w="18" h="3">
                    <a:moveTo>
                      <a:pt x="0" y="2"/>
                    </a:moveTo>
                    <a:cubicBezTo>
                      <a:pt x="3" y="1"/>
                      <a:pt x="15" y="0"/>
                      <a:pt x="18" y="2"/>
                    </a:cubicBezTo>
                    <a:cubicBezTo>
                      <a:pt x="11" y="3"/>
                      <a:pt x="4"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2" name="Freeform 79"/>
              <p:cNvSpPr/>
              <p:nvPr/>
            </p:nvSpPr>
            <p:spPr bwMode="auto">
              <a:xfrm>
                <a:off x="6771420" y="4314825"/>
                <a:ext cx="72188" cy="9525"/>
              </a:xfrm>
              <a:custGeom>
                <a:avLst/>
                <a:gdLst>
                  <a:gd name="T0" fmla="*/ 11 w 13"/>
                  <a:gd name="T1" fmla="*/ 0 h 3"/>
                  <a:gd name="T2" fmla="*/ 13 w 13"/>
                  <a:gd name="T3" fmla="*/ 2 h 3"/>
                  <a:gd name="T4" fmla="*/ 11 w 13"/>
                  <a:gd name="T5" fmla="*/ 0 h 3"/>
                </a:gdLst>
                <a:ahLst/>
                <a:cxnLst>
                  <a:cxn ang="0">
                    <a:pos x="T0" y="T1"/>
                  </a:cxn>
                  <a:cxn ang="0">
                    <a:pos x="T2" y="T3"/>
                  </a:cxn>
                  <a:cxn ang="0">
                    <a:pos x="T4" y="T5"/>
                  </a:cxn>
                </a:cxnLst>
                <a:rect l="0" t="0" r="r" b="b"/>
                <a:pathLst>
                  <a:path w="13" h="3">
                    <a:moveTo>
                      <a:pt x="11" y="0"/>
                    </a:moveTo>
                    <a:cubicBezTo>
                      <a:pt x="11" y="1"/>
                      <a:pt x="13" y="1"/>
                      <a:pt x="13" y="2"/>
                    </a:cubicBezTo>
                    <a:cubicBezTo>
                      <a:pt x="1" y="3"/>
                      <a:pt x="0" y="2"/>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3" name="Freeform 80"/>
              <p:cNvSpPr/>
              <p:nvPr/>
            </p:nvSpPr>
            <p:spPr bwMode="auto">
              <a:xfrm>
                <a:off x="6629821" y="4330700"/>
                <a:ext cx="124941" cy="14288"/>
              </a:xfrm>
              <a:custGeom>
                <a:avLst/>
                <a:gdLst>
                  <a:gd name="T0" fmla="*/ 0 w 22"/>
                  <a:gd name="T1" fmla="*/ 2 h 4"/>
                  <a:gd name="T2" fmla="*/ 22 w 22"/>
                  <a:gd name="T3" fmla="*/ 2 h 4"/>
                  <a:gd name="T4" fmla="*/ 0 w 22"/>
                  <a:gd name="T5" fmla="*/ 2 h 4"/>
                </a:gdLst>
                <a:ahLst/>
                <a:cxnLst>
                  <a:cxn ang="0">
                    <a:pos x="T0" y="T1"/>
                  </a:cxn>
                  <a:cxn ang="0">
                    <a:pos x="T2" y="T3"/>
                  </a:cxn>
                  <a:cxn ang="0">
                    <a:pos x="T4" y="T5"/>
                  </a:cxn>
                </a:cxnLst>
                <a:rect l="0" t="0" r="r" b="b"/>
                <a:pathLst>
                  <a:path w="22" h="4">
                    <a:moveTo>
                      <a:pt x="0" y="2"/>
                    </a:moveTo>
                    <a:cubicBezTo>
                      <a:pt x="2" y="0"/>
                      <a:pt x="20" y="2"/>
                      <a:pt x="22" y="2"/>
                    </a:cubicBezTo>
                    <a:cubicBezTo>
                      <a:pt x="15" y="2"/>
                      <a:pt x="5"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4" name="Freeform 81"/>
              <p:cNvSpPr/>
              <p:nvPr/>
            </p:nvSpPr>
            <p:spPr bwMode="auto">
              <a:xfrm>
                <a:off x="6646479" y="4318000"/>
                <a:ext cx="97177" cy="9525"/>
              </a:xfrm>
              <a:custGeom>
                <a:avLst/>
                <a:gdLst>
                  <a:gd name="T0" fmla="*/ 2 w 17"/>
                  <a:gd name="T1" fmla="*/ 1 h 3"/>
                  <a:gd name="T2" fmla="*/ 15 w 17"/>
                  <a:gd name="T3" fmla="*/ 2 h 3"/>
                  <a:gd name="T4" fmla="*/ 2 w 17"/>
                  <a:gd name="T5" fmla="*/ 1 h 3"/>
                </a:gdLst>
                <a:ahLst/>
                <a:cxnLst>
                  <a:cxn ang="0">
                    <a:pos x="T0" y="T1"/>
                  </a:cxn>
                  <a:cxn ang="0">
                    <a:pos x="T2" y="T3"/>
                  </a:cxn>
                  <a:cxn ang="0">
                    <a:pos x="T4" y="T5"/>
                  </a:cxn>
                </a:cxnLst>
                <a:rect l="0" t="0" r="r" b="b"/>
                <a:pathLst>
                  <a:path w="17" h="3">
                    <a:moveTo>
                      <a:pt x="2" y="1"/>
                    </a:moveTo>
                    <a:cubicBezTo>
                      <a:pt x="6" y="2"/>
                      <a:pt x="17" y="0"/>
                      <a:pt x="15" y="2"/>
                    </a:cubicBezTo>
                    <a:cubicBezTo>
                      <a:pt x="12" y="1"/>
                      <a:pt x="0"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5" name="Freeform 83"/>
              <p:cNvSpPr/>
              <p:nvPr/>
            </p:nvSpPr>
            <p:spPr bwMode="auto">
              <a:xfrm>
                <a:off x="6452128" y="4318000"/>
                <a:ext cx="147153" cy="17463"/>
              </a:xfrm>
              <a:custGeom>
                <a:avLst/>
                <a:gdLst>
                  <a:gd name="T0" fmla="*/ 0 w 26"/>
                  <a:gd name="T1" fmla="*/ 3 h 5"/>
                  <a:gd name="T2" fmla="*/ 26 w 26"/>
                  <a:gd name="T3" fmla="*/ 3 h 5"/>
                  <a:gd name="T4" fmla="*/ 0 w 26"/>
                  <a:gd name="T5" fmla="*/ 3 h 5"/>
                </a:gdLst>
                <a:ahLst/>
                <a:cxnLst>
                  <a:cxn ang="0">
                    <a:pos x="T0" y="T1"/>
                  </a:cxn>
                  <a:cxn ang="0">
                    <a:pos x="T2" y="T3"/>
                  </a:cxn>
                  <a:cxn ang="0">
                    <a:pos x="T4" y="T5"/>
                  </a:cxn>
                </a:cxnLst>
                <a:rect l="0" t="0" r="r" b="b"/>
                <a:pathLst>
                  <a:path w="26" h="5">
                    <a:moveTo>
                      <a:pt x="0" y="3"/>
                    </a:moveTo>
                    <a:cubicBezTo>
                      <a:pt x="10" y="2"/>
                      <a:pt x="17" y="0"/>
                      <a:pt x="26" y="3"/>
                    </a:cubicBezTo>
                    <a:cubicBezTo>
                      <a:pt x="20" y="3"/>
                      <a:pt x="7"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6" name="Freeform 85"/>
              <p:cNvSpPr/>
              <p:nvPr/>
            </p:nvSpPr>
            <p:spPr bwMode="auto">
              <a:xfrm>
                <a:off x="6402152" y="4200525"/>
                <a:ext cx="80518" cy="12700"/>
              </a:xfrm>
              <a:custGeom>
                <a:avLst/>
                <a:gdLst>
                  <a:gd name="T0" fmla="*/ 13 w 14"/>
                  <a:gd name="T1" fmla="*/ 3 h 4"/>
                  <a:gd name="T2" fmla="*/ 1 w 14"/>
                  <a:gd name="T3" fmla="*/ 4 h 4"/>
                  <a:gd name="T4" fmla="*/ 13 w 14"/>
                  <a:gd name="T5" fmla="*/ 3 h 4"/>
                </a:gdLst>
                <a:ahLst/>
                <a:cxnLst>
                  <a:cxn ang="0">
                    <a:pos x="T0" y="T1"/>
                  </a:cxn>
                  <a:cxn ang="0">
                    <a:pos x="T2" y="T3"/>
                  </a:cxn>
                  <a:cxn ang="0">
                    <a:pos x="T4" y="T5"/>
                  </a:cxn>
                </a:cxnLst>
                <a:rect l="0" t="0" r="r" b="b"/>
                <a:pathLst>
                  <a:path w="14" h="4">
                    <a:moveTo>
                      <a:pt x="13" y="3"/>
                    </a:moveTo>
                    <a:cubicBezTo>
                      <a:pt x="8" y="4"/>
                      <a:pt x="5" y="2"/>
                      <a:pt x="1" y="4"/>
                    </a:cubicBezTo>
                    <a:cubicBezTo>
                      <a:pt x="0" y="1"/>
                      <a:pt x="14" y="0"/>
                      <a:pt x="1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7" name="Freeform 87"/>
              <p:cNvSpPr/>
              <p:nvPr/>
            </p:nvSpPr>
            <p:spPr bwMode="auto">
              <a:xfrm>
                <a:off x="6304977" y="4252913"/>
                <a:ext cx="97177" cy="12700"/>
              </a:xfrm>
              <a:custGeom>
                <a:avLst/>
                <a:gdLst>
                  <a:gd name="T0" fmla="*/ 15 w 17"/>
                  <a:gd name="T1" fmla="*/ 2 h 4"/>
                  <a:gd name="T2" fmla="*/ 3 w 17"/>
                  <a:gd name="T3" fmla="*/ 2 h 4"/>
                  <a:gd name="T4" fmla="*/ 15 w 17"/>
                  <a:gd name="T5" fmla="*/ 2 h 4"/>
                </a:gdLst>
                <a:ahLst/>
                <a:cxnLst>
                  <a:cxn ang="0">
                    <a:pos x="T0" y="T1"/>
                  </a:cxn>
                  <a:cxn ang="0">
                    <a:pos x="T2" y="T3"/>
                  </a:cxn>
                  <a:cxn ang="0">
                    <a:pos x="T4" y="T5"/>
                  </a:cxn>
                </a:cxnLst>
                <a:rect l="0" t="0" r="r" b="b"/>
                <a:pathLst>
                  <a:path w="17" h="4">
                    <a:moveTo>
                      <a:pt x="15" y="2"/>
                    </a:moveTo>
                    <a:cubicBezTo>
                      <a:pt x="12" y="2"/>
                      <a:pt x="0" y="4"/>
                      <a:pt x="3" y="2"/>
                    </a:cubicBezTo>
                    <a:cubicBezTo>
                      <a:pt x="6" y="2"/>
                      <a:pt x="17" y="0"/>
                      <a:pt x="1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8" name="Freeform 88"/>
              <p:cNvSpPr/>
              <p:nvPr/>
            </p:nvSpPr>
            <p:spPr bwMode="auto">
              <a:xfrm>
                <a:off x="6266107" y="4321175"/>
                <a:ext cx="113835" cy="23813"/>
              </a:xfrm>
              <a:custGeom>
                <a:avLst/>
                <a:gdLst>
                  <a:gd name="T0" fmla="*/ 0 w 20"/>
                  <a:gd name="T1" fmla="*/ 3 h 7"/>
                  <a:gd name="T2" fmla="*/ 20 w 20"/>
                  <a:gd name="T3" fmla="*/ 4 h 7"/>
                  <a:gd name="T4" fmla="*/ 0 w 20"/>
                  <a:gd name="T5" fmla="*/ 3 h 7"/>
                </a:gdLst>
                <a:ahLst/>
                <a:cxnLst>
                  <a:cxn ang="0">
                    <a:pos x="T0" y="T1"/>
                  </a:cxn>
                  <a:cxn ang="0">
                    <a:pos x="T2" y="T3"/>
                  </a:cxn>
                  <a:cxn ang="0">
                    <a:pos x="T4" y="T5"/>
                  </a:cxn>
                </a:cxnLst>
                <a:rect l="0" t="0" r="r" b="b"/>
                <a:pathLst>
                  <a:path w="20" h="7">
                    <a:moveTo>
                      <a:pt x="0" y="3"/>
                    </a:moveTo>
                    <a:cubicBezTo>
                      <a:pt x="7" y="3"/>
                      <a:pt x="17" y="0"/>
                      <a:pt x="20" y="4"/>
                    </a:cubicBezTo>
                    <a:cubicBezTo>
                      <a:pt x="15" y="2"/>
                      <a:pt x="4" y="7"/>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19" name="Freeform 92"/>
              <p:cNvSpPr/>
              <p:nvPr/>
            </p:nvSpPr>
            <p:spPr bwMode="auto">
              <a:xfrm>
                <a:off x="6157824" y="4327525"/>
                <a:ext cx="102730" cy="14288"/>
              </a:xfrm>
              <a:custGeom>
                <a:avLst/>
                <a:gdLst>
                  <a:gd name="T0" fmla="*/ 0 w 18"/>
                  <a:gd name="T1" fmla="*/ 3 h 4"/>
                  <a:gd name="T2" fmla="*/ 18 w 18"/>
                  <a:gd name="T3" fmla="*/ 2 h 4"/>
                  <a:gd name="T4" fmla="*/ 0 w 18"/>
                  <a:gd name="T5" fmla="*/ 3 h 4"/>
                </a:gdLst>
                <a:ahLst/>
                <a:cxnLst>
                  <a:cxn ang="0">
                    <a:pos x="T0" y="T1"/>
                  </a:cxn>
                  <a:cxn ang="0">
                    <a:pos x="T2" y="T3"/>
                  </a:cxn>
                  <a:cxn ang="0">
                    <a:pos x="T4" y="T5"/>
                  </a:cxn>
                </a:cxnLst>
                <a:rect l="0" t="0" r="r" b="b"/>
                <a:pathLst>
                  <a:path w="18" h="4">
                    <a:moveTo>
                      <a:pt x="0" y="3"/>
                    </a:moveTo>
                    <a:cubicBezTo>
                      <a:pt x="1" y="0"/>
                      <a:pt x="15" y="1"/>
                      <a:pt x="18" y="2"/>
                    </a:cubicBezTo>
                    <a:cubicBezTo>
                      <a:pt x="12" y="4"/>
                      <a:pt x="8"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0" name="Freeform 93"/>
              <p:cNvSpPr/>
              <p:nvPr/>
            </p:nvSpPr>
            <p:spPr bwMode="auto">
              <a:xfrm>
                <a:off x="6113401" y="4348163"/>
                <a:ext cx="88846" cy="9525"/>
              </a:xfrm>
              <a:custGeom>
                <a:avLst/>
                <a:gdLst>
                  <a:gd name="T0" fmla="*/ 3 w 16"/>
                  <a:gd name="T1" fmla="*/ 1 h 3"/>
                  <a:gd name="T2" fmla="*/ 12 w 16"/>
                  <a:gd name="T3" fmla="*/ 2 h 3"/>
                  <a:gd name="T4" fmla="*/ 3 w 16"/>
                  <a:gd name="T5" fmla="*/ 1 h 3"/>
                </a:gdLst>
                <a:ahLst/>
                <a:cxnLst>
                  <a:cxn ang="0">
                    <a:pos x="T0" y="T1"/>
                  </a:cxn>
                  <a:cxn ang="0">
                    <a:pos x="T2" y="T3"/>
                  </a:cxn>
                  <a:cxn ang="0">
                    <a:pos x="T4" y="T5"/>
                  </a:cxn>
                </a:cxnLst>
                <a:rect l="0" t="0" r="r" b="b"/>
                <a:pathLst>
                  <a:path w="16" h="3">
                    <a:moveTo>
                      <a:pt x="3" y="1"/>
                    </a:moveTo>
                    <a:cubicBezTo>
                      <a:pt x="6" y="2"/>
                      <a:pt x="16" y="0"/>
                      <a:pt x="12" y="2"/>
                    </a:cubicBezTo>
                    <a:cubicBezTo>
                      <a:pt x="10" y="2"/>
                      <a:pt x="0"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1" name="Freeform 94"/>
              <p:cNvSpPr/>
              <p:nvPr/>
            </p:nvSpPr>
            <p:spPr bwMode="auto">
              <a:xfrm>
                <a:off x="5308230" y="4206875"/>
                <a:ext cx="844041" cy="25400"/>
              </a:xfrm>
              <a:custGeom>
                <a:avLst/>
                <a:gdLst>
                  <a:gd name="T0" fmla="*/ 0 w 149"/>
                  <a:gd name="T1" fmla="*/ 5 h 8"/>
                  <a:gd name="T2" fmla="*/ 149 w 149"/>
                  <a:gd name="T3" fmla="*/ 3 h 8"/>
                  <a:gd name="T4" fmla="*/ 74 w 149"/>
                  <a:gd name="T5" fmla="*/ 6 h 8"/>
                  <a:gd name="T6" fmla="*/ 0 w 149"/>
                  <a:gd name="T7" fmla="*/ 5 h 8"/>
                </a:gdLst>
                <a:ahLst/>
                <a:cxnLst>
                  <a:cxn ang="0">
                    <a:pos x="T0" y="T1"/>
                  </a:cxn>
                  <a:cxn ang="0">
                    <a:pos x="T2" y="T3"/>
                  </a:cxn>
                  <a:cxn ang="0">
                    <a:pos x="T4" y="T5"/>
                  </a:cxn>
                  <a:cxn ang="0">
                    <a:pos x="T6" y="T7"/>
                  </a:cxn>
                </a:cxnLst>
                <a:rect l="0" t="0" r="r" b="b"/>
                <a:pathLst>
                  <a:path w="149" h="8">
                    <a:moveTo>
                      <a:pt x="0" y="5"/>
                    </a:moveTo>
                    <a:cubicBezTo>
                      <a:pt x="45" y="6"/>
                      <a:pt x="109" y="0"/>
                      <a:pt x="149" y="3"/>
                    </a:cubicBezTo>
                    <a:cubicBezTo>
                      <a:pt x="126" y="5"/>
                      <a:pt x="100" y="6"/>
                      <a:pt x="74" y="6"/>
                    </a:cubicBezTo>
                    <a:cubicBezTo>
                      <a:pt x="51" y="7"/>
                      <a:pt x="26" y="8"/>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2" name="Freeform 95"/>
              <p:cNvSpPr/>
              <p:nvPr/>
            </p:nvSpPr>
            <p:spPr bwMode="auto">
              <a:xfrm>
                <a:off x="5941261" y="4351338"/>
                <a:ext cx="172140" cy="15875"/>
              </a:xfrm>
              <a:custGeom>
                <a:avLst/>
                <a:gdLst>
                  <a:gd name="T0" fmla="*/ 0 w 30"/>
                  <a:gd name="T1" fmla="*/ 1 h 5"/>
                  <a:gd name="T2" fmla="*/ 30 w 30"/>
                  <a:gd name="T3" fmla="*/ 2 h 5"/>
                  <a:gd name="T4" fmla="*/ 0 w 30"/>
                  <a:gd name="T5" fmla="*/ 1 h 5"/>
                </a:gdLst>
                <a:ahLst/>
                <a:cxnLst>
                  <a:cxn ang="0">
                    <a:pos x="T0" y="T1"/>
                  </a:cxn>
                  <a:cxn ang="0">
                    <a:pos x="T2" y="T3"/>
                  </a:cxn>
                  <a:cxn ang="0">
                    <a:pos x="T4" y="T5"/>
                  </a:cxn>
                </a:cxnLst>
                <a:rect l="0" t="0" r="r" b="b"/>
                <a:pathLst>
                  <a:path w="30" h="5">
                    <a:moveTo>
                      <a:pt x="0" y="1"/>
                    </a:moveTo>
                    <a:cubicBezTo>
                      <a:pt x="10" y="1"/>
                      <a:pt x="23" y="0"/>
                      <a:pt x="30" y="2"/>
                    </a:cubicBezTo>
                    <a:cubicBezTo>
                      <a:pt x="20" y="1"/>
                      <a:pt x="3"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3" name="Freeform 96"/>
              <p:cNvSpPr/>
              <p:nvPr/>
            </p:nvSpPr>
            <p:spPr bwMode="auto">
              <a:xfrm>
                <a:off x="5624746" y="4338638"/>
                <a:ext cx="169364" cy="9525"/>
              </a:xfrm>
              <a:custGeom>
                <a:avLst/>
                <a:gdLst>
                  <a:gd name="T0" fmla="*/ 0 w 30"/>
                  <a:gd name="T1" fmla="*/ 2 h 3"/>
                  <a:gd name="T2" fmla="*/ 30 w 30"/>
                  <a:gd name="T3" fmla="*/ 1 h 3"/>
                  <a:gd name="T4" fmla="*/ 0 w 30"/>
                  <a:gd name="T5" fmla="*/ 2 h 3"/>
                </a:gdLst>
                <a:ahLst/>
                <a:cxnLst>
                  <a:cxn ang="0">
                    <a:pos x="T0" y="T1"/>
                  </a:cxn>
                  <a:cxn ang="0">
                    <a:pos x="T2" y="T3"/>
                  </a:cxn>
                  <a:cxn ang="0">
                    <a:pos x="T4" y="T5"/>
                  </a:cxn>
                </a:cxnLst>
                <a:rect l="0" t="0" r="r" b="b"/>
                <a:pathLst>
                  <a:path w="30" h="3">
                    <a:moveTo>
                      <a:pt x="0" y="2"/>
                    </a:moveTo>
                    <a:cubicBezTo>
                      <a:pt x="12" y="0"/>
                      <a:pt x="18" y="0"/>
                      <a:pt x="30" y="1"/>
                    </a:cubicBezTo>
                    <a:cubicBezTo>
                      <a:pt x="21" y="3"/>
                      <a:pt x="14" y="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4" name="Freeform 100"/>
              <p:cNvSpPr/>
              <p:nvPr/>
            </p:nvSpPr>
            <p:spPr bwMode="auto">
              <a:xfrm>
                <a:off x="5438724" y="4341813"/>
                <a:ext cx="116611" cy="12700"/>
              </a:xfrm>
              <a:custGeom>
                <a:avLst/>
                <a:gdLst>
                  <a:gd name="T0" fmla="*/ 0 w 21"/>
                  <a:gd name="T1" fmla="*/ 2 h 4"/>
                  <a:gd name="T2" fmla="*/ 21 w 21"/>
                  <a:gd name="T3" fmla="*/ 1 h 4"/>
                  <a:gd name="T4" fmla="*/ 0 w 21"/>
                  <a:gd name="T5" fmla="*/ 2 h 4"/>
                </a:gdLst>
                <a:ahLst/>
                <a:cxnLst>
                  <a:cxn ang="0">
                    <a:pos x="T0" y="T1"/>
                  </a:cxn>
                  <a:cxn ang="0">
                    <a:pos x="T2" y="T3"/>
                  </a:cxn>
                  <a:cxn ang="0">
                    <a:pos x="T4" y="T5"/>
                  </a:cxn>
                </a:cxnLst>
                <a:rect l="0" t="0" r="r" b="b"/>
                <a:pathLst>
                  <a:path w="21" h="4">
                    <a:moveTo>
                      <a:pt x="0" y="2"/>
                    </a:moveTo>
                    <a:cubicBezTo>
                      <a:pt x="6" y="1"/>
                      <a:pt x="14" y="0"/>
                      <a:pt x="21" y="1"/>
                    </a:cubicBezTo>
                    <a:cubicBezTo>
                      <a:pt x="15" y="3"/>
                      <a:pt x="7"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5" name="Freeform 101"/>
              <p:cNvSpPr/>
              <p:nvPr/>
            </p:nvSpPr>
            <p:spPr bwMode="auto">
              <a:xfrm>
                <a:off x="5466489" y="4179888"/>
                <a:ext cx="83293" cy="14288"/>
              </a:xfrm>
              <a:custGeom>
                <a:avLst/>
                <a:gdLst>
                  <a:gd name="T0" fmla="*/ 12 w 15"/>
                  <a:gd name="T1" fmla="*/ 2 h 4"/>
                  <a:gd name="T2" fmla="*/ 2 w 15"/>
                  <a:gd name="T3" fmla="*/ 4 h 4"/>
                  <a:gd name="T4" fmla="*/ 12 w 15"/>
                  <a:gd name="T5" fmla="*/ 2 h 4"/>
                </a:gdLst>
                <a:ahLst/>
                <a:cxnLst>
                  <a:cxn ang="0">
                    <a:pos x="T0" y="T1"/>
                  </a:cxn>
                  <a:cxn ang="0">
                    <a:pos x="T2" y="T3"/>
                  </a:cxn>
                  <a:cxn ang="0">
                    <a:pos x="T4" y="T5"/>
                  </a:cxn>
                </a:cxnLst>
                <a:rect l="0" t="0" r="r" b="b"/>
                <a:pathLst>
                  <a:path w="15" h="4">
                    <a:moveTo>
                      <a:pt x="12" y="2"/>
                    </a:moveTo>
                    <a:cubicBezTo>
                      <a:pt x="8" y="3"/>
                      <a:pt x="4" y="2"/>
                      <a:pt x="2" y="4"/>
                    </a:cubicBezTo>
                    <a:cubicBezTo>
                      <a:pt x="0" y="0"/>
                      <a:pt x="15" y="1"/>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6" name="Freeform 102"/>
              <p:cNvSpPr/>
              <p:nvPr/>
            </p:nvSpPr>
            <p:spPr bwMode="auto">
              <a:xfrm>
                <a:off x="5283243" y="4338638"/>
                <a:ext cx="149928" cy="15875"/>
              </a:xfrm>
              <a:custGeom>
                <a:avLst/>
                <a:gdLst>
                  <a:gd name="T0" fmla="*/ 26 w 26"/>
                  <a:gd name="T1" fmla="*/ 4 h 5"/>
                  <a:gd name="T2" fmla="*/ 0 w 26"/>
                  <a:gd name="T3" fmla="*/ 3 h 5"/>
                  <a:gd name="T4" fmla="*/ 26 w 26"/>
                  <a:gd name="T5" fmla="*/ 4 h 5"/>
                </a:gdLst>
                <a:ahLst/>
                <a:cxnLst>
                  <a:cxn ang="0">
                    <a:pos x="T0" y="T1"/>
                  </a:cxn>
                  <a:cxn ang="0">
                    <a:pos x="T2" y="T3"/>
                  </a:cxn>
                  <a:cxn ang="0">
                    <a:pos x="T4" y="T5"/>
                  </a:cxn>
                </a:cxnLst>
                <a:rect l="0" t="0" r="r" b="b"/>
                <a:pathLst>
                  <a:path w="26" h="5">
                    <a:moveTo>
                      <a:pt x="26" y="4"/>
                    </a:moveTo>
                    <a:cubicBezTo>
                      <a:pt x="16" y="5"/>
                      <a:pt x="10" y="4"/>
                      <a:pt x="0" y="3"/>
                    </a:cubicBezTo>
                    <a:cubicBezTo>
                      <a:pt x="8" y="2"/>
                      <a:pt x="24" y="0"/>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7" name="Freeform 103"/>
              <p:cNvSpPr/>
              <p:nvPr/>
            </p:nvSpPr>
            <p:spPr bwMode="auto">
              <a:xfrm>
                <a:off x="5261032" y="4360863"/>
                <a:ext cx="141600" cy="9525"/>
              </a:xfrm>
              <a:custGeom>
                <a:avLst/>
                <a:gdLst>
                  <a:gd name="T0" fmla="*/ 8 w 25"/>
                  <a:gd name="T1" fmla="*/ 0 h 3"/>
                  <a:gd name="T2" fmla="*/ 14 w 25"/>
                  <a:gd name="T3" fmla="*/ 2 h 3"/>
                  <a:gd name="T4" fmla="*/ 0 w 25"/>
                  <a:gd name="T5" fmla="*/ 1 h 3"/>
                  <a:gd name="T6" fmla="*/ 8 w 25"/>
                  <a:gd name="T7" fmla="*/ 0 h 3"/>
                </a:gdLst>
                <a:ahLst/>
                <a:cxnLst>
                  <a:cxn ang="0">
                    <a:pos x="T0" y="T1"/>
                  </a:cxn>
                  <a:cxn ang="0">
                    <a:pos x="T2" y="T3"/>
                  </a:cxn>
                  <a:cxn ang="0">
                    <a:pos x="T4" y="T5"/>
                  </a:cxn>
                  <a:cxn ang="0">
                    <a:pos x="T6" y="T7"/>
                  </a:cxn>
                </a:cxnLst>
                <a:rect l="0" t="0" r="r" b="b"/>
                <a:pathLst>
                  <a:path w="25" h="3">
                    <a:moveTo>
                      <a:pt x="8" y="0"/>
                    </a:moveTo>
                    <a:cubicBezTo>
                      <a:pt x="11" y="0"/>
                      <a:pt x="25" y="1"/>
                      <a:pt x="14" y="2"/>
                    </a:cubicBezTo>
                    <a:cubicBezTo>
                      <a:pt x="11" y="2"/>
                      <a:pt x="5" y="3"/>
                      <a:pt x="0" y="1"/>
                    </a:cubicBezTo>
                    <a:cubicBezTo>
                      <a:pt x="3" y="1"/>
                      <a:pt x="5"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8" name="Freeform 105"/>
              <p:cNvSpPr/>
              <p:nvPr/>
            </p:nvSpPr>
            <p:spPr bwMode="auto">
              <a:xfrm>
                <a:off x="5199950" y="4219575"/>
                <a:ext cx="88846" cy="17463"/>
              </a:xfrm>
              <a:custGeom>
                <a:avLst/>
                <a:gdLst>
                  <a:gd name="T0" fmla="*/ 0 w 16"/>
                  <a:gd name="T1" fmla="*/ 3 h 5"/>
                  <a:gd name="T2" fmla="*/ 16 w 16"/>
                  <a:gd name="T3" fmla="*/ 3 h 5"/>
                  <a:gd name="T4" fmla="*/ 0 w 16"/>
                  <a:gd name="T5" fmla="*/ 3 h 5"/>
                </a:gdLst>
                <a:ahLst/>
                <a:cxnLst>
                  <a:cxn ang="0">
                    <a:pos x="T0" y="T1"/>
                  </a:cxn>
                  <a:cxn ang="0">
                    <a:pos x="T2" y="T3"/>
                  </a:cxn>
                  <a:cxn ang="0">
                    <a:pos x="T4" y="T5"/>
                  </a:cxn>
                </a:cxnLst>
                <a:rect l="0" t="0" r="r" b="b"/>
                <a:pathLst>
                  <a:path w="16" h="5">
                    <a:moveTo>
                      <a:pt x="0" y="3"/>
                    </a:moveTo>
                    <a:cubicBezTo>
                      <a:pt x="2" y="2"/>
                      <a:pt x="12" y="0"/>
                      <a:pt x="16" y="3"/>
                    </a:cubicBezTo>
                    <a:cubicBezTo>
                      <a:pt x="11" y="3"/>
                      <a:pt x="3" y="5"/>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29" name="Freeform 107"/>
              <p:cNvSpPr/>
              <p:nvPr/>
            </p:nvSpPr>
            <p:spPr bwMode="auto">
              <a:xfrm>
                <a:off x="5027810" y="4344988"/>
                <a:ext cx="136047" cy="12700"/>
              </a:xfrm>
              <a:custGeom>
                <a:avLst/>
                <a:gdLst>
                  <a:gd name="T0" fmla="*/ 24 w 24"/>
                  <a:gd name="T1" fmla="*/ 1 h 4"/>
                  <a:gd name="T2" fmla="*/ 0 w 24"/>
                  <a:gd name="T3" fmla="*/ 2 h 4"/>
                  <a:gd name="T4" fmla="*/ 24 w 24"/>
                  <a:gd name="T5" fmla="*/ 1 h 4"/>
                </a:gdLst>
                <a:ahLst/>
                <a:cxnLst>
                  <a:cxn ang="0">
                    <a:pos x="T0" y="T1"/>
                  </a:cxn>
                  <a:cxn ang="0">
                    <a:pos x="T2" y="T3"/>
                  </a:cxn>
                  <a:cxn ang="0">
                    <a:pos x="T4" y="T5"/>
                  </a:cxn>
                </a:cxnLst>
                <a:rect l="0" t="0" r="r" b="b"/>
                <a:pathLst>
                  <a:path w="24" h="4">
                    <a:moveTo>
                      <a:pt x="24" y="1"/>
                    </a:moveTo>
                    <a:cubicBezTo>
                      <a:pt x="15" y="4"/>
                      <a:pt x="8" y="4"/>
                      <a:pt x="0" y="2"/>
                    </a:cubicBezTo>
                    <a:cubicBezTo>
                      <a:pt x="7" y="2"/>
                      <a:pt x="18" y="0"/>
                      <a:pt x="2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0" name="Freeform 108"/>
              <p:cNvSpPr/>
              <p:nvPr/>
            </p:nvSpPr>
            <p:spPr bwMode="auto">
              <a:xfrm>
                <a:off x="4433650" y="4222750"/>
                <a:ext cx="702443" cy="20638"/>
              </a:xfrm>
              <a:custGeom>
                <a:avLst/>
                <a:gdLst>
                  <a:gd name="T0" fmla="*/ 0 w 124"/>
                  <a:gd name="T1" fmla="*/ 0 h 6"/>
                  <a:gd name="T2" fmla="*/ 123 w 124"/>
                  <a:gd name="T3" fmla="*/ 1 h 6"/>
                  <a:gd name="T4" fmla="*/ 123 w 124"/>
                  <a:gd name="T5" fmla="*/ 3 h 6"/>
                  <a:gd name="T6" fmla="*/ 22 w 124"/>
                  <a:gd name="T7" fmla="*/ 3 h 6"/>
                  <a:gd name="T8" fmla="*/ 0 w 124"/>
                  <a:gd name="T9" fmla="*/ 0 h 6"/>
                </a:gdLst>
                <a:ahLst/>
                <a:cxnLst>
                  <a:cxn ang="0">
                    <a:pos x="T0" y="T1"/>
                  </a:cxn>
                  <a:cxn ang="0">
                    <a:pos x="T2" y="T3"/>
                  </a:cxn>
                  <a:cxn ang="0">
                    <a:pos x="T4" y="T5"/>
                  </a:cxn>
                  <a:cxn ang="0">
                    <a:pos x="T6" y="T7"/>
                  </a:cxn>
                  <a:cxn ang="0">
                    <a:pos x="T8" y="T9"/>
                  </a:cxn>
                </a:cxnLst>
                <a:rect l="0" t="0" r="r" b="b"/>
                <a:pathLst>
                  <a:path w="124" h="6">
                    <a:moveTo>
                      <a:pt x="0" y="0"/>
                    </a:moveTo>
                    <a:cubicBezTo>
                      <a:pt x="43" y="0"/>
                      <a:pt x="80" y="0"/>
                      <a:pt x="123" y="1"/>
                    </a:cubicBezTo>
                    <a:cubicBezTo>
                      <a:pt x="124" y="1"/>
                      <a:pt x="124" y="3"/>
                      <a:pt x="123" y="3"/>
                    </a:cubicBezTo>
                    <a:cubicBezTo>
                      <a:pt x="90" y="3"/>
                      <a:pt x="53" y="3"/>
                      <a:pt x="22" y="3"/>
                    </a:cubicBezTo>
                    <a:cubicBezTo>
                      <a:pt x="15" y="3"/>
                      <a:pt x="5" y="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1" name="Freeform 109"/>
              <p:cNvSpPr/>
              <p:nvPr/>
            </p:nvSpPr>
            <p:spPr bwMode="auto">
              <a:xfrm>
                <a:off x="4955622" y="4305300"/>
                <a:ext cx="49976" cy="9525"/>
              </a:xfrm>
              <a:custGeom>
                <a:avLst/>
                <a:gdLst>
                  <a:gd name="T0" fmla="*/ 0 w 9"/>
                  <a:gd name="T1" fmla="*/ 1 h 3"/>
                  <a:gd name="T2" fmla="*/ 9 w 9"/>
                  <a:gd name="T3" fmla="*/ 2 h 3"/>
                  <a:gd name="T4" fmla="*/ 0 w 9"/>
                  <a:gd name="T5" fmla="*/ 1 h 3"/>
                </a:gdLst>
                <a:ahLst/>
                <a:cxnLst>
                  <a:cxn ang="0">
                    <a:pos x="T0" y="T1"/>
                  </a:cxn>
                  <a:cxn ang="0">
                    <a:pos x="T2" y="T3"/>
                  </a:cxn>
                  <a:cxn ang="0">
                    <a:pos x="T4" y="T5"/>
                  </a:cxn>
                </a:cxnLst>
                <a:rect l="0" t="0" r="r" b="b"/>
                <a:pathLst>
                  <a:path w="9" h="3">
                    <a:moveTo>
                      <a:pt x="0" y="1"/>
                    </a:moveTo>
                    <a:cubicBezTo>
                      <a:pt x="4" y="1"/>
                      <a:pt x="8" y="0"/>
                      <a:pt x="9" y="2"/>
                    </a:cubicBezTo>
                    <a:cubicBezTo>
                      <a:pt x="5" y="2"/>
                      <a:pt x="1"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2" name="Freeform 110"/>
              <p:cNvSpPr/>
              <p:nvPr/>
            </p:nvSpPr>
            <p:spPr bwMode="auto">
              <a:xfrm>
                <a:off x="4902869" y="4256088"/>
                <a:ext cx="58306" cy="15875"/>
              </a:xfrm>
              <a:custGeom>
                <a:avLst/>
                <a:gdLst>
                  <a:gd name="T0" fmla="*/ 0 w 10"/>
                  <a:gd name="T1" fmla="*/ 2 h 5"/>
                  <a:gd name="T2" fmla="*/ 9 w 10"/>
                  <a:gd name="T3" fmla="*/ 3 h 5"/>
                  <a:gd name="T4" fmla="*/ 0 w 10"/>
                  <a:gd name="T5" fmla="*/ 2 h 5"/>
                </a:gdLst>
                <a:ahLst/>
                <a:cxnLst>
                  <a:cxn ang="0">
                    <a:pos x="T0" y="T1"/>
                  </a:cxn>
                  <a:cxn ang="0">
                    <a:pos x="T2" y="T3"/>
                  </a:cxn>
                  <a:cxn ang="0">
                    <a:pos x="T4" y="T5"/>
                  </a:cxn>
                </a:cxnLst>
                <a:rect l="0" t="0" r="r" b="b"/>
                <a:pathLst>
                  <a:path w="10" h="5">
                    <a:moveTo>
                      <a:pt x="0" y="2"/>
                    </a:moveTo>
                    <a:cubicBezTo>
                      <a:pt x="3" y="2"/>
                      <a:pt x="10" y="0"/>
                      <a:pt x="9" y="3"/>
                    </a:cubicBezTo>
                    <a:cubicBezTo>
                      <a:pt x="4" y="2"/>
                      <a:pt x="2" y="5"/>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3" name="Freeform 111"/>
              <p:cNvSpPr/>
              <p:nvPr/>
            </p:nvSpPr>
            <p:spPr bwMode="auto">
              <a:xfrm>
                <a:off x="4814022" y="4489450"/>
                <a:ext cx="66635" cy="15875"/>
              </a:xfrm>
              <a:custGeom>
                <a:avLst/>
                <a:gdLst>
                  <a:gd name="T0" fmla="*/ 0 w 12"/>
                  <a:gd name="T1" fmla="*/ 1 h 5"/>
                  <a:gd name="T2" fmla="*/ 12 w 12"/>
                  <a:gd name="T3" fmla="*/ 2 h 5"/>
                  <a:gd name="T4" fmla="*/ 0 w 12"/>
                  <a:gd name="T5" fmla="*/ 1 h 5"/>
                </a:gdLst>
                <a:ahLst/>
                <a:cxnLst>
                  <a:cxn ang="0">
                    <a:pos x="T0" y="T1"/>
                  </a:cxn>
                  <a:cxn ang="0">
                    <a:pos x="T2" y="T3"/>
                  </a:cxn>
                  <a:cxn ang="0">
                    <a:pos x="T4" y="T5"/>
                  </a:cxn>
                </a:cxnLst>
                <a:rect l="0" t="0" r="r" b="b"/>
                <a:pathLst>
                  <a:path w="12" h="5">
                    <a:moveTo>
                      <a:pt x="0" y="1"/>
                    </a:moveTo>
                    <a:cubicBezTo>
                      <a:pt x="5" y="0"/>
                      <a:pt x="9" y="1"/>
                      <a:pt x="12" y="2"/>
                    </a:cubicBezTo>
                    <a:cubicBezTo>
                      <a:pt x="8" y="1"/>
                      <a:pt x="0"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4" name="Freeform 112"/>
              <p:cNvSpPr/>
              <p:nvPr/>
            </p:nvSpPr>
            <p:spPr bwMode="auto">
              <a:xfrm>
                <a:off x="4575248" y="4271963"/>
                <a:ext cx="102730" cy="9525"/>
              </a:xfrm>
              <a:custGeom>
                <a:avLst/>
                <a:gdLst>
                  <a:gd name="T0" fmla="*/ 18 w 18"/>
                  <a:gd name="T1" fmla="*/ 1 h 3"/>
                  <a:gd name="T2" fmla="*/ 0 w 18"/>
                  <a:gd name="T3" fmla="*/ 0 h 3"/>
                  <a:gd name="T4" fmla="*/ 18 w 18"/>
                  <a:gd name="T5" fmla="*/ 1 h 3"/>
                </a:gdLst>
                <a:ahLst/>
                <a:cxnLst>
                  <a:cxn ang="0">
                    <a:pos x="T0" y="T1"/>
                  </a:cxn>
                  <a:cxn ang="0">
                    <a:pos x="T2" y="T3"/>
                  </a:cxn>
                  <a:cxn ang="0">
                    <a:pos x="T4" y="T5"/>
                  </a:cxn>
                </a:cxnLst>
                <a:rect l="0" t="0" r="r" b="b"/>
                <a:pathLst>
                  <a:path w="18" h="3">
                    <a:moveTo>
                      <a:pt x="18" y="1"/>
                    </a:moveTo>
                    <a:cubicBezTo>
                      <a:pt x="11" y="2"/>
                      <a:pt x="4" y="3"/>
                      <a:pt x="0" y="0"/>
                    </a:cubicBezTo>
                    <a:cubicBezTo>
                      <a:pt x="5" y="1"/>
                      <a:pt x="17" y="0"/>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5" name="Freeform 113"/>
              <p:cNvSpPr/>
              <p:nvPr/>
            </p:nvSpPr>
            <p:spPr bwMode="auto">
              <a:xfrm>
                <a:off x="3939442" y="4471988"/>
                <a:ext cx="44423" cy="14288"/>
              </a:xfrm>
              <a:custGeom>
                <a:avLst/>
                <a:gdLst>
                  <a:gd name="T0" fmla="*/ 0 w 8"/>
                  <a:gd name="T1" fmla="*/ 1 h 4"/>
                  <a:gd name="T2" fmla="*/ 8 w 8"/>
                  <a:gd name="T3" fmla="*/ 2 h 4"/>
                  <a:gd name="T4" fmla="*/ 0 w 8"/>
                  <a:gd name="T5" fmla="*/ 1 h 4"/>
                </a:gdLst>
                <a:ahLst/>
                <a:cxnLst>
                  <a:cxn ang="0">
                    <a:pos x="T0" y="T1"/>
                  </a:cxn>
                  <a:cxn ang="0">
                    <a:pos x="T2" y="T3"/>
                  </a:cxn>
                  <a:cxn ang="0">
                    <a:pos x="T4" y="T5"/>
                  </a:cxn>
                </a:cxnLst>
                <a:rect l="0" t="0" r="r" b="b"/>
                <a:pathLst>
                  <a:path w="8" h="4">
                    <a:moveTo>
                      <a:pt x="0" y="1"/>
                    </a:moveTo>
                    <a:cubicBezTo>
                      <a:pt x="3" y="2"/>
                      <a:pt x="8" y="0"/>
                      <a:pt x="8" y="2"/>
                    </a:cubicBezTo>
                    <a:cubicBezTo>
                      <a:pt x="5" y="3"/>
                      <a:pt x="2"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6" name="Freeform 114"/>
              <p:cNvSpPr/>
              <p:nvPr/>
            </p:nvSpPr>
            <p:spPr bwMode="auto">
              <a:xfrm>
                <a:off x="3336951" y="4430713"/>
                <a:ext cx="63859" cy="12700"/>
              </a:xfrm>
              <a:custGeom>
                <a:avLst/>
                <a:gdLst>
                  <a:gd name="T0" fmla="*/ 0 w 11"/>
                  <a:gd name="T1" fmla="*/ 0 h 4"/>
                  <a:gd name="T2" fmla="*/ 11 w 11"/>
                  <a:gd name="T3" fmla="*/ 1 h 4"/>
                  <a:gd name="T4" fmla="*/ 0 w 11"/>
                  <a:gd name="T5" fmla="*/ 0 h 4"/>
                </a:gdLst>
                <a:ahLst/>
                <a:cxnLst>
                  <a:cxn ang="0">
                    <a:pos x="T0" y="T1"/>
                  </a:cxn>
                  <a:cxn ang="0">
                    <a:pos x="T2" y="T3"/>
                  </a:cxn>
                  <a:cxn ang="0">
                    <a:pos x="T4" y="T5"/>
                  </a:cxn>
                </a:cxnLst>
                <a:rect l="0" t="0" r="r" b="b"/>
                <a:pathLst>
                  <a:path w="11" h="4">
                    <a:moveTo>
                      <a:pt x="0" y="0"/>
                    </a:moveTo>
                    <a:cubicBezTo>
                      <a:pt x="4" y="0"/>
                      <a:pt x="8" y="0"/>
                      <a:pt x="11" y="1"/>
                    </a:cubicBezTo>
                    <a:cubicBezTo>
                      <a:pt x="7" y="0"/>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7" name="Freeform 115"/>
              <p:cNvSpPr/>
              <p:nvPr/>
            </p:nvSpPr>
            <p:spPr bwMode="auto">
              <a:xfrm>
                <a:off x="3248105" y="4425950"/>
                <a:ext cx="88846" cy="14288"/>
              </a:xfrm>
              <a:custGeom>
                <a:avLst/>
                <a:gdLst>
                  <a:gd name="T0" fmla="*/ 0 w 16"/>
                  <a:gd name="T1" fmla="*/ 1 h 4"/>
                  <a:gd name="T2" fmla="*/ 14 w 16"/>
                  <a:gd name="T3" fmla="*/ 3 h 4"/>
                  <a:gd name="T4" fmla="*/ 0 w 16"/>
                  <a:gd name="T5" fmla="*/ 1 h 4"/>
                </a:gdLst>
                <a:ahLst/>
                <a:cxnLst>
                  <a:cxn ang="0">
                    <a:pos x="T0" y="T1"/>
                  </a:cxn>
                  <a:cxn ang="0">
                    <a:pos x="T2" y="T3"/>
                  </a:cxn>
                  <a:cxn ang="0">
                    <a:pos x="T4" y="T5"/>
                  </a:cxn>
                </a:cxnLst>
                <a:rect l="0" t="0" r="r" b="b"/>
                <a:pathLst>
                  <a:path w="16" h="4">
                    <a:moveTo>
                      <a:pt x="0" y="1"/>
                    </a:moveTo>
                    <a:cubicBezTo>
                      <a:pt x="3" y="0"/>
                      <a:pt x="16" y="0"/>
                      <a:pt x="14" y="3"/>
                    </a:cubicBezTo>
                    <a:cubicBezTo>
                      <a:pt x="11" y="1"/>
                      <a:pt x="4" y="4"/>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8" name="Freeform 116"/>
              <p:cNvSpPr/>
              <p:nvPr/>
            </p:nvSpPr>
            <p:spPr bwMode="auto">
              <a:xfrm>
                <a:off x="2820531" y="4425950"/>
                <a:ext cx="410915" cy="20638"/>
              </a:xfrm>
              <a:custGeom>
                <a:avLst/>
                <a:gdLst>
                  <a:gd name="T0" fmla="*/ 0 w 72"/>
                  <a:gd name="T1" fmla="*/ 1 h 6"/>
                  <a:gd name="T2" fmla="*/ 72 w 72"/>
                  <a:gd name="T3" fmla="*/ 2 h 6"/>
                  <a:gd name="T4" fmla="*/ 42 w 72"/>
                  <a:gd name="T5" fmla="*/ 2 h 6"/>
                  <a:gd name="T6" fmla="*/ 0 w 72"/>
                  <a:gd name="T7" fmla="*/ 1 h 6"/>
                </a:gdLst>
                <a:ahLst/>
                <a:cxnLst>
                  <a:cxn ang="0">
                    <a:pos x="T0" y="T1"/>
                  </a:cxn>
                  <a:cxn ang="0">
                    <a:pos x="T2" y="T3"/>
                  </a:cxn>
                  <a:cxn ang="0">
                    <a:pos x="T4" y="T5"/>
                  </a:cxn>
                  <a:cxn ang="0">
                    <a:pos x="T6" y="T7"/>
                  </a:cxn>
                </a:cxnLst>
                <a:rect l="0" t="0" r="r" b="b"/>
                <a:pathLst>
                  <a:path w="72" h="6">
                    <a:moveTo>
                      <a:pt x="0" y="1"/>
                    </a:moveTo>
                    <a:cubicBezTo>
                      <a:pt x="24" y="1"/>
                      <a:pt x="50" y="0"/>
                      <a:pt x="72" y="2"/>
                    </a:cubicBezTo>
                    <a:cubicBezTo>
                      <a:pt x="63" y="3"/>
                      <a:pt x="53" y="2"/>
                      <a:pt x="42" y="2"/>
                    </a:cubicBezTo>
                    <a:cubicBezTo>
                      <a:pt x="27" y="2"/>
                      <a:pt x="10" y="6"/>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39" name="Freeform 117"/>
              <p:cNvSpPr/>
              <p:nvPr/>
            </p:nvSpPr>
            <p:spPr bwMode="auto">
              <a:xfrm>
                <a:off x="2748344" y="4425950"/>
                <a:ext cx="55529" cy="20638"/>
              </a:xfrm>
              <a:custGeom>
                <a:avLst/>
                <a:gdLst>
                  <a:gd name="T0" fmla="*/ 10 w 10"/>
                  <a:gd name="T1" fmla="*/ 4 h 6"/>
                  <a:gd name="T2" fmla="*/ 2 w 10"/>
                  <a:gd name="T3" fmla="*/ 3 h 6"/>
                  <a:gd name="T4" fmla="*/ 3 w 10"/>
                  <a:gd name="T5" fmla="*/ 2 h 6"/>
                  <a:gd name="T6" fmla="*/ 0 w 10"/>
                  <a:gd name="T7" fmla="*/ 2 h 6"/>
                  <a:gd name="T8" fmla="*/ 10 w 10"/>
                  <a:gd name="T9" fmla="*/ 2 h 6"/>
                  <a:gd name="T10" fmla="*/ 10 w 10"/>
                  <a:gd name="T11" fmla="*/ 4 h 6"/>
                </a:gdLst>
                <a:ahLst/>
                <a:cxnLst>
                  <a:cxn ang="0">
                    <a:pos x="T0" y="T1"/>
                  </a:cxn>
                  <a:cxn ang="0">
                    <a:pos x="T2" y="T3"/>
                  </a:cxn>
                  <a:cxn ang="0">
                    <a:pos x="T4" y="T5"/>
                  </a:cxn>
                  <a:cxn ang="0">
                    <a:pos x="T6" y="T7"/>
                  </a:cxn>
                  <a:cxn ang="0">
                    <a:pos x="T8" y="T9"/>
                  </a:cxn>
                  <a:cxn ang="0">
                    <a:pos x="T10" y="T11"/>
                  </a:cxn>
                </a:cxnLst>
                <a:rect l="0" t="0" r="r" b="b"/>
                <a:pathLst>
                  <a:path w="10" h="6">
                    <a:moveTo>
                      <a:pt x="10" y="4"/>
                    </a:moveTo>
                    <a:cubicBezTo>
                      <a:pt x="8" y="4"/>
                      <a:pt x="3" y="6"/>
                      <a:pt x="2" y="3"/>
                    </a:cubicBezTo>
                    <a:cubicBezTo>
                      <a:pt x="3" y="3"/>
                      <a:pt x="4" y="3"/>
                      <a:pt x="3" y="2"/>
                    </a:cubicBezTo>
                    <a:cubicBezTo>
                      <a:pt x="2" y="2"/>
                      <a:pt x="0" y="3"/>
                      <a:pt x="0" y="2"/>
                    </a:cubicBezTo>
                    <a:cubicBezTo>
                      <a:pt x="2" y="0"/>
                      <a:pt x="9" y="0"/>
                      <a:pt x="10" y="2"/>
                    </a:cubicBezTo>
                    <a:cubicBezTo>
                      <a:pt x="9" y="2"/>
                      <a:pt x="10" y="3"/>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0" name="Freeform 118"/>
              <p:cNvSpPr/>
              <p:nvPr/>
            </p:nvSpPr>
            <p:spPr bwMode="auto">
              <a:xfrm>
                <a:off x="2531781" y="4286250"/>
                <a:ext cx="124941" cy="15875"/>
              </a:xfrm>
              <a:custGeom>
                <a:avLst/>
                <a:gdLst>
                  <a:gd name="T0" fmla="*/ 0 w 22"/>
                  <a:gd name="T1" fmla="*/ 2 h 5"/>
                  <a:gd name="T2" fmla="*/ 22 w 22"/>
                  <a:gd name="T3" fmla="*/ 2 h 5"/>
                  <a:gd name="T4" fmla="*/ 0 w 22"/>
                  <a:gd name="T5" fmla="*/ 2 h 5"/>
                </a:gdLst>
                <a:ahLst/>
                <a:cxnLst>
                  <a:cxn ang="0">
                    <a:pos x="T0" y="T1"/>
                  </a:cxn>
                  <a:cxn ang="0">
                    <a:pos x="T2" y="T3"/>
                  </a:cxn>
                  <a:cxn ang="0">
                    <a:pos x="T4" y="T5"/>
                  </a:cxn>
                </a:cxnLst>
                <a:rect l="0" t="0" r="r" b="b"/>
                <a:pathLst>
                  <a:path w="22" h="5">
                    <a:moveTo>
                      <a:pt x="0" y="2"/>
                    </a:moveTo>
                    <a:cubicBezTo>
                      <a:pt x="7" y="1"/>
                      <a:pt x="18" y="0"/>
                      <a:pt x="22" y="2"/>
                    </a:cubicBezTo>
                    <a:cubicBezTo>
                      <a:pt x="11" y="2"/>
                      <a:pt x="8" y="5"/>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1" name="Freeform 120"/>
              <p:cNvSpPr/>
              <p:nvPr/>
            </p:nvSpPr>
            <p:spPr bwMode="auto">
              <a:xfrm>
                <a:off x="2606746" y="4479925"/>
                <a:ext cx="49976" cy="9525"/>
              </a:xfrm>
              <a:custGeom>
                <a:avLst/>
                <a:gdLst>
                  <a:gd name="T0" fmla="*/ 9 w 9"/>
                  <a:gd name="T1" fmla="*/ 2 h 3"/>
                  <a:gd name="T2" fmla="*/ 2 w 9"/>
                  <a:gd name="T3" fmla="*/ 3 h 3"/>
                  <a:gd name="T4" fmla="*/ 9 w 9"/>
                  <a:gd name="T5" fmla="*/ 2 h 3"/>
                </a:gdLst>
                <a:ahLst/>
                <a:cxnLst>
                  <a:cxn ang="0">
                    <a:pos x="T0" y="T1"/>
                  </a:cxn>
                  <a:cxn ang="0">
                    <a:pos x="T2" y="T3"/>
                  </a:cxn>
                  <a:cxn ang="0">
                    <a:pos x="T4" y="T5"/>
                  </a:cxn>
                </a:cxnLst>
                <a:rect l="0" t="0" r="r" b="b"/>
                <a:pathLst>
                  <a:path w="9" h="3">
                    <a:moveTo>
                      <a:pt x="9" y="2"/>
                    </a:moveTo>
                    <a:cubicBezTo>
                      <a:pt x="8" y="3"/>
                      <a:pt x="5" y="3"/>
                      <a:pt x="2" y="3"/>
                    </a:cubicBezTo>
                    <a:cubicBezTo>
                      <a:pt x="0" y="0"/>
                      <a:pt x="9" y="0"/>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2" name="Freeform 127"/>
              <p:cNvSpPr/>
              <p:nvPr/>
            </p:nvSpPr>
            <p:spPr bwMode="auto">
              <a:xfrm>
                <a:off x="9300765" y="4262438"/>
                <a:ext cx="222116" cy="15875"/>
              </a:xfrm>
              <a:custGeom>
                <a:avLst/>
                <a:gdLst>
                  <a:gd name="T0" fmla="*/ 0 w 39"/>
                  <a:gd name="T1" fmla="*/ 4 h 5"/>
                  <a:gd name="T2" fmla="*/ 39 w 39"/>
                  <a:gd name="T3" fmla="*/ 3 h 5"/>
                  <a:gd name="T4" fmla="*/ 0 w 39"/>
                  <a:gd name="T5" fmla="*/ 4 h 5"/>
                </a:gdLst>
                <a:ahLst/>
                <a:cxnLst>
                  <a:cxn ang="0">
                    <a:pos x="T0" y="T1"/>
                  </a:cxn>
                  <a:cxn ang="0">
                    <a:pos x="T2" y="T3"/>
                  </a:cxn>
                  <a:cxn ang="0">
                    <a:pos x="T4" y="T5"/>
                  </a:cxn>
                </a:cxnLst>
                <a:rect l="0" t="0" r="r" b="b"/>
                <a:pathLst>
                  <a:path w="39" h="5">
                    <a:moveTo>
                      <a:pt x="0" y="4"/>
                    </a:moveTo>
                    <a:cubicBezTo>
                      <a:pt x="10" y="2"/>
                      <a:pt x="31" y="0"/>
                      <a:pt x="39" y="3"/>
                    </a:cubicBezTo>
                    <a:cubicBezTo>
                      <a:pt x="28" y="3"/>
                      <a:pt x="7" y="5"/>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3" name="Freeform 128"/>
              <p:cNvSpPr/>
              <p:nvPr/>
            </p:nvSpPr>
            <p:spPr bwMode="auto">
              <a:xfrm>
                <a:off x="9206366" y="4229100"/>
                <a:ext cx="191576" cy="14288"/>
              </a:xfrm>
              <a:custGeom>
                <a:avLst/>
                <a:gdLst>
                  <a:gd name="T0" fmla="*/ 27 w 34"/>
                  <a:gd name="T1" fmla="*/ 0 h 4"/>
                  <a:gd name="T2" fmla="*/ 34 w 34"/>
                  <a:gd name="T3" fmla="*/ 0 h 4"/>
                  <a:gd name="T4" fmla="*/ 0 w 34"/>
                  <a:gd name="T5" fmla="*/ 1 h 4"/>
                  <a:gd name="T6" fmla="*/ 27 w 34"/>
                  <a:gd name="T7" fmla="*/ 0 h 4"/>
                </a:gdLst>
                <a:ahLst/>
                <a:cxnLst>
                  <a:cxn ang="0">
                    <a:pos x="T0" y="T1"/>
                  </a:cxn>
                  <a:cxn ang="0">
                    <a:pos x="T2" y="T3"/>
                  </a:cxn>
                  <a:cxn ang="0">
                    <a:pos x="T4" y="T5"/>
                  </a:cxn>
                  <a:cxn ang="0">
                    <a:pos x="T6" y="T7"/>
                  </a:cxn>
                </a:cxnLst>
                <a:rect l="0" t="0" r="r" b="b"/>
                <a:pathLst>
                  <a:path w="34" h="4">
                    <a:moveTo>
                      <a:pt x="27" y="0"/>
                    </a:moveTo>
                    <a:cubicBezTo>
                      <a:pt x="29" y="0"/>
                      <a:pt x="32" y="0"/>
                      <a:pt x="34" y="0"/>
                    </a:cubicBezTo>
                    <a:cubicBezTo>
                      <a:pt x="23" y="2"/>
                      <a:pt x="6" y="4"/>
                      <a:pt x="0" y="1"/>
                    </a:cubicBezTo>
                    <a:cubicBezTo>
                      <a:pt x="7" y="1"/>
                      <a:pt x="1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4" name="Freeform 130"/>
              <p:cNvSpPr/>
              <p:nvPr/>
            </p:nvSpPr>
            <p:spPr bwMode="auto">
              <a:xfrm>
                <a:off x="8523359" y="4292600"/>
                <a:ext cx="69412" cy="12700"/>
              </a:xfrm>
              <a:custGeom>
                <a:avLst/>
                <a:gdLst>
                  <a:gd name="T0" fmla="*/ 0 w 12"/>
                  <a:gd name="T1" fmla="*/ 2 h 4"/>
                  <a:gd name="T2" fmla="*/ 12 w 12"/>
                  <a:gd name="T3" fmla="*/ 3 h 4"/>
                  <a:gd name="T4" fmla="*/ 0 w 12"/>
                  <a:gd name="T5" fmla="*/ 2 h 4"/>
                </a:gdLst>
                <a:ahLst/>
                <a:cxnLst>
                  <a:cxn ang="0">
                    <a:pos x="T0" y="T1"/>
                  </a:cxn>
                  <a:cxn ang="0">
                    <a:pos x="T2" y="T3"/>
                  </a:cxn>
                  <a:cxn ang="0">
                    <a:pos x="T4" y="T5"/>
                  </a:cxn>
                </a:cxnLst>
                <a:rect l="0" t="0" r="r" b="b"/>
                <a:pathLst>
                  <a:path w="12" h="4">
                    <a:moveTo>
                      <a:pt x="0" y="2"/>
                    </a:moveTo>
                    <a:cubicBezTo>
                      <a:pt x="4" y="4"/>
                      <a:pt x="8" y="0"/>
                      <a:pt x="12" y="3"/>
                    </a:cubicBezTo>
                    <a:cubicBezTo>
                      <a:pt x="8" y="4"/>
                      <a:pt x="1"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5" name="Freeform 133"/>
              <p:cNvSpPr/>
              <p:nvPr/>
            </p:nvSpPr>
            <p:spPr bwMode="auto">
              <a:xfrm>
                <a:off x="8120775" y="4308475"/>
                <a:ext cx="74965" cy="15875"/>
              </a:xfrm>
              <a:custGeom>
                <a:avLst/>
                <a:gdLst>
                  <a:gd name="T0" fmla="*/ 5 w 13"/>
                  <a:gd name="T1" fmla="*/ 2 h 5"/>
                  <a:gd name="T2" fmla="*/ 2 w 13"/>
                  <a:gd name="T3" fmla="*/ 1 h 5"/>
                  <a:gd name="T4" fmla="*/ 13 w 13"/>
                  <a:gd name="T5" fmla="*/ 2 h 5"/>
                  <a:gd name="T6" fmla="*/ 4 w 13"/>
                  <a:gd name="T7" fmla="*/ 4 h 5"/>
                  <a:gd name="T8" fmla="*/ 5 w 13"/>
                  <a:gd name="T9" fmla="*/ 2 h 5"/>
                </a:gdLst>
                <a:ahLst/>
                <a:cxnLst>
                  <a:cxn ang="0">
                    <a:pos x="T0" y="T1"/>
                  </a:cxn>
                  <a:cxn ang="0">
                    <a:pos x="T2" y="T3"/>
                  </a:cxn>
                  <a:cxn ang="0">
                    <a:pos x="T4" y="T5"/>
                  </a:cxn>
                  <a:cxn ang="0">
                    <a:pos x="T6" y="T7"/>
                  </a:cxn>
                  <a:cxn ang="0">
                    <a:pos x="T8" y="T9"/>
                  </a:cxn>
                </a:cxnLst>
                <a:rect l="0" t="0" r="r" b="b"/>
                <a:pathLst>
                  <a:path w="13" h="5">
                    <a:moveTo>
                      <a:pt x="5" y="2"/>
                    </a:moveTo>
                    <a:cubicBezTo>
                      <a:pt x="3" y="2"/>
                      <a:pt x="0" y="2"/>
                      <a:pt x="2" y="1"/>
                    </a:cubicBezTo>
                    <a:cubicBezTo>
                      <a:pt x="5" y="2"/>
                      <a:pt x="12" y="0"/>
                      <a:pt x="13" y="2"/>
                    </a:cubicBezTo>
                    <a:cubicBezTo>
                      <a:pt x="8" y="2"/>
                      <a:pt x="7" y="5"/>
                      <a:pt x="4" y="4"/>
                    </a:cubicBezTo>
                    <a:cubicBezTo>
                      <a:pt x="4" y="4"/>
                      <a:pt x="5" y="3"/>
                      <a:pt x="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6" name="Freeform 135"/>
              <p:cNvSpPr/>
              <p:nvPr/>
            </p:nvSpPr>
            <p:spPr bwMode="auto">
              <a:xfrm>
                <a:off x="7690424" y="4311650"/>
                <a:ext cx="347057" cy="33338"/>
              </a:xfrm>
              <a:custGeom>
                <a:avLst/>
                <a:gdLst>
                  <a:gd name="T0" fmla="*/ 29 w 61"/>
                  <a:gd name="T1" fmla="*/ 5 h 10"/>
                  <a:gd name="T2" fmla="*/ 38 w 61"/>
                  <a:gd name="T3" fmla="*/ 5 h 10"/>
                  <a:gd name="T4" fmla="*/ 37 w 61"/>
                  <a:gd name="T5" fmla="*/ 2 h 10"/>
                  <a:gd name="T6" fmla="*/ 61 w 61"/>
                  <a:gd name="T7" fmla="*/ 2 h 10"/>
                  <a:gd name="T8" fmla="*/ 60 w 61"/>
                  <a:gd name="T9" fmla="*/ 3 h 10"/>
                  <a:gd name="T10" fmla="*/ 61 w 61"/>
                  <a:gd name="T11" fmla="*/ 4 h 10"/>
                  <a:gd name="T12" fmla="*/ 56 w 61"/>
                  <a:gd name="T13" fmla="*/ 5 h 10"/>
                  <a:gd name="T14" fmla="*/ 42 w 61"/>
                  <a:gd name="T15" fmla="*/ 7 h 10"/>
                  <a:gd name="T16" fmla="*/ 42 w 61"/>
                  <a:gd name="T17" fmla="*/ 3 h 10"/>
                  <a:gd name="T18" fmla="*/ 39 w 61"/>
                  <a:gd name="T19" fmla="*/ 5 h 10"/>
                  <a:gd name="T20" fmla="*/ 41 w 61"/>
                  <a:gd name="T21" fmla="*/ 7 h 10"/>
                  <a:gd name="T22" fmla="*/ 0 w 61"/>
                  <a:gd name="T23" fmla="*/ 5 h 10"/>
                  <a:gd name="T24" fmla="*/ 29 w 61"/>
                  <a:gd name="T2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10">
                    <a:moveTo>
                      <a:pt x="29" y="5"/>
                    </a:moveTo>
                    <a:cubicBezTo>
                      <a:pt x="35" y="4"/>
                      <a:pt x="32" y="3"/>
                      <a:pt x="38" y="5"/>
                    </a:cubicBezTo>
                    <a:cubicBezTo>
                      <a:pt x="37" y="4"/>
                      <a:pt x="36" y="3"/>
                      <a:pt x="37" y="2"/>
                    </a:cubicBezTo>
                    <a:cubicBezTo>
                      <a:pt x="44" y="3"/>
                      <a:pt x="53" y="0"/>
                      <a:pt x="61" y="2"/>
                    </a:cubicBezTo>
                    <a:cubicBezTo>
                      <a:pt x="60" y="2"/>
                      <a:pt x="59" y="2"/>
                      <a:pt x="60" y="3"/>
                    </a:cubicBezTo>
                    <a:cubicBezTo>
                      <a:pt x="60" y="3"/>
                      <a:pt x="61" y="3"/>
                      <a:pt x="61" y="4"/>
                    </a:cubicBezTo>
                    <a:cubicBezTo>
                      <a:pt x="58" y="4"/>
                      <a:pt x="54" y="2"/>
                      <a:pt x="56" y="5"/>
                    </a:cubicBezTo>
                    <a:cubicBezTo>
                      <a:pt x="49" y="5"/>
                      <a:pt x="47" y="2"/>
                      <a:pt x="42" y="7"/>
                    </a:cubicBezTo>
                    <a:cubicBezTo>
                      <a:pt x="41" y="5"/>
                      <a:pt x="46" y="3"/>
                      <a:pt x="42" y="3"/>
                    </a:cubicBezTo>
                    <a:cubicBezTo>
                      <a:pt x="41" y="3"/>
                      <a:pt x="39" y="4"/>
                      <a:pt x="39" y="5"/>
                    </a:cubicBezTo>
                    <a:cubicBezTo>
                      <a:pt x="40" y="5"/>
                      <a:pt x="41" y="5"/>
                      <a:pt x="41" y="7"/>
                    </a:cubicBezTo>
                    <a:cubicBezTo>
                      <a:pt x="30" y="10"/>
                      <a:pt x="9" y="10"/>
                      <a:pt x="0" y="5"/>
                    </a:cubicBezTo>
                    <a:cubicBezTo>
                      <a:pt x="11" y="5"/>
                      <a:pt x="28" y="1"/>
                      <a:pt x="2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7" name="Freeform 136"/>
              <p:cNvSpPr>
                <a:spLocks noEditPoints="1"/>
              </p:cNvSpPr>
              <p:nvPr/>
            </p:nvSpPr>
            <p:spPr bwMode="auto">
              <a:xfrm>
                <a:off x="2498463" y="4229100"/>
                <a:ext cx="5225279" cy="184150"/>
              </a:xfrm>
              <a:custGeom>
                <a:avLst/>
                <a:gdLst>
                  <a:gd name="T0" fmla="*/ 48 w 921"/>
                  <a:gd name="T1" fmla="*/ 20 h 56"/>
                  <a:gd name="T2" fmla="*/ 31 w 921"/>
                  <a:gd name="T3" fmla="*/ 23 h 56"/>
                  <a:gd name="T4" fmla="*/ 5 w 921"/>
                  <a:gd name="T5" fmla="*/ 31 h 56"/>
                  <a:gd name="T6" fmla="*/ 2 w 921"/>
                  <a:gd name="T7" fmla="*/ 43 h 56"/>
                  <a:gd name="T8" fmla="*/ 148 w 921"/>
                  <a:gd name="T9" fmla="*/ 51 h 56"/>
                  <a:gd name="T10" fmla="*/ 166 w 921"/>
                  <a:gd name="T11" fmla="*/ 53 h 56"/>
                  <a:gd name="T12" fmla="*/ 344 w 921"/>
                  <a:gd name="T13" fmla="*/ 53 h 56"/>
                  <a:gd name="T14" fmla="*/ 644 w 921"/>
                  <a:gd name="T15" fmla="*/ 49 h 56"/>
                  <a:gd name="T16" fmla="*/ 783 w 921"/>
                  <a:gd name="T17" fmla="*/ 41 h 56"/>
                  <a:gd name="T18" fmla="*/ 826 w 921"/>
                  <a:gd name="T19" fmla="*/ 39 h 56"/>
                  <a:gd name="T20" fmla="*/ 645 w 921"/>
                  <a:gd name="T21" fmla="*/ 45 h 56"/>
                  <a:gd name="T22" fmla="*/ 287 w 921"/>
                  <a:gd name="T23" fmla="*/ 44 h 56"/>
                  <a:gd name="T24" fmla="*/ 406 w 921"/>
                  <a:gd name="T25" fmla="*/ 42 h 56"/>
                  <a:gd name="T26" fmla="*/ 386 w 921"/>
                  <a:gd name="T27" fmla="*/ 37 h 56"/>
                  <a:gd name="T28" fmla="*/ 373 w 921"/>
                  <a:gd name="T29" fmla="*/ 41 h 56"/>
                  <a:gd name="T30" fmla="*/ 349 w 921"/>
                  <a:gd name="T31" fmla="*/ 41 h 56"/>
                  <a:gd name="T32" fmla="*/ 193 w 921"/>
                  <a:gd name="T33" fmla="*/ 38 h 56"/>
                  <a:gd name="T34" fmla="*/ 115 w 921"/>
                  <a:gd name="T35" fmla="*/ 37 h 56"/>
                  <a:gd name="T36" fmla="*/ 264 w 921"/>
                  <a:gd name="T37" fmla="*/ 29 h 56"/>
                  <a:gd name="T38" fmla="*/ 281 w 921"/>
                  <a:gd name="T39" fmla="*/ 25 h 56"/>
                  <a:gd name="T40" fmla="*/ 314 w 921"/>
                  <a:gd name="T41" fmla="*/ 31 h 56"/>
                  <a:gd name="T42" fmla="*/ 296 w 921"/>
                  <a:gd name="T43" fmla="*/ 27 h 56"/>
                  <a:gd name="T44" fmla="*/ 329 w 921"/>
                  <a:gd name="T45" fmla="*/ 23 h 56"/>
                  <a:gd name="T46" fmla="*/ 377 w 921"/>
                  <a:gd name="T47" fmla="*/ 19 h 56"/>
                  <a:gd name="T48" fmla="*/ 530 w 921"/>
                  <a:gd name="T49" fmla="*/ 20 h 56"/>
                  <a:gd name="T50" fmla="*/ 921 w 921"/>
                  <a:gd name="T51" fmla="*/ 0 h 56"/>
                  <a:gd name="T52" fmla="*/ 618 w 921"/>
                  <a:gd name="T53" fmla="*/ 11 h 56"/>
                  <a:gd name="T54" fmla="*/ 525 w 921"/>
                  <a:gd name="T55" fmla="*/ 16 h 56"/>
                  <a:gd name="T56" fmla="*/ 495 w 921"/>
                  <a:gd name="T57" fmla="*/ 13 h 56"/>
                  <a:gd name="T58" fmla="*/ 447 w 921"/>
                  <a:gd name="T59" fmla="*/ 16 h 56"/>
                  <a:gd name="T60" fmla="*/ 427 w 921"/>
                  <a:gd name="T61" fmla="*/ 14 h 56"/>
                  <a:gd name="T62" fmla="*/ 391 w 921"/>
                  <a:gd name="T63" fmla="*/ 13 h 56"/>
                  <a:gd name="T64" fmla="*/ 347 w 921"/>
                  <a:gd name="T65" fmla="*/ 16 h 56"/>
                  <a:gd name="T66" fmla="*/ 341 w 921"/>
                  <a:gd name="T67" fmla="*/ 13 h 56"/>
                  <a:gd name="T68" fmla="*/ 329 w 921"/>
                  <a:gd name="T69" fmla="*/ 16 h 56"/>
                  <a:gd name="T70" fmla="*/ 318 w 921"/>
                  <a:gd name="T71" fmla="*/ 13 h 56"/>
                  <a:gd name="T72" fmla="*/ 296 w 921"/>
                  <a:gd name="T73" fmla="*/ 15 h 56"/>
                  <a:gd name="T74" fmla="*/ 278 w 921"/>
                  <a:gd name="T75" fmla="*/ 12 h 56"/>
                  <a:gd name="T76" fmla="*/ 29 w 921"/>
                  <a:gd name="T77" fmla="*/ 17 h 56"/>
                  <a:gd name="T78" fmla="*/ 33 w 921"/>
                  <a:gd name="T79" fmla="*/ 22 h 56"/>
                  <a:gd name="T80" fmla="*/ 180 w 921"/>
                  <a:gd name="T81" fmla="*/ 42 h 56"/>
                  <a:gd name="T82" fmla="*/ 135 w 921"/>
                  <a:gd name="T83" fmla="*/ 41 h 56"/>
                  <a:gd name="T84" fmla="*/ 135 w 921"/>
                  <a:gd name="T85" fmla="*/ 41 h 56"/>
                  <a:gd name="T86" fmla="*/ 233 w 921"/>
                  <a:gd name="T87" fmla="*/ 28 h 56"/>
                  <a:gd name="T88" fmla="*/ 233 w 921"/>
                  <a:gd name="T89"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21" h="56">
                    <a:moveTo>
                      <a:pt x="33" y="22"/>
                    </a:moveTo>
                    <a:cubicBezTo>
                      <a:pt x="38" y="22"/>
                      <a:pt x="41" y="20"/>
                      <a:pt x="48" y="20"/>
                    </a:cubicBezTo>
                    <a:cubicBezTo>
                      <a:pt x="47" y="26"/>
                      <a:pt x="34" y="23"/>
                      <a:pt x="30" y="25"/>
                    </a:cubicBezTo>
                    <a:cubicBezTo>
                      <a:pt x="29" y="24"/>
                      <a:pt x="30" y="23"/>
                      <a:pt x="31" y="23"/>
                    </a:cubicBezTo>
                    <a:cubicBezTo>
                      <a:pt x="28" y="22"/>
                      <a:pt x="19" y="22"/>
                      <a:pt x="21" y="27"/>
                    </a:cubicBezTo>
                    <a:cubicBezTo>
                      <a:pt x="13" y="28"/>
                      <a:pt x="7" y="26"/>
                      <a:pt x="5" y="31"/>
                    </a:cubicBezTo>
                    <a:cubicBezTo>
                      <a:pt x="6" y="35"/>
                      <a:pt x="12" y="35"/>
                      <a:pt x="17" y="36"/>
                    </a:cubicBezTo>
                    <a:cubicBezTo>
                      <a:pt x="13" y="39"/>
                      <a:pt x="2" y="37"/>
                      <a:pt x="2" y="43"/>
                    </a:cubicBezTo>
                    <a:cubicBezTo>
                      <a:pt x="8" y="39"/>
                      <a:pt x="0" y="50"/>
                      <a:pt x="6" y="53"/>
                    </a:cubicBezTo>
                    <a:cubicBezTo>
                      <a:pt x="53" y="52"/>
                      <a:pt x="107" y="51"/>
                      <a:pt x="148" y="51"/>
                    </a:cubicBezTo>
                    <a:cubicBezTo>
                      <a:pt x="147" y="53"/>
                      <a:pt x="146" y="51"/>
                      <a:pt x="144" y="51"/>
                    </a:cubicBezTo>
                    <a:cubicBezTo>
                      <a:pt x="146" y="56"/>
                      <a:pt x="164" y="45"/>
                      <a:pt x="166" y="53"/>
                    </a:cubicBezTo>
                    <a:cubicBezTo>
                      <a:pt x="214" y="49"/>
                      <a:pt x="290" y="55"/>
                      <a:pt x="343" y="52"/>
                    </a:cubicBezTo>
                    <a:cubicBezTo>
                      <a:pt x="345" y="51"/>
                      <a:pt x="346" y="53"/>
                      <a:pt x="344" y="53"/>
                    </a:cubicBezTo>
                    <a:cubicBezTo>
                      <a:pt x="408" y="53"/>
                      <a:pt x="479" y="52"/>
                      <a:pt x="540" y="51"/>
                    </a:cubicBezTo>
                    <a:cubicBezTo>
                      <a:pt x="572" y="50"/>
                      <a:pt x="612" y="52"/>
                      <a:pt x="644" y="49"/>
                    </a:cubicBezTo>
                    <a:cubicBezTo>
                      <a:pt x="652" y="48"/>
                      <a:pt x="659" y="44"/>
                      <a:pt x="660" y="48"/>
                    </a:cubicBezTo>
                    <a:cubicBezTo>
                      <a:pt x="705" y="44"/>
                      <a:pt x="740" y="44"/>
                      <a:pt x="783" y="41"/>
                    </a:cubicBezTo>
                    <a:cubicBezTo>
                      <a:pt x="783" y="40"/>
                      <a:pt x="781" y="41"/>
                      <a:pt x="781" y="40"/>
                    </a:cubicBezTo>
                    <a:cubicBezTo>
                      <a:pt x="803" y="43"/>
                      <a:pt x="807" y="38"/>
                      <a:pt x="826" y="39"/>
                    </a:cubicBezTo>
                    <a:cubicBezTo>
                      <a:pt x="827" y="36"/>
                      <a:pt x="821" y="39"/>
                      <a:pt x="823" y="36"/>
                    </a:cubicBezTo>
                    <a:cubicBezTo>
                      <a:pt x="754" y="39"/>
                      <a:pt x="702" y="43"/>
                      <a:pt x="645" y="45"/>
                    </a:cubicBezTo>
                    <a:cubicBezTo>
                      <a:pt x="527" y="49"/>
                      <a:pt x="400" y="49"/>
                      <a:pt x="290" y="46"/>
                    </a:cubicBezTo>
                    <a:cubicBezTo>
                      <a:pt x="288" y="46"/>
                      <a:pt x="288" y="44"/>
                      <a:pt x="287" y="44"/>
                    </a:cubicBezTo>
                    <a:cubicBezTo>
                      <a:pt x="260" y="44"/>
                      <a:pt x="232" y="42"/>
                      <a:pt x="206" y="41"/>
                    </a:cubicBezTo>
                    <a:cubicBezTo>
                      <a:pt x="275" y="39"/>
                      <a:pt x="332" y="44"/>
                      <a:pt x="406" y="42"/>
                    </a:cubicBezTo>
                    <a:cubicBezTo>
                      <a:pt x="400" y="39"/>
                      <a:pt x="385" y="42"/>
                      <a:pt x="378" y="40"/>
                    </a:cubicBezTo>
                    <a:cubicBezTo>
                      <a:pt x="379" y="36"/>
                      <a:pt x="383" y="40"/>
                      <a:pt x="386" y="37"/>
                    </a:cubicBezTo>
                    <a:cubicBezTo>
                      <a:pt x="384" y="35"/>
                      <a:pt x="377" y="37"/>
                      <a:pt x="373" y="37"/>
                    </a:cubicBezTo>
                    <a:cubicBezTo>
                      <a:pt x="373" y="38"/>
                      <a:pt x="373" y="40"/>
                      <a:pt x="373" y="41"/>
                    </a:cubicBezTo>
                    <a:cubicBezTo>
                      <a:pt x="366" y="40"/>
                      <a:pt x="358" y="40"/>
                      <a:pt x="352" y="38"/>
                    </a:cubicBezTo>
                    <a:cubicBezTo>
                      <a:pt x="348" y="37"/>
                      <a:pt x="351" y="41"/>
                      <a:pt x="349" y="41"/>
                    </a:cubicBezTo>
                    <a:cubicBezTo>
                      <a:pt x="316" y="39"/>
                      <a:pt x="277" y="42"/>
                      <a:pt x="246" y="36"/>
                    </a:cubicBezTo>
                    <a:cubicBezTo>
                      <a:pt x="235" y="40"/>
                      <a:pt x="210" y="36"/>
                      <a:pt x="193" y="38"/>
                    </a:cubicBezTo>
                    <a:cubicBezTo>
                      <a:pt x="169" y="39"/>
                      <a:pt x="140" y="35"/>
                      <a:pt x="122" y="35"/>
                    </a:cubicBezTo>
                    <a:cubicBezTo>
                      <a:pt x="122" y="35"/>
                      <a:pt x="117" y="37"/>
                      <a:pt x="115" y="37"/>
                    </a:cubicBezTo>
                    <a:cubicBezTo>
                      <a:pt x="106" y="38"/>
                      <a:pt x="96" y="36"/>
                      <a:pt x="89" y="35"/>
                    </a:cubicBezTo>
                    <a:cubicBezTo>
                      <a:pt x="145" y="28"/>
                      <a:pt x="219" y="35"/>
                      <a:pt x="264" y="29"/>
                    </a:cubicBezTo>
                    <a:cubicBezTo>
                      <a:pt x="253" y="29"/>
                      <a:pt x="246" y="29"/>
                      <a:pt x="241" y="26"/>
                    </a:cubicBezTo>
                    <a:cubicBezTo>
                      <a:pt x="256" y="28"/>
                      <a:pt x="258" y="23"/>
                      <a:pt x="281" y="25"/>
                    </a:cubicBezTo>
                    <a:cubicBezTo>
                      <a:pt x="285" y="27"/>
                      <a:pt x="277" y="30"/>
                      <a:pt x="280" y="31"/>
                    </a:cubicBezTo>
                    <a:cubicBezTo>
                      <a:pt x="292" y="30"/>
                      <a:pt x="301" y="33"/>
                      <a:pt x="314" y="31"/>
                    </a:cubicBezTo>
                    <a:cubicBezTo>
                      <a:pt x="307" y="29"/>
                      <a:pt x="299" y="28"/>
                      <a:pt x="291" y="28"/>
                    </a:cubicBezTo>
                    <a:cubicBezTo>
                      <a:pt x="290" y="26"/>
                      <a:pt x="295" y="28"/>
                      <a:pt x="296" y="27"/>
                    </a:cubicBezTo>
                    <a:cubicBezTo>
                      <a:pt x="282" y="23"/>
                      <a:pt x="315" y="25"/>
                      <a:pt x="319" y="25"/>
                    </a:cubicBezTo>
                    <a:cubicBezTo>
                      <a:pt x="323" y="25"/>
                      <a:pt x="327" y="23"/>
                      <a:pt x="329" y="23"/>
                    </a:cubicBezTo>
                    <a:cubicBezTo>
                      <a:pt x="339" y="22"/>
                      <a:pt x="361" y="22"/>
                      <a:pt x="372" y="23"/>
                    </a:cubicBezTo>
                    <a:cubicBezTo>
                      <a:pt x="372" y="20"/>
                      <a:pt x="375" y="20"/>
                      <a:pt x="377" y="19"/>
                    </a:cubicBezTo>
                    <a:cubicBezTo>
                      <a:pt x="381" y="19"/>
                      <a:pt x="384" y="21"/>
                      <a:pt x="388" y="22"/>
                    </a:cubicBezTo>
                    <a:cubicBezTo>
                      <a:pt x="433" y="19"/>
                      <a:pt x="486" y="18"/>
                      <a:pt x="530" y="20"/>
                    </a:cubicBezTo>
                    <a:cubicBezTo>
                      <a:pt x="530" y="19"/>
                      <a:pt x="529" y="19"/>
                      <a:pt x="530" y="18"/>
                    </a:cubicBezTo>
                    <a:cubicBezTo>
                      <a:pt x="648" y="16"/>
                      <a:pt x="801" y="9"/>
                      <a:pt x="921" y="0"/>
                    </a:cubicBezTo>
                    <a:cubicBezTo>
                      <a:pt x="823" y="2"/>
                      <a:pt x="728" y="10"/>
                      <a:pt x="635" y="13"/>
                    </a:cubicBezTo>
                    <a:cubicBezTo>
                      <a:pt x="631" y="10"/>
                      <a:pt x="625" y="10"/>
                      <a:pt x="618" y="11"/>
                    </a:cubicBezTo>
                    <a:cubicBezTo>
                      <a:pt x="621" y="12"/>
                      <a:pt x="628" y="11"/>
                      <a:pt x="632" y="12"/>
                    </a:cubicBezTo>
                    <a:cubicBezTo>
                      <a:pt x="603" y="14"/>
                      <a:pt x="556" y="14"/>
                      <a:pt x="525" y="16"/>
                    </a:cubicBezTo>
                    <a:cubicBezTo>
                      <a:pt x="521" y="16"/>
                      <a:pt x="528" y="12"/>
                      <a:pt x="524" y="13"/>
                    </a:cubicBezTo>
                    <a:cubicBezTo>
                      <a:pt x="511" y="14"/>
                      <a:pt x="505" y="13"/>
                      <a:pt x="495" y="13"/>
                    </a:cubicBezTo>
                    <a:cubicBezTo>
                      <a:pt x="499" y="15"/>
                      <a:pt x="505" y="15"/>
                      <a:pt x="511" y="14"/>
                    </a:cubicBezTo>
                    <a:cubicBezTo>
                      <a:pt x="489" y="17"/>
                      <a:pt x="467" y="17"/>
                      <a:pt x="447" y="16"/>
                    </a:cubicBezTo>
                    <a:cubicBezTo>
                      <a:pt x="445" y="14"/>
                      <a:pt x="443" y="13"/>
                      <a:pt x="432" y="14"/>
                    </a:cubicBezTo>
                    <a:cubicBezTo>
                      <a:pt x="431" y="14"/>
                      <a:pt x="427" y="14"/>
                      <a:pt x="427" y="14"/>
                    </a:cubicBezTo>
                    <a:cubicBezTo>
                      <a:pt x="426" y="15"/>
                      <a:pt x="424" y="17"/>
                      <a:pt x="418" y="16"/>
                    </a:cubicBezTo>
                    <a:cubicBezTo>
                      <a:pt x="420" y="12"/>
                      <a:pt x="400" y="14"/>
                      <a:pt x="391" y="13"/>
                    </a:cubicBezTo>
                    <a:cubicBezTo>
                      <a:pt x="391" y="14"/>
                      <a:pt x="393" y="14"/>
                      <a:pt x="393" y="15"/>
                    </a:cubicBezTo>
                    <a:cubicBezTo>
                      <a:pt x="378" y="16"/>
                      <a:pt x="363" y="17"/>
                      <a:pt x="347" y="16"/>
                    </a:cubicBezTo>
                    <a:cubicBezTo>
                      <a:pt x="349" y="14"/>
                      <a:pt x="356" y="15"/>
                      <a:pt x="358" y="14"/>
                    </a:cubicBezTo>
                    <a:cubicBezTo>
                      <a:pt x="354" y="11"/>
                      <a:pt x="345" y="15"/>
                      <a:pt x="341" y="13"/>
                    </a:cubicBezTo>
                    <a:cubicBezTo>
                      <a:pt x="341" y="15"/>
                      <a:pt x="346" y="13"/>
                      <a:pt x="346" y="15"/>
                    </a:cubicBezTo>
                    <a:cubicBezTo>
                      <a:pt x="340" y="17"/>
                      <a:pt x="336" y="16"/>
                      <a:pt x="329" y="16"/>
                    </a:cubicBezTo>
                    <a:cubicBezTo>
                      <a:pt x="334" y="13"/>
                      <a:pt x="325" y="10"/>
                      <a:pt x="332" y="10"/>
                    </a:cubicBezTo>
                    <a:cubicBezTo>
                      <a:pt x="326" y="8"/>
                      <a:pt x="321" y="9"/>
                      <a:pt x="318" y="13"/>
                    </a:cubicBezTo>
                    <a:cubicBezTo>
                      <a:pt x="319" y="15"/>
                      <a:pt x="323" y="14"/>
                      <a:pt x="327" y="14"/>
                    </a:cubicBezTo>
                    <a:cubicBezTo>
                      <a:pt x="318" y="17"/>
                      <a:pt x="308" y="16"/>
                      <a:pt x="296" y="15"/>
                    </a:cubicBezTo>
                    <a:cubicBezTo>
                      <a:pt x="297" y="12"/>
                      <a:pt x="302" y="14"/>
                      <a:pt x="305" y="13"/>
                    </a:cubicBezTo>
                    <a:cubicBezTo>
                      <a:pt x="298" y="11"/>
                      <a:pt x="289" y="12"/>
                      <a:pt x="278" y="12"/>
                    </a:cubicBezTo>
                    <a:cubicBezTo>
                      <a:pt x="277" y="11"/>
                      <a:pt x="281" y="10"/>
                      <a:pt x="277" y="8"/>
                    </a:cubicBezTo>
                    <a:cubicBezTo>
                      <a:pt x="194" y="2"/>
                      <a:pt x="109" y="12"/>
                      <a:pt x="29" y="17"/>
                    </a:cubicBezTo>
                    <a:cubicBezTo>
                      <a:pt x="28" y="21"/>
                      <a:pt x="34" y="18"/>
                      <a:pt x="36" y="19"/>
                    </a:cubicBezTo>
                    <a:cubicBezTo>
                      <a:pt x="37" y="21"/>
                      <a:pt x="31" y="18"/>
                      <a:pt x="33" y="22"/>
                    </a:cubicBezTo>
                    <a:close/>
                    <a:moveTo>
                      <a:pt x="162" y="41"/>
                    </a:moveTo>
                    <a:cubicBezTo>
                      <a:pt x="168" y="40"/>
                      <a:pt x="177" y="38"/>
                      <a:pt x="180" y="42"/>
                    </a:cubicBezTo>
                    <a:cubicBezTo>
                      <a:pt x="174" y="42"/>
                      <a:pt x="165" y="44"/>
                      <a:pt x="162" y="41"/>
                    </a:cubicBezTo>
                    <a:close/>
                    <a:moveTo>
                      <a:pt x="135" y="41"/>
                    </a:moveTo>
                    <a:cubicBezTo>
                      <a:pt x="148" y="41"/>
                      <a:pt x="152" y="40"/>
                      <a:pt x="161" y="42"/>
                    </a:cubicBezTo>
                    <a:cubicBezTo>
                      <a:pt x="152" y="42"/>
                      <a:pt x="141" y="44"/>
                      <a:pt x="135" y="41"/>
                    </a:cubicBezTo>
                    <a:close/>
                    <a:moveTo>
                      <a:pt x="233" y="25"/>
                    </a:moveTo>
                    <a:cubicBezTo>
                      <a:pt x="233" y="26"/>
                      <a:pt x="233" y="27"/>
                      <a:pt x="233" y="28"/>
                    </a:cubicBezTo>
                    <a:cubicBezTo>
                      <a:pt x="225" y="30"/>
                      <a:pt x="216" y="27"/>
                      <a:pt x="208" y="25"/>
                    </a:cubicBezTo>
                    <a:cubicBezTo>
                      <a:pt x="218" y="23"/>
                      <a:pt x="225" y="26"/>
                      <a:pt x="23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8" name="Freeform 137"/>
              <p:cNvSpPr/>
              <p:nvPr/>
            </p:nvSpPr>
            <p:spPr bwMode="auto">
              <a:xfrm>
                <a:off x="4922305" y="4271963"/>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49" name="Freeform 138"/>
              <p:cNvSpPr/>
              <p:nvPr/>
            </p:nvSpPr>
            <p:spPr bwMode="auto">
              <a:xfrm>
                <a:off x="7609908" y="4324350"/>
                <a:ext cx="52753" cy="14288"/>
              </a:xfrm>
              <a:custGeom>
                <a:avLst/>
                <a:gdLst>
                  <a:gd name="T0" fmla="*/ 9 w 9"/>
                  <a:gd name="T1" fmla="*/ 2 h 4"/>
                  <a:gd name="T2" fmla="*/ 6 w 9"/>
                  <a:gd name="T3" fmla="*/ 3 h 4"/>
                  <a:gd name="T4" fmla="*/ 6 w 9"/>
                  <a:gd name="T5" fmla="*/ 4 h 4"/>
                  <a:gd name="T6" fmla="*/ 0 w 9"/>
                  <a:gd name="T7" fmla="*/ 4 h 4"/>
                  <a:gd name="T8" fmla="*/ 0 w 9"/>
                  <a:gd name="T9" fmla="*/ 1 h 4"/>
                  <a:gd name="T10" fmla="*/ 9 w 9"/>
                  <a:gd name="T11" fmla="*/ 2 h 4"/>
                </a:gdLst>
                <a:ahLst/>
                <a:cxnLst>
                  <a:cxn ang="0">
                    <a:pos x="T0" y="T1"/>
                  </a:cxn>
                  <a:cxn ang="0">
                    <a:pos x="T2" y="T3"/>
                  </a:cxn>
                  <a:cxn ang="0">
                    <a:pos x="T4" y="T5"/>
                  </a:cxn>
                  <a:cxn ang="0">
                    <a:pos x="T6" y="T7"/>
                  </a:cxn>
                  <a:cxn ang="0">
                    <a:pos x="T8" y="T9"/>
                  </a:cxn>
                  <a:cxn ang="0">
                    <a:pos x="T10" y="T11"/>
                  </a:cxn>
                </a:cxnLst>
                <a:rect l="0" t="0" r="r" b="b"/>
                <a:pathLst>
                  <a:path w="9" h="4">
                    <a:moveTo>
                      <a:pt x="9" y="2"/>
                    </a:moveTo>
                    <a:cubicBezTo>
                      <a:pt x="8" y="2"/>
                      <a:pt x="6" y="2"/>
                      <a:pt x="6" y="3"/>
                    </a:cubicBezTo>
                    <a:cubicBezTo>
                      <a:pt x="7" y="3"/>
                      <a:pt x="7" y="4"/>
                      <a:pt x="6" y="4"/>
                    </a:cubicBezTo>
                    <a:cubicBezTo>
                      <a:pt x="4" y="3"/>
                      <a:pt x="4" y="4"/>
                      <a:pt x="0" y="4"/>
                    </a:cubicBezTo>
                    <a:cubicBezTo>
                      <a:pt x="0" y="3"/>
                      <a:pt x="0" y="2"/>
                      <a:pt x="0" y="1"/>
                    </a:cubicBezTo>
                    <a:cubicBezTo>
                      <a:pt x="4" y="3"/>
                      <a:pt x="6" y="0"/>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0" name="Freeform 139"/>
              <p:cNvSpPr/>
              <p:nvPr/>
            </p:nvSpPr>
            <p:spPr bwMode="auto">
              <a:xfrm>
                <a:off x="7207322" y="4298950"/>
                <a:ext cx="130494" cy="12700"/>
              </a:xfrm>
              <a:custGeom>
                <a:avLst/>
                <a:gdLst>
                  <a:gd name="T0" fmla="*/ 23 w 23"/>
                  <a:gd name="T1" fmla="*/ 2 h 4"/>
                  <a:gd name="T2" fmla="*/ 2 w 23"/>
                  <a:gd name="T3" fmla="*/ 2 h 4"/>
                  <a:gd name="T4" fmla="*/ 23 w 23"/>
                  <a:gd name="T5" fmla="*/ 2 h 4"/>
                </a:gdLst>
                <a:ahLst/>
                <a:cxnLst>
                  <a:cxn ang="0">
                    <a:pos x="T0" y="T1"/>
                  </a:cxn>
                  <a:cxn ang="0">
                    <a:pos x="T2" y="T3"/>
                  </a:cxn>
                  <a:cxn ang="0">
                    <a:pos x="T4" y="T5"/>
                  </a:cxn>
                </a:cxnLst>
                <a:rect l="0" t="0" r="r" b="b"/>
                <a:pathLst>
                  <a:path w="23" h="4">
                    <a:moveTo>
                      <a:pt x="23" y="2"/>
                    </a:moveTo>
                    <a:cubicBezTo>
                      <a:pt x="17" y="4"/>
                      <a:pt x="0" y="4"/>
                      <a:pt x="2" y="2"/>
                    </a:cubicBezTo>
                    <a:cubicBezTo>
                      <a:pt x="5" y="2"/>
                      <a:pt x="20" y="0"/>
                      <a:pt x="2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1" name="Freeform 140"/>
              <p:cNvSpPr/>
              <p:nvPr/>
            </p:nvSpPr>
            <p:spPr bwMode="auto">
              <a:xfrm>
                <a:off x="7223981" y="4344988"/>
                <a:ext cx="63859" cy="15875"/>
              </a:xfrm>
              <a:custGeom>
                <a:avLst/>
                <a:gdLst>
                  <a:gd name="T0" fmla="*/ 4 w 11"/>
                  <a:gd name="T1" fmla="*/ 2 h 5"/>
                  <a:gd name="T2" fmla="*/ 9 w 11"/>
                  <a:gd name="T3" fmla="*/ 2 h 5"/>
                  <a:gd name="T4" fmla="*/ 8 w 11"/>
                  <a:gd name="T5" fmla="*/ 0 h 5"/>
                  <a:gd name="T6" fmla="*/ 11 w 11"/>
                  <a:gd name="T7" fmla="*/ 4 h 5"/>
                  <a:gd name="T8" fmla="*/ 4 w 11"/>
                  <a:gd name="T9" fmla="*/ 2 h 5"/>
                </a:gdLst>
                <a:ahLst/>
                <a:cxnLst>
                  <a:cxn ang="0">
                    <a:pos x="T0" y="T1"/>
                  </a:cxn>
                  <a:cxn ang="0">
                    <a:pos x="T2" y="T3"/>
                  </a:cxn>
                  <a:cxn ang="0">
                    <a:pos x="T4" y="T5"/>
                  </a:cxn>
                  <a:cxn ang="0">
                    <a:pos x="T6" y="T7"/>
                  </a:cxn>
                  <a:cxn ang="0">
                    <a:pos x="T8" y="T9"/>
                  </a:cxn>
                </a:cxnLst>
                <a:rect l="0" t="0" r="r" b="b"/>
                <a:pathLst>
                  <a:path w="11" h="5">
                    <a:moveTo>
                      <a:pt x="4" y="2"/>
                    </a:moveTo>
                    <a:cubicBezTo>
                      <a:pt x="3" y="4"/>
                      <a:pt x="9" y="3"/>
                      <a:pt x="9" y="2"/>
                    </a:cubicBezTo>
                    <a:cubicBezTo>
                      <a:pt x="7" y="2"/>
                      <a:pt x="7" y="0"/>
                      <a:pt x="8" y="0"/>
                    </a:cubicBezTo>
                    <a:cubicBezTo>
                      <a:pt x="8" y="3"/>
                      <a:pt x="11" y="2"/>
                      <a:pt x="11" y="4"/>
                    </a:cubicBezTo>
                    <a:cubicBezTo>
                      <a:pt x="8" y="4"/>
                      <a:pt x="0" y="5"/>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2" name="Freeform 144"/>
              <p:cNvSpPr/>
              <p:nvPr/>
            </p:nvSpPr>
            <p:spPr bwMode="auto">
              <a:xfrm>
                <a:off x="6157824" y="4194175"/>
                <a:ext cx="238775" cy="28575"/>
              </a:xfrm>
              <a:custGeom>
                <a:avLst/>
                <a:gdLst>
                  <a:gd name="T0" fmla="*/ 0 w 42"/>
                  <a:gd name="T1" fmla="*/ 6 h 9"/>
                  <a:gd name="T2" fmla="*/ 34 w 42"/>
                  <a:gd name="T3" fmla="*/ 5 h 9"/>
                  <a:gd name="T4" fmla="*/ 42 w 42"/>
                  <a:gd name="T5" fmla="*/ 6 h 9"/>
                  <a:gd name="T6" fmla="*/ 0 w 42"/>
                  <a:gd name="T7" fmla="*/ 6 h 9"/>
                </a:gdLst>
                <a:ahLst/>
                <a:cxnLst>
                  <a:cxn ang="0">
                    <a:pos x="T0" y="T1"/>
                  </a:cxn>
                  <a:cxn ang="0">
                    <a:pos x="T2" y="T3"/>
                  </a:cxn>
                  <a:cxn ang="0">
                    <a:pos x="T4" y="T5"/>
                  </a:cxn>
                  <a:cxn ang="0">
                    <a:pos x="T6" y="T7"/>
                  </a:cxn>
                </a:cxnLst>
                <a:rect l="0" t="0" r="r" b="b"/>
                <a:pathLst>
                  <a:path w="42" h="9">
                    <a:moveTo>
                      <a:pt x="0" y="6"/>
                    </a:moveTo>
                    <a:cubicBezTo>
                      <a:pt x="8" y="3"/>
                      <a:pt x="23" y="5"/>
                      <a:pt x="34" y="5"/>
                    </a:cubicBezTo>
                    <a:cubicBezTo>
                      <a:pt x="36" y="5"/>
                      <a:pt x="42" y="0"/>
                      <a:pt x="42" y="6"/>
                    </a:cubicBezTo>
                    <a:cubicBezTo>
                      <a:pt x="29" y="6"/>
                      <a:pt x="4" y="9"/>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3" name="Freeform 145"/>
              <p:cNvSpPr/>
              <p:nvPr/>
            </p:nvSpPr>
            <p:spPr bwMode="auto">
              <a:xfrm>
                <a:off x="5907944" y="4330700"/>
                <a:ext cx="97177" cy="14288"/>
              </a:xfrm>
              <a:custGeom>
                <a:avLst/>
                <a:gdLst>
                  <a:gd name="T0" fmla="*/ 3 w 17"/>
                  <a:gd name="T1" fmla="*/ 2 h 4"/>
                  <a:gd name="T2" fmla="*/ 17 w 17"/>
                  <a:gd name="T3" fmla="*/ 3 h 4"/>
                  <a:gd name="T4" fmla="*/ 3 w 17"/>
                  <a:gd name="T5" fmla="*/ 2 h 4"/>
                </a:gdLst>
                <a:ahLst/>
                <a:cxnLst>
                  <a:cxn ang="0">
                    <a:pos x="T0" y="T1"/>
                  </a:cxn>
                  <a:cxn ang="0">
                    <a:pos x="T2" y="T3"/>
                  </a:cxn>
                  <a:cxn ang="0">
                    <a:pos x="T4" y="T5"/>
                  </a:cxn>
                </a:cxnLst>
                <a:rect l="0" t="0" r="r" b="b"/>
                <a:pathLst>
                  <a:path w="17" h="4">
                    <a:moveTo>
                      <a:pt x="3" y="2"/>
                    </a:moveTo>
                    <a:cubicBezTo>
                      <a:pt x="4" y="2"/>
                      <a:pt x="14" y="0"/>
                      <a:pt x="17" y="3"/>
                    </a:cubicBezTo>
                    <a:cubicBezTo>
                      <a:pt x="15" y="4"/>
                      <a:pt x="0"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4" name="Freeform 146"/>
              <p:cNvSpPr/>
              <p:nvPr/>
            </p:nvSpPr>
            <p:spPr bwMode="auto">
              <a:xfrm>
                <a:off x="5466489" y="4357688"/>
                <a:ext cx="397033" cy="9525"/>
              </a:xfrm>
              <a:custGeom>
                <a:avLst/>
                <a:gdLst>
                  <a:gd name="T0" fmla="*/ 70 w 70"/>
                  <a:gd name="T1" fmla="*/ 1 h 3"/>
                  <a:gd name="T2" fmla="*/ 0 w 70"/>
                  <a:gd name="T3" fmla="*/ 2 h 3"/>
                  <a:gd name="T4" fmla="*/ 70 w 70"/>
                  <a:gd name="T5" fmla="*/ 1 h 3"/>
                </a:gdLst>
                <a:ahLst/>
                <a:cxnLst>
                  <a:cxn ang="0">
                    <a:pos x="T0" y="T1"/>
                  </a:cxn>
                  <a:cxn ang="0">
                    <a:pos x="T2" y="T3"/>
                  </a:cxn>
                  <a:cxn ang="0">
                    <a:pos x="T4" y="T5"/>
                  </a:cxn>
                </a:cxnLst>
                <a:rect l="0" t="0" r="r" b="b"/>
                <a:pathLst>
                  <a:path w="70" h="3">
                    <a:moveTo>
                      <a:pt x="70" y="1"/>
                    </a:moveTo>
                    <a:cubicBezTo>
                      <a:pt x="40" y="2"/>
                      <a:pt x="28" y="3"/>
                      <a:pt x="0" y="2"/>
                    </a:cubicBezTo>
                    <a:cubicBezTo>
                      <a:pt x="22" y="1"/>
                      <a:pt x="51" y="0"/>
                      <a:pt x="7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5" name="Freeform 148"/>
              <p:cNvSpPr/>
              <p:nvPr/>
            </p:nvSpPr>
            <p:spPr bwMode="auto">
              <a:xfrm>
                <a:off x="4808469" y="4354513"/>
                <a:ext cx="435904" cy="15875"/>
              </a:xfrm>
              <a:custGeom>
                <a:avLst/>
                <a:gdLst>
                  <a:gd name="T0" fmla="*/ 14 w 77"/>
                  <a:gd name="T1" fmla="*/ 0 h 5"/>
                  <a:gd name="T2" fmla="*/ 21 w 77"/>
                  <a:gd name="T3" fmla="*/ 3 h 5"/>
                  <a:gd name="T4" fmla="*/ 62 w 77"/>
                  <a:gd name="T5" fmla="*/ 3 h 5"/>
                  <a:gd name="T6" fmla="*/ 53 w 77"/>
                  <a:gd name="T7" fmla="*/ 5 h 5"/>
                  <a:gd name="T8" fmla="*/ 0 w 77"/>
                  <a:gd name="T9" fmla="*/ 3 h 5"/>
                  <a:gd name="T10" fmla="*/ 14 w 77"/>
                  <a:gd name="T11" fmla="*/ 0 h 5"/>
                </a:gdLst>
                <a:ahLst/>
                <a:cxnLst>
                  <a:cxn ang="0">
                    <a:pos x="T0" y="T1"/>
                  </a:cxn>
                  <a:cxn ang="0">
                    <a:pos x="T2" y="T3"/>
                  </a:cxn>
                  <a:cxn ang="0">
                    <a:pos x="T4" y="T5"/>
                  </a:cxn>
                  <a:cxn ang="0">
                    <a:pos x="T6" y="T7"/>
                  </a:cxn>
                  <a:cxn ang="0">
                    <a:pos x="T8" y="T9"/>
                  </a:cxn>
                  <a:cxn ang="0">
                    <a:pos x="T10" y="T11"/>
                  </a:cxn>
                </a:cxnLst>
                <a:rect l="0" t="0" r="r" b="b"/>
                <a:pathLst>
                  <a:path w="77" h="5">
                    <a:moveTo>
                      <a:pt x="14" y="0"/>
                    </a:moveTo>
                    <a:cubicBezTo>
                      <a:pt x="16" y="2"/>
                      <a:pt x="18" y="3"/>
                      <a:pt x="21" y="3"/>
                    </a:cubicBezTo>
                    <a:cubicBezTo>
                      <a:pt x="35" y="3"/>
                      <a:pt x="47" y="3"/>
                      <a:pt x="62" y="3"/>
                    </a:cubicBezTo>
                    <a:cubicBezTo>
                      <a:pt x="77" y="4"/>
                      <a:pt x="56" y="5"/>
                      <a:pt x="53" y="5"/>
                    </a:cubicBezTo>
                    <a:cubicBezTo>
                      <a:pt x="41" y="5"/>
                      <a:pt x="12" y="5"/>
                      <a:pt x="0" y="3"/>
                    </a:cubicBezTo>
                    <a:cubicBezTo>
                      <a:pt x="8" y="3"/>
                      <a:pt x="12" y="5"/>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6" name="Freeform 149"/>
              <p:cNvSpPr/>
              <p:nvPr/>
            </p:nvSpPr>
            <p:spPr bwMode="auto">
              <a:xfrm>
                <a:off x="4466967" y="4479925"/>
                <a:ext cx="63859" cy="19050"/>
              </a:xfrm>
              <a:custGeom>
                <a:avLst/>
                <a:gdLst>
                  <a:gd name="T0" fmla="*/ 8 w 11"/>
                  <a:gd name="T1" fmla="*/ 3 h 6"/>
                  <a:gd name="T2" fmla="*/ 7 w 11"/>
                  <a:gd name="T3" fmla="*/ 4 h 6"/>
                  <a:gd name="T4" fmla="*/ 9 w 11"/>
                  <a:gd name="T5" fmla="*/ 5 h 6"/>
                  <a:gd name="T6" fmla="*/ 3 w 11"/>
                  <a:gd name="T7" fmla="*/ 2 h 6"/>
                  <a:gd name="T8" fmla="*/ 8 w 11"/>
                  <a:gd name="T9" fmla="*/ 3 h 6"/>
                </a:gdLst>
                <a:ahLst/>
                <a:cxnLst>
                  <a:cxn ang="0">
                    <a:pos x="T0" y="T1"/>
                  </a:cxn>
                  <a:cxn ang="0">
                    <a:pos x="T2" y="T3"/>
                  </a:cxn>
                  <a:cxn ang="0">
                    <a:pos x="T4" y="T5"/>
                  </a:cxn>
                  <a:cxn ang="0">
                    <a:pos x="T6" y="T7"/>
                  </a:cxn>
                  <a:cxn ang="0">
                    <a:pos x="T8" y="T9"/>
                  </a:cxn>
                </a:cxnLst>
                <a:rect l="0" t="0" r="r" b="b"/>
                <a:pathLst>
                  <a:path w="11" h="6">
                    <a:moveTo>
                      <a:pt x="8" y="3"/>
                    </a:moveTo>
                    <a:cubicBezTo>
                      <a:pt x="7" y="3"/>
                      <a:pt x="7" y="3"/>
                      <a:pt x="7" y="4"/>
                    </a:cubicBezTo>
                    <a:cubicBezTo>
                      <a:pt x="8" y="4"/>
                      <a:pt x="9" y="4"/>
                      <a:pt x="9" y="5"/>
                    </a:cubicBezTo>
                    <a:cubicBezTo>
                      <a:pt x="6" y="6"/>
                      <a:pt x="0" y="4"/>
                      <a:pt x="3" y="2"/>
                    </a:cubicBezTo>
                    <a:cubicBezTo>
                      <a:pt x="4" y="5"/>
                      <a:pt x="11"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7" name="Freeform 150"/>
              <p:cNvSpPr/>
              <p:nvPr/>
            </p:nvSpPr>
            <p:spPr bwMode="auto">
              <a:xfrm>
                <a:off x="3770077" y="4475163"/>
                <a:ext cx="169364" cy="14288"/>
              </a:xfrm>
              <a:custGeom>
                <a:avLst/>
                <a:gdLst>
                  <a:gd name="T0" fmla="*/ 0 w 30"/>
                  <a:gd name="T1" fmla="*/ 2 h 4"/>
                  <a:gd name="T2" fmla="*/ 30 w 30"/>
                  <a:gd name="T3" fmla="*/ 4 h 4"/>
                  <a:gd name="T4" fmla="*/ 0 w 30"/>
                  <a:gd name="T5" fmla="*/ 2 h 4"/>
                </a:gdLst>
                <a:ahLst/>
                <a:cxnLst>
                  <a:cxn ang="0">
                    <a:pos x="T0" y="T1"/>
                  </a:cxn>
                  <a:cxn ang="0">
                    <a:pos x="T2" y="T3"/>
                  </a:cxn>
                  <a:cxn ang="0">
                    <a:pos x="T4" y="T5"/>
                  </a:cxn>
                </a:cxnLst>
                <a:rect l="0" t="0" r="r" b="b"/>
                <a:pathLst>
                  <a:path w="30" h="4">
                    <a:moveTo>
                      <a:pt x="0" y="2"/>
                    </a:moveTo>
                    <a:cubicBezTo>
                      <a:pt x="8" y="0"/>
                      <a:pt x="22" y="2"/>
                      <a:pt x="30" y="4"/>
                    </a:cubicBezTo>
                    <a:cubicBezTo>
                      <a:pt x="20" y="3"/>
                      <a:pt x="8"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8" name="Freeform 151"/>
              <p:cNvSpPr/>
              <p:nvPr/>
            </p:nvSpPr>
            <p:spPr bwMode="auto">
              <a:xfrm>
                <a:off x="2481804" y="4249738"/>
                <a:ext cx="77741" cy="15875"/>
              </a:xfrm>
              <a:custGeom>
                <a:avLst/>
                <a:gdLst>
                  <a:gd name="T0" fmla="*/ 14 w 14"/>
                  <a:gd name="T1" fmla="*/ 2 h 5"/>
                  <a:gd name="T2" fmla="*/ 14 w 14"/>
                  <a:gd name="T3" fmla="*/ 4 h 5"/>
                  <a:gd name="T4" fmla="*/ 1 w 14"/>
                  <a:gd name="T5" fmla="*/ 5 h 5"/>
                  <a:gd name="T6" fmla="*/ 14 w 14"/>
                  <a:gd name="T7" fmla="*/ 2 h 5"/>
                </a:gdLst>
                <a:ahLst/>
                <a:cxnLst>
                  <a:cxn ang="0">
                    <a:pos x="T0" y="T1"/>
                  </a:cxn>
                  <a:cxn ang="0">
                    <a:pos x="T2" y="T3"/>
                  </a:cxn>
                  <a:cxn ang="0">
                    <a:pos x="T4" y="T5"/>
                  </a:cxn>
                  <a:cxn ang="0">
                    <a:pos x="T6" y="T7"/>
                  </a:cxn>
                </a:cxnLst>
                <a:rect l="0" t="0" r="r" b="b"/>
                <a:pathLst>
                  <a:path w="14" h="5">
                    <a:moveTo>
                      <a:pt x="14" y="2"/>
                    </a:moveTo>
                    <a:cubicBezTo>
                      <a:pt x="13" y="3"/>
                      <a:pt x="13" y="3"/>
                      <a:pt x="14" y="4"/>
                    </a:cubicBezTo>
                    <a:cubicBezTo>
                      <a:pt x="9" y="2"/>
                      <a:pt x="7" y="5"/>
                      <a:pt x="1" y="5"/>
                    </a:cubicBezTo>
                    <a:cubicBezTo>
                      <a:pt x="0" y="0"/>
                      <a:pt x="12" y="4"/>
                      <a:pt x="1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59" name="Freeform 153"/>
              <p:cNvSpPr/>
              <p:nvPr/>
            </p:nvSpPr>
            <p:spPr bwMode="auto">
              <a:xfrm>
                <a:off x="7526615" y="4327525"/>
                <a:ext cx="44423" cy="20638"/>
              </a:xfrm>
              <a:custGeom>
                <a:avLst/>
                <a:gdLst>
                  <a:gd name="T0" fmla="*/ 8 w 8"/>
                  <a:gd name="T1" fmla="*/ 3 h 6"/>
                  <a:gd name="T2" fmla="*/ 2 w 8"/>
                  <a:gd name="T3" fmla="*/ 6 h 6"/>
                  <a:gd name="T4" fmla="*/ 0 w 8"/>
                  <a:gd name="T5" fmla="*/ 2 h 6"/>
                  <a:gd name="T6" fmla="*/ 8 w 8"/>
                  <a:gd name="T7" fmla="*/ 3 h 6"/>
                </a:gdLst>
                <a:ahLst/>
                <a:cxnLst>
                  <a:cxn ang="0">
                    <a:pos x="T0" y="T1"/>
                  </a:cxn>
                  <a:cxn ang="0">
                    <a:pos x="T2" y="T3"/>
                  </a:cxn>
                  <a:cxn ang="0">
                    <a:pos x="T4" y="T5"/>
                  </a:cxn>
                  <a:cxn ang="0">
                    <a:pos x="T6" y="T7"/>
                  </a:cxn>
                </a:cxnLst>
                <a:rect l="0" t="0" r="r" b="b"/>
                <a:pathLst>
                  <a:path w="8" h="6">
                    <a:moveTo>
                      <a:pt x="8" y="3"/>
                    </a:moveTo>
                    <a:cubicBezTo>
                      <a:pt x="6" y="5"/>
                      <a:pt x="5" y="3"/>
                      <a:pt x="2" y="6"/>
                    </a:cubicBezTo>
                    <a:cubicBezTo>
                      <a:pt x="2" y="4"/>
                      <a:pt x="1" y="3"/>
                      <a:pt x="0" y="2"/>
                    </a:cubicBezTo>
                    <a:cubicBezTo>
                      <a:pt x="2" y="2"/>
                      <a:pt x="7" y="0"/>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60" name="Freeform 154"/>
              <p:cNvSpPr/>
              <p:nvPr/>
            </p:nvSpPr>
            <p:spPr bwMode="auto">
              <a:xfrm>
                <a:off x="7371134" y="4330700"/>
                <a:ext cx="124941" cy="23813"/>
              </a:xfrm>
              <a:custGeom>
                <a:avLst/>
                <a:gdLst>
                  <a:gd name="T0" fmla="*/ 22 w 22"/>
                  <a:gd name="T1" fmla="*/ 2 h 7"/>
                  <a:gd name="T2" fmla="*/ 22 w 22"/>
                  <a:gd name="T3" fmla="*/ 4 h 7"/>
                  <a:gd name="T4" fmla="*/ 0 w 22"/>
                  <a:gd name="T5" fmla="*/ 7 h 7"/>
                  <a:gd name="T6" fmla="*/ 0 w 22"/>
                  <a:gd name="T7" fmla="*/ 2 h 7"/>
                  <a:gd name="T8" fmla="*/ 22 w 22"/>
                  <a:gd name="T9" fmla="*/ 2 h 7"/>
                </a:gdLst>
                <a:ahLst/>
                <a:cxnLst>
                  <a:cxn ang="0">
                    <a:pos x="T0" y="T1"/>
                  </a:cxn>
                  <a:cxn ang="0">
                    <a:pos x="T2" y="T3"/>
                  </a:cxn>
                  <a:cxn ang="0">
                    <a:pos x="T4" y="T5"/>
                  </a:cxn>
                  <a:cxn ang="0">
                    <a:pos x="T6" y="T7"/>
                  </a:cxn>
                  <a:cxn ang="0">
                    <a:pos x="T8" y="T9"/>
                  </a:cxn>
                </a:cxnLst>
                <a:rect l="0" t="0" r="r" b="b"/>
                <a:pathLst>
                  <a:path w="22" h="7">
                    <a:moveTo>
                      <a:pt x="22" y="2"/>
                    </a:moveTo>
                    <a:cubicBezTo>
                      <a:pt x="21" y="2"/>
                      <a:pt x="22" y="3"/>
                      <a:pt x="22" y="4"/>
                    </a:cubicBezTo>
                    <a:cubicBezTo>
                      <a:pt x="15" y="5"/>
                      <a:pt x="7" y="5"/>
                      <a:pt x="0" y="7"/>
                    </a:cubicBezTo>
                    <a:cubicBezTo>
                      <a:pt x="0" y="5"/>
                      <a:pt x="0" y="4"/>
                      <a:pt x="0" y="2"/>
                    </a:cubicBezTo>
                    <a:cubicBezTo>
                      <a:pt x="5" y="4"/>
                      <a:pt x="16" y="0"/>
                      <a:pt x="2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sp>
            <p:nvSpPr>
              <p:cNvPr id="161" name="Freeform 155"/>
              <p:cNvSpPr/>
              <p:nvPr/>
            </p:nvSpPr>
            <p:spPr bwMode="auto">
              <a:xfrm>
                <a:off x="2645616" y="4449763"/>
                <a:ext cx="1043945" cy="42863"/>
              </a:xfrm>
              <a:custGeom>
                <a:avLst/>
                <a:gdLst>
                  <a:gd name="T0" fmla="*/ 65 w 184"/>
                  <a:gd name="T1" fmla="*/ 4 h 13"/>
                  <a:gd name="T2" fmla="*/ 158 w 184"/>
                  <a:gd name="T3" fmla="*/ 8 h 13"/>
                  <a:gd name="T4" fmla="*/ 184 w 184"/>
                  <a:gd name="T5" fmla="*/ 8 h 13"/>
                  <a:gd name="T6" fmla="*/ 116 w 184"/>
                  <a:gd name="T7" fmla="*/ 9 h 13"/>
                  <a:gd name="T8" fmla="*/ 83 w 184"/>
                  <a:gd name="T9" fmla="*/ 12 h 13"/>
                  <a:gd name="T10" fmla="*/ 45 w 184"/>
                  <a:gd name="T11" fmla="*/ 10 h 13"/>
                  <a:gd name="T12" fmla="*/ 0 w 184"/>
                  <a:gd name="T13" fmla="*/ 6 h 13"/>
                  <a:gd name="T14" fmla="*/ 65 w 184"/>
                  <a:gd name="T15" fmla="*/ 4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3">
                    <a:moveTo>
                      <a:pt x="65" y="4"/>
                    </a:moveTo>
                    <a:cubicBezTo>
                      <a:pt x="97" y="12"/>
                      <a:pt x="129" y="5"/>
                      <a:pt x="158" y="8"/>
                    </a:cubicBezTo>
                    <a:cubicBezTo>
                      <a:pt x="160" y="4"/>
                      <a:pt x="177" y="7"/>
                      <a:pt x="184" y="8"/>
                    </a:cubicBezTo>
                    <a:cubicBezTo>
                      <a:pt x="167" y="13"/>
                      <a:pt x="142" y="9"/>
                      <a:pt x="116" y="9"/>
                    </a:cubicBezTo>
                    <a:cubicBezTo>
                      <a:pt x="104" y="10"/>
                      <a:pt x="93" y="12"/>
                      <a:pt x="83" y="12"/>
                    </a:cubicBezTo>
                    <a:cubicBezTo>
                      <a:pt x="71" y="11"/>
                      <a:pt x="60" y="10"/>
                      <a:pt x="45" y="10"/>
                    </a:cubicBezTo>
                    <a:cubicBezTo>
                      <a:pt x="31" y="10"/>
                      <a:pt x="12" y="12"/>
                      <a:pt x="0" y="6"/>
                    </a:cubicBezTo>
                    <a:cubicBezTo>
                      <a:pt x="19" y="0"/>
                      <a:pt x="44" y="11"/>
                      <a:pt x="6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bg1"/>
                  </a:solidFill>
                </a:endParaRPr>
              </a:p>
            </p:txBody>
          </p:sp>
        </p:grpSp>
        <p:grpSp>
          <p:nvGrpSpPr>
            <p:cNvPr id="163" name="组合 162"/>
            <p:cNvGrpSpPr/>
            <p:nvPr/>
          </p:nvGrpSpPr>
          <p:grpSpPr>
            <a:xfrm>
              <a:off x="6742" y="5466"/>
              <a:ext cx="492" cy="492"/>
              <a:chOff x="891974" y="4415843"/>
              <a:chExt cx="450443" cy="450443"/>
            </a:xfrm>
          </p:grpSpPr>
          <p:sp>
            <p:nvSpPr>
              <p:cNvPr id="164" name="椭圆 16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165"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B8C5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166" name="文本框 165"/>
            <p:cNvSpPr txBox="1"/>
            <p:nvPr/>
          </p:nvSpPr>
          <p:spPr>
            <a:xfrm>
              <a:off x="7298" y="5546"/>
              <a:ext cx="1429" cy="336"/>
            </a:xfrm>
            <a:prstGeom prst="rect">
              <a:avLst/>
            </a:prstGeom>
            <a:noFill/>
          </p:spPr>
          <p:txBody>
            <a:bodyPr wrap="square" lIns="68519" tIns="34289" rIns="68519" bIns="34289" rtlCol="0">
              <a:spAutoFit/>
              <a:scene3d>
                <a:camera prst="orthographicFront"/>
                <a:lightRig rig="threePt" dir="t"/>
              </a:scene3d>
              <a:sp3d contourW="12700"/>
            </a:bodyPr>
            <a:lstStyle/>
            <a:p>
              <a:pPr defTabSz="684530"/>
              <a:r>
                <a:rPr lang="zh-CN" altLang="en-US" sz="1600" b="1" dirty="0">
                  <a:solidFill>
                    <a:schemeClr val="bg1"/>
                  </a:solidFill>
                </a:rPr>
                <a:t>汇报人：</a:t>
              </a:r>
              <a:r>
                <a:rPr lang="en-US" altLang="zh-CN" sz="1600" b="1" dirty="0">
                  <a:solidFill>
                    <a:schemeClr val="bg1"/>
                  </a:solidFill>
                </a:rPr>
                <a:t>CN</a:t>
              </a:r>
              <a:endParaRPr lang="en-US" altLang="zh-CN" sz="1600" b="1" dirty="0">
                <a:solidFill>
                  <a:schemeClr val="bg1"/>
                </a:solidFill>
              </a:endParaRPr>
            </a:p>
          </p:txBody>
        </p:sp>
        <p:grpSp>
          <p:nvGrpSpPr>
            <p:cNvPr id="167" name="组合 166"/>
            <p:cNvGrpSpPr/>
            <p:nvPr/>
          </p:nvGrpSpPr>
          <p:grpSpPr>
            <a:xfrm>
              <a:off x="9639" y="5466"/>
              <a:ext cx="492" cy="492"/>
              <a:chOff x="891974" y="4415843"/>
              <a:chExt cx="450443" cy="450443"/>
            </a:xfrm>
          </p:grpSpPr>
          <p:sp>
            <p:nvSpPr>
              <p:cNvPr id="168" name="椭圆 167"/>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169"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rgbClr val="FB8C5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170" name="文本框 169"/>
            <p:cNvSpPr txBox="1"/>
            <p:nvPr/>
          </p:nvSpPr>
          <p:spPr>
            <a:xfrm>
              <a:off x="10184" y="5546"/>
              <a:ext cx="2552" cy="336"/>
            </a:xfrm>
            <a:prstGeom prst="rect">
              <a:avLst/>
            </a:prstGeom>
            <a:noFill/>
          </p:spPr>
          <p:txBody>
            <a:bodyPr wrap="square" lIns="68519" tIns="34289" rIns="68519" bIns="34289" rtlCol="0">
              <a:spAutoFit/>
              <a:scene3d>
                <a:camera prst="orthographicFront"/>
                <a:lightRig rig="threePt" dir="t"/>
              </a:scene3d>
              <a:sp3d contourW="12700"/>
            </a:bodyPr>
            <a:lstStyle/>
            <a:p>
              <a:pPr defTabSz="684530"/>
              <a:r>
                <a:rPr lang="zh-CN" altLang="en-US" sz="1600" b="1" dirty="0">
                  <a:solidFill>
                    <a:schemeClr val="bg1"/>
                  </a:solidFill>
                </a:rPr>
                <a:t>时间：</a:t>
              </a:r>
              <a:r>
                <a:rPr lang="en-US" altLang="zh-CN" sz="1600" b="1" dirty="0">
                  <a:solidFill>
                    <a:schemeClr val="bg1"/>
                  </a:solidFill>
                </a:rPr>
                <a:t>2020</a:t>
              </a:r>
              <a:r>
                <a:rPr lang="zh-CN" altLang="en-US" sz="1600" b="1" dirty="0">
                  <a:solidFill>
                    <a:schemeClr val="bg1"/>
                  </a:solidFill>
                </a:rPr>
                <a:t>年 </a:t>
              </a:r>
              <a:r>
                <a:rPr lang="en-US" altLang="zh-CN" sz="1600" b="1" dirty="0">
                  <a:solidFill>
                    <a:schemeClr val="bg1"/>
                  </a:solidFill>
                </a:rPr>
                <a:t>11</a:t>
              </a:r>
              <a:r>
                <a:rPr lang="zh-CN" altLang="en-US" sz="1600" b="1" dirty="0">
                  <a:solidFill>
                    <a:schemeClr val="bg1"/>
                  </a:solidFill>
                </a:rPr>
                <a:t>月</a:t>
              </a:r>
              <a:r>
                <a:rPr lang="en-US" altLang="zh-CN" sz="1600" b="1" dirty="0">
                  <a:solidFill>
                    <a:schemeClr val="bg1"/>
                  </a:solidFill>
                </a:rPr>
                <a:t>1</a:t>
              </a:r>
              <a:r>
                <a:rPr lang="zh-CN" altLang="en-US" sz="1600" b="1" dirty="0">
                  <a:solidFill>
                    <a:schemeClr val="bg1"/>
                  </a:solidFill>
                </a:rPr>
                <a:t>日</a:t>
              </a:r>
              <a:endParaRPr lang="zh-CN" altLang="en-US" sz="1600" b="1" dirty="0">
                <a:solidFill>
                  <a:schemeClr val="bg1"/>
                </a:solidFill>
              </a:endParaRPr>
            </a:p>
          </p:txBody>
        </p:sp>
      </p:grpSp>
      <p:pic>
        <p:nvPicPr>
          <p:cNvPr id="4" name="图片 3" descr="23 刚好"/>
          <p:cNvPicPr>
            <a:picLocks noChangeAspect="1"/>
          </p:cNvPicPr>
          <p:nvPr/>
        </p:nvPicPr>
        <p:blipFill>
          <a:blip r:embed="rId9"/>
          <a:stretch>
            <a:fillRect/>
          </a:stretch>
        </p:blipFill>
        <p:spPr>
          <a:xfrm flipH="1">
            <a:off x="15240" y="0"/>
            <a:ext cx="4678680" cy="4678680"/>
          </a:xfrm>
          <a:prstGeom prst="rect">
            <a:avLst/>
          </a:prstGeom>
        </p:spPr>
      </p:pic>
      <p:pic>
        <p:nvPicPr>
          <p:cNvPr id="18" name="图片 17" descr="图片包含 室内, 桌子, 书, 黑色&#10;&#10;描述已自动生成"/>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8155" y="3679190"/>
            <a:ext cx="4215765" cy="3085465"/>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276455" cy="6915150"/>
          </a:xfrm>
          <a:prstGeom prst="rect">
            <a:avLst/>
          </a:prstGeom>
        </p:spPr>
      </p:pic>
    </p:spTree>
  </p:cSld>
  <p:clrMapOvr>
    <a:masterClrMapping/>
  </p:clrMapOvr>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3862</Words>
  <Application>WPS 演示</Application>
  <PresentationFormat>宽屏</PresentationFormat>
  <Paragraphs>266</Paragraphs>
  <Slides>20</Slides>
  <Notes>0</Notes>
  <HiddenSlides>0</HiddenSlides>
  <MMClips>0</MMClips>
  <ScaleCrop>false</ScaleCrop>
  <HeadingPairs>
    <vt:vector size="6" baseType="variant">
      <vt:variant>
        <vt:lpstr>已用的字体</vt:lpstr>
      </vt:variant>
      <vt:variant>
        <vt:i4>31</vt:i4>
      </vt:variant>
      <vt:variant>
        <vt:lpstr>主题</vt:lpstr>
      </vt:variant>
      <vt:variant>
        <vt:i4>2</vt:i4>
      </vt:variant>
      <vt:variant>
        <vt:lpstr>幻灯片标题</vt:lpstr>
      </vt:variant>
      <vt:variant>
        <vt:i4>20</vt:i4>
      </vt:variant>
    </vt:vector>
  </HeadingPairs>
  <TitlesOfParts>
    <vt:vector size="53" baseType="lpstr">
      <vt:lpstr>Arial</vt:lpstr>
      <vt:lpstr>宋体</vt:lpstr>
      <vt:lpstr>Wingdings</vt:lpstr>
      <vt:lpstr>迷你简汉真广标</vt:lpstr>
      <vt:lpstr>Century Gothic</vt:lpstr>
      <vt:lpstr>思源黑体 Light</vt:lpstr>
      <vt:lpstr>微软雅黑 Light</vt:lpstr>
      <vt:lpstr>微软雅黑</vt:lpstr>
      <vt:lpstr>黑体</vt:lpstr>
      <vt:lpstr>Arial Unicode MS</vt:lpstr>
      <vt:lpstr>等线 Light</vt:lpstr>
      <vt:lpstr>等线</vt:lpstr>
      <vt:lpstr>Calibri</vt:lpstr>
      <vt:lpstr>锐字工房磅礴黑简 高</vt:lpstr>
      <vt:lpstr>汉仪锐智简</vt:lpstr>
      <vt:lpstr>汉仪雅酷黑简</vt:lpstr>
      <vt:lpstr>方正清仿宋 简 Bold</vt:lpstr>
      <vt:lpstr>兰米蹦君体</vt:lpstr>
      <vt:lpstr>一世风华拼音体</vt:lpstr>
      <vt:lpstr>华康皮皮鼠体 W5</vt:lpstr>
      <vt:lpstr>站酷快乐体</vt:lpstr>
      <vt:lpstr>字语坊岚烟行楷</vt:lpstr>
      <vt:lpstr>方正悠黑体加粗</vt:lpstr>
      <vt:lpstr>汉仪细秀体简 L</vt:lpstr>
      <vt:lpstr>仿宋</vt:lpstr>
      <vt:lpstr>方正粗黑宋简体</vt:lpstr>
      <vt:lpstr>字魂59号-创粗黑</vt:lpstr>
      <vt:lpstr>华文中宋</vt:lpstr>
      <vt:lpstr>字魂36号-正文宋楷</vt:lpstr>
      <vt:lpstr>汉仪文黑-55W</vt:lpstr>
      <vt:lpstr>汉仪菱心体简</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8</cp:revision>
  <dcterms:created xsi:type="dcterms:W3CDTF">2019-11-06T08:11:00Z</dcterms:created>
  <dcterms:modified xsi:type="dcterms:W3CDTF">2020-07-23T07:37:34Z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