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6" r:id="rId5"/>
    <p:sldId id="267" r:id="rId6"/>
    <p:sldId id="268" r:id="rId7"/>
    <p:sldId id="269" r:id="rId8"/>
    <p:sldId id="259" r:id="rId9"/>
    <p:sldId id="271" r:id="rId10"/>
    <p:sldId id="272" r:id="rId11"/>
    <p:sldId id="273" r:id="rId12"/>
    <p:sldId id="277" r:id="rId13"/>
    <p:sldId id="260" r:id="rId14"/>
    <p:sldId id="278" r:id="rId15"/>
    <p:sldId id="280" r:id="rId16"/>
    <p:sldId id="281" r:id="rId17"/>
    <p:sldId id="283" r:id="rId18"/>
    <p:sldId id="261" r:id="rId19"/>
    <p:sldId id="284" r:id="rId20"/>
    <p:sldId id="285" r:id="rId21"/>
    <p:sldId id="286" r:id="rId22"/>
    <p:sldId id="287" r:id="rId23"/>
    <p:sldId id="288" r:id="rId24"/>
  </p:sldIdLst>
  <p:sldSz cx="12192000" cy="6858000"/>
  <p:notesSz cx="6858000" cy="9144000"/>
  <p:embeddedFontLst>
    <p:embeddedFont>
      <p:font typeface="等线" panose="02010600030101010101" pitchFamily="2" charset="-122"/>
      <p:regular r:id="rId26"/>
      <p:bold r:id="rId27"/>
    </p:embeddedFont>
    <p:embeddedFont>
      <p:font typeface="等线 Light" panose="02010600030101010101" pitchFamily="2" charset="-122"/>
      <p:regular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微软雅黑" panose="020B0503020204020204" pitchFamily="34" charset="-122"/>
      <p:regular r:id="rId33"/>
      <p:bold r:id="rId34"/>
    </p:embeddedFont>
    <p:embeddedFont>
      <p:font typeface="Aharoni" panose="020B0604020202020204" charset="-79"/>
      <p:bold r:id="rId35"/>
    </p:embeddedFont>
  </p:embeddedFontLst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8CA3"/>
    <a:srgbClr val="003A54"/>
    <a:srgbClr val="FACBD1"/>
    <a:srgbClr val="FFFFFF"/>
    <a:srgbClr val="93D8DD"/>
    <a:srgbClr val="CCEC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74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771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  <p:extLst>
      <p:ext uri="{BB962C8B-B14F-4D97-AF65-F5344CB8AC3E}">
        <p14:creationId xmlns:p14="http://schemas.microsoft.com/office/powerpoint/2010/main" val="2662763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0424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5404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014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096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0214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5323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709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6665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30610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86307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20357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6355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9000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766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8945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0200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3994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8973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4745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11951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5511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415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54219-2E8E-403E-94B1-BC9ACE77D073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7ACF-88D7-49F5-B9B0-CE78A29FB3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54219-2E8E-403E-94B1-BC9ACE77D073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7ACF-88D7-49F5-B9B0-CE78A29FB3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54219-2E8E-403E-94B1-BC9ACE77D073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7ACF-88D7-49F5-B9B0-CE78A29FB3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54219-2E8E-403E-94B1-BC9ACE77D073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7ACF-88D7-49F5-B9B0-CE78A29FB3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54219-2E8E-403E-94B1-BC9ACE77D073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7ACF-88D7-49F5-B9B0-CE78A29FB3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54219-2E8E-403E-94B1-BC9ACE77D073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7ACF-88D7-49F5-B9B0-CE78A29FB3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93D8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54219-2E8E-403E-94B1-BC9ACE77D073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7ACF-88D7-49F5-B9B0-CE78A29FB3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54219-2E8E-403E-94B1-BC9ACE77D073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7ACF-88D7-49F5-B9B0-CE78A29FB3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54219-2E8E-403E-94B1-BC9ACE77D073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7ACF-88D7-49F5-B9B0-CE78A29FB3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54219-2E8E-403E-94B1-BC9ACE77D073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7ACF-88D7-49F5-B9B0-CE78A29FB3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54219-2E8E-403E-94B1-BC9ACE77D073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27ACF-88D7-49F5-B9B0-CE78A29FB3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" name="Freeform 1403"/>
          <p:cNvSpPr>
            <a:spLocks noEditPoints="1"/>
          </p:cNvSpPr>
          <p:nvPr/>
        </p:nvSpPr>
        <p:spPr bwMode="auto">
          <a:xfrm rot="1813838">
            <a:off x="4844744" y="922016"/>
            <a:ext cx="1337358" cy="679098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94" name="Freeform 1403"/>
          <p:cNvSpPr>
            <a:spLocks noEditPoints="1"/>
          </p:cNvSpPr>
          <p:nvPr/>
        </p:nvSpPr>
        <p:spPr bwMode="auto">
          <a:xfrm rot="670049">
            <a:off x="2703960" y="1551364"/>
            <a:ext cx="1337358" cy="679098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73" name="矩形 2772"/>
          <p:cNvSpPr/>
          <p:nvPr/>
        </p:nvSpPr>
        <p:spPr>
          <a:xfrm>
            <a:off x="979428" y="2289079"/>
            <a:ext cx="8830678" cy="2442719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86" name="组合 2785"/>
          <p:cNvGrpSpPr/>
          <p:nvPr/>
        </p:nvGrpSpPr>
        <p:grpSpPr>
          <a:xfrm>
            <a:off x="3362234" y="1137417"/>
            <a:ext cx="2426007" cy="1920084"/>
            <a:chOff x="4667250" y="2298700"/>
            <a:chExt cx="2862263" cy="2265363"/>
          </a:xfrm>
        </p:grpSpPr>
        <p:sp>
          <p:nvSpPr>
            <p:cNvPr id="2778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9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0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1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2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3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4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5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2774" name="图片 277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8300" y="0"/>
            <a:ext cx="6882981" cy="5243014"/>
          </a:xfrm>
          <a:prstGeom prst="rect">
            <a:avLst/>
          </a:prstGeom>
        </p:spPr>
      </p:pic>
      <p:sp>
        <p:nvSpPr>
          <p:cNvPr id="2790" name="Freeform 1403"/>
          <p:cNvSpPr>
            <a:spLocks noEditPoints="1"/>
          </p:cNvSpPr>
          <p:nvPr/>
        </p:nvSpPr>
        <p:spPr bwMode="auto">
          <a:xfrm rot="16697924">
            <a:off x="1758990" y="5338806"/>
            <a:ext cx="1731963" cy="879475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91" name="Freeform 1404"/>
          <p:cNvSpPr/>
          <p:nvPr/>
        </p:nvSpPr>
        <p:spPr bwMode="auto">
          <a:xfrm>
            <a:off x="5287963" y="3198813"/>
            <a:ext cx="298450" cy="39688"/>
          </a:xfrm>
          <a:custGeom>
            <a:avLst/>
            <a:gdLst>
              <a:gd name="T0" fmla="*/ 7 w 70"/>
              <a:gd name="T1" fmla="*/ 0 h 9"/>
              <a:gd name="T2" fmla="*/ 1 w 70"/>
              <a:gd name="T3" fmla="*/ 1 h 9"/>
              <a:gd name="T4" fmla="*/ 1 w 70"/>
              <a:gd name="T5" fmla="*/ 3 h 9"/>
              <a:gd name="T6" fmla="*/ 13 w 70"/>
              <a:gd name="T7" fmla="*/ 6 h 9"/>
              <a:gd name="T8" fmla="*/ 31 w 70"/>
              <a:gd name="T9" fmla="*/ 7 h 9"/>
              <a:gd name="T10" fmla="*/ 51 w 70"/>
              <a:gd name="T11" fmla="*/ 7 h 9"/>
              <a:gd name="T12" fmla="*/ 60 w 70"/>
              <a:gd name="T13" fmla="*/ 8 h 9"/>
              <a:gd name="T14" fmla="*/ 70 w 70"/>
              <a:gd name="T15" fmla="*/ 9 h 9"/>
              <a:gd name="T16" fmla="*/ 70 w 70"/>
              <a:gd name="T17" fmla="*/ 9 h 9"/>
              <a:gd name="T18" fmla="*/ 62 w 70"/>
              <a:gd name="T19" fmla="*/ 6 h 9"/>
              <a:gd name="T20" fmla="*/ 53 w 70"/>
              <a:gd name="T21" fmla="*/ 5 h 9"/>
              <a:gd name="T22" fmla="*/ 36 w 70"/>
              <a:gd name="T23" fmla="*/ 3 h 9"/>
              <a:gd name="T24" fmla="*/ 19 w 70"/>
              <a:gd name="T25" fmla="*/ 2 h 9"/>
              <a:gd name="T26" fmla="*/ 7 w 70"/>
              <a:gd name="T27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0" h="9">
                <a:moveTo>
                  <a:pt x="7" y="0"/>
                </a:moveTo>
                <a:cubicBezTo>
                  <a:pt x="5" y="0"/>
                  <a:pt x="3" y="1"/>
                  <a:pt x="1" y="1"/>
                </a:cubicBezTo>
                <a:cubicBezTo>
                  <a:pt x="1" y="2"/>
                  <a:pt x="0" y="3"/>
                  <a:pt x="1" y="3"/>
                </a:cubicBezTo>
                <a:cubicBezTo>
                  <a:pt x="4" y="6"/>
                  <a:pt x="9" y="5"/>
                  <a:pt x="13" y="6"/>
                </a:cubicBezTo>
                <a:cubicBezTo>
                  <a:pt x="19" y="6"/>
                  <a:pt x="25" y="6"/>
                  <a:pt x="31" y="7"/>
                </a:cubicBezTo>
                <a:cubicBezTo>
                  <a:pt x="38" y="7"/>
                  <a:pt x="44" y="7"/>
                  <a:pt x="51" y="7"/>
                </a:cubicBezTo>
                <a:cubicBezTo>
                  <a:pt x="54" y="7"/>
                  <a:pt x="57" y="8"/>
                  <a:pt x="60" y="8"/>
                </a:cubicBezTo>
                <a:cubicBezTo>
                  <a:pt x="64" y="8"/>
                  <a:pt x="67" y="9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67" y="8"/>
                  <a:pt x="64" y="7"/>
                  <a:pt x="62" y="6"/>
                </a:cubicBezTo>
                <a:cubicBezTo>
                  <a:pt x="59" y="6"/>
                  <a:pt x="56" y="5"/>
                  <a:pt x="53" y="5"/>
                </a:cubicBezTo>
                <a:cubicBezTo>
                  <a:pt x="47" y="4"/>
                  <a:pt x="42" y="3"/>
                  <a:pt x="36" y="3"/>
                </a:cubicBezTo>
                <a:cubicBezTo>
                  <a:pt x="30" y="2"/>
                  <a:pt x="24" y="2"/>
                  <a:pt x="19" y="2"/>
                </a:cubicBezTo>
                <a:cubicBezTo>
                  <a:pt x="15" y="2"/>
                  <a:pt x="11" y="0"/>
                  <a:pt x="7" y="0"/>
                </a:cubicBezTo>
              </a:path>
            </a:pathLst>
          </a:custGeom>
          <a:solidFill>
            <a:srgbClr val="CCEC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92" name="Freeform 1403"/>
          <p:cNvSpPr>
            <a:spLocks noEditPoints="1"/>
          </p:cNvSpPr>
          <p:nvPr/>
        </p:nvSpPr>
        <p:spPr bwMode="auto">
          <a:xfrm rot="2493506">
            <a:off x="6144182" y="4340294"/>
            <a:ext cx="1493516" cy="758394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96" name="文本框 2795"/>
          <p:cNvSpPr txBox="1"/>
          <p:nvPr/>
        </p:nvSpPr>
        <p:spPr>
          <a:xfrm>
            <a:off x="1248447" y="2656730"/>
            <a:ext cx="52774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003A54"/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清新牡丹田园风模板</a:t>
            </a:r>
          </a:p>
        </p:txBody>
      </p:sp>
      <p:sp>
        <p:nvSpPr>
          <p:cNvPr id="2797" name="矩形 2796"/>
          <p:cNvSpPr/>
          <p:nvPr/>
        </p:nvSpPr>
        <p:spPr>
          <a:xfrm>
            <a:off x="1248447" y="3637202"/>
            <a:ext cx="4376567" cy="3154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dist"/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年终总结</a:t>
            </a: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/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新年计划</a:t>
            </a: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/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工作汇报</a:t>
            </a: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/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述职报告</a:t>
            </a:r>
            <a:endParaRPr lang="en-GB" altLang="zh-CN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pic>
        <p:nvPicPr>
          <p:cNvPr id="2800" name="久石譲-Summe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13103" y="605643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00">
        <p14:vortex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0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 rot="17217965">
            <a:off x="1139245" y="3763287"/>
            <a:ext cx="2426007" cy="1920084"/>
            <a:chOff x="4667250" y="2298700"/>
            <a:chExt cx="2862263" cy="2265363"/>
          </a:xfrm>
        </p:grpSpPr>
        <p:sp>
          <p:nvSpPr>
            <p:cNvPr id="10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2624138" y="1951728"/>
            <a:ext cx="2453890" cy="3676715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04202" y="985488"/>
            <a:ext cx="4181912" cy="318551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99448" y="2633037"/>
            <a:ext cx="1538883" cy="231409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8800" b="1" dirty="0">
                <a:solidFill>
                  <a:schemeClr val="bg1"/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目录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883907" y="2490158"/>
            <a:ext cx="2768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Part 1  </a:t>
            </a:r>
            <a:r>
              <a:rPr lang="zh-CN" altLang="en-US" dirty="0">
                <a:solidFill>
                  <a:schemeClr val="bg1"/>
                </a:solidFill>
              </a:rPr>
              <a:t>在此添加标题文本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883907" y="3816822"/>
            <a:ext cx="2765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Part 4  </a:t>
            </a:r>
            <a:r>
              <a:rPr lang="zh-CN" altLang="en-US" dirty="0">
                <a:solidFill>
                  <a:schemeClr val="bg1"/>
                </a:solidFill>
              </a:rPr>
              <a:t>在此添加标题文本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883907" y="3153490"/>
            <a:ext cx="2735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Part 2  </a:t>
            </a:r>
            <a:r>
              <a:rPr lang="zh-CN" altLang="en-US" dirty="0">
                <a:solidFill>
                  <a:schemeClr val="bg1"/>
                </a:solidFill>
              </a:rPr>
              <a:t>在此添加标题文本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883907" y="4480154"/>
            <a:ext cx="2763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Part 4  </a:t>
            </a:r>
            <a:r>
              <a:rPr lang="zh-CN" altLang="en-US" dirty="0">
                <a:solidFill>
                  <a:schemeClr val="bg1"/>
                </a:solidFill>
              </a:rPr>
              <a:t>在此添加标题文本</a:t>
            </a:r>
          </a:p>
        </p:txBody>
      </p:sp>
      <p:sp>
        <p:nvSpPr>
          <p:cNvPr id="18" name="Freeform 1403"/>
          <p:cNvSpPr>
            <a:spLocks noEditPoints="1"/>
          </p:cNvSpPr>
          <p:nvPr/>
        </p:nvSpPr>
        <p:spPr bwMode="auto">
          <a:xfrm rot="9465321">
            <a:off x="4450060" y="5069139"/>
            <a:ext cx="1731963" cy="879475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1403"/>
          <p:cNvSpPr>
            <a:spLocks noEditPoints="1"/>
          </p:cNvSpPr>
          <p:nvPr/>
        </p:nvSpPr>
        <p:spPr bwMode="auto">
          <a:xfrm rot="9465321">
            <a:off x="5973272" y="1319897"/>
            <a:ext cx="1065478" cy="541040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1000">
        <p15:prstTrans prst="curtains"/>
      </p:transition>
    </mc:Choice>
    <mc:Fallback xmlns="">
      <p:transition spd="slow" advTm="1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2992" y="-905521"/>
            <a:ext cx="6882981" cy="524301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8029" y="1937929"/>
            <a:ext cx="6882981" cy="5243014"/>
          </a:xfrm>
          <a:prstGeom prst="rect">
            <a:avLst/>
          </a:prstGeom>
        </p:spPr>
      </p:pic>
      <p:sp>
        <p:nvSpPr>
          <p:cNvPr id="4" name="Freeform 1403"/>
          <p:cNvSpPr>
            <a:spLocks noEditPoints="1"/>
          </p:cNvSpPr>
          <p:nvPr/>
        </p:nvSpPr>
        <p:spPr bwMode="auto">
          <a:xfrm rot="670049">
            <a:off x="2703960" y="1551364"/>
            <a:ext cx="1337358" cy="679098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2676985" y="0"/>
            <a:ext cx="2426007" cy="1920084"/>
            <a:chOff x="4667250" y="2298700"/>
            <a:chExt cx="2862263" cy="2265363"/>
          </a:xfrm>
        </p:grpSpPr>
        <p:sp>
          <p:nvSpPr>
            <p:cNvPr id="6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" name="Freeform 1403"/>
          <p:cNvSpPr>
            <a:spLocks noEditPoints="1"/>
          </p:cNvSpPr>
          <p:nvPr/>
        </p:nvSpPr>
        <p:spPr bwMode="auto">
          <a:xfrm rot="7965354">
            <a:off x="9672932" y="5178403"/>
            <a:ext cx="1337358" cy="679098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403"/>
          <p:cNvSpPr>
            <a:spLocks noEditPoints="1"/>
          </p:cNvSpPr>
          <p:nvPr/>
        </p:nvSpPr>
        <p:spPr bwMode="auto">
          <a:xfrm rot="7965354">
            <a:off x="526378" y="1070571"/>
            <a:ext cx="1337358" cy="679098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 rot="14452124">
            <a:off x="7331478" y="4557909"/>
            <a:ext cx="2426007" cy="1920084"/>
            <a:chOff x="4667250" y="2298700"/>
            <a:chExt cx="2862263" cy="2265363"/>
          </a:xfrm>
        </p:grpSpPr>
        <p:sp>
          <p:nvSpPr>
            <p:cNvPr id="17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5" name="矩形 24"/>
          <p:cNvSpPr/>
          <p:nvPr/>
        </p:nvSpPr>
        <p:spPr>
          <a:xfrm>
            <a:off x="3648506" y="0"/>
            <a:ext cx="4890274" cy="6858000"/>
          </a:xfrm>
          <a:prstGeom prst="rect">
            <a:avLst/>
          </a:prstGeom>
          <a:solidFill>
            <a:srgbClr val="93D8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0" y="0"/>
            <a:ext cx="3649760" cy="6858000"/>
          </a:xfrm>
          <a:prstGeom prst="rect">
            <a:avLst/>
          </a:prstGeom>
          <a:gradFill flip="none" rotWithShape="1">
            <a:gsLst>
              <a:gs pos="69000">
                <a:srgbClr val="93D8DD">
                  <a:alpha val="0"/>
                </a:srgbClr>
              </a:gs>
              <a:gs pos="100000">
                <a:schemeClr val="tx1">
                  <a:alpha val="3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 flipH="1">
            <a:off x="8542121" y="0"/>
            <a:ext cx="3649760" cy="6858000"/>
          </a:xfrm>
          <a:prstGeom prst="rect">
            <a:avLst/>
          </a:prstGeom>
          <a:gradFill flip="none" rotWithShape="1">
            <a:gsLst>
              <a:gs pos="69000">
                <a:srgbClr val="93D8DD">
                  <a:alpha val="0"/>
                </a:srgbClr>
              </a:gs>
              <a:gs pos="100000">
                <a:schemeClr val="tx1">
                  <a:alpha val="3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Freeform 1403"/>
          <p:cNvSpPr>
            <a:spLocks noEditPoints="1"/>
          </p:cNvSpPr>
          <p:nvPr/>
        </p:nvSpPr>
        <p:spPr bwMode="auto">
          <a:xfrm rot="2493506">
            <a:off x="6144182" y="4340294"/>
            <a:ext cx="1493516" cy="758394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1403"/>
          <p:cNvSpPr>
            <a:spLocks noEditPoints="1"/>
          </p:cNvSpPr>
          <p:nvPr/>
        </p:nvSpPr>
        <p:spPr bwMode="auto">
          <a:xfrm rot="18407272">
            <a:off x="4585043" y="1399900"/>
            <a:ext cx="1832693" cy="930625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1403"/>
          <p:cNvSpPr>
            <a:spLocks noEditPoints="1"/>
          </p:cNvSpPr>
          <p:nvPr/>
        </p:nvSpPr>
        <p:spPr bwMode="auto">
          <a:xfrm rot="18762468">
            <a:off x="4220515" y="5830028"/>
            <a:ext cx="785084" cy="398659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4366078" y="2650306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</a:rPr>
              <a:t>在此添加标题文本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967327" y="1708256"/>
            <a:ext cx="22573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003A54"/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第一章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887789" y="3436342"/>
            <a:ext cx="4428808" cy="1172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牡丹的叶柄凹处多为暗紫、紫红、灰褐、黄绿等不同颜色，叶柄也有粗细、硬软、长短之分，长者可达</a:t>
            </a:r>
            <a:r>
              <a:rPr lang="en-US" altLang="zh-CN" sz="1200" dirty="0">
                <a:latin typeface="+mn-ea"/>
              </a:rPr>
              <a:t>40cm</a:t>
            </a:r>
            <a:r>
              <a:rPr lang="zh-CN" altLang="en-US" sz="1200" dirty="0">
                <a:latin typeface="+mn-ea"/>
              </a:rPr>
              <a:t>，短者不过</a:t>
            </a:r>
            <a:r>
              <a:rPr lang="en-US" altLang="zh-CN" sz="1200" dirty="0">
                <a:latin typeface="+mn-ea"/>
              </a:rPr>
              <a:t>10cm</a:t>
            </a:r>
            <a:r>
              <a:rPr lang="zh-CN" altLang="en-US" sz="1200" dirty="0">
                <a:latin typeface="+mn-ea"/>
              </a:rPr>
              <a:t>，叶柄的长短，特别是叶柄和枝条夹角的大小因品种不同差异较大，同时对花的观赏价值影响也较大。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1000">
        <p15:prstTrans prst="origami"/>
      </p:transition>
    </mc:Choice>
    <mc:Fallback xmlns="">
      <p:transition spd="slow" advTm="1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1253790" y="2845055"/>
            <a:ext cx="9936781" cy="1367051"/>
            <a:chOff x="1015699" y="2928875"/>
            <a:chExt cx="9936781" cy="1367050"/>
          </a:xfrm>
        </p:grpSpPr>
        <p:cxnSp>
          <p:nvCxnSpPr>
            <p:cNvPr id="29" name="Straight Connector 31"/>
            <p:cNvCxnSpPr/>
            <p:nvPr/>
          </p:nvCxnSpPr>
          <p:spPr>
            <a:xfrm flipV="1">
              <a:off x="1015699" y="3621611"/>
              <a:ext cx="9936781" cy="1"/>
            </a:xfrm>
            <a:prstGeom prst="line">
              <a:avLst/>
            </a:prstGeom>
            <a:ln w="13970">
              <a:solidFill>
                <a:schemeClr val="bg1">
                  <a:lumMod val="95000"/>
                </a:schemeClr>
              </a:solidFill>
              <a:prstDash val="dash"/>
              <a:headEnd type="none" w="med" len="med"/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31"/>
            <p:cNvCxnSpPr>
              <a:endCxn id="49" idx="4"/>
            </p:cNvCxnSpPr>
            <p:nvPr/>
          </p:nvCxnSpPr>
          <p:spPr>
            <a:xfrm flipV="1">
              <a:off x="2311076" y="2929510"/>
              <a:ext cx="7039" cy="696490"/>
            </a:xfrm>
            <a:prstGeom prst="line">
              <a:avLst/>
            </a:prstGeom>
            <a:ln w="13970">
              <a:solidFill>
                <a:schemeClr val="bg1">
                  <a:lumMod val="9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5"/>
            <p:cNvSpPr/>
            <p:nvPr/>
          </p:nvSpPr>
          <p:spPr>
            <a:xfrm>
              <a:off x="2247244" y="3561532"/>
              <a:ext cx="127665" cy="127665"/>
            </a:xfrm>
            <a:prstGeom prst="ellipse">
              <a:avLst/>
            </a:prstGeom>
            <a:solidFill>
              <a:srgbClr val="E88CA3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  <p:cxnSp>
          <p:nvCxnSpPr>
            <p:cNvPr id="32" name="Straight Connector 31"/>
            <p:cNvCxnSpPr/>
            <p:nvPr/>
          </p:nvCxnSpPr>
          <p:spPr>
            <a:xfrm flipV="1">
              <a:off x="7265810" y="2928875"/>
              <a:ext cx="7039" cy="696490"/>
            </a:xfrm>
            <a:prstGeom prst="line">
              <a:avLst/>
            </a:prstGeom>
            <a:ln w="13970">
              <a:solidFill>
                <a:schemeClr val="bg1">
                  <a:lumMod val="9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5"/>
            <p:cNvSpPr/>
            <p:nvPr/>
          </p:nvSpPr>
          <p:spPr>
            <a:xfrm>
              <a:off x="7201978" y="3561532"/>
              <a:ext cx="127665" cy="127665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  <p:cxnSp>
          <p:nvCxnSpPr>
            <p:cNvPr id="34" name="Straight Connector 31"/>
            <p:cNvCxnSpPr/>
            <p:nvPr/>
          </p:nvCxnSpPr>
          <p:spPr>
            <a:xfrm flipV="1">
              <a:off x="4777173" y="3599435"/>
              <a:ext cx="7039" cy="696490"/>
            </a:xfrm>
            <a:prstGeom prst="line">
              <a:avLst/>
            </a:prstGeom>
            <a:ln w="13970">
              <a:solidFill>
                <a:schemeClr val="bg1">
                  <a:lumMod val="9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5"/>
            <p:cNvSpPr/>
            <p:nvPr/>
          </p:nvSpPr>
          <p:spPr>
            <a:xfrm>
              <a:off x="4713341" y="3561532"/>
              <a:ext cx="127665" cy="127665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  <p:cxnSp>
          <p:nvCxnSpPr>
            <p:cNvPr id="36" name="Straight Connector 31"/>
            <p:cNvCxnSpPr/>
            <p:nvPr/>
          </p:nvCxnSpPr>
          <p:spPr>
            <a:xfrm flipV="1">
              <a:off x="9743294" y="3599435"/>
              <a:ext cx="7039" cy="696490"/>
            </a:xfrm>
            <a:prstGeom prst="line">
              <a:avLst/>
            </a:prstGeom>
            <a:ln w="13970">
              <a:solidFill>
                <a:schemeClr val="bg1">
                  <a:lumMod val="9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Oval 5"/>
            <p:cNvSpPr/>
            <p:nvPr/>
          </p:nvSpPr>
          <p:spPr>
            <a:xfrm>
              <a:off x="9679462" y="3561532"/>
              <a:ext cx="127665" cy="127665"/>
            </a:xfrm>
            <a:prstGeom prst="ellipse">
              <a:avLst/>
            </a:prstGeom>
            <a:solidFill>
              <a:srgbClr val="E88CA3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3296545" y="1947964"/>
            <a:ext cx="3339805" cy="102900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4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400" dirty="0">
              <a:solidFill>
                <a:srgbClr val="F2F2F2"/>
              </a:solidFill>
              <a:latin typeface="等线" panose="02010600030101010101" pitchFamily="2" charset="-122"/>
              <a:ea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263550" y="1947964"/>
            <a:ext cx="3339805" cy="102900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4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400" dirty="0">
              <a:solidFill>
                <a:srgbClr val="F2F2F2"/>
              </a:solidFill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211328" y="4212105"/>
            <a:ext cx="3339805" cy="102900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4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400" dirty="0">
              <a:solidFill>
                <a:srgbClr val="F2F2F2"/>
              </a:solidFill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987834" y="4212105"/>
            <a:ext cx="3339805" cy="102900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4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400" dirty="0">
              <a:solidFill>
                <a:srgbClr val="F2F2F2"/>
              </a:solidFill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920793" y="1762113"/>
            <a:ext cx="1251019" cy="1253549"/>
            <a:chOff x="1771602" y="1706233"/>
            <a:chExt cx="1251019" cy="1253549"/>
          </a:xfrm>
        </p:grpSpPr>
        <p:grpSp>
          <p:nvGrpSpPr>
            <p:cNvPr id="43" name="Group 38"/>
            <p:cNvGrpSpPr/>
            <p:nvPr/>
          </p:nvGrpSpPr>
          <p:grpSpPr>
            <a:xfrm>
              <a:off x="1771602" y="1706233"/>
              <a:ext cx="1251019" cy="1253549"/>
              <a:chOff x="3692576" y="1742634"/>
              <a:chExt cx="2790379" cy="2796023"/>
            </a:xfrm>
          </p:grpSpPr>
          <p:grpSp>
            <p:nvGrpSpPr>
              <p:cNvPr id="45" name="组合 79"/>
              <p:cNvGrpSpPr/>
              <p:nvPr/>
            </p:nvGrpSpPr>
            <p:grpSpPr bwMode="auto">
              <a:xfrm>
                <a:off x="3692576" y="1742634"/>
                <a:ext cx="2790379" cy="2796023"/>
                <a:chOff x="6379729" y="2488774"/>
                <a:chExt cx="2513016" cy="2513016"/>
              </a:xfrm>
            </p:grpSpPr>
            <p:sp>
              <p:nvSpPr>
                <p:cNvPr id="50" name="任意多边形 82"/>
                <p:cNvSpPr/>
                <p:nvPr/>
              </p:nvSpPr>
              <p:spPr>
                <a:xfrm rot="3738964">
                  <a:off x="6379729" y="2488774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65" kern="0">
                    <a:solidFill>
                      <a:schemeClr val="tx1"/>
                    </a:solidFill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1" name="任意多边形 83"/>
                <p:cNvSpPr/>
                <p:nvPr/>
              </p:nvSpPr>
              <p:spPr>
                <a:xfrm rot="16377237">
                  <a:off x="6409518" y="2506881"/>
                  <a:ext cx="2476803" cy="2476800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65" kern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49" name="椭圆 80"/>
              <p:cNvSpPr/>
              <p:nvPr/>
            </p:nvSpPr>
            <p:spPr bwMode="auto">
              <a:xfrm>
                <a:off x="4101618" y="2137562"/>
                <a:ext cx="2016471" cy="2020558"/>
              </a:xfrm>
              <a:prstGeom prst="ellipse">
                <a:avLst/>
              </a:prstGeom>
              <a:solidFill>
                <a:srgbClr val="E88CA3"/>
              </a:solidFill>
              <a:ln w="25400" cap="flat" cmpd="sng" algn="ctr">
                <a:noFill/>
                <a:prstDash val="solid"/>
              </a:ln>
              <a:effectLst>
                <a:innerShdw blurRad="63500" dist="25400" dir="18660000">
                  <a:prstClr val="black">
                    <a:alpha val="35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65" kern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44" name="Picture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6482" y="2107859"/>
              <a:ext cx="487177" cy="487177"/>
            </a:xfrm>
            <a:prstGeom prst="rect">
              <a:avLst/>
            </a:prstGeom>
          </p:spPr>
        </p:pic>
      </p:grpSp>
      <p:grpSp>
        <p:nvGrpSpPr>
          <p:cNvPr id="53" name="组合 52"/>
          <p:cNvGrpSpPr/>
          <p:nvPr/>
        </p:nvGrpSpPr>
        <p:grpSpPr>
          <a:xfrm>
            <a:off x="6855940" y="1760348"/>
            <a:ext cx="1251019" cy="1253549"/>
            <a:chOff x="6706749" y="1704468"/>
            <a:chExt cx="1251019" cy="1253549"/>
          </a:xfrm>
        </p:grpSpPr>
        <p:grpSp>
          <p:nvGrpSpPr>
            <p:cNvPr id="54" name="Group 43"/>
            <p:cNvGrpSpPr/>
            <p:nvPr/>
          </p:nvGrpSpPr>
          <p:grpSpPr>
            <a:xfrm>
              <a:off x="6706749" y="1704468"/>
              <a:ext cx="1251019" cy="1253549"/>
              <a:chOff x="3692576" y="1742634"/>
              <a:chExt cx="2790379" cy="2796023"/>
            </a:xfrm>
          </p:grpSpPr>
          <p:grpSp>
            <p:nvGrpSpPr>
              <p:cNvPr id="84" name="组合 79"/>
              <p:cNvGrpSpPr/>
              <p:nvPr/>
            </p:nvGrpSpPr>
            <p:grpSpPr bwMode="auto">
              <a:xfrm>
                <a:off x="3692576" y="1742634"/>
                <a:ext cx="2790379" cy="2796023"/>
                <a:chOff x="6379729" y="2488774"/>
                <a:chExt cx="2513016" cy="2513016"/>
              </a:xfrm>
            </p:grpSpPr>
            <p:sp>
              <p:nvSpPr>
                <p:cNvPr id="86" name="任意多边形 82"/>
                <p:cNvSpPr/>
                <p:nvPr/>
              </p:nvSpPr>
              <p:spPr>
                <a:xfrm rot="3738964">
                  <a:off x="6379729" y="2488774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65" kern="0">
                    <a:solidFill>
                      <a:schemeClr val="tx1"/>
                    </a:solidFill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7" name="任意多边形 83"/>
                <p:cNvSpPr/>
                <p:nvPr/>
              </p:nvSpPr>
              <p:spPr>
                <a:xfrm rot="16377237">
                  <a:off x="6409518" y="2506881"/>
                  <a:ext cx="2476803" cy="2476800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65" kern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85" name="椭圆 80"/>
              <p:cNvSpPr/>
              <p:nvPr/>
            </p:nvSpPr>
            <p:spPr bwMode="auto">
              <a:xfrm>
                <a:off x="4101618" y="2137562"/>
                <a:ext cx="2016471" cy="2020558"/>
              </a:xfrm>
              <a:prstGeom prst="ellipse">
                <a:avLst/>
              </a:prstGeom>
              <a:solidFill>
                <a:srgbClr val="E88CA3"/>
              </a:solidFill>
              <a:ln w="25400" cap="flat" cmpd="sng" algn="ctr">
                <a:noFill/>
                <a:prstDash val="solid"/>
              </a:ln>
              <a:effectLst>
                <a:innerShdw blurRad="63500" dist="25400" dir="18660000">
                  <a:prstClr val="black">
                    <a:alpha val="35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65" kern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5" name="Group 24"/>
            <p:cNvGrpSpPr>
              <a:grpSpLocks noChangeAspect="1"/>
            </p:cNvGrpSpPr>
            <p:nvPr/>
          </p:nvGrpSpPr>
          <p:grpSpPr>
            <a:xfrm>
              <a:off x="7152542" y="2112972"/>
              <a:ext cx="404336" cy="404336"/>
              <a:chOff x="6111586" y="318800"/>
              <a:chExt cx="490538" cy="490538"/>
            </a:xfrm>
            <a:solidFill>
              <a:srgbClr val="FFFFFF"/>
            </a:solidFill>
          </p:grpSpPr>
          <p:sp>
            <p:nvSpPr>
              <p:cNvPr id="56" name="Freeform 5"/>
              <p:cNvSpPr>
                <a:spLocks noEditPoints="1"/>
              </p:cNvSpPr>
              <p:nvPr/>
            </p:nvSpPr>
            <p:spPr bwMode="auto">
              <a:xfrm>
                <a:off x="6111586" y="318800"/>
                <a:ext cx="490538" cy="490538"/>
              </a:xfrm>
              <a:custGeom>
                <a:avLst/>
                <a:gdLst>
                  <a:gd name="T0" fmla="*/ 116 w 128"/>
                  <a:gd name="T1" fmla="*/ 0 h 128"/>
                  <a:gd name="T2" fmla="*/ 28 w 128"/>
                  <a:gd name="T3" fmla="*/ 0 h 128"/>
                  <a:gd name="T4" fmla="*/ 16 w 128"/>
                  <a:gd name="T5" fmla="*/ 12 h 128"/>
                  <a:gd name="T6" fmla="*/ 16 w 128"/>
                  <a:gd name="T7" fmla="*/ 20 h 128"/>
                  <a:gd name="T8" fmla="*/ 12 w 128"/>
                  <a:gd name="T9" fmla="*/ 20 h 128"/>
                  <a:gd name="T10" fmla="*/ 0 w 128"/>
                  <a:gd name="T11" fmla="*/ 32 h 128"/>
                  <a:gd name="T12" fmla="*/ 0 w 128"/>
                  <a:gd name="T13" fmla="*/ 112 h 128"/>
                  <a:gd name="T14" fmla="*/ 16 w 128"/>
                  <a:gd name="T15" fmla="*/ 128 h 128"/>
                  <a:gd name="T16" fmla="*/ 112 w 128"/>
                  <a:gd name="T17" fmla="*/ 128 h 128"/>
                  <a:gd name="T18" fmla="*/ 128 w 128"/>
                  <a:gd name="T19" fmla="*/ 112 h 128"/>
                  <a:gd name="T20" fmla="*/ 128 w 128"/>
                  <a:gd name="T21" fmla="*/ 12 h 128"/>
                  <a:gd name="T22" fmla="*/ 116 w 128"/>
                  <a:gd name="T23" fmla="*/ 0 h 128"/>
                  <a:gd name="T24" fmla="*/ 120 w 128"/>
                  <a:gd name="T25" fmla="*/ 112 h 128"/>
                  <a:gd name="T26" fmla="*/ 112 w 128"/>
                  <a:gd name="T27" fmla="*/ 120 h 128"/>
                  <a:gd name="T28" fmla="*/ 16 w 128"/>
                  <a:gd name="T29" fmla="*/ 120 h 128"/>
                  <a:gd name="T30" fmla="*/ 8 w 128"/>
                  <a:gd name="T31" fmla="*/ 112 h 128"/>
                  <a:gd name="T32" fmla="*/ 8 w 128"/>
                  <a:gd name="T33" fmla="*/ 32 h 128"/>
                  <a:gd name="T34" fmla="*/ 12 w 128"/>
                  <a:gd name="T35" fmla="*/ 28 h 128"/>
                  <a:gd name="T36" fmla="*/ 16 w 128"/>
                  <a:gd name="T37" fmla="*/ 28 h 128"/>
                  <a:gd name="T38" fmla="*/ 16 w 128"/>
                  <a:gd name="T39" fmla="*/ 108 h 128"/>
                  <a:gd name="T40" fmla="*/ 20 w 128"/>
                  <a:gd name="T41" fmla="*/ 112 h 128"/>
                  <a:gd name="T42" fmla="*/ 24 w 128"/>
                  <a:gd name="T43" fmla="*/ 108 h 128"/>
                  <a:gd name="T44" fmla="*/ 24 w 128"/>
                  <a:gd name="T45" fmla="*/ 12 h 128"/>
                  <a:gd name="T46" fmla="*/ 28 w 128"/>
                  <a:gd name="T47" fmla="*/ 8 h 128"/>
                  <a:gd name="T48" fmla="*/ 116 w 128"/>
                  <a:gd name="T49" fmla="*/ 8 h 128"/>
                  <a:gd name="T50" fmla="*/ 120 w 128"/>
                  <a:gd name="T51" fmla="*/ 12 h 128"/>
                  <a:gd name="T52" fmla="*/ 120 w 128"/>
                  <a:gd name="T53" fmla="*/ 11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28" h="128">
                    <a:moveTo>
                      <a:pt x="116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21" y="0"/>
                      <a:pt x="16" y="5"/>
                      <a:pt x="16" y="12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5" y="20"/>
                      <a:pt x="0" y="25"/>
                      <a:pt x="0" y="32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21"/>
                      <a:pt x="7" y="128"/>
                      <a:pt x="16" y="128"/>
                    </a:cubicBezTo>
                    <a:cubicBezTo>
                      <a:pt x="112" y="128"/>
                      <a:pt x="112" y="128"/>
                      <a:pt x="112" y="128"/>
                    </a:cubicBezTo>
                    <a:cubicBezTo>
                      <a:pt x="121" y="128"/>
                      <a:pt x="128" y="121"/>
                      <a:pt x="128" y="1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5"/>
                      <a:pt x="123" y="0"/>
                      <a:pt x="116" y="0"/>
                    </a:cubicBezTo>
                    <a:close/>
                    <a:moveTo>
                      <a:pt x="120" y="112"/>
                    </a:moveTo>
                    <a:cubicBezTo>
                      <a:pt x="120" y="116"/>
                      <a:pt x="116" y="120"/>
                      <a:pt x="112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12" y="120"/>
                      <a:pt x="8" y="116"/>
                      <a:pt x="8" y="11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0"/>
                      <a:pt x="10" y="28"/>
                      <a:pt x="12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108"/>
                      <a:pt x="16" y="108"/>
                      <a:pt x="16" y="108"/>
                    </a:cubicBezTo>
                    <a:cubicBezTo>
                      <a:pt x="16" y="110"/>
                      <a:pt x="18" y="112"/>
                      <a:pt x="20" y="112"/>
                    </a:cubicBezTo>
                    <a:cubicBezTo>
                      <a:pt x="22" y="112"/>
                      <a:pt x="24" y="110"/>
                      <a:pt x="24" y="108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0"/>
                      <a:pt x="26" y="8"/>
                      <a:pt x="28" y="8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8" y="8"/>
                      <a:pt x="120" y="10"/>
                      <a:pt x="120" y="12"/>
                    </a:cubicBezTo>
                    <a:lnTo>
                      <a:pt x="120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Freeform 6"/>
              <p:cNvSpPr/>
              <p:nvPr/>
            </p:nvSpPr>
            <p:spPr bwMode="auto">
              <a:xfrm>
                <a:off x="6402099" y="502950"/>
                <a:ext cx="138113" cy="14288"/>
              </a:xfrm>
              <a:custGeom>
                <a:avLst/>
                <a:gdLst>
                  <a:gd name="T0" fmla="*/ 2 w 36"/>
                  <a:gd name="T1" fmla="*/ 4 h 4"/>
                  <a:gd name="T2" fmla="*/ 34 w 36"/>
                  <a:gd name="T3" fmla="*/ 4 h 4"/>
                  <a:gd name="T4" fmla="*/ 36 w 36"/>
                  <a:gd name="T5" fmla="*/ 2 h 4"/>
                  <a:gd name="T6" fmla="*/ 34 w 36"/>
                  <a:gd name="T7" fmla="*/ 0 h 4"/>
                  <a:gd name="T8" fmla="*/ 2 w 36"/>
                  <a:gd name="T9" fmla="*/ 0 h 4"/>
                  <a:gd name="T10" fmla="*/ 0 w 36"/>
                  <a:gd name="T11" fmla="*/ 2 h 4"/>
                  <a:gd name="T12" fmla="*/ 2 w 3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2" y="4"/>
                    </a:move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73" name="Freeform 7"/>
              <p:cNvSpPr/>
              <p:nvPr/>
            </p:nvSpPr>
            <p:spPr bwMode="auto">
              <a:xfrm>
                <a:off x="6402099" y="456912"/>
                <a:ext cx="138113" cy="14288"/>
              </a:xfrm>
              <a:custGeom>
                <a:avLst/>
                <a:gdLst>
                  <a:gd name="T0" fmla="*/ 2 w 36"/>
                  <a:gd name="T1" fmla="*/ 4 h 4"/>
                  <a:gd name="T2" fmla="*/ 34 w 36"/>
                  <a:gd name="T3" fmla="*/ 4 h 4"/>
                  <a:gd name="T4" fmla="*/ 36 w 36"/>
                  <a:gd name="T5" fmla="*/ 2 h 4"/>
                  <a:gd name="T6" fmla="*/ 34 w 36"/>
                  <a:gd name="T7" fmla="*/ 0 h 4"/>
                  <a:gd name="T8" fmla="*/ 2 w 36"/>
                  <a:gd name="T9" fmla="*/ 0 h 4"/>
                  <a:gd name="T10" fmla="*/ 0 w 36"/>
                  <a:gd name="T11" fmla="*/ 2 h 4"/>
                  <a:gd name="T12" fmla="*/ 2 w 3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2" y="4"/>
                    </a:move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Freeform 8"/>
              <p:cNvSpPr/>
              <p:nvPr/>
            </p:nvSpPr>
            <p:spPr bwMode="auto">
              <a:xfrm>
                <a:off x="6402099" y="410875"/>
                <a:ext cx="138113" cy="14288"/>
              </a:xfrm>
              <a:custGeom>
                <a:avLst/>
                <a:gdLst>
                  <a:gd name="T0" fmla="*/ 2 w 36"/>
                  <a:gd name="T1" fmla="*/ 4 h 4"/>
                  <a:gd name="T2" fmla="*/ 34 w 36"/>
                  <a:gd name="T3" fmla="*/ 4 h 4"/>
                  <a:gd name="T4" fmla="*/ 36 w 36"/>
                  <a:gd name="T5" fmla="*/ 2 h 4"/>
                  <a:gd name="T6" fmla="*/ 34 w 36"/>
                  <a:gd name="T7" fmla="*/ 0 h 4"/>
                  <a:gd name="T8" fmla="*/ 2 w 36"/>
                  <a:gd name="T9" fmla="*/ 0 h 4"/>
                  <a:gd name="T10" fmla="*/ 0 w 36"/>
                  <a:gd name="T11" fmla="*/ 2 h 4"/>
                  <a:gd name="T12" fmla="*/ 2 w 3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2" y="4"/>
                    </a:move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Freeform 9"/>
              <p:cNvSpPr/>
              <p:nvPr/>
            </p:nvSpPr>
            <p:spPr bwMode="auto">
              <a:xfrm>
                <a:off x="6233824" y="733137"/>
                <a:ext cx="138113" cy="14288"/>
              </a:xfrm>
              <a:custGeom>
                <a:avLst/>
                <a:gdLst>
                  <a:gd name="T0" fmla="*/ 34 w 36"/>
                  <a:gd name="T1" fmla="*/ 0 h 4"/>
                  <a:gd name="T2" fmla="*/ 2 w 36"/>
                  <a:gd name="T3" fmla="*/ 0 h 4"/>
                  <a:gd name="T4" fmla="*/ 0 w 36"/>
                  <a:gd name="T5" fmla="*/ 2 h 4"/>
                  <a:gd name="T6" fmla="*/ 2 w 36"/>
                  <a:gd name="T7" fmla="*/ 4 h 4"/>
                  <a:gd name="T8" fmla="*/ 34 w 36"/>
                  <a:gd name="T9" fmla="*/ 4 h 4"/>
                  <a:gd name="T10" fmla="*/ 36 w 36"/>
                  <a:gd name="T11" fmla="*/ 2 h 4"/>
                  <a:gd name="T12" fmla="*/ 34 w 3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3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Freeform 10"/>
              <p:cNvSpPr/>
              <p:nvPr/>
            </p:nvSpPr>
            <p:spPr bwMode="auto">
              <a:xfrm>
                <a:off x="6233824" y="687100"/>
                <a:ext cx="138113" cy="14288"/>
              </a:xfrm>
              <a:custGeom>
                <a:avLst/>
                <a:gdLst>
                  <a:gd name="T0" fmla="*/ 34 w 36"/>
                  <a:gd name="T1" fmla="*/ 0 h 4"/>
                  <a:gd name="T2" fmla="*/ 2 w 36"/>
                  <a:gd name="T3" fmla="*/ 0 h 4"/>
                  <a:gd name="T4" fmla="*/ 0 w 36"/>
                  <a:gd name="T5" fmla="*/ 2 h 4"/>
                  <a:gd name="T6" fmla="*/ 2 w 36"/>
                  <a:gd name="T7" fmla="*/ 4 h 4"/>
                  <a:gd name="T8" fmla="*/ 34 w 36"/>
                  <a:gd name="T9" fmla="*/ 4 h 4"/>
                  <a:gd name="T10" fmla="*/ 36 w 36"/>
                  <a:gd name="T11" fmla="*/ 2 h 4"/>
                  <a:gd name="T12" fmla="*/ 34 w 3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3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Freeform 11"/>
              <p:cNvSpPr/>
              <p:nvPr/>
            </p:nvSpPr>
            <p:spPr bwMode="auto">
              <a:xfrm>
                <a:off x="6233824" y="641062"/>
                <a:ext cx="138113" cy="14288"/>
              </a:xfrm>
              <a:custGeom>
                <a:avLst/>
                <a:gdLst>
                  <a:gd name="T0" fmla="*/ 34 w 36"/>
                  <a:gd name="T1" fmla="*/ 0 h 4"/>
                  <a:gd name="T2" fmla="*/ 2 w 36"/>
                  <a:gd name="T3" fmla="*/ 0 h 4"/>
                  <a:gd name="T4" fmla="*/ 0 w 36"/>
                  <a:gd name="T5" fmla="*/ 2 h 4"/>
                  <a:gd name="T6" fmla="*/ 2 w 36"/>
                  <a:gd name="T7" fmla="*/ 4 h 4"/>
                  <a:gd name="T8" fmla="*/ 34 w 36"/>
                  <a:gd name="T9" fmla="*/ 4 h 4"/>
                  <a:gd name="T10" fmla="*/ 36 w 36"/>
                  <a:gd name="T11" fmla="*/ 2 h 4"/>
                  <a:gd name="T12" fmla="*/ 34 w 3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3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Freeform 12"/>
              <p:cNvSpPr/>
              <p:nvPr/>
            </p:nvSpPr>
            <p:spPr bwMode="auto">
              <a:xfrm>
                <a:off x="6402099" y="733137"/>
                <a:ext cx="138113" cy="14288"/>
              </a:xfrm>
              <a:custGeom>
                <a:avLst/>
                <a:gdLst>
                  <a:gd name="T0" fmla="*/ 34 w 36"/>
                  <a:gd name="T1" fmla="*/ 0 h 4"/>
                  <a:gd name="T2" fmla="*/ 2 w 36"/>
                  <a:gd name="T3" fmla="*/ 0 h 4"/>
                  <a:gd name="T4" fmla="*/ 0 w 36"/>
                  <a:gd name="T5" fmla="*/ 2 h 4"/>
                  <a:gd name="T6" fmla="*/ 2 w 36"/>
                  <a:gd name="T7" fmla="*/ 4 h 4"/>
                  <a:gd name="T8" fmla="*/ 34 w 36"/>
                  <a:gd name="T9" fmla="*/ 4 h 4"/>
                  <a:gd name="T10" fmla="*/ 36 w 36"/>
                  <a:gd name="T11" fmla="*/ 2 h 4"/>
                  <a:gd name="T12" fmla="*/ 34 w 3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3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Freeform 13"/>
              <p:cNvSpPr/>
              <p:nvPr/>
            </p:nvSpPr>
            <p:spPr bwMode="auto">
              <a:xfrm>
                <a:off x="6402099" y="687100"/>
                <a:ext cx="138113" cy="14288"/>
              </a:xfrm>
              <a:custGeom>
                <a:avLst/>
                <a:gdLst>
                  <a:gd name="T0" fmla="*/ 34 w 36"/>
                  <a:gd name="T1" fmla="*/ 0 h 4"/>
                  <a:gd name="T2" fmla="*/ 2 w 36"/>
                  <a:gd name="T3" fmla="*/ 0 h 4"/>
                  <a:gd name="T4" fmla="*/ 0 w 36"/>
                  <a:gd name="T5" fmla="*/ 2 h 4"/>
                  <a:gd name="T6" fmla="*/ 2 w 36"/>
                  <a:gd name="T7" fmla="*/ 4 h 4"/>
                  <a:gd name="T8" fmla="*/ 34 w 36"/>
                  <a:gd name="T9" fmla="*/ 4 h 4"/>
                  <a:gd name="T10" fmla="*/ 36 w 36"/>
                  <a:gd name="T11" fmla="*/ 2 h 4"/>
                  <a:gd name="T12" fmla="*/ 34 w 3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3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Freeform 14"/>
              <p:cNvSpPr/>
              <p:nvPr/>
            </p:nvSpPr>
            <p:spPr bwMode="auto">
              <a:xfrm>
                <a:off x="6402099" y="641062"/>
                <a:ext cx="138113" cy="14288"/>
              </a:xfrm>
              <a:custGeom>
                <a:avLst/>
                <a:gdLst>
                  <a:gd name="T0" fmla="*/ 34 w 36"/>
                  <a:gd name="T1" fmla="*/ 0 h 4"/>
                  <a:gd name="T2" fmla="*/ 2 w 36"/>
                  <a:gd name="T3" fmla="*/ 0 h 4"/>
                  <a:gd name="T4" fmla="*/ 0 w 36"/>
                  <a:gd name="T5" fmla="*/ 2 h 4"/>
                  <a:gd name="T6" fmla="*/ 2 w 36"/>
                  <a:gd name="T7" fmla="*/ 4 h 4"/>
                  <a:gd name="T8" fmla="*/ 34 w 36"/>
                  <a:gd name="T9" fmla="*/ 4 h 4"/>
                  <a:gd name="T10" fmla="*/ 36 w 36"/>
                  <a:gd name="T11" fmla="*/ 2 h 4"/>
                  <a:gd name="T12" fmla="*/ 34 w 3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3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Freeform 15"/>
              <p:cNvSpPr/>
              <p:nvPr/>
            </p:nvSpPr>
            <p:spPr bwMode="auto">
              <a:xfrm>
                <a:off x="6233824" y="548987"/>
                <a:ext cx="306388" cy="14288"/>
              </a:xfrm>
              <a:custGeom>
                <a:avLst/>
                <a:gdLst>
                  <a:gd name="T0" fmla="*/ 78 w 80"/>
                  <a:gd name="T1" fmla="*/ 0 h 4"/>
                  <a:gd name="T2" fmla="*/ 2 w 80"/>
                  <a:gd name="T3" fmla="*/ 0 h 4"/>
                  <a:gd name="T4" fmla="*/ 0 w 80"/>
                  <a:gd name="T5" fmla="*/ 2 h 4"/>
                  <a:gd name="T6" fmla="*/ 2 w 80"/>
                  <a:gd name="T7" fmla="*/ 4 h 4"/>
                  <a:gd name="T8" fmla="*/ 78 w 80"/>
                  <a:gd name="T9" fmla="*/ 4 h 4"/>
                  <a:gd name="T10" fmla="*/ 80 w 80"/>
                  <a:gd name="T11" fmla="*/ 2 h 4"/>
                  <a:gd name="T12" fmla="*/ 78 w 80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" h="4">
                    <a:moveTo>
                      <a:pt x="7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79" y="4"/>
                      <a:pt x="80" y="3"/>
                      <a:pt x="80" y="2"/>
                    </a:cubicBezTo>
                    <a:cubicBezTo>
                      <a:pt x="80" y="1"/>
                      <a:pt x="79" y="0"/>
                      <a:pt x="7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Freeform 16"/>
              <p:cNvSpPr/>
              <p:nvPr/>
            </p:nvSpPr>
            <p:spPr bwMode="auto">
              <a:xfrm>
                <a:off x="6233824" y="595025"/>
                <a:ext cx="306388" cy="14288"/>
              </a:xfrm>
              <a:custGeom>
                <a:avLst/>
                <a:gdLst>
                  <a:gd name="T0" fmla="*/ 78 w 80"/>
                  <a:gd name="T1" fmla="*/ 0 h 4"/>
                  <a:gd name="T2" fmla="*/ 2 w 80"/>
                  <a:gd name="T3" fmla="*/ 0 h 4"/>
                  <a:gd name="T4" fmla="*/ 0 w 80"/>
                  <a:gd name="T5" fmla="*/ 2 h 4"/>
                  <a:gd name="T6" fmla="*/ 2 w 80"/>
                  <a:gd name="T7" fmla="*/ 4 h 4"/>
                  <a:gd name="T8" fmla="*/ 78 w 80"/>
                  <a:gd name="T9" fmla="*/ 4 h 4"/>
                  <a:gd name="T10" fmla="*/ 80 w 80"/>
                  <a:gd name="T11" fmla="*/ 2 h 4"/>
                  <a:gd name="T12" fmla="*/ 78 w 80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" h="4">
                    <a:moveTo>
                      <a:pt x="7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79" y="4"/>
                      <a:pt x="80" y="3"/>
                      <a:pt x="80" y="2"/>
                    </a:cubicBezTo>
                    <a:cubicBezTo>
                      <a:pt x="80" y="1"/>
                      <a:pt x="79" y="0"/>
                      <a:pt x="7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Freeform 17"/>
              <p:cNvSpPr>
                <a:spLocks noEditPoints="1"/>
              </p:cNvSpPr>
              <p:nvPr/>
            </p:nvSpPr>
            <p:spPr bwMode="auto">
              <a:xfrm>
                <a:off x="6233824" y="379125"/>
                <a:ext cx="138113" cy="138113"/>
              </a:xfrm>
              <a:custGeom>
                <a:avLst/>
                <a:gdLst>
                  <a:gd name="T0" fmla="*/ 4 w 36"/>
                  <a:gd name="T1" fmla="*/ 36 h 36"/>
                  <a:gd name="T2" fmla="*/ 32 w 36"/>
                  <a:gd name="T3" fmla="*/ 36 h 36"/>
                  <a:gd name="T4" fmla="*/ 36 w 36"/>
                  <a:gd name="T5" fmla="*/ 32 h 36"/>
                  <a:gd name="T6" fmla="*/ 36 w 36"/>
                  <a:gd name="T7" fmla="*/ 4 h 36"/>
                  <a:gd name="T8" fmla="*/ 32 w 36"/>
                  <a:gd name="T9" fmla="*/ 0 h 36"/>
                  <a:gd name="T10" fmla="*/ 4 w 36"/>
                  <a:gd name="T11" fmla="*/ 0 h 36"/>
                  <a:gd name="T12" fmla="*/ 0 w 36"/>
                  <a:gd name="T13" fmla="*/ 4 h 36"/>
                  <a:gd name="T14" fmla="*/ 0 w 36"/>
                  <a:gd name="T15" fmla="*/ 32 h 36"/>
                  <a:gd name="T16" fmla="*/ 4 w 36"/>
                  <a:gd name="T17" fmla="*/ 36 h 36"/>
                  <a:gd name="T18" fmla="*/ 8 w 36"/>
                  <a:gd name="T19" fmla="*/ 8 h 36"/>
                  <a:gd name="T20" fmla="*/ 28 w 36"/>
                  <a:gd name="T21" fmla="*/ 8 h 36"/>
                  <a:gd name="T22" fmla="*/ 28 w 36"/>
                  <a:gd name="T23" fmla="*/ 28 h 36"/>
                  <a:gd name="T24" fmla="*/ 8 w 36"/>
                  <a:gd name="T25" fmla="*/ 28 h 36"/>
                  <a:gd name="T26" fmla="*/ 8 w 36"/>
                  <a:gd name="T27" fmla="*/ 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36">
                    <a:moveTo>
                      <a:pt x="4" y="36"/>
                    </a:moveTo>
                    <a:cubicBezTo>
                      <a:pt x="32" y="36"/>
                      <a:pt x="32" y="36"/>
                      <a:pt x="32" y="36"/>
                    </a:cubicBezTo>
                    <a:cubicBezTo>
                      <a:pt x="34" y="36"/>
                      <a:pt x="36" y="34"/>
                      <a:pt x="36" y="32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2"/>
                      <a:pt x="34" y="0"/>
                      <a:pt x="3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4"/>
                      <a:pt x="2" y="36"/>
                      <a:pt x="4" y="36"/>
                    </a:cubicBezTo>
                    <a:close/>
                    <a:moveTo>
                      <a:pt x="8" y="8"/>
                    </a:moveTo>
                    <a:cubicBezTo>
                      <a:pt x="28" y="8"/>
                      <a:pt x="28" y="8"/>
                      <a:pt x="28" y="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8" y="28"/>
                      <a:pt x="8" y="28"/>
                      <a:pt x="8" y="28"/>
                    </a:cubicBezTo>
                    <a:lnTo>
                      <a:pt x="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65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88" name="组合 87"/>
          <p:cNvGrpSpPr/>
          <p:nvPr/>
        </p:nvGrpSpPr>
        <p:grpSpPr>
          <a:xfrm>
            <a:off x="9363156" y="4072175"/>
            <a:ext cx="1251019" cy="1253549"/>
            <a:chOff x="9213965" y="4016294"/>
            <a:chExt cx="1251019" cy="1253549"/>
          </a:xfrm>
        </p:grpSpPr>
        <p:grpSp>
          <p:nvGrpSpPr>
            <p:cNvPr id="89" name="Group 48"/>
            <p:cNvGrpSpPr/>
            <p:nvPr/>
          </p:nvGrpSpPr>
          <p:grpSpPr>
            <a:xfrm>
              <a:off x="9213965" y="4016294"/>
              <a:ext cx="1251019" cy="1253549"/>
              <a:chOff x="3692576" y="1742634"/>
              <a:chExt cx="2790379" cy="2796023"/>
            </a:xfrm>
          </p:grpSpPr>
          <p:grpSp>
            <p:nvGrpSpPr>
              <p:cNvPr id="95" name="组合 79"/>
              <p:cNvGrpSpPr/>
              <p:nvPr/>
            </p:nvGrpSpPr>
            <p:grpSpPr bwMode="auto">
              <a:xfrm>
                <a:off x="3692576" y="1742634"/>
                <a:ext cx="2790379" cy="2796023"/>
                <a:chOff x="6379729" y="2488774"/>
                <a:chExt cx="2513016" cy="2513016"/>
              </a:xfrm>
            </p:grpSpPr>
            <p:sp>
              <p:nvSpPr>
                <p:cNvPr id="97" name="任意多边形 82"/>
                <p:cNvSpPr/>
                <p:nvPr/>
              </p:nvSpPr>
              <p:spPr>
                <a:xfrm rot="3738964">
                  <a:off x="6379729" y="2488774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65" kern="0">
                    <a:solidFill>
                      <a:schemeClr val="tx1"/>
                    </a:solidFill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98" name="任意多边形 83"/>
                <p:cNvSpPr/>
                <p:nvPr/>
              </p:nvSpPr>
              <p:spPr>
                <a:xfrm rot="16377237">
                  <a:off x="6409518" y="2506881"/>
                  <a:ext cx="2476803" cy="2476800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65" kern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96" name="椭圆 80"/>
              <p:cNvSpPr/>
              <p:nvPr/>
            </p:nvSpPr>
            <p:spPr bwMode="auto">
              <a:xfrm>
                <a:off x="4101618" y="2137562"/>
                <a:ext cx="2016471" cy="2020558"/>
              </a:xfrm>
              <a:prstGeom prst="ellipse">
                <a:avLst/>
              </a:prstGeom>
              <a:solidFill>
                <a:srgbClr val="FACBD1"/>
              </a:solidFill>
              <a:ln w="25400" cap="flat" cmpd="sng" algn="ctr">
                <a:noFill/>
                <a:prstDash val="solid"/>
              </a:ln>
              <a:effectLst>
                <a:innerShdw blurRad="63500" dist="25400" dir="18660000">
                  <a:prstClr val="black">
                    <a:alpha val="35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65" kern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0" name="Group 132"/>
            <p:cNvGrpSpPr>
              <a:grpSpLocks noChangeAspect="1"/>
            </p:cNvGrpSpPr>
            <p:nvPr/>
          </p:nvGrpSpPr>
          <p:grpSpPr>
            <a:xfrm>
              <a:off x="9613622" y="4409789"/>
              <a:ext cx="471510" cy="461033"/>
              <a:chOff x="-6349" y="-1587"/>
              <a:chExt cx="500062" cy="488950"/>
            </a:xfrm>
            <a:solidFill>
              <a:srgbClr val="FFFFFF"/>
            </a:solidFill>
          </p:grpSpPr>
          <p:sp>
            <p:nvSpPr>
              <p:cNvPr id="91" name="Freeform 17"/>
              <p:cNvSpPr>
                <a:spLocks noEditPoints="1"/>
              </p:cNvSpPr>
              <p:nvPr/>
            </p:nvSpPr>
            <p:spPr bwMode="auto">
              <a:xfrm>
                <a:off x="-6349" y="-1587"/>
                <a:ext cx="500062" cy="488950"/>
              </a:xfrm>
              <a:custGeom>
                <a:avLst/>
                <a:gdLst>
                  <a:gd name="T0" fmla="*/ 127 w 130"/>
                  <a:gd name="T1" fmla="*/ 42 h 128"/>
                  <a:gd name="T2" fmla="*/ 87 w 130"/>
                  <a:gd name="T3" fmla="*/ 2 h 128"/>
                  <a:gd name="T4" fmla="*/ 79 w 130"/>
                  <a:gd name="T5" fmla="*/ 0 h 128"/>
                  <a:gd name="T6" fmla="*/ 75 w 130"/>
                  <a:gd name="T7" fmla="*/ 2 h 128"/>
                  <a:gd name="T8" fmla="*/ 73 w 130"/>
                  <a:gd name="T9" fmla="*/ 6 h 128"/>
                  <a:gd name="T10" fmla="*/ 64 w 130"/>
                  <a:gd name="T11" fmla="*/ 21 h 128"/>
                  <a:gd name="T12" fmla="*/ 41 w 130"/>
                  <a:gd name="T13" fmla="*/ 37 h 128"/>
                  <a:gd name="T14" fmla="*/ 15 w 130"/>
                  <a:gd name="T15" fmla="*/ 55 h 128"/>
                  <a:gd name="T16" fmla="*/ 1 w 130"/>
                  <a:gd name="T17" fmla="*/ 78 h 128"/>
                  <a:gd name="T18" fmla="*/ 3 w 130"/>
                  <a:gd name="T19" fmla="*/ 86 h 128"/>
                  <a:gd name="T20" fmla="*/ 43 w 130"/>
                  <a:gd name="T21" fmla="*/ 126 h 128"/>
                  <a:gd name="T22" fmla="*/ 51 w 130"/>
                  <a:gd name="T23" fmla="*/ 128 h 128"/>
                  <a:gd name="T24" fmla="*/ 55 w 130"/>
                  <a:gd name="T25" fmla="*/ 126 h 128"/>
                  <a:gd name="T26" fmla="*/ 57 w 130"/>
                  <a:gd name="T27" fmla="*/ 122 h 128"/>
                  <a:gd name="T28" fmla="*/ 66 w 130"/>
                  <a:gd name="T29" fmla="*/ 107 h 128"/>
                  <a:gd name="T30" fmla="*/ 89 w 130"/>
                  <a:gd name="T31" fmla="*/ 91 h 128"/>
                  <a:gd name="T32" fmla="*/ 115 w 130"/>
                  <a:gd name="T33" fmla="*/ 73 h 128"/>
                  <a:gd name="T34" fmla="*/ 129 w 130"/>
                  <a:gd name="T35" fmla="*/ 50 h 128"/>
                  <a:gd name="T36" fmla="*/ 127 w 130"/>
                  <a:gd name="T37" fmla="*/ 42 h 128"/>
                  <a:gd name="T38" fmla="*/ 49 w 130"/>
                  <a:gd name="T39" fmla="*/ 120 h 128"/>
                  <a:gd name="T40" fmla="*/ 9 w 130"/>
                  <a:gd name="T41" fmla="*/ 80 h 128"/>
                  <a:gd name="T42" fmla="*/ 81 w 130"/>
                  <a:gd name="T43" fmla="*/ 8 h 128"/>
                  <a:gd name="T44" fmla="*/ 121 w 130"/>
                  <a:gd name="T45" fmla="*/ 48 h 128"/>
                  <a:gd name="T46" fmla="*/ 49 w 130"/>
                  <a:gd name="T47" fmla="*/ 12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0" h="128">
                    <a:moveTo>
                      <a:pt x="127" y="42"/>
                    </a:moveTo>
                    <a:cubicBezTo>
                      <a:pt x="87" y="2"/>
                      <a:pt x="87" y="2"/>
                      <a:pt x="87" y="2"/>
                    </a:cubicBezTo>
                    <a:cubicBezTo>
                      <a:pt x="85" y="0"/>
                      <a:pt x="82" y="0"/>
                      <a:pt x="79" y="0"/>
                    </a:cubicBezTo>
                    <a:cubicBezTo>
                      <a:pt x="78" y="1"/>
                      <a:pt x="76" y="1"/>
                      <a:pt x="75" y="2"/>
                    </a:cubicBezTo>
                    <a:cubicBezTo>
                      <a:pt x="74" y="3"/>
                      <a:pt x="74" y="4"/>
                      <a:pt x="73" y="6"/>
                    </a:cubicBezTo>
                    <a:cubicBezTo>
                      <a:pt x="72" y="12"/>
                      <a:pt x="68" y="17"/>
                      <a:pt x="64" y="21"/>
                    </a:cubicBezTo>
                    <a:cubicBezTo>
                      <a:pt x="58" y="27"/>
                      <a:pt x="50" y="32"/>
                      <a:pt x="41" y="37"/>
                    </a:cubicBezTo>
                    <a:cubicBezTo>
                      <a:pt x="32" y="42"/>
                      <a:pt x="23" y="48"/>
                      <a:pt x="15" y="55"/>
                    </a:cubicBezTo>
                    <a:cubicBezTo>
                      <a:pt x="8" y="62"/>
                      <a:pt x="4" y="69"/>
                      <a:pt x="1" y="78"/>
                    </a:cubicBezTo>
                    <a:cubicBezTo>
                      <a:pt x="0" y="80"/>
                      <a:pt x="1" y="84"/>
                      <a:pt x="3" y="86"/>
                    </a:cubicBezTo>
                    <a:cubicBezTo>
                      <a:pt x="43" y="126"/>
                      <a:pt x="43" y="126"/>
                      <a:pt x="43" y="126"/>
                    </a:cubicBezTo>
                    <a:cubicBezTo>
                      <a:pt x="45" y="128"/>
                      <a:pt x="48" y="128"/>
                      <a:pt x="51" y="128"/>
                    </a:cubicBezTo>
                    <a:cubicBezTo>
                      <a:pt x="52" y="127"/>
                      <a:pt x="54" y="127"/>
                      <a:pt x="55" y="126"/>
                    </a:cubicBezTo>
                    <a:cubicBezTo>
                      <a:pt x="56" y="125"/>
                      <a:pt x="56" y="124"/>
                      <a:pt x="57" y="122"/>
                    </a:cubicBezTo>
                    <a:cubicBezTo>
                      <a:pt x="58" y="116"/>
                      <a:pt x="62" y="111"/>
                      <a:pt x="66" y="107"/>
                    </a:cubicBezTo>
                    <a:cubicBezTo>
                      <a:pt x="72" y="101"/>
                      <a:pt x="80" y="96"/>
                      <a:pt x="89" y="91"/>
                    </a:cubicBezTo>
                    <a:cubicBezTo>
                      <a:pt x="98" y="86"/>
                      <a:pt x="107" y="80"/>
                      <a:pt x="115" y="73"/>
                    </a:cubicBezTo>
                    <a:cubicBezTo>
                      <a:pt x="122" y="66"/>
                      <a:pt x="126" y="59"/>
                      <a:pt x="129" y="50"/>
                    </a:cubicBezTo>
                    <a:cubicBezTo>
                      <a:pt x="130" y="48"/>
                      <a:pt x="129" y="44"/>
                      <a:pt x="127" y="42"/>
                    </a:cubicBezTo>
                    <a:close/>
                    <a:moveTo>
                      <a:pt x="49" y="120"/>
                    </a:moveTo>
                    <a:cubicBezTo>
                      <a:pt x="36" y="107"/>
                      <a:pt x="22" y="93"/>
                      <a:pt x="9" y="80"/>
                    </a:cubicBezTo>
                    <a:cubicBezTo>
                      <a:pt x="20" y="43"/>
                      <a:pt x="70" y="45"/>
                      <a:pt x="81" y="8"/>
                    </a:cubicBezTo>
                    <a:cubicBezTo>
                      <a:pt x="94" y="21"/>
                      <a:pt x="108" y="35"/>
                      <a:pt x="121" y="48"/>
                    </a:cubicBezTo>
                    <a:cubicBezTo>
                      <a:pt x="110" y="85"/>
                      <a:pt x="60" y="83"/>
                      <a:pt x="49" y="1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92" name="Freeform 18"/>
              <p:cNvSpPr>
                <a:spLocks noEditPoints="1"/>
              </p:cNvSpPr>
              <p:nvPr/>
            </p:nvSpPr>
            <p:spPr bwMode="auto">
              <a:xfrm>
                <a:off x="174625" y="169863"/>
                <a:ext cx="134937" cy="138113"/>
              </a:xfrm>
              <a:custGeom>
                <a:avLst/>
                <a:gdLst>
                  <a:gd name="T0" fmla="*/ 28 w 35"/>
                  <a:gd name="T1" fmla="*/ 12 h 36"/>
                  <a:gd name="T2" fmla="*/ 20 w 35"/>
                  <a:gd name="T3" fmla="*/ 13 h 36"/>
                  <a:gd name="T4" fmla="*/ 10 w 35"/>
                  <a:gd name="T5" fmla="*/ 7 h 36"/>
                  <a:gd name="T6" fmla="*/ 15 w 35"/>
                  <a:gd name="T7" fmla="*/ 6 h 36"/>
                  <a:gd name="T8" fmla="*/ 19 w 35"/>
                  <a:gd name="T9" fmla="*/ 6 h 36"/>
                  <a:gd name="T10" fmla="*/ 20 w 35"/>
                  <a:gd name="T11" fmla="*/ 2 h 36"/>
                  <a:gd name="T12" fmla="*/ 13 w 35"/>
                  <a:gd name="T13" fmla="*/ 1 h 36"/>
                  <a:gd name="T14" fmla="*/ 6 w 35"/>
                  <a:gd name="T15" fmla="*/ 4 h 36"/>
                  <a:gd name="T16" fmla="*/ 5 w 35"/>
                  <a:gd name="T17" fmla="*/ 3 h 36"/>
                  <a:gd name="T18" fmla="*/ 3 w 35"/>
                  <a:gd name="T19" fmla="*/ 5 h 36"/>
                  <a:gd name="T20" fmla="*/ 4 w 35"/>
                  <a:gd name="T21" fmla="*/ 6 h 36"/>
                  <a:gd name="T22" fmla="*/ 1 w 35"/>
                  <a:gd name="T23" fmla="*/ 15 h 36"/>
                  <a:gd name="T24" fmla="*/ 3 w 35"/>
                  <a:gd name="T25" fmla="*/ 22 h 36"/>
                  <a:gd name="T26" fmla="*/ 18 w 35"/>
                  <a:gd name="T27" fmla="*/ 21 h 36"/>
                  <a:gd name="T28" fmla="*/ 23 w 35"/>
                  <a:gd name="T29" fmla="*/ 31 h 36"/>
                  <a:gd name="T30" fmla="*/ 19 w 35"/>
                  <a:gd name="T31" fmla="*/ 30 h 36"/>
                  <a:gd name="T32" fmla="*/ 16 w 35"/>
                  <a:gd name="T33" fmla="*/ 28 h 36"/>
                  <a:gd name="T34" fmla="*/ 13 w 35"/>
                  <a:gd name="T35" fmla="*/ 31 h 36"/>
                  <a:gd name="T36" fmla="*/ 17 w 35"/>
                  <a:gd name="T37" fmla="*/ 35 h 36"/>
                  <a:gd name="T38" fmla="*/ 25 w 35"/>
                  <a:gd name="T39" fmla="*/ 36 h 36"/>
                  <a:gd name="T40" fmla="*/ 31 w 35"/>
                  <a:gd name="T41" fmla="*/ 35 h 36"/>
                  <a:gd name="T42" fmla="*/ 33 w 35"/>
                  <a:gd name="T43" fmla="*/ 34 h 36"/>
                  <a:gd name="T44" fmla="*/ 33 w 35"/>
                  <a:gd name="T45" fmla="*/ 32 h 36"/>
                  <a:gd name="T46" fmla="*/ 34 w 35"/>
                  <a:gd name="T47" fmla="*/ 26 h 36"/>
                  <a:gd name="T48" fmla="*/ 35 w 35"/>
                  <a:gd name="T49" fmla="*/ 18 h 36"/>
                  <a:gd name="T50" fmla="*/ 10 w 35"/>
                  <a:gd name="T51" fmla="*/ 17 h 36"/>
                  <a:gd name="T52" fmla="*/ 6 w 35"/>
                  <a:gd name="T53" fmla="*/ 15 h 36"/>
                  <a:gd name="T54" fmla="*/ 7 w 35"/>
                  <a:gd name="T55" fmla="*/ 11 h 36"/>
                  <a:gd name="T56" fmla="*/ 14 w 35"/>
                  <a:gd name="T57" fmla="*/ 16 h 36"/>
                  <a:gd name="T58" fmla="*/ 29 w 35"/>
                  <a:gd name="T59" fmla="*/ 25 h 36"/>
                  <a:gd name="T60" fmla="*/ 21 w 35"/>
                  <a:gd name="T61" fmla="*/ 20 h 36"/>
                  <a:gd name="T62" fmla="*/ 25 w 35"/>
                  <a:gd name="T63" fmla="*/ 18 h 36"/>
                  <a:gd name="T64" fmla="*/ 28 w 35"/>
                  <a:gd name="T65" fmla="*/ 20 h 36"/>
                  <a:gd name="T66" fmla="*/ 29 w 35"/>
                  <a:gd name="T67" fmla="*/ 2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" h="36">
                    <a:moveTo>
                      <a:pt x="32" y="15"/>
                    </a:moveTo>
                    <a:cubicBezTo>
                      <a:pt x="31" y="14"/>
                      <a:pt x="30" y="13"/>
                      <a:pt x="28" y="12"/>
                    </a:cubicBezTo>
                    <a:cubicBezTo>
                      <a:pt x="27" y="12"/>
                      <a:pt x="26" y="12"/>
                      <a:pt x="24" y="12"/>
                    </a:cubicBezTo>
                    <a:cubicBezTo>
                      <a:pt x="23" y="12"/>
                      <a:pt x="22" y="12"/>
                      <a:pt x="20" y="13"/>
                    </a:cubicBezTo>
                    <a:cubicBezTo>
                      <a:pt x="19" y="13"/>
                      <a:pt x="18" y="14"/>
                      <a:pt x="16" y="15"/>
                    </a:cubicBezTo>
                    <a:cubicBezTo>
                      <a:pt x="14" y="12"/>
                      <a:pt x="12" y="10"/>
                      <a:pt x="10" y="7"/>
                    </a:cubicBezTo>
                    <a:cubicBezTo>
                      <a:pt x="11" y="7"/>
                      <a:pt x="12" y="6"/>
                      <a:pt x="13" y="6"/>
                    </a:cubicBezTo>
                    <a:cubicBezTo>
                      <a:pt x="14" y="6"/>
                      <a:pt x="14" y="6"/>
                      <a:pt x="15" y="6"/>
                    </a:cubicBezTo>
                    <a:cubicBezTo>
                      <a:pt x="16" y="7"/>
                      <a:pt x="17" y="7"/>
                      <a:pt x="18" y="7"/>
                    </a:cubicBezTo>
                    <a:cubicBezTo>
                      <a:pt x="18" y="7"/>
                      <a:pt x="19" y="7"/>
                      <a:pt x="19" y="6"/>
                    </a:cubicBezTo>
                    <a:cubicBezTo>
                      <a:pt x="20" y="6"/>
                      <a:pt x="20" y="5"/>
                      <a:pt x="20" y="5"/>
                    </a:cubicBezTo>
                    <a:cubicBezTo>
                      <a:pt x="20" y="4"/>
                      <a:pt x="20" y="3"/>
                      <a:pt x="20" y="2"/>
                    </a:cubicBezTo>
                    <a:cubicBezTo>
                      <a:pt x="19" y="1"/>
                      <a:pt x="18" y="1"/>
                      <a:pt x="16" y="0"/>
                    </a:cubicBezTo>
                    <a:cubicBezTo>
                      <a:pt x="15" y="0"/>
                      <a:pt x="14" y="0"/>
                      <a:pt x="13" y="1"/>
                    </a:cubicBezTo>
                    <a:cubicBezTo>
                      <a:pt x="11" y="1"/>
                      <a:pt x="10" y="1"/>
                      <a:pt x="9" y="2"/>
                    </a:cubicBezTo>
                    <a:cubicBezTo>
                      <a:pt x="8" y="3"/>
                      <a:pt x="7" y="3"/>
                      <a:pt x="6" y="4"/>
                    </a:cubicBezTo>
                    <a:cubicBezTo>
                      <a:pt x="6" y="4"/>
                      <a:pt x="6" y="3"/>
                      <a:pt x="6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5"/>
                      <a:pt x="3" y="5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7"/>
                      <a:pt x="2" y="9"/>
                      <a:pt x="2" y="10"/>
                    </a:cubicBezTo>
                    <a:cubicBezTo>
                      <a:pt x="1" y="12"/>
                      <a:pt x="1" y="13"/>
                      <a:pt x="1" y="15"/>
                    </a:cubicBezTo>
                    <a:cubicBezTo>
                      <a:pt x="0" y="16"/>
                      <a:pt x="1" y="17"/>
                      <a:pt x="1" y="18"/>
                    </a:cubicBezTo>
                    <a:cubicBezTo>
                      <a:pt x="1" y="20"/>
                      <a:pt x="2" y="21"/>
                      <a:pt x="3" y="22"/>
                    </a:cubicBezTo>
                    <a:cubicBezTo>
                      <a:pt x="5" y="23"/>
                      <a:pt x="8" y="24"/>
                      <a:pt x="10" y="24"/>
                    </a:cubicBezTo>
                    <a:cubicBezTo>
                      <a:pt x="13" y="23"/>
                      <a:pt x="15" y="23"/>
                      <a:pt x="18" y="21"/>
                    </a:cubicBezTo>
                    <a:cubicBezTo>
                      <a:pt x="21" y="24"/>
                      <a:pt x="23" y="27"/>
                      <a:pt x="25" y="29"/>
                    </a:cubicBezTo>
                    <a:cubicBezTo>
                      <a:pt x="24" y="30"/>
                      <a:pt x="24" y="30"/>
                      <a:pt x="23" y="31"/>
                    </a:cubicBezTo>
                    <a:cubicBezTo>
                      <a:pt x="22" y="31"/>
                      <a:pt x="21" y="31"/>
                      <a:pt x="21" y="31"/>
                    </a:cubicBezTo>
                    <a:cubicBezTo>
                      <a:pt x="20" y="30"/>
                      <a:pt x="20" y="30"/>
                      <a:pt x="19" y="30"/>
                    </a:cubicBezTo>
                    <a:cubicBezTo>
                      <a:pt x="18" y="29"/>
                      <a:pt x="18" y="29"/>
                      <a:pt x="17" y="29"/>
                    </a:cubicBezTo>
                    <a:cubicBezTo>
                      <a:pt x="17" y="28"/>
                      <a:pt x="16" y="28"/>
                      <a:pt x="16" y="28"/>
                    </a:cubicBezTo>
                    <a:cubicBezTo>
                      <a:pt x="15" y="28"/>
                      <a:pt x="15" y="29"/>
                      <a:pt x="14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32"/>
                      <a:pt x="13" y="33"/>
                      <a:pt x="14" y="33"/>
                    </a:cubicBezTo>
                    <a:cubicBezTo>
                      <a:pt x="15" y="34"/>
                      <a:pt x="16" y="35"/>
                      <a:pt x="17" y="35"/>
                    </a:cubicBezTo>
                    <a:cubicBezTo>
                      <a:pt x="18" y="36"/>
                      <a:pt x="19" y="36"/>
                      <a:pt x="20" y="36"/>
                    </a:cubicBezTo>
                    <a:cubicBezTo>
                      <a:pt x="22" y="36"/>
                      <a:pt x="23" y="36"/>
                      <a:pt x="25" y="36"/>
                    </a:cubicBezTo>
                    <a:cubicBezTo>
                      <a:pt x="26" y="35"/>
                      <a:pt x="27" y="34"/>
                      <a:pt x="29" y="33"/>
                    </a:cubicBezTo>
                    <a:cubicBezTo>
                      <a:pt x="30" y="33"/>
                      <a:pt x="30" y="34"/>
                      <a:pt x="31" y="35"/>
                    </a:cubicBezTo>
                    <a:cubicBezTo>
                      <a:pt x="31" y="35"/>
                      <a:pt x="32" y="35"/>
                      <a:pt x="32" y="35"/>
                    </a:cubicBezTo>
                    <a:cubicBezTo>
                      <a:pt x="33" y="35"/>
                      <a:pt x="33" y="35"/>
                      <a:pt x="33" y="34"/>
                    </a:cubicBezTo>
                    <a:cubicBezTo>
                      <a:pt x="33" y="34"/>
                      <a:pt x="34" y="34"/>
                      <a:pt x="34" y="33"/>
                    </a:cubicBezTo>
                    <a:cubicBezTo>
                      <a:pt x="34" y="33"/>
                      <a:pt x="33" y="32"/>
                      <a:pt x="33" y="32"/>
                    </a:cubicBezTo>
                    <a:cubicBezTo>
                      <a:pt x="32" y="32"/>
                      <a:pt x="32" y="31"/>
                      <a:pt x="31" y="30"/>
                    </a:cubicBezTo>
                    <a:cubicBezTo>
                      <a:pt x="32" y="29"/>
                      <a:pt x="33" y="27"/>
                      <a:pt x="34" y="26"/>
                    </a:cubicBezTo>
                    <a:cubicBezTo>
                      <a:pt x="35" y="24"/>
                      <a:pt x="35" y="23"/>
                      <a:pt x="35" y="21"/>
                    </a:cubicBezTo>
                    <a:cubicBezTo>
                      <a:pt x="35" y="20"/>
                      <a:pt x="35" y="19"/>
                      <a:pt x="35" y="18"/>
                    </a:cubicBezTo>
                    <a:cubicBezTo>
                      <a:pt x="34" y="17"/>
                      <a:pt x="33" y="16"/>
                      <a:pt x="32" y="15"/>
                    </a:cubicBezTo>
                    <a:close/>
                    <a:moveTo>
                      <a:pt x="10" y="17"/>
                    </a:moveTo>
                    <a:cubicBezTo>
                      <a:pt x="9" y="17"/>
                      <a:pt x="8" y="17"/>
                      <a:pt x="7" y="16"/>
                    </a:cubicBezTo>
                    <a:cubicBezTo>
                      <a:pt x="7" y="16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3"/>
                    </a:cubicBezTo>
                    <a:cubicBezTo>
                      <a:pt x="6" y="13"/>
                      <a:pt x="6" y="12"/>
                      <a:pt x="7" y="11"/>
                    </a:cubicBezTo>
                    <a:cubicBezTo>
                      <a:pt x="7" y="11"/>
                      <a:pt x="7" y="10"/>
                      <a:pt x="8" y="9"/>
                    </a:cubicBezTo>
                    <a:cubicBezTo>
                      <a:pt x="10" y="11"/>
                      <a:pt x="12" y="14"/>
                      <a:pt x="14" y="16"/>
                    </a:cubicBezTo>
                    <a:cubicBezTo>
                      <a:pt x="12" y="17"/>
                      <a:pt x="11" y="17"/>
                      <a:pt x="10" y="17"/>
                    </a:cubicBezTo>
                    <a:close/>
                    <a:moveTo>
                      <a:pt x="29" y="25"/>
                    </a:moveTo>
                    <a:cubicBezTo>
                      <a:pt x="28" y="26"/>
                      <a:pt x="28" y="27"/>
                      <a:pt x="27" y="27"/>
                    </a:cubicBezTo>
                    <a:cubicBezTo>
                      <a:pt x="25" y="25"/>
                      <a:pt x="23" y="22"/>
                      <a:pt x="21" y="20"/>
                    </a:cubicBezTo>
                    <a:cubicBezTo>
                      <a:pt x="21" y="20"/>
                      <a:pt x="22" y="19"/>
                      <a:pt x="23" y="19"/>
                    </a:cubicBezTo>
                    <a:cubicBezTo>
                      <a:pt x="23" y="19"/>
                      <a:pt x="24" y="19"/>
                      <a:pt x="25" y="18"/>
                    </a:cubicBezTo>
                    <a:cubicBezTo>
                      <a:pt x="25" y="18"/>
                      <a:pt x="26" y="18"/>
                      <a:pt x="27" y="19"/>
                    </a:cubicBezTo>
                    <a:cubicBezTo>
                      <a:pt x="27" y="19"/>
                      <a:pt x="28" y="19"/>
                      <a:pt x="28" y="20"/>
                    </a:cubicBezTo>
                    <a:cubicBezTo>
                      <a:pt x="29" y="20"/>
                      <a:pt x="29" y="21"/>
                      <a:pt x="29" y="21"/>
                    </a:cubicBezTo>
                    <a:cubicBezTo>
                      <a:pt x="30" y="22"/>
                      <a:pt x="30" y="23"/>
                      <a:pt x="29" y="23"/>
                    </a:cubicBezTo>
                    <a:cubicBezTo>
                      <a:pt x="29" y="24"/>
                      <a:pt x="29" y="25"/>
                      <a:pt x="29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93" name="Freeform 19"/>
              <p:cNvSpPr/>
              <p:nvPr/>
            </p:nvSpPr>
            <p:spPr bwMode="auto">
              <a:xfrm>
                <a:off x="163513" y="334963"/>
                <a:ext cx="73025" cy="80963"/>
              </a:xfrm>
              <a:custGeom>
                <a:avLst/>
                <a:gdLst>
                  <a:gd name="T0" fmla="*/ 16 w 19"/>
                  <a:gd name="T1" fmla="*/ 1 h 21"/>
                  <a:gd name="T2" fmla="*/ 16 w 19"/>
                  <a:gd name="T3" fmla="*/ 1 h 21"/>
                  <a:gd name="T4" fmla="*/ 9 w 19"/>
                  <a:gd name="T5" fmla="*/ 7 h 21"/>
                  <a:gd name="T6" fmla="*/ 3 w 19"/>
                  <a:gd name="T7" fmla="*/ 14 h 21"/>
                  <a:gd name="T8" fmla="*/ 0 w 19"/>
                  <a:gd name="T9" fmla="*/ 17 h 21"/>
                  <a:gd name="T10" fmla="*/ 0 w 19"/>
                  <a:gd name="T11" fmla="*/ 17 h 21"/>
                  <a:gd name="T12" fmla="*/ 0 w 19"/>
                  <a:gd name="T13" fmla="*/ 20 h 21"/>
                  <a:gd name="T14" fmla="*/ 3 w 19"/>
                  <a:gd name="T15" fmla="*/ 20 h 21"/>
                  <a:gd name="T16" fmla="*/ 3 w 19"/>
                  <a:gd name="T17" fmla="*/ 20 h 21"/>
                  <a:gd name="T18" fmla="*/ 6 w 19"/>
                  <a:gd name="T19" fmla="*/ 16 h 21"/>
                  <a:gd name="T20" fmla="*/ 11 w 19"/>
                  <a:gd name="T21" fmla="*/ 10 h 21"/>
                  <a:gd name="T22" fmla="*/ 18 w 19"/>
                  <a:gd name="T23" fmla="*/ 4 h 21"/>
                  <a:gd name="T24" fmla="*/ 18 w 19"/>
                  <a:gd name="T25" fmla="*/ 4 h 21"/>
                  <a:gd name="T26" fmla="*/ 19 w 19"/>
                  <a:gd name="T27" fmla="*/ 4 h 21"/>
                  <a:gd name="T28" fmla="*/ 19 w 19"/>
                  <a:gd name="T29" fmla="*/ 1 h 21"/>
                  <a:gd name="T30" fmla="*/ 16 w 19"/>
                  <a:gd name="T31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" h="21">
                    <a:moveTo>
                      <a:pt x="16" y="1"/>
                    </a:moveTo>
                    <a:cubicBezTo>
                      <a:pt x="16" y="1"/>
                      <a:pt x="16" y="1"/>
                      <a:pt x="16" y="1"/>
                    </a:cubicBezTo>
                    <a:cubicBezTo>
                      <a:pt x="13" y="3"/>
                      <a:pt x="11" y="5"/>
                      <a:pt x="9" y="7"/>
                    </a:cubicBezTo>
                    <a:cubicBezTo>
                      <a:pt x="6" y="9"/>
                      <a:pt x="5" y="11"/>
                      <a:pt x="3" y="14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8"/>
                      <a:pt x="0" y="19"/>
                      <a:pt x="0" y="20"/>
                    </a:cubicBezTo>
                    <a:cubicBezTo>
                      <a:pt x="1" y="21"/>
                      <a:pt x="2" y="21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8" y="14"/>
                      <a:pt x="9" y="12"/>
                      <a:pt x="11" y="10"/>
                    </a:cubicBezTo>
                    <a:cubicBezTo>
                      <a:pt x="14" y="8"/>
                      <a:pt x="16" y="6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9" y="4"/>
                    </a:cubicBezTo>
                    <a:cubicBezTo>
                      <a:pt x="19" y="3"/>
                      <a:pt x="19" y="2"/>
                      <a:pt x="19" y="1"/>
                    </a:cubicBezTo>
                    <a:cubicBezTo>
                      <a:pt x="18" y="0"/>
                      <a:pt x="17" y="0"/>
                      <a:pt x="1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94" name="Freeform 20"/>
              <p:cNvSpPr/>
              <p:nvPr/>
            </p:nvSpPr>
            <p:spPr bwMode="auto">
              <a:xfrm>
                <a:off x="250825" y="74613"/>
                <a:ext cx="77787" cy="80963"/>
              </a:xfrm>
              <a:custGeom>
                <a:avLst/>
                <a:gdLst>
                  <a:gd name="T0" fmla="*/ 8 w 20"/>
                  <a:gd name="T1" fmla="*/ 11 h 21"/>
                  <a:gd name="T2" fmla="*/ 1 w 20"/>
                  <a:gd name="T3" fmla="*/ 17 h 21"/>
                  <a:gd name="T4" fmla="*/ 0 w 20"/>
                  <a:gd name="T5" fmla="*/ 17 h 21"/>
                  <a:gd name="T6" fmla="*/ 0 w 20"/>
                  <a:gd name="T7" fmla="*/ 20 h 21"/>
                  <a:gd name="T8" fmla="*/ 3 w 20"/>
                  <a:gd name="T9" fmla="*/ 20 h 21"/>
                  <a:gd name="T10" fmla="*/ 3 w 20"/>
                  <a:gd name="T11" fmla="*/ 20 h 21"/>
                  <a:gd name="T12" fmla="*/ 10 w 20"/>
                  <a:gd name="T13" fmla="*/ 14 h 21"/>
                  <a:gd name="T14" fmla="*/ 16 w 20"/>
                  <a:gd name="T15" fmla="*/ 7 h 21"/>
                  <a:gd name="T16" fmla="*/ 19 w 20"/>
                  <a:gd name="T17" fmla="*/ 3 h 21"/>
                  <a:gd name="T18" fmla="*/ 19 w 20"/>
                  <a:gd name="T19" fmla="*/ 3 h 21"/>
                  <a:gd name="T20" fmla="*/ 19 w 20"/>
                  <a:gd name="T21" fmla="*/ 0 h 21"/>
                  <a:gd name="T22" fmla="*/ 16 w 20"/>
                  <a:gd name="T23" fmla="*/ 0 h 21"/>
                  <a:gd name="T24" fmla="*/ 16 w 20"/>
                  <a:gd name="T25" fmla="*/ 1 h 21"/>
                  <a:gd name="T26" fmla="*/ 13 w 20"/>
                  <a:gd name="T27" fmla="*/ 5 h 21"/>
                  <a:gd name="T28" fmla="*/ 8 w 20"/>
                  <a:gd name="T29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0" h="21">
                    <a:moveTo>
                      <a:pt x="8" y="11"/>
                    </a:moveTo>
                    <a:cubicBezTo>
                      <a:pt x="5" y="13"/>
                      <a:pt x="3" y="15"/>
                      <a:pt x="1" y="17"/>
                    </a:cubicBezTo>
                    <a:cubicBezTo>
                      <a:pt x="1" y="17"/>
                      <a:pt x="0" y="17"/>
                      <a:pt x="0" y="17"/>
                    </a:cubicBezTo>
                    <a:cubicBezTo>
                      <a:pt x="0" y="18"/>
                      <a:pt x="0" y="19"/>
                      <a:pt x="0" y="20"/>
                    </a:cubicBezTo>
                    <a:cubicBezTo>
                      <a:pt x="1" y="21"/>
                      <a:pt x="2" y="21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6" y="18"/>
                      <a:pt x="8" y="16"/>
                      <a:pt x="10" y="14"/>
                    </a:cubicBezTo>
                    <a:cubicBezTo>
                      <a:pt x="13" y="12"/>
                      <a:pt x="14" y="9"/>
                      <a:pt x="16" y="7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2"/>
                      <a:pt x="20" y="1"/>
                      <a:pt x="19" y="0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1" y="7"/>
                      <a:pt x="10" y="9"/>
                      <a:pt x="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65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99" name="组合 98"/>
          <p:cNvGrpSpPr/>
          <p:nvPr/>
        </p:nvGrpSpPr>
        <p:grpSpPr>
          <a:xfrm>
            <a:off x="4410156" y="4072175"/>
            <a:ext cx="1251019" cy="1253549"/>
            <a:chOff x="4260965" y="4016294"/>
            <a:chExt cx="1251019" cy="1253549"/>
          </a:xfrm>
        </p:grpSpPr>
        <p:grpSp>
          <p:nvGrpSpPr>
            <p:cNvPr id="100" name="Group 48"/>
            <p:cNvGrpSpPr/>
            <p:nvPr/>
          </p:nvGrpSpPr>
          <p:grpSpPr>
            <a:xfrm>
              <a:off x="4260965" y="4016294"/>
              <a:ext cx="1251019" cy="1253549"/>
              <a:chOff x="3692576" y="1742634"/>
              <a:chExt cx="2790379" cy="2796023"/>
            </a:xfrm>
          </p:grpSpPr>
          <p:grpSp>
            <p:nvGrpSpPr>
              <p:cNvPr id="113" name="组合 79"/>
              <p:cNvGrpSpPr/>
              <p:nvPr/>
            </p:nvGrpSpPr>
            <p:grpSpPr bwMode="auto">
              <a:xfrm>
                <a:off x="3692576" y="1742634"/>
                <a:ext cx="2790379" cy="2796023"/>
                <a:chOff x="6379729" y="2488774"/>
                <a:chExt cx="2513016" cy="2513016"/>
              </a:xfrm>
            </p:grpSpPr>
            <p:sp>
              <p:nvSpPr>
                <p:cNvPr id="115" name="任意多边形 82"/>
                <p:cNvSpPr/>
                <p:nvPr/>
              </p:nvSpPr>
              <p:spPr>
                <a:xfrm rot="3738964">
                  <a:off x="6379729" y="2488774"/>
                  <a:ext cx="2513016" cy="2513016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17000">
                      <a:srgbClr val="FFFFFF"/>
                    </a:gs>
                    <a:gs pos="88000">
                      <a:srgbClr val="FFFFFF">
                        <a:lumMod val="72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127000" dist="63500" dir="7380000" sx="102000" sy="102000" algn="tr" rotWithShape="0">
                    <a:prstClr val="black">
                      <a:alpha val="39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65" kern="0">
                    <a:solidFill>
                      <a:schemeClr val="tx1"/>
                    </a:solidFill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16" name="任意多边形 83"/>
                <p:cNvSpPr/>
                <p:nvPr/>
              </p:nvSpPr>
              <p:spPr>
                <a:xfrm rot="16377237">
                  <a:off x="6409518" y="2506881"/>
                  <a:ext cx="2476803" cy="2476800"/>
                </a:xfrm>
                <a:custGeom>
                  <a:avLst/>
                  <a:gdLst>
                    <a:gd name="connsiteX0" fmla="*/ 0 w 1800200"/>
                    <a:gd name="connsiteY0" fmla="*/ 900100 h 1800200"/>
                    <a:gd name="connsiteX1" fmla="*/ 263634 w 1800200"/>
                    <a:gd name="connsiteY1" fmla="*/ 263633 h 1800200"/>
                    <a:gd name="connsiteX2" fmla="*/ 900101 w 1800200"/>
                    <a:gd name="connsiteY2" fmla="*/ 1 h 1800200"/>
                    <a:gd name="connsiteX3" fmla="*/ 1536568 w 1800200"/>
                    <a:gd name="connsiteY3" fmla="*/ 263635 h 1800200"/>
                    <a:gd name="connsiteX4" fmla="*/ 1800200 w 1800200"/>
                    <a:gd name="connsiteY4" fmla="*/ 900102 h 1800200"/>
                    <a:gd name="connsiteX5" fmla="*/ 1536567 w 1800200"/>
                    <a:gd name="connsiteY5" fmla="*/ 1536569 h 1800200"/>
                    <a:gd name="connsiteX6" fmla="*/ 900100 w 1800200"/>
                    <a:gd name="connsiteY6" fmla="*/ 1800202 h 1800200"/>
                    <a:gd name="connsiteX7" fmla="*/ 263633 w 1800200"/>
                    <a:gd name="connsiteY7" fmla="*/ 1536568 h 1800200"/>
                    <a:gd name="connsiteX8" fmla="*/ 0 w 1800200"/>
                    <a:gd name="connsiteY8" fmla="*/ 900101 h 1800200"/>
                    <a:gd name="connsiteX9" fmla="*/ 0 w 1800200"/>
                    <a:gd name="connsiteY9" fmla="*/ 900100 h 180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00200" h="1800200">
                      <a:moveTo>
                        <a:pt x="0" y="900100"/>
                      </a:moveTo>
                      <a:cubicBezTo>
                        <a:pt x="0" y="661379"/>
                        <a:pt x="94832" y="432435"/>
                        <a:pt x="263634" y="263633"/>
                      </a:cubicBezTo>
                      <a:cubicBezTo>
                        <a:pt x="432436" y="94832"/>
                        <a:pt x="661380" y="0"/>
                        <a:pt x="900101" y="1"/>
                      </a:cubicBezTo>
                      <a:cubicBezTo>
                        <a:pt x="1138822" y="1"/>
                        <a:pt x="1367766" y="94833"/>
                        <a:pt x="1536568" y="263635"/>
                      </a:cubicBezTo>
                      <a:cubicBezTo>
                        <a:pt x="1705369" y="432437"/>
                        <a:pt x="1800201" y="661381"/>
                        <a:pt x="1800200" y="900102"/>
                      </a:cubicBezTo>
                      <a:cubicBezTo>
                        <a:pt x="1800200" y="1138823"/>
                        <a:pt x="1705368" y="1367767"/>
                        <a:pt x="1536567" y="1536569"/>
                      </a:cubicBezTo>
                      <a:cubicBezTo>
                        <a:pt x="1367765" y="1705371"/>
                        <a:pt x="1138821" y="1800202"/>
                        <a:pt x="900100" y="1800202"/>
                      </a:cubicBezTo>
                      <a:cubicBezTo>
                        <a:pt x="661379" y="1800202"/>
                        <a:pt x="432435" y="1705370"/>
                        <a:pt x="263633" y="1536568"/>
                      </a:cubicBezTo>
                      <a:cubicBezTo>
                        <a:pt x="94832" y="1367766"/>
                        <a:pt x="0" y="1138822"/>
                        <a:pt x="0" y="900101"/>
                      </a:cubicBezTo>
                      <a:lnTo>
                        <a:pt x="0" y="900100"/>
                      </a:lnTo>
                      <a:close/>
                    </a:path>
                  </a:pathLst>
                </a:custGeom>
                <a:gradFill flip="none" rotWithShape="1">
                  <a:gsLst>
                    <a:gs pos="29000">
                      <a:srgbClr val="FFFFFF"/>
                    </a:gs>
                    <a:gs pos="98000">
                      <a:srgbClr val="FFFFFF">
                        <a:lumMod val="75000"/>
                      </a:srgbClr>
                    </a:gs>
                  </a:gsLst>
                  <a:lin ang="27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0"/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865" kern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14" name="椭圆 80"/>
              <p:cNvSpPr/>
              <p:nvPr/>
            </p:nvSpPr>
            <p:spPr bwMode="auto">
              <a:xfrm>
                <a:off x="4101618" y="2137562"/>
                <a:ext cx="2016471" cy="2020558"/>
              </a:xfrm>
              <a:prstGeom prst="ellipse">
                <a:avLst/>
              </a:prstGeom>
              <a:solidFill>
                <a:srgbClr val="FACBD1"/>
              </a:solidFill>
              <a:ln w="25400" cap="flat" cmpd="sng" algn="ctr">
                <a:noFill/>
                <a:prstDash val="solid"/>
              </a:ln>
              <a:effectLst>
                <a:innerShdw blurRad="63500" dist="25400" dir="18660000">
                  <a:prstClr val="black">
                    <a:alpha val="35000"/>
                  </a:prstClr>
                </a:innerShdw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865" kern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1" name="组合 100"/>
            <p:cNvGrpSpPr/>
            <p:nvPr/>
          </p:nvGrpSpPr>
          <p:grpSpPr>
            <a:xfrm>
              <a:off x="4665262" y="4441971"/>
              <a:ext cx="476042" cy="437541"/>
              <a:chOff x="4470401" y="1481138"/>
              <a:chExt cx="215900" cy="198438"/>
            </a:xfrm>
            <a:solidFill>
              <a:schemeClr val="bg1"/>
            </a:solidFill>
          </p:grpSpPr>
          <p:sp>
            <p:nvSpPr>
              <p:cNvPr id="102" name="Freeform 355"/>
              <p:cNvSpPr/>
              <p:nvPr/>
            </p:nvSpPr>
            <p:spPr bwMode="auto">
              <a:xfrm>
                <a:off x="4546601" y="1651001"/>
                <a:ext cx="65088" cy="28575"/>
              </a:xfrm>
              <a:custGeom>
                <a:avLst/>
                <a:gdLst>
                  <a:gd name="T0" fmla="*/ 10 w 81"/>
                  <a:gd name="T1" fmla="*/ 0 h 37"/>
                  <a:gd name="T2" fmla="*/ 0 w 81"/>
                  <a:gd name="T3" fmla="*/ 33 h 37"/>
                  <a:gd name="T4" fmla="*/ 0 w 81"/>
                  <a:gd name="T5" fmla="*/ 33 h 37"/>
                  <a:gd name="T6" fmla="*/ 1 w 81"/>
                  <a:gd name="T7" fmla="*/ 36 h 37"/>
                  <a:gd name="T8" fmla="*/ 5 w 81"/>
                  <a:gd name="T9" fmla="*/ 37 h 37"/>
                  <a:gd name="T10" fmla="*/ 76 w 81"/>
                  <a:gd name="T11" fmla="*/ 37 h 37"/>
                  <a:gd name="T12" fmla="*/ 76 w 81"/>
                  <a:gd name="T13" fmla="*/ 37 h 37"/>
                  <a:gd name="T14" fmla="*/ 79 w 81"/>
                  <a:gd name="T15" fmla="*/ 36 h 37"/>
                  <a:gd name="T16" fmla="*/ 81 w 81"/>
                  <a:gd name="T17" fmla="*/ 33 h 37"/>
                  <a:gd name="T18" fmla="*/ 70 w 81"/>
                  <a:gd name="T19" fmla="*/ 0 h 37"/>
                  <a:gd name="T20" fmla="*/ 10 w 81"/>
                  <a:gd name="T2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" h="37">
                    <a:moveTo>
                      <a:pt x="10" y="0"/>
                    </a:moveTo>
                    <a:lnTo>
                      <a:pt x="0" y="33"/>
                    </a:lnTo>
                    <a:lnTo>
                      <a:pt x="0" y="33"/>
                    </a:lnTo>
                    <a:lnTo>
                      <a:pt x="1" y="36"/>
                    </a:lnTo>
                    <a:lnTo>
                      <a:pt x="5" y="37"/>
                    </a:lnTo>
                    <a:lnTo>
                      <a:pt x="76" y="37"/>
                    </a:lnTo>
                    <a:lnTo>
                      <a:pt x="76" y="37"/>
                    </a:lnTo>
                    <a:lnTo>
                      <a:pt x="79" y="36"/>
                    </a:lnTo>
                    <a:lnTo>
                      <a:pt x="81" y="33"/>
                    </a:lnTo>
                    <a:lnTo>
                      <a:pt x="7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Freeform 356"/>
              <p:cNvSpPr>
                <a:spLocks noEditPoints="1"/>
              </p:cNvSpPr>
              <p:nvPr/>
            </p:nvSpPr>
            <p:spPr bwMode="auto">
              <a:xfrm>
                <a:off x="4470401" y="1481138"/>
                <a:ext cx="215900" cy="163513"/>
              </a:xfrm>
              <a:custGeom>
                <a:avLst/>
                <a:gdLst>
                  <a:gd name="T0" fmla="*/ 252 w 272"/>
                  <a:gd name="T1" fmla="*/ 0 h 206"/>
                  <a:gd name="T2" fmla="*/ 19 w 272"/>
                  <a:gd name="T3" fmla="*/ 0 h 206"/>
                  <a:gd name="T4" fmla="*/ 19 w 272"/>
                  <a:gd name="T5" fmla="*/ 0 h 206"/>
                  <a:gd name="T6" fmla="*/ 12 w 272"/>
                  <a:gd name="T7" fmla="*/ 2 h 206"/>
                  <a:gd name="T8" fmla="*/ 5 w 272"/>
                  <a:gd name="T9" fmla="*/ 6 h 206"/>
                  <a:gd name="T10" fmla="*/ 1 w 272"/>
                  <a:gd name="T11" fmla="*/ 13 h 206"/>
                  <a:gd name="T12" fmla="*/ 0 w 272"/>
                  <a:gd name="T13" fmla="*/ 21 h 206"/>
                  <a:gd name="T14" fmla="*/ 0 w 272"/>
                  <a:gd name="T15" fmla="*/ 187 h 206"/>
                  <a:gd name="T16" fmla="*/ 0 w 272"/>
                  <a:gd name="T17" fmla="*/ 187 h 206"/>
                  <a:gd name="T18" fmla="*/ 1 w 272"/>
                  <a:gd name="T19" fmla="*/ 195 h 206"/>
                  <a:gd name="T20" fmla="*/ 5 w 272"/>
                  <a:gd name="T21" fmla="*/ 201 h 206"/>
                  <a:gd name="T22" fmla="*/ 12 w 272"/>
                  <a:gd name="T23" fmla="*/ 205 h 206"/>
                  <a:gd name="T24" fmla="*/ 19 w 272"/>
                  <a:gd name="T25" fmla="*/ 206 h 206"/>
                  <a:gd name="T26" fmla="*/ 252 w 272"/>
                  <a:gd name="T27" fmla="*/ 206 h 206"/>
                  <a:gd name="T28" fmla="*/ 252 w 272"/>
                  <a:gd name="T29" fmla="*/ 206 h 206"/>
                  <a:gd name="T30" fmla="*/ 259 w 272"/>
                  <a:gd name="T31" fmla="*/ 205 h 206"/>
                  <a:gd name="T32" fmla="*/ 266 w 272"/>
                  <a:gd name="T33" fmla="*/ 201 h 206"/>
                  <a:gd name="T34" fmla="*/ 270 w 272"/>
                  <a:gd name="T35" fmla="*/ 195 h 206"/>
                  <a:gd name="T36" fmla="*/ 272 w 272"/>
                  <a:gd name="T37" fmla="*/ 187 h 206"/>
                  <a:gd name="T38" fmla="*/ 272 w 272"/>
                  <a:gd name="T39" fmla="*/ 21 h 206"/>
                  <a:gd name="T40" fmla="*/ 272 w 272"/>
                  <a:gd name="T41" fmla="*/ 21 h 206"/>
                  <a:gd name="T42" fmla="*/ 270 w 272"/>
                  <a:gd name="T43" fmla="*/ 13 h 206"/>
                  <a:gd name="T44" fmla="*/ 266 w 272"/>
                  <a:gd name="T45" fmla="*/ 6 h 206"/>
                  <a:gd name="T46" fmla="*/ 259 w 272"/>
                  <a:gd name="T47" fmla="*/ 2 h 206"/>
                  <a:gd name="T48" fmla="*/ 252 w 272"/>
                  <a:gd name="T49" fmla="*/ 0 h 206"/>
                  <a:gd name="T50" fmla="*/ 252 w 272"/>
                  <a:gd name="T51" fmla="*/ 0 h 206"/>
                  <a:gd name="T52" fmla="*/ 257 w 272"/>
                  <a:gd name="T53" fmla="*/ 189 h 206"/>
                  <a:gd name="T54" fmla="*/ 15 w 272"/>
                  <a:gd name="T55" fmla="*/ 189 h 206"/>
                  <a:gd name="T56" fmla="*/ 15 w 272"/>
                  <a:gd name="T57" fmla="*/ 14 h 206"/>
                  <a:gd name="T58" fmla="*/ 257 w 272"/>
                  <a:gd name="T59" fmla="*/ 14 h 206"/>
                  <a:gd name="T60" fmla="*/ 257 w 272"/>
                  <a:gd name="T61" fmla="*/ 189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2" h="206">
                    <a:moveTo>
                      <a:pt x="252" y="0"/>
                    </a:moveTo>
                    <a:lnTo>
                      <a:pt x="19" y="0"/>
                    </a:lnTo>
                    <a:lnTo>
                      <a:pt x="19" y="0"/>
                    </a:lnTo>
                    <a:lnTo>
                      <a:pt x="12" y="2"/>
                    </a:lnTo>
                    <a:lnTo>
                      <a:pt x="5" y="6"/>
                    </a:lnTo>
                    <a:lnTo>
                      <a:pt x="1" y="13"/>
                    </a:lnTo>
                    <a:lnTo>
                      <a:pt x="0" y="21"/>
                    </a:lnTo>
                    <a:lnTo>
                      <a:pt x="0" y="187"/>
                    </a:lnTo>
                    <a:lnTo>
                      <a:pt x="0" y="187"/>
                    </a:lnTo>
                    <a:lnTo>
                      <a:pt x="1" y="195"/>
                    </a:lnTo>
                    <a:lnTo>
                      <a:pt x="5" y="201"/>
                    </a:lnTo>
                    <a:lnTo>
                      <a:pt x="12" y="205"/>
                    </a:lnTo>
                    <a:lnTo>
                      <a:pt x="19" y="206"/>
                    </a:lnTo>
                    <a:lnTo>
                      <a:pt x="252" y="206"/>
                    </a:lnTo>
                    <a:lnTo>
                      <a:pt x="252" y="206"/>
                    </a:lnTo>
                    <a:lnTo>
                      <a:pt x="259" y="205"/>
                    </a:lnTo>
                    <a:lnTo>
                      <a:pt x="266" y="201"/>
                    </a:lnTo>
                    <a:lnTo>
                      <a:pt x="270" y="195"/>
                    </a:lnTo>
                    <a:lnTo>
                      <a:pt x="272" y="187"/>
                    </a:lnTo>
                    <a:lnTo>
                      <a:pt x="272" y="21"/>
                    </a:lnTo>
                    <a:lnTo>
                      <a:pt x="272" y="21"/>
                    </a:lnTo>
                    <a:lnTo>
                      <a:pt x="270" y="13"/>
                    </a:lnTo>
                    <a:lnTo>
                      <a:pt x="266" y="6"/>
                    </a:lnTo>
                    <a:lnTo>
                      <a:pt x="259" y="2"/>
                    </a:lnTo>
                    <a:lnTo>
                      <a:pt x="252" y="0"/>
                    </a:lnTo>
                    <a:lnTo>
                      <a:pt x="252" y="0"/>
                    </a:lnTo>
                    <a:close/>
                    <a:moveTo>
                      <a:pt x="257" y="189"/>
                    </a:moveTo>
                    <a:lnTo>
                      <a:pt x="15" y="189"/>
                    </a:lnTo>
                    <a:lnTo>
                      <a:pt x="15" y="14"/>
                    </a:lnTo>
                    <a:lnTo>
                      <a:pt x="257" y="14"/>
                    </a:lnTo>
                    <a:lnTo>
                      <a:pt x="257" y="1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104" name="Freeform 357"/>
              <p:cNvSpPr>
                <a:spLocks noEditPoints="1"/>
              </p:cNvSpPr>
              <p:nvPr/>
            </p:nvSpPr>
            <p:spPr bwMode="auto">
              <a:xfrm>
                <a:off x="4554538" y="1519238"/>
                <a:ext cx="44450" cy="46038"/>
              </a:xfrm>
              <a:custGeom>
                <a:avLst/>
                <a:gdLst>
                  <a:gd name="T0" fmla="*/ 29 w 57"/>
                  <a:gd name="T1" fmla="*/ 59 h 59"/>
                  <a:gd name="T2" fmla="*/ 40 w 57"/>
                  <a:gd name="T3" fmla="*/ 56 h 59"/>
                  <a:gd name="T4" fmla="*/ 49 w 57"/>
                  <a:gd name="T5" fmla="*/ 51 h 59"/>
                  <a:gd name="T6" fmla="*/ 56 w 57"/>
                  <a:gd name="T7" fmla="*/ 41 h 59"/>
                  <a:gd name="T8" fmla="*/ 57 w 57"/>
                  <a:gd name="T9" fmla="*/ 29 h 59"/>
                  <a:gd name="T10" fmla="*/ 57 w 57"/>
                  <a:gd name="T11" fmla="*/ 23 h 59"/>
                  <a:gd name="T12" fmla="*/ 53 w 57"/>
                  <a:gd name="T13" fmla="*/ 12 h 59"/>
                  <a:gd name="T14" fmla="*/ 45 w 57"/>
                  <a:gd name="T15" fmla="*/ 4 h 59"/>
                  <a:gd name="T16" fmla="*/ 36 w 57"/>
                  <a:gd name="T17" fmla="*/ 0 h 59"/>
                  <a:gd name="T18" fmla="*/ 29 w 57"/>
                  <a:gd name="T19" fmla="*/ 0 h 59"/>
                  <a:gd name="T20" fmla="*/ 16 w 57"/>
                  <a:gd name="T21" fmla="*/ 3 h 59"/>
                  <a:gd name="T22" fmla="*/ 7 w 57"/>
                  <a:gd name="T23" fmla="*/ 11 h 59"/>
                  <a:gd name="T24" fmla="*/ 6 w 57"/>
                  <a:gd name="T25" fmla="*/ 11 h 59"/>
                  <a:gd name="T26" fmla="*/ 6 w 57"/>
                  <a:gd name="T27" fmla="*/ 12 h 59"/>
                  <a:gd name="T28" fmla="*/ 1 w 57"/>
                  <a:gd name="T29" fmla="*/ 20 h 59"/>
                  <a:gd name="T30" fmla="*/ 0 w 57"/>
                  <a:gd name="T31" fmla="*/ 29 h 59"/>
                  <a:gd name="T32" fmla="*/ 3 w 57"/>
                  <a:gd name="T33" fmla="*/ 41 h 59"/>
                  <a:gd name="T34" fmla="*/ 8 w 57"/>
                  <a:gd name="T35" fmla="*/ 51 h 59"/>
                  <a:gd name="T36" fmla="*/ 18 w 57"/>
                  <a:gd name="T37" fmla="*/ 56 h 59"/>
                  <a:gd name="T38" fmla="*/ 29 w 57"/>
                  <a:gd name="T39" fmla="*/ 59 h 59"/>
                  <a:gd name="T40" fmla="*/ 29 w 57"/>
                  <a:gd name="T41" fmla="*/ 5 h 59"/>
                  <a:gd name="T42" fmla="*/ 36 w 57"/>
                  <a:gd name="T43" fmla="*/ 7 h 59"/>
                  <a:gd name="T44" fmla="*/ 41 w 57"/>
                  <a:gd name="T45" fmla="*/ 10 h 59"/>
                  <a:gd name="T46" fmla="*/ 29 w 57"/>
                  <a:gd name="T47" fmla="*/ 15 h 59"/>
                  <a:gd name="T48" fmla="*/ 23 w 57"/>
                  <a:gd name="T49" fmla="*/ 16 h 59"/>
                  <a:gd name="T50" fmla="*/ 12 w 57"/>
                  <a:gd name="T51" fmla="*/ 14 h 59"/>
                  <a:gd name="T52" fmla="*/ 16 w 57"/>
                  <a:gd name="T53" fmla="*/ 11 h 59"/>
                  <a:gd name="T54" fmla="*/ 25 w 57"/>
                  <a:gd name="T55" fmla="*/ 7 h 59"/>
                  <a:gd name="T56" fmla="*/ 29 w 57"/>
                  <a:gd name="T57" fmla="*/ 5 h 59"/>
                  <a:gd name="T58" fmla="*/ 10 w 57"/>
                  <a:gd name="T59" fmla="*/ 18 h 59"/>
                  <a:gd name="T60" fmla="*/ 22 w 57"/>
                  <a:gd name="T61" fmla="*/ 22 h 59"/>
                  <a:gd name="T62" fmla="*/ 26 w 57"/>
                  <a:gd name="T63" fmla="*/ 20 h 59"/>
                  <a:gd name="T64" fmla="*/ 30 w 57"/>
                  <a:gd name="T65" fmla="*/ 19 h 59"/>
                  <a:gd name="T66" fmla="*/ 44 w 57"/>
                  <a:gd name="T67" fmla="*/ 15 h 59"/>
                  <a:gd name="T68" fmla="*/ 46 w 57"/>
                  <a:gd name="T69" fmla="*/ 16 h 59"/>
                  <a:gd name="T70" fmla="*/ 48 w 57"/>
                  <a:gd name="T71" fmla="*/ 16 h 59"/>
                  <a:gd name="T72" fmla="*/ 52 w 57"/>
                  <a:gd name="T73" fmla="*/ 29 h 59"/>
                  <a:gd name="T74" fmla="*/ 51 w 57"/>
                  <a:gd name="T75" fmla="*/ 34 h 59"/>
                  <a:gd name="T76" fmla="*/ 48 w 57"/>
                  <a:gd name="T77" fmla="*/ 42 h 59"/>
                  <a:gd name="T78" fmla="*/ 41 w 57"/>
                  <a:gd name="T79" fmla="*/ 48 h 59"/>
                  <a:gd name="T80" fmla="*/ 34 w 57"/>
                  <a:gd name="T81" fmla="*/ 52 h 59"/>
                  <a:gd name="T82" fmla="*/ 29 w 57"/>
                  <a:gd name="T83" fmla="*/ 52 h 59"/>
                  <a:gd name="T84" fmla="*/ 21 w 57"/>
                  <a:gd name="T85" fmla="*/ 51 h 59"/>
                  <a:gd name="T86" fmla="*/ 14 w 57"/>
                  <a:gd name="T87" fmla="*/ 45 h 59"/>
                  <a:gd name="T88" fmla="*/ 8 w 57"/>
                  <a:gd name="T89" fmla="*/ 38 h 59"/>
                  <a:gd name="T90" fmla="*/ 7 w 57"/>
                  <a:gd name="T91" fmla="*/ 29 h 59"/>
                  <a:gd name="T92" fmla="*/ 7 w 57"/>
                  <a:gd name="T93" fmla="*/ 23 h 59"/>
                  <a:gd name="T94" fmla="*/ 10 w 57"/>
                  <a:gd name="T95" fmla="*/ 1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7" h="59">
                    <a:moveTo>
                      <a:pt x="29" y="59"/>
                    </a:moveTo>
                    <a:lnTo>
                      <a:pt x="29" y="59"/>
                    </a:lnTo>
                    <a:lnTo>
                      <a:pt x="36" y="57"/>
                    </a:lnTo>
                    <a:lnTo>
                      <a:pt x="40" y="56"/>
                    </a:lnTo>
                    <a:lnTo>
                      <a:pt x="45" y="53"/>
                    </a:lnTo>
                    <a:lnTo>
                      <a:pt x="49" y="51"/>
                    </a:lnTo>
                    <a:lnTo>
                      <a:pt x="53" y="45"/>
                    </a:lnTo>
                    <a:lnTo>
                      <a:pt x="56" y="41"/>
                    </a:lnTo>
                    <a:lnTo>
                      <a:pt x="57" y="36"/>
                    </a:lnTo>
                    <a:lnTo>
                      <a:pt x="57" y="29"/>
                    </a:lnTo>
                    <a:lnTo>
                      <a:pt x="57" y="29"/>
                    </a:lnTo>
                    <a:lnTo>
                      <a:pt x="57" y="23"/>
                    </a:lnTo>
                    <a:lnTo>
                      <a:pt x="56" y="18"/>
                    </a:lnTo>
                    <a:lnTo>
                      <a:pt x="53" y="12"/>
                    </a:lnTo>
                    <a:lnTo>
                      <a:pt x="49" y="8"/>
                    </a:lnTo>
                    <a:lnTo>
                      <a:pt x="45" y="4"/>
                    </a:lnTo>
                    <a:lnTo>
                      <a:pt x="40" y="1"/>
                    </a:lnTo>
                    <a:lnTo>
                      <a:pt x="36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2" y="0"/>
                    </a:lnTo>
                    <a:lnTo>
                      <a:pt x="16" y="3"/>
                    </a:lnTo>
                    <a:lnTo>
                      <a:pt x="11" y="7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1" y="20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1" y="36"/>
                    </a:lnTo>
                    <a:lnTo>
                      <a:pt x="3" y="41"/>
                    </a:lnTo>
                    <a:lnTo>
                      <a:pt x="6" y="45"/>
                    </a:lnTo>
                    <a:lnTo>
                      <a:pt x="8" y="51"/>
                    </a:lnTo>
                    <a:lnTo>
                      <a:pt x="14" y="53"/>
                    </a:lnTo>
                    <a:lnTo>
                      <a:pt x="18" y="56"/>
                    </a:lnTo>
                    <a:lnTo>
                      <a:pt x="23" y="57"/>
                    </a:lnTo>
                    <a:lnTo>
                      <a:pt x="29" y="59"/>
                    </a:lnTo>
                    <a:lnTo>
                      <a:pt x="29" y="59"/>
                    </a:lnTo>
                    <a:close/>
                    <a:moveTo>
                      <a:pt x="29" y="5"/>
                    </a:moveTo>
                    <a:lnTo>
                      <a:pt x="29" y="5"/>
                    </a:lnTo>
                    <a:lnTo>
                      <a:pt x="36" y="7"/>
                    </a:lnTo>
                    <a:lnTo>
                      <a:pt x="41" y="10"/>
                    </a:lnTo>
                    <a:lnTo>
                      <a:pt x="41" y="10"/>
                    </a:lnTo>
                    <a:lnTo>
                      <a:pt x="36" y="11"/>
                    </a:lnTo>
                    <a:lnTo>
                      <a:pt x="29" y="15"/>
                    </a:lnTo>
                    <a:lnTo>
                      <a:pt x="29" y="15"/>
                    </a:lnTo>
                    <a:lnTo>
                      <a:pt x="23" y="16"/>
                    </a:lnTo>
                    <a:lnTo>
                      <a:pt x="19" y="16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6" y="11"/>
                    </a:lnTo>
                    <a:lnTo>
                      <a:pt x="21" y="8"/>
                    </a:lnTo>
                    <a:lnTo>
                      <a:pt x="25" y="7"/>
                    </a:lnTo>
                    <a:lnTo>
                      <a:pt x="29" y="5"/>
                    </a:lnTo>
                    <a:lnTo>
                      <a:pt x="29" y="5"/>
                    </a:lnTo>
                    <a:close/>
                    <a:moveTo>
                      <a:pt x="10" y="18"/>
                    </a:moveTo>
                    <a:lnTo>
                      <a:pt x="10" y="18"/>
                    </a:lnTo>
                    <a:lnTo>
                      <a:pt x="15" y="20"/>
                    </a:lnTo>
                    <a:lnTo>
                      <a:pt x="22" y="22"/>
                    </a:lnTo>
                    <a:lnTo>
                      <a:pt x="22" y="22"/>
                    </a:lnTo>
                    <a:lnTo>
                      <a:pt x="26" y="20"/>
                    </a:lnTo>
                    <a:lnTo>
                      <a:pt x="30" y="19"/>
                    </a:lnTo>
                    <a:lnTo>
                      <a:pt x="30" y="19"/>
                    </a:lnTo>
                    <a:lnTo>
                      <a:pt x="41" y="15"/>
                    </a:lnTo>
                    <a:lnTo>
                      <a:pt x="44" y="15"/>
                    </a:lnTo>
                    <a:lnTo>
                      <a:pt x="46" y="16"/>
                    </a:lnTo>
                    <a:lnTo>
                      <a:pt x="46" y="16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51" y="22"/>
                    </a:lnTo>
                    <a:lnTo>
                      <a:pt x="52" y="29"/>
                    </a:lnTo>
                    <a:lnTo>
                      <a:pt x="52" y="29"/>
                    </a:lnTo>
                    <a:lnTo>
                      <a:pt x="51" y="34"/>
                    </a:lnTo>
                    <a:lnTo>
                      <a:pt x="49" y="38"/>
                    </a:lnTo>
                    <a:lnTo>
                      <a:pt x="48" y="42"/>
                    </a:lnTo>
                    <a:lnTo>
                      <a:pt x="45" y="45"/>
                    </a:lnTo>
                    <a:lnTo>
                      <a:pt x="41" y="48"/>
                    </a:lnTo>
                    <a:lnTo>
                      <a:pt x="38" y="51"/>
                    </a:lnTo>
                    <a:lnTo>
                      <a:pt x="34" y="52"/>
                    </a:lnTo>
                    <a:lnTo>
                      <a:pt x="29" y="52"/>
                    </a:lnTo>
                    <a:lnTo>
                      <a:pt x="29" y="52"/>
                    </a:lnTo>
                    <a:lnTo>
                      <a:pt x="25" y="52"/>
                    </a:lnTo>
                    <a:lnTo>
                      <a:pt x="21" y="51"/>
                    </a:lnTo>
                    <a:lnTo>
                      <a:pt x="16" y="48"/>
                    </a:lnTo>
                    <a:lnTo>
                      <a:pt x="14" y="45"/>
                    </a:lnTo>
                    <a:lnTo>
                      <a:pt x="11" y="42"/>
                    </a:lnTo>
                    <a:lnTo>
                      <a:pt x="8" y="38"/>
                    </a:lnTo>
                    <a:lnTo>
                      <a:pt x="7" y="34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3"/>
                    </a:lnTo>
                    <a:lnTo>
                      <a:pt x="10" y="18"/>
                    </a:lnTo>
                    <a:lnTo>
                      <a:pt x="10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105" name="Freeform 358"/>
              <p:cNvSpPr/>
              <p:nvPr/>
            </p:nvSpPr>
            <p:spPr bwMode="auto">
              <a:xfrm>
                <a:off x="4603751" y="1552576"/>
                <a:ext cx="22225" cy="34925"/>
              </a:xfrm>
              <a:custGeom>
                <a:avLst/>
                <a:gdLst>
                  <a:gd name="T0" fmla="*/ 24 w 29"/>
                  <a:gd name="T1" fmla="*/ 43 h 43"/>
                  <a:gd name="T2" fmla="*/ 24 w 29"/>
                  <a:gd name="T3" fmla="*/ 43 h 43"/>
                  <a:gd name="T4" fmla="*/ 24 w 29"/>
                  <a:gd name="T5" fmla="*/ 42 h 43"/>
                  <a:gd name="T6" fmla="*/ 29 w 29"/>
                  <a:gd name="T7" fmla="*/ 19 h 43"/>
                  <a:gd name="T8" fmla="*/ 29 w 29"/>
                  <a:gd name="T9" fmla="*/ 19 h 43"/>
                  <a:gd name="T10" fmla="*/ 29 w 29"/>
                  <a:gd name="T11" fmla="*/ 17 h 43"/>
                  <a:gd name="T12" fmla="*/ 29 w 29"/>
                  <a:gd name="T13" fmla="*/ 17 h 43"/>
                  <a:gd name="T14" fmla="*/ 27 w 29"/>
                  <a:gd name="T15" fmla="*/ 15 h 43"/>
                  <a:gd name="T16" fmla="*/ 26 w 29"/>
                  <a:gd name="T17" fmla="*/ 12 h 43"/>
                  <a:gd name="T18" fmla="*/ 26 w 29"/>
                  <a:gd name="T19" fmla="*/ 12 h 43"/>
                  <a:gd name="T20" fmla="*/ 26 w 29"/>
                  <a:gd name="T21" fmla="*/ 9 h 43"/>
                  <a:gd name="T22" fmla="*/ 29 w 29"/>
                  <a:gd name="T23" fmla="*/ 7 h 43"/>
                  <a:gd name="T24" fmla="*/ 29 w 29"/>
                  <a:gd name="T25" fmla="*/ 7 h 43"/>
                  <a:gd name="T26" fmla="*/ 29 w 29"/>
                  <a:gd name="T27" fmla="*/ 5 h 43"/>
                  <a:gd name="T28" fmla="*/ 29 w 29"/>
                  <a:gd name="T29" fmla="*/ 5 h 43"/>
                  <a:gd name="T30" fmla="*/ 29 w 29"/>
                  <a:gd name="T31" fmla="*/ 5 h 43"/>
                  <a:gd name="T32" fmla="*/ 29 w 29"/>
                  <a:gd name="T33" fmla="*/ 5 h 43"/>
                  <a:gd name="T34" fmla="*/ 23 w 29"/>
                  <a:gd name="T35" fmla="*/ 2 h 43"/>
                  <a:gd name="T36" fmla="*/ 18 w 29"/>
                  <a:gd name="T37" fmla="*/ 0 h 43"/>
                  <a:gd name="T38" fmla="*/ 18 w 29"/>
                  <a:gd name="T39" fmla="*/ 0 h 43"/>
                  <a:gd name="T40" fmla="*/ 16 w 29"/>
                  <a:gd name="T41" fmla="*/ 0 h 43"/>
                  <a:gd name="T42" fmla="*/ 16 w 29"/>
                  <a:gd name="T43" fmla="*/ 0 h 43"/>
                  <a:gd name="T44" fmla="*/ 11 w 29"/>
                  <a:gd name="T45" fmla="*/ 2 h 43"/>
                  <a:gd name="T46" fmla="*/ 7 w 29"/>
                  <a:gd name="T47" fmla="*/ 7 h 43"/>
                  <a:gd name="T48" fmla="*/ 3 w 29"/>
                  <a:gd name="T49" fmla="*/ 12 h 43"/>
                  <a:gd name="T50" fmla="*/ 0 w 29"/>
                  <a:gd name="T51" fmla="*/ 17 h 43"/>
                  <a:gd name="T52" fmla="*/ 0 w 29"/>
                  <a:gd name="T53" fmla="*/ 17 h 43"/>
                  <a:gd name="T54" fmla="*/ 5 w 29"/>
                  <a:gd name="T55" fmla="*/ 23 h 43"/>
                  <a:gd name="T56" fmla="*/ 9 w 29"/>
                  <a:gd name="T57" fmla="*/ 28 h 43"/>
                  <a:gd name="T58" fmla="*/ 13 w 29"/>
                  <a:gd name="T59" fmla="*/ 35 h 43"/>
                  <a:gd name="T60" fmla="*/ 16 w 29"/>
                  <a:gd name="T61" fmla="*/ 43 h 43"/>
                  <a:gd name="T62" fmla="*/ 24 w 29"/>
                  <a:gd name="T6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" h="43">
                    <a:moveTo>
                      <a:pt x="24" y="43"/>
                    </a:moveTo>
                    <a:lnTo>
                      <a:pt x="24" y="43"/>
                    </a:lnTo>
                    <a:lnTo>
                      <a:pt x="24" y="42"/>
                    </a:lnTo>
                    <a:lnTo>
                      <a:pt x="29" y="19"/>
                    </a:lnTo>
                    <a:lnTo>
                      <a:pt x="29" y="19"/>
                    </a:lnTo>
                    <a:lnTo>
                      <a:pt x="29" y="17"/>
                    </a:lnTo>
                    <a:lnTo>
                      <a:pt x="29" y="17"/>
                    </a:lnTo>
                    <a:lnTo>
                      <a:pt x="27" y="15"/>
                    </a:lnTo>
                    <a:lnTo>
                      <a:pt x="26" y="12"/>
                    </a:lnTo>
                    <a:lnTo>
                      <a:pt x="26" y="12"/>
                    </a:lnTo>
                    <a:lnTo>
                      <a:pt x="26" y="9"/>
                    </a:lnTo>
                    <a:lnTo>
                      <a:pt x="29" y="7"/>
                    </a:lnTo>
                    <a:lnTo>
                      <a:pt x="29" y="7"/>
                    </a:lnTo>
                    <a:lnTo>
                      <a:pt x="29" y="5"/>
                    </a:lnTo>
                    <a:lnTo>
                      <a:pt x="29" y="5"/>
                    </a:lnTo>
                    <a:lnTo>
                      <a:pt x="29" y="5"/>
                    </a:lnTo>
                    <a:lnTo>
                      <a:pt x="29" y="5"/>
                    </a:lnTo>
                    <a:lnTo>
                      <a:pt x="23" y="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1" y="2"/>
                    </a:lnTo>
                    <a:lnTo>
                      <a:pt x="7" y="7"/>
                    </a:lnTo>
                    <a:lnTo>
                      <a:pt x="3" y="12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5" y="23"/>
                    </a:lnTo>
                    <a:lnTo>
                      <a:pt x="9" y="28"/>
                    </a:lnTo>
                    <a:lnTo>
                      <a:pt x="13" y="35"/>
                    </a:lnTo>
                    <a:lnTo>
                      <a:pt x="16" y="43"/>
                    </a:lnTo>
                    <a:lnTo>
                      <a:pt x="24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106" name="Freeform 359"/>
              <p:cNvSpPr/>
              <p:nvPr/>
            </p:nvSpPr>
            <p:spPr bwMode="auto">
              <a:xfrm>
                <a:off x="4632326" y="1552576"/>
                <a:ext cx="26988" cy="34925"/>
              </a:xfrm>
              <a:custGeom>
                <a:avLst/>
                <a:gdLst>
                  <a:gd name="T0" fmla="*/ 11 w 34"/>
                  <a:gd name="T1" fmla="*/ 0 h 43"/>
                  <a:gd name="T2" fmla="*/ 11 w 34"/>
                  <a:gd name="T3" fmla="*/ 0 h 43"/>
                  <a:gd name="T4" fmla="*/ 7 w 34"/>
                  <a:gd name="T5" fmla="*/ 2 h 43"/>
                  <a:gd name="T6" fmla="*/ 1 w 34"/>
                  <a:gd name="T7" fmla="*/ 5 h 43"/>
                  <a:gd name="T8" fmla="*/ 1 w 34"/>
                  <a:gd name="T9" fmla="*/ 5 h 43"/>
                  <a:gd name="T10" fmla="*/ 0 w 34"/>
                  <a:gd name="T11" fmla="*/ 5 h 43"/>
                  <a:gd name="T12" fmla="*/ 0 w 34"/>
                  <a:gd name="T13" fmla="*/ 5 h 43"/>
                  <a:gd name="T14" fmla="*/ 0 w 34"/>
                  <a:gd name="T15" fmla="*/ 7 h 43"/>
                  <a:gd name="T16" fmla="*/ 0 w 34"/>
                  <a:gd name="T17" fmla="*/ 7 h 43"/>
                  <a:gd name="T18" fmla="*/ 2 w 34"/>
                  <a:gd name="T19" fmla="*/ 9 h 43"/>
                  <a:gd name="T20" fmla="*/ 2 w 34"/>
                  <a:gd name="T21" fmla="*/ 12 h 43"/>
                  <a:gd name="T22" fmla="*/ 2 w 34"/>
                  <a:gd name="T23" fmla="*/ 12 h 43"/>
                  <a:gd name="T24" fmla="*/ 2 w 34"/>
                  <a:gd name="T25" fmla="*/ 15 h 43"/>
                  <a:gd name="T26" fmla="*/ 0 w 34"/>
                  <a:gd name="T27" fmla="*/ 17 h 43"/>
                  <a:gd name="T28" fmla="*/ 0 w 34"/>
                  <a:gd name="T29" fmla="*/ 17 h 43"/>
                  <a:gd name="T30" fmla="*/ 0 w 34"/>
                  <a:gd name="T31" fmla="*/ 19 h 43"/>
                  <a:gd name="T32" fmla="*/ 4 w 34"/>
                  <a:gd name="T33" fmla="*/ 42 h 43"/>
                  <a:gd name="T34" fmla="*/ 4 w 34"/>
                  <a:gd name="T35" fmla="*/ 42 h 43"/>
                  <a:gd name="T36" fmla="*/ 4 w 34"/>
                  <a:gd name="T37" fmla="*/ 43 h 43"/>
                  <a:gd name="T38" fmla="*/ 34 w 34"/>
                  <a:gd name="T39" fmla="*/ 43 h 43"/>
                  <a:gd name="T40" fmla="*/ 34 w 34"/>
                  <a:gd name="T41" fmla="*/ 43 h 43"/>
                  <a:gd name="T42" fmla="*/ 34 w 34"/>
                  <a:gd name="T43" fmla="*/ 43 h 43"/>
                  <a:gd name="T44" fmla="*/ 34 w 34"/>
                  <a:gd name="T45" fmla="*/ 43 h 43"/>
                  <a:gd name="T46" fmla="*/ 34 w 34"/>
                  <a:gd name="T47" fmla="*/ 42 h 43"/>
                  <a:gd name="T48" fmla="*/ 34 w 34"/>
                  <a:gd name="T49" fmla="*/ 42 h 43"/>
                  <a:gd name="T50" fmla="*/ 32 w 34"/>
                  <a:gd name="T51" fmla="*/ 28 h 43"/>
                  <a:gd name="T52" fmla="*/ 28 w 34"/>
                  <a:gd name="T53" fmla="*/ 16 h 43"/>
                  <a:gd name="T54" fmla="*/ 24 w 34"/>
                  <a:gd name="T55" fmla="*/ 11 h 43"/>
                  <a:gd name="T56" fmla="*/ 22 w 34"/>
                  <a:gd name="T57" fmla="*/ 7 h 43"/>
                  <a:gd name="T58" fmla="*/ 17 w 34"/>
                  <a:gd name="T59" fmla="*/ 2 h 43"/>
                  <a:gd name="T60" fmla="*/ 12 w 34"/>
                  <a:gd name="T61" fmla="*/ 0 h 43"/>
                  <a:gd name="T62" fmla="*/ 12 w 34"/>
                  <a:gd name="T63" fmla="*/ 0 h 43"/>
                  <a:gd name="T64" fmla="*/ 11 w 34"/>
                  <a:gd name="T65" fmla="*/ 0 h 43"/>
                  <a:gd name="T66" fmla="*/ 11 w 34"/>
                  <a:gd name="T6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4" h="43">
                    <a:moveTo>
                      <a:pt x="11" y="0"/>
                    </a:moveTo>
                    <a:lnTo>
                      <a:pt x="11" y="0"/>
                    </a:lnTo>
                    <a:lnTo>
                      <a:pt x="7" y="2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5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4" y="42"/>
                    </a:lnTo>
                    <a:lnTo>
                      <a:pt x="4" y="42"/>
                    </a:lnTo>
                    <a:lnTo>
                      <a:pt x="4" y="43"/>
                    </a:lnTo>
                    <a:lnTo>
                      <a:pt x="34" y="43"/>
                    </a:lnTo>
                    <a:lnTo>
                      <a:pt x="34" y="43"/>
                    </a:lnTo>
                    <a:lnTo>
                      <a:pt x="34" y="43"/>
                    </a:lnTo>
                    <a:lnTo>
                      <a:pt x="34" y="43"/>
                    </a:lnTo>
                    <a:lnTo>
                      <a:pt x="34" y="42"/>
                    </a:lnTo>
                    <a:lnTo>
                      <a:pt x="34" y="42"/>
                    </a:lnTo>
                    <a:lnTo>
                      <a:pt x="32" y="28"/>
                    </a:lnTo>
                    <a:lnTo>
                      <a:pt x="28" y="16"/>
                    </a:lnTo>
                    <a:lnTo>
                      <a:pt x="24" y="11"/>
                    </a:lnTo>
                    <a:lnTo>
                      <a:pt x="22" y="7"/>
                    </a:lnTo>
                    <a:lnTo>
                      <a:pt x="17" y="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107" name="Freeform 360"/>
              <p:cNvSpPr>
                <a:spLocks noEditPoints="1"/>
              </p:cNvSpPr>
              <p:nvPr/>
            </p:nvSpPr>
            <p:spPr bwMode="auto">
              <a:xfrm>
                <a:off x="4611688" y="1516063"/>
                <a:ext cx="36513" cy="36513"/>
              </a:xfrm>
              <a:custGeom>
                <a:avLst/>
                <a:gdLst>
                  <a:gd name="T0" fmla="*/ 22 w 45"/>
                  <a:gd name="T1" fmla="*/ 47 h 47"/>
                  <a:gd name="T2" fmla="*/ 30 w 45"/>
                  <a:gd name="T3" fmla="*/ 45 h 47"/>
                  <a:gd name="T4" fmla="*/ 38 w 45"/>
                  <a:gd name="T5" fmla="*/ 40 h 47"/>
                  <a:gd name="T6" fmla="*/ 42 w 45"/>
                  <a:gd name="T7" fmla="*/ 33 h 47"/>
                  <a:gd name="T8" fmla="*/ 45 w 45"/>
                  <a:gd name="T9" fmla="*/ 23 h 47"/>
                  <a:gd name="T10" fmla="*/ 43 w 45"/>
                  <a:gd name="T11" fmla="*/ 19 h 47"/>
                  <a:gd name="T12" fmla="*/ 41 w 45"/>
                  <a:gd name="T13" fmla="*/ 11 h 47"/>
                  <a:gd name="T14" fmla="*/ 34 w 45"/>
                  <a:gd name="T15" fmla="*/ 4 h 47"/>
                  <a:gd name="T16" fmla="*/ 26 w 45"/>
                  <a:gd name="T17" fmla="*/ 2 h 47"/>
                  <a:gd name="T18" fmla="*/ 22 w 45"/>
                  <a:gd name="T19" fmla="*/ 0 h 47"/>
                  <a:gd name="T20" fmla="*/ 12 w 45"/>
                  <a:gd name="T21" fmla="*/ 3 h 47"/>
                  <a:gd name="T22" fmla="*/ 4 w 45"/>
                  <a:gd name="T23" fmla="*/ 10 h 47"/>
                  <a:gd name="T24" fmla="*/ 4 w 45"/>
                  <a:gd name="T25" fmla="*/ 10 h 47"/>
                  <a:gd name="T26" fmla="*/ 4 w 45"/>
                  <a:gd name="T27" fmla="*/ 10 h 47"/>
                  <a:gd name="T28" fmla="*/ 0 w 45"/>
                  <a:gd name="T29" fmla="*/ 17 h 47"/>
                  <a:gd name="T30" fmla="*/ 0 w 45"/>
                  <a:gd name="T31" fmla="*/ 23 h 47"/>
                  <a:gd name="T32" fmla="*/ 1 w 45"/>
                  <a:gd name="T33" fmla="*/ 33 h 47"/>
                  <a:gd name="T34" fmla="*/ 5 w 45"/>
                  <a:gd name="T35" fmla="*/ 40 h 47"/>
                  <a:gd name="T36" fmla="*/ 13 w 45"/>
                  <a:gd name="T37" fmla="*/ 45 h 47"/>
                  <a:gd name="T38" fmla="*/ 22 w 45"/>
                  <a:gd name="T39" fmla="*/ 47 h 47"/>
                  <a:gd name="T40" fmla="*/ 22 w 45"/>
                  <a:gd name="T41" fmla="*/ 6 h 47"/>
                  <a:gd name="T42" fmla="*/ 27 w 45"/>
                  <a:gd name="T43" fmla="*/ 6 h 47"/>
                  <a:gd name="T44" fmla="*/ 31 w 45"/>
                  <a:gd name="T45" fmla="*/ 8 h 47"/>
                  <a:gd name="T46" fmla="*/ 22 w 45"/>
                  <a:gd name="T47" fmla="*/ 13 h 47"/>
                  <a:gd name="T48" fmla="*/ 18 w 45"/>
                  <a:gd name="T49" fmla="*/ 14 h 47"/>
                  <a:gd name="T50" fmla="*/ 9 w 45"/>
                  <a:gd name="T51" fmla="*/ 11 h 47"/>
                  <a:gd name="T52" fmla="*/ 15 w 45"/>
                  <a:gd name="T53" fmla="*/ 7 h 47"/>
                  <a:gd name="T54" fmla="*/ 22 w 45"/>
                  <a:gd name="T55" fmla="*/ 6 h 47"/>
                  <a:gd name="T56" fmla="*/ 7 w 45"/>
                  <a:gd name="T57" fmla="*/ 14 h 47"/>
                  <a:gd name="T58" fmla="*/ 11 w 45"/>
                  <a:gd name="T59" fmla="*/ 17 h 47"/>
                  <a:gd name="T60" fmla="*/ 16 w 45"/>
                  <a:gd name="T61" fmla="*/ 18 h 47"/>
                  <a:gd name="T62" fmla="*/ 23 w 45"/>
                  <a:gd name="T63" fmla="*/ 15 h 47"/>
                  <a:gd name="T64" fmla="*/ 31 w 45"/>
                  <a:gd name="T65" fmla="*/ 13 h 47"/>
                  <a:gd name="T66" fmla="*/ 35 w 45"/>
                  <a:gd name="T67" fmla="*/ 13 h 47"/>
                  <a:gd name="T68" fmla="*/ 37 w 45"/>
                  <a:gd name="T69" fmla="*/ 13 h 47"/>
                  <a:gd name="T70" fmla="*/ 38 w 45"/>
                  <a:gd name="T71" fmla="*/ 18 h 47"/>
                  <a:gd name="T72" fmla="*/ 39 w 45"/>
                  <a:gd name="T73" fmla="*/ 23 h 47"/>
                  <a:gd name="T74" fmla="*/ 34 w 45"/>
                  <a:gd name="T75" fmla="*/ 36 h 47"/>
                  <a:gd name="T76" fmla="*/ 22 w 45"/>
                  <a:gd name="T77" fmla="*/ 41 h 47"/>
                  <a:gd name="T78" fmla="*/ 15 w 45"/>
                  <a:gd name="T79" fmla="*/ 40 h 47"/>
                  <a:gd name="T80" fmla="*/ 5 w 45"/>
                  <a:gd name="T81" fmla="*/ 30 h 47"/>
                  <a:gd name="T82" fmla="*/ 4 w 45"/>
                  <a:gd name="T83" fmla="*/ 23 h 47"/>
                  <a:gd name="T84" fmla="*/ 7 w 45"/>
                  <a:gd name="T85" fmla="*/ 1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5" h="47">
                    <a:moveTo>
                      <a:pt x="22" y="47"/>
                    </a:moveTo>
                    <a:lnTo>
                      <a:pt x="22" y="47"/>
                    </a:lnTo>
                    <a:lnTo>
                      <a:pt x="26" y="47"/>
                    </a:lnTo>
                    <a:lnTo>
                      <a:pt x="30" y="45"/>
                    </a:lnTo>
                    <a:lnTo>
                      <a:pt x="34" y="43"/>
                    </a:lnTo>
                    <a:lnTo>
                      <a:pt x="38" y="40"/>
                    </a:lnTo>
                    <a:lnTo>
                      <a:pt x="41" y="36"/>
                    </a:lnTo>
                    <a:lnTo>
                      <a:pt x="42" y="33"/>
                    </a:lnTo>
                    <a:lnTo>
                      <a:pt x="43" y="28"/>
                    </a:lnTo>
                    <a:lnTo>
                      <a:pt x="45" y="23"/>
                    </a:lnTo>
                    <a:lnTo>
                      <a:pt x="45" y="23"/>
                    </a:lnTo>
                    <a:lnTo>
                      <a:pt x="43" y="19"/>
                    </a:lnTo>
                    <a:lnTo>
                      <a:pt x="42" y="14"/>
                    </a:lnTo>
                    <a:lnTo>
                      <a:pt x="41" y="11"/>
                    </a:lnTo>
                    <a:lnTo>
                      <a:pt x="38" y="7"/>
                    </a:lnTo>
                    <a:lnTo>
                      <a:pt x="34" y="4"/>
                    </a:lnTo>
                    <a:lnTo>
                      <a:pt x="30" y="3"/>
                    </a:lnTo>
                    <a:lnTo>
                      <a:pt x="26" y="2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16" y="2"/>
                    </a:lnTo>
                    <a:lnTo>
                      <a:pt x="12" y="3"/>
                    </a:lnTo>
                    <a:lnTo>
                      <a:pt x="8" y="6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0" y="17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8"/>
                    </a:lnTo>
                    <a:lnTo>
                      <a:pt x="1" y="33"/>
                    </a:lnTo>
                    <a:lnTo>
                      <a:pt x="2" y="36"/>
                    </a:lnTo>
                    <a:lnTo>
                      <a:pt x="5" y="40"/>
                    </a:lnTo>
                    <a:lnTo>
                      <a:pt x="9" y="43"/>
                    </a:lnTo>
                    <a:lnTo>
                      <a:pt x="13" y="45"/>
                    </a:lnTo>
                    <a:lnTo>
                      <a:pt x="18" y="47"/>
                    </a:lnTo>
                    <a:lnTo>
                      <a:pt x="22" y="47"/>
                    </a:lnTo>
                    <a:lnTo>
                      <a:pt x="22" y="47"/>
                    </a:lnTo>
                    <a:close/>
                    <a:moveTo>
                      <a:pt x="22" y="6"/>
                    </a:moveTo>
                    <a:lnTo>
                      <a:pt x="22" y="6"/>
                    </a:lnTo>
                    <a:lnTo>
                      <a:pt x="27" y="6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27" y="10"/>
                    </a:lnTo>
                    <a:lnTo>
                      <a:pt x="22" y="13"/>
                    </a:lnTo>
                    <a:lnTo>
                      <a:pt x="22" y="13"/>
                    </a:lnTo>
                    <a:lnTo>
                      <a:pt x="18" y="14"/>
                    </a:lnTo>
                    <a:lnTo>
                      <a:pt x="15" y="14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5" y="7"/>
                    </a:lnTo>
                    <a:lnTo>
                      <a:pt x="18" y="6"/>
                    </a:lnTo>
                    <a:lnTo>
                      <a:pt x="22" y="6"/>
                    </a:lnTo>
                    <a:lnTo>
                      <a:pt x="22" y="6"/>
                    </a:lnTo>
                    <a:close/>
                    <a:moveTo>
                      <a:pt x="7" y="14"/>
                    </a:moveTo>
                    <a:lnTo>
                      <a:pt x="7" y="14"/>
                    </a:lnTo>
                    <a:lnTo>
                      <a:pt x="11" y="17"/>
                    </a:lnTo>
                    <a:lnTo>
                      <a:pt x="16" y="18"/>
                    </a:lnTo>
                    <a:lnTo>
                      <a:pt x="16" y="18"/>
                    </a:lnTo>
                    <a:lnTo>
                      <a:pt x="20" y="17"/>
                    </a:lnTo>
                    <a:lnTo>
                      <a:pt x="23" y="15"/>
                    </a:lnTo>
                    <a:lnTo>
                      <a:pt x="23" y="15"/>
                    </a:lnTo>
                    <a:lnTo>
                      <a:pt x="31" y="13"/>
                    </a:lnTo>
                    <a:lnTo>
                      <a:pt x="34" y="13"/>
                    </a:lnTo>
                    <a:lnTo>
                      <a:pt x="35" y="13"/>
                    </a:lnTo>
                    <a:lnTo>
                      <a:pt x="35" y="13"/>
                    </a:lnTo>
                    <a:lnTo>
                      <a:pt x="37" y="13"/>
                    </a:lnTo>
                    <a:lnTo>
                      <a:pt x="37" y="13"/>
                    </a:lnTo>
                    <a:lnTo>
                      <a:pt x="38" y="18"/>
                    </a:lnTo>
                    <a:lnTo>
                      <a:pt x="39" y="23"/>
                    </a:lnTo>
                    <a:lnTo>
                      <a:pt x="39" y="23"/>
                    </a:lnTo>
                    <a:lnTo>
                      <a:pt x="38" y="30"/>
                    </a:lnTo>
                    <a:lnTo>
                      <a:pt x="34" y="36"/>
                    </a:lnTo>
                    <a:lnTo>
                      <a:pt x="28" y="40"/>
                    </a:lnTo>
                    <a:lnTo>
                      <a:pt x="22" y="41"/>
                    </a:lnTo>
                    <a:lnTo>
                      <a:pt x="22" y="41"/>
                    </a:lnTo>
                    <a:lnTo>
                      <a:pt x="15" y="40"/>
                    </a:lnTo>
                    <a:lnTo>
                      <a:pt x="9" y="36"/>
                    </a:lnTo>
                    <a:lnTo>
                      <a:pt x="5" y="30"/>
                    </a:lnTo>
                    <a:lnTo>
                      <a:pt x="4" y="23"/>
                    </a:lnTo>
                    <a:lnTo>
                      <a:pt x="4" y="23"/>
                    </a:lnTo>
                    <a:lnTo>
                      <a:pt x="5" y="19"/>
                    </a:lnTo>
                    <a:lnTo>
                      <a:pt x="7" y="14"/>
                    </a:lnTo>
                    <a:lnTo>
                      <a:pt x="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108" name="Freeform 361"/>
              <p:cNvSpPr/>
              <p:nvPr/>
            </p:nvSpPr>
            <p:spPr bwMode="auto">
              <a:xfrm>
                <a:off x="4495801" y="1552576"/>
                <a:ext cx="28575" cy="34925"/>
              </a:xfrm>
              <a:custGeom>
                <a:avLst/>
                <a:gdLst>
                  <a:gd name="T0" fmla="*/ 1 w 35"/>
                  <a:gd name="T1" fmla="*/ 43 h 43"/>
                  <a:gd name="T2" fmla="*/ 30 w 35"/>
                  <a:gd name="T3" fmla="*/ 43 h 43"/>
                  <a:gd name="T4" fmla="*/ 30 w 35"/>
                  <a:gd name="T5" fmla="*/ 43 h 43"/>
                  <a:gd name="T6" fmla="*/ 31 w 35"/>
                  <a:gd name="T7" fmla="*/ 42 h 43"/>
                  <a:gd name="T8" fmla="*/ 35 w 35"/>
                  <a:gd name="T9" fmla="*/ 19 h 43"/>
                  <a:gd name="T10" fmla="*/ 35 w 35"/>
                  <a:gd name="T11" fmla="*/ 19 h 43"/>
                  <a:gd name="T12" fmla="*/ 35 w 35"/>
                  <a:gd name="T13" fmla="*/ 17 h 43"/>
                  <a:gd name="T14" fmla="*/ 35 w 35"/>
                  <a:gd name="T15" fmla="*/ 17 h 43"/>
                  <a:gd name="T16" fmla="*/ 32 w 35"/>
                  <a:gd name="T17" fmla="*/ 15 h 43"/>
                  <a:gd name="T18" fmla="*/ 32 w 35"/>
                  <a:gd name="T19" fmla="*/ 12 h 43"/>
                  <a:gd name="T20" fmla="*/ 32 w 35"/>
                  <a:gd name="T21" fmla="*/ 12 h 43"/>
                  <a:gd name="T22" fmla="*/ 32 w 35"/>
                  <a:gd name="T23" fmla="*/ 9 h 43"/>
                  <a:gd name="T24" fmla="*/ 34 w 35"/>
                  <a:gd name="T25" fmla="*/ 7 h 43"/>
                  <a:gd name="T26" fmla="*/ 34 w 35"/>
                  <a:gd name="T27" fmla="*/ 7 h 43"/>
                  <a:gd name="T28" fmla="*/ 35 w 35"/>
                  <a:gd name="T29" fmla="*/ 5 h 43"/>
                  <a:gd name="T30" fmla="*/ 35 w 35"/>
                  <a:gd name="T31" fmla="*/ 5 h 43"/>
                  <a:gd name="T32" fmla="*/ 34 w 35"/>
                  <a:gd name="T33" fmla="*/ 5 h 43"/>
                  <a:gd name="T34" fmla="*/ 34 w 35"/>
                  <a:gd name="T35" fmla="*/ 5 h 43"/>
                  <a:gd name="T36" fmla="*/ 28 w 35"/>
                  <a:gd name="T37" fmla="*/ 2 h 43"/>
                  <a:gd name="T38" fmla="*/ 23 w 35"/>
                  <a:gd name="T39" fmla="*/ 0 h 43"/>
                  <a:gd name="T40" fmla="*/ 23 w 35"/>
                  <a:gd name="T41" fmla="*/ 0 h 43"/>
                  <a:gd name="T42" fmla="*/ 23 w 35"/>
                  <a:gd name="T43" fmla="*/ 0 h 43"/>
                  <a:gd name="T44" fmla="*/ 23 w 35"/>
                  <a:gd name="T45" fmla="*/ 0 h 43"/>
                  <a:gd name="T46" fmla="*/ 17 w 35"/>
                  <a:gd name="T47" fmla="*/ 2 h 43"/>
                  <a:gd name="T48" fmla="*/ 13 w 35"/>
                  <a:gd name="T49" fmla="*/ 7 h 43"/>
                  <a:gd name="T50" fmla="*/ 9 w 35"/>
                  <a:gd name="T51" fmla="*/ 11 h 43"/>
                  <a:gd name="T52" fmla="*/ 7 w 35"/>
                  <a:gd name="T53" fmla="*/ 16 h 43"/>
                  <a:gd name="T54" fmla="*/ 2 w 35"/>
                  <a:gd name="T55" fmla="*/ 28 h 43"/>
                  <a:gd name="T56" fmla="*/ 0 w 35"/>
                  <a:gd name="T57" fmla="*/ 42 h 43"/>
                  <a:gd name="T58" fmla="*/ 0 w 35"/>
                  <a:gd name="T59" fmla="*/ 42 h 43"/>
                  <a:gd name="T60" fmla="*/ 1 w 35"/>
                  <a:gd name="T61" fmla="*/ 43 h 43"/>
                  <a:gd name="T62" fmla="*/ 1 w 35"/>
                  <a:gd name="T63" fmla="*/ 43 h 43"/>
                  <a:gd name="T64" fmla="*/ 1 w 35"/>
                  <a:gd name="T65" fmla="*/ 43 h 43"/>
                  <a:gd name="T66" fmla="*/ 1 w 35"/>
                  <a:gd name="T67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" h="43">
                    <a:moveTo>
                      <a:pt x="1" y="43"/>
                    </a:moveTo>
                    <a:lnTo>
                      <a:pt x="30" y="43"/>
                    </a:lnTo>
                    <a:lnTo>
                      <a:pt x="30" y="43"/>
                    </a:lnTo>
                    <a:lnTo>
                      <a:pt x="31" y="42"/>
                    </a:lnTo>
                    <a:lnTo>
                      <a:pt x="35" y="19"/>
                    </a:lnTo>
                    <a:lnTo>
                      <a:pt x="35" y="19"/>
                    </a:lnTo>
                    <a:lnTo>
                      <a:pt x="35" y="17"/>
                    </a:lnTo>
                    <a:lnTo>
                      <a:pt x="35" y="17"/>
                    </a:lnTo>
                    <a:lnTo>
                      <a:pt x="32" y="15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32" y="9"/>
                    </a:lnTo>
                    <a:lnTo>
                      <a:pt x="34" y="7"/>
                    </a:lnTo>
                    <a:lnTo>
                      <a:pt x="34" y="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5"/>
                    </a:lnTo>
                    <a:lnTo>
                      <a:pt x="34" y="5"/>
                    </a:lnTo>
                    <a:lnTo>
                      <a:pt x="28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7" y="2"/>
                    </a:lnTo>
                    <a:lnTo>
                      <a:pt x="13" y="7"/>
                    </a:lnTo>
                    <a:lnTo>
                      <a:pt x="9" y="11"/>
                    </a:lnTo>
                    <a:lnTo>
                      <a:pt x="7" y="16"/>
                    </a:lnTo>
                    <a:lnTo>
                      <a:pt x="2" y="28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1" y="43"/>
                    </a:lnTo>
                    <a:lnTo>
                      <a:pt x="1" y="43"/>
                    </a:lnTo>
                    <a:lnTo>
                      <a:pt x="1" y="43"/>
                    </a:lnTo>
                    <a:lnTo>
                      <a:pt x="1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109" name="Freeform 362"/>
              <p:cNvSpPr/>
              <p:nvPr/>
            </p:nvSpPr>
            <p:spPr bwMode="auto">
              <a:xfrm>
                <a:off x="4530726" y="1552576"/>
                <a:ext cx="22225" cy="34925"/>
              </a:xfrm>
              <a:custGeom>
                <a:avLst/>
                <a:gdLst>
                  <a:gd name="T0" fmla="*/ 12 w 29"/>
                  <a:gd name="T1" fmla="*/ 0 h 43"/>
                  <a:gd name="T2" fmla="*/ 12 w 29"/>
                  <a:gd name="T3" fmla="*/ 0 h 43"/>
                  <a:gd name="T4" fmla="*/ 7 w 29"/>
                  <a:gd name="T5" fmla="*/ 2 h 43"/>
                  <a:gd name="T6" fmla="*/ 1 w 29"/>
                  <a:gd name="T7" fmla="*/ 5 h 43"/>
                  <a:gd name="T8" fmla="*/ 1 w 29"/>
                  <a:gd name="T9" fmla="*/ 5 h 43"/>
                  <a:gd name="T10" fmla="*/ 1 w 29"/>
                  <a:gd name="T11" fmla="*/ 5 h 43"/>
                  <a:gd name="T12" fmla="*/ 1 w 29"/>
                  <a:gd name="T13" fmla="*/ 5 h 43"/>
                  <a:gd name="T14" fmla="*/ 1 w 29"/>
                  <a:gd name="T15" fmla="*/ 7 h 43"/>
                  <a:gd name="T16" fmla="*/ 1 w 29"/>
                  <a:gd name="T17" fmla="*/ 7 h 43"/>
                  <a:gd name="T18" fmla="*/ 3 w 29"/>
                  <a:gd name="T19" fmla="*/ 9 h 43"/>
                  <a:gd name="T20" fmla="*/ 4 w 29"/>
                  <a:gd name="T21" fmla="*/ 12 h 43"/>
                  <a:gd name="T22" fmla="*/ 4 w 29"/>
                  <a:gd name="T23" fmla="*/ 12 h 43"/>
                  <a:gd name="T24" fmla="*/ 3 w 29"/>
                  <a:gd name="T25" fmla="*/ 15 h 43"/>
                  <a:gd name="T26" fmla="*/ 1 w 29"/>
                  <a:gd name="T27" fmla="*/ 17 h 43"/>
                  <a:gd name="T28" fmla="*/ 1 w 29"/>
                  <a:gd name="T29" fmla="*/ 17 h 43"/>
                  <a:gd name="T30" fmla="*/ 0 w 29"/>
                  <a:gd name="T31" fmla="*/ 19 h 43"/>
                  <a:gd name="T32" fmla="*/ 4 w 29"/>
                  <a:gd name="T33" fmla="*/ 42 h 43"/>
                  <a:gd name="T34" fmla="*/ 4 w 29"/>
                  <a:gd name="T35" fmla="*/ 42 h 43"/>
                  <a:gd name="T36" fmla="*/ 5 w 29"/>
                  <a:gd name="T37" fmla="*/ 43 h 43"/>
                  <a:gd name="T38" fmla="*/ 8 w 29"/>
                  <a:gd name="T39" fmla="*/ 43 h 43"/>
                  <a:gd name="T40" fmla="*/ 8 w 29"/>
                  <a:gd name="T41" fmla="*/ 43 h 43"/>
                  <a:gd name="T42" fmla="*/ 12 w 29"/>
                  <a:gd name="T43" fmla="*/ 35 h 43"/>
                  <a:gd name="T44" fmla="*/ 16 w 29"/>
                  <a:gd name="T45" fmla="*/ 27 h 43"/>
                  <a:gd name="T46" fmla="*/ 22 w 29"/>
                  <a:gd name="T47" fmla="*/ 20 h 43"/>
                  <a:gd name="T48" fmla="*/ 29 w 29"/>
                  <a:gd name="T49" fmla="*/ 15 h 43"/>
                  <a:gd name="T50" fmla="*/ 29 w 29"/>
                  <a:gd name="T51" fmla="*/ 15 h 43"/>
                  <a:gd name="T52" fmla="*/ 22 w 29"/>
                  <a:gd name="T53" fmla="*/ 7 h 43"/>
                  <a:gd name="T54" fmla="*/ 18 w 29"/>
                  <a:gd name="T55" fmla="*/ 2 h 43"/>
                  <a:gd name="T56" fmla="*/ 14 w 29"/>
                  <a:gd name="T57" fmla="*/ 0 h 43"/>
                  <a:gd name="T58" fmla="*/ 14 w 29"/>
                  <a:gd name="T59" fmla="*/ 0 h 43"/>
                  <a:gd name="T60" fmla="*/ 12 w 29"/>
                  <a:gd name="T61" fmla="*/ 0 h 43"/>
                  <a:gd name="T62" fmla="*/ 12 w 29"/>
                  <a:gd name="T6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" h="43">
                    <a:moveTo>
                      <a:pt x="12" y="0"/>
                    </a:moveTo>
                    <a:lnTo>
                      <a:pt x="12" y="0"/>
                    </a:lnTo>
                    <a:lnTo>
                      <a:pt x="7" y="2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3" y="9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3" y="15"/>
                    </a:lnTo>
                    <a:lnTo>
                      <a:pt x="1" y="17"/>
                    </a:lnTo>
                    <a:lnTo>
                      <a:pt x="1" y="17"/>
                    </a:lnTo>
                    <a:lnTo>
                      <a:pt x="0" y="19"/>
                    </a:lnTo>
                    <a:lnTo>
                      <a:pt x="4" y="42"/>
                    </a:lnTo>
                    <a:lnTo>
                      <a:pt x="4" y="42"/>
                    </a:lnTo>
                    <a:lnTo>
                      <a:pt x="5" y="43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12" y="35"/>
                    </a:lnTo>
                    <a:lnTo>
                      <a:pt x="16" y="27"/>
                    </a:lnTo>
                    <a:lnTo>
                      <a:pt x="22" y="20"/>
                    </a:lnTo>
                    <a:lnTo>
                      <a:pt x="29" y="15"/>
                    </a:lnTo>
                    <a:lnTo>
                      <a:pt x="29" y="15"/>
                    </a:lnTo>
                    <a:lnTo>
                      <a:pt x="22" y="7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110" name="Freeform 363"/>
              <p:cNvSpPr>
                <a:spLocks noEditPoints="1"/>
              </p:cNvSpPr>
              <p:nvPr/>
            </p:nvSpPr>
            <p:spPr bwMode="auto">
              <a:xfrm>
                <a:off x="4510088" y="1516063"/>
                <a:ext cx="34925" cy="36513"/>
              </a:xfrm>
              <a:custGeom>
                <a:avLst/>
                <a:gdLst>
                  <a:gd name="T0" fmla="*/ 23 w 45"/>
                  <a:gd name="T1" fmla="*/ 47 h 47"/>
                  <a:gd name="T2" fmla="*/ 31 w 45"/>
                  <a:gd name="T3" fmla="*/ 45 h 47"/>
                  <a:gd name="T4" fmla="*/ 38 w 45"/>
                  <a:gd name="T5" fmla="*/ 40 h 47"/>
                  <a:gd name="T6" fmla="*/ 44 w 45"/>
                  <a:gd name="T7" fmla="*/ 33 h 47"/>
                  <a:gd name="T8" fmla="*/ 45 w 45"/>
                  <a:gd name="T9" fmla="*/ 23 h 47"/>
                  <a:gd name="T10" fmla="*/ 45 w 45"/>
                  <a:gd name="T11" fmla="*/ 19 h 47"/>
                  <a:gd name="T12" fmla="*/ 41 w 45"/>
                  <a:gd name="T13" fmla="*/ 11 h 47"/>
                  <a:gd name="T14" fmla="*/ 36 w 45"/>
                  <a:gd name="T15" fmla="*/ 4 h 47"/>
                  <a:gd name="T16" fmla="*/ 27 w 45"/>
                  <a:gd name="T17" fmla="*/ 2 h 47"/>
                  <a:gd name="T18" fmla="*/ 23 w 45"/>
                  <a:gd name="T19" fmla="*/ 0 h 47"/>
                  <a:gd name="T20" fmla="*/ 12 w 45"/>
                  <a:gd name="T21" fmla="*/ 3 h 47"/>
                  <a:gd name="T22" fmla="*/ 6 w 45"/>
                  <a:gd name="T23" fmla="*/ 10 h 47"/>
                  <a:gd name="T24" fmla="*/ 4 w 45"/>
                  <a:gd name="T25" fmla="*/ 10 h 47"/>
                  <a:gd name="T26" fmla="*/ 4 w 45"/>
                  <a:gd name="T27" fmla="*/ 10 h 47"/>
                  <a:gd name="T28" fmla="*/ 1 w 45"/>
                  <a:gd name="T29" fmla="*/ 17 h 47"/>
                  <a:gd name="T30" fmla="*/ 0 w 45"/>
                  <a:gd name="T31" fmla="*/ 23 h 47"/>
                  <a:gd name="T32" fmla="*/ 1 w 45"/>
                  <a:gd name="T33" fmla="*/ 33 h 47"/>
                  <a:gd name="T34" fmla="*/ 7 w 45"/>
                  <a:gd name="T35" fmla="*/ 40 h 47"/>
                  <a:gd name="T36" fmla="*/ 14 w 45"/>
                  <a:gd name="T37" fmla="*/ 45 h 47"/>
                  <a:gd name="T38" fmla="*/ 23 w 45"/>
                  <a:gd name="T39" fmla="*/ 47 h 47"/>
                  <a:gd name="T40" fmla="*/ 23 w 45"/>
                  <a:gd name="T41" fmla="*/ 6 h 47"/>
                  <a:gd name="T42" fmla="*/ 27 w 45"/>
                  <a:gd name="T43" fmla="*/ 6 h 47"/>
                  <a:gd name="T44" fmla="*/ 33 w 45"/>
                  <a:gd name="T45" fmla="*/ 8 h 47"/>
                  <a:gd name="T46" fmla="*/ 22 w 45"/>
                  <a:gd name="T47" fmla="*/ 13 h 47"/>
                  <a:gd name="T48" fmla="*/ 19 w 45"/>
                  <a:gd name="T49" fmla="*/ 14 h 47"/>
                  <a:gd name="T50" fmla="*/ 10 w 45"/>
                  <a:gd name="T51" fmla="*/ 11 h 47"/>
                  <a:gd name="T52" fmla="*/ 15 w 45"/>
                  <a:gd name="T53" fmla="*/ 7 h 47"/>
                  <a:gd name="T54" fmla="*/ 23 w 45"/>
                  <a:gd name="T55" fmla="*/ 6 h 47"/>
                  <a:gd name="T56" fmla="*/ 8 w 45"/>
                  <a:gd name="T57" fmla="*/ 14 h 47"/>
                  <a:gd name="T58" fmla="*/ 12 w 45"/>
                  <a:gd name="T59" fmla="*/ 17 h 47"/>
                  <a:gd name="T60" fmla="*/ 18 w 45"/>
                  <a:gd name="T61" fmla="*/ 18 h 47"/>
                  <a:gd name="T62" fmla="*/ 23 w 45"/>
                  <a:gd name="T63" fmla="*/ 15 h 47"/>
                  <a:gd name="T64" fmla="*/ 33 w 45"/>
                  <a:gd name="T65" fmla="*/ 13 h 47"/>
                  <a:gd name="T66" fmla="*/ 37 w 45"/>
                  <a:gd name="T67" fmla="*/ 13 h 47"/>
                  <a:gd name="T68" fmla="*/ 37 w 45"/>
                  <a:gd name="T69" fmla="*/ 13 h 47"/>
                  <a:gd name="T70" fmla="*/ 40 w 45"/>
                  <a:gd name="T71" fmla="*/ 18 h 47"/>
                  <a:gd name="T72" fmla="*/ 40 w 45"/>
                  <a:gd name="T73" fmla="*/ 23 h 47"/>
                  <a:gd name="T74" fmla="*/ 36 w 45"/>
                  <a:gd name="T75" fmla="*/ 36 h 47"/>
                  <a:gd name="T76" fmla="*/ 23 w 45"/>
                  <a:gd name="T77" fmla="*/ 41 h 47"/>
                  <a:gd name="T78" fmla="*/ 16 w 45"/>
                  <a:gd name="T79" fmla="*/ 40 h 47"/>
                  <a:gd name="T80" fmla="*/ 7 w 45"/>
                  <a:gd name="T81" fmla="*/ 30 h 47"/>
                  <a:gd name="T82" fmla="*/ 6 w 45"/>
                  <a:gd name="T83" fmla="*/ 23 h 47"/>
                  <a:gd name="T84" fmla="*/ 8 w 45"/>
                  <a:gd name="T85" fmla="*/ 1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5" h="47">
                    <a:moveTo>
                      <a:pt x="23" y="47"/>
                    </a:moveTo>
                    <a:lnTo>
                      <a:pt x="23" y="47"/>
                    </a:lnTo>
                    <a:lnTo>
                      <a:pt x="27" y="47"/>
                    </a:lnTo>
                    <a:lnTo>
                      <a:pt x="31" y="45"/>
                    </a:lnTo>
                    <a:lnTo>
                      <a:pt x="36" y="43"/>
                    </a:lnTo>
                    <a:lnTo>
                      <a:pt x="38" y="40"/>
                    </a:lnTo>
                    <a:lnTo>
                      <a:pt x="41" y="36"/>
                    </a:lnTo>
                    <a:lnTo>
                      <a:pt x="44" y="33"/>
                    </a:lnTo>
                    <a:lnTo>
                      <a:pt x="45" y="28"/>
                    </a:lnTo>
                    <a:lnTo>
                      <a:pt x="45" y="23"/>
                    </a:lnTo>
                    <a:lnTo>
                      <a:pt x="45" y="23"/>
                    </a:lnTo>
                    <a:lnTo>
                      <a:pt x="45" y="19"/>
                    </a:lnTo>
                    <a:lnTo>
                      <a:pt x="44" y="14"/>
                    </a:lnTo>
                    <a:lnTo>
                      <a:pt x="41" y="11"/>
                    </a:lnTo>
                    <a:lnTo>
                      <a:pt x="38" y="7"/>
                    </a:lnTo>
                    <a:lnTo>
                      <a:pt x="36" y="4"/>
                    </a:lnTo>
                    <a:lnTo>
                      <a:pt x="31" y="3"/>
                    </a:lnTo>
                    <a:lnTo>
                      <a:pt x="27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8" y="2"/>
                    </a:lnTo>
                    <a:lnTo>
                      <a:pt x="12" y="3"/>
                    </a:lnTo>
                    <a:lnTo>
                      <a:pt x="8" y="6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1" y="17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28"/>
                    </a:lnTo>
                    <a:lnTo>
                      <a:pt x="1" y="33"/>
                    </a:lnTo>
                    <a:lnTo>
                      <a:pt x="4" y="36"/>
                    </a:lnTo>
                    <a:lnTo>
                      <a:pt x="7" y="40"/>
                    </a:lnTo>
                    <a:lnTo>
                      <a:pt x="10" y="43"/>
                    </a:lnTo>
                    <a:lnTo>
                      <a:pt x="14" y="45"/>
                    </a:lnTo>
                    <a:lnTo>
                      <a:pt x="18" y="47"/>
                    </a:lnTo>
                    <a:lnTo>
                      <a:pt x="23" y="47"/>
                    </a:lnTo>
                    <a:lnTo>
                      <a:pt x="23" y="47"/>
                    </a:lnTo>
                    <a:close/>
                    <a:moveTo>
                      <a:pt x="23" y="6"/>
                    </a:moveTo>
                    <a:lnTo>
                      <a:pt x="23" y="6"/>
                    </a:lnTo>
                    <a:lnTo>
                      <a:pt x="27" y="6"/>
                    </a:lnTo>
                    <a:lnTo>
                      <a:pt x="33" y="8"/>
                    </a:lnTo>
                    <a:lnTo>
                      <a:pt x="33" y="8"/>
                    </a:lnTo>
                    <a:lnTo>
                      <a:pt x="27" y="10"/>
                    </a:lnTo>
                    <a:lnTo>
                      <a:pt x="22" y="13"/>
                    </a:lnTo>
                    <a:lnTo>
                      <a:pt x="22" y="13"/>
                    </a:lnTo>
                    <a:lnTo>
                      <a:pt x="19" y="14"/>
                    </a:lnTo>
                    <a:lnTo>
                      <a:pt x="15" y="14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5" y="7"/>
                    </a:lnTo>
                    <a:lnTo>
                      <a:pt x="19" y="6"/>
                    </a:lnTo>
                    <a:lnTo>
                      <a:pt x="23" y="6"/>
                    </a:lnTo>
                    <a:lnTo>
                      <a:pt x="23" y="6"/>
                    </a:lnTo>
                    <a:close/>
                    <a:moveTo>
                      <a:pt x="8" y="14"/>
                    </a:moveTo>
                    <a:lnTo>
                      <a:pt x="8" y="14"/>
                    </a:lnTo>
                    <a:lnTo>
                      <a:pt x="12" y="17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21" y="17"/>
                    </a:lnTo>
                    <a:lnTo>
                      <a:pt x="23" y="15"/>
                    </a:lnTo>
                    <a:lnTo>
                      <a:pt x="23" y="15"/>
                    </a:lnTo>
                    <a:lnTo>
                      <a:pt x="33" y="13"/>
                    </a:lnTo>
                    <a:lnTo>
                      <a:pt x="34" y="13"/>
                    </a:lnTo>
                    <a:lnTo>
                      <a:pt x="37" y="13"/>
                    </a:lnTo>
                    <a:lnTo>
                      <a:pt x="37" y="13"/>
                    </a:lnTo>
                    <a:lnTo>
                      <a:pt x="37" y="13"/>
                    </a:lnTo>
                    <a:lnTo>
                      <a:pt x="37" y="13"/>
                    </a:lnTo>
                    <a:lnTo>
                      <a:pt x="40" y="18"/>
                    </a:lnTo>
                    <a:lnTo>
                      <a:pt x="40" y="23"/>
                    </a:lnTo>
                    <a:lnTo>
                      <a:pt x="40" y="23"/>
                    </a:lnTo>
                    <a:lnTo>
                      <a:pt x="38" y="30"/>
                    </a:lnTo>
                    <a:lnTo>
                      <a:pt x="36" y="36"/>
                    </a:lnTo>
                    <a:lnTo>
                      <a:pt x="30" y="40"/>
                    </a:lnTo>
                    <a:lnTo>
                      <a:pt x="23" y="41"/>
                    </a:lnTo>
                    <a:lnTo>
                      <a:pt x="23" y="41"/>
                    </a:lnTo>
                    <a:lnTo>
                      <a:pt x="16" y="40"/>
                    </a:lnTo>
                    <a:lnTo>
                      <a:pt x="11" y="36"/>
                    </a:lnTo>
                    <a:lnTo>
                      <a:pt x="7" y="30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6" y="19"/>
                    </a:lnTo>
                    <a:lnTo>
                      <a:pt x="8" y="14"/>
                    </a:lnTo>
                    <a:lnTo>
                      <a:pt x="8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111" name="Freeform 364"/>
              <p:cNvSpPr/>
              <p:nvPr/>
            </p:nvSpPr>
            <p:spPr bwMode="auto">
              <a:xfrm>
                <a:off x="4537076" y="1565276"/>
                <a:ext cx="36513" cy="44450"/>
              </a:xfrm>
              <a:custGeom>
                <a:avLst/>
                <a:gdLst>
                  <a:gd name="T0" fmla="*/ 41 w 45"/>
                  <a:gd name="T1" fmla="*/ 16 h 56"/>
                  <a:gd name="T2" fmla="*/ 41 w 45"/>
                  <a:gd name="T3" fmla="*/ 16 h 56"/>
                  <a:gd name="T4" fmla="*/ 41 w 45"/>
                  <a:gd name="T5" fmla="*/ 12 h 56"/>
                  <a:gd name="T6" fmla="*/ 43 w 45"/>
                  <a:gd name="T7" fmla="*/ 9 h 56"/>
                  <a:gd name="T8" fmla="*/ 43 w 45"/>
                  <a:gd name="T9" fmla="*/ 9 h 56"/>
                  <a:gd name="T10" fmla="*/ 45 w 45"/>
                  <a:gd name="T11" fmla="*/ 8 h 56"/>
                  <a:gd name="T12" fmla="*/ 45 w 45"/>
                  <a:gd name="T13" fmla="*/ 8 h 56"/>
                  <a:gd name="T14" fmla="*/ 43 w 45"/>
                  <a:gd name="T15" fmla="*/ 7 h 56"/>
                  <a:gd name="T16" fmla="*/ 43 w 45"/>
                  <a:gd name="T17" fmla="*/ 7 h 56"/>
                  <a:gd name="T18" fmla="*/ 36 w 45"/>
                  <a:gd name="T19" fmla="*/ 4 h 56"/>
                  <a:gd name="T20" fmla="*/ 30 w 45"/>
                  <a:gd name="T21" fmla="*/ 0 h 56"/>
                  <a:gd name="T22" fmla="*/ 30 w 45"/>
                  <a:gd name="T23" fmla="*/ 0 h 56"/>
                  <a:gd name="T24" fmla="*/ 28 w 45"/>
                  <a:gd name="T25" fmla="*/ 0 h 56"/>
                  <a:gd name="T26" fmla="*/ 28 w 45"/>
                  <a:gd name="T27" fmla="*/ 0 h 56"/>
                  <a:gd name="T28" fmla="*/ 21 w 45"/>
                  <a:gd name="T29" fmla="*/ 4 h 56"/>
                  <a:gd name="T30" fmla="*/ 16 w 45"/>
                  <a:gd name="T31" fmla="*/ 8 h 56"/>
                  <a:gd name="T32" fmla="*/ 12 w 45"/>
                  <a:gd name="T33" fmla="*/ 15 h 56"/>
                  <a:gd name="T34" fmla="*/ 8 w 45"/>
                  <a:gd name="T35" fmla="*/ 22 h 56"/>
                  <a:gd name="T36" fmla="*/ 5 w 45"/>
                  <a:gd name="T37" fmla="*/ 28 h 56"/>
                  <a:gd name="T38" fmla="*/ 2 w 45"/>
                  <a:gd name="T39" fmla="*/ 37 h 56"/>
                  <a:gd name="T40" fmla="*/ 1 w 45"/>
                  <a:gd name="T41" fmla="*/ 45 h 56"/>
                  <a:gd name="T42" fmla="*/ 0 w 45"/>
                  <a:gd name="T43" fmla="*/ 54 h 56"/>
                  <a:gd name="T44" fmla="*/ 0 w 45"/>
                  <a:gd name="T45" fmla="*/ 54 h 56"/>
                  <a:gd name="T46" fmla="*/ 0 w 45"/>
                  <a:gd name="T47" fmla="*/ 56 h 56"/>
                  <a:gd name="T48" fmla="*/ 0 w 45"/>
                  <a:gd name="T49" fmla="*/ 56 h 56"/>
                  <a:gd name="T50" fmla="*/ 1 w 45"/>
                  <a:gd name="T51" fmla="*/ 56 h 56"/>
                  <a:gd name="T52" fmla="*/ 38 w 45"/>
                  <a:gd name="T53" fmla="*/ 56 h 56"/>
                  <a:gd name="T54" fmla="*/ 38 w 45"/>
                  <a:gd name="T55" fmla="*/ 56 h 56"/>
                  <a:gd name="T56" fmla="*/ 39 w 45"/>
                  <a:gd name="T57" fmla="*/ 54 h 56"/>
                  <a:gd name="T58" fmla="*/ 45 w 45"/>
                  <a:gd name="T59" fmla="*/ 24 h 56"/>
                  <a:gd name="T60" fmla="*/ 45 w 45"/>
                  <a:gd name="T61" fmla="*/ 24 h 56"/>
                  <a:gd name="T62" fmla="*/ 45 w 45"/>
                  <a:gd name="T63" fmla="*/ 23 h 56"/>
                  <a:gd name="T64" fmla="*/ 45 w 45"/>
                  <a:gd name="T65" fmla="*/ 23 h 56"/>
                  <a:gd name="T66" fmla="*/ 41 w 45"/>
                  <a:gd name="T67" fmla="*/ 20 h 56"/>
                  <a:gd name="T68" fmla="*/ 41 w 45"/>
                  <a:gd name="T69" fmla="*/ 16 h 56"/>
                  <a:gd name="T70" fmla="*/ 41 w 45"/>
                  <a:gd name="T71" fmla="*/ 1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5" h="56">
                    <a:moveTo>
                      <a:pt x="41" y="16"/>
                    </a:moveTo>
                    <a:lnTo>
                      <a:pt x="41" y="16"/>
                    </a:lnTo>
                    <a:lnTo>
                      <a:pt x="41" y="12"/>
                    </a:lnTo>
                    <a:lnTo>
                      <a:pt x="43" y="9"/>
                    </a:lnTo>
                    <a:lnTo>
                      <a:pt x="43" y="9"/>
                    </a:lnTo>
                    <a:lnTo>
                      <a:pt x="45" y="8"/>
                    </a:lnTo>
                    <a:lnTo>
                      <a:pt x="45" y="8"/>
                    </a:lnTo>
                    <a:lnTo>
                      <a:pt x="43" y="7"/>
                    </a:lnTo>
                    <a:lnTo>
                      <a:pt x="43" y="7"/>
                    </a:lnTo>
                    <a:lnTo>
                      <a:pt x="36" y="4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1" y="4"/>
                    </a:lnTo>
                    <a:lnTo>
                      <a:pt x="16" y="8"/>
                    </a:lnTo>
                    <a:lnTo>
                      <a:pt x="12" y="15"/>
                    </a:lnTo>
                    <a:lnTo>
                      <a:pt x="8" y="22"/>
                    </a:lnTo>
                    <a:lnTo>
                      <a:pt x="5" y="28"/>
                    </a:lnTo>
                    <a:lnTo>
                      <a:pt x="2" y="37"/>
                    </a:lnTo>
                    <a:lnTo>
                      <a:pt x="1" y="45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1" y="56"/>
                    </a:lnTo>
                    <a:lnTo>
                      <a:pt x="38" y="56"/>
                    </a:lnTo>
                    <a:lnTo>
                      <a:pt x="38" y="56"/>
                    </a:lnTo>
                    <a:lnTo>
                      <a:pt x="39" y="54"/>
                    </a:lnTo>
                    <a:lnTo>
                      <a:pt x="45" y="24"/>
                    </a:lnTo>
                    <a:lnTo>
                      <a:pt x="45" y="24"/>
                    </a:lnTo>
                    <a:lnTo>
                      <a:pt x="45" y="23"/>
                    </a:lnTo>
                    <a:lnTo>
                      <a:pt x="45" y="23"/>
                    </a:lnTo>
                    <a:lnTo>
                      <a:pt x="41" y="20"/>
                    </a:lnTo>
                    <a:lnTo>
                      <a:pt x="41" y="16"/>
                    </a:lnTo>
                    <a:lnTo>
                      <a:pt x="41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112" name="Freeform 365"/>
              <p:cNvSpPr/>
              <p:nvPr/>
            </p:nvSpPr>
            <p:spPr bwMode="auto">
              <a:xfrm>
                <a:off x="4581526" y="1565276"/>
                <a:ext cx="33338" cy="44450"/>
              </a:xfrm>
              <a:custGeom>
                <a:avLst/>
                <a:gdLst>
                  <a:gd name="T0" fmla="*/ 15 w 44"/>
                  <a:gd name="T1" fmla="*/ 0 h 56"/>
                  <a:gd name="T2" fmla="*/ 15 w 44"/>
                  <a:gd name="T3" fmla="*/ 0 h 56"/>
                  <a:gd name="T4" fmla="*/ 8 w 44"/>
                  <a:gd name="T5" fmla="*/ 4 h 56"/>
                  <a:gd name="T6" fmla="*/ 2 w 44"/>
                  <a:gd name="T7" fmla="*/ 7 h 56"/>
                  <a:gd name="T8" fmla="*/ 2 w 44"/>
                  <a:gd name="T9" fmla="*/ 7 h 56"/>
                  <a:gd name="T10" fmla="*/ 0 w 44"/>
                  <a:gd name="T11" fmla="*/ 8 h 56"/>
                  <a:gd name="T12" fmla="*/ 0 w 44"/>
                  <a:gd name="T13" fmla="*/ 8 h 56"/>
                  <a:gd name="T14" fmla="*/ 0 w 44"/>
                  <a:gd name="T15" fmla="*/ 9 h 56"/>
                  <a:gd name="T16" fmla="*/ 0 w 44"/>
                  <a:gd name="T17" fmla="*/ 9 h 56"/>
                  <a:gd name="T18" fmla="*/ 3 w 44"/>
                  <a:gd name="T19" fmla="*/ 12 h 56"/>
                  <a:gd name="T20" fmla="*/ 4 w 44"/>
                  <a:gd name="T21" fmla="*/ 16 h 56"/>
                  <a:gd name="T22" fmla="*/ 4 w 44"/>
                  <a:gd name="T23" fmla="*/ 16 h 56"/>
                  <a:gd name="T24" fmla="*/ 3 w 44"/>
                  <a:gd name="T25" fmla="*/ 20 h 56"/>
                  <a:gd name="T26" fmla="*/ 0 w 44"/>
                  <a:gd name="T27" fmla="*/ 23 h 56"/>
                  <a:gd name="T28" fmla="*/ 0 w 44"/>
                  <a:gd name="T29" fmla="*/ 23 h 56"/>
                  <a:gd name="T30" fmla="*/ 0 w 44"/>
                  <a:gd name="T31" fmla="*/ 24 h 56"/>
                  <a:gd name="T32" fmla="*/ 6 w 44"/>
                  <a:gd name="T33" fmla="*/ 54 h 56"/>
                  <a:gd name="T34" fmla="*/ 6 w 44"/>
                  <a:gd name="T35" fmla="*/ 54 h 56"/>
                  <a:gd name="T36" fmla="*/ 6 w 44"/>
                  <a:gd name="T37" fmla="*/ 56 h 56"/>
                  <a:gd name="T38" fmla="*/ 44 w 44"/>
                  <a:gd name="T39" fmla="*/ 56 h 56"/>
                  <a:gd name="T40" fmla="*/ 44 w 44"/>
                  <a:gd name="T41" fmla="*/ 56 h 56"/>
                  <a:gd name="T42" fmla="*/ 44 w 44"/>
                  <a:gd name="T43" fmla="*/ 56 h 56"/>
                  <a:gd name="T44" fmla="*/ 44 w 44"/>
                  <a:gd name="T45" fmla="*/ 56 h 56"/>
                  <a:gd name="T46" fmla="*/ 44 w 44"/>
                  <a:gd name="T47" fmla="*/ 54 h 56"/>
                  <a:gd name="T48" fmla="*/ 44 w 44"/>
                  <a:gd name="T49" fmla="*/ 54 h 56"/>
                  <a:gd name="T50" fmla="*/ 44 w 44"/>
                  <a:gd name="T51" fmla="*/ 45 h 56"/>
                  <a:gd name="T52" fmla="*/ 42 w 44"/>
                  <a:gd name="T53" fmla="*/ 37 h 56"/>
                  <a:gd name="T54" fmla="*/ 40 w 44"/>
                  <a:gd name="T55" fmla="*/ 28 h 56"/>
                  <a:gd name="T56" fmla="*/ 37 w 44"/>
                  <a:gd name="T57" fmla="*/ 22 h 56"/>
                  <a:gd name="T58" fmla="*/ 33 w 44"/>
                  <a:gd name="T59" fmla="*/ 15 h 56"/>
                  <a:gd name="T60" fmla="*/ 27 w 44"/>
                  <a:gd name="T61" fmla="*/ 8 h 56"/>
                  <a:gd name="T62" fmla="*/ 22 w 44"/>
                  <a:gd name="T63" fmla="*/ 4 h 56"/>
                  <a:gd name="T64" fmla="*/ 17 w 44"/>
                  <a:gd name="T65" fmla="*/ 0 h 56"/>
                  <a:gd name="T66" fmla="*/ 17 w 44"/>
                  <a:gd name="T67" fmla="*/ 0 h 56"/>
                  <a:gd name="T68" fmla="*/ 15 w 44"/>
                  <a:gd name="T69" fmla="*/ 0 h 56"/>
                  <a:gd name="T70" fmla="*/ 15 w 44"/>
                  <a:gd name="T71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4" h="56">
                    <a:moveTo>
                      <a:pt x="15" y="0"/>
                    </a:moveTo>
                    <a:lnTo>
                      <a:pt x="15" y="0"/>
                    </a:lnTo>
                    <a:lnTo>
                      <a:pt x="8" y="4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12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3" y="20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6" y="54"/>
                    </a:lnTo>
                    <a:lnTo>
                      <a:pt x="6" y="54"/>
                    </a:lnTo>
                    <a:lnTo>
                      <a:pt x="6" y="56"/>
                    </a:lnTo>
                    <a:lnTo>
                      <a:pt x="44" y="56"/>
                    </a:lnTo>
                    <a:lnTo>
                      <a:pt x="44" y="56"/>
                    </a:lnTo>
                    <a:lnTo>
                      <a:pt x="44" y="56"/>
                    </a:lnTo>
                    <a:lnTo>
                      <a:pt x="44" y="56"/>
                    </a:lnTo>
                    <a:lnTo>
                      <a:pt x="44" y="54"/>
                    </a:lnTo>
                    <a:lnTo>
                      <a:pt x="44" y="54"/>
                    </a:lnTo>
                    <a:lnTo>
                      <a:pt x="44" y="45"/>
                    </a:lnTo>
                    <a:lnTo>
                      <a:pt x="42" y="37"/>
                    </a:lnTo>
                    <a:lnTo>
                      <a:pt x="40" y="28"/>
                    </a:lnTo>
                    <a:lnTo>
                      <a:pt x="37" y="22"/>
                    </a:lnTo>
                    <a:lnTo>
                      <a:pt x="33" y="15"/>
                    </a:lnTo>
                    <a:lnTo>
                      <a:pt x="27" y="8"/>
                    </a:lnTo>
                    <a:lnTo>
                      <a:pt x="22" y="4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865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17" name="矩形 116"/>
          <p:cNvSpPr/>
          <p:nvPr/>
        </p:nvSpPr>
        <p:spPr>
          <a:xfrm>
            <a:off x="688804" y="-94512"/>
            <a:ext cx="3270635" cy="94677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文本框 117"/>
          <p:cNvSpPr txBox="1"/>
          <p:nvPr/>
        </p:nvSpPr>
        <p:spPr>
          <a:xfrm>
            <a:off x="1835853" y="11385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Part 1  </a:t>
            </a:r>
          </a:p>
          <a:p>
            <a:r>
              <a:rPr lang="zh-CN" altLang="en-US" b="1" dirty="0">
                <a:solidFill>
                  <a:schemeClr val="bg1"/>
                </a:solidFill>
              </a:rPr>
              <a:t>在此添加标题文本</a:t>
            </a:r>
          </a:p>
        </p:txBody>
      </p:sp>
      <p:grpSp>
        <p:nvGrpSpPr>
          <p:cNvPr id="119" name="组合 118"/>
          <p:cNvGrpSpPr/>
          <p:nvPr/>
        </p:nvGrpSpPr>
        <p:grpSpPr>
          <a:xfrm rot="9954612">
            <a:off x="782102" y="-274158"/>
            <a:ext cx="1147643" cy="908312"/>
            <a:chOff x="4667250" y="2298700"/>
            <a:chExt cx="2862263" cy="2265363"/>
          </a:xfrm>
        </p:grpSpPr>
        <p:sp>
          <p:nvSpPr>
            <p:cNvPr id="120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128" name="图片 1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151395" y="-100516"/>
            <a:ext cx="1942898" cy="14799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4471852" y="1860799"/>
            <a:ext cx="3435829" cy="3418075"/>
            <a:chOff x="3444849" y="1387449"/>
            <a:chExt cx="4563888" cy="4540304"/>
          </a:xfrm>
        </p:grpSpPr>
        <p:sp>
          <p:nvSpPr>
            <p:cNvPr id="47" name="单圆角矩形 46"/>
            <p:cNvSpPr/>
            <p:nvPr/>
          </p:nvSpPr>
          <p:spPr>
            <a:xfrm flipH="1">
              <a:off x="3444849" y="1387449"/>
              <a:ext cx="2152702" cy="2152702"/>
            </a:xfrm>
            <a:prstGeom prst="round1Rect">
              <a:avLst>
                <a:gd name="adj" fmla="val 21387"/>
              </a:avLst>
            </a:prstGeom>
            <a:gradFill>
              <a:gsLst>
                <a:gs pos="100000">
                  <a:srgbClr val="F5F5F5"/>
                </a:gs>
                <a:gs pos="0">
                  <a:schemeClr val="bg1">
                    <a:lumMod val="85000"/>
                  </a:schemeClr>
                </a:gs>
              </a:gsLst>
              <a:lin ang="8100000" scaled="0"/>
            </a:gradFill>
            <a:ln w="317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0"/>
              </a:gradFill>
            </a:ln>
            <a:effectLst>
              <a:outerShdw blurRad="2921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  <p:sp>
          <p:nvSpPr>
            <p:cNvPr id="48" name="单圆角矩形 47"/>
            <p:cNvSpPr/>
            <p:nvPr/>
          </p:nvSpPr>
          <p:spPr>
            <a:xfrm flipV="1">
              <a:off x="5856035" y="3775051"/>
              <a:ext cx="2152702" cy="2152702"/>
            </a:xfrm>
            <a:prstGeom prst="round1Rect">
              <a:avLst>
                <a:gd name="adj" fmla="val 21387"/>
              </a:avLst>
            </a:prstGeom>
            <a:gradFill>
              <a:gsLst>
                <a:gs pos="100000">
                  <a:srgbClr val="F5F5F5"/>
                </a:gs>
                <a:gs pos="0">
                  <a:schemeClr val="bg1">
                    <a:lumMod val="85000"/>
                  </a:schemeClr>
                </a:gs>
              </a:gsLst>
              <a:lin ang="18900000" scaled="0"/>
            </a:gradFill>
            <a:ln w="317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</a:ln>
            <a:effectLst>
              <a:outerShdw blurRad="2921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/>
            </a:p>
          </p:txBody>
        </p:sp>
        <p:sp>
          <p:nvSpPr>
            <p:cNvPr id="49" name="矩形 48"/>
            <p:cNvSpPr/>
            <p:nvPr/>
          </p:nvSpPr>
          <p:spPr>
            <a:xfrm>
              <a:off x="3444849" y="3775051"/>
              <a:ext cx="2152702" cy="2152702"/>
            </a:xfrm>
            <a:prstGeom prst="rect">
              <a:avLst/>
            </a:prstGeom>
            <a:gradFill flip="none" rotWithShape="1">
              <a:gsLst>
                <a:gs pos="100000">
                  <a:srgbClr val="F5F5F5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921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  <p:sp>
          <p:nvSpPr>
            <p:cNvPr id="50" name="矩形 49"/>
            <p:cNvSpPr/>
            <p:nvPr/>
          </p:nvSpPr>
          <p:spPr>
            <a:xfrm>
              <a:off x="5856035" y="1387449"/>
              <a:ext cx="2152702" cy="2152702"/>
            </a:xfrm>
            <a:prstGeom prst="rect">
              <a:avLst/>
            </a:prstGeom>
            <a:gradFill flip="none" rotWithShape="1">
              <a:gsLst>
                <a:gs pos="100000">
                  <a:srgbClr val="F5F5F5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92100" dist="1016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/>
            </a:p>
          </p:txBody>
        </p:sp>
      </p:grpSp>
      <p:sp>
        <p:nvSpPr>
          <p:cNvPr id="51" name="矩形 50"/>
          <p:cNvSpPr/>
          <p:nvPr/>
        </p:nvSpPr>
        <p:spPr>
          <a:xfrm>
            <a:off x="6447912" y="2021647"/>
            <a:ext cx="1298921" cy="1298921"/>
          </a:xfrm>
          <a:prstGeom prst="rect">
            <a:avLst/>
          </a:prstGeom>
          <a:solidFill>
            <a:schemeClr val="bg2"/>
          </a:solidFill>
          <a:ln w="25400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254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865"/>
          </a:p>
        </p:txBody>
      </p:sp>
      <p:sp>
        <p:nvSpPr>
          <p:cNvPr id="52" name="单圆角矩形 51"/>
          <p:cNvSpPr/>
          <p:nvPr/>
        </p:nvSpPr>
        <p:spPr>
          <a:xfrm flipH="1">
            <a:off x="4632700" y="2021647"/>
            <a:ext cx="1298921" cy="1298921"/>
          </a:xfrm>
          <a:prstGeom prst="round1Rect">
            <a:avLst/>
          </a:prstGeom>
          <a:solidFill>
            <a:srgbClr val="FACBD1"/>
          </a:solidFill>
          <a:ln w="25400"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8100000" scaled="0"/>
            </a:gradFill>
          </a:ln>
          <a:effectLst>
            <a:innerShdw blurRad="101600" dist="254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865" dirty="0"/>
          </a:p>
        </p:txBody>
      </p:sp>
      <p:sp>
        <p:nvSpPr>
          <p:cNvPr id="53" name="单圆角矩形 52"/>
          <p:cNvSpPr/>
          <p:nvPr/>
        </p:nvSpPr>
        <p:spPr>
          <a:xfrm flipV="1">
            <a:off x="6447912" y="3819104"/>
            <a:ext cx="1298921" cy="1298921"/>
          </a:xfrm>
          <a:prstGeom prst="round1Rect">
            <a:avLst/>
          </a:prstGeom>
          <a:solidFill>
            <a:srgbClr val="FACBD1"/>
          </a:solidFill>
          <a:ln w="25400"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18900000" scaled="0"/>
            </a:gradFill>
          </a:ln>
          <a:effectLst>
            <a:innerShdw blurRad="101600" dist="254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865"/>
          </a:p>
        </p:txBody>
      </p:sp>
      <p:sp>
        <p:nvSpPr>
          <p:cNvPr id="55" name="矩形 54"/>
          <p:cNvSpPr/>
          <p:nvPr/>
        </p:nvSpPr>
        <p:spPr>
          <a:xfrm>
            <a:off x="4629324" y="3819104"/>
            <a:ext cx="1298921" cy="1298921"/>
          </a:xfrm>
          <a:prstGeom prst="rect">
            <a:avLst/>
          </a:prstGeom>
          <a:solidFill>
            <a:schemeClr val="bg2"/>
          </a:solidFill>
          <a:ln w="25400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254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865"/>
          </a:p>
        </p:txBody>
      </p:sp>
      <p:sp>
        <p:nvSpPr>
          <p:cNvPr id="66" name="文本框 65"/>
          <p:cNvSpPr txBox="1"/>
          <p:nvPr/>
        </p:nvSpPr>
        <p:spPr>
          <a:xfrm>
            <a:off x="4851817" y="2210500"/>
            <a:ext cx="957945" cy="91122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5335" dirty="0">
                <a:solidFill>
                  <a:schemeClr val="bg1"/>
                </a:solidFill>
                <a:latin typeface="等线 Light" panose="02010600030101010101" pitchFamily="2" charset="-122"/>
              </a:rPr>
              <a:t>01</a:t>
            </a:r>
            <a:endParaRPr lang="zh-CN" altLang="en-US" sz="5335" dirty="0">
              <a:solidFill>
                <a:schemeClr val="bg1"/>
              </a:solidFill>
              <a:latin typeface="等线 Light" panose="02010600030101010101" pitchFamily="2" charset="-122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6702389" y="2210500"/>
            <a:ext cx="957945" cy="91122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5335" dirty="0">
                <a:solidFill>
                  <a:srgbClr val="003A54"/>
                </a:solidFill>
                <a:latin typeface="等线 Light" panose="02010600030101010101" pitchFamily="2" charset="-122"/>
              </a:rPr>
              <a:t>02</a:t>
            </a:r>
          </a:p>
        </p:txBody>
      </p:sp>
      <p:sp>
        <p:nvSpPr>
          <p:cNvPr id="104" name="文本框 103"/>
          <p:cNvSpPr txBox="1"/>
          <p:nvPr/>
        </p:nvSpPr>
        <p:spPr>
          <a:xfrm>
            <a:off x="4851817" y="4006828"/>
            <a:ext cx="957945" cy="91122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5335" dirty="0">
                <a:solidFill>
                  <a:srgbClr val="003A54"/>
                </a:solidFill>
                <a:latin typeface="等线 Light" panose="02010600030101010101" pitchFamily="2" charset="-122"/>
              </a:rPr>
              <a:t>03</a:t>
            </a:r>
          </a:p>
        </p:txBody>
      </p:sp>
      <p:sp>
        <p:nvSpPr>
          <p:cNvPr id="105" name="文本框 104"/>
          <p:cNvSpPr txBox="1"/>
          <p:nvPr/>
        </p:nvSpPr>
        <p:spPr>
          <a:xfrm>
            <a:off x="6702389" y="4006828"/>
            <a:ext cx="957945" cy="91122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5335" dirty="0">
                <a:solidFill>
                  <a:schemeClr val="bg1"/>
                </a:solidFill>
                <a:latin typeface="等线 Light" panose="02010600030101010101" pitchFamily="2" charset="-122"/>
              </a:rPr>
              <a:t>04</a:t>
            </a:r>
            <a:endParaRPr lang="zh-CN" altLang="en-US" sz="5335" dirty="0">
              <a:solidFill>
                <a:schemeClr val="bg1"/>
              </a:solidFill>
              <a:latin typeface="等线 Light" panose="02010600030101010101" pitchFamily="2" charset="-122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1486164" y="2435557"/>
            <a:ext cx="2357633" cy="1118474"/>
            <a:chOff x="1256119" y="1756146"/>
            <a:chExt cx="1923767" cy="838855"/>
          </a:xfrm>
        </p:grpSpPr>
        <p:sp>
          <p:nvSpPr>
            <p:cNvPr id="107" name="TextBox 210"/>
            <p:cNvSpPr txBox="1"/>
            <p:nvPr/>
          </p:nvSpPr>
          <p:spPr>
            <a:xfrm>
              <a:off x="1256119" y="1958240"/>
              <a:ext cx="1923767" cy="636761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/>
            <a:p>
              <a:pPr>
                <a:lnSpc>
                  <a:spcPct val="150000"/>
                </a:lnSpc>
                <a:spcBef>
                  <a:spcPts val="750"/>
                </a:spcBef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solidFill>
                  <a:srgbClr val="F2F2F2"/>
                </a:solidFill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08" name="TextBox 211"/>
            <p:cNvSpPr txBox="1"/>
            <p:nvPr/>
          </p:nvSpPr>
          <p:spPr>
            <a:xfrm>
              <a:off x="1256119" y="1756146"/>
              <a:ext cx="669701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1600" b="1" dirty="0">
                  <a:latin typeface="等线" panose="02010600030101010101" pitchFamily="2" charset="-122"/>
                  <a:ea typeface="等线" panose="02010600030101010101" pitchFamily="2" charset="-122"/>
                </a:rPr>
                <a:t>标题文字</a:t>
              </a: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1526389" y="3732482"/>
            <a:ext cx="2357633" cy="1130748"/>
            <a:chOff x="1256119" y="1746940"/>
            <a:chExt cx="1923767" cy="848061"/>
          </a:xfrm>
        </p:grpSpPr>
        <p:sp>
          <p:nvSpPr>
            <p:cNvPr id="110" name="TextBox 213"/>
            <p:cNvSpPr txBox="1"/>
            <p:nvPr/>
          </p:nvSpPr>
          <p:spPr>
            <a:xfrm>
              <a:off x="1256119" y="1958240"/>
              <a:ext cx="1923767" cy="636761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/>
            <a:p>
              <a:pPr>
                <a:lnSpc>
                  <a:spcPct val="150000"/>
                </a:lnSpc>
                <a:spcBef>
                  <a:spcPts val="750"/>
                </a:spcBef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solidFill>
                  <a:srgbClr val="F2F2F2"/>
                </a:solidFill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11" name="TextBox 214"/>
            <p:cNvSpPr txBox="1"/>
            <p:nvPr/>
          </p:nvSpPr>
          <p:spPr>
            <a:xfrm>
              <a:off x="1256119" y="1746940"/>
              <a:ext cx="669701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1600" b="1" dirty="0">
                  <a:latin typeface="等线" panose="02010600030101010101" pitchFamily="2" charset="-122"/>
                  <a:ea typeface="等线" panose="02010600030101010101" pitchFamily="2" charset="-122"/>
                </a:rPr>
                <a:t>标题文字</a:t>
              </a: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8714278" y="2435557"/>
            <a:ext cx="2357633" cy="1118472"/>
            <a:chOff x="1256119" y="1756147"/>
            <a:chExt cx="1923767" cy="838854"/>
          </a:xfrm>
        </p:grpSpPr>
        <p:sp>
          <p:nvSpPr>
            <p:cNvPr id="113" name="TextBox 210"/>
            <p:cNvSpPr txBox="1"/>
            <p:nvPr/>
          </p:nvSpPr>
          <p:spPr>
            <a:xfrm>
              <a:off x="1256119" y="1958240"/>
              <a:ext cx="1923767" cy="636761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/>
            <a:p>
              <a:pPr>
                <a:lnSpc>
                  <a:spcPct val="150000"/>
                </a:lnSpc>
                <a:spcBef>
                  <a:spcPts val="750"/>
                </a:spcBef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solidFill>
                  <a:srgbClr val="F2F2F2"/>
                </a:solidFill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14" name="TextBox 211"/>
            <p:cNvSpPr txBox="1"/>
            <p:nvPr/>
          </p:nvSpPr>
          <p:spPr>
            <a:xfrm>
              <a:off x="1256119" y="1756147"/>
              <a:ext cx="669701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1600" b="1" dirty="0">
                  <a:latin typeface="等线" panose="02010600030101010101" pitchFamily="2" charset="-122"/>
                  <a:ea typeface="等线" panose="02010600030101010101" pitchFamily="2" charset="-122"/>
                </a:rPr>
                <a:t>标题文字</a:t>
              </a: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8754504" y="3744758"/>
            <a:ext cx="2357633" cy="1118472"/>
            <a:chOff x="1256119" y="1756147"/>
            <a:chExt cx="1923767" cy="838854"/>
          </a:xfrm>
        </p:grpSpPr>
        <p:sp>
          <p:nvSpPr>
            <p:cNvPr id="116" name="TextBox 213"/>
            <p:cNvSpPr txBox="1"/>
            <p:nvPr/>
          </p:nvSpPr>
          <p:spPr>
            <a:xfrm>
              <a:off x="1256119" y="1958240"/>
              <a:ext cx="1923767" cy="636761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/>
            <a:p>
              <a:pPr>
                <a:lnSpc>
                  <a:spcPct val="150000"/>
                </a:lnSpc>
                <a:spcBef>
                  <a:spcPts val="750"/>
                </a:spcBef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solidFill>
                  <a:srgbClr val="F2F2F2"/>
                </a:solidFill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17" name="TextBox 214"/>
            <p:cNvSpPr txBox="1"/>
            <p:nvPr/>
          </p:nvSpPr>
          <p:spPr>
            <a:xfrm>
              <a:off x="1256119" y="1756147"/>
              <a:ext cx="669701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1600" b="1" dirty="0">
                  <a:latin typeface="等线" panose="02010600030101010101" pitchFamily="2" charset="-122"/>
                  <a:ea typeface="等线" panose="02010600030101010101" pitchFamily="2" charset="-122"/>
                </a:rPr>
                <a:t>标题文字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1390384" y="6858000"/>
            <a:ext cx="801910" cy="195309"/>
            <a:chOff x="719091" y="1428285"/>
            <a:chExt cx="801910" cy="195309"/>
          </a:xfrm>
        </p:grpSpPr>
        <p:sp>
          <p:nvSpPr>
            <p:cNvPr id="33" name="椭圆 32"/>
            <p:cNvSpPr/>
            <p:nvPr/>
          </p:nvSpPr>
          <p:spPr>
            <a:xfrm>
              <a:off x="719091" y="1428285"/>
              <a:ext cx="195309" cy="195309"/>
            </a:xfrm>
            <a:prstGeom prst="ellipse">
              <a:avLst/>
            </a:prstGeom>
            <a:solidFill>
              <a:srgbClr val="003A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924737" y="1428285"/>
              <a:ext cx="195309" cy="19530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1130383" y="1428285"/>
              <a:ext cx="195309" cy="195309"/>
            </a:xfrm>
            <a:prstGeom prst="ellipse">
              <a:avLst/>
            </a:prstGeom>
            <a:solidFill>
              <a:srgbClr val="FACB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1325692" y="1428285"/>
              <a:ext cx="195309" cy="195309"/>
            </a:xfrm>
            <a:prstGeom prst="ellipse">
              <a:avLst/>
            </a:prstGeom>
            <a:solidFill>
              <a:srgbClr val="E88C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矩形 36"/>
          <p:cNvSpPr/>
          <p:nvPr/>
        </p:nvSpPr>
        <p:spPr>
          <a:xfrm>
            <a:off x="688804" y="-94512"/>
            <a:ext cx="3270635" cy="94677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1835853" y="11385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Part 1  </a:t>
            </a:r>
          </a:p>
          <a:p>
            <a:r>
              <a:rPr lang="zh-CN" altLang="en-US" b="1" dirty="0">
                <a:solidFill>
                  <a:schemeClr val="bg1"/>
                </a:solidFill>
              </a:rPr>
              <a:t>在此添加标题文本</a:t>
            </a:r>
          </a:p>
        </p:txBody>
      </p:sp>
      <p:grpSp>
        <p:nvGrpSpPr>
          <p:cNvPr id="39" name="组合 38"/>
          <p:cNvGrpSpPr/>
          <p:nvPr/>
        </p:nvGrpSpPr>
        <p:grpSpPr>
          <a:xfrm rot="9954612">
            <a:off x="782102" y="-274158"/>
            <a:ext cx="1147643" cy="908312"/>
            <a:chOff x="4667250" y="2298700"/>
            <a:chExt cx="2862263" cy="2265363"/>
          </a:xfrm>
        </p:grpSpPr>
        <p:sp>
          <p:nvSpPr>
            <p:cNvPr id="40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58" name="图片 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51395" y="-100516"/>
            <a:ext cx="1942898" cy="14799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ldLvl="0" animBg="1"/>
      <p:bldP spid="52" grpId="0" bldLvl="0" animBg="1"/>
      <p:bldP spid="53" grpId="0" bldLvl="0" animBg="1"/>
      <p:bldP spid="55" grpId="0" bldLvl="0" animBg="1"/>
      <p:bldP spid="66" grpId="0"/>
      <p:bldP spid="103" grpId="0"/>
      <p:bldP spid="104" grpId="0"/>
      <p:bldP spid="10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Block Arc 51"/>
          <p:cNvSpPr/>
          <p:nvPr/>
        </p:nvSpPr>
        <p:spPr>
          <a:xfrm>
            <a:off x="1234944" y="2470053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E88CA3"/>
          </a:soli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5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53" name="Block Arc 53"/>
          <p:cNvSpPr/>
          <p:nvPr/>
        </p:nvSpPr>
        <p:spPr>
          <a:xfrm>
            <a:off x="4987860" y="2470053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E88CA3"/>
          </a:soli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5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54" name="Block Arc 55"/>
          <p:cNvSpPr/>
          <p:nvPr/>
        </p:nvSpPr>
        <p:spPr>
          <a:xfrm>
            <a:off x="8740679" y="2470053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E88CA3"/>
          </a:soli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5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55" name="TextBox 64"/>
          <p:cNvSpPr txBox="1"/>
          <p:nvPr/>
        </p:nvSpPr>
        <p:spPr>
          <a:xfrm>
            <a:off x="1910358" y="4512954"/>
            <a:ext cx="820738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lvl="0" algn="ctr" defTabSz="914400">
              <a:spcBef>
                <a:spcPct val="20000"/>
              </a:spcBef>
              <a:defRPr/>
            </a:pPr>
            <a:r>
              <a:rPr lang="zh-CN" altLang="en-US" sz="1600" b="1" dirty="0">
                <a:latin typeface="等线" panose="02010600030101010101" pitchFamily="2" charset="-122"/>
                <a:ea typeface="等线" panose="02010600030101010101" pitchFamily="2" charset="-122"/>
              </a:rPr>
              <a:t>标题文字</a:t>
            </a:r>
          </a:p>
        </p:txBody>
      </p:sp>
      <p:sp>
        <p:nvSpPr>
          <p:cNvPr id="156" name="TextBox 65"/>
          <p:cNvSpPr txBox="1"/>
          <p:nvPr/>
        </p:nvSpPr>
        <p:spPr>
          <a:xfrm>
            <a:off x="3782203" y="2559206"/>
            <a:ext cx="820738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lvl="0" algn="ctr" defTabSz="914400">
              <a:spcBef>
                <a:spcPct val="20000"/>
              </a:spcBef>
              <a:defRPr/>
            </a:pPr>
            <a:r>
              <a:rPr lang="zh-CN" altLang="en-US" sz="1600" b="1" dirty="0"/>
              <a:t>标题文字</a:t>
            </a:r>
          </a:p>
        </p:txBody>
      </p:sp>
      <p:sp>
        <p:nvSpPr>
          <p:cNvPr id="157" name="TextBox 66"/>
          <p:cNvSpPr txBox="1"/>
          <p:nvPr/>
        </p:nvSpPr>
        <p:spPr>
          <a:xfrm>
            <a:off x="5716775" y="4512954"/>
            <a:ext cx="820738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lvl="0" algn="ctr" defTabSz="914400">
              <a:spcBef>
                <a:spcPct val="20000"/>
              </a:spcBef>
              <a:defRPr/>
            </a:pPr>
            <a:r>
              <a:rPr lang="zh-CN" altLang="en-US" sz="1600" b="1" dirty="0">
                <a:latin typeface="等线" panose="02010600030101010101" pitchFamily="2" charset="-122"/>
                <a:ea typeface="等线" panose="02010600030101010101" pitchFamily="2" charset="-122"/>
              </a:rPr>
              <a:t>标题文字</a:t>
            </a:r>
          </a:p>
        </p:txBody>
      </p:sp>
      <p:sp>
        <p:nvSpPr>
          <p:cNvPr id="2" name="TextBox 67"/>
          <p:cNvSpPr txBox="1"/>
          <p:nvPr/>
        </p:nvSpPr>
        <p:spPr>
          <a:xfrm>
            <a:off x="7568668" y="2559206"/>
            <a:ext cx="820738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lvl="0" algn="ctr" defTabSz="914400">
              <a:spcBef>
                <a:spcPct val="20000"/>
              </a:spcBef>
              <a:defRPr/>
            </a:pPr>
            <a:r>
              <a:rPr lang="zh-CN" altLang="en-US" sz="1600" b="1" dirty="0"/>
              <a:t>标题文字</a:t>
            </a:r>
          </a:p>
        </p:txBody>
      </p:sp>
      <p:sp>
        <p:nvSpPr>
          <p:cNvPr id="159" name="TextBox 68"/>
          <p:cNvSpPr txBox="1"/>
          <p:nvPr/>
        </p:nvSpPr>
        <p:spPr>
          <a:xfrm>
            <a:off x="9488901" y="4512954"/>
            <a:ext cx="820738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lvl="0" algn="ctr" defTabSz="914400">
              <a:spcBef>
                <a:spcPct val="20000"/>
              </a:spcBef>
              <a:defRPr/>
            </a:pPr>
            <a:r>
              <a:rPr lang="zh-CN" altLang="en-US" sz="1600" b="1" dirty="0">
                <a:latin typeface="等线" panose="02010600030101010101" pitchFamily="2" charset="-122"/>
                <a:ea typeface="等线" panose="02010600030101010101" pitchFamily="2" charset="-122"/>
              </a:rPr>
              <a:t>标题文字</a:t>
            </a:r>
          </a:p>
        </p:txBody>
      </p:sp>
      <p:sp>
        <p:nvSpPr>
          <p:cNvPr id="3" name="Block Arc 52"/>
          <p:cNvSpPr/>
          <p:nvPr/>
        </p:nvSpPr>
        <p:spPr>
          <a:xfrm rot="10800000">
            <a:off x="3110428" y="2467171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FACBD1"/>
          </a:soli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5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" name="Block Arc 54"/>
          <p:cNvSpPr/>
          <p:nvPr/>
        </p:nvSpPr>
        <p:spPr>
          <a:xfrm rot="10800000">
            <a:off x="6863346" y="2467171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FACBD1"/>
          </a:soli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5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grpSp>
        <p:nvGrpSpPr>
          <p:cNvPr id="162" name="组合 161"/>
          <p:cNvGrpSpPr/>
          <p:nvPr/>
        </p:nvGrpSpPr>
        <p:grpSpPr>
          <a:xfrm>
            <a:off x="1716639" y="2984041"/>
            <a:ext cx="1233652" cy="1233652"/>
            <a:chOff x="1318780" y="2410117"/>
            <a:chExt cx="806358" cy="806358"/>
          </a:xfrm>
        </p:grpSpPr>
        <p:grpSp>
          <p:nvGrpSpPr>
            <p:cNvPr id="6" name="组合 5"/>
            <p:cNvGrpSpPr/>
            <p:nvPr/>
          </p:nvGrpSpPr>
          <p:grpSpPr>
            <a:xfrm>
              <a:off x="1318780" y="2410117"/>
              <a:ext cx="806358" cy="806358"/>
              <a:chOff x="3724322" y="1908536"/>
              <a:chExt cx="1329153" cy="1329153"/>
            </a:xfrm>
          </p:grpSpPr>
          <p:sp>
            <p:nvSpPr>
              <p:cNvPr id="165" name="椭圆 164"/>
              <p:cNvSpPr/>
              <p:nvPr/>
            </p:nvSpPr>
            <p:spPr>
              <a:xfrm>
                <a:off x="3724322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E88CA3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64" name="Freeform 116"/>
            <p:cNvSpPr>
              <a:spLocks noEditPoints="1"/>
            </p:cNvSpPr>
            <p:nvPr/>
          </p:nvSpPr>
          <p:spPr bwMode="auto">
            <a:xfrm>
              <a:off x="1497123" y="2652994"/>
              <a:ext cx="397548" cy="320603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65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607470" y="2960546"/>
            <a:ext cx="1233652" cy="1233652"/>
            <a:chOff x="2701342" y="2384716"/>
            <a:chExt cx="925239" cy="925239"/>
          </a:xfrm>
        </p:grpSpPr>
        <p:grpSp>
          <p:nvGrpSpPr>
            <p:cNvPr id="168" name="组合 167"/>
            <p:cNvGrpSpPr/>
            <p:nvPr/>
          </p:nvGrpSpPr>
          <p:grpSpPr>
            <a:xfrm>
              <a:off x="2701342" y="2384716"/>
              <a:ext cx="925239" cy="925239"/>
              <a:chOff x="3724322" y="1908536"/>
              <a:chExt cx="1329153" cy="1329153"/>
            </a:xfrm>
          </p:grpSpPr>
          <p:sp>
            <p:nvSpPr>
              <p:cNvPr id="170" name="椭圆 169"/>
              <p:cNvSpPr/>
              <p:nvPr/>
            </p:nvSpPr>
            <p:spPr>
              <a:xfrm>
                <a:off x="3724322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171" name="椭圆 170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FACBD1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69" name="Freeform 105"/>
            <p:cNvSpPr>
              <a:spLocks noEditPoints="1"/>
            </p:cNvSpPr>
            <p:nvPr/>
          </p:nvSpPr>
          <p:spPr bwMode="auto">
            <a:xfrm>
              <a:off x="2943474" y="2657050"/>
              <a:ext cx="433281" cy="427002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65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72" name="组合 171"/>
          <p:cNvGrpSpPr/>
          <p:nvPr/>
        </p:nvGrpSpPr>
        <p:grpSpPr>
          <a:xfrm>
            <a:off x="7362210" y="2947152"/>
            <a:ext cx="1233652" cy="1233652"/>
            <a:chOff x="5521207" y="2357049"/>
            <a:chExt cx="925239" cy="925239"/>
          </a:xfrm>
        </p:grpSpPr>
        <p:grpSp>
          <p:nvGrpSpPr>
            <p:cNvPr id="173" name="组合 172"/>
            <p:cNvGrpSpPr/>
            <p:nvPr/>
          </p:nvGrpSpPr>
          <p:grpSpPr>
            <a:xfrm>
              <a:off x="5521207" y="2357049"/>
              <a:ext cx="925239" cy="925239"/>
              <a:chOff x="3724322" y="1908536"/>
              <a:chExt cx="1329153" cy="1329153"/>
            </a:xfrm>
          </p:grpSpPr>
          <p:sp>
            <p:nvSpPr>
              <p:cNvPr id="175" name="椭圆 174"/>
              <p:cNvSpPr/>
              <p:nvPr/>
            </p:nvSpPr>
            <p:spPr>
              <a:xfrm>
                <a:off x="3724322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176" name="椭圆 17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FACBD1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4" name="Freeform 45"/>
            <p:cNvSpPr>
              <a:spLocks noEditPoints="1"/>
            </p:cNvSpPr>
            <p:nvPr/>
          </p:nvSpPr>
          <p:spPr bwMode="auto">
            <a:xfrm>
              <a:off x="5784023" y="2620287"/>
              <a:ext cx="389255" cy="389255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65">
                <a:solidFill>
                  <a:schemeClr val="tx1"/>
                </a:solidFill>
              </a:endParaRPr>
            </a:p>
          </p:txBody>
        </p:sp>
      </p:grpSp>
      <p:grpSp>
        <p:nvGrpSpPr>
          <p:cNvPr id="177" name="组合 176"/>
          <p:cNvGrpSpPr/>
          <p:nvPr/>
        </p:nvGrpSpPr>
        <p:grpSpPr>
          <a:xfrm>
            <a:off x="9247960" y="2956896"/>
            <a:ext cx="1233652" cy="1233652"/>
            <a:chOff x="6935520" y="2364357"/>
            <a:chExt cx="925239" cy="925239"/>
          </a:xfrm>
        </p:grpSpPr>
        <p:grpSp>
          <p:nvGrpSpPr>
            <p:cNvPr id="178" name="组合 177"/>
            <p:cNvGrpSpPr/>
            <p:nvPr/>
          </p:nvGrpSpPr>
          <p:grpSpPr>
            <a:xfrm>
              <a:off x="6935520" y="2364357"/>
              <a:ext cx="925239" cy="925239"/>
              <a:chOff x="3724322" y="1908536"/>
              <a:chExt cx="1329153" cy="1329153"/>
            </a:xfrm>
          </p:grpSpPr>
          <p:sp>
            <p:nvSpPr>
              <p:cNvPr id="180" name="椭圆 179"/>
              <p:cNvSpPr/>
              <p:nvPr/>
            </p:nvSpPr>
            <p:spPr>
              <a:xfrm>
                <a:off x="3724322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181" name="椭圆 180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E88CA3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9" name="Freeform 62"/>
            <p:cNvSpPr>
              <a:spLocks noChangeAspect="1" noEditPoints="1"/>
            </p:cNvSpPr>
            <p:nvPr/>
          </p:nvSpPr>
          <p:spPr bwMode="auto">
            <a:xfrm>
              <a:off x="7183365" y="2621245"/>
              <a:ext cx="423615" cy="427002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65">
                <a:solidFill>
                  <a:schemeClr val="tx1"/>
                </a:solidFill>
              </a:endParaRPr>
            </a:p>
          </p:txBody>
        </p:sp>
      </p:grpSp>
      <p:grpSp>
        <p:nvGrpSpPr>
          <p:cNvPr id="182" name="组合 181"/>
          <p:cNvGrpSpPr/>
          <p:nvPr/>
        </p:nvGrpSpPr>
        <p:grpSpPr>
          <a:xfrm>
            <a:off x="5477940" y="2991627"/>
            <a:ext cx="1233652" cy="1233652"/>
            <a:chOff x="4313078" y="3516012"/>
            <a:chExt cx="925239" cy="925239"/>
          </a:xfrm>
        </p:grpSpPr>
        <p:grpSp>
          <p:nvGrpSpPr>
            <p:cNvPr id="183" name="组合 182"/>
            <p:cNvGrpSpPr/>
            <p:nvPr/>
          </p:nvGrpSpPr>
          <p:grpSpPr>
            <a:xfrm>
              <a:off x="4313078" y="3516012"/>
              <a:ext cx="925239" cy="925239"/>
              <a:chOff x="3724322" y="1908536"/>
              <a:chExt cx="1329153" cy="1329153"/>
            </a:xfrm>
          </p:grpSpPr>
          <p:sp>
            <p:nvSpPr>
              <p:cNvPr id="185" name="椭圆 184"/>
              <p:cNvSpPr/>
              <p:nvPr/>
            </p:nvSpPr>
            <p:spPr>
              <a:xfrm>
                <a:off x="3724322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schemeClr val="tx1"/>
                  </a:solidFill>
                </a:endParaRPr>
              </a:p>
            </p:txBody>
          </p:sp>
          <p:sp>
            <p:nvSpPr>
              <p:cNvPr id="186" name="椭圆 18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FACBD1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4" name="Freeform 178"/>
            <p:cNvSpPr>
              <a:spLocks noEditPoints="1"/>
            </p:cNvSpPr>
            <p:nvPr/>
          </p:nvSpPr>
          <p:spPr bwMode="auto">
            <a:xfrm>
              <a:off x="4518150" y="3784655"/>
              <a:ext cx="515095" cy="387952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65">
                <a:solidFill>
                  <a:schemeClr val="tx1"/>
                </a:solidFill>
              </a:endParaRPr>
            </a:p>
          </p:txBody>
        </p:sp>
      </p:grpSp>
      <p:sp>
        <p:nvSpPr>
          <p:cNvPr id="187" name="TextBox 77"/>
          <p:cNvSpPr txBox="1"/>
          <p:nvPr/>
        </p:nvSpPr>
        <p:spPr>
          <a:xfrm>
            <a:off x="750676" y="1205118"/>
            <a:ext cx="3081832" cy="1272143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latin typeface="等线" panose="02010600030101010101" pitchFamily="2" charset="-122"/>
                <a:ea typeface="等线" panose="02010600030101010101" pitchFamily="2" charset="-122"/>
              </a:rPr>
              <a:t>标题文字</a:t>
            </a:r>
          </a:p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8" name="TextBox 77"/>
          <p:cNvSpPr txBox="1"/>
          <p:nvPr/>
        </p:nvSpPr>
        <p:spPr>
          <a:xfrm>
            <a:off x="4563900" y="1205118"/>
            <a:ext cx="3081832" cy="1456809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latin typeface="等线" panose="02010600030101010101" pitchFamily="2" charset="-122"/>
                <a:ea typeface="等线" panose="02010600030101010101" pitchFamily="2" charset="-122"/>
              </a:rPr>
              <a:t>标题文字</a:t>
            </a:r>
          </a:p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  <a:p>
            <a:pPr algn="ctr"/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9" name="TextBox 77"/>
          <p:cNvSpPr txBox="1"/>
          <p:nvPr/>
        </p:nvSpPr>
        <p:spPr>
          <a:xfrm>
            <a:off x="8308552" y="1205118"/>
            <a:ext cx="3081832" cy="1272143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latin typeface="等线" panose="02010600030101010101" pitchFamily="2" charset="-122"/>
                <a:ea typeface="等线" panose="02010600030101010101" pitchFamily="2" charset="-122"/>
              </a:rPr>
              <a:t>标题文字</a:t>
            </a:r>
          </a:p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90" name="TextBox 77"/>
          <p:cNvSpPr txBox="1"/>
          <p:nvPr/>
        </p:nvSpPr>
        <p:spPr>
          <a:xfrm>
            <a:off x="2798859" y="4750958"/>
            <a:ext cx="3081832" cy="1272143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latin typeface="等线" panose="02010600030101010101" pitchFamily="2" charset="-122"/>
                <a:ea typeface="等线" panose="02010600030101010101" pitchFamily="2" charset="-122"/>
              </a:rPr>
              <a:t>标题文字</a:t>
            </a:r>
          </a:p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91" name="TextBox 77"/>
          <p:cNvSpPr txBox="1"/>
          <p:nvPr/>
        </p:nvSpPr>
        <p:spPr>
          <a:xfrm>
            <a:off x="6543511" y="4750958"/>
            <a:ext cx="3081832" cy="1272143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latin typeface="等线" panose="02010600030101010101" pitchFamily="2" charset="-122"/>
                <a:ea typeface="等线" panose="02010600030101010101" pitchFamily="2" charset="-122"/>
              </a:rPr>
              <a:t>标题文字</a:t>
            </a:r>
          </a:p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11390384" y="6858000"/>
            <a:ext cx="801910" cy="195309"/>
            <a:chOff x="719091" y="1428285"/>
            <a:chExt cx="801910" cy="195309"/>
          </a:xfrm>
        </p:grpSpPr>
        <p:sp>
          <p:nvSpPr>
            <p:cNvPr id="48" name="椭圆 47"/>
            <p:cNvSpPr/>
            <p:nvPr/>
          </p:nvSpPr>
          <p:spPr>
            <a:xfrm>
              <a:off x="719091" y="1428285"/>
              <a:ext cx="195309" cy="195309"/>
            </a:xfrm>
            <a:prstGeom prst="ellipse">
              <a:avLst/>
            </a:prstGeom>
            <a:solidFill>
              <a:srgbClr val="003A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924737" y="1428285"/>
              <a:ext cx="195309" cy="19530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1130383" y="1428285"/>
              <a:ext cx="195309" cy="195309"/>
            </a:xfrm>
            <a:prstGeom prst="ellipse">
              <a:avLst/>
            </a:prstGeom>
            <a:solidFill>
              <a:srgbClr val="FACB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1325692" y="1428285"/>
              <a:ext cx="195309" cy="195309"/>
            </a:xfrm>
            <a:prstGeom prst="ellipse">
              <a:avLst/>
            </a:prstGeom>
            <a:solidFill>
              <a:srgbClr val="E88C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矩形 51"/>
          <p:cNvSpPr/>
          <p:nvPr/>
        </p:nvSpPr>
        <p:spPr>
          <a:xfrm>
            <a:off x="688804" y="-94512"/>
            <a:ext cx="3270635" cy="94677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/>
        </p:nvSpPr>
        <p:spPr>
          <a:xfrm>
            <a:off x="1835853" y="11385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Part 1  </a:t>
            </a:r>
          </a:p>
          <a:p>
            <a:r>
              <a:rPr lang="zh-CN" altLang="en-US" b="1" dirty="0">
                <a:solidFill>
                  <a:schemeClr val="bg1"/>
                </a:solidFill>
              </a:rPr>
              <a:t>在此添加标题文本</a:t>
            </a:r>
          </a:p>
        </p:txBody>
      </p:sp>
      <p:grpSp>
        <p:nvGrpSpPr>
          <p:cNvPr id="54" name="组合 53"/>
          <p:cNvGrpSpPr/>
          <p:nvPr/>
        </p:nvGrpSpPr>
        <p:grpSpPr>
          <a:xfrm rot="9954612">
            <a:off x="782102" y="-274158"/>
            <a:ext cx="1147643" cy="908312"/>
            <a:chOff x="4667250" y="2298700"/>
            <a:chExt cx="2862263" cy="2265363"/>
          </a:xfrm>
        </p:grpSpPr>
        <p:sp>
          <p:nvSpPr>
            <p:cNvPr id="55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63" name="图片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51395" y="-100516"/>
            <a:ext cx="1942898" cy="14799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0" bldLvl="0" animBg="1"/>
      <p:bldP spid="153" grpId="0" bldLvl="0" animBg="1"/>
      <p:bldP spid="154" grpId="0" bldLvl="0" animBg="1"/>
      <p:bldP spid="155" grpId="0"/>
      <p:bldP spid="156" grpId="0"/>
      <p:bldP spid="157" grpId="0"/>
      <p:bldP spid="2" grpId="0"/>
      <p:bldP spid="159" grpId="0"/>
      <p:bldP spid="3" grpId="0" bldLvl="0" animBg="1"/>
      <p:bldP spid="5" grpId="0" bldLvl="0" animBg="1"/>
      <p:bldP spid="187" grpId="0"/>
      <p:bldP spid="188" grpId="0"/>
      <p:bldP spid="189" grpId="0"/>
      <p:bldP spid="190" grpId="0"/>
      <p:bldP spid="19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任意多边形 40"/>
          <p:cNvSpPr/>
          <p:nvPr/>
        </p:nvSpPr>
        <p:spPr>
          <a:xfrm>
            <a:off x="1874500" y="2097470"/>
            <a:ext cx="2690937" cy="2066456"/>
          </a:xfrm>
          <a:custGeom>
            <a:avLst/>
            <a:gdLst>
              <a:gd name="connsiteX0" fmla="*/ 640385 w 3801979"/>
              <a:gd name="connsiteY0" fmla="*/ 209624 h 2919663"/>
              <a:gd name="connsiteX1" fmla="*/ 223641 w 3801979"/>
              <a:gd name="connsiteY1" fmla="*/ 626368 h 2919663"/>
              <a:gd name="connsiteX2" fmla="*/ 223641 w 3801979"/>
              <a:gd name="connsiteY2" fmla="*/ 2293293 h 2919663"/>
              <a:gd name="connsiteX3" fmla="*/ 640385 w 3801979"/>
              <a:gd name="connsiteY3" fmla="*/ 2710037 h 2919663"/>
              <a:gd name="connsiteX4" fmla="*/ 3161592 w 3801979"/>
              <a:gd name="connsiteY4" fmla="*/ 2710037 h 2919663"/>
              <a:gd name="connsiteX5" fmla="*/ 3578336 w 3801979"/>
              <a:gd name="connsiteY5" fmla="*/ 2293293 h 2919663"/>
              <a:gd name="connsiteX6" fmla="*/ 3578336 w 3801979"/>
              <a:gd name="connsiteY6" fmla="*/ 626368 h 2919663"/>
              <a:gd name="connsiteX7" fmla="*/ 3161592 w 3801979"/>
              <a:gd name="connsiteY7" fmla="*/ 209624 h 2919663"/>
              <a:gd name="connsiteX8" fmla="*/ 486620 w 3801979"/>
              <a:gd name="connsiteY8" fmla="*/ 0 h 2919663"/>
              <a:gd name="connsiteX9" fmla="*/ 3315359 w 3801979"/>
              <a:gd name="connsiteY9" fmla="*/ 0 h 2919663"/>
              <a:gd name="connsiteX10" fmla="*/ 3801979 w 3801979"/>
              <a:gd name="connsiteY10" fmla="*/ 486620 h 2919663"/>
              <a:gd name="connsiteX11" fmla="*/ 3801979 w 3801979"/>
              <a:gd name="connsiteY11" fmla="*/ 2433043 h 2919663"/>
              <a:gd name="connsiteX12" fmla="*/ 3315359 w 3801979"/>
              <a:gd name="connsiteY12" fmla="*/ 2919663 h 2919663"/>
              <a:gd name="connsiteX13" fmla="*/ 486620 w 3801979"/>
              <a:gd name="connsiteY13" fmla="*/ 2919663 h 2919663"/>
              <a:gd name="connsiteX14" fmla="*/ 0 w 3801979"/>
              <a:gd name="connsiteY14" fmla="*/ 2433043 h 2919663"/>
              <a:gd name="connsiteX15" fmla="*/ 0 w 3801979"/>
              <a:gd name="connsiteY15" fmla="*/ 486620 h 2919663"/>
              <a:gd name="connsiteX16" fmla="*/ 486620 w 3801979"/>
              <a:gd name="connsiteY16" fmla="*/ 0 h 2919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01979" h="2919663">
                <a:moveTo>
                  <a:pt x="640385" y="209624"/>
                </a:moveTo>
                <a:cubicBezTo>
                  <a:pt x="410224" y="209624"/>
                  <a:pt x="223641" y="396207"/>
                  <a:pt x="223641" y="626368"/>
                </a:cubicBezTo>
                <a:lnTo>
                  <a:pt x="223641" y="2293293"/>
                </a:lnTo>
                <a:cubicBezTo>
                  <a:pt x="223641" y="2523454"/>
                  <a:pt x="410224" y="2710037"/>
                  <a:pt x="640385" y="2710037"/>
                </a:cubicBezTo>
                <a:lnTo>
                  <a:pt x="3161592" y="2710037"/>
                </a:lnTo>
                <a:cubicBezTo>
                  <a:pt x="3391753" y="2710037"/>
                  <a:pt x="3578336" y="2523454"/>
                  <a:pt x="3578336" y="2293293"/>
                </a:cubicBezTo>
                <a:lnTo>
                  <a:pt x="3578336" y="626368"/>
                </a:lnTo>
                <a:cubicBezTo>
                  <a:pt x="3578336" y="396207"/>
                  <a:pt x="3391753" y="209624"/>
                  <a:pt x="3161592" y="209624"/>
                </a:cubicBezTo>
                <a:close/>
                <a:moveTo>
                  <a:pt x="486620" y="0"/>
                </a:moveTo>
                <a:lnTo>
                  <a:pt x="3315359" y="0"/>
                </a:lnTo>
                <a:cubicBezTo>
                  <a:pt x="3584112" y="0"/>
                  <a:pt x="3801979" y="217867"/>
                  <a:pt x="3801979" y="486620"/>
                </a:cubicBezTo>
                <a:lnTo>
                  <a:pt x="3801979" y="2433043"/>
                </a:lnTo>
                <a:cubicBezTo>
                  <a:pt x="3801979" y="2701796"/>
                  <a:pt x="3584112" y="2919663"/>
                  <a:pt x="3315359" y="2919663"/>
                </a:cubicBezTo>
                <a:lnTo>
                  <a:pt x="486620" y="2919663"/>
                </a:lnTo>
                <a:cubicBezTo>
                  <a:pt x="217867" y="2919663"/>
                  <a:pt x="0" y="2701796"/>
                  <a:pt x="0" y="2433043"/>
                </a:cubicBezTo>
                <a:lnTo>
                  <a:pt x="0" y="486620"/>
                </a:lnTo>
                <a:cubicBezTo>
                  <a:pt x="0" y="217867"/>
                  <a:pt x="217867" y="0"/>
                  <a:pt x="486620" y="0"/>
                </a:cubicBezTo>
                <a:close/>
              </a:path>
            </a:pathLst>
          </a:custGeom>
          <a:solidFill>
            <a:srgbClr val="FACBD1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865">
              <a:solidFill>
                <a:schemeClr val="tx1"/>
              </a:solidFill>
            </a:endParaRPr>
          </a:p>
        </p:txBody>
      </p:sp>
      <p:sp>
        <p:nvSpPr>
          <p:cNvPr id="42" name="任意多边形 41"/>
          <p:cNvSpPr/>
          <p:nvPr/>
        </p:nvSpPr>
        <p:spPr>
          <a:xfrm>
            <a:off x="5146647" y="2097470"/>
            <a:ext cx="2690937" cy="2066456"/>
          </a:xfrm>
          <a:custGeom>
            <a:avLst/>
            <a:gdLst>
              <a:gd name="connsiteX0" fmla="*/ 640385 w 3801979"/>
              <a:gd name="connsiteY0" fmla="*/ 209624 h 2919663"/>
              <a:gd name="connsiteX1" fmla="*/ 223641 w 3801979"/>
              <a:gd name="connsiteY1" fmla="*/ 626368 h 2919663"/>
              <a:gd name="connsiteX2" fmla="*/ 223641 w 3801979"/>
              <a:gd name="connsiteY2" fmla="*/ 2293293 h 2919663"/>
              <a:gd name="connsiteX3" fmla="*/ 640385 w 3801979"/>
              <a:gd name="connsiteY3" fmla="*/ 2710037 h 2919663"/>
              <a:gd name="connsiteX4" fmla="*/ 3161592 w 3801979"/>
              <a:gd name="connsiteY4" fmla="*/ 2710037 h 2919663"/>
              <a:gd name="connsiteX5" fmla="*/ 3578336 w 3801979"/>
              <a:gd name="connsiteY5" fmla="*/ 2293293 h 2919663"/>
              <a:gd name="connsiteX6" fmla="*/ 3578336 w 3801979"/>
              <a:gd name="connsiteY6" fmla="*/ 626368 h 2919663"/>
              <a:gd name="connsiteX7" fmla="*/ 3161592 w 3801979"/>
              <a:gd name="connsiteY7" fmla="*/ 209624 h 2919663"/>
              <a:gd name="connsiteX8" fmla="*/ 486620 w 3801979"/>
              <a:gd name="connsiteY8" fmla="*/ 0 h 2919663"/>
              <a:gd name="connsiteX9" fmla="*/ 3315359 w 3801979"/>
              <a:gd name="connsiteY9" fmla="*/ 0 h 2919663"/>
              <a:gd name="connsiteX10" fmla="*/ 3801979 w 3801979"/>
              <a:gd name="connsiteY10" fmla="*/ 486620 h 2919663"/>
              <a:gd name="connsiteX11" fmla="*/ 3801979 w 3801979"/>
              <a:gd name="connsiteY11" fmla="*/ 2433043 h 2919663"/>
              <a:gd name="connsiteX12" fmla="*/ 3315359 w 3801979"/>
              <a:gd name="connsiteY12" fmla="*/ 2919663 h 2919663"/>
              <a:gd name="connsiteX13" fmla="*/ 486620 w 3801979"/>
              <a:gd name="connsiteY13" fmla="*/ 2919663 h 2919663"/>
              <a:gd name="connsiteX14" fmla="*/ 0 w 3801979"/>
              <a:gd name="connsiteY14" fmla="*/ 2433043 h 2919663"/>
              <a:gd name="connsiteX15" fmla="*/ 0 w 3801979"/>
              <a:gd name="connsiteY15" fmla="*/ 486620 h 2919663"/>
              <a:gd name="connsiteX16" fmla="*/ 486620 w 3801979"/>
              <a:gd name="connsiteY16" fmla="*/ 0 h 2919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01979" h="2919663">
                <a:moveTo>
                  <a:pt x="640385" y="209624"/>
                </a:moveTo>
                <a:cubicBezTo>
                  <a:pt x="410224" y="209624"/>
                  <a:pt x="223641" y="396207"/>
                  <a:pt x="223641" y="626368"/>
                </a:cubicBezTo>
                <a:lnTo>
                  <a:pt x="223641" y="2293293"/>
                </a:lnTo>
                <a:cubicBezTo>
                  <a:pt x="223641" y="2523454"/>
                  <a:pt x="410224" y="2710037"/>
                  <a:pt x="640385" y="2710037"/>
                </a:cubicBezTo>
                <a:lnTo>
                  <a:pt x="3161592" y="2710037"/>
                </a:lnTo>
                <a:cubicBezTo>
                  <a:pt x="3391753" y="2710037"/>
                  <a:pt x="3578336" y="2523454"/>
                  <a:pt x="3578336" y="2293293"/>
                </a:cubicBezTo>
                <a:lnTo>
                  <a:pt x="3578336" y="626368"/>
                </a:lnTo>
                <a:cubicBezTo>
                  <a:pt x="3578336" y="396207"/>
                  <a:pt x="3391753" y="209624"/>
                  <a:pt x="3161592" y="209624"/>
                </a:cubicBezTo>
                <a:close/>
                <a:moveTo>
                  <a:pt x="486620" y="0"/>
                </a:moveTo>
                <a:lnTo>
                  <a:pt x="3315359" y="0"/>
                </a:lnTo>
                <a:cubicBezTo>
                  <a:pt x="3584112" y="0"/>
                  <a:pt x="3801979" y="217867"/>
                  <a:pt x="3801979" y="486620"/>
                </a:cubicBezTo>
                <a:lnTo>
                  <a:pt x="3801979" y="2433043"/>
                </a:lnTo>
                <a:cubicBezTo>
                  <a:pt x="3801979" y="2701796"/>
                  <a:pt x="3584112" y="2919663"/>
                  <a:pt x="3315359" y="2919663"/>
                </a:cubicBezTo>
                <a:lnTo>
                  <a:pt x="486620" y="2919663"/>
                </a:lnTo>
                <a:cubicBezTo>
                  <a:pt x="217867" y="2919663"/>
                  <a:pt x="0" y="2701796"/>
                  <a:pt x="0" y="2433043"/>
                </a:cubicBezTo>
                <a:lnTo>
                  <a:pt x="0" y="486620"/>
                </a:lnTo>
                <a:cubicBezTo>
                  <a:pt x="0" y="217867"/>
                  <a:pt x="217867" y="0"/>
                  <a:pt x="486620" y="0"/>
                </a:cubicBezTo>
                <a:close/>
              </a:path>
            </a:pathLst>
          </a:custGeom>
          <a:solidFill>
            <a:srgbClr val="E88CA3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865">
              <a:solidFill>
                <a:schemeClr val="tx1"/>
              </a:solidFill>
            </a:endParaRPr>
          </a:p>
        </p:txBody>
      </p:sp>
      <p:sp>
        <p:nvSpPr>
          <p:cNvPr id="43" name="任意多边形 42"/>
          <p:cNvSpPr/>
          <p:nvPr/>
        </p:nvSpPr>
        <p:spPr>
          <a:xfrm>
            <a:off x="8418794" y="2097470"/>
            <a:ext cx="2690937" cy="2066456"/>
          </a:xfrm>
          <a:custGeom>
            <a:avLst/>
            <a:gdLst>
              <a:gd name="connsiteX0" fmla="*/ 640385 w 3801979"/>
              <a:gd name="connsiteY0" fmla="*/ 209624 h 2919663"/>
              <a:gd name="connsiteX1" fmla="*/ 223641 w 3801979"/>
              <a:gd name="connsiteY1" fmla="*/ 626368 h 2919663"/>
              <a:gd name="connsiteX2" fmla="*/ 223641 w 3801979"/>
              <a:gd name="connsiteY2" fmla="*/ 2293293 h 2919663"/>
              <a:gd name="connsiteX3" fmla="*/ 640385 w 3801979"/>
              <a:gd name="connsiteY3" fmla="*/ 2710037 h 2919663"/>
              <a:gd name="connsiteX4" fmla="*/ 3161592 w 3801979"/>
              <a:gd name="connsiteY4" fmla="*/ 2710037 h 2919663"/>
              <a:gd name="connsiteX5" fmla="*/ 3578336 w 3801979"/>
              <a:gd name="connsiteY5" fmla="*/ 2293293 h 2919663"/>
              <a:gd name="connsiteX6" fmla="*/ 3578336 w 3801979"/>
              <a:gd name="connsiteY6" fmla="*/ 626368 h 2919663"/>
              <a:gd name="connsiteX7" fmla="*/ 3161592 w 3801979"/>
              <a:gd name="connsiteY7" fmla="*/ 209624 h 2919663"/>
              <a:gd name="connsiteX8" fmla="*/ 486620 w 3801979"/>
              <a:gd name="connsiteY8" fmla="*/ 0 h 2919663"/>
              <a:gd name="connsiteX9" fmla="*/ 3315359 w 3801979"/>
              <a:gd name="connsiteY9" fmla="*/ 0 h 2919663"/>
              <a:gd name="connsiteX10" fmla="*/ 3801979 w 3801979"/>
              <a:gd name="connsiteY10" fmla="*/ 486620 h 2919663"/>
              <a:gd name="connsiteX11" fmla="*/ 3801979 w 3801979"/>
              <a:gd name="connsiteY11" fmla="*/ 2433043 h 2919663"/>
              <a:gd name="connsiteX12" fmla="*/ 3315359 w 3801979"/>
              <a:gd name="connsiteY12" fmla="*/ 2919663 h 2919663"/>
              <a:gd name="connsiteX13" fmla="*/ 486620 w 3801979"/>
              <a:gd name="connsiteY13" fmla="*/ 2919663 h 2919663"/>
              <a:gd name="connsiteX14" fmla="*/ 0 w 3801979"/>
              <a:gd name="connsiteY14" fmla="*/ 2433043 h 2919663"/>
              <a:gd name="connsiteX15" fmla="*/ 0 w 3801979"/>
              <a:gd name="connsiteY15" fmla="*/ 486620 h 2919663"/>
              <a:gd name="connsiteX16" fmla="*/ 486620 w 3801979"/>
              <a:gd name="connsiteY16" fmla="*/ 0 h 2919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01979" h="2919663">
                <a:moveTo>
                  <a:pt x="640385" y="209624"/>
                </a:moveTo>
                <a:cubicBezTo>
                  <a:pt x="410224" y="209624"/>
                  <a:pt x="223641" y="396207"/>
                  <a:pt x="223641" y="626368"/>
                </a:cubicBezTo>
                <a:lnTo>
                  <a:pt x="223641" y="2293293"/>
                </a:lnTo>
                <a:cubicBezTo>
                  <a:pt x="223641" y="2523454"/>
                  <a:pt x="410224" y="2710037"/>
                  <a:pt x="640385" y="2710037"/>
                </a:cubicBezTo>
                <a:lnTo>
                  <a:pt x="3161592" y="2710037"/>
                </a:lnTo>
                <a:cubicBezTo>
                  <a:pt x="3391753" y="2710037"/>
                  <a:pt x="3578336" y="2523454"/>
                  <a:pt x="3578336" y="2293293"/>
                </a:cubicBezTo>
                <a:lnTo>
                  <a:pt x="3578336" y="626368"/>
                </a:lnTo>
                <a:cubicBezTo>
                  <a:pt x="3578336" y="396207"/>
                  <a:pt x="3391753" y="209624"/>
                  <a:pt x="3161592" y="209624"/>
                </a:cubicBezTo>
                <a:close/>
                <a:moveTo>
                  <a:pt x="486620" y="0"/>
                </a:moveTo>
                <a:lnTo>
                  <a:pt x="3315359" y="0"/>
                </a:lnTo>
                <a:cubicBezTo>
                  <a:pt x="3584112" y="0"/>
                  <a:pt x="3801979" y="217867"/>
                  <a:pt x="3801979" y="486620"/>
                </a:cubicBezTo>
                <a:lnTo>
                  <a:pt x="3801979" y="2433043"/>
                </a:lnTo>
                <a:cubicBezTo>
                  <a:pt x="3801979" y="2701796"/>
                  <a:pt x="3584112" y="2919663"/>
                  <a:pt x="3315359" y="2919663"/>
                </a:cubicBezTo>
                <a:lnTo>
                  <a:pt x="486620" y="2919663"/>
                </a:lnTo>
                <a:cubicBezTo>
                  <a:pt x="217867" y="2919663"/>
                  <a:pt x="0" y="2701796"/>
                  <a:pt x="0" y="2433043"/>
                </a:cubicBezTo>
                <a:lnTo>
                  <a:pt x="0" y="486620"/>
                </a:lnTo>
                <a:cubicBezTo>
                  <a:pt x="0" y="217867"/>
                  <a:pt x="217867" y="0"/>
                  <a:pt x="486620" y="0"/>
                </a:cubicBezTo>
                <a:close/>
              </a:path>
            </a:pathLst>
          </a:custGeom>
          <a:solidFill>
            <a:srgbClr val="FACBD1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865">
              <a:solidFill>
                <a:schemeClr val="tx1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099193" y="2568664"/>
            <a:ext cx="1010799" cy="1010800"/>
            <a:chOff x="4565675" y="907548"/>
            <a:chExt cx="1794376" cy="1794376"/>
          </a:xfrm>
        </p:grpSpPr>
        <p:sp>
          <p:nvSpPr>
            <p:cNvPr id="45" name="椭圆 44"/>
            <p:cNvSpPr/>
            <p:nvPr/>
          </p:nvSpPr>
          <p:spPr>
            <a:xfrm>
              <a:off x="4565675" y="907548"/>
              <a:ext cx="1794376" cy="1794376"/>
            </a:xfrm>
            <a:prstGeom prst="ellipse">
              <a:avLst/>
            </a:prstGeom>
            <a:gradFill>
              <a:gsLst>
                <a:gs pos="20000">
                  <a:schemeClr val="bg1"/>
                </a:gs>
                <a:gs pos="92000">
                  <a:srgbClr val="C7C8C4"/>
                </a:gs>
              </a:gsLst>
              <a:lin ang="8400000" scaled="0"/>
            </a:gradFill>
            <a:ln>
              <a:noFill/>
            </a:ln>
            <a:effectLst>
              <a:outerShdw blurRad="165100" dist="762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4776826" y="1118698"/>
              <a:ext cx="1372075" cy="1372076"/>
            </a:xfrm>
            <a:prstGeom prst="ellipse">
              <a:avLst/>
            </a:prstGeom>
            <a:solidFill>
              <a:srgbClr val="FACBD1"/>
            </a:solidFill>
            <a:ln w="15875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84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296091" y="2583269"/>
            <a:ext cx="1010799" cy="1010800"/>
            <a:chOff x="4565675" y="907548"/>
            <a:chExt cx="1794376" cy="1794376"/>
          </a:xfrm>
        </p:grpSpPr>
        <p:sp>
          <p:nvSpPr>
            <p:cNvPr id="48" name="椭圆 47"/>
            <p:cNvSpPr/>
            <p:nvPr/>
          </p:nvSpPr>
          <p:spPr>
            <a:xfrm>
              <a:off x="4565675" y="907548"/>
              <a:ext cx="1794376" cy="1794376"/>
            </a:xfrm>
            <a:prstGeom prst="ellipse">
              <a:avLst/>
            </a:prstGeom>
            <a:gradFill>
              <a:gsLst>
                <a:gs pos="20000">
                  <a:schemeClr val="bg1"/>
                </a:gs>
                <a:gs pos="92000">
                  <a:srgbClr val="C7C8C4"/>
                </a:gs>
              </a:gsLst>
              <a:lin ang="8400000" scaled="0"/>
            </a:gradFill>
            <a:ln>
              <a:noFill/>
            </a:ln>
            <a:effectLst>
              <a:outerShdw blurRad="165100" dist="762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4776826" y="1118698"/>
              <a:ext cx="1372075" cy="1372076"/>
            </a:xfrm>
            <a:prstGeom prst="ellipse">
              <a:avLst/>
            </a:prstGeom>
            <a:solidFill>
              <a:srgbClr val="E88CA3"/>
            </a:solidFill>
            <a:ln w="15875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84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589192" y="2595334"/>
            <a:ext cx="1010799" cy="1010800"/>
            <a:chOff x="4565675" y="907548"/>
            <a:chExt cx="1794376" cy="1794376"/>
          </a:xfrm>
        </p:grpSpPr>
        <p:sp>
          <p:nvSpPr>
            <p:cNvPr id="51" name="椭圆 50"/>
            <p:cNvSpPr/>
            <p:nvPr/>
          </p:nvSpPr>
          <p:spPr>
            <a:xfrm>
              <a:off x="4565675" y="907548"/>
              <a:ext cx="1794376" cy="1794376"/>
            </a:xfrm>
            <a:prstGeom prst="ellipse">
              <a:avLst/>
            </a:prstGeom>
            <a:gradFill>
              <a:gsLst>
                <a:gs pos="20000">
                  <a:schemeClr val="bg1"/>
                </a:gs>
                <a:gs pos="92000">
                  <a:srgbClr val="C7C8C4"/>
                </a:gs>
              </a:gsLst>
              <a:lin ang="8400000" scaled="0"/>
            </a:gradFill>
            <a:ln>
              <a:noFill/>
            </a:ln>
            <a:effectLst>
              <a:outerShdw blurRad="165100" dist="762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4776826" y="1118698"/>
              <a:ext cx="1372075" cy="1372076"/>
            </a:xfrm>
            <a:prstGeom prst="ellipse">
              <a:avLst/>
            </a:prstGeom>
            <a:solidFill>
              <a:srgbClr val="FACBD1"/>
            </a:solidFill>
            <a:ln w="15875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84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703582" y="1488902"/>
            <a:ext cx="2767968" cy="521970"/>
            <a:chOff x="1703707" y="2072537"/>
            <a:chExt cx="2767968" cy="521970"/>
          </a:xfrm>
        </p:grpSpPr>
        <p:sp>
          <p:nvSpPr>
            <p:cNvPr id="54" name="文本框 53"/>
            <p:cNvSpPr txBox="1"/>
            <p:nvPr/>
          </p:nvSpPr>
          <p:spPr>
            <a:xfrm>
              <a:off x="1703707" y="2072537"/>
              <a:ext cx="1030515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等线 Light" panose="02010600030101010101" pitchFamily="2" charset="-122"/>
                </a:rPr>
                <a:t>01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2385682" y="2077312"/>
              <a:ext cx="2085993" cy="45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等线" panose="02010600030101010101" pitchFamily="2" charset="-122"/>
                  <a:ea typeface="等线" panose="02010600030101010101" pitchFamily="2" charset="-122"/>
                </a:rPr>
                <a:t>在此添加标题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011559" y="1488902"/>
            <a:ext cx="2767968" cy="521970"/>
            <a:chOff x="1703707" y="2072537"/>
            <a:chExt cx="2767968" cy="521970"/>
          </a:xfrm>
        </p:grpSpPr>
        <p:sp>
          <p:nvSpPr>
            <p:cNvPr id="57" name="文本框 56"/>
            <p:cNvSpPr txBox="1"/>
            <p:nvPr/>
          </p:nvSpPr>
          <p:spPr>
            <a:xfrm>
              <a:off x="1703707" y="2072537"/>
              <a:ext cx="1030515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等线 Light" panose="02010600030101010101" pitchFamily="2" charset="-122"/>
                </a:rPr>
                <a:t>02</a:t>
              </a: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2385682" y="2077312"/>
              <a:ext cx="2085993" cy="45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等线" panose="02010600030101010101" pitchFamily="2" charset="-122"/>
                  <a:ea typeface="等线" panose="02010600030101010101" pitchFamily="2" charset="-122"/>
                </a:rPr>
                <a:t>在此添加标题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268527" y="1488902"/>
            <a:ext cx="2767968" cy="521970"/>
            <a:chOff x="1703707" y="2072537"/>
            <a:chExt cx="2767968" cy="521970"/>
          </a:xfrm>
        </p:grpSpPr>
        <p:sp>
          <p:nvSpPr>
            <p:cNvPr id="60" name="文本框 59"/>
            <p:cNvSpPr txBox="1"/>
            <p:nvPr/>
          </p:nvSpPr>
          <p:spPr>
            <a:xfrm>
              <a:off x="1703707" y="2072537"/>
              <a:ext cx="1030515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等线 Light" panose="02010600030101010101" pitchFamily="2" charset="-122"/>
                </a:rPr>
                <a:t>03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2385682" y="2077312"/>
              <a:ext cx="2085993" cy="45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等线" panose="02010600030101010101" pitchFamily="2" charset="-122"/>
                  <a:ea typeface="等线" panose="02010600030101010101" pitchFamily="2" charset="-122"/>
                </a:rPr>
                <a:t>在此添加标题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425958" y="2930838"/>
            <a:ext cx="382345" cy="337559"/>
            <a:chOff x="10044251" y="4522834"/>
            <a:chExt cx="745082" cy="657806"/>
          </a:xfrm>
          <a:solidFill>
            <a:schemeClr val="bg1"/>
          </a:solidFill>
          <a:effectLst/>
        </p:grpSpPr>
        <p:sp>
          <p:nvSpPr>
            <p:cNvPr id="63" name="Oval 423"/>
            <p:cNvSpPr>
              <a:spLocks noChangeArrowheads="1"/>
            </p:cNvSpPr>
            <p:nvPr/>
          </p:nvSpPr>
          <p:spPr bwMode="auto">
            <a:xfrm>
              <a:off x="10603243" y="4610108"/>
              <a:ext cx="173829" cy="20123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64" name="Freeform 424"/>
            <p:cNvSpPr/>
            <p:nvPr/>
          </p:nvSpPr>
          <p:spPr bwMode="auto">
            <a:xfrm>
              <a:off x="10567179" y="4817837"/>
              <a:ext cx="222154" cy="298610"/>
            </a:xfrm>
            <a:custGeom>
              <a:avLst/>
              <a:gdLst>
                <a:gd name="T0" fmla="*/ 65 w 130"/>
                <a:gd name="T1" fmla="*/ 3 h 175"/>
                <a:gd name="T2" fmla="*/ 52 w 130"/>
                <a:gd name="T3" fmla="*/ 89 h 175"/>
                <a:gd name="T4" fmla="*/ 14 w 130"/>
                <a:gd name="T5" fmla="*/ 112 h 175"/>
                <a:gd name="T6" fmla="*/ 14 w 130"/>
                <a:gd name="T7" fmla="*/ 78 h 175"/>
                <a:gd name="T8" fmla="*/ 65 w 130"/>
                <a:gd name="T9" fmla="*/ 3 h 175"/>
                <a:gd name="T10" fmla="*/ 9 w 130"/>
                <a:gd name="T11" fmla="*/ 58 h 175"/>
                <a:gd name="T12" fmla="*/ 0 w 130"/>
                <a:gd name="T13" fmla="*/ 89 h 175"/>
                <a:gd name="T14" fmla="*/ 0 w 130"/>
                <a:gd name="T15" fmla="*/ 137 h 175"/>
                <a:gd name="T16" fmla="*/ 7 w 130"/>
                <a:gd name="T17" fmla="*/ 160 h 175"/>
                <a:gd name="T18" fmla="*/ 65 w 130"/>
                <a:gd name="T19" fmla="*/ 175 h 175"/>
                <a:gd name="T20" fmla="*/ 130 w 130"/>
                <a:gd name="T21" fmla="*/ 149 h 175"/>
                <a:gd name="T22" fmla="*/ 130 w 130"/>
                <a:gd name="T23" fmla="*/ 45 h 175"/>
                <a:gd name="T24" fmla="*/ 65 w 130"/>
                <a:gd name="T25" fmla="*/ 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" h="175">
                  <a:moveTo>
                    <a:pt x="65" y="3"/>
                  </a:moveTo>
                  <a:cubicBezTo>
                    <a:pt x="52" y="89"/>
                    <a:pt x="52" y="89"/>
                    <a:pt x="52" y="89"/>
                  </a:cubicBezTo>
                  <a:cubicBezTo>
                    <a:pt x="14" y="112"/>
                    <a:pt x="14" y="112"/>
                    <a:pt x="14" y="112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35" y="3"/>
                    <a:pt x="18" y="33"/>
                    <a:pt x="9" y="58"/>
                  </a:cubicBezTo>
                  <a:cubicBezTo>
                    <a:pt x="3" y="75"/>
                    <a:pt x="0" y="89"/>
                    <a:pt x="0" y="89"/>
                  </a:cubicBezTo>
                  <a:cubicBezTo>
                    <a:pt x="0" y="89"/>
                    <a:pt x="0" y="116"/>
                    <a:pt x="0" y="137"/>
                  </a:cubicBezTo>
                  <a:cubicBezTo>
                    <a:pt x="0" y="146"/>
                    <a:pt x="2" y="153"/>
                    <a:pt x="7" y="160"/>
                  </a:cubicBezTo>
                  <a:cubicBezTo>
                    <a:pt x="14" y="169"/>
                    <a:pt x="31" y="175"/>
                    <a:pt x="65" y="175"/>
                  </a:cubicBezTo>
                  <a:cubicBezTo>
                    <a:pt x="122" y="175"/>
                    <a:pt x="130" y="149"/>
                    <a:pt x="130" y="149"/>
                  </a:cubicBezTo>
                  <a:cubicBezTo>
                    <a:pt x="130" y="149"/>
                    <a:pt x="130" y="89"/>
                    <a:pt x="130" y="45"/>
                  </a:cubicBezTo>
                  <a:cubicBezTo>
                    <a:pt x="130" y="0"/>
                    <a:pt x="65" y="3"/>
                    <a:pt x="6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65" name="Freeform 425"/>
            <p:cNvSpPr/>
            <p:nvPr/>
          </p:nvSpPr>
          <p:spPr bwMode="auto">
            <a:xfrm>
              <a:off x="10229620" y="5001763"/>
              <a:ext cx="362082" cy="178877"/>
            </a:xfrm>
            <a:custGeom>
              <a:avLst/>
              <a:gdLst>
                <a:gd name="T0" fmla="*/ 187 w 212"/>
                <a:gd name="T1" fmla="*/ 55 h 105"/>
                <a:gd name="T2" fmla="*/ 178 w 212"/>
                <a:gd name="T3" fmla="*/ 0 h 105"/>
                <a:gd name="T4" fmla="*/ 110 w 212"/>
                <a:gd name="T5" fmla="*/ 20 h 105"/>
                <a:gd name="T6" fmla="*/ 44 w 212"/>
                <a:gd name="T7" fmla="*/ 0 h 105"/>
                <a:gd name="T8" fmla="*/ 30 w 212"/>
                <a:gd name="T9" fmla="*/ 56 h 105"/>
                <a:gd name="T10" fmla="*/ 0 w 212"/>
                <a:gd name="T11" fmla="*/ 72 h 105"/>
                <a:gd name="T12" fmla="*/ 110 w 212"/>
                <a:gd name="T13" fmla="*/ 105 h 105"/>
                <a:gd name="T14" fmla="*/ 212 w 212"/>
                <a:gd name="T15" fmla="*/ 72 h 105"/>
                <a:gd name="T16" fmla="*/ 187 w 212"/>
                <a:gd name="T17" fmla="*/ 5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2" h="105">
                  <a:moveTo>
                    <a:pt x="187" y="55"/>
                  </a:moveTo>
                  <a:cubicBezTo>
                    <a:pt x="173" y="33"/>
                    <a:pt x="178" y="0"/>
                    <a:pt x="178" y="0"/>
                  </a:cubicBezTo>
                  <a:cubicBezTo>
                    <a:pt x="178" y="0"/>
                    <a:pt x="156" y="20"/>
                    <a:pt x="110" y="20"/>
                  </a:cubicBezTo>
                  <a:cubicBezTo>
                    <a:pt x="64" y="20"/>
                    <a:pt x="44" y="0"/>
                    <a:pt x="44" y="0"/>
                  </a:cubicBezTo>
                  <a:cubicBezTo>
                    <a:pt x="44" y="0"/>
                    <a:pt x="49" y="34"/>
                    <a:pt x="30" y="56"/>
                  </a:cubicBezTo>
                  <a:cubicBezTo>
                    <a:pt x="23" y="64"/>
                    <a:pt x="14" y="70"/>
                    <a:pt x="0" y="72"/>
                  </a:cubicBezTo>
                  <a:cubicBezTo>
                    <a:pt x="0" y="72"/>
                    <a:pt x="32" y="105"/>
                    <a:pt x="110" y="105"/>
                  </a:cubicBezTo>
                  <a:cubicBezTo>
                    <a:pt x="187" y="105"/>
                    <a:pt x="212" y="72"/>
                    <a:pt x="212" y="72"/>
                  </a:cubicBezTo>
                  <a:cubicBezTo>
                    <a:pt x="200" y="70"/>
                    <a:pt x="193" y="63"/>
                    <a:pt x="187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66" name="Freeform 426"/>
            <p:cNvSpPr/>
            <p:nvPr/>
          </p:nvSpPr>
          <p:spPr bwMode="auto">
            <a:xfrm>
              <a:off x="10275782" y="4701711"/>
              <a:ext cx="283463" cy="256054"/>
            </a:xfrm>
            <a:custGeom>
              <a:avLst/>
              <a:gdLst>
                <a:gd name="T0" fmla="*/ 75 w 166"/>
                <a:gd name="T1" fmla="*/ 150 h 150"/>
                <a:gd name="T2" fmla="*/ 91 w 166"/>
                <a:gd name="T3" fmla="*/ 150 h 150"/>
                <a:gd name="T4" fmla="*/ 166 w 166"/>
                <a:gd name="T5" fmla="*/ 125 h 150"/>
                <a:gd name="T6" fmla="*/ 166 w 166"/>
                <a:gd name="T7" fmla="*/ 122 h 150"/>
                <a:gd name="T8" fmla="*/ 166 w 166"/>
                <a:gd name="T9" fmla="*/ 59 h 150"/>
                <a:gd name="T10" fmla="*/ 108 w 166"/>
                <a:gd name="T11" fmla="*/ 0 h 150"/>
                <a:gd name="T12" fmla="*/ 108 w 166"/>
                <a:gd name="T13" fmla="*/ 0 h 150"/>
                <a:gd name="T14" fmla="*/ 83 w 166"/>
                <a:gd name="T15" fmla="*/ 10 h 150"/>
                <a:gd name="T16" fmla="*/ 102 w 166"/>
                <a:gd name="T17" fmla="*/ 82 h 150"/>
                <a:gd name="T18" fmla="*/ 83 w 166"/>
                <a:gd name="T19" fmla="*/ 111 h 150"/>
                <a:gd name="T20" fmla="*/ 63 w 166"/>
                <a:gd name="T21" fmla="*/ 82 h 150"/>
                <a:gd name="T22" fmla="*/ 83 w 166"/>
                <a:gd name="T23" fmla="*/ 10 h 150"/>
                <a:gd name="T24" fmla="*/ 58 w 166"/>
                <a:gd name="T25" fmla="*/ 0 h 150"/>
                <a:gd name="T26" fmla="*/ 0 w 166"/>
                <a:gd name="T27" fmla="*/ 59 h 150"/>
                <a:gd name="T28" fmla="*/ 0 w 166"/>
                <a:gd name="T29" fmla="*/ 122 h 150"/>
                <a:gd name="T30" fmla="*/ 0 w 166"/>
                <a:gd name="T31" fmla="*/ 123 h 150"/>
                <a:gd name="T32" fmla="*/ 75 w 166"/>
                <a:gd name="T33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6" h="150">
                  <a:moveTo>
                    <a:pt x="75" y="150"/>
                  </a:moveTo>
                  <a:cubicBezTo>
                    <a:pt x="91" y="150"/>
                    <a:pt x="91" y="150"/>
                    <a:pt x="91" y="150"/>
                  </a:cubicBezTo>
                  <a:cubicBezTo>
                    <a:pt x="150" y="150"/>
                    <a:pt x="163" y="132"/>
                    <a:pt x="166" y="125"/>
                  </a:cubicBezTo>
                  <a:cubicBezTo>
                    <a:pt x="166" y="123"/>
                    <a:pt x="166" y="122"/>
                    <a:pt x="166" y="122"/>
                  </a:cubicBezTo>
                  <a:cubicBezTo>
                    <a:pt x="166" y="122"/>
                    <a:pt x="166" y="113"/>
                    <a:pt x="166" y="59"/>
                  </a:cubicBezTo>
                  <a:cubicBezTo>
                    <a:pt x="166" y="22"/>
                    <a:pt x="130" y="6"/>
                    <a:pt x="108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102" y="82"/>
                    <a:pt x="102" y="82"/>
                    <a:pt x="102" y="82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63" y="82"/>
                    <a:pt x="63" y="82"/>
                    <a:pt x="63" y="82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36" y="6"/>
                    <a:pt x="0" y="22"/>
                    <a:pt x="0" y="59"/>
                  </a:cubicBezTo>
                  <a:cubicBezTo>
                    <a:pt x="0" y="113"/>
                    <a:pt x="0" y="122"/>
                    <a:pt x="0" y="122"/>
                  </a:cubicBezTo>
                  <a:cubicBezTo>
                    <a:pt x="0" y="122"/>
                    <a:pt x="0" y="123"/>
                    <a:pt x="0" y="123"/>
                  </a:cubicBezTo>
                  <a:cubicBezTo>
                    <a:pt x="1" y="127"/>
                    <a:pt x="9" y="150"/>
                    <a:pt x="75" y="1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67" name="Oval 427"/>
            <p:cNvSpPr>
              <a:spLocks noChangeArrowheads="1"/>
            </p:cNvSpPr>
            <p:nvPr/>
          </p:nvSpPr>
          <p:spPr bwMode="auto">
            <a:xfrm>
              <a:off x="10345746" y="4522834"/>
              <a:ext cx="143535" cy="16733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68" name="Freeform 428"/>
            <p:cNvSpPr/>
            <p:nvPr/>
          </p:nvSpPr>
          <p:spPr bwMode="auto">
            <a:xfrm>
              <a:off x="10044251" y="4816394"/>
              <a:ext cx="219990" cy="297889"/>
            </a:xfrm>
            <a:custGeom>
              <a:avLst/>
              <a:gdLst>
                <a:gd name="T0" fmla="*/ 129 w 129"/>
                <a:gd name="T1" fmla="*/ 138 h 175"/>
                <a:gd name="T2" fmla="*/ 129 w 129"/>
                <a:gd name="T3" fmla="*/ 89 h 175"/>
                <a:gd name="T4" fmla="*/ 121 w 129"/>
                <a:gd name="T5" fmla="*/ 58 h 175"/>
                <a:gd name="T6" fmla="*/ 65 w 129"/>
                <a:gd name="T7" fmla="*/ 3 h 175"/>
                <a:gd name="T8" fmla="*/ 116 w 129"/>
                <a:gd name="T9" fmla="*/ 78 h 175"/>
                <a:gd name="T10" fmla="*/ 116 w 129"/>
                <a:gd name="T11" fmla="*/ 113 h 175"/>
                <a:gd name="T12" fmla="*/ 78 w 129"/>
                <a:gd name="T13" fmla="*/ 89 h 175"/>
                <a:gd name="T14" fmla="*/ 65 w 129"/>
                <a:gd name="T15" fmla="*/ 3 h 175"/>
                <a:gd name="T16" fmla="*/ 0 w 129"/>
                <a:gd name="T17" fmla="*/ 45 h 175"/>
                <a:gd name="T18" fmla="*/ 0 w 129"/>
                <a:gd name="T19" fmla="*/ 149 h 175"/>
                <a:gd name="T20" fmla="*/ 65 w 129"/>
                <a:gd name="T21" fmla="*/ 175 h 175"/>
                <a:gd name="T22" fmla="*/ 122 w 129"/>
                <a:gd name="T23" fmla="*/ 161 h 175"/>
                <a:gd name="T24" fmla="*/ 129 w 129"/>
                <a:gd name="T25" fmla="*/ 138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75">
                  <a:moveTo>
                    <a:pt x="129" y="138"/>
                  </a:moveTo>
                  <a:cubicBezTo>
                    <a:pt x="129" y="117"/>
                    <a:pt x="129" y="89"/>
                    <a:pt x="129" y="89"/>
                  </a:cubicBezTo>
                  <a:cubicBezTo>
                    <a:pt x="129" y="89"/>
                    <a:pt x="127" y="75"/>
                    <a:pt x="121" y="58"/>
                  </a:cubicBezTo>
                  <a:cubicBezTo>
                    <a:pt x="112" y="33"/>
                    <a:pt x="95" y="3"/>
                    <a:pt x="65" y="3"/>
                  </a:cubicBezTo>
                  <a:cubicBezTo>
                    <a:pt x="116" y="78"/>
                    <a:pt x="116" y="78"/>
                    <a:pt x="116" y="78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3"/>
                    <a:pt x="0" y="0"/>
                    <a:pt x="0" y="45"/>
                  </a:cubicBezTo>
                  <a:cubicBezTo>
                    <a:pt x="0" y="90"/>
                    <a:pt x="0" y="149"/>
                    <a:pt x="0" y="149"/>
                  </a:cubicBezTo>
                  <a:cubicBezTo>
                    <a:pt x="0" y="149"/>
                    <a:pt x="8" y="175"/>
                    <a:pt x="65" y="175"/>
                  </a:cubicBezTo>
                  <a:cubicBezTo>
                    <a:pt x="97" y="175"/>
                    <a:pt x="114" y="170"/>
                    <a:pt x="122" y="161"/>
                  </a:cubicBezTo>
                  <a:cubicBezTo>
                    <a:pt x="128" y="155"/>
                    <a:pt x="129" y="147"/>
                    <a:pt x="129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69" name="Oval 429"/>
            <p:cNvSpPr>
              <a:spLocks noChangeArrowheads="1"/>
            </p:cNvSpPr>
            <p:nvPr/>
          </p:nvSpPr>
          <p:spPr bwMode="auto">
            <a:xfrm>
              <a:off x="10055791" y="4607944"/>
              <a:ext cx="173829" cy="2034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609034" y="2915412"/>
            <a:ext cx="372723" cy="337931"/>
            <a:chOff x="10054349" y="2685014"/>
            <a:chExt cx="726328" cy="658528"/>
          </a:xfrm>
          <a:solidFill>
            <a:schemeClr val="bg1"/>
          </a:solidFill>
          <a:effectLst/>
        </p:grpSpPr>
        <p:sp>
          <p:nvSpPr>
            <p:cNvPr id="71" name="Oval 440"/>
            <p:cNvSpPr>
              <a:spLocks noChangeArrowheads="1"/>
            </p:cNvSpPr>
            <p:nvPr/>
          </p:nvSpPr>
          <p:spPr bwMode="auto">
            <a:xfrm>
              <a:off x="10639307" y="2954772"/>
              <a:ext cx="132715" cy="1550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72" name="Freeform 441"/>
            <p:cNvSpPr/>
            <p:nvPr/>
          </p:nvSpPr>
          <p:spPr bwMode="auto">
            <a:xfrm>
              <a:off x="10606849" y="2685014"/>
              <a:ext cx="119011" cy="119732"/>
            </a:xfrm>
            <a:custGeom>
              <a:avLst/>
              <a:gdLst>
                <a:gd name="T0" fmla="*/ 55 w 70"/>
                <a:gd name="T1" fmla="*/ 70 h 70"/>
                <a:gd name="T2" fmla="*/ 70 w 70"/>
                <a:gd name="T3" fmla="*/ 70 h 70"/>
                <a:gd name="T4" fmla="*/ 0 w 70"/>
                <a:gd name="T5" fmla="*/ 0 h 70"/>
                <a:gd name="T6" fmla="*/ 0 w 70"/>
                <a:gd name="T7" fmla="*/ 14 h 70"/>
                <a:gd name="T8" fmla="*/ 55 w 70"/>
                <a:gd name="T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0">
                  <a:moveTo>
                    <a:pt x="55" y="70"/>
                  </a:moveTo>
                  <a:cubicBezTo>
                    <a:pt x="70" y="70"/>
                    <a:pt x="70" y="70"/>
                    <a:pt x="70" y="70"/>
                  </a:cubicBezTo>
                  <a:cubicBezTo>
                    <a:pt x="70" y="31"/>
                    <a:pt x="39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1" y="14"/>
                    <a:pt x="55" y="39"/>
                    <a:pt x="5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73" name="Freeform 442"/>
            <p:cNvSpPr/>
            <p:nvPr/>
          </p:nvSpPr>
          <p:spPr bwMode="auto">
            <a:xfrm>
              <a:off x="10606849" y="2727569"/>
              <a:ext cx="76456" cy="77177"/>
            </a:xfrm>
            <a:custGeom>
              <a:avLst/>
              <a:gdLst>
                <a:gd name="T0" fmla="*/ 33 w 45"/>
                <a:gd name="T1" fmla="*/ 45 h 45"/>
                <a:gd name="T2" fmla="*/ 45 w 45"/>
                <a:gd name="T3" fmla="*/ 45 h 45"/>
                <a:gd name="T4" fmla="*/ 0 w 45"/>
                <a:gd name="T5" fmla="*/ 0 h 45"/>
                <a:gd name="T6" fmla="*/ 0 w 45"/>
                <a:gd name="T7" fmla="*/ 12 h 45"/>
                <a:gd name="T8" fmla="*/ 33 w 45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5">
                  <a:moveTo>
                    <a:pt x="33" y="45"/>
                  </a:moveTo>
                  <a:cubicBezTo>
                    <a:pt x="45" y="45"/>
                    <a:pt x="45" y="45"/>
                    <a:pt x="45" y="45"/>
                  </a:cubicBezTo>
                  <a:cubicBezTo>
                    <a:pt x="45" y="20"/>
                    <a:pt x="25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8" y="12"/>
                    <a:pt x="33" y="27"/>
                    <a:pt x="33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74" name="Freeform 443"/>
            <p:cNvSpPr/>
            <p:nvPr/>
          </p:nvSpPr>
          <p:spPr bwMode="auto">
            <a:xfrm>
              <a:off x="10606849" y="2762190"/>
              <a:ext cx="42556" cy="42556"/>
            </a:xfrm>
            <a:custGeom>
              <a:avLst/>
              <a:gdLst>
                <a:gd name="T0" fmla="*/ 13 w 25"/>
                <a:gd name="T1" fmla="*/ 25 h 25"/>
                <a:gd name="T2" fmla="*/ 25 w 25"/>
                <a:gd name="T3" fmla="*/ 25 h 25"/>
                <a:gd name="T4" fmla="*/ 0 w 25"/>
                <a:gd name="T5" fmla="*/ 0 h 25"/>
                <a:gd name="T6" fmla="*/ 0 w 25"/>
                <a:gd name="T7" fmla="*/ 12 h 25"/>
                <a:gd name="T8" fmla="*/ 13 w 25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13" y="25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5" y="11"/>
                    <a:pt x="14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7" y="12"/>
                    <a:pt x="13" y="18"/>
                    <a:pt x="1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75" name="Freeform 444"/>
            <p:cNvSpPr/>
            <p:nvPr/>
          </p:nvSpPr>
          <p:spPr bwMode="auto">
            <a:xfrm>
              <a:off x="10611898" y="3114896"/>
              <a:ext cx="168779" cy="228646"/>
            </a:xfrm>
            <a:custGeom>
              <a:avLst/>
              <a:gdLst>
                <a:gd name="T0" fmla="*/ 49 w 99"/>
                <a:gd name="T1" fmla="*/ 2 h 134"/>
                <a:gd name="T2" fmla="*/ 40 w 99"/>
                <a:gd name="T3" fmla="*/ 68 h 134"/>
                <a:gd name="T4" fmla="*/ 10 w 99"/>
                <a:gd name="T5" fmla="*/ 87 h 134"/>
                <a:gd name="T6" fmla="*/ 10 w 99"/>
                <a:gd name="T7" fmla="*/ 60 h 134"/>
                <a:gd name="T8" fmla="*/ 49 w 99"/>
                <a:gd name="T9" fmla="*/ 2 h 134"/>
                <a:gd name="T10" fmla="*/ 0 w 99"/>
                <a:gd name="T11" fmla="*/ 68 h 134"/>
                <a:gd name="T12" fmla="*/ 0 w 99"/>
                <a:gd name="T13" fmla="*/ 106 h 134"/>
                <a:gd name="T14" fmla="*/ 49 w 99"/>
                <a:gd name="T15" fmla="*/ 134 h 134"/>
                <a:gd name="T16" fmla="*/ 99 w 99"/>
                <a:gd name="T17" fmla="*/ 115 h 134"/>
                <a:gd name="T18" fmla="*/ 99 w 99"/>
                <a:gd name="T19" fmla="*/ 35 h 134"/>
                <a:gd name="T20" fmla="*/ 49 w 99"/>
                <a:gd name="T21" fmla="*/ 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49" y="2"/>
                  </a:moveTo>
                  <a:cubicBezTo>
                    <a:pt x="40" y="68"/>
                    <a:pt x="40" y="68"/>
                    <a:pt x="40" y="68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11" y="2"/>
                    <a:pt x="0" y="68"/>
                    <a:pt x="0" y="68"/>
                  </a:cubicBezTo>
                  <a:cubicBezTo>
                    <a:pt x="0" y="68"/>
                    <a:pt x="0" y="90"/>
                    <a:pt x="0" y="106"/>
                  </a:cubicBezTo>
                  <a:cubicBezTo>
                    <a:pt x="0" y="122"/>
                    <a:pt x="5" y="134"/>
                    <a:pt x="49" y="134"/>
                  </a:cubicBezTo>
                  <a:cubicBezTo>
                    <a:pt x="94" y="134"/>
                    <a:pt x="99" y="115"/>
                    <a:pt x="99" y="115"/>
                  </a:cubicBezTo>
                  <a:cubicBezTo>
                    <a:pt x="99" y="115"/>
                    <a:pt x="99" y="69"/>
                    <a:pt x="99" y="35"/>
                  </a:cubicBezTo>
                  <a:cubicBezTo>
                    <a:pt x="99" y="0"/>
                    <a:pt x="49" y="2"/>
                    <a:pt x="4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76" name="Freeform 445"/>
            <p:cNvSpPr/>
            <p:nvPr/>
          </p:nvSpPr>
          <p:spPr bwMode="auto">
            <a:xfrm>
              <a:off x="10344303" y="3058636"/>
              <a:ext cx="170222" cy="22360"/>
            </a:xfrm>
            <a:custGeom>
              <a:avLst/>
              <a:gdLst>
                <a:gd name="T0" fmla="*/ 94 w 100"/>
                <a:gd name="T1" fmla="*/ 0 h 13"/>
                <a:gd name="T2" fmla="*/ 7 w 100"/>
                <a:gd name="T3" fmla="*/ 0 h 13"/>
                <a:gd name="T4" fmla="*/ 2 w 100"/>
                <a:gd name="T5" fmla="*/ 2 h 13"/>
                <a:gd name="T6" fmla="*/ 0 w 100"/>
                <a:gd name="T7" fmla="*/ 6 h 13"/>
                <a:gd name="T8" fmla="*/ 7 w 100"/>
                <a:gd name="T9" fmla="*/ 13 h 13"/>
                <a:gd name="T10" fmla="*/ 94 w 100"/>
                <a:gd name="T11" fmla="*/ 13 h 13"/>
                <a:gd name="T12" fmla="*/ 100 w 100"/>
                <a:gd name="T13" fmla="*/ 6 h 13"/>
                <a:gd name="T14" fmla="*/ 94 w 100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13">
                  <a:moveTo>
                    <a:pt x="9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4" y="0"/>
                    <a:pt x="2" y="2"/>
                  </a:cubicBezTo>
                  <a:cubicBezTo>
                    <a:pt x="1" y="3"/>
                    <a:pt x="0" y="4"/>
                    <a:pt x="0" y="6"/>
                  </a:cubicBezTo>
                  <a:cubicBezTo>
                    <a:pt x="0" y="10"/>
                    <a:pt x="3" y="13"/>
                    <a:pt x="7" y="13"/>
                  </a:cubicBezTo>
                  <a:cubicBezTo>
                    <a:pt x="94" y="13"/>
                    <a:pt x="94" y="13"/>
                    <a:pt x="94" y="13"/>
                  </a:cubicBezTo>
                  <a:cubicBezTo>
                    <a:pt x="97" y="13"/>
                    <a:pt x="100" y="10"/>
                    <a:pt x="100" y="6"/>
                  </a:cubicBezTo>
                  <a:cubicBezTo>
                    <a:pt x="100" y="3"/>
                    <a:pt x="97" y="0"/>
                    <a:pt x="9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77" name="Freeform 446"/>
            <p:cNvSpPr/>
            <p:nvPr/>
          </p:nvSpPr>
          <p:spPr bwMode="auto">
            <a:xfrm>
              <a:off x="10465478" y="2847301"/>
              <a:ext cx="56260" cy="64915"/>
            </a:xfrm>
            <a:custGeom>
              <a:avLst/>
              <a:gdLst>
                <a:gd name="T0" fmla="*/ 17 w 33"/>
                <a:gd name="T1" fmla="*/ 38 h 38"/>
                <a:gd name="T2" fmla="*/ 33 w 33"/>
                <a:gd name="T3" fmla="*/ 24 h 38"/>
                <a:gd name="T4" fmla="*/ 33 w 33"/>
                <a:gd name="T5" fmla="*/ 19 h 38"/>
                <a:gd name="T6" fmla="*/ 18 w 33"/>
                <a:gd name="T7" fmla="*/ 0 h 38"/>
                <a:gd name="T8" fmla="*/ 17 w 33"/>
                <a:gd name="T9" fmla="*/ 0 h 38"/>
                <a:gd name="T10" fmla="*/ 0 w 33"/>
                <a:gd name="T11" fmla="*/ 19 h 38"/>
                <a:gd name="T12" fmla="*/ 17 w 33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8">
                  <a:moveTo>
                    <a:pt x="17" y="38"/>
                  </a:moveTo>
                  <a:cubicBezTo>
                    <a:pt x="24" y="38"/>
                    <a:pt x="31" y="32"/>
                    <a:pt x="33" y="24"/>
                  </a:cubicBezTo>
                  <a:cubicBezTo>
                    <a:pt x="33" y="22"/>
                    <a:pt x="33" y="21"/>
                    <a:pt x="33" y="19"/>
                  </a:cubicBezTo>
                  <a:cubicBezTo>
                    <a:pt x="33" y="9"/>
                    <a:pt x="26" y="0"/>
                    <a:pt x="1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7" y="0"/>
                    <a:pt x="0" y="8"/>
                    <a:pt x="0" y="19"/>
                  </a:cubicBezTo>
                  <a:cubicBezTo>
                    <a:pt x="0" y="30"/>
                    <a:pt x="7" y="38"/>
                    <a:pt x="17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78" name="Freeform 447"/>
            <p:cNvSpPr/>
            <p:nvPr/>
          </p:nvSpPr>
          <p:spPr bwMode="auto">
            <a:xfrm>
              <a:off x="10434463" y="2918708"/>
              <a:ext cx="117569" cy="68522"/>
            </a:xfrm>
            <a:custGeom>
              <a:avLst/>
              <a:gdLst>
                <a:gd name="T0" fmla="*/ 50 w 69"/>
                <a:gd name="T1" fmla="*/ 0 h 40"/>
                <a:gd name="T2" fmla="*/ 36 w 69"/>
                <a:gd name="T3" fmla="*/ 5 h 40"/>
                <a:gd name="T4" fmla="*/ 42 w 69"/>
                <a:gd name="T5" fmla="*/ 25 h 40"/>
                <a:gd name="T6" fmla="*/ 36 w 69"/>
                <a:gd name="T7" fmla="*/ 35 h 40"/>
                <a:gd name="T8" fmla="*/ 29 w 69"/>
                <a:gd name="T9" fmla="*/ 25 h 40"/>
                <a:gd name="T10" fmla="*/ 36 w 69"/>
                <a:gd name="T11" fmla="*/ 5 h 40"/>
                <a:gd name="T12" fmla="*/ 19 w 69"/>
                <a:gd name="T13" fmla="*/ 0 h 40"/>
                <a:gd name="T14" fmla="*/ 0 w 69"/>
                <a:gd name="T15" fmla="*/ 20 h 40"/>
                <a:gd name="T16" fmla="*/ 0 w 69"/>
                <a:gd name="T17" fmla="*/ 40 h 40"/>
                <a:gd name="T18" fmla="*/ 32 w 69"/>
                <a:gd name="T19" fmla="*/ 40 h 40"/>
                <a:gd name="T20" fmla="*/ 37 w 69"/>
                <a:gd name="T21" fmla="*/ 40 h 40"/>
                <a:gd name="T22" fmla="*/ 69 w 69"/>
                <a:gd name="T23" fmla="*/ 40 h 40"/>
                <a:gd name="T24" fmla="*/ 69 w 69"/>
                <a:gd name="T25" fmla="*/ 20 h 40"/>
                <a:gd name="T26" fmla="*/ 50 w 69"/>
                <a:gd name="T2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9" h="40">
                  <a:moveTo>
                    <a:pt x="50" y="0"/>
                  </a:moveTo>
                  <a:cubicBezTo>
                    <a:pt x="36" y="5"/>
                    <a:pt x="36" y="5"/>
                    <a:pt x="36" y="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0" y="3"/>
                    <a:pt x="0" y="8"/>
                    <a:pt x="0" y="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40"/>
                    <a:pt x="69" y="40"/>
                    <a:pt x="69" y="20"/>
                  </a:cubicBezTo>
                  <a:cubicBezTo>
                    <a:pt x="69" y="8"/>
                    <a:pt x="59" y="3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79" name="Freeform 448"/>
            <p:cNvSpPr/>
            <p:nvPr/>
          </p:nvSpPr>
          <p:spPr bwMode="auto">
            <a:xfrm>
              <a:off x="10280831" y="2814844"/>
              <a:ext cx="119732" cy="196188"/>
            </a:xfrm>
            <a:custGeom>
              <a:avLst/>
              <a:gdLst>
                <a:gd name="T0" fmla="*/ 66 w 70"/>
                <a:gd name="T1" fmla="*/ 0 h 115"/>
                <a:gd name="T2" fmla="*/ 61 w 70"/>
                <a:gd name="T3" fmla="*/ 4 h 115"/>
                <a:gd name="T4" fmla="*/ 61 w 70"/>
                <a:gd name="T5" fmla="*/ 56 h 115"/>
                <a:gd name="T6" fmla="*/ 3 w 70"/>
                <a:gd name="T7" fmla="*/ 56 h 115"/>
                <a:gd name="T8" fmla="*/ 1 w 70"/>
                <a:gd name="T9" fmla="*/ 57 h 115"/>
                <a:gd name="T10" fmla="*/ 0 w 70"/>
                <a:gd name="T11" fmla="*/ 61 h 115"/>
                <a:gd name="T12" fmla="*/ 3 w 70"/>
                <a:gd name="T13" fmla="*/ 65 h 115"/>
                <a:gd name="T14" fmla="*/ 29 w 70"/>
                <a:gd name="T15" fmla="*/ 65 h 115"/>
                <a:gd name="T16" fmla="*/ 61 w 70"/>
                <a:gd name="T17" fmla="*/ 65 h 115"/>
                <a:gd name="T18" fmla="*/ 61 w 70"/>
                <a:gd name="T19" fmla="*/ 111 h 115"/>
                <a:gd name="T20" fmla="*/ 63 w 70"/>
                <a:gd name="T21" fmla="*/ 114 h 115"/>
                <a:gd name="T22" fmla="*/ 66 w 70"/>
                <a:gd name="T23" fmla="*/ 115 h 115"/>
                <a:gd name="T24" fmla="*/ 70 w 70"/>
                <a:gd name="T25" fmla="*/ 111 h 115"/>
                <a:gd name="T26" fmla="*/ 70 w 70"/>
                <a:gd name="T27" fmla="*/ 61 h 115"/>
                <a:gd name="T28" fmla="*/ 70 w 70"/>
                <a:gd name="T29" fmla="*/ 4 h 115"/>
                <a:gd name="T30" fmla="*/ 69 w 70"/>
                <a:gd name="T31" fmla="*/ 1 h 115"/>
                <a:gd name="T32" fmla="*/ 66 w 70"/>
                <a:gd name="T3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" h="115">
                  <a:moveTo>
                    <a:pt x="66" y="0"/>
                  </a:moveTo>
                  <a:cubicBezTo>
                    <a:pt x="63" y="0"/>
                    <a:pt x="61" y="2"/>
                    <a:pt x="61" y="4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2" y="56"/>
                    <a:pt x="1" y="57"/>
                    <a:pt x="1" y="57"/>
                  </a:cubicBezTo>
                  <a:cubicBezTo>
                    <a:pt x="0" y="58"/>
                    <a:pt x="0" y="59"/>
                    <a:pt x="0" y="61"/>
                  </a:cubicBezTo>
                  <a:cubicBezTo>
                    <a:pt x="0" y="63"/>
                    <a:pt x="1" y="65"/>
                    <a:pt x="3" y="6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61" y="65"/>
                    <a:pt x="61" y="65"/>
                    <a:pt x="61" y="65"/>
                  </a:cubicBezTo>
                  <a:cubicBezTo>
                    <a:pt x="61" y="111"/>
                    <a:pt x="61" y="111"/>
                    <a:pt x="61" y="111"/>
                  </a:cubicBezTo>
                  <a:cubicBezTo>
                    <a:pt x="61" y="112"/>
                    <a:pt x="62" y="113"/>
                    <a:pt x="63" y="114"/>
                  </a:cubicBezTo>
                  <a:cubicBezTo>
                    <a:pt x="63" y="115"/>
                    <a:pt x="65" y="115"/>
                    <a:pt x="66" y="115"/>
                  </a:cubicBezTo>
                  <a:cubicBezTo>
                    <a:pt x="68" y="115"/>
                    <a:pt x="70" y="113"/>
                    <a:pt x="70" y="111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3"/>
                    <a:pt x="70" y="2"/>
                    <a:pt x="69" y="1"/>
                  </a:cubicBezTo>
                  <a:cubicBezTo>
                    <a:pt x="68" y="0"/>
                    <a:pt x="67" y="0"/>
                    <a:pt x="6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80" name="Freeform 449"/>
            <p:cNvSpPr/>
            <p:nvPr/>
          </p:nvSpPr>
          <p:spPr bwMode="auto">
            <a:xfrm>
              <a:off x="10298141" y="2974968"/>
              <a:ext cx="62752" cy="37507"/>
            </a:xfrm>
            <a:custGeom>
              <a:avLst/>
              <a:gdLst>
                <a:gd name="T0" fmla="*/ 27 w 37"/>
                <a:gd name="T1" fmla="*/ 0 h 22"/>
                <a:gd name="T2" fmla="*/ 19 w 37"/>
                <a:gd name="T3" fmla="*/ 3 h 22"/>
                <a:gd name="T4" fmla="*/ 23 w 37"/>
                <a:gd name="T5" fmla="*/ 14 h 22"/>
                <a:gd name="T6" fmla="*/ 19 w 37"/>
                <a:gd name="T7" fmla="*/ 19 h 22"/>
                <a:gd name="T8" fmla="*/ 15 w 37"/>
                <a:gd name="T9" fmla="*/ 14 h 22"/>
                <a:gd name="T10" fmla="*/ 19 w 37"/>
                <a:gd name="T11" fmla="*/ 3 h 22"/>
                <a:gd name="T12" fmla="*/ 15 w 37"/>
                <a:gd name="T13" fmla="*/ 2 h 22"/>
                <a:gd name="T14" fmla="*/ 10 w 37"/>
                <a:gd name="T15" fmla="*/ 0 h 22"/>
                <a:gd name="T16" fmla="*/ 0 w 37"/>
                <a:gd name="T17" fmla="*/ 11 h 22"/>
                <a:gd name="T18" fmla="*/ 0 w 37"/>
                <a:gd name="T19" fmla="*/ 22 h 22"/>
                <a:gd name="T20" fmla="*/ 17 w 37"/>
                <a:gd name="T21" fmla="*/ 22 h 22"/>
                <a:gd name="T22" fmla="*/ 19 w 37"/>
                <a:gd name="T23" fmla="*/ 22 h 22"/>
                <a:gd name="T24" fmla="*/ 20 w 37"/>
                <a:gd name="T25" fmla="*/ 22 h 22"/>
                <a:gd name="T26" fmla="*/ 37 w 37"/>
                <a:gd name="T27" fmla="*/ 22 h 22"/>
                <a:gd name="T28" fmla="*/ 37 w 37"/>
                <a:gd name="T29" fmla="*/ 11 h 22"/>
                <a:gd name="T30" fmla="*/ 27 w 37"/>
                <a:gd name="T3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" h="22">
                  <a:moveTo>
                    <a:pt x="27" y="0"/>
                  </a:moveTo>
                  <a:cubicBezTo>
                    <a:pt x="19" y="3"/>
                    <a:pt x="19" y="3"/>
                    <a:pt x="19" y="3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2"/>
                    <a:pt x="0" y="5"/>
                    <a:pt x="0" y="1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11"/>
                  </a:cubicBezTo>
                  <a:cubicBezTo>
                    <a:pt x="37" y="5"/>
                    <a:pt x="32" y="2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81" name="Freeform 450"/>
            <p:cNvSpPr/>
            <p:nvPr/>
          </p:nvSpPr>
          <p:spPr bwMode="auto">
            <a:xfrm>
              <a:off x="10313288" y="2936019"/>
              <a:ext cx="32458" cy="35343"/>
            </a:xfrm>
            <a:custGeom>
              <a:avLst/>
              <a:gdLst>
                <a:gd name="T0" fmla="*/ 8 w 19"/>
                <a:gd name="T1" fmla="*/ 21 h 21"/>
                <a:gd name="T2" fmla="*/ 10 w 19"/>
                <a:gd name="T3" fmla="*/ 21 h 21"/>
                <a:gd name="T4" fmla="*/ 19 w 19"/>
                <a:gd name="T5" fmla="*/ 10 h 21"/>
                <a:gd name="T6" fmla="*/ 10 w 19"/>
                <a:gd name="T7" fmla="*/ 0 h 21"/>
                <a:gd name="T8" fmla="*/ 0 w 19"/>
                <a:gd name="T9" fmla="*/ 10 h 21"/>
                <a:gd name="T10" fmla="*/ 8 w 19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1">
                  <a:moveTo>
                    <a:pt x="8" y="21"/>
                  </a:moveTo>
                  <a:cubicBezTo>
                    <a:pt x="8" y="21"/>
                    <a:pt x="9" y="21"/>
                    <a:pt x="10" y="21"/>
                  </a:cubicBezTo>
                  <a:cubicBezTo>
                    <a:pt x="15" y="21"/>
                    <a:pt x="19" y="16"/>
                    <a:pt x="19" y="10"/>
                  </a:cubicBez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3" y="20"/>
                    <a:pt x="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82" name="Oval 451"/>
            <p:cNvSpPr>
              <a:spLocks noChangeArrowheads="1"/>
            </p:cNvSpPr>
            <p:nvPr/>
          </p:nvSpPr>
          <p:spPr bwMode="auto">
            <a:xfrm>
              <a:off x="10313288" y="2816286"/>
              <a:ext cx="31015" cy="375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83" name="Freeform 452"/>
            <p:cNvSpPr/>
            <p:nvPr/>
          </p:nvSpPr>
          <p:spPr bwMode="auto">
            <a:xfrm>
              <a:off x="10296699" y="2857399"/>
              <a:ext cx="64194" cy="36064"/>
            </a:xfrm>
            <a:custGeom>
              <a:avLst/>
              <a:gdLst>
                <a:gd name="T0" fmla="*/ 20 w 38"/>
                <a:gd name="T1" fmla="*/ 21 h 21"/>
                <a:gd name="T2" fmla="*/ 20 w 38"/>
                <a:gd name="T3" fmla="*/ 21 h 21"/>
                <a:gd name="T4" fmla="*/ 38 w 38"/>
                <a:gd name="T5" fmla="*/ 21 h 21"/>
                <a:gd name="T6" fmla="*/ 38 w 38"/>
                <a:gd name="T7" fmla="*/ 10 h 21"/>
                <a:gd name="T8" fmla="*/ 28 w 38"/>
                <a:gd name="T9" fmla="*/ 0 h 21"/>
                <a:gd name="T10" fmla="*/ 20 w 38"/>
                <a:gd name="T11" fmla="*/ 3 h 21"/>
                <a:gd name="T12" fmla="*/ 23 w 38"/>
                <a:gd name="T13" fmla="*/ 13 h 21"/>
                <a:gd name="T14" fmla="*/ 20 w 38"/>
                <a:gd name="T15" fmla="*/ 19 h 21"/>
                <a:gd name="T16" fmla="*/ 16 w 38"/>
                <a:gd name="T17" fmla="*/ 13 h 21"/>
                <a:gd name="T18" fmla="*/ 20 w 38"/>
                <a:gd name="T19" fmla="*/ 3 h 21"/>
                <a:gd name="T20" fmla="*/ 10 w 38"/>
                <a:gd name="T21" fmla="*/ 0 h 21"/>
                <a:gd name="T22" fmla="*/ 0 w 38"/>
                <a:gd name="T23" fmla="*/ 10 h 21"/>
                <a:gd name="T24" fmla="*/ 0 w 38"/>
                <a:gd name="T25" fmla="*/ 21 h 21"/>
                <a:gd name="T26" fmla="*/ 18 w 38"/>
                <a:gd name="T27" fmla="*/ 21 h 21"/>
                <a:gd name="T28" fmla="*/ 20 w 38"/>
                <a:gd name="T2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21">
                  <a:moveTo>
                    <a:pt x="20" y="21"/>
                  </a:moveTo>
                  <a:cubicBezTo>
                    <a:pt x="20" y="21"/>
                    <a:pt x="20" y="21"/>
                    <a:pt x="20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10"/>
                  </a:cubicBezTo>
                  <a:cubicBezTo>
                    <a:pt x="38" y="4"/>
                    <a:pt x="32" y="1"/>
                    <a:pt x="28" y="0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1"/>
                    <a:pt x="0" y="4"/>
                    <a:pt x="0" y="1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8" y="21"/>
                    <a:pt x="18" y="21"/>
                    <a:pt x="18" y="21"/>
                  </a:cubicBezTo>
                  <a:lnTo>
                    <a:pt x="20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84" name="Freeform 453"/>
            <p:cNvSpPr>
              <a:spLocks noEditPoints="1"/>
            </p:cNvSpPr>
            <p:nvPr/>
          </p:nvSpPr>
          <p:spPr bwMode="auto">
            <a:xfrm>
              <a:off x="10238275" y="2785993"/>
              <a:ext cx="383721" cy="262546"/>
            </a:xfrm>
            <a:custGeom>
              <a:avLst/>
              <a:gdLst>
                <a:gd name="T0" fmla="*/ 225 w 225"/>
                <a:gd name="T1" fmla="*/ 137 h 154"/>
                <a:gd name="T2" fmla="*/ 225 w 225"/>
                <a:gd name="T3" fmla="*/ 80 h 154"/>
                <a:gd name="T4" fmla="*/ 225 w 225"/>
                <a:gd name="T5" fmla="*/ 66 h 154"/>
                <a:gd name="T6" fmla="*/ 225 w 225"/>
                <a:gd name="T7" fmla="*/ 56 h 154"/>
                <a:gd name="T8" fmla="*/ 225 w 225"/>
                <a:gd name="T9" fmla="*/ 42 h 154"/>
                <a:gd name="T10" fmla="*/ 225 w 225"/>
                <a:gd name="T11" fmla="*/ 35 h 154"/>
                <a:gd name="T12" fmla="*/ 225 w 225"/>
                <a:gd name="T13" fmla="*/ 21 h 154"/>
                <a:gd name="T14" fmla="*/ 225 w 225"/>
                <a:gd name="T15" fmla="*/ 18 h 154"/>
                <a:gd name="T16" fmla="*/ 223 w 225"/>
                <a:gd name="T17" fmla="*/ 11 h 154"/>
                <a:gd name="T18" fmla="*/ 216 w 225"/>
                <a:gd name="T19" fmla="*/ 3 h 154"/>
                <a:gd name="T20" fmla="*/ 209 w 225"/>
                <a:gd name="T21" fmla="*/ 0 h 154"/>
                <a:gd name="T22" fmla="*/ 207 w 225"/>
                <a:gd name="T23" fmla="*/ 0 h 154"/>
                <a:gd name="T24" fmla="*/ 193 w 225"/>
                <a:gd name="T25" fmla="*/ 0 h 154"/>
                <a:gd name="T26" fmla="*/ 185 w 225"/>
                <a:gd name="T27" fmla="*/ 0 h 154"/>
                <a:gd name="T28" fmla="*/ 172 w 225"/>
                <a:gd name="T29" fmla="*/ 0 h 154"/>
                <a:gd name="T30" fmla="*/ 161 w 225"/>
                <a:gd name="T31" fmla="*/ 0 h 154"/>
                <a:gd name="T32" fmla="*/ 147 w 225"/>
                <a:gd name="T33" fmla="*/ 0 h 154"/>
                <a:gd name="T34" fmla="*/ 18 w 225"/>
                <a:gd name="T35" fmla="*/ 0 h 154"/>
                <a:gd name="T36" fmla="*/ 0 w 225"/>
                <a:gd name="T37" fmla="*/ 18 h 154"/>
                <a:gd name="T38" fmla="*/ 0 w 225"/>
                <a:gd name="T39" fmla="*/ 137 h 154"/>
                <a:gd name="T40" fmla="*/ 18 w 225"/>
                <a:gd name="T41" fmla="*/ 154 h 154"/>
                <a:gd name="T42" fmla="*/ 207 w 225"/>
                <a:gd name="T43" fmla="*/ 154 h 154"/>
                <a:gd name="T44" fmla="*/ 225 w 225"/>
                <a:gd name="T45" fmla="*/ 137 h 154"/>
                <a:gd name="T46" fmla="*/ 211 w 225"/>
                <a:gd name="T47" fmla="*/ 126 h 154"/>
                <a:gd name="T48" fmla="*/ 196 w 225"/>
                <a:gd name="T49" fmla="*/ 141 h 154"/>
                <a:gd name="T50" fmla="*/ 55 w 225"/>
                <a:gd name="T51" fmla="*/ 141 h 154"/>
                <a:gd name="T52" fmla="*/ 29 w 225"/>
                <a:gd name="T53" fmla="*/ 141 h 154"/>
                <a:gd name="T54" fmla="*/ 13 w 225"/>
                <a:gd name="T55" fmla="*/ 126 h 154"/>
                <a:gd name="T56" fmla="*/ 13 w 225"/>
                <a:gd name="T57" fmla="*/ 26 h 154"/>
                <a:gd name="T58" fmla="*/ 29 w 225"/>
                <a:gd name="T59" fmla="*/ 11 h 154"/>
                <a:gd name="T60" fmla="*/ 91 w 225"/>
                <a:gd name="T61" fmla="*/ 11 h 154"/>
                <a:gd name="T62" fmla="*/ 146 w 225"/>
                <a:gd name="T63" fmla="*/ 11 h 154"/>
                <a:gd name="T64" fmla="*/ 160 w 225"/>
                <a:gd name="T65" fmla="*/ 11 h 154"/>
                <a:gd name="T66" fmla="*/ 170 w 225"/>
                <a:gd name="T67" fmla="*/ 11 h 154"/>
                <a:gd name="T68" fmla="*/ 183 w 225"/>
                <a:gd name="T69" fmla="*/ 11 h 154"/>
                <a:gd name="T70" fmla="*/ 191 w 225"/>
                <a:gd name="T71" fmla="*/ 11 h 154"/>
                <a:gd name="T72" fmla="*/ 196 w 225"/>
                <a:gd name="T73" fmla="*/ 11 h 154"/>
                <a:gd name="T74" fmla="*/ 203 w 225"/>
                <a:gd name="T75" fmla="*/ 13 h 154"/>
                <a:gd name="T76" fmla="*/ 211 w 225"/>
                <a:gd name="T77" fmla="*/ 23 h 154"/>
                <a:gd name="T78" fmla="*/ 211 w 225"/>
                <a:gd name="T79" fmla="*/ 26 h 154"/>
                <a:gd name="T80" fmla="*/ 211 w 225"/>
                <a:gd name="T81" fmla="*/ 36 h 154"/>
                <a:gd name="T82" fmla="*/ 211 w 225"/>
                <a:gd name="T83" fmla="*/ 43 h 154"/>
                <a:gd name="T84" fmla="*/ 211 w 225"/>
                <a:gd name="T85" fmla="*/ 57 h 154"/>
                <a:gd name="T86" fmla="*/ 211 w 225"/>
                <a:gd name="T87" fmla="*/ 66 h 154"/>
                <a:gd name="T88" fmla="*/ 211 w 225"/>
                <a:gd name="T89" fmla="*/ 81 h 154"/>
                <a:gd name="T90" fmla="*/ 211 w 225"/>
                <a:gd name="T91" fmla="*/ 12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5" h="154">
                  <a:moveTo>
                    <a:pt x="225" y="137"/>
                  </a:moveTo>
                  <a:cubicBezTo>
                    <a:pt x="225" y="80"/>
                    <a:pt x="225" y="80"/>
                    <a:pt x="225" y="80"/>
                  </a:cubicBezTo>
                  <a:cubicBezTo>
                    <a:pt x="225" y="66"/>
                    <a:pt x="225" y="66"/>
                    <a:pt x="225" y="66"/>
                  </a:cubicBezTo>
                  <a:cubicBezTo>
                    <a:pt x="225" y="56"/>
                    <a:pt x="225" y="56"/>
                    <a:pt x="225" y="56"/>
                  </a:cubicBezTo>
                  <a:cubicBezTo>
                    <a:pt x="225" y="42"/>
                    <a:pt x="225" y="42"/>
                    <a:pt x="225" y="42"/>
                  </a:cubicBezTo>
                  <a:cubicBezTo>
                    <a:pt x="225" y="35"/>
                    <a:pt x="225" y="35"/>
                    <a:pt x="225" y="35"/>
                  </a:cubicBezTo>
                  <a:cubicBezTo>
                    <a:pt x="225" y="21"/>
                    <a:pt x="225" y="21"/>
                    <a:pt x="225" y="21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25" y="15"/>
                    <a:pt x="224" y="13"/>
                    <a:pt x="223" y="11"/>
                  </a:cubicBezTo>
                  <a:cubicBezTo>
                    <a:pt x="222" y="7"/>
                    <a:pt x="219" y="5"/>
                    <a:pt x="216" y="3"/>
                  </a:cubicBezTo>
                  <a:cubicBezTo>
                    <a:pt x="214" y="1"/>
                    <a:pt x="212" y="1"/>
                    <a:pt x="209" y="0"/>
                  </a:cubicBezTo>
                  <a:cubicBezTo>
                    <a:pt x="208" y="0"/>
                    <a:pt x="208" y="0"/>
                    <a:pt x="207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6"/>
                    <a:pt x="8" y="154"/>
                    <a:pt x="18" y="154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17" y="154"/>
                    <a:pt x="225" y="146"/>
                    <a:pt x="225" y="137"/>
                  </a:cubicBezTo>
                  <a:close/>
                  <a:moveTo>
                    <a:pt x="211" y="126"/>
                  </a:moveTo>
                  <a:cubicBezTo>
                    <a:pt x="211" y="135"/>
                    <a:pt x="204" y="141"/>
                    <a:pt x="196" y="141"/>
                  </a:cubicBezTo>
                  <a:cubicBezTo>
                    <a:pt x="55" y="141"/>
                    <a:pt x="55" y="141"/>
                    <a:pt x="55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20" y="141"/>
                    <a:pt x="13" y="135"/>
                    <a:pt x="13" y="1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18"/>
                    <a:pt x="20" y="11"/>
                    <a:pt x="29" y="11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60" y="11"/>
                    <a:pt x="160" y="11"/>
                    <a:pt x="160" y="11"/>
                  </a:cubicBezTo>
                  <a:cubicBezTo>
                    <a:pt x="170" y="11"/>
                    <a:pt x="170" y="11"/>
                    <a:pt x="170" y="11"/>
                  </a:cubicBezTo>
                  <a:cubicBezTo>
                    <a:pt x="183" y="11"/>
                    <a:pt x="183" y="11"/>
                    <a:pt x="183" y="11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96" y="11"/>
                    <a:pt x="196" y="11"/>
                    <a:pt x="196" y="11"/>
                  </a:cubicBezTo>
                  <a:cubicBezTo>
                    <a:pt x="198" y="11"/>
                    <a:pt x="201" y="12"/>
                    <a:pt x="203" y="13"/>
                  </a:cubicBezTo>
                  <a:cubicBezTo>
                    <a:pt x="207" y="15"/>
                    <a:pt x="210" y="19"/>
                    <a:pt x="211" y="23"/>
                  </a:cubicBezTo>
                  <a:cubicBezTo>
                    <a:pt x="211" y="24"/>
                    <a:pt x="211" y="25"/>
                    <a:pt x="211" y="26"/>
                  </a:cubicBezTo>
                  <a:cubicBezTo>
                    <a:pt x="211" y="36"/>
                    <a:pt x="211" y="36"/>
                    <a:pt x="211" y="36"/>
                  </a:cubicBezTo>
                  <a:cubicBezTo>
                    <a:pt x="211" y="43"/>
                    <a:pt x="211" y="43"/>
                    <a:pt x="211" y="43"/>
                  </a:cubicBezTo>
                  <a:cubicBezTo>
                    <a:pt x="211" y="57"/>
                    <a:pt x="211" y="57"/>
                    <a:pt x="211" y="57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211" y="81"/>
                    <a:pt x="211" y="81"/>
                    <a:pt x="211" y="81"/>
                  </a:cubicBezTo>
                  <a:lnTo>
                    <a:pt x="211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85" name="Freeform 454"/>
            <p:cNvSpPr/>
            <p:nvPr/>
          </p:nvSpPr>
          <p:spPr bwMode="auto">
            <a:xfrm>
              <a:off x="10054349" y="3114896"/>
              <a:ext cx="168779" cy="228646"/>
            </a:xfrm>
            <a:custGeom>
              <a:avLst/>
              <a:gdLst>
                <a:gd name="T0" fmla="*/ 50 w 99"/>
                <a:gd name="T1" fmla="*/ 2 h 134"/>
                <a:gd name="T2" fmla="*/ 89 w 99"/>
                <a:gd name="T3" fmla="*/ 59 h 134"/>
                <a:gd name="T4" fmla="*/ 89 w 99"/>
                <a:gd name="T5" fmla="*/ 86 h 134"/>
                <a:gd name="T6" fmla="*/ 59 w 99"/>
                <a:gd name="T7" fmla="*/ 68 h 134"/>
                <a:gd name="T8" fmla="*/ 50 w 99"/>
                <a:gd name="T9" fmla="*/ 2 h 134"/>
                <a:gd name="T10" fmla="*/ 0 w 99"/>
                <a:gd name="T11" fmla="*/ 34 h 134"/>
                <a:gd name="T12" fmla="*/ 0 w 99"/>
                <a:gd name="T13" fmla="*/ 114 h 134"/>
                <a:gd name="T14" fmla="*/ 50 w 99"/>
                <a:gd name="T15" fmla="*/ 134 h 134"/>
                <a:gd name="T16" fmla="*/ 99 w 99"/>
                <a:gd name="T17" fmla="*/ 105 h 134"/>
                <a:gd name="T18" fmla="*/ 99 w 99"/>
                <a:gd name="T19" fmla="*/ 68 h 134"/>
                <a:gd name="T20" fmla="*/ 50 w 99"/>
                <a:gd name="T21" fmla="*/ 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50" y="2"/>
                  </a:moveTo>
                  <a:cubicBezTo>
                    <a:pt x="89" y="59"/>
                    <a:pt x="89" y="59"/>
                    <a:pt x="89" y="59"/>
                  </a:cubicBezTo>
                  <a:cubicBezTo>
                    <a:pt x="89" y="86"/>
                    <a:pt x="89" y="86"/>
                    <a:pt x="89" y="86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0" y="2"/>
                    <a:pt x="0" y="0"/>
                    <a:pt x="0" y="34"/>
                  </a:cubicBezTo>
                  <a:cubicBezTo>
                    <a:pt x="0" y="68"/>
                    <a:pt x="0" y="114"/>
                    <a:pt x="0" y="114"/>
                  </a:cubicBezTo>
                  <a:cubicBezTo>
                    <a:pt x="0" y="114"/>
                    <a:pt x="5" y="134"/>
                    <a:pt x="50" y="134"/>
                  </a:cubicBezTo>
                  <a:cubicBezTo>
                    <a:pt x="94" y="134"/>
                    <a:pt x="99" y="121"/>
                    <a:pt x="99" y="105"/>
                  </a:cubicBezTo>
                  <a:cubicBezTo>
                    <a:pt x="99" y="89"/>
                    <a:pt x="99" y="68"/>
                    <a:pt x="99" y="68"/>
                  </a:cubicBezTo>
                  <a:cubicBezTo>
                    <a:pt x="99" y="68"/>
                    <a:pt x="88" y="2"/>
                    <a:pt x="5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86" name="Oval 455"/>
            <p:cNvSpPr>
              <a:spLocks noChangeArrowheads="1"/>
            </p:cNvSpPr>
            <p:nvPr/>
          </p:nvSpPr>
          <p:spPr bwMode="auto">
            <a:xfrm>
              <a:off x="10063004" y="2954772"/>
              <a:ext cx="132715" cy="1550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7942252" y="2896656"/>
            <a:ext cx="271565" cy="405923"/>
            <a:chOff x="10182016" y="3597432"/>
            <a:chExt cx="481093" cy="719115"/>
          </a:xfrm>
          <a:solidFill>
            <a:schemeClr val="bg1"/>
          </a:solidFill>
          <a:effectLst/>
        </p:grpSpPr>
        <p:sp>
          <p:nvSpPr>
            <p:cNvPr id="88" name="Freeform 456"/>
            <p:cNvSpPr>
              <a:spLocks noEditPoints="1"/>
            </p:cNvSpPr>
            <p:nvPr/>
          </p:nvSpPr>
          <p:spPr bwMode="auto">
            <a:xfrm>
              <a:off x="10274339" y="3841224"/>
              <a:ext cx="388770" cy="347657"/>
            </a:xfrm>
            <a:custGeom>
              <a:avLst/>
              <a:gdLst>
                <a:gd name="T0" fmla="*/ 148 w 228"/>
                <a:gd name="T1" fmla="*/ 0 h 204"/>
                <a:gd name="T2" fmla="*/ 148 w 228"/>
                <a:gd name="T3" fmla="*/ 0 h 204"/>
                <a:gd name="T4" fmla="*/ 114 w 228"/>
                <a:gd name="T5" fmla="*/ 13 h 204"/>
                <a:gd name="T6" fmla="*/ 80 w 228"/>
                <a:gd name="T7" fmla="*/ 0 h 204"/>
                <a:gd name="T8" fmla="*/ 0 w 228"/>
                <a:gd name="T9" fmla="*/ 80 h 204"/>
                <a:gd name="T10" fmla="*/ 0 w 228"/>
                <a:gd name="T11" fmla="*/ 98 h 204"/>
                <a:gd name="T12" fmla="*/ 7 w 228"/>
                <a:gd name="T13" fmla="*/ 84 h 204"/>
                <a:gd name="T14" fmla="*/ 17 w 228"/>
                <a:gd name="T15" fmla="*/ 84 h 204"/>
                <a:gd name="T16" fmla="*/ 93 w 228"/>
                <a:gd name="T17" fmla="*/ 137 h 204"/>
                <a:gd name="T18" fmla="*/ 93 w 228"/>
                <a:gd name="T19" fmla="*/ 204 h 204"/>
                <a:gd name="T20" fmla="*/ 104 w 228"/>
                <a:gd name="T21" fmla="*/ 204 h 204"/>
                <a:gd name="T22" fmla="*/ 124 w 228"/>
                <a:gd name="T23" fmla="*/ 204 h 204"/>
                <a:gd name="T24" fmla="*/ 228 w 228"/>
                <a:gd name="T25" fmla="*/ 167 h 204"/>
                <a:gd name="T26" fmla="*/ 228 w 228"/>
                <a:gd name="T27" fmla="*/ 80 h 204"/>
                <a:gd name="T28" fmla="*/ 148 w 228"/>
                <a:gd name="T29" fmla="*/ 0 h 204"/>
                <a:gd name="T30" fmla="*/ 114 w 228"/>
                <a:gd name="T31" fmla="*/ 151 h 204"/>
                <a:gd name="T32" fmla="*/ 101 w 228"/>
                <a:gd name="T33" fmla="*/ 132 h 204"/>
                <a:gd name="T34" fmla="*/ 87 w 228"/>
                <a:gd name="T35" fmla="*/ 112 h 204"/>
                <a:gd name="T36" fmla="*/ 114 w 228"/>
                <a:gd name="T37" fmla="*/ 13 h 204"/>
                <a:gd name="T38" fmla="*/ 141 w 228"/>
                <a:gd name="T39" fmla="*/ 112 h 204"/>
                <a:gd name="T40" fmla="*/ 114 w 228"/>
                <a:gd name="T41" fmla="*/ 151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8" h="204">
                  <a:moveTo>
                    <a:pt x="148" y="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14" y="13"/>
                    <a:pt x="114" y="13"/>
                    <a:pt x="114" y="13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50" y="9"/>
                    <a:pt x="0" y="30"/>
                    <a:pt x="0" y="80"/>
                  </a:cubicBezTo>
                  <a:cubicBezTo>
                    <a:pt x="0" y="87"/>
                    <a:pt x="0" y="92"/>
                    <a:pt x="0" y="98"/>
                  </a:cubicBezTo>
                  <a:cubicBezTo>
                    <a:pt x="5" y="90"/>
                    <a:pt x="7" y="84"/>
                    <a:pt x="7" y="84"/>
                  </a:cubicBezTo>
                  <a:cubicBezTo>
                    <a:pt x="17" y="84"/>
                    <a:pt x="17" y="84"/>
                    <a:pt x="17" y="84"/>
                  </a:cubicBezTo>
                  <a:cubicBezTo>
                    <a:pt x="17" y="84"/>
                    <a:pt x="33" y="137"/>
                    <a:pt x="93" y="137"/>
                  </a:cubicBezTo>
                  <a:cubicBezTo>
                    <a:pt x="93" y="204"/>
                    <a:pt x="93" y="204"/>
                    <a:pt x="93" y="204"/>
                  </a:cubicBezTo>
                  <a:cubicBezTo>
                    <a:pt x="97" y="204"/>
                    <a:pt x="100" y="204"/>
                    <a:pt x="104" y="204"/>
                  </a:cubicBezTo>
                  <a:cubicBezTo>
                    <a:pt x="124" y="204"/>
                    <a:pt x="124" y="204"/>
                    <a:pt x="124" y="204"/>
                  </a:cubicBezTo>
                  <a:cubicBezTo>
                    <a:pt x="225" y="204"/>
                    <a:pt x="228" y="167"/>
                    <a:pt x="228" y="167"/>
                  </a:cubicBezTo>
                  <a:cubicBezTo>
                    <a:pt x="228" y="167"/>
                    <a:pt x="228" y="154"/>
                    <a:pt x="228" y="80"/>
                  </a:cubicBezTo>
                  <a:cubicBezTo>
                    <a:pt x="228" y="30"/>
                    <a:pt x="178" y="9"/>
                    <a:pt x="148" y="0"/>
                  </a:cubicBezTo>
                  <a:close/>
                  <a:moveTo>
                    <a:pt x="114" y="151"/>
                  </a:moveTo>
                  <a:cubicBezTo>
                    <a:pt x="101" y="132"/>
                    <a:pt x="101" y="132"/>
                    <a:pt x="101" y="13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114" y="13"/>
                    <a:pt x="114" y="13"/>
                    <a:pt x="114" y="13"/>
                  </a:cubicBezTo>
                  <a:cubicBezTo>
                    <a:pt x="141" y="112"/>
                    <a:pt x="141" y="112"/>
                    <a:pt x="141" y="112"/>
                  </a:cubicBezTo>
                  <a:lnTo>
                    <a:pt x="114" y="1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89" name="Oval 457"/>
            <p:cNvSpPr>
              <a:spLocks noChangeArrowheads="1"/>
            </p:cNvSpPr>
            <p:nvPr/>
          </p:nvSpPr>
          <p:spPr bwMode="auto">
            <a:xfrm>
              <a:off x="10371712" y="3597432"/>
              <a:ext cx="195467" cy="22792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90" name="Freeform 458"/>
            <p:cNvSpPr/>
            <p:nvPr/>
          </p:nvSpPr>
          <p:spPr bwMode="auto">
            <a:xfrm>
              <a:off x="10241882" y="4125408"/>
              <a:ext cx="108913" cy="109634"/>
            </a:xfrm>
            <a:custGeom>
              <a:avLst/>
              <a:gdLst>
                <a:gd name="T0" fmla="*/ 20 w 64"/>
                <a:gd name="T1" fmla="*/ 2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64 w 64"/>
                <a:gd name="T9" fmla="*/ 31 h 64"/>
                <a:gd name="T10" fmla="*/ 32 w 64"/>
                <a:gd name="T11" fmla="*/ 0 h 64"/>
                <a:gd name="T12" fmla="*/ 20 w 64"/>
                <a:gd name="T13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64">
                  <a:moveTo>
                    <a:pt x="20" y="2"/>
                  </a:moveTo>
                  <a:cubicBezTo>
                    <a:pt x="8" y="7"/>
                    <a:pt x="0" y="18"/>
                    <a:pt x="0" y="32"/>
                  </a:cubicBezTo>
                  <a:cubicBezTo>
                    <a:pt x="0" y="49"/>
                    <a:pt x="14" y="64"/>
                    <a:pt x="32" y="64"/>
                  </a:cubicBezTo>
                  <a:cubicBezTo>
                    <a:pt x="50" y="64"/>
                    <a:pt x="64" y="49"/>
                    <a:pt x="64" y="32"/>
                  </a:cubicBezTo>
                  <a:cubicBezTo>
                    <a:pt x="64" y="32"/>
                    <a:pt x="64" y="31"/>
                    <a:pt x="64" y="31"/>
                  </a:cubicBezTo>
                  <a:cubicBezTo>
                    <a:pt x="64" y="14"/>
                    <a:pt x="49" y="0"/>
                    <a:pt x="32" y="0"/>
                  </a:cubicBezTo>
                  <a:cubicBezTo>
                    <a:pt x="28" y="0"/>
                    <a:pt x="24" y="1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91" name="Freeform 459"/>
            <p:cNvSpPr>
              <a:spLocks noEditPoints="1"/>
            </p:cNvSpPr>
            <p:nvPr/>
          </p:nvSpPr>
          <p:spPr bwMode="auto">
            <a:xfrm>
              <a:off x="10182016" y="4011446"/>
              <a:ext cx="228646" cy="305101"/>
            </a:xfrm>
            <a:custGeom>
              <a:avLst/>
              <a:gdLst>
                <a:gd name="T0" fmla="*/ 66 w 134"/>
                <a:gd name="T1" fmla="*/ 0 h 179"/>
                <a:gd name="T2" fmla="*/ 54 w 134"/>
                <a:gd name="T3" fmla="*/ 18 h 179"/>
                <a:gd name="T4" fmla="*/ 0 w 134"/>
                <a:gd name="T5" fmla="*/ 48 h 179"/>
                <a:gd name="T6" fmla="*/ 0 w 134"/>
                <a:gd name="T7" fmla="*/ 117 h 179"/>
                <a:gd name="T8" fmla="*/ 66 w 134"/>
                <a:gd name="T9" fmla="*/ 179 h 179"/>
                <a:gd name="T10" fmla="*/ 134 w 134"/>
                <a:gd name="T11" fmla="*/ 116 h 179"/>
                <a:gd name="T12" fmla="*/ 134 w 134"/>
                <a:gd name="T13" fmla="*/ 104 h 179"/>
                <a:gd name="T14" fmla="*/ 134 w 134"/>
                <a:gd name="T15" fmla="*/ 48 h 179"/>
                <a:gd name="T16" fmla="*/ 66 w 134"/>
                <a:gd name="T17" fmla="*/ 0 h 179"/>
                <a:gd name="T18" fmla="*/ 107 w 134"/>
                <a:gd name="T19" fmla="*/ 99 h 179"/>
                <a:gd name="T20" fmla="*/ 107 w 134"/>
                <a:gd name="T21" fmla="*/ 100 h 179"/>
                <a:gd name="T22" fmla="*/ 67 w 134"/>
                <a:gd name="T23" fmla="*/ 139 h 179"/>
                <a:gd name="T24" fmla="*/ 27 w 134"/>
                <a:gd name="T25" fmla="*/ 99 h 179"/>
                <a:gd name="T26" fmla="*/ 54 w 134"/>
                <a:gd name="T27" fmla="*/ 60 h 179"/>
                <a:gd name="T28" fmla="*/ 67 w 134"/>
                <a:gd name="T29" fmla="*/ 58 h 179"/>
                <a:gd name="T30" fmla="*/ 107 w 134"/>
                <a:gd name="T31" fmla="*/ 9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4" h="179">
                  <a:moveTo>
                    <a:pt x="66" y="0"/>
                  </a:moveTo>
                  <a:cubicBezTo>
                    <a:pt x="66" y="0"/>
                    <a:pt x="62" y="9"/>
                    <a:pt x="54" y="18"/>
                  </a:cubicBezTo>
                  <a:cubicBezTo>
                    <a:pt x="44" y="30"/>
                    <a:pt x="27" y="45"/>
                    <a:pt x="0" y="48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53"/>
                    <a:pt x="66" y="179"/>
                    <a:pt x="66" y="179"/>
                  </a:cubicBezTo>
                  <a:cubicBezTo>
                    <a:pt x="124" y="164"/>
                    <a:pt x="134" y="116"/>
                    <a:pt x="134" y="116"/>
                  </a:cubicBezTo>
                  <a:cubicBezTo>
                    <a:pt x="134" y="104"/>
                    <a:pt x="134" y="104"/>
                    <a:pt x="134" y="104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81" y="46"/>
                    <a:pt x="66" y="0"/>
                    <a:pt x="66" y="0"/>
                  </a:cubicBezTo>
                  <a:close/>
                  <a:moveTo>
                    <a:pt x="107" y="99"/>
                  </a:moveTo>
                  <a:cubicBezTo>
                    <a:pt x="107" y="99"/>
                    <a:pt x="107" y="100"/>
                    <a:pt x="107" y="100"/>
                  </a:cubicBezTo>
                  <a:cubicBezTo>
                    <a:pt x="106" y="122"/>
                    <a:pt x="89" y="139"/>
                    <a:pt x="67" y="139"/>
                  </a:cubicBezTo>
                  <a:cubicBezTo>
                    <a:pt x="45" y="139"/>
                    <a:pt x="27" y="121"/>
                    <a:pt x="27" y="99"/>
                  </a:cubicBezTo>
                  <a:cubicBezTo>
                    <a:pt x="27" y="81"/>
                    <a:pt x="38" y="66"/>
                    <a:pt x="54" y="60"/>
                  </a:cubicBezTo>
                  <a:cubicBezTo>
                    <a:pt x="58" y="59"/>
                    <a:pt x="63" y="58"/>
                    <a:pt x="67" y="58"/>
                  </a:cubicBezTo>
                  <a:cubicBezTo>
                    <a:pt x="89" y="58"/>
                    <a:pt x="107" y="76"/>
                    <a:pt x="10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</p:grpSp>
      <p:sp>
        <p:nvSpPr>
          <p:cNvPr id="92" name="文本框 91"/>
          <p:cNvSpPr txBox="1"/>
          <p:nvPr/>
        </p:nvSpPr>
        <p:spPr>
          <a:xfrm>
            <a:off x="2316236" y="2639532"/>
            <a:ext cx="1742449" cy="117218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solidFill>
                <a:srgbClr val="F2F2F2"/>
              </a:solidFill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5609803" y="2639532"/>
            <a:ext cx="1742449" cy="117218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solidFill>
                <a:srgbClr val="F2F2F2"/>
              </a:solidFill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8899914" y="2639532"/>
            <a:ext cx="1742449" cy="117218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solidFill>
                <a:srgbClr val="F2F2F2"/>
              </a:solidFill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1710791" y="4393658"/>
            <a:ext cx="8771621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矩形 95"/>
          <p:cNvSpPr/>
          <p:nvPr/>
        </p:nvSpPr>
        <p:spPr>
          <a:xfrm>
            <a:off x="2092236" y="4680729"/>
            <a:ext cx="8014047" cy="618183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牡丹的叶柄凹处多为暗紫、紫红、灰褐、黄绿等不同颜色，叶柄也有粗细、硬软、长短之分。牡丹的叶柄凹处多为暗紫、紫红、灰褐、黄绿等不同颜色，叶柄也有粗细、硬软、长短之分。</a:t>
            </a:r>
            <a:endParaRPr lang="zh-CN" altLang="en-US" sz="1200" dirty="0">
              <a:solidFill>
                <a:srgbClr val="F2F2F2"/>
              </a:solidFill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688804" y="-94512"/>
            <a:ext cx="3270635" cy="94677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文本框 97"/>
          <p:cNvSpPr txBox="1"/>
          <p:nvPr/>
        </p:nvSpPr>
        <p:spPr>
          <a:xfrm>
            <a:off x="1835853" y="11385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Part 1  </a:t>
            </a:r>
          </a:p>
          <a:p>
            <a:r>
              <a:rPr lang="zh-CN" altLang="en-US" b="1" dirty="0">
                <a:solidFill>
                  <a:schemeClr val="bg1"/>
                </a:solidFill>
              </a:rPr>
              <a:t>在此添加标题文本</a:t>
            </a:r>
          </a:p>
        </p:txBody>
      </p:sp>
      <p:grpSp>
        <p:nvGrpSpPr>
          <p:cNvPr id="99" name="组合 98"/>
          <p:cNvGrpSpPr/>
          <p:nvPr/>
        </p:nvGrpSpPr>
        <p:grpSpPr>
          <a:xfrm rot="9954612">
            <a:off x="782102" y="-274158"/>
            <a:ext cx="1147643" cy="908312"/>
            <a:chOff x="4667250" y="2298700"/>
            <a:chExt cx="2862263" cy="2265363"/>
          </a:xfrm>
        </p:grpSpPr>
        <p:sp>
          <p:nvSpPr>
            <p:cNvPr id="100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108" name="图片 10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51395" y="-100516"/>
            <a:ext cx="1942898" cy="14799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ldLvl="0" animBg="1"/>
      <p:bldP spid="42" grpId="0" bldLvl="0" animBg="1"/>
      <p:bldP spid="43" grpId="0" bldLvl="0" animBg="1"/>
      <p:bldP spid="92" grpId="0"/>
      <p:bldP spid="93" grpId="0"/>
      <p:bldP spid="94" grpId="0"/>
      <p:bldP spid="9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2992" y="-905521"/>
            <a:ext cx="6882981" cy="524301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8029" y="1937929"/>
            <a:ext cx="6882981" cy="5243014"/>
          </a:xfrm>
          <a:prstGeom prst="rect">
            <a:avLst/>
          </a:prstGeom>
        </p:spPr>
      </p:pic>
      <p:sp>
        <p:nvSpPr>
          <p:cNvPr id="4" name="Freeform 1403"/>
          <p:cNvSpPr>
            <a:spLocks noEditPoints="1"/>
          </p:cNvSpPr>
          <p:nvPr/>
        </p:nvSpPr>
        <p:spPr bwMode="auto">
          <a:xfrm rot="670049">
            <a:off x="2703960" y="1551364"/>
            <a:ext cx="1337358" cy="679098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2676985" y="0"/>
            <a:ext cx="2426007" cy="1920084"/>
            <a:chOff x="4667250" y="2298700"/>
            <a:chExt cx="2862263" cy="2265363"/>
          </a:xfrm>
        </p:grpSpPr>
        <p:sp>
          <p:nvSpPr>
            <p:cNvPr id="6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" name="Freeform 1403"/>
          <p:cNvSpPr>
            <a:spLocks noEditPoints="1"/>
          </p:cNvSpPr>
          <p:nvPr/>
        </p:nvSpPr>
        <p:spPr bwMode="auto">
          <a:xfrm rot="7965354">
            <a:off x="9672932" y="5178403"/>
            <a:ext cx="1337358" cy="679098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403"/>
          <p:cNvSpPr>
            <a:spLocks noEditPoints="1"/>
          </p:cNvSpPr>
          <p:nvPr/>
        </p:nvSpPr>
        <p:spPr bwMode="auto">
          <a:xfrm rot="7965354">
            <a:off x="526378" y="1070571"/>
            <a:ext cx="1337358" cy="679098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 rot="14452124">
            <a:off x="7331478" y="4557909"/>
            <a:ext cx="2426007" cy="1920084"/>
            <a:chOff x="4667250" y="2298700"/>
            <a:chExt cx="2862263" cy="2265363"/>
          </a:xfrm>
        </p:grpSpPr>
        <p:sp>
          <p:nvSpPr>
            <p:cNvPr id="17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5" name="矩形 24"/>
          <p:cNvSpPr/>
          <p:nvPr/>
        </p:nvSpPr>
        <p:spPr>
          <a:xfrm>
            <a:off x="3648506" y="0"/>
            <a:ext cx="4890274" cy="6858000"/>
          </a:xfrm>
          <a:prstGeom prst="rect">
            <a:avLst/>
          </a:prstGeom>
          <a:solidFill>
            <a:srgbClr val="93D8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0" y="0"/>
            <a:ext cx="3649760" cy="6858000"/>
          </a:xfrm>
          <a:prstGeom prst="rect">
            <a:avLst/>
          </a:prstGeom>
          <a:gradFill flip="none" rotWithShape="1">
            <a:gsLst>
              <a:gs pos="69000">
                <a:srgbClr val="93D8DD">
                  <a:alpha val="0"/>
                </a:srgbClr>
              </a:gs>
              <a:gs pos="100000">
                <a:schemeClr val="tx1">
                  <a:alpha val="3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 flipH="1">
            <a:off x="8542121" y="0"/>
            <a:ext cx="3649760" cy="6858000"/>
          </a:xfrm>
          <a:prstGeom prst="rect">
            <a:avLst/>
          </a:prstGeom>
          <a:gradFill flip="none" rotWithShape="1">
            <a:gsLst>
              <a:gs pos="69000">
                <a:srgbClr val="93D8DD">
                  <a:alpha val="0"/>
                </a:srgbClr>
              </a:gs>
              <a:gs pos="100000">
                <a:schemeClr val="tx1">
                  <a:alpha val="3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Freeform 1403"/>
          <p:cNvSpPr>
            <a:spLocks noEditPoints="1"/>
          </p:cNvSpPr>
          <p:nvPr/>
        </p:nvSpPr>
        <p:spPr bwMode="auto">
          <a:xfrm rot="2493506">
            <a:off x="6144182" y="4340294"/>
            <a:ext cx="1493516" cy="758394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1403"/>
          <p:cNvSpPr>
            <a:spLocks noEditPoints="1"/>
          </p:cNvSpPr>
          <p:nvPr/>
        </p:nvSpPr>
        <p:spPr bwMode="auto">
          <a:xfrm rot="18407272">
            <a:off x="4585043" y="1399900"/>
            <a:ext cx="1832693" cy="930625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1403"/>
          <p:cNvSpPr>
            <a:spLocks noEditPoints="1"/>
          </p:cNvSpPr>
          <p:nvPr/>
        </p:nvSpPr>
        <p:spPr bwMode="auto">
          <a:xfrm rot="18762468">
            <a:off x="4220515" y="5830028"/>
            <a:ext cx="785084" cy="398659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4366078" y="2650306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</a:rPr>
              <a:t>在此添加标题文本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960113" y="1708256"/>
            <a:ext cx="22717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003A54"/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第二章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887789" y="3436342"/>
            <a:ext cx="4428808" cy="1172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牡丹的叶柄凹处多为暗紫、紫红、灰褐、黄绿等不同颜色，叶柄也有粗细、硬软、长短之分，长者可达</a:t>
            </a:r>
            <a:r>
              <a:rPr lang="en-US" altLang="zh-CN" sz="1200" dirty="0">
                <a:latin typeface="+mn-ea"/>
              </a:rPr>
              <a:t>40cm</a:t>
            </a:r>
            <a:r>
              <a:rPr lang="zh-CN" altLang="en-US" sz="1200" dirty="0">
                <a:latin typeface="+mn-ea"/>
              </a:rPr>
              <a:t>，短者不过</a:t>
            </a:r>
            <a:r>
              <a:rPr lang="en-US" altLang="zh-CN" sz="1200" dirty="0">
                <a:latin typeface="+mn-ea"/>
              </a:rPr>
              <a:t>10cm</a:t>
            </a:r>
            <a:r>
              <a:rPr lang="zh-CN" altLang="en-US" sz="1200" dirty="0">
                <a:latin typeface="+mn-ea"/>
              </a:rPr>
              <a:t>，叶柄的长短，特别是叶柄和枝条夹角的大小因品种不同差异较大，同时对花的观赏价值影响也较大。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1000">
        <p15:prstTrans prst="origami" invX="1"/>
      </p:transition>
    </mc:Choice>
    <mc:Fallback xmlns="">
      <p:transition spd="slow" advTm="1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圆角矩形 94"/>
          <p:cNvSpPr/>
          <p:nvPr/>
        </p:nvSpPr>
        <p:spPr>
          <a:xfrm>
            <a:off x="4171915" y="1704697"/>
            <a:ext cx="1740311" cy="1740311"/>
          </a:xfrm>
          <a:prstGeom prst="roundRect">
            <a:avLst>
              <a:gd name="adj" fmla="val 3969"/>
            </a:avLst>
          </a:prstGeom>
          <a:solidFill>
            <a:srgbClr val="E88CA3"/>
          </a:soli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865">
              <a:solidFill>
                <a:schemeClr val="tx1"/>
              </a:solidFill>
            </a:endParaRPr>
          </a:p>
        </p:txBody>
      </p:sp>
      <p:sp>
        <p:nvSpPr>
          <p:cNvPr id="96" name="圆角矩形 95"/>
          <p:cNvSpPr/>
          <p:nvPr/>
        </p:nvSpPr>
        <p:spPr>
          <a:xfrm>
            <a:off x="6028245" y="3549427"/>
            <a:ext cx="1740311" cy="1740311"/>
          </a:xfrm>
          <a:prstGeom prst="roundRect">
            <a:avLst>
              <a:gd name="adj" fmla="val 3969"/>
            </a:avLst>
          </a:prstGeom>
          <a:solidFill>
            <a:srgbClr val="FACBD1"/>
          </a:soli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865">
              <a:solidFill>
                <a:schemeClr val="tx1"/>
              </a:solidFill>
            </a:endParaRPr>
          </a:p>
        </p:txBody>
      </p:sp>
      <p:sp>
        <p:nvSpPr>
          <p:cNvPr id="97" name="圆角矩形 96"/>
          <p:cNvSpPr/>
          <p:nvPr/>
        </p:nvSpPr>
        <p:spPr>
          <a:xfrm>
            <a:off x="6028245" y="2276100"/>
            <a:ext cx="1168908" cy="1168908"/>
          </a:xfrm>
          <a:prstGeom prst="roundRect">
            <a:avLst>
              <a:gd name="adj" fmla="val 3969"/>
            </a:avLst>
          </a:prstGeom>
          <a:solidFill>
            <a:srgbClr val="E88CA3"/>
          </a:soli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865">
              <a:solidFill>
                <a:schemeClr val="tx1"/>
              </a:solidFill>
            </a:endParaRPr>
          </a:p>
        </p:txBody>
      </p:sp>
      <p:sp>
        <p:nvSpPr>
          <p:cNvPr id="98" name="圆角矩形 97"/>
          <p:cNvSpPr/>
          <p:nvPr/>
        </p:nvSpPr>
        <p:spPr>
          <a:xfrm>
            <a:off x="4743317" y="3553777"/>
            <a:ext cx="1168908" cy="1168908"/>
          </a:xfrm>
          <a:prstGeom prst="roundRect">
            <a:avLst>
              <a:gd name="adj" fmla="val 3969"/>
            </a:avLst>
          </a:prstGeom>
          <a:solidFill>
            <a:srgbClr val="FACBD1"/>
          </a:soli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865">
              <a:solidFill>
                <a:schemeClr val="tx1"/>
              </a:solidFill>
            </a:endParaRPr>
          </a:p>
        </p:txBody>
      </p:sp>
      <p:grpSp>
        <p:nvGrpSpPr>
          <p:cNvPr id="99" name="Group 8"/>
          <p:cNvGrpSpPr>
            <a:grpSpLocks noChangeAspect="1"/>
          </p:cNvGrpSpPr>
          <p:nvPr/>
        </p:nvGrpSpPr>
        <p:grpSpPr bwMode="auto">
          <a:xfrm>
            <a:off x="4733372" y="2236605"/>
            <a:ext cx="617396" cy="676499"/>
            <a:chOff x="3437" y="2282"/>
            <a:chExt cx="679" cy="744"/>
          </a:xfrm>
          <a:solidFill>
            <a:schemeClr val="bg1"/>
          </a:solidFill>
        </p:grpSpPr>
        <p:sp>
          <p:nvSpPr>
            <p:cNvPr id="100" name="Freeform 9"/>
            <p:cNvSpPr/>
            <p:nvPr/>
          </p:nvSpPr>
          <p:spPr bwMode="auto">
            <a:xfrm>
              <a:off x="3595" y="2282"/>
              <a:ext cx="364" cy="379"/>
            </a:xfrm>
            <a:custGeom>
              <a:avLst/>
              <a:gdLst>
                <a:gd name="T0" fmla="*/ 50 w 152"/>
                <a:gd name="T1" fmla="*/ 147 h 159"/>
                <a:gd name="T2" fmla="*/ 39 w 152"/>
                <a:gd name="T3" fmla="*/ 147 h 159"/>
                <a:gd name="T4" fmla="*/ 76 w 152"/>
                <a:gd name="T5" fmla="*/ 159 h 159"/>
                <a:gd name="T6" fmla="*/ 114 w 152"/>
                <a:gd name="T7" fmla="*/ 147 h 159"/>
                <a:gd name="T8" fmla="*/ 103 w 152"/>
                <a:gd name="T9" fmla="*/ 147 h 159"/>
                <a:gd name="T10" fmla="*/ 152 w 152"/>
                <a:gd name="T11" fmla="*/ 76 h 159"/>
                <a:gd name="T12" fmla="*/ 76 w 152"/>
                <a:gd name="T13" fmla="*/ 0 h 159"/>
                <a:gd name="T14" fmla="*/ 0 w 152"/>
                <a:gd name="T15" fmla="*/ 76 h 159"/>
                <a:gd name="T16" fmla="*/ 50 w 152"/>
                <a:gd name="T17" fmla="*/ 14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9">
                  <a:moveTo>
                    <a:pt x="50" y="147"/>
                  </a:moveTo>
                  <a:cubicBezTo>
                    <a:pt x="39" y="147"/>
                    <a:pt x="39" y="147"/>
                    <a:pt x="39" y="147"/>
                  </a:cubicBezTo>
                  <a:cubicBezTo>
                    <a:pt x="39" y="152"/>
                    <a:pt x="53" y="159"/>
                    <a:pt x="76" y="159"/>
                  </a:cubicBezTo>
                  <a:cubicBezTo>
                    <a:pt x="99" y="159"/>
                    <a:pt x="113" y="152"/>
                    <a:pt x="11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31" y="136"/>
                    <a:pt x="152" y="10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08"/>
                    <a:pt x="21" y="136"/>
                    <a:pt x="5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101" name="Freeform 10"/>
            <p:cNvSpPr/>
            <p:nvPr/>
          </p:nvSpPr>
          <p:spPr bwMode="auto">
            <a:xfrm>
              <a:off x="3437" y="2633"/>
              <a:ext cx="679" cy="393"/>
            </a:xfrm>
            <a:custGeom>
              <a:avLst/>
              <a:gdLst>
                <a:gd name="T0" fmla="*/ 222 w 284"/>
                <a:gd name="T1" fmla="*/ 0 h 165"/>
                <a:gd name="T2" fmla="*/ 188 w 284"/>
                <a:gd name="T3" fmla="*/ 0 h 165"/>
                <a:gd name="T4" fmla="*/ 154 w 284"/>
                <a:gd name="T5" fmla="*/ 19 h 165"/>
                <a:gd name="T6" fmla="*/ 154 w 284"/>
                <a:gd name="T7" fmla="*/ 134 h 165"/>
                <a:gd name="T8" fmla="*/ 143 w 284"/>
                <a:gd name="T9" fmla="*/ 146 h 165"/>
                <a:gd name="T10" fmla="*/ 131 w 284"/>
                <a:gd name="T11" fmla="*/ 134 h 165"/>
                <a:gd name="T12" fmla="*/ 131 w 284"/>
                <a:gd name="T13" fmla="*/ 19 h 165"/>
                <a:gd name="T14" fmla="*/ 97 w 284"/>
                <a:gd name="T15" fmla="*/ 0 h 165"/>
                <a:gd name="T16" fmla="*/ 63 w 284"/>
                <a:gd name="T17" fmla="*/ 0 h 165"/>
                <a:gd name="T18" fmla="*/ 0 w 284"/>
                <a:gd name="T19" fmla="*/ 86 h 165"/>
                <a:gd name="T20" fmla="*/ 0 w 284"/>
                <a:gd name="T21" fmla="*/ 165 h 165"/>
                <a:gd name="T22" fmla="*/ 284 w 284"/>
                <a:gd name="T23" fmla="*/ 165 h 165"/>
                <a:gd name="T24" fmla="*/ 284 w 284"/>
                <a:gd name="T25" fmla="*/ 86 h 165"/>
                <a:gd name="T26" fmla="*/ 222 w 284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165">
                  <a:moveTo>
                    <a:pt x="222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10"/>
                    <a:pt x="172" y="17"/>
                    <a:pt x="154" y="19"/>
                  </a:cubicBezTo>
                  <a:cubicBezTo>
                    <a:pt x="154" y="134"/>
                    <a:pt x="154" y="134"/>
                    <a:pt x="154" y="134"/>
                  </a:cubicBezTo>
                  <a:cubicBezTo>
                    <a:pt x="154" y="140"/>
                    <a:pt x="149" y="146"/>
                    <a:pt x="143" y="146"/>
                  </a:cubicBezTo>
                  <a:cubicBezTo>
                    <a:pt x="136" y="146"/>
                    <a:pt x="131" y="140"/>
                    <a:pt x="131" y="134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13" y="17"/>
                    <a:pt x="97" y="11"/>
                    <a:pt x="9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39"/>
                    <a:pt x="0" y="8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4" y="39"/>
                    <a:pt x="256" y="0"/>
                    <a:pt x="2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</p:grpSp>
      <p:grpSp>
        <p:nvGrpSpPr>
          <p:cNvPr id="102" name="Group 13"/>
          <p:cNvGrpSpPr>
            <a:grpSpLocks noChangeAspect="1"/>
          </p:cNvGrpSpPr>
          <p:nvPr/>
        </p:nvGrpSpPr>
        <p:grpSpPr bwMode="auto">
          <a:xfrm>
            <a:off x="5014404" y="3869955"/>
            <a:ext cx="618016" cy="625312"/>
            <a:chOff x="2426" y="2781"/>
            <a:chExt cx="593" cy="600"/>
          </a:xfrm>
          <a:solidFill>
            <a:schemeClr val="bg1"/>
          </a:solidFill>
        </p:grpSpPr>
        <p:sp>
          <p:nvSpPr>
            <p:cNvPr id="103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104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</p:grpSp>
      <p:grpSp>
        <p:nvGrpSpPr>
          <p:cNvPr id="105" name="Group 18"/>
          <p:cNvGrpSpPr>
            <a:grpSpLocks noChangeAspect="1"/>
          </p:cNvGrpSpPr>
          <p:nvPr/>
        </p:nvGrpSpPr>
        <p:grpSpPr bwMode="auto">
          <a:xfrm>
            <a:off x="6327176" y="2589757"/>
            <a:ext cx="581225" cy="541595"/>
            <a:chOff x="3802" y="2858"/>
            <a:chExt cx="616" cy="574"/>
          </a:xfrm>
          <a:solidFill>
            <a:schemeClr val="bg2"/>
          </a:solidFill>
        </p:grpSpPr>
        <p:sp>
          <p:nvSpPr>
            <p:cNvPr id="106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107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108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109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110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</p:grpSp>
      <p:grpSp>
        <p:nvGrpSpPr>
          <p:cNvPr id="111" name="Group 26"/>
          <p:cNvGrpSpPr>
            <a:grpSpLocks noChangeAspect="1"/>
          </p:cNvGrpSpPr>
          <p:nvPr/>
        </p:nvGrpSpPr>
        <p:grpSpPr bwMode="auto">
          <a:xfrm>
            <a:off x="6455036" y="4185607"/>
            <a:ext cx="910093" cy="451187"/>
            <a:chOff x="5676" y="2597"/>
            <a:chExt cx="1061" cy="526"/>
          </a:xfrm>
          <a:solidFill>
            <a:schemeClr val="bg1"/>
          </a:solidFill>
        </p:grpSpPr>
        <p:sp>
          <p:nvSpPr>
            <p:cNvPr id="112" name="Freeform 27"/>
            <p:cNvSpPr/>
            <p:nvPr/>
          </p:nvSpPr>
          <p:spPr bwMode="auto">
            <a:xfrm>
              <a:off x="5747" y="2597"/>
              <a:ext cx="181" cy="115"/>
            </a:xfrm>
            <a:custGeom>
              <a:avLst/>
              <a:gdLst>
                <a:gd name="T0" fmla="*/ 25 w 76"/>
                <a:gd name="T1" fmla="*/ 48 h 48"/>
                <a:gd name="T2" fmla="*/ 64 w 76"/>
                <a:gd name="T3" fmla="*/ 44 h 48"/>
                <a:gd name="T4" fmla="*/ 76 w 76"/>
                <a:gd name="T5" fmla="*/ 13 h 48"/>
                <a:gd name="T6" fmla="*/ 39 w 76"/>
                <a:gd name="T7" fmla="*/ 15 h 48"/>
                <a:gd name="T8" fmla="*/ 23 w 76"/>
                <a:gd name="T9" fmla="*/ 10 h 48"/>
                <a:gd name="T10" fmla="*/ 7 w 76"/>
                <a:gd name="T11" fmla="*/ 20 h 48"/>
                <a:gd name="T12" fmla="*/ 25 w 76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48">
                  <a:moveTo>
                    <a:pt x="25" y="48"/>
                  </a:moveTo>
                  <a:cubicBezTo>
                    <a:pt x="64" y="44"/>
                    <a:pt x="64" y="44"/>
                    <a:pt x="64" y="44"/>
                  </a:cubicBezTo>
                  <a:cubicBezTo>
                    <a:pt x="66" y="36"/>
                    <a:pt x="69" y="26"/>
                    <a:pt x="76" y="13"/>
                  </a:cubicBezTo>
                  <a:cubicBezTo>
                    <a:pt x="76" y="13"/>
                    <a:pt x="70" y="0"/>
                    <a:pt x="39" y="15"/>
                  </a:cubicBezTo>
                  <a:cubicBezTo>
                    <a:pt x="39" y="15"/>
                    <a:pt x="32" y="14"/>
                    <a:pt x="23" y="10"/>
                  </a:cubicBezTo>
                  <a:cubicBezTo>
                    <a:pt x="23" y="10"/>
                    <a:pt x="0" y="4"/>
                    <a:pt x="7" y="20"/>
                  </a:cubicBezTo>
                  <a:lnTo>
                    <a:pt x="25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113" name="Freeform 28"/>
            <p:cNvSpPr>
              <a:spLocks noEditPoints="1"/>
            </p:cNvSpPr>
            <p:nvPr/>
          </p:nvSpPr>
          <p:spPr bwMode="auto">
            <a:xfrm>
              <a:off x="5759" y="2613"/>
              <a:ext cx="169" cy="101"/>
            </a:xfrm>
            <a:custGeom>
              <a:avLst/>
              <a:gdLst>
                <a:gd name="T0" fmla="*/ 20 w 71"/>
                <a:gd name="T1" fmla="*/ 42 h 42"/>
                <a:gd name="T2" fmla="*/ 2 w 71"/>
                <a:gd name="T3" fmla="*/ 13 h 42"/>
                <a:gd name="T4" fmla="*/ 1 w 71"/>
                <a:gd name="T5" fmla="*/ 4 h 42"/>
                <a:gd name="T6" fmla="*/ 10 w 71"/>
                <a:gd name="T7" fmla="*/ 1 h 42"/>
                <a:gd name="T8" fmla="*/ 18 w 71"/>
                <a:gd name="T9" fmla="*/ 2 h 42"/>
                <a:gd name="T10" fmla="*/ 18 w 71"/>
                <a:gd name="T11" fmla="*/ 2 h 42"/>
                <a:gd name="T12" fmla="*/ 34 w 71"/>
                <a:gd name="T13" fmla="*/ 8 h 42"/>
                <a:gd name="T14" fmla="*/ 59 w 71"/>
                <a:gd name="T15" fmla="*/ 0 h 42"/>
                <a:gd name="T16" fmla="*/ 71 w 71"/>
                <a:gd name="T17" fmla="*/ 6 h 42"/>
                <a:gd name="T18" fmla="*/ 71 w 71"/>
                <a:gd name="T19" fmla="*/ 6 h 42"/>
                <a:gd name="T20" fmla="*/ 71 w 71"/>
                <a:gd name="T21" fmla="*/ 6 h 42"/>
                <a:gd name="T22" fmla="*/ 60 w 71"/>
                <a:gd name="T23" fmla="*/ 37 h 42"/>
                <a:gd name="T24" fmla="*/ 60 w 71"/>
                <a:gd name="T25" fmla="*/ 37 h 42"/>
                <a:gd name="T26" fmla="*/ 20 w 71"/>
                <a:gd name="T27" fmla="*/ 42 h 42"/>
                <a:gd name="T28" fmla="*/ 10 w 71"/>
                <a:gd name="T29" fmla="*/ 2 h 42"/>
                <a:gd name="T30" fmla="*/ 2 w 71"/>
                <a:gd name="T31" fmla="*/ 5 h 42"/>
                <a:gd name="T32" fmla="*/ 3 w 71"/>
                <a:gd name="T33" fmla="*/ 13 h 42"/>
                <a:gd name="T34" fmla="*/ 20 w 71"/>
                <a:gd name="T35" fmla="*/ 40 h 42"/>
                <a:gd name="T36" fmla="*/ 59 w 71"/>
                <a:gd name="T37" fmla="*/ 36 h 42"/>
                <a:gd name="T38" fmla="*/ 70 w 71"/>
                <a:gd name="T39" fmla="*/ 6 h 42"/>
                <a:gd name="T40" fmla="*/ 59 w 71"/>
                <a:gd name="T41" fmla="*/ 1 h 42"/>
                <a:gd name="T42" fmla="*/ 34 w 71"/>
                <a:gd name="T43" fmla="*/ 9 h 42"/>
                <a:gd name="T44" fmla="*/ 34 w 71"/>
                <a:gd name="T45" fmla="*/ 9 h 42"/>
                <a:gd name="T46" fmla="*/ 34 w 71"/>
                <a:gd name="T47" fmla="*/ 9 h 42"/>
                <a:gd name="T48" fmla="*/ 18 w 71"/>
                <a:gd name="T49" fmla="*/ 3 h 42"/>
                <a:gd name="T50" fmla="*/ 10 w 71"/>
                <a:gd name="T51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42">
                  <a:moveTo>
                    <a:pt x="20" y="42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0" y="6"/>
                    <a:pt x="1" y="4"/>
                  </a:cubicBezTo>
                  <a:cubicBezTo>
                    <a:pt x="3" y="2"/>
                    <a:pt x="6" y="1"/>
                    <a:pt x="10" y="1"/>
                  </a:cubicBezTo>
                  <a:cubicBezTo>
                    <a:pt x="14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6" y="6"/>
                    <a:pt x="33" y="7"/>
                    <a:pt x="34" y="8"/>
                  </a:cubicBezTo>
                  <a:cubicBezTo>
                    <a:pt x="44" y="3"/>
                    <a:pt x="52" y="0"/>
                    <a:pt x="59" y="0"/>
                  </a:cubicBezTo>
                  <a:cubicBezTo>
                    <a:pt x="69" y="0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6" y="17"/>
                    <a:pt x="62" y="28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lnTo>
                    <a:pt x="20" y="42"/>
                  </a:lnTo>
                  <a:close/>
                  <a:moveTo>
                    <a:pt x="10" y="2"/>
                  </a:moveTo>
                  <a:cubicBezTo>
                    <a:pt x="7" y="2"/>
                    <a:pt x="4" y="3"/>
                    <a:pt x="2" y="5"/>
                  </a:cubicBezTo>
                  <a:cubicBezTo>
                    <a:pt x="1" y="7"/>
                    <a:pt x="1" y="9"/>
                    <a:pt x="3" y="13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61" y="27"/>
                    <a:pt x="64" y="17"/>
                    <a:pt x="70" y="6"/>
                  </a:cubicBezTo>
                  <a:cubicBezTo>
                    <a:pt x="70" y="5"/>
                    <a:pt x="67" y="1"/>
                    <a:pt x="59" y="1"/>
                  </a:cubicBezTo>
                  <a:cubicBezTo>
                    <a:pt x="52" y="1"/>
                    <a:pt x="44" y="4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27" y="8"/>
                    <a:pt x="18" y="3"/>
                  </a:cubicBezTo>
                  <a:cubicBezTo>
                    <a:pt x="17" y="3"/>
                    <a:pt x="14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114" name="Freeform 29"/>
            <p:cNvSpPr/>
            <p:nvPr/>
          </p:nvSpPr>
          <p:spPr bwMode="auto">
            <a:xfrm>
              <a:off x="5795" y="2709"/>
              <a:ext cx="119" cy="43"/>
            </a:xfrm>
            <a:custGeom>
              <a:avLst/>
              <a:gdLst>
                <a:gd name="T0" fmla="*/ 41 w 50"/>
                <a:gd name="T1" fmla="*/ 0 h 18"/>
                <a:gd name="T2" fmla="*/ 7 w 50"/>
                <a:gd name="T3" fmla="*/ 4 h 18"/>
                <a:gd name="T4" fmla="*/ 1 w 50"/>
                <a:gd name="T5" fmla="*/ 12 h 18"/>
                <a:gd name="T6" fmla="*/ 8 w 50"/>
                <a:gd name="T7" fmla="*/ 17 h 18"/>
                <a:gd name="T8" fmla="*/ 43 w 50"/>
                <a:gd name="T9" fmla="*/ 14 h 18"/>
                <a:gd name="T10" fmla="*/ 49 w 50"/>
                <a:gd name="T11" fmla="*/ 6 h 18"/>
                <a:gd name="T12" fmla="*/ 41 w 5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8">
                  <a:moveTo>
                    <a:pt x="41" y="0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3" y="5"/>
                    <a:pt x="0" y="8"/>
                    <a:pt x="1" y="12"/>
                  </a:cubicBezTo>
                  <a:cubicBezTo>
                    <a:pt x="1" y="15"/>
                    <a:pt x="5" y="18"/>
                    <a:pt x="8" y="17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7" y="13"/>
                    <a:pt x="50" y="10"/>
                    <a:pt x="49" y="6"/>
                  </a:cubicBezTo>
                  <a:cubicBezTo>
                    <a:pt x="49" y="3"/>
                    <a:pt x="45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115" name="Freeform 30"/>
            <p:cNvSpPr>
              <a:spLocks noEditPoints="1"/>
            </p:cNvSpPr>
            <p:nvPr/>
          </p:nvSpPr>
          <p:spPr bwMode="auto">
            <a:xfrm>
              <a:off x="5795" y="2707"/>
              <a:ext cx="119" cy="45"/>
            </a:xfrm>
            <a:custGeom>
              <a:avLst/>
              <a:gdLst>
                <a:gd name="T0" fmla="*/ 8 w 50"/>
                <a:gd name="T1" fmla="*/ 19 h 19"/>
                <a:gd name="T2" fmla="*/ 0 w 50"/>
                <a:gd name="T3" fmla="*/ 13 h 19"/>
                <a:gd name="T4" fmla="*/ 2 w 50"/>
                <a:gd name="T5" fmla="*/ 7 h 19"/>
                <a:gd name="T6" fmla="*/ 7 w 50"/>
                <a:gd name="T7" fmla="*/ 5 h 19"/>
                <a:gd name="T8" fmla="*/ 41 w 50"/>
                <a:gd name="T9" fmla="*/ 1 h 19"/>
                <a:gd name="T10" fmla="*/ 50 w 50"/>
                <a:gd name="T11" fmla="*/ 7 h 19"/>
                <a:gd name="T12" fmla="*/ 48 w 50"/>
                <a:gd name="T13" fmla="*/ 12 h 19"/>
                <a:gd name="T14" fmla="*/ 43 w 50"/>
                <a:gd name="T15" fmla="*/ 15 h 19"/>
                <a:gd name="T16" fmla="*/ 9 w 50"/>
                <a:gd name="T17" fmla="*/ 19 h 19"/>
                <a:gd name="T18" fmla="*/ 8 w 50"/>
                <a:gd name="T19" fmla="*/ 19 h 19"/>
                <a:gd name="T20" fmla="*/ 42 w 50"/>
                <a:gd name="T21" fmla="*/ 2 h 19"/>
                <a:gd name="T22" fmla="*/ 41 w 50"/>
                <a:gd name="T23" fmla="*/ 2 h 19"/>
                <a:gd name="T24" fmla="*/ 7 w 50"/>
                <a:gd name="T25" fmla="*/ 6 h 19"/>
                <a:gd name="T26" fmla="*/ 3 w 50"/>
                <a:gd name="T27" fmla="*/ 8 h 19"/>
                <a:gd name="T28" fmla="*/ 1 w 50"/>
                <a:gd name="T29" fmla="*/ 12 h 19"/>
                <a:gd name="T30" fmla="*/ 8 w 50"/>
                <a:gd name="T31" fmla="*/ 18 h 19"/>
                <a:gd name="T32" fmla="*/ 43 w 50"/>
                <a:gd name="T33" fmla="*/ 14 h 19"/>
                <a:gd name="T34" fmla="*/ 47 w 50"/>
                <a:gd name="T35" fmla="*/ 12 h 19"/>
                <a:gd name="T36" fmla="*/ 49 w 50"/>
                <a:gd name="T37" fmla="*/ 7 h 19"/>
                <a:gd name="T38" fmla="*/ 42 w 50"/>
                <a:gd name="T3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19">
                  <a:moveTo>
                    <a:pt x="8" y="19"/>
                  </a:moveTo>
                  <a:cubicBezTo>
                    <a:pt x="4" y="19"/>
                    <a:pt x="0" y="16"/>
                    <a:pt x="0" y="13"/>
                  </a:cubicBezTo>
                  <a:cubicBezTo>
                    <a:pt x="0" y="11"/>
                    <a:pt x="0" y="9"/>
                    <a:pt x="2" y="7"/>
                  </a:cubicBezTo>
                  <a:cubicBezTo>
                    <a:pt x="3" y="6"/>
                    <a:pt x="5" y="5"/>
                    <a:pt x="7" y="5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5" y="0"/>
                    <a:pt x="49" y="3"/>
                    <a:pt x="50" y="7"/>
                  </a:cubicBezTo>
                  <a:cubicBezTo>
                    <a:pt x="50" y="9"/>
                    <a:pt x="49" y="11"/>
                    <a:pt x="48" y="12"/>
                  </a:cubicBezTo>
                  <a:cubicBezTo>
                    <a:pt x="47" y="14"/>
                    <a:pt x="45" y="15"/>
                    <a:pt x="43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42" y="2"/>
                  </a:moveTo>
                  <a:cubicBezTo>
                    <a:pt x="42" y="2"/>
                    <a:pt x="42" y="2"/>
                    <a:pt x="41" y="2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1" y="9"/>
                    <a:pt x="1" y="11"/>
                    <a:pt x="1" y="12"/>
                  </a:cubicBezTo>
                  <a:cubicBezTo>
                    <a:pt x="2" y="16"/>
                    <a:pt x="5" y="18"/>
                    <a:pt x="8" y="18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5" y="14"/>
                    <a:pt x="46" y="13"/>
                    <a:pt x="47" y="12"/>
                  </a:cubicBezTo>
                  <a:cubicBezTo>
                    <a:pt x="48" y="10"/>
                    <a:pt x="49" y="9"/>
                    <a:pt x="49" y="7"/>
                  </a:cubicBezTo>
                  <a:cubicBezTo>
                    <a:pt x="48" y="4"/>
                    <a:pt x="45" y="2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116" name="Freeform 31"/>
            <p:cNvSpPr>
              <a:spLocks noEditPoints="1"/>
            </p:cNvSpPr>
            <p:nvPr/>
          </p:nvSpPr>
          <p:spPr bwMode="auto">
            <a:xfrm>
              <a:off x="5676" y="2752"/>
              <a:ext cx="424" cy="371"/>
            </a:xfrm>
            <a:custGeom>
              <a:avLst/>
              <a:gdLst>
                <a:gd name="T0" fmla="*/ 153 w 178"/>
                <a:gd name="T1" fmla="*/ 137 h 155"/>
                <a:gd name="T2" fmla="*/ 157 w 178"/>
                <a:gd name="T3" fmla="*/ 137 h 155"/>
                <a:gd name="T4" fmla="*/ 165 w 178"/>
                <a:gd name="T5" fmla="*/ 138 h 155"/>
                <a:gd name="T6" fmla="*/ 168 w 178"/>
                <a:gd name="T7" fmla="*/ 139 h 155"/>
                <a:gd name="T8" fmla="*/ 176 w 178"/>
                <a:gd name="T9" fmla="*/ 135 h 155"/>
                <a:gd name="T10" fmla="*/ 172 w 178"/>
                <a:gd name="T11" fmla="*/ 128 h 155"/>
                <a:gd name="T12" fmla="*/ 166 w 178"/>
                <a:gd name="T13" fmla="*/ 105 h 155"/>
                <a:gd name="T14" fmla="*/ 134 w 178"/>
                <a:gd name="T15" fmla="*/ 34 h 155"/>
                <a:gd name="T16" fmla="*/ 95 w 178"/>
                <a:gd name="T17" fmla="*/ 2 h 155"/>
                <a:gd name="T18" fmla="*/ 94 w 178"/>
                <a:gd name="T19" fmla="*/ 0 h 155"/>
                <a:gd name="T20" fmla="*/ 58 w 178"/>
                <a:gd name="T21" fmla="*/ 4 h 155"/>
                <a:gd name="T22" fmla="*/ 35 w 178"/>
                <a:gd name="T23" fmla="*/ 37 h 155"/>
                <a:gd name="T24" fmla="*/ 21 w 178"/>
                <a:gd name="T25" fmla="*/ 133 h 155"/>
                <a:gd name="T26" fmla="*/ 15 w 178"/>
                <a:gd name="T27" fmla="*/ 148 h 155"/>
                <a:gd name="T28" fmla="*/ 15 w 178"/>
                <a:gd name="T29" fmla="*/ 153 h 155"/>
                <a:gd name="T30" fmla="*/ 24 w 178"/>
                <a:gd name="T31" fmla="*/ 153 h 155"/>
                <a:gd name="T32" fmla="*/ 36 w 178"/>
                <a:gd name="T33" fmla="*/ 150 h 155"/>
                <a:gd name="T34" fmla="*/ 36 w 178"/>
                <a:gd name="T35" fmla="*/ 150 h 155"/>
                <a:gd name="T36" fmla="*/ 36 w 178"/>
                <a:gd name="T37" fmla="*/ 150 h 155"/>
                <a:gd name="T38" fmla="*/ 68 w 178"/>
                <a:gd name="T39" fmla="*/ 153 h 155"/>
                <a:gd name="T40" fmla="*/ 153 w 178"/>
                <a:gd name="T41" fmla="*/ 137 h 155"/>
                <a:gd name="T42" fmla="*/ 67 w 178"/>
                <a:gd name="T43" fmla="*/ 57 h 155"/>
                <a:gd name="T44" fmla="*/ 81 w 178"/>
                <a:gd name="T45" fmla="*/ 50 h 155"/>
                <a:gd name="T46" fmla="*/ 80 w 178"/>
                <a:gd name="T47" fmla="*/ 42 h 155"/>
                <a:gd name="T48" fmla="*/ 86 w 178"/>
                <a:gd name="T49" fmla="*/ 41 h 155"/>
                <a:gd name="T50" fmla="*/ 88 w 178"/>
                <a:gd name="T51" fmla="*/ 49 h 155"/>
                <a:gd name="T52" fmla="*/ 102 w 178"/>
                <a:gd name="T53" fmla="*/ 50 h 155"/>
                <a:gd name="T54" fmla="*/ 100 w 178"/>
                <a:gd name="T55" fmla="*/ 55 h 155"/>
                <a:gd name="T56" fmla="*/ 75 w 178"/>
                <a:gd name="T57" fmla="*/ 62 h 155"/>
                <a:gd name="T58" fmla="*/ 92 w 178"/>
                <a:gd name="T59" fmla="*/ 70 h 155"/>
                <a:gd name="T60" fmla="*/ 106 w 178"/>
                <a:gd name="T61" fmla="*/ 92 h 155"/>
                <a:gd name="T62" fmla="*/ 93 w 178"/>
                <a:gd name="T63" fmla="*/ 98 h 155"/>
                <a:gd name="T64" fmla="*/ 94 w 178"/>
                <a:gd name="T65" fmla="*/ 106 h 155"/>
                <a:gd name="T66" fmla="*/ 87 w 178"/>
                <a:gd name="T67" fmla="*/ 107 h 155"/>
                <a:gd name="T68" fmla="*/ 86 w 178"/>
                <a:gd name="T69" fmla="*/ 99 h 155"/>
                <a:gd name="T70" fmla="*/ 69 w 178"/>
                <a:gd name="T71" fmla="*/ 97 h 155"/>
                <a:gd name="T72" fmla="*/ 70 w 178"/>
                <a:gd name="T73" fmla="*/ 92 h 155"/>
                <a:gd name="T74" fmla="*/ 97 w 178"/>
                <a:gd name="T75" fmla="*/ 90 h 155"/>
                <a:gd name="T76" fmla="*/ 93 w 178"/>
                <a:gd name="T77" fmla="*/ 78 h 155"/>
                <a:gd name="T78" fmla="*/ 78 w 178"/>
                <a:gd name="T79" fmla="*/ 74 h 155"/>
                <a:gd name="T80" fmla="*/ 67 w 178"/>
                <a:gd name="T81" fmla="*/ 5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8" h="155">
                  <a:moveTo>
                    <a:pt x="153" y="137"/>
                  </a:moveTo>
                  <a:cubicBezTo>
                    <a:pt x="153" y="137"/>
                    <a:pt x="154" y="137"/>
                    <a:pt x="157" y="137"/>
                  </a:cubicBezTo>
                  <a:cubicBezTo>
                    <a:pt x="160" y="137"/>
                    <a:pt x="162" y="137"/>
                    <a:pt x="165" y="138"/>
                  </a:cubicBezTo>
                  <a:cubicBezTo>
                    <a:pt x="165" y="138"/>
                    <a:pt x="166" y="139"/>
                    <a:pt x="168" y="139"/>
                  </a:cubicBezTo>
                  <a:cubicBezTo>
                    <a:pt x="172" y="139"/>
                    <a:pt x="174" y="137"/>
                    <a:pt x="176" y="135"/>
                  </a:cubicBezTo>
                  <a:cubicBezTo>
                    <a:pt x="176" y="135"/>
                    <a:pt x="178" y="132"/>
                    <a:pt x="172" y="128"/>
                  </a:cubicBezTo>
                  <a:cubicBezTo>
                    <a:pt x="172" y="128"/>
                    <a:pt x="162" y="123"/>
                    <a:pt x="166" y="105"/>
                  </a:cubicBezTo>
                  <a:cubicBezTo>
                    <a:pt x="166" y="105"/>
                    <a:pt x="171" y="57"/>
                    <a:pt x="134" y="34"/>
                  </a:cubicBezTo>
                  <a:cubicBezTo>
                    <a:pt x="133" y="33"/>
                    <a:pt x="96" y="10"/>
                    <a:pt x="95" y="2"/>
                  </a:cubicBezTo>
                  <a:cubicBezTo>
                    <a:pt x="95" y="2"/>
                    <a:pt x="95" y="1"/>
                    <a:pt x="94" y="0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4" y="12"/>
                    <a:pt x="46" y="24"/>
                    <a:pt x="35" y="37"/>
                  </a:cubicBezTo>
                  <a:cubicBezTo>
                    <a:pt x="35" y="37"/>
                    <a:pt x="0" y="78"/>
                    <a:pt x="21" y="133"/>
                  </a:cubicBezTo>
                  <a:cubicBezTo>
                    <a:pt x="21" y="134"/>
                    <a:pt x="22" y="137"/>
                    <a:pt x="15" y="148"/>
                  </a:cubicBezTo>
                  <a:cubicBezTo>
                    <a:pt x="15" y="148"/>
                    <a:pt x="14" y="151"/>
                    <a:pt x="15" y="153"/>
                  </a:cubicBezTo>
                  <a:cubicBezTo>
                    <a:pt x="16" y="155"/>
                    <a:pt x="19" y="155"/>
                    <a:pt x="24" y="153"/>
                  </a:cubicBezTo>
                  <a:cubicBezTo>
                    <a:pt x="24" y="153"/>
                    <a:pt x="28" y="151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49" y="153"/>
                    <a:pt x="68" y="153"/>
                  </a:cubicBezTo>
                  <a:cubicBezTo>
                    <a:pt x="88" y="153"/>
                    <a:pt x="119" y="150"/>
                    <a:pt x="153" y="137"/>
                  </a:cubicBezTo>
                  <a:close/>
                  <a:moveTo>
                    <a:pt x="67" y="57"/>
                  </a:moveTo>
                  <a:cubicBezTo>
                    <a:pt x="67" y="57"/>
                    <a:pt x="69" y="52"/>
                    <a:pt x="81" y="50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8" y="49"/>
                    <a:pt x="96" y="48"/>
                    <a:pt x="102" y="50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78" y="52"/>
                    <a:pt x="75" y="62"/>
                  </a:cubicBezTo>
                  <a:cubicBezTo>
                    <a:pt x="75" y="62"/>
                    <a:pt x="73" y="69"/>
                    <a:pt x="92" y="70"/>
                  </a:cubicBezTo>
                  <a:cubicBezTo>
                    <a:pt x="92" y="70"/>
                    <a:pt x="119" y="73"/>
                    <a:pt x="106" y="92"/>
                  </a:cubicBezTo>
                  <a:cubicBezTo>
                    <a:pt x="106" y="92"/>
                    <a:pt x="102" y="97"/>
                    <a:pt x="93" y="98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99"/>
                    <a:pt x="75" y="100"/>
                    <a:pt x="69" y="97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92"/>
                    <a:pt x="84" y="98"/>
                    <a:pt x="97" y="90"/>
                  </a:cubicBezTo>
                  <a:cubicBezTo>
                    <a:pt x="97" y="90"/>
                    <a:pt x="108" y="82"/>
                    <a:pt x="93" y="78"/>
                  </a:cubicBezTo>
                  <a:cubicBezTo>
                    <a:pt x="93" y="78"/>
                    <a:pt x="85" y="76"/>
                    <a:pt x="78" y="74"/>
                  </a:cubicBezTo>
                  <a:cubicBezTo>
                    <a:pt x="78" y="74"/>
                    <a:pt x="60" y="70"/>
                    <a:pt x="67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117" name="Freeform 32"/>
            <p:cNvSpPr/>
            <p:nvPr/>
          </p:nvSpPr>
          <p:spPr bwMode="auto">
            <a:xfrm>
              <a:off x="6433" y="2606"/>
              <a:ext cx="176" cy="108"/>
            </a:xfrm>
            <a:custGeom>
              <a:avLst/>
              <a:gdLst>
                <a:gd name="T0" fmla="*/ 21 w 74"/>
                <a:gd name="T1" fmla="*/ 45 h 45"/>
                <a:gd name="T2" fmla="*/ 60 w 74"/>
                <a:gd name="T3" fmla="*/ 44 h 45"/>
                <a:gd name="T4" fmla="*/ 74 w 74"/>
                <a:gd name="T5" fmla="*/ 15 h 45"/>
                <a:gd name="T6" fmla="*/ 38 w 74"/>
                <a:gd name="T7" fmla="*/ 14 h 45"/>
                <a:gd name="T8" fmla="*/ 23 w 74"/>
                <a:gd name="T9" fmla="*/ 8 h 45"/>
                <a:gd name="T10" fmla="*/ 6 w 74"/>
                <a:gd name="T11" fmla="*/ 17 h 45"/>
                <a:gd name="T12" fmla="*/ 21 w 74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5">
                  <a:moveTo>
                    <a:pt x="21" y="45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62" y="37"/>
                    <a:pt x="66" y="27"/>
                    <a:pt x="74" y="15"/>
                  </a:cubicBezTo>
                  <a:cubicBezTo>
                    <a:pt x="74" y="15"/>
                    <a:pt x="69" y="2"/>
                    <a:pt x="38" y="14"/>
                  </a:cubicBezTo>
                  <a:cubicBezTo>
                    <a:pt x="38" y="14"/>
                    <a:pt x="31" y="13"/>
                    <a:pt x="23" y="8"/>
                  </a:cubicBezTo>
                  <a:cubicBezTo>
                    <a:pt x="23" y="8"/>
                    <a:pt x="0" y="0"/>
                    <a:pt x="6" y="17"/>
                  </a:cubicBezTo>
                  <a:lnTo>
                    <a:pt x="21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118" name="Freeform 33"/>
            <p:cNvSpPr>
              <a:spLocks noEditPoints="1"/>
            </p:cNvSpPr>
            <p:nvPr/>
          </p:nvSpPr>
          <p:spPr bwMode="auto">
            <a:xfrm>
              <a:off x="6442" y="2621"/>
              <a:ext cx="167" cy="95"/>
            </a:xfrm>
            <a:custGeom>
              <a:avLst/>
              <a:gdLst>
                <a:gd name="T0" fmla="*/ 17 w 70"/>
                <a:gd name="T1" fmla="*/ 40 h 40"/>
                <a:gd name="T2" fmla="*/ 2 w 70"/>
                <a:gd name="T3" fmla="*/ 11 h 40"/>
                <a:gd name="T4" fmla="*/ 2 w 70"/>
                <a:gd name="T5" fmla="*/ 2 h 40"/>
                <a:gd name="T6" fmla="*/ 9 w 70"/>
                <a:gd name="T7" fmla="*/ 0 h 40"/>
                <a:gd name="T8" fmla="*/ 19 w 70"/>
                <a:gd name="T9" fmla="*/ 1 h 40"/>
                <a:gd name="T10" fmla="*/ 19 w 70"/>
                <a:gd name="T11" fmla="*/ 1 h 40"/>
                <a:gd name="T12" fmla="*/ 34 w 70"/>
                <a:gd name="T13" fmla="*/ 8 h 40"/>
                <a:gd name="T14" fmla="*/ 56 w 70"/>
                <a:gd name="T15" fmla="*/ 2 h 40"/>
                <a:gd name="T16" fmla="*/ 70 w 70"/>
                <a:gd name="T17" fmla="*/ 9 h 40"/>
                <a:gd name="T18" fmla="*/ 70 w 70"/>
                <a:gd name="T19" fmla="*/ 9 h 40"/>
                <a:gd name="T20" fmla="*/ 70 w 70"/>
                <a:gd name="T21" fmla="*/ 10 h 40"/>
                <a:gd name="T22" fmla="*/ 56 w 70"/>
                <a:gd name="T23" fmla="*/ 39 h 40"/>
                <a:gd name="T24" fmla="*/ 56 w 70"/>
                <a:gd name="T25" fmla="*/ 39 h 40"/>
                <a:gd name="T26" fmla="*/ 17 w 70"/>
                <a:gd name="T27" fmla="*/ 40 h 40"/>
                <a:gd name="T28" fmla="*/ 9 w 70"/>
                <a:gd name="T29" fmla="*/ 1 h 40"/>
                <a:gd name="T30" fmla="*/ 3 w 70"/>
                <a:gd name="T31" fmla="*/ 3 h 40"/>
                <a:gd name="T32" fmla="*/ 3 w 70"/>
                <a:gd name="T33" fmla="*/ 11 h 40"/>
                <a:gd name="T34" fmla="*/ 17 w 70"/>
                <a:gd name="T35" fmla="*/ 39 h 40"/>
                <a:gd name="T36" fmla="*/ 55 w 70"/>
                <a:gd name="T37" fmla="*/ 38 h 40"/>
                <a:gd name="T38" fmla="*/ 69 w 70"/>
                <a:gd name="T39" fmla="*/ 9 h 40"/>
                <a:gd name="T40" fmla="*/ 56 w 70"/>
                <a:gd name="T41" fmla="*/ 4 h 40"/>
                <a:gd name="T42" fmla="*/ 34 w 70"/>
                <a:gd name="T43" fmla="*/ 9 h 40"/>
                <a:gd name="T44" fmla="*/ 34 w 70"/>
                <a:gd name="T45" fmla="*/ 9 h 40"/>
                <a:gd name="T46" fmla="*/ 34 w 70"/>
                <a:gd name="T47" fmla="*/ 9 h 40"/>
                <a:gd name="T48" fmla="*/ 18 w 70"/>
                <a:gd name="T49" fmla="*/ 2 h 40"/>
                <a:gd name="T50" fmla="*/ 9 w 70"/>
                <a:gd name="T51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40">
                  <a:moveTo>
                    <a:pt x="17" y="40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5" y="0"/>
                    <a:pt x="9" y="0"/>
                  </a:cubicBezTo>
                  <a:cubicBezTo>
                    <a:pt x="14" y="0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6" y="6"/>
                    <a:pt x="33" y="8"/>
                    <a:pt x="34" y="8"/>
                  </a:cubicBezTo>
                  <a:cubicBezTo>
                    <a:pt x="43" y="4"/>
                    <a:pt x="50" y="2"/>
                    <a:pt x="56" y="2"/>
                  </a:cubicBezTo>
                  <a:cubicBezTo>
                    <a:pt x="68" y="2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4" y="20"/>
                    <a:pt x="59" y="30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17" y="40"/>
                  </a:lnTo>
                  <a:close/>
                  <a:moveTo>
                    <a:pt x="9" y="1"/>
                  </a:moveTo>
                  <a:cubicBezTo>
                    <a:pt x="6" y="1"/>
                    <a:pt x="4" y="1"/>
                    <a:pt x="3" y="3"/>
                  </a:cubicBezTo>
                  <a:cubicBezTo>
                    <a:pt x="1" y="4"/>
                    <a:pt x="1" y="7"/>
                    <a:pt x="3" y="1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8" y="29"/>
                    <a:pt x="63" y="19"/>
                    <a:pt x="69" y="9"/>
                  </a:cubicBezTo>
                  <a:cubicBezTo>
                    <a:pt x="69" y="8"/>
                    <a:pt x="66" y="4"/>
                    <a:pt x="56" y="4"/>
                  </a:cubicBezTo>
                  <a:cubicBezTo>
                    <a:pt x="50" y="4"/>
                    <a:pt x="43" y="5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27" y="8"/>
                    <a:pt x="18" y="2"/>
                  </a:cubicBezTo>
                  <a:cubicBezTo>
                    <a:pt x="18" y="2"/>
                    <a:pt x="13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119" name="Freeform 34"/>
            <p:cNvSpPr/>
            <p:nvPr/>
          </p:nvSpPr>
          <p:spPr bwMode="auto">
            <a:xfrm>
              <a:off x="6471" y="2721"/>
              <a:ext cx="114" cy="34"/>
            </a:xfrm>
            <a:custGeom>
              <a:avLst/>
              <a:gdLst>
                <a:gd name="T0" fmla="*/ 40 w 48"/>
                <a:gd name="T1" fmla="*/ 0 h 14"/>
                <a:gd name="T2" fmla="*/ 6 w 48"/>
                <a:gd name="T3" fmla="*/ 1 h 14"/>
                <a:gd name="T4" fmla="*/ 0 w 48"/>
                <a:gd name="T5" fmla="*/ 7 h 14"/>
                <a:gd name="T6" fmla="*/ 7 w 48"/>
                <a:gd name="T7" fmla="*/ 14 h 14"/>
                <a:gd name="T8" fmla="*/ 41 w 48"/>
                <a:gd name="T9" fmla="*/ 13 h 14"/>
                <a:gd name="T10" fmla="*/ 48 w 48"/>
                <a:gd name="T11" fmla="*/ 6 h 14"/>
                <a:gd name="T12" fmla="*/ 40 w 48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0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3" y="1"/>
                    <a:pt x="0" y="4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5" y="12"/>
                    <a:pt x="48" y="10"/>
                    <a:pt x="48" y="6"/>
                  </a:cubicBezTo>
                  <a:cubicBezTo>
                    <a:pt x="47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120" name="Freeform 35"/>
            <p:cNvSpPr>
              <a:spLocks noEditPoints="1"/>
            </p:cNvSpPr>
            <p:nvPr/>
          </p:nvSpPr>
          <p:spPr bwMode="auto">
            <a:xfrm>
              <a:off x="6468" y="2719"/>
              <a:ext cx="117" cy="36"/>
            </a:xfrm>
            <a:custGeom>
              <a:avLst/>
              <a:gdLst>
                <a:gd name="T0" fmla="*/ 8 w 49"/>
                <a:gd name="T1" fmla="*/ 15 h 15"/>
                <a:gd name="T2" fmla="*/ 0 w 49"/>
                <a:gd name="T3" fmla="*/ 8 h 15"/>
                <a:gd name="T4" fmla="*/ 2 w 49"/>
                <a:gd name="T5" fmla="*/ 3 h 15"/>
                <a:gd name="T6" fmla="*/ 7 w 49"/>
                <a:gd name="T7" fmla="*/ 1 h 15"/>
                <a:gd name="T8" fmla="*/ 42 w 49"/>
                <a:gd name="T9" fmla="*/ 0 h 15"/>
                <a:gd name="T10" fmla="*/ 49 w 49"/>
                <a:gd name="T11" fmla="*/ 7 h 15"/>
                <a:gd name="T12" fmla="*/ 42 w 49"/>
                <a:gd name="T13" fmla="*/ 14 h 15"/>
                <a:gd name="T14" fmla="*/ 8 w 49"/>
                <a:gd name="T15" fmla="*/ 15 h 15"/>
                <a:gd name="T16" fmla="*/ 42 w 49"/>
                <a:gd name="T17" fmla="*/ 1 h 15"/>
                <a:gd name="T18" fmla="*/ 41 w 49"/>
                <a:gd name="T19" fmla="*/ 1 h 15"/>
                <a:gd name="T20" fmla="*/ 7 w 49"/>
                <a:gd name="T21" fmla="*/ 2 h 15"/>
                <a:gd name="T22" fmla="*/ 3 w 49"/>
                <a:gd name="T23" fmla="*/ 4 h 15"/>
                <a:gd name="T24" fmla="*/ 1 w 49"/>
                <a:gd name="T25" fmla="*/ 8 h 15"/>
                <a:gd name="T26" fmla="*/ 8 w 49"/>
                <a:gd name="T27" fmla="*/ 14 h 15"/>
                <a:gd name="T28" fmla="*/ 8 w 49"/>
                <a:gd name="T29" fmla="*/ 14 h 15"/>
                <a:gd name="T30" fmla="*/ 42 w 49"/>
                <a:gd name="T31" fmla="*/ 13 h 15"/>
                <a:gd name="T32" fmla="*/ 48 w 49"/>
                <a:gd name="T33" fmla="*/ 7 h 15"/>
                <a:gd name="T34" fmla="*/ 42 w 49"/>
                <a:gd name="T3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15">
                  <a:moveTo>
                    <a:pt x="8" y="15"/>
                  </a:moveTo>
                  <a:cubicBezTo>
                    <a:pt x="4" y="15"/>
                    <a:pt x="0" y="12"/>
                    <a:pt x="0" y="8"/>
                  </a:cubicBezTo>
                  <a:cubicBezTo>
                    <a:pt x="0" y="6"/>
                    <a:pt x="1" y="5"/>
                    <a:pt x="2" y="3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9" y="3"/>
                    <a:pt x="49" y="7"/>
                  </a:cubicBezTo>
                  <a:cubicBezTo>
                    <a:pt x="49" y="11"/>
                    <a:pt x="46" y="14"/>
                    <a:pt x="42" y="14"/>
                  </a:cubicBezTo>
                  <a:lnTo>
                    <a:pt x="8" y="15"/>
                  </a:lnTo>
                  <a:close/>
                  <a:moveTo>
                    <a:pt x="42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4" y="3"/>
                    <a:pt x="3" y="4"/>
                  </a:cubicBezTo>
                  <a:cubicBezTo>
                    <a:pt x="2" y="5"/>
                    <a:pt x="1" y="7"/>
                    <a:pt x="1" y="8"/>
                  </a:cubicBezTo>
                  <a:cubicBezTo>
                    <a:pt x="1" y="12"/>
                    <a:pt x="4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5" y="13"/>
                    <a:pt x="48" y="10"/>
                    <a:pt x="48" y="7"/>
                  </a:cubicBezTo>
                  <a:cubicBezTo>
                    <a:pt x="48" y="4"/>
                    <a:pt x="45" y="1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121" name="Freeform 36"/>
            <p:cNvSpPr>
              <a:spLocks noEditPoints="1"/>
            </p:cNvSpPr>
            <p:nvPr/>
          </p:nvSpPr>
          <p:spPr bwMode="auto">
            <a:xfrm>
              <a:off x="6335" y="2762"/>
              <a:ext cx="402" cy="354"/>
            </a:xfrm>
            <a:custGeom>
              <a:avLst/>
              <a:gdLst>
                <a:gd name="T0" fmla="*/ 163 w 169"/>
                <a:gd name="T1" fmla="*/ 131 h 148"/>
                <a:gd name="T2" fmla="*/ 159 w 169"/>
                <a:gd name="T3" fmla="*/ 108 h 148"/>
                <a:gd name="T4" fmla="*/ 135 w 169"/>
                <a:gd name="T5" fmla="*/ 36 h 148"/>
                <a:gd name="T6" fmla="*/ 99 w 169"/>
                <a:gd name="T7" fmla="*/ 2 h 148"/>
                <a:gd name="T8" fmla="*/ 99 w 169"/>
                <a:gd name="T9" fmla="*/ 0 h 148"/>
                <a:gd name="T10" fmla="*/ 63 w 169"/>
                <a:gd name="T11" fmla="*/ 1 h 148"/>
                <a:gd name="T12" fmla="*/ 38 w 169"/>
                <a:gd name="T13" fmla="*/ 31 h 148"/>
                <a:gd name="T14" fmla="*/ 15 w 169"/>
                <a:gd name="T15" fmla="*/ 124 h 148"/>
                <a:gd name="T16" fmla="*/ 8 w 169"/>
                <a:gd name="T17" fmla="*/ 139 h 148"/>
                <a:gd name="T18" fmla="*/ 8 w 169"/>
                <a:gd name="T19" fmla="*/ 139 h 148"/>
                <a:gd name="T20" fmla="*/ 7 w 169"/>
                <a:gd name="T21" fmla="*/ 143 h 148"/>
                <a:gd name="T22" fmla="*/ 16 w 169"/>
                <a:gd name="T23" fmla="*/ 144 h 148"/>
                <a:gd name="T24" fmla="*/ 28 w 169"/>
                <a:gd name="T25" fmla="*/ 142 h 148"/>
                <a:gd name="T26" fmla="*/ 28 w 169"/>
                <a:gd name="T27" fmla="*/ 142 h 148"/>
                <a:gd name="T28" fmla="*/ 29 w 169"/>
                <a:gd name="T29" fmla="*/ 142 h 148"/>
                <a:gd name="T30" fmla="*/ 78 w 169"/>
                <a:gd name="T31" fmla="*/ 148 h 148"/>
                <a:gd name="T32" fmla="*/ 143 w 169"/>
                <a:gd name="T33" fmla="*/ 139 h 148"/>
                <a:gd name="T34" fmla="*/ 155 w 169"/>
                <a:gd name="T35" fmla="*/ 141 h 148"/>
                <a:gd name="T36" fmla="*/ 159 w 169"/>
                <a:gd name="T37" fmla="*/ 142 h 148"/>
                <a:gd name="T38" fmla="*/ 167 w 169"/>
                <a:gd name="T39" fmla="*/ 138 h 148"/>
                <a:gd name="T40" fmla="*/ 163 w 169"/>
                <a:gd name="T41" fmla="*/ 131 h 148"/>
                <a:gd name="T42" fmla="*/ 107 w 169"/>
                <a:gd name="T43" fmla="*/ 101 h 148"/>
                <a:gd name="T44" fmla="*/ 56 w 169"/>
                <a:gd name="T45" fmla="*/ 100 h 148"/>
                <a:gd name="T46" fmla="*/ 56 w 169"/>
                <a:gd name="T47" fmla="*/ 96 h 148"/>
                <a:gd name="T48" fmla="*/ 70 w 169"/>
                <a:gd name="T49" fmla="*/ 79 h 148"/>
                <a:gd name="T50" fmla="*/ 70 w 169"/>
                <a:gd name="T51" fmla="*/ 73 h 148"/>
                <a:gd name="T52" fmla="*/ 57 w 169"/>
                <a:gd name="T53" fmla="*/ 73 h 148"/>
                <a:gd name="T54" fmla="*/ 57 w 169"/>
                <a:gd name="T55" fmla="*/ 67 h 148"/>
                <a:gd name="T56" fmla="*/ 68 w 169"/>
                <a:gd name="T57" fmla="*/ 67 h 148"/>
                <a:gd name="T58" fmla="*/ 67 w 169"/>
                <a:gd name="T59" fmla="*/ 57 h 148"/>
                <a:gd name="T60" fmla="*/ 91 w 169"/>
                <a:gd name="T61" fmla="*/ 39 h 148"/>
                <a:gd name="T62" fmla="*/ 104 w 169"/>
                <a:gd name="T63" fmla="*/ 41 h 148"/>
                <a:gd name="T64" fmla="*/ 102 w 169"/>
                <a:gd name="T65" fmla="*/ 47 h 148"/>
                <a:gd name="T66" fmla="*/ 91 w 169"/>
                <a:gd name="T67" fmla="*/ 45 h 148"/>
                <a:gd name="T68" fmla="*/ 77 w 169"/>
                <a:gd name="T69" fmla="*/ 57 h 148"/>
                <a:gd name="T70" fmla="*/ 79 w 169"/>
                <a:gd name="T71" fmla="*/ 67 h 148"/>
                <a:gd name="T72" fmla="*/ 97 w 169"/>
                <a:gd name="T73" fmla="*/ 67 h 148"/>
                <a:gd name="T74" fmla="*/ 96 w 169"/>
                <a:gd name="T75" fmla="*/ 73 h 148"/>
                <a:gd name="T76" fmla="*/ 80 w 169"/>
                <a:gd name="T77" fmla="*/ 73 h 148"/>
                <a:gd name="T78" fmla="*/ 79 w 169"/>
                <a:gd name="T79" fmla="*/ 83 h 148"/>
                <a:gd name="T80" fmla="*/ 71 w 169"/>
                <a:gd name="T81" fmla="*/ 93 h 148"/>
                <a:gd name="T82" fmla="*/ 71 w 169"/>
                <a:gd name="T83" fmla="*/ 94 h 148"/>
                <a:gd name="T84" fmla="*/ 107 w 169"/>
                <a:gd name="T85" fmla="*/ 94 h 148"/>
                <a:gd name="T86" fmla="*/ 107 w 169"/>
                <a:gd name="T87" fmla="*/ 10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9" h="148">
                  <a:moveTo>
                    <a:pt x="163" y="131"/>
                  </a:moveTo>
                  <a:cubicBezTo>
                    <a:pt x="163" y="131"/>
                    <a:pt x="154" y="125"/>
                    <a:pt x="159" y="108"/>
                  </a:cubicBezTo>
                  <a:cubicBezTo>
                    <a:pt x="159" y="108"/>
                    <a:pt x="168" y="62"/>
                    <a:pt x="135" y="36"/>
                  </a:cubicBezTo>
                  <a:cubicBezTo>
                    <a:pt x="133" y="35"/>
                    <a:pt x="100" y="10"/>
                    <a:pt x="99" y="2"/>
                  </a:cubicBezTo>
                  <a:cubicBezTo>
                    <a:pt x="99" y="2"/>
                    <a:pt x="99" y="1"/>
                    <a:pt x="99" y="0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58" y="9"/>
                    <a:pt x="50" y="19"/>
                    <a:pt x="38" y="31"/>
                  </a:cubicBezTo>
                  <a:cubicBezTo>
                    <a:pt x="37" y="32"/>
                    <a:pt x="0" y="69"/>
                    <a:pt x="15" y="124"/>
                  </a:cubicBezTo>
                  <a:cubicBezTo>
                    <a:pt x="15" y="125"/>
                    <a:pt x="16" y="128"/>
                    <a:pt x="8" y="139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9"/>
                    <a:pt x="6" y="142"/>
                    <a:pt x="7" y="143"/>
                  </a:cubicBezTo>
                  <a:cubicBezTo>
                    <a:pt x="9" y="145"/>
                    <a:pt x="12" y="145"/>
                    <a:pt x="16" y="144"/>
                  </a:cubicBezTo>
                  <a:cubicBezTo>
                    <a:pt x="16" y="144"/>
                    <a:pt x="21" y="143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9" y="142"/>
                    <a:pt x="48" y="148"/>
                    <a:pt x="78" y="148"/>
                  </a:cubicBezTo>
                  <a:cubicBezTo>
                    <a:pt x="100" y="148"/>
                    <a:pt x="122" y="145"/>
                    <a:pt x="143" y="139"/>
                  </a:cubicBezTo>
                  <a:cubicBezTo>
                    <a:pt x="143" y="139"/>
                    <a:pt x="149" y="138"/>
                    <a:pt x="155" y="141"/>
                  </a:cubicBezTo>
                  <a:cubicBezTo>
                    <a:pt x="155" y="141"/>
                    <a:pt x="157" y="142"/>
                    <a:pt x="159" y="142"/>
                  </a:cubicBezTo>
                  <a:cubicBezTo>
                    <a:pt x="162" y="142"/>
                    <a:pt x="165" y="140"/>
                    <a:pt x="167" y="138"/>
                  </a:cubicBezTo>
                  <a:cubicBezTo>
                    <a:pt x="167" y="138"/>
                    <a:pt x="169" y="135"/>
                    <a:pt x="163" y="131"/>
                  </a:cubicBezTo>
                  <a:close/>
                  <a:moveTo>
                    <a:pt x="107" y="101"/>
                  </a:moveTo>
                  <a:cubicBezTo>
                    <a:pt x="56" y="100"/>
                    <a:pt x="56" y="100"/>
                    <a:pt x="56" y="100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4" y="93"/>
                    <a:pt x="70" y="86"/>
                    <a:pt x="70" y="79"/>
                  </a:cubicBezTo>
                  <a:cubicBezTo>
                    <a:pt x="70" y="77"/>
                    <a:pt x="70" y="75"/>
                    <a:pt x="70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68" y="64"/>
                    <a:pt x="67" y="61"/>
                    <a:pt x="67" y="57"/>
                  </a:cubicBezTo>
                  <a:cubicBezTo>
                    <a:pt x="67" y="46"/>
                    <a:pt x="77" y="39"/>
                    <a:pt x="91" y="39"/>
                  </a:cubicBezTo>
                  <a:cubicBezTo>
                    <a:pt x="97" y="39"/>
                    <a:pt x="102" y="40"/>
                    <a:pt x="104" y="41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0" y="46"/>
                    <a:pt x="96" y="45"/>
                    <a:pt x="91" y="45"/>
                  </a:cubicBezTo>
                  <a:cubicBezTo>
                    <a:pt x="81" y="45"/>
                    <a:pt x="77" y="50"/>
                    <a:pt x="77" y="57"/>
                  </a:cubicBezTo>
                  <a:cubicBezTo>
                    <a:pt x="77" y="61"/>
                    <a:pt x="78" y="64"/>
                    <a:pt x="79" y="67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80" y="76"/>
                    <a:pt x="80" y="80"/>
                    <a:pt x="79" y="83"/>
                  </a:cubicBezTo>
                  <a:cubicBezTo>
                    <a:pt x="78" y="87"/>
                    <a:pt x="75" y="91"/>
                    <a:pt x="71" y="93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107" y="94"/>
                    <a:pt x="107" y="94"/>
                    <a:pt x="107" y="94"/>
                  </a:cubicBezTo>
                  <a:lnTo>
                    <a:pt x="107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122" name="Freeform 37"/>
            <p:cNvSpPr/>
            <p:nvPr/>
          </p:nvSpPr>
          <p:spPr bwMode="auto">
            <a:xfrm>
              <a:off x="6147" y="2633"/>
              <a:ext cx="129" cy="81"/>
            </a:xfrm>
            <a:custGeom>
              <a:avLst/>
              <a:gdLst>
                <a:gd name="T0" fmla="*/ 14 w 54"/>
                <a:gd name="T1" fmla="*/ 34 h 34"/>
                <a:gd name="T2" fmla="*/ 43 w 54"/>
                <a:gd name="T3" fmla="*/ 34 h 34"/>
                <a:gd name="T4" fmla="*/ 54 w 54"/>
                <a:gd name="T5" fmla="*/ 13 h 34"/>
                <a:gd name="T6" fmla="*/ 28 w 54"/>
                <a:gd name="T7" fmla="*/ 12 h 34"/>
                <a:gd name="T8" fmla="*/ 16 w 54"/>
                <a:gd name="T9" fmla="*/ 6 h 34"/>
                <a:gd name="T10" fmla="*/ 4 w 54"/>
                <a:gd name="T11" fmla="*/ 13 h 34"/>
                <a:gd name="T12" fmla="*/ 14 w 54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4">
                  <a:moveTo>
                    <a:pt x="14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45" y="29"/>
                    <a:pt x="48" y="22"/>
                    <a:pt x="54" y="13"/>
                  </a:cubicBezTo>
                  <a:cubicBezTo>
                    <a:pt x="54" y="13"/>
                    <a:pt x="51" y="3"/>
                    <a:pt x="28" y="12"/>
                  </a:cubicBezTo>
                  <a:cubicBezTo>
                    <a:pt x="28" y="12"/>
                    <a:pt x="22" y="11"/>
                    <a:pt x="16" y="6"/>
                  </a:cubicBezTo>
                  <a:cubicBezTo>
                    <a:pt x="16" y="6"/>
                    <a:pt x="0" y="0"/>
                    <a:pt x="4" y="13"/>
                  </a:cubicBezTo>
                  <a:lnTo>
                    <a:pt x="1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123" name="Freeform 38"/>
            <p:cNvSpPr>
              <a:spLocks noEditPoints="1"/>
            </p:cNvSpPr>
            <p:nvPr/>
          </p:nvSpPr>
          <p:spPr bwMode="auto">
            <a:xfrm>
              <a:off x="6152" y="2642"/>
              <a:ext cx="126" cy="74"/>
            </a:xfrm>
            <a:custGeom>
              <a:avLst/>
              <a:gdLst>
                <a:gd name="T0" fmla="*/ 12 w 53"/>
                <a:gd name="T1" fmla="*/ 31 h 31"/>
                <a:gd name="T2" fmla="*/ 1 w 53"/>
                <a:gd name="T3" fmla="*/ 9 h 31"/>
                <a:gd name="T4" fmla="*/ 2 w 53"/>
                <a:gd name="T5" fmla="*/ 2 h 31"/>
                <a:gd name="T6" fmla="*/ 7 w 53"/>
                <a:gd name="T7" fmla="*/ 0 h 31"/>
                <a:gd name="T8" fmla="*/ 15 w 53"/>
                <a:gd name="T9" fmla="*/ 2 h 31"/>
                <a:gd name="T10" fmla="*/ 15 w 53"/>
                <a:gd name="T11" fmla="*/ 2 h 31"/>
                <a:gd name="T12" fmla="*/ 25 w 53"/>
                <a:gd name="T13" fmla="*/ 7 h 31"/>
                <a:gd name="T14" fmla="*/ 42 w 53"/>
                <a:gd name="T15" fmla="*/ 3 h 31"/>
                <a:gd name="T16" fmla="*/ 53 w 53"/>
                <a:gd name="T17" fmla="*/ 9 h 31"/>
                <a:gd name="T18" fmla="*/ 53 w 53"/>
                <a:gd name="T19" fmla="*/ 9 h 31"/>
                <a:gd name="T20" fmla="*/ 53 w 53"/>
                <a:gd name="T21" fmla="*/ 9 h 31"/>
                <a:gd name="T22" fmla="*/ 42 w 53"/>
                <a:gd name="T23" fmla="*/ 31 h 31"/>
                <a:gd name="T24" fmla="*/ 42 w 53"/>
                <a:gd name="T25" fmla="*/ 31 h 31"/>
                <a:gd name="T26" fmla="*/ 12 w 53"/>
                <a:gd name="T27" fmla="*/ 31 h 31"/>
                <a:gd name="T28" fmla="*/ 7 w 53"/>
                <a:gd name="T29" fmla="*/ 1 h 31"/>
                <a:gd name="T30" fmla="*/ 2 w 53"/>
                <a:gd name="T31" fmla="*/ 3 h 31"/>
                <a:gd name="T32" fmla="*/ 2 w 53"/>
                <a:gd name="T33" fmla="*/ 9 h 31"/>
                <a:gd name="T34" fmla="*/ 13 w 53"/>
                <a:gd name="T35" fmla="*/ 30 h 31"/>
                <a:gd name="T36" fmla="*/ 41 w 53"/>
                <a:gd name="T37" fmla="*/ 30 h 31"/>
                <a:gd name="T38" fmla="*/ 52 w 53"/>
                <a:gd name="T39" fmla="*/ 9 h 31"/>
                <a:gd name="T40" fmla="*/ 42 w 53"/>
                <a:gd name="T41" fmla="*/ 4 h 31"/>
                <a:gd name="T42" fmla="*/ 26 w 53"/>
                <a:gd name="T43" fmla="*/ 8 h 31"/>
                <a:gd name="T44" fmla="*/ 26 w 53"/>
                <a:gd name="T45" fmla="*/ 8 h 31"/>
                <a:gd name="T46" fmla="*/ 25 w 53"/>
                <a:gd name="T47" fmla="*/ 8 h 31"/>
                <a:gd name="T48" fmla="*/ 14 w 53"/>
                <a:gd name="T49" fmla="*/ 3 h 31"/>
                <a:gd name="T50" fmla="*/ 7 w 53"/>
                <a:gd name="T5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12" y="31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10" y="0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0" y="6"/>
                    <a:pt x="25" y="7"/>
                    <a:pt x="25" y="7"/>
                  </a:cubicBezTo>
                  <a:cubicBezTo>
                    <a:pt x="32" y="5"/>
                    <a:pt x="37" y="3"/>
                    <a:pt x="42" y="3"/>
                  </a:cubicBezTo>
                  <a:cubicBezTo>
                    <a:pt x="51" y="3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8" y="17"/>
                    <a:pt x="44" y="24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lnTo>
                    <a:pt x="12" y="31"/>
                  </a:lnTo>
                  <a:close/>
                  <a:moveTo>
                    <a:pt x="7" y="1"/>
                  </a:moveTo>
                  <a:cubicBezTo>
                    <a:pt x="5" y="1"/>
                    <a:pt x="3" y="2"/>
                    <a:pt x="2" y="3"/>
                  </a:cubicBezTo>
                  <a:cubicBezTo>
                    <a:pt x="1" y="4"/>
                    <a:pt x="1" y="6"/>
                    <a:pt x="2" y="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3" y="23"/>
                    <a:pt x="47" y="16"/>
                    <a:pt x="52" y="9"/>
                  </a:cubicBezTo>
                  <a:cubicBezTo>
                    <a:pt x="51" y="8"/>
                    <a:pt x="49" y="4"/>
                    <a:pt x="42" y="4"/>
                  </a:cubicBezTo>
                  <a:cubicBezTo>
                    <a:pt x="37" y="4"/>
                    <a:pt x="32" y="6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0" y="7"/>
                    <a:pt x="14" y="3"/>
                  </a:cubicBezTo>
                  <a:cubicBezTo>
                    <a:pt x="14" y="3"/>
                    <a:pt x="10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124" name="Freeform 39"/>
            <p:cNvSpPr/>
            <p:nvPr/>
          </p:nvSpPr>
          <p:spPr bwMode="auto">
            <a:xfrm>
              <a:off x="6171" y="2721"/>
              <a:ext cx="86" cy="24"/>
            </a:xfrm>
            <a:custGeom>
              <a:avLst/>
              <a:gdLst>
                <a:gd name="T0" fmla="*/ 31 w 36"/>
                <a:gd name="T1" fmla="*/ 0 h 10"/>
                <a:gd name="T2" fmla="*/ 5 w 36"/>
                <a:gd name="T3" fmla="*/ 0 h 10"/>
                <a:gd name="T4" fmla="*/ 0 w 36"/>
                <a:gd name="T5" fmla="*/ 5 h 10"/>
                <a:gd name="T6" fmla="*/ 5 w 36"/>
                <a:gd name="T7" fmla="*/ 10 h 10"/>
                <a:gd name="T8" fmla="*/ 31 w 36"/>
                <a:gd name="T9" fmla="*/ 10 h 10"/>
                <a:gd name="T10" fmla="*/ 36 w 36"/>
                <a:gd name="T11" fmla="*/ 5 h 10"/>
                <a:gd name="T12" fmla="*/ 31 w 36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0">
                  <a:moveTo>
                    <a:pt x="3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10"/>
                    <a:pt x="36" y="7"/>
                    <a:pt x="36" y="5"/>
                  </a:cubicBezTo>
                  <a:cubicBezTo>
                    <a:pt x="36" y="2"/>
                    <a:pt x="34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125" name="Freeform 40"/>
            <p:cNvSpPr>
              <a:spLocks noEditPoints="1"/>
            </p:cNvSpPr>
            <p:nvPr/>
          </p:nvSpPr>
          <p:spPr bwMode="auto">
            <a:xfrm>
              <a:off x="6171" y="2719"/>
              <a:ext cx="86" cy="26"/>
            </a:xfrm>
            <a:custGeom>
              <a:avLst/>
              <a:gdLst>
                <a:gd name="T0" fmla="*/ 5 w 36"/>
                <a:gd name="T1" fmla="*/ 11 h 11"/>
                <a:gd name="T2" fmla="*/ 0 w 36"/>
                <a:gd name="T3" fmla="*/ 6 h 11"/>
                <a:gd name="T4" fmla="*/ 1 w 36"/>
                <a:gd name="T5" fmla="*/ 2 h 11"/>
                <a:gd name="T6" fmla="*/ 5 w 36"/>
                <a:gd name="T7" fmla="*/ 0 h 11"/>
                <a:gd name="T8" fmla="*/ 31 w 36"/>
                <a:gd name="T9" fmla="*/ 0 h 11"/>
                <a:gd name="T10" fmla="*/ 36 w 36"/>
                <a:gd name="T11" fmla="*/ 6 h 11"/>
                <a:gd name="T12" fmla="*/ 31 w 36"/>
                <a:gd name="T13" fmla="*/ 11 h 11"/>
                <a:gd name="T14" fmla="*/ 5 w 36"/>
                <a:gd name="T15" fmla="*/ 11 h 11"/>
                <a:gd name="T16" fmla="*/ 31 w 36"/>
                <a:gd name="T17" fmla="*/ 1 h 11"/>
                <a:gd name="T18" fmla="*/ 5 w 36"/>
                <a:gd name="T19" fmla="*/ 1 h 11"/>
                <a:gd name="T20" fmla="*/ 2 w 36"/>
                <a:gd name="T21" fmla="*/ 3 h 11"/>
                <a:gd name="T22" fmla="*/ 1 w 36"/>
                <a:gd name="T23" fmla="*/ 6 h 11"/>
                <a:gd name="T24" fmla="*/ 5 w 36"/>
                <a:gd name="T25" fmla="*/ 10 h 11"/>
                <a:gd name="T26" fmla="*/ 5 w 36"/>
                <a:gd name="T27" fmla="*/ 11 h 11"/>
                <a:gd name="T28" fmla="*/ 5 w 36"/>
                <a:gd name="T29" fmla="*/ 10 h 11"/>
                <a:gd name="T30" fmla="*/ 31 w 36"/>
                <a:gd name="T31" fmla="*/ 10 h 11"/>
                <a:gd name="T32" fmla="*/ 35 w 36"/>
                <a:gd name="T33" fmla="*/ 6 h 11"/>
                <a:gd name="T34" fmla="*/ 31 w 36"/>
                <a:gd name="T3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1">
                  <a:moveTo>
                    <a:pt x="5" y="11"/>
                  </a:moveTo>
                  <a:cubicBezTo>
                    <a:pt x="2" y="11"/>
                    <a:pt x="0" y="9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4" y="0"/>
                    <a:pt x="36" y="3"/>
                    <a:pt x="36" y="6"/>
                  </a:cubicBezTo>
                  <a:cubicBezTo>
                    <a:pt x="36" y="9"/>
                    <a:pt x="34" y="11"/>
                    <a:pt x="31" y="11"/>
                  </a:cubicBezTo>
                  <a:lnTo>
                    <a:pt x="5" y="11"/>
                  </a:lnTo>
                  <a:close/>
                  <a:moveTo>
                    <a:pt x="31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1" y="8"/>
                    <a:pt x="3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3" y="10"/>
                    <a:pt x="35" y="8"/>
                    <a:pt x="35" y="6"/>
                  </a:cubicBezTo>
                  <a:cubicBezTo>
                    <a:pt x="35" y="3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126" name="Freeform 41"/>
            <p:cNvSpPr>
              <a:spLocks noEditPoints="1"/>
            </p:cNvSpPr>
            <p:nvPr/>
          </p:nvSpPr>
          <p:spPr bwMode="auto">
            <a:xfrm>
              <a:off x="6066" y="2752"/>
              <a:ext cx="300" cy="264"/>
            </a:xfrm>
            <a:custGeom>
              <a:avLst/>
              <a:gdLst>
                <a:gd name="T0" fmla="*/ 120 w 126"/>
                <a:gd name="T1" fmla="*/ 99 h 110"/>
                <a:gd name="T2" fmla="*/ 118 w 126"/>
                <a:gd name="T3" fmla="*/ 82 h 110"/>
                <a:gd name="T4" fmla="*/ 101 w 126"/>
                <a:gd name="T5" fmla="*/ 28 h 110"/>
                <a:gd name="T6" fmla="*/ 76 w 126"/>
                <a:gd name="T7" fmla="*/ 2 h 110"/>
                <a:gd name="T8" fmla="*/ 75 w 126"/>
                <a:gd name="T9" fmla="*/ 0 h 110"/>
                <a:gd name="T10" fmla="*/ 48 w 126"/>
                <a:gd name="T11" fmla="*/ 0 h 110"/>
                <a:gd name="T12" fmla="*/ 29 w 126"/>
                <a:gd name="T13" fmla="*/ 22 h 110"/>
                <a:gd name="T14" fmla="*/ 10 w 126"/>
                <a:gd name="T15" fmla="*/ 91 h 110"/>
                <a:gd name="T16" fmla="*/ 4 w 126"/>
                <a:gd name="T17" fmla="*/ 102 h 110"/>
                <a:gd name="T18" fmla="*/ 4 w 126"/>
                <a:gd name="T19" fmla="*/ 105 h 110"/>
                <a:gd name="T20" fmla="*/ 10 w 126"/>
                <a:gd name="T21" fmla="*/ 106 h 110"/>
                <a:gd name="T22" fmla="*/ 19 w 126"/>
                <a:gd name="T23" fmla="*/ 105 h 110"/>
                <a:gd name="T24" fmla="*/ 19 w 126"/>
                <a:gd name="T25" fmla="*/ 105 h 110"/>
                <a:gd name="T26" fmla="*/ 20 w 126"/>
                <a:gd name="T27" fmla="*/ 105 h 110"/>
                <a:gd name="T28" fmla="*/ 61 w 126"/>
                <a:gd name="T29" fmla="*/ 110 h 110"/>
                <a:gd name="T30" fmla="*/ 105 w 126"/>
                <a:gd name="T31" fmla="*/ 104 h 110"/>
                <a:gd name="T32" fmla="*/ 107 w 126"/>
                <a:gd name="T33" fmla="*/ 104 h 110"/>
                <a:gd name="T34" fmla="*/ 114 w 126"/>
                <a:gd name="T35" fmla="*/ 106 h 110"/>
                <a:gd name="T36" fmla="*/ 118 w 126"/>
                <a:gd name="T37" fmla="*/ 107 h 110"/>
                <a:gd name="T38" fmla="*/ 123 w 126"/>
                <a:gd name="T39" fmla="*/ 104 h 110"/>
                <a:gd name="T40" fmla="*/ 120 w 126"/>
                <a:gd name="T41" fmla="*/ 99 h 110"/>
                <a:gd name="T42" fmla="*/ 81 w 126"/>
                <a:gd name="T43" fmla="*/ 55 h 110"/>
                <a:gd name="T44" fmla="*/ 81 w 126"/>
                <a:gd name="T45" fmla="*/ 58 h 110"/>
                <a:gd name="T46" fmla="*/ 53 w 126"/>
                <a:gd name="T47" fmla="*/ 57 h 110"/>
                <a:gd name="T48" fmla="*/ 53 w 126"/>
                <a:gd name="T49" fmla="*/ 62 h 110"/>
                <a:gd name="T50" fmla="*/ 81 w 126"/>
                <a:gd name="T51" fmla="*/ 62 h 110"/>
                <a:gd name="T52" fmla="*/ 81 w 126"/>
                <a:gd name="T53" fmla="*/ 66 h 110"/>
                <a:gd name="T54" fmla="*/ 53 w 126"/>
                <a:gd name="T55" fmla="*/ 65 h 110"/>
                <a:gd name="T56" fmla="*/ 67 w 126"/>
                <a:gd name="T57" fmla="*/ 80 h 110"/>
                <a:gd name="T58" fmla="*/ 83 w 126"/>
                <a:gd name="T59" fmla="*/ 78 h 110"/>
                <a:gd name="T60" fmla="*/ 85 w 126"/>
                <a:gd name="T61" fmla="*/ 83 h 110"/>
                <a:gd name="T62" fmla="*/ 54 w 126"/>
                <a:gd name="T63" fmla="*/ 81 h 110"/>
                <a:gd name="T64" fmla="*/ 45 w 126"/>
                <a:gd name="T65" fmla="*/ 65 h 110"/>
                <a:gd name="T66" fmla="*/ 38 w 126"/>
                <a:gd name="T67" fmla="*/ 65 h 110"/>
                <a:gd name="T68" fmla="*/ 39 w 126"/>
                <a:gd name="T69" fmla="*/ 61 h 110"/>
                <a:gd name="T70" fmla="*/ 44 w 126"/>
                <a:gd name="T71" fmla="*/ 61 h 110"/>
                <a:gd name="T72" fmla="*/ 45 w 126"/>
                <a:gd name="T73" fmla="*/ 58 h 110"/>
                <a:gd name="T74" fmla="*/ 39 w 126"/>
                <a:gd name="T75" fmla="*/ 57 h 110"/>
                <a:gd name="T76" fmla="*/ 39 w 126"/>
                <a:gd name="T77" fmla="*/ 53 h 110"/>
                <a:gd name="T78" fmla="*/ 45 w 126"/>
                <a:gd name="T79" fmla="*/ 53 h 110"/>
                <a:gd name="T80" fmla="*/ 67 w 126"/>
                <a:gd name="T81" fmla="*/ 35 h 110"/>
                <a:gd name="T82" fmla="*/ 86 w 126"/>
                <a:gd name="T83" fmla="*/ 38 h 110"/>
                <a:gd name="T84" fmla="*/ 83 w 126"/>
                <a:gd name="T85" fmla="*/ 43 h 110"/>
                <a:gd name="T86" fmla="*/ 54 w 126"/>
                <a:gd name="T87" fmla="*/ 54 h 110"/>
                <a:gd name="T88" fmla="*/ 81 w 126"/>
                <a:gd name="T89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6" h="110">
                  <a:moveTo>
                    <a:pt x="120" y="99"/>
                  </a:moveTo>
                  <a:cubicBezTo>
                    <a:pt x="120" y="99"/>
                    <a:pt x="114" y="94"/>
                    <a:pt x="118" y="82"/>
                  </a:cubicBezTo>
                  <a:cubicBezTo>
                    <a:pt x="118" y="82"/>
                    <a:pt x="126" y="48"/>
                    <a:pt x="101" y="28"/>
                  </a:cubicBezTo>
                  <a:cubicBezTo>
                    <a:pt x="99" y="26"/>
                    <a:pt x="76" y="7"/>
                    <a:pt x="76" y="2"/>
                  </a:cubicBezTo>
                  <a:cubicBezTo>
                    <a:pt x="76" y="1"/>
                    <a:pt x="75" y="1"/>
                    <a:pt x="7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6"/>
                    <a:pt x="38" y="13"/>
                    <a:pt x="29" y="22"/>
                  </a:cubicBezTo>
                  <a:cubicBezTo>
                    <a:pt x="29" y="22"/>
                    <a:pt x="0" y="49"/>
                    <a:pt x="10" y="91"/>
                  </a:cubicBezTo>
                  <a:cubicBezTo>
                    <a:pt x="10" y="92"/>
                    <a:pt x="10" y="94"/>
                    <a:pt x="4" y="102"/>
                  </a:cubicBezTo>
                  <a:cubicBezTo>
                    <a:pt x="4" y="102"/>
                    <a:pt x="3" y="104"/>
                    <a:pt x="4" y="105"/>
                  </a:cubicBezTo>
                  <a:cubicBezTo>
                    <a:pt x="5" y="106"/>
                    <a:pt x="7" y="107"/>
                    <a:pt x="10" y="106"/>
                  </a:cubicBezTo>
                  <a:cubicBezTo>
                    <a:pt x="10" y="106"/>
                    <a:pt x="14" y="105"/>
                    <a:pt x="19" y="105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0" y="105"/>
                    <a:pt x="36" y="110"/>
                    <a:pt x="61" y="110"/>
                  </a:cubicBezTo>
                  <a:cubicBezTo>
                    <a:pt x="76" y="110"/>
                    <a:pt x="91" y="108"/>
                    <a:pt x="105" y="104"/>
                  </a:cubicBezTo>
                  <a:cubicBezTo>
                    <a:pt x="105" y="104"/>
                    <a:pt x="106" y="104"/>
                    <a:pt x="107" y="104"/>
                  </a:cubicBezTo>
                  <a:cubicBezTo>
                    <a:pt x="109" y="104"/>
                    <a:pt x="112" y="105"/>
                    <a:pt x="114" y="106"/>
                  </a:cubicBezTo>
                  <a:cubicBezTo>
                    <a:pt x="114" y="106"/>
                    <a:pt x="116" y="107"/>
                    <a:pt x="118" y="107"/>
                  </a:cubicBezTo>
                  <a:cubicBezTo>
                    <a:pt x="119" y="107"/>
                    <a:pt x="121" y="106"/>
                    <a:pt x="123" y="104"/>
                  </a:cubicBezTo>
                  <a:cubicBezTo>
                    <a:pt x="123" y="104"/>
                    <a:pt x="125" y="102"/>
                    <a:pt x="120" y="99"/>
                  </a:cubicBezTo>
                  <a:close/>
                  <a:moveTo>
                    <a:pt x="81" y="55"/>
                  </a:moveTo>
                  <a:cubicBezTo>
                    <a:pt x="81" y="58"/>
                    <a:pt x="81" y="58"/>
                    <a:pt x="81" y="58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7"/>
                    <a:pt x="52" y="61"/>
                    <a:pt x="53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4" y="78"/>
                    <a:pt x="67" y="80"/>
                  </a:cubicBezTo>
                  <a:cubicBezTo>
                    <a:pt x="67" y="80"/>
                    <a:pt x="76" y="82"/>
                    <a:pt x="83" y="78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3"/>
                    <a:pt x="71" y="91"/>
                    <a:pt x="54" y="81"/>
                  </a:cubicBezTo>
                  <a:cubicBezTo>
                    <a:pt x="54" y="81"/>
                    <a:pt x="46" y="76"/>
                    <a:pt x="45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0"/>
                    <a:pt x="45" y="58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3"/>
                    <a:pt x="48" y="37"/>
                    <a:pt x="67" y="35"/>
                  </a:cubicBezTo>
                  <a:cubicBezTo>
                    <a:pt x="67" y="35"/>
                    <a:pt x="81" y="33"/>
                    <a:pt x="86" y="38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61" y="33"/>
                    <a:pt x="54" y="54"/>
                  </a:cubicBezTo>
                  <a:lnTo>
                    <a:pt x="81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</a:endParaRPr>
            </a:p>
          </p:txBody>
        </p:sp>
      </p:grpSp>
      <p:sp>
        <p:nvSpPr>
          <p:cNvPr id="127" name="圆角矩形 126"/>
          <p:cNvSpPr/>
          <p:nvPr/>
        </p:nvSpPr>
        <p:spPr>
          <a:xfrm>
            <a:off x="5617727" y="3182075"/>
            <a:ext cx="720575" cy="720575"/>
          </a:xfrm>
          <a:prstGeom prst="roundRect">
            <a:avLst>
              <a:gd name="adj" fmla="val 3969"/>
            </a:avLst>
          </a:prstGeom>
          <a:gradFill flip="none" rotWithShape="1">
            <a:gsLst>
              <a:gs pos="100000">
                <a:schemeClr val="bg1">
                  <a:lumMod val="97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865" dirty="0">
              <a:solidFill>
                <a:schemeClr val="tx1"/>
              </a:solidFill>
            </a:endParaRPr>
          </a:p>
        </p:txBody>
      </p:sp>
      <p:sp>
        <p:nvSpPr>
          <p:cNvPr id="128" name="Freeform 48"/>
          <p:cNvSpPr>
            <a:spLocks noEditPoints="1"/>
          </p:cNvSpPr>
          <p:nvPr/>
        </p:nvSpPr>
        <p:spPr bwMode="auto">
          <a:xfrm>
            <a:off x="5762724" y="3305985"/>
            <a:ext cx="434675" cy="472752"/>
          </a:xfrm>
          <a:custGeom>
            <a:avLst/>
            <a:gdLst>
              <a:gd name="T0" fmla="*/ 189 w 311"/>
              <a:gd name="T1" fmla="*/ 220 h 339"/>
              <a:gd name="T2" fmla="*/ 209 w 311"/>
              <a:gd name="T3" fmla="*/ 163 h 339"/>
              <a:gd name="T4" fmla="*/ 221 w 311"/>
              <a:gd name="T5" fmla="*/ 120 h 339"/>
              <a:gd name="T6" fmla="*/ 221 w 311"/>
              <a:gd name="T7" fmla="*/ 120 h 339"/>
              <a:gd name="T8" fmla="*/ 222 w 311"/>
              <a:gd name="T9" fmla="*/ 116 h 339"/>
              <a:gd name="T10" fmla="*/ 222 w 311"/>
              <a:gd name="T11" fmla="*/ 112 h 339"/>
              <a:gd name="T12" fmla="*/ 223 w 311"/>
              <a:gd name="T13" fmla="*/ 109 h 339"/>
              <a:gd name="T14" fmla="*/ 223 w 311"/>
              <a:gd name="T15" fmla="*/ 105 h 339"/>
              <a:gd name="T16" fmla="*/ 223 w 311"/>
              <a:gd name="T17" fmla="*/ 102 h 339"/>
              <a:gd name="T18" fmla="*/ 224 w 311"/>
              <a:gd name="T19" fmla="*/ 98 h 339"/>
              <a:gd name="T20" fmla="*/ 224 w 311"/>
              <a:gd name="T21" fmla="*/ 95 h 339"/>
              <a:gd name="T22" fmla="*/ 224 w 311"/>
              <a:gd name="T23" fmla="*/ 92 h 339"/>
              <a:gd name="T24" fmla="*/ 223 w 311"/>
              <a:gd name="T25" fmla="*/ 89 h 339"/>
              <a:gd name="T26" fmla="*/ 223 w 311"/>
              <a:gd name="T27" fmla="*/ 87 h 339"/>
              <a:gd name="T28" fmla="*/ 223 w 311"/>
              <a:gd name="T29" fmla="*/ 85 h 339"/>
              <a:gd name="T30" fmla="*/ 223 w 311"/>
              <a:gd name="T31" fmla="*/ 83 h 339"/>
              <a:gd name="T32" fmla="*/ 223 w 311"/>
              <a:gd name="T33" fmla="*/ 82 h 339"/>
              <a:gd name="T34" fmla="*/ 223 w 311"/>
              <a:gd name="T35" fmla="*/ 81 h 339"/>
              <a:gd name="T36" fmla="*/ 223 w 311"/>
              <a:gd name="T37" fmla="*/ 81 h 339"/>
              <a:gd name="T38" fmla="*/ 108 w 311"/>
              <a:gd name="T39" fmla="*/ 36 h 339"/>
              <a:gd name="T40" fmla="*/ 78 w 311"/>
              <a:gd name="T41" fmla="*/ 55 h 339"/>
              <a:gd name="T42" fmla="*/ 77 w 311"/>
              <a:gd name="T43" fmla="*/ 59 h 339"/>
              <a:gd name="T44" fmla="*/ 76 w 311"/>
              <a:gd name="T45" fmla="*/ 64 h 339"/>
              <a:gd name="T46" fmla="*/ 76 w 311"/>
              <a:gd name="T47" fmla="*/ 69 h 339"/>
              <a:gd name="T48" fmla="*/ 75 w 311"/>
              <a:gd name="T49" fmla="*/ 74 h 339"/>
              <a:gd name="T50" fmla="*/ 75 w 311"/>
              <a:gd name="T51" fmla="*/ 78 h 339"/>
              <a:gd name="T52" fmla="*/ 76 w 311"/>
              <a:gd name="T53" fmla="*/ 83 h 339"/>
              <a:gd name="T54" fmla="*/ 76 w 311"/>
              <a:gd name="T55" fmla="*/ 87 h 339"/>
              <a:gd name="T56" fmla="*/ 77 w 311"/>
              <a:gd name="T57" fmla="*/ 92 h 339"/>
              <a:gd name="T58" fmla="*/ 77 w 311"/>
              <a:gd name="T59" fmla="*/ 96 h 339"/>
              <a:gd name="T60" fmla="*/ 78 w 311"/>
              <a:gd name="T61" fmla="*/ 100 h 339"/>
              <a:gd name="T62" fmla="*/ 79 w 311"/>
              <a:gd name="T63" fmla="*/ 104 h 339"/>
              <a:gd name="T64" fmla="*/ 80 w 311"/>
              <a:gd name="T65" fmla="*/ 106 h 339"/>
              <a:gd name="T66" fmla="*/ 84 w 311"/>
              <a:gd name="T67" fmla="*/ 119 h 339"/>
              <a:gd name="T68" fmla="*/ 92 w 311"/>
              <a:gd name="T69" fmla="*/ 161 h 339"/>
              <a:gd name="T70" fmla="*/ 104 w 311"/>
              <a:gd name="T71" fmla="*/ 238 h 339"/>
              <a:gd name="T72" fmla="*/ 0 w 311"/>
              <a:gd name="T73" fmla="*/ 339 h 339"/>
              <a:gd name="T74" fmla="*/ 148 w 311"/>
              <a:gd name="T75" fmla="*/ 271 h 339"/>
              <a:gd name="T76" fmla="*/ 146 w 311"/>
              <a:gd name="T77" fmla="*/ 249 h 339"/>
              <a:gd name="T78" fmla="*/ 175 w 311"/>
              <a:gd name="T79" fmla="*/ 258 h 339"/>
              <a:gd name="T80" fmla="*/ 174 w 311"/>
              <a:gd name="T81" fmla="*/ 339 h 339"/>
              <a:gd name="T82" fmla="*/ 216 w 311"/>
              <a:gd name="T83" fmla="*/ 244 h 339"/>
              <a:gd name="T84" fmla="*/ 81 w 311"/>
              <a:gd name="T85" fmla="*/ 139 h 339"/>
              <a:gd name="T86" fmla="*/ 93 w 311"/>
              <a:gd name="T87" fmla="*/ 136 h 339"/>
              <a:gd name="T88" fmla="*/ 105 w 311"/>
              <a:gd name="T89" fmla="*/ 72 h 339"/>
              <a:gd name="T90" fmla="*/ 211 w 311"/>
              <a:gd name="T91" fmla="*/ 131 h 339"/>
              <a:gd name="T92" fmla="*/ 222 w 311"/>
              <a:gd name="T93" fmla="*/ 130 h 339"/>
              <a:gd name="T94" fmla="*/ 183 w 311"/>
              <a:gd name="T95" fmla="*/ 201 h 339"/>
              <a:gd name="T96" fmla="*/ 96 w 311"/>
              <a:gd name="T97" fmla="*/ 158 h 339"/>
              <a:gd name="T98" fmla="*/ 166 w 311"/>
              <a:gd name="T99" fmla="*/ 245 h 339"/>
              <a:gd name="T100" fmla="*/ 117 w 311"/>
              <a:gd name="T101" fmla="*/ 225 h 339"/>
              <a:gd name="T102" fmla="*/ 152 w 311"/>
              <a:gd name="T103" fmla="*/ 220 h 339"/>
              <a:gd name="T104" fmla="*/ 185 w 311"/>
              <a:gd name="T105" fmla="*/ 222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11" h="339">
                <a:moveTo>
                  <a:pt x="216" y="244"/>
                </a:moveTo>
                <a:cubicBezTo>
                  <a:pt x="194" y="236"/>
                  <a:pt x="189" y="220"/>
                  <a:pt x="189" y="220"/>
                </a:cubicBezTo>
                <a:cubicBezTo>
                  <a:pt x="189" y="202"/>
                  <a:pt x="189" y="202"/>
                  <a:pt x="189" y="202"/>
                </a:cubicBezTo>
                <a:cubicBezTo>
                  <a:pt x="205" y="182"/>
                  <a:pt x="209" y="163"/>
                  <a:pt x="209" y="163"/>
                </a:cubicBezTo>
                <a:cubicBezTo>
                  <a:pt x="212" y="160"/>
                  <a:pt x="218" y="154"/>
                  <a:pt x="218" y="154"/>
                </a:cubicBezTo>
                <a:cubicBezTo>
                  <a:pt x="229" y="137"/>
                  <a:pt x="225" y="116"/>
                  <a:pt x="221" y="120"/>
                </a:cubicBezTo>
                <a:cubicBezTo>
                  <a:pt x="221" y="120"/>
                  <a:pt x="221" y="121"/>
                  <a:pt x="220" y="122"/>
                </a:cubicBezTo>
                <a:cubicBezTo>
                  <a:pt x="220" y="121"/>
                  <a:pt x="221" y="121"/>
                  <a:pt x="221" y="120"/>
                </a:cubicBezTo>
                <a:cubicBezTo>
                  <a:pt x="221" y="120"/>
                  <a:pt x="221" y="119"/>
                  <a:pt x="221" y="119"/>
                </a:cubicBezTo>
                <a:cubicBezTo>
                  <a:pt x="221" y="118"/>
                  <a:pt x="221" y="117"/>
                  <a:pt x="222" y="116"/>
                </a:cubicBezTo>
                <a:cubicBezTo>
                  <a:pt x="222" y="116"/>
                  <a:pt x="222" y="116"/>
                  <a:pt x="222" y="115"/>
                </a:cubicBezTo>
                <a:cubicBezTo>
                  <a:pt x="222" y="114"/>
                  <a:pt x="222" y="113"/>
                  <a:pt x="222" y="112"/>
                </a:cubicBezTo>
                <a:cubicBezTo>
                  <a:pt x="222" y="112"/>
                  <a:pt x="222" y="112"/>
                  <a:pt x="222" y="111"/>
                </a:cubicBezTo>
                <a:cubicBezTo>
                  <a:pt x="223" y="110"/>
                  <a:pt x="223" y="110"/>
                  <a:pt x="223" y="109"/>
                </a:cubicBezTo>
                <a:cubicBezTo>
                  <a:pt x="223" y="108"/>
                  <a:pt x="223" y="108"/>
                  <a:pt x="223" y="108"/>
                </a:cubicBezTo>
                <a:cubicBezTo>
                  <a:pt x="223" y="107"/>
                  <a:pt x="223" y="106"/>
                  <a:pt x="223" y="105"/>
                </a:cubicBezTo>
                <a:cubicBezTo>
                  <a:pt x="223" y="105"/>
                  <a:pt x="223" y="105"/>
                  <a:pt x="223" y="104"/>
                </a:cubicBezTo>
                <a:cubicBezTo>
                  <a:pt x="223" y="103"/>
                  <a:pt x="223" y="103"/>
                  <a:pt x="223" y="102"/>
                </a:cubicBezTo>
                <a:cubicBezTo>
                  <a:pt x="223" y="101"/>
                  <a:pt x="223" y="101"/>
                  <a:pt x="224" y="101"/>
                </a:cubicBezTo>
                <a:cubicBezTo>
                  <a:pt x="224" y="100"/>
                  <a:pt x="224" y="99"/>
                  <a:pt x="224" y="98"/>
                </a:cubicBezTo>
                <a:cubicBezTo>
                  <a:pt x="224" y="98"/>
                  <a:pt x="224" y="98"/>
                  <a:pt x="224" y="98"/>
                </a:cubicBezTo>
                <a:cubicBezTo>
                  <a:pt x="224" y="97"/>
                  <a:pt x="224" y="96"/>
                  <a:pt x="224" y="95"/>
                </a:cubicBezTo>
                <a:cubicBezTo>
                  <a:pt x="224" y="95"/>
                  <a:pt x="224" y="95"/>
                  <a:pt x="224" y="94"/>
                </a:cubicBezTo>
                <a:cubicBezTo>
                  <a:pt x="224" y="94"/>
                  <a:pt x="224" y="93"/>
                  <a:pt x="224" y="92"/>
                </a:cubicBezTo>
                <a:cubicBezTo>
                  <a:pt x="224" y="92"/>
                  <a:pt x="224" y="92"/>
                  <a:pt x="224" y="91"/>
                </a:cubicBezTo>
                <a:cubicBezTo>
                  <a:pt x="224" y="91"/>
                  <a:pt x="224" y="90"/>
                  <a:pt x="223" y="89"/>
                </a:cubicBezTo>
                <a:cubicBezTo>
                  <a:pt x="223" y="89"/>
                  <a:pt x="223" y="89"/>
                  <a:pt x="223" y="89"/>
                </a:cubicBezTo>
                <a:cubicBezTo>
                  <a:pt x="223" y="88"/>
                  <a:pt x="223" y="88"/>
                  <a:pt x="223" y="87"/>
                </a:cubicBezTo>
                <a:cubicBezTo>
                  <a:pt x="223" y="87"/>
                  <a:pt x="223" y="87"/>
                  <a:pt x="223" y="87"/>
                </a:cubicBezTo>
                <a:cubicBezTo>
                  <a:pt x="223" y="86"/>
                  <a:pt x="223" y="86"/>
                  <a:pt x="223" y="85"/>
                </a:cubicBezTo>
                <a:cubicBezTo>
                  <a:pt x="223" y="85"/>
                  <a:pt x="223" y="85"/>
                  <a:pt x="223" y="85"/>
                </a:cubicBezTo>
                <a:cubicBezTo>
                  <a:pt x="223" y="84"/>
                  <a:pt x="223" y="84"/>
                  <a:pt x="223" y="83"/>
                </a:cubicBezTo>
                <a:cubicBezTo>
                  <a:pt x="223" y="83"/>
                  <a:pt x="223" y="83"/>
                  <a:pt x="223" y="83"/>
                </a:cubicBezTo>
                <a:cubicBezTo>
                  <a:pt x="223" y="83"/>
                  <a:pt x="223" y="82"/>
                  <a:pt x="223" y="82"/>
                </a:cubicBezTo>
                <a:cubicBezTo>
                  <a:pt x="223" y="82"/>
                  <a:pt x="223" y="82"/>
                  <a:pt x="223" y="82"/>
                </a:cubicBezTo>
                <a:cubicBezTo>
                  <a:pt x="223" y="82"/>
                  <a:pt x="223" y="81"/>
                  <a:pt x="223" y="81"/>
                </a:cubicBezTo>
                <a:cubicBezTo>
                  <a:pt x="223" y="81"/>
                  <a:pt x="223" y="81"/>
                  <a:pt x="223" y="81"/>
                </a:cubicBezTo>
                <a:cubicBezTo>
                  <a:pt x="223" y="81"/>
                  <a:pt x="223" y="81"/>
                  <a:pt x="223" y="81"/>
                </a:cubicBezTo>
                <a:cubicBezTo>
                  <a:pt x="221" y="33"/>
                  <a:pt x="182" y="21"/>
                  <a:pt x="182" y="21"/>
                </a:cubicBezTo>
                <a:cubicBezTo>
                  <a:pt x="134" y="0"/>
                  <a:pt x="108" y="36"/>
                  <a:pt x="108" y="36"/>
                </a:cubicBezTo>
                <a:cubicBezTo>
                  <a:pt x="89" y="27"/>
                  <a:pt x="79" y="51"/>
                  <a:pt x="79" y="51"/>
                </a:cubicBezTo>
                <a:cubicBezTo>
                  <a:pt x="79" y="52"/>
                  <a:pt x="78" y="54"/>
                  <a:pt x="78" y="55"/>
                </a:cubicBezTo>
                <a:cubicBezTo>
                  <a:pt x="78" y="55"/>
                  <a:pt x="78" y="56"/>
                  <a:pt x="78" y="56"/>
                </a:cubicBezTo>
                <a:cubicBezTo>
                  <a:pt x="78" y="57"/>
                  <a:pt x="77" y="58"/>
                  <a:pt x="77" y="59"/>
                </a:cubicBezTo>
                <a:cubicBezTo>
                  <a:pt x="77" y="60"/>
                  <a:pt x="77" y="60"/>
                  <a:pt x="77" y="61"/>
                </a:cubicBezTo>
                <a:cubicBezTo>
                  <a:pt x="77" y="62"/>
                  <a:pt x="76" y="63"/>
                  <a:pt x="76" y="64"/>
                </a:cubicBezTo>
                <a:cubicBezTo>
                  <a:pt x="76" y="65"/>
                  <a:pt x="76" y="65"/>
                  <a:pt x="76" y="65"/>
                </a:cubicBezTo>
                <a:cubicBezTo>
                  <a:pt x="76" y="66"/>
                  <a:pt x="76" y="68"/>
                  <a:pt x="76" y="69"/>
                </a:cubicBezTo>
                <a:cubicBezTo>
                  <a:pt x="76" y="70"/>
                  <a:pt x="76" y="70"/>
                  <a:pt x="76" y="71"/>
                </a:cubicBezTo>
                <a:cubicBezTo>
                  <a:pt x="76" y="72"/>
                  <a:pt x="75" y="73"/>
                  <a:pt x="75" y="74"/>
                </a:cubicBezTo>
                <a:cubicBezTo>
                  <a:pt x="75" y="74"/>
                  <a:pt x="75" y="75"/>
                  <a:pt x="75" y="75"/>
                </a:cubicBezTo>
                <a:cubicBezTo>
                  <a:pt x="75" y="76"/>
                  <a:pt x="75" y="77"/>
                  <a:pt x="75" y="78"/>
                </a:cubicBezTo>
                <a:cubicBezTo>
                  <a:pt x="75" y="79"/>
                  <a:pt x="75" y="79"/>
                  <a:pt x="75" y="79"/>
                </a:cubicBezTo>
                <a:cubicBezTo>
                  <a:pt x="75" y="81"/>
                  <a:pt x="76" y="82"/>
                  <a:pt x="76" y="83"/>
                </a:cubicBezTo>
                <a:cubicBezTo>
                  <a:pt x="76" y="84"/>
                  <a:pt x="76" y="84"/>
                  <a:pt x="76" y="84"/>
                </a:cubicBezTo>
                <a:cubicBezTo>
                  <a:pt x="76" y="85"/>
                  <a:pt x="76" y="86"/>
                  <a:pt x="76" y="87"/>
                </a:cubicBezTo>
                <a:cubicBezTo>
                  <a:pt x="76" y="88"/>
                  <a:pt x="76" y="88"/>
                  <a:pt x="76" y="89"/>
                </a:cubicBezTo>
                <a:cubicBezTo>
                  <a:pt x="76" y="90"/>
                  <a:pt x="76" y="91"/>
                  <a:pt x="77" y="92"/>
                </a:cubicBezTo>
                <a:cubicBezTo>
                  <a:pt x="77" y="92"/>
                  <a:pt x="77" y="92"/>
                  <a:pt x="77" y="93"/>
                </a:cubicBezTo>
                <a:cubicBezTo>
                  <a:pt x="77" y="94"/>
                  <a:pt x="77" y="95"/>
                  <a:pt x="77" y="96"/>
                </a:cubicBezTo>
                <a:cubicBezTo>
                  <a:pt x="77" y="97"/>
                  <a:pt x="77" y="97"/>
                  <a:pt x="77" y="97"/>
                </a:cubicBezTo>
                <a:cubicBezTo>
                  <a:pt x="78" y="98"/>
                  <a:pt x="78" y="99"/>
                  <a:pt x="78" y="100"/>
                </a:cubicBezTo>
                <a:cubicBezTo>
                  <a:pt x="78" y="101"/>
                  <a:pt x="78" y="101"/>
                  <a:pt x="78" y="101"/>
                </a:cubicBezTo>
                <a:cubicBezTo>
                  <a:pt x="79" y="102"/>
                  <a:pt x="79" y="103"/>
                  <a:pt x="79" y="104"/>
                </a:cubicBezTo>
                <a:cubicBezTo>
                  <a:pt x="79" y="104"/>
                  <a:pt x="79" y="105"/>
                  <a:pt x="79" y="105"/>
                </a:cubicBezTo>
                <a:cubicBezTo>
                  <a:pt x="79" y="105"/>
                  <a:pt x="80" y="105"/>
                  <a:pt x="80" y="106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1" y="111"/>
                  <a:pt x="83" y="115"/>
                  <a:pt x="84" y="119"/>
                </a:cubicBezTo>
                <a:cubicBezTo>
                  <a:pt x="77" y="115"/>
                  <a:pt x="76" y="123"/>
                  <a:pt x="76" y="123"/>
                </a:cubicBezTo>
                <a:cubicBezTo>
                  <a:pt x="76" y="152"/>
                  <a:pt x="92" y="161"/>
                  <a:pt x="92" y="161"/>
                </a:cubicBezTo>
                <a:cubicBezTo>
                  <a:pt x="95" y="180"/>
                  <a:pt x="114" y="200"/>
                  <a:pt x="114" y="200"/>
                </a:cubicBezTo>
                <a:cubicBezTo>
                  <a:pt x="121" y="227"/>
                  <a:pt x="104" y="238"/>
                  <a:pt x="104" y="238"/>
                </a:cubicBezTo>
                <a:cubicBezTo>
                  <a:pt x="75" y="249"/>
                  <a:pt x="75" y="249"/>
                  <a:pt x="75" y="249"/>
                </a:cubicBezTo>
                <a:cubicBezTo>
                  <a:pt x="0" y="273"/>
                  <a:pt x="0" y="339"/>
                  <a:pt x="0" y="339"/>
                </a:cubicBezTo>
                <a:cubicBezTo>
                  <a:pt x="137" y="339"/>
                  <a:pt x="137" y="339"/>
                  <a:pt x="137" y="339"/>
                </a:cubicBezTo>
                <a:cubicBezTo>
                  <a:pt x="148" y="271"/>
                  <a:pt x="148" y="271"/>
                  <a:pt x="148" y="271"/>
                </a:cubicBezTo>
                <a:cubicBezTo>
                  <a:pt x="136" y="258"/>
                  <a:pt x="136" y="258"/>
                  <a:pt x="136" y="258"/>
                </a:cubicBezTo>
                <a:cubicBezTo>
                  <a:pt x="146" y="249"/>
                  <a:pt x="146" y="249"/>
                  <a:pt x="146" y="249"/>
                </a:cubicBezTo>
                <a:cubicBezTo>
                  <a:pt x="166" y="249"/>
                  <a:pt x="166" y="249"/>
                  <a:pt x="166" y="249"/>
                </a:cubicBezTo>
                <a:cubicBezTo>
                  <a:pt x="175" y="258"/>
                  <a:pt x="175" y="258"/>
                  <a:pt x="175" y="258"/>
                </a:cubicBezTo>
                <a:cubicBezTo>
                  <a:pt x="164" y="271"/>
                  <a:pt x="164" y="271"/>
                  <a:pt x="164" y="271"/>
                </a:cubicBezTo>
                <a:cubicBezTo>
                  <a:pt x="174" y="339"/>
                  <a:pt x="174" y="339"/>
                  <a:pt x="174" y="339"/>
                </a:cubicBezTo>
                <a:cubicBezTo>
                  <a:pt x="311" y="339"/>
                  <a:pt x="311" y="339"/>
                  <a:pt x="311" y="339"/>
                </a:cubicBezTo>
                <a:cubicBezTo>
                  <a:pt x="307" y="274"/>
                  <a:pt x="238" y="252"/>
                  <a:pt x="216" y="244"/>
                </a:cubicBezTo>
                <a:close/>
                <a:moveTo>
                  <a:pt x="96" y="158"/>
                </a:moveTo>
                <a:cubicBezTo>
                  <a:pt x="94" y="157"/>
                  <a:pt x="86" y="153"/>
                  <a:pt x="81" y="139"/>
                </a:cubicBezTo>
                <a:cubicBezTo>
                  <a:pt x="81" y="139"/>
                  <a:pt x="77" y="124"/>
                  <a:pt x="81" y="123"/>
                </a:cubicBezTo>
                <a:cubicBezTo>
                  <a:pt x="81" y="123"/>
                  <a:pt x="86" y="119"/>
                  <a:pt x="93" y="136"/>
                </a:cubicBezTo>
                <a:cubicBezTo>
                  <a:pt x="94" y="139"/>
                  <a:pt x="96" y="142"/>
                  <a:pt x="97" y="143"/>
                </a:cubicBezTo>
                <a:cubicBezTo>
                  <a:pt x="97" y="143"/>
                  <a:pt x="82" y="98"/>
                  <a:pt x="105" y="72"/>
                </a:cubicBezTo>
                <a:cubicBezTo>
                  <a:pt x="105" y="72"/>
                  <a:pt x="155" y="137"/>
                  <a:pt x="211" y="104"/>
                </a:cubicBezTo>
                <a:cubicBezTo>
                  <a:pt x="211" y="131"/>
                  <a:pt x="211" y="131"/>
                  <a:pt x="211" y="131"/>
                </a:cubicBezTo>
                <a:cubicBezTo>
                  <a:pt x="211" y="138"/>
                  <a:pt x="211" y="143"/>
                  <a:pt x="215" y="136"/>
                </a:cubicBezTo>
                <a:cubicBezTo>
                  <a:pt x="222" y="120"/>
                  <a:pt x="222" y="130"/>
                  <a:pt x="222" y="130"/>
                </a:cubicBezTo>
                <a:cubicBezTo>
                  <a:pt x="220" y="148"/>
                  <a:pt x="212" y="156"/>
                  <a:pt x="206" y="161"/>
                </a:cubicBezTo>
                <a:cubicBezTo>
                  <a:pt x="201" y="176"/>
                  <a:pt x="193" y="190"/>
                  <a:pt x="183" y="201"/>
                </a:cubicBezTo>
                <a:cubicBezTo>
                  <a:pt x="152" y="236"/>
                  <a:pt x="121" y="201"/>
                  <a:pt x="121" y="201"/>
                </a:cubicBezTo>
                <a:cubicBezTo>
                  <a:pt x="109" y="191"/>
                  <a:pt x="101" y="175"/>
                  <a:pt x="96" y="158"/>
                </a:cubicBezTo>
                <a:close/>
                <a:moveTo>
                  <a:pt x="185" y="222"/>
                </a:moveTo>
                <a:cubicBezTo>
                  <a:pt x="166" y="245"/>
                  <a:pt x="166" y="245"/>
                  <a:pt x="166" y="245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17" y="225"/>
                  <a:pt x="117" y="225"/>
                  <a:pt x="117" y="225"/>
                </a:cubicBezTo>
                <a:cubicBezTo>
                  <a:pt x="117" y="225"/>
                  <a:pt x="119" y="216"/>
                  <a:pt x="119" y="204"/>
                </a:cubicBezTo>
                <a:cubicBezTo>
                  <a:pt x="119" y="204"/>
                  <a:pt x="132" y="221"/>
                  <a:pt x="152" y="220"/>
                </a:cubicBezTo>
                <a:cubicBezTo>
                  <a:pt x="152" y="220"/>
                  <a:pt x="171" y="222"/>
                  <a:pt x="185" y="204"/>
                </a:cubicBezTo>
                <a:lnTo>
                  <a:pt x="185" y="222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65">
              <a:solidFill>
                <a:schemeClr val="tx1"/>
              </a:solidFill>
            </a:endParaRPr>
          </a:p>
        </p:txBody>
      </p:sp>
      <p:sp>
        <p:nvSpPr>
          <p:cNvPr id="129" name="圆角矩形 128"/>
          <p:cNvSpPr/>
          <p:nvPr/>
        </p:nvSpPr>
        <p:spPr>
          <a:xfrm>
            <a:off x="5507851" y="3074808"/>
            <a:ext cx="947808" cy="947808"/>
          </a:xfrm>
          <a:prstGeom prst="roundRect">
            <a:avLst>
              <a:gd name="adj" fmla="val 3969"/>
            </a:avLst>
          </a:prstGeom>
          <a:solidFill>
            <a:schemeClr val="bg1">
              <a:alpha val="25000"/>
            </a:schemeClr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865" dirty="0">
              <a:solidFill>
                <a:schemeClr val="tx1"/>
              </a:solidFill>
            </a:endParaRPr>
          </a:p>
        </p:txBody>
      </p:sp>
      <p:grpSp>
        <p:nvGrpSpPr>
          <p:cNvPr id="130" name="组合 129"/>
          <p:cNvGrpSpPr/>
          <p:nvPr/>
        </p:nvGrpSpPr>
        <p:grpSpPr>
          <a:xfrm>
            <a:off x="1161679" y="2188897"/>
            <a:ext cx="2357633" cy="1144241"/>
            <a:chOff x="1256119" y="1736820"/>
            <a:chExt cx="1923767" cy="858181"/>
          </a:xfrm>
        </p:grpSpPr>
        <p:sp>
          <p:nvSpPr>
            <p:cNvPr id="131" name="TextBox 210"/>
            <p:cNvSpPr txBox="1"/>
            <p:nvPr/>
          </p:nvSpPr>
          <p:spPr>
            <a:xfrm>
              <a:off x="1256119" y="1958240"/>
              <a:ext cx="1923767" cy="636761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/>
            <a:p>
              <a:pPr>
                <a:lnSpc>
                  <a:spcPct val="150000"/>
                </a:lnSpc>
                <a:spcBef>
                  <a:spcPts val="750"/>
                </a:spcBef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32" name="TextBox 211"/>
            <p:cNvSpPr txBox="1"/>
            <p:nvPr/>
          </p:nvSpPr>
          <p:spPr>
            <a:xfrm>
              <a:off x="1256119" y="1736820"/>
              <a:ext cx="669701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1600" b="1" dirty="0">
                  <a:latin typeface="等线" panose="02010600030101010101" pitchFamily="2" charset="-122"/>
                  <a:ea typeface="等线" panose="02010600030101010101" pitchFamily="2" charset="-122"/>
                </a:rPr>
                <a:t>标题文字</a:t>
              </a:r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1199885" y="3493090"/>
            <a:ext cx="2359651" cy="1149251"/>
            <a:chOff x="1254472" y="1733063"/>
            <a:chExt cx="1925414" cy="861938"/>
          </a:xfrm>
        </p:grpSpPr>
        <p:sp>
          <p:nvSpPr>
            <p:cNvPr id="134" name="TextBox 213"/>
            <p:cNvSpPr txBox="1"/>
            <p:nvPr/>
          </p:nvSpPr>
          <p:spPr>
            <a:xfrm>
              <a:off x="1256119" y="1958240"/>
              <a:ext cx="1923767" cy="636761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/>
            <a:p>
              <a:pPr>
                <a:lnSpc>
                  <a:spcPct val="150000"/>
                </a:lnSpc>
                <a:spcBef>
                  <a:spcPts val="750"/>
                </a:spcBef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35" name="TextBox 214"/>
            <p:cNvSpPr txBox="1"/>
            <p:nvPr/>
          </p:nvSpPr>
          <p:spPr>
            <a:xfrm>
              <a:off x="1254472" y="1733063"/>
              <a:ext cx="669701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1600" b="1" dirty="0">
                  <a:latin typeface="等线" panose="02010600030101010101" pitchFamily="2" charset="-122"/>
                  <a:ea typeface="等线" panose="02010600030101010101" pitchFamily="2" charset="-122"/>
                </a:rPr>
                <a:t>标题文字</a:t>
              </a:r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8389793" y="2237903"/>
            <a:ext cx="2357633" cy="1095238"/>
            <a:chOff x="1256119" y="1773573"/>
            <a:chExt cx="1923767" cy="821428"/>
          </a:xfrm>
        </p:grpSpPr>
        <p:sp>
          <p:nvSpPr>
            <p:cNvPr id="137" name="TextBox 210"/>
            <p:cNvSpPr txBox="1"/>
            <p:nvPr/>
          </p:nvSpPr>
          <p:spPr>
            <a:xfrm>
              <a:off x="1256119" y="1958240"/>
              <a:ext cx="1923767" cy="636761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/>
            <a:p>
              <a:pPr>
                <a:lnSpc>
                  <a:spcPct val="150000"/>
                </a:lnSpc>
                <a:spcBef>
                  <a:spcPts val="750"/>
                </a:spcBef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38" name="TextBox 211"/>
            <p:cNvSpPr txBox="1"/>
            <p:nvPr/>
          </p:nvSpPr>
          <p:spPr>
            <a:xfrm>
              <a:off x="1256119" y="1773573"/>
              <a:ext cx="669701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1600" b="1" dirty="0">
                  <a:latin typeface="等线" panose="02010600030101010101" pitchFamily="2" charset="-122"/>
                  <a:ea typeface="等线" panose="02010600030101010101" pitchFamily="2" charset="-122"/>
                </a:rPr>
                <a:t>标题文字</a:t>
              </a: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8430019" y="3493088"/>
            <a:ext cx="2357633" cy="1149252"/>
            <a:chOff x="1256119" y="1733062"/>
            <a:chExt cx="1923767" cy="861939"/>
          </a:xfrm>
        </p:grpSpPr>
        <p:sp>
          <p:nvSpPr>
            <p:cNvPr id="140" name="TextBox 213"/>
            <p:cNvSpPr txBox="1"/>
            <p:nvPr/>
          </p:nvSpPr>
          <p:spPr>
            <a:xfrm>
              <a:off x="1256119" y="1958240"/>
              <a:ext cx="1923767" cy="636761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/>
            <a:p>
              <a:pPr>
                <a:lnSpc>
                  <a:spcPct val="150000"/>
                </a:lnSpc>
                <a:spcBef>
                  <a:spcPts val="750"/>
                </a:spcBef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41" name="TextBox 214"/>
            <p:cNvSpPr txBox="1"/>
            <p:nvPr/>
          </p:nvSpPr>
          <p:spPr>
            <a:xfrm>
              <a:off x="1256119" y="1733062"/>
              <a:ext cx="669701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1600" b="1" dirty="0">
                  <a:latin typeface="等线" panose="02010600030101010101" pitchFamily="2" charset="-122"/>
                  <a:ea typeface="等线" panose="02010600030101010101" pitchFamily="2" charset="-122"/>
                </a:rPr>
                <a:t>标题文字</a:t>
              </a:r>
            </a:p>
          </p:txBody>
        </p:sp>
      </p:grpSp>
      <p:sp>
        <p:nvSpPr>
          <p:cNvPr id="54" name="矩形 53"/>
          <p:cNvSpPr/>
          <p:nvPr/>
        </p:nvSpPr>
        <p:spPr>
          <a:xfrm>
            <a:off x="688804" y="-94512"/>
            <a:ext cx="3270635" cy="94677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1835853" y="11385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Part 2  </a:t>
            </a:r>
          </a:p>
          <a:p>
            <a:r>
              <a:rPr lang="zh-CN" altLang="en-US" b="1" dirty="0">
                <a:solidFill>
                  <a:schemeClr val="bg1"/>
                </a:solidFill>
              </a:rPr>
              <a:t>在此添加标题文本</a:t>
            </a:r>
          </a:p>
        </p:txBody>
      </p:sp>
      <p:grpSp>
        <p:nvGrpSpPr>
          <p:cNvPr id="56" name="组合 55"/>
          <p:cNvGrpSpPr/>
          <p:nvPr/>
        </p:nvGrpSpPr>
        <p:grpSpPr>
          <a:xfrm rot="9954612">
            <a:off x="782102" y="-274158"/>
            <a:ext cx="1147643" cy="908312"/>
            <a:chOff x="4667250" y="2298700"/>
            <a:chExt cx="2862263" cy="2265363"/>
          </a:xfrm>
        </p:grpSpPr>
        <p:sp>
          <p:nvSpPr>
            <p:cNvPr id="57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65" name="图片 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51395" y="-100516"/>
            <a:ext cx="1942898" cy="14799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bldLvl="0" animBg="1"/>
      <p:bldP spid="96" grpId="0" bldLvl="0" animBg="1"/>
      <p:bldP spid="97" grpId="0" bldLvl="0" animBg="1"/>
      <p:bldP spid="98" grpId="0" bldLvl="0" animBg="1"/>
      <p:bldP spid="127" grpId="0" bldLvl="0" animBg="1"/>
      <p:bldP spid="128" grpId="0" bldLvl="0" animBg="1"/>
      <p:bldP spid="12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椭圆 49"/>
          <p:cNvSpPr/>
          <p:nvPr/>
        </p:nvSpPr>
        <p:spPr>
          <a:xfrm>
            <a:off x="2605015" y="5245456"/>
            <a:ext cx="2008909" cy="339671"/>
          </a:xfrm>
          <a:prstGeom prst="ellipse">
            <a:avLst/>
          </a:prstGeom>
          <a:gradFill flip="none" rotWithShape="1">
            <a:gsLst>
              <a:gs pos="13000">
                <a:srgbClr val="8D8D8D">
                  <a:alpha val="37000"/>
                </a:srgbClr>
              </a:gs>
              <a:gs pos="100000">
                <a:schemeClr val="bg1">
                  <a:lumMod val="85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>
              <a:solidFill>
                <a:schemeClr val="tx1"/>
              </a:solidFill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2722779" y="3644868"/>
            <a:ext cx="1773383" cy="1773383"/>
            <a:chOff x="2755075" y="3174904"/>
            <a:chExt cx="1773382" cy="1773382"/>
          </a:xfrm>
          <a:effectLst>
            <a:reflection blurRad="12700" stA="50000" endA="300" endPos="53000" dist="63500" dir="5400000" sy="-100000" algn="bl" rotWithShape="0"/>
          </a:effectLst>
        </p:grpSpPr>
        <p:sp>
          <p:nvSpPr>
            <p:cNvPr id="62" name="椭圆 61"/>
            <p:cNvSpPr/>
            <p:nvPr/>
          </p:nvSpPr>
          <p:spPr>
            <a:xfrm>
              <a:off x="2755075" y="3174904"/>
              <a:ext cx="1773382" cy="177338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2700000" scaled="1"/>
              <a:tileRect/>
            </a:gradFill>
            <a:ln w="317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2755075" y="3174904"/>
              <a:ext cx="1773382" cy="1773382"/>
            </a:xfrm>
            <a:prstGeom prst="ellipse">
              <a:avLst/>
            </a:prstGeom>
            <a:solidFill>
              <a:srgbClr val="FACBD1"/>
            </a:solidFill>
            <a:ln w="31750">
              <a:noFill/>
            </a:ln>
            <a:effectLst>
              <a:innerShdw blurRad="444500" dist="63500" dir="13500000">
                <a:prstClr val="black">
                  <a:alpha val="4000"/>
                </a:prstClr>
              </a:innerShd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Group 4"/>
          <p:cNvGrpSpPr>
            <a:grpSpLocks noChangeAspect="1"/>
          </p:cNvGrpSpPr>
          <p:nvPr/>
        </p:nvGrpSpPr>
        <p:grpSpPr bwMode="auto">
          <a:xfrm>
            <a:off x="3381330" y="4254414"/>
            <a:ext cx="507079" cy="570465"/>
            <a:chOff x="1776" y="1779"/>
            <a:chExt cx="64" cy="72"/>
          </a:xfrm>
          <a:solidFill>
            <a:schemeClr val="bg1"/>
          </a:solidFill>
          <a:effectLst>
            <a:reflection blurRad="6350" stA="50000" endA="300" endPos="81000" dist="1168400" dir="5400000" sy="-100000" algn="bl" rotWithShape="0"/>
          </a:effectLst>
        </p:grpSpPr>
        <p:sp>
          <p:nvSpPr>
            <p:cNvPr id="58" name="Freeform 5"/>
            <p:cNvSpPr/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9" name="Freeform 6"/>
            <p:cNvSpPr/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53" name="任意多边形 52"/>
          <p:cNvSpPr/>
          <p:nvPr/>
        </p:nvSpPr>
        <p:spPr>
          <a:xfrm>
            <a:off x="3996819" y="2095710"/>
            <a:ext cx="419100" cy="1536700"/>
          </a:xfrm>
          <a:custGeom>
            <a:avLst/>
            <a:gdLst>
              <a:gd name="connsiteX0" fmla="*/ 0 w 419100"/>
              <a:gd name="connsiteY0" fmla="*/ 1536700 h 1536700"/>
              <a:gd name="connsiteX1" fmla="*/ 419100 w 419100"/>
              <a:gd name="connsiteY1" fmla="*/ 1295400 h 1536700"/>
              <a:gd name="connsiteX2" fmla="*/ 419100 w 419100"/>
              <a:gd name="connsiteY2" fmla="*/ 0 h 153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9100" h="1536700">
                <a:moveTo>
                  <a:pt x="0" y="1536700"/>
                </a:moveTo>
                <a:lnTo>
                  <a:pt x="419100" y="1295400"/>
                </a:lnTo>
                <a:lnTo>
                  <a:pt x="419100" y="0"/>
                </a:lnTo>
              </a:path>
            </a:pathLst>
          </a:cu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4217916" y="5245456"/>
            <a:ext cx="2008909" cy="339671"/>
          </a:xfrm>
          <a:prstGeom prst="ellipse">
            <a:avLst/>
          </a:prstGeom>
          <a:gradFill flip="none" rotWithShape="1">
            <a:gsLst>
              <a:gs pos="13000">
                <a:srgbClr val="8D8D8D">
                  <a:alpha val="37000"/>
                </a:srgbClr>
              </a:gs>
              <a:gs pos="100000">
                <a:schemeClr val="bg1">
                  <a:lumMod val="85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>
              <a:solidFill>
                <a:schemeClr val="tx1"/>
              </a:solidFill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4335680" y="3644868"/>
            <a:ext cx="1773383" cy="1773383"/>
            <a:chOff x="2755075" y="3174904"/>
            <a:chExt cx="1773382" cy="1773382"/>
          </a:xfrm>
          <a:effectLst>
            <a:reflection blurRad="12700" stA="50000" endA="300" endPos="53000" dist="63500" dir="5400000" sy="-100000" algn="bl" rotWithShape="0"/>
          </a:effectLst>
        </p:grpSpPr>
        <p:sp>
          <p:nvSpPr>
            <p:cNvPr id="79" name="椭圆 78"/>
            <p:cNvSpPr/>
            <p:nvPr/>
          </p:nvSpPr>
          <p:spPr>
            <a:xfrm>
              <a:off x="2755075" y="3174904"/>
              <a:ext cx="1773382" cy="177338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2700000" scaled="1"/>
              <a:tileRect/>
            </a:gradFill>
            <a:ln w="317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>
              <a:off x="2755075" y="3174904"/>
              <a:ext cx="1773382" cy="1773382"/>
            </a:xfrm>
            <a:prstGeom prst="ellipse">
              <a:avLst/>
            </a:prstGeom>
            <a:solidFill>
              <a:srgbClr val="E88CA3"/>
            </a:solidFill>
            <a:ln w="31750">
              <a:noFill/>
            </a:ln>
            <a:effectLst>
              <a:innerShdw blurRad="444500" dist="63500" dir="13500000">
                <a:prstClr val="black">
                  <a:alpha val="4000"/>
                </a:prstClr>
              </a:innerShd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/>
                </a:solidFill>
              </a:endParaRPr>
            </a:p>
          </p:txBody>
        </p:sp>
      </p:grpSp>
      <p:grpSp>
        <p:nvGrpSpPr>
          <p:cNvPr id="68" name="Group 18"/>
          <p:cNvGrpSpPr>
            <a:grpSpLocks noChangeAspect="1"/>
          </p:cNvGrpSpPr>
          <p:nvPr/>
        </p:nvGrpSpPr>
        <p:grpSpPr bwMode="auto">
          <a:xfrm>
            <a:off x="4986047" y="4287828"/>
            <a:ext cx="514980" cy="479868"/>
            <a:chOff x="3802" y="2858"/>
            <a:chExt cx="616" cy="574"/>
          </a:xfrm>
          <a:solidFill>
            <a:schemeClr val="bg2"/>
          </a:solidFill>
          <a:effectLst>
            <a:reflection blurRad="6350" stA="50000" endA="300" endPos="81000" dist="1168400" dir="5400000" sy="-100000" algn="bl" rotWithShape="0"/>
          </a:effectLst>
        </p:grpSpPr>
        <p:sp>
          <p:nvSpPr>
            <p:cNvPr id="74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5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6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7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8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69" name="任意多边形 68"/>
          <p:cNvSpPr/>
          <p:nvPr/>
        </p:nvSpPr>
        <p:spPr>
          <a:xfrm>
            <a:off x="5630888" y="2095710"/>
            <a:ext cx="419100" cy="1536700"/>
          </a:xfrm>
          <a:custGeom>
            <a:avLst/>
            <a:gdLst>
              <a:gd name="connsiteX0" fmla="*/ 0 w 419100"/>
              <a:gd name="connsiteY0" fmla="*/ 1536700 h 1536700"/>
              <a:gd name="connsiteX1" fmla="*/ 419100 w 419100"/>
              <a:gd name="connsiteY1" fmla="*/ 1295400 h 1536700"/>
              <a:gd name="connsiteX2" fmla="*/ 419100 w 419100"/>
              <a:gd name="connsiteY2" fmla="*/ 0 h 153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9100" h="1536700">
                <a:moveTo>
                  <a:pt x="0" y="1536700"/>
                </a:moveTo>
                <a:lnTo>
                  <a:pt x="419100" y="1295400"/>
                </a:lnTo>
                <a:lnTo>
                  <a:pt x="419100" y="0"/>
                </a:lnTo>
              </a:path>
            </a:pathLst>
          </a:cu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5830816" y="5245456"/>
            <a:ext cx="2008909" cy="339671"/>
          </a:xfrm>
          <a:prstGeom prst="ellipse">
            <a:avLst/>
          </a:prstGeom>
          <a:gradFill flip="none" rotWithShape="1">
            <a:gsLst>
              <a:gs pos="13000">
                <a:srgbClr val="8D8D8D">
                  <a:alpha val="37000"/>
                </a:srgbClr>
              </a:gs>
              <a:gs pos="100000">
                <a:schemeClr val="bg1">
                  <a:lumMod val="85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>
              <a:solidFill>
                <a:schemeClr val="tx1"/>
              </a:solidFill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5948580" y="3644868"/>
            <a:ext cx="1773383" cy="1773383"/>
            <a:chOff x="2755075" y="3174904"/>
            <a:chExt cx="1773382" cy="1773382"/>
          </a:xfrm>
          <a:effectLst>
            <a:reflection blurRad="12700" stA="50000" endA="300" endPos="53000" dist="63500" dir="5400000" sy="-100000" algn="bl" rotWithShape="0"/>
          </a:effectLst>
        </p:grpSpPr>
        <p:sp>
          <p:nvSpPr>
            <p:cNvPr id="92" name="椭圆 91"/>
            <p:cNvSpPr/>
            <p:nvPr/>
          </p:nvSpPr>
          <p:spPr>
            <a:xfrm>
              <a:off x="2755075" y="3174904"/>
              <a:ext cx="1773382" cy="177338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2700000" scaled="1"/>
              <a:tileRect/>
            </a:gradFill>
            <a:ln w="317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93" name="椭圆 92"/>
            <p:cNvSpPr/>
            <p:nvPr/>
          </p:nvSpPr>
          <p:spPr>
            <a:xfrm>
              <a:off x="2755075" y="3174904"/>
              <a:ext cx="1773382" cy="1773382"/>
            </a:xfrm>
            <a:prstGeom prst="ellipse">
              <a:avLst/>
            </a:prstGeom>
            <a:solidFill>
              <a:srgbClr val="FACBD1"/>
            </a:solidFill>
            <a:ln w="31750">
              <a:noFill/>
            </a:ln>
            <a:effectLst>
              <a:innerShdw blurRad="444500" dist="63500" dir="13500000">
                <a:prstClr val="black">
                  <a:alpha val="4000"/>
                </a:prstClr>
              </a:innerShd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/>
                </a:solidFill>
              </a:endParaRPr>
            </a:p>
          </p:txBody>
        </p:sp>
      </p:grpSp>
      <p:grpSp>
        <p:nvGrpSpPr>
          <p:cNvPr id="84" name="Group 13"/>
          <p:cNvGrpSpPr>
            <a:grpSpLocks noChangeAspect="1"/>
          </p:cNvGrpSpPr>
          <p:nvPr/>
        </p:nvGrpSpPr>
        <p:grpSpPr bwMode="auto">
          <a:xfrm>
            <a:off x="6571128" y="4243368"/>
            <a:ext cx="562151" cy="568787"/>
            <a:chOff x="2426" y="2781"/>
            <a:chExt cx="593" cy="600"/>
          </a:xfrm>
          <a:solidFill>
            <a:schemeClr val="bg1"/>
          </a:solidFill>
          <a:effectLst>
            <a:reflection blurRad="6350" stA="50000" endA="300" endPos="81000" dist="1168400" dir="5400000" sy="-100000" algn="bl" rotWithShape="0"/>
          </a:effectLst>
        </p:grpSpPr>
        <p:sp>
          <p:nvSpPr>
            <p:cNvPr id="90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91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65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85" name="任意多边形 84"/>
          <p:cNvSpPr/>
          <p:nvPr/>
        </p:nvSpPr>
        <p:spPr>
          <a:xfrm>
            <a:off x="7264954" y="2095710"/>
            <a:ext cx="419100" cy="1536700"/>
          </a:xfrm>
          <a:custGeom>
            <a:avLst/>
            <a:gdLst>
              <a:gd name="connsiteX0" fmla="*/ 0 w 419100"/>
              <a:gd name="connsiteY0" fmla="*/ 1536700 h 1536700"/>
              <a:gd name="connsiteX1" fmla="*/ 419100 w 419100"/>
              <a:gd name="connsiteY1" fmla="*/ 1295400 h 1536700"/>
              <a:gd name="connsiteX2" fmla="*/ 419100 w 419100"/>
              <a:gd name="connsiteY2" fmla="*/ 0 h 153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9100" h="1536700">
                <a:moveTo>
                  <a:pt x="0" y="1536700"/>
                </a:moveTo>
                <a:lnTo>
                  <a:pt x="419100" y="1295400"/>
                </a:lnTo>
                <a:lnTo>
                  <a:pt x="419100" y="0"/>
                </a:lnTo>
              </a:path>
            </a:pathLst>
          </a:cu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7443716" y="5245456"/>
            <a:ext cx="2008909" cy="339671"/>
          </a:xfrm>
          <a:prstGeom prst="ellipse">
            <a:avLst/>
          </a:prstGeom>
          <a:gradFill flip="none" rotWithShape="1">
            <a:gsLst>
              <a:gs pos="13000">
                <a:srgbClr val="8D8D8D">
                  <a:alpha val="37000"/>
                </a:srgbClr>
              </a:gs>
              <a:gs pos="100000">
                <a:schemeClr val="bg1">
                  <a:lumMod val="85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>
              <a:solidFill>
                <a:schemeClr val="tx1"/>
              </a:solidFill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7561480" y="3644868"/>
            <a:ext cx="1773383" cy="1773383"/>
            <a:chOff x="2755075" y="3174904"/>
            <a:chExt cx="1773382" cy="1773382"/>
          </a:xfrm>
          <a:effectLst>
            <a:reflection blurRad="12700" stA="50000" endA="300" endPos="53000" dist="63500" dir="5400000" sy="-100000" algn="bl" rotWithShape="0"/>
          </a:effectLst>
        </p:grpSpPr>
        <p:sp>
          <p:nvSpPr>
            <p:cNvPr id="103" name="椭圆 102"/>
            <p:cNvSpPr/>
            <p:nvPr/>
          </p:nvSpPr>
          <p:spPr>
            <a:xfrm>
              <a:off x="2755075" y="3174904"/>
              <a:ext cx="1773382" cy="177338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2700000" scaled="1"/>
              <a:tileRect/>
            </a:gradFill>
            <a:ln w="317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/>
                </a:solidFill>
              </a:endParaRPr>
            </a:p>
          </p:txBody>
        </p:sp>
        <p:sp>
          <p:nvSpPr>
            <p:cNvPr id="104" name="椭圆 103"/>
            <p:cNvSpPr/>
            <p:nvPr/>
          </p:nvSpPr>
          <p:spPr>
            <a:xfrm>
              <a:off x="2755075" y="3174904"/>
              <a:ext cx="1773382" cy="1773382"/>
            </a:xfrm>
            <a:prstGeom prst="ellipse">
              <a:avLst/>
            </a:prstGeom>
            <a:solidFill>
              <a:srgbClr val="E88CA3"/>
            </a:solidFill>
            <a:ln w="31750">
              <a:noFill/>
            </a:ln>
            <a:effectLst>
              <a:innerShdw blurRad="444500" dist="63500" dir="13500000">
                <a:prstClr val="black">
                  <a:alpha val="4000"/>
                </a:prstClr>
              </a:innerShdw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/>
                </a:solidFill>
              </a:endParaRPr>
            </a:p>
          </p:txBody>
        </p:sp>
      </p:grpSp>
      <p:sp>
        <p:nvSpPr>
          <p:cNvPr id="97" name="Freeform 108"/>
          <p:cNvSpPr>
            <a:spLocks noEditPoints="1"/>
          </p:cNvSpPr>
          <p:nvPr/>
        </p:nvSpPr>
        <p:spPr bwMode="auto">
          <a:xfrm>
            <a:off x="8165623" y="4231454"/>
            <a:ext cx="590495" cy="592615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reflection blurRad="6350" stA="50000" endA="300" endPos="81000" dist="1168400" dir="5400000" sy="-100000" algn="bl" rotWithShape="0"/>
          </a:effec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65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98" name="任意多边形 97"/>
          <p:cNvSpPr/>
          <p:nvPr/>
        </p:nvSpPr>
        <p:spPr>
          <a:xfrm>
            <a:off x="8899020" y="2095710"/>
            <a:ext cx="419100" cy="1536700"/>
          </a:xfrm>
          <a:custGeom>
            <a:avLst/>
            <a:gdLst>
              <a:gd name="connsiteX0" fmla="*/ 0 w 419100"/>
              <a:gd name="connsiteY0" fmla="*/ 1536700 h 1536700"/>
              <a:gd name="connsiteX1" fmla="*/ 419100 w 419100"/>
              <a:gd name="connsiteY1" fmla="*/ 1295400 h 1536700"/>
              <a:gd name="connsiteX2" fmla="*/ 419100 w 419100"/>
              <a:gd name="connsiteY2" fmla="*/ 0 h 153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9100" h="1536700">
                <a:moveTo>
                  <a:pt x="0" y="1536700"/>
                </a:moveTo>
                <a:lnTo>
                  <a:pt x="419100" y="1295400"/>
                </a:lnTo>
                <a:lnTo>
                  <a:pt x="419100" y="0"/>
                </a:lnTo>
              </a:path>
            </a:pathLst>
          </a:cu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2893521" y="1599426"/>
            <a:ext cx="1335014" cy="1829574"/>
            <a:chOff x="1451528" y="1638320"/>
            <a:chExt cx="1333686" cy="1372179"/>
          </a:xfrm>
        </p:grpSpPr>
        <p:sp>
          <p:nvSpPr>
            <p:cNvPr id="110" name="TextBox 210"/>
            <p:cNvSpPr txBox="1"/>
            <p:nvPr/>
          </p:nvSpPr>
          <p:spPr>
            <a:xfrm>
              <a:off x="1451528" y="1958240"/>
              <a:ext cx="1333686" cy="1052259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/>
            <a:p>
              <a:pPr>
                <a:lnSpc>
                  <a:spcPct val="150000"/>
                </a:lnSpc>
                <a:spcBef>
                  <a:spcPts val="750"/>
                </a:spcBef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11" name="TextBox 211"/>
            <p:cNvSpPr txBox="1"/>
            <p:nvPr/>
          </p:nvSpPr>
          <p:spPr>
            <a:xfrm>
              <a:off x="1471334" y="1638320"/>
              <a:ext cx="1095363" cy="246413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2135" dirty="0">
                  <a:latin typeface="等线" panose="02010600030101010101" pitchFamily="2" charset="-122"/>
                  <a:ea typeface="等线" panose="02010600030101010101" pitchFamily="2" charset="-122"/>
                </a:rPr>
                <a:t>标题文字</a:t>
              </a: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4690296" y="1599425"/>
            <a:ext cx="1335014" cy="1857722"/>
            <a:chOff x="1451528" y="1638320"/>
            <a:chExt cx="1333686" cy="1393290"/>
          </a:xfrm>
        </p:grpSpPr>
        <p:sp>
          <p:nvSpPr>
            <p:cNvPr id="115" name="TextBox 210"/>
            <p:cNvSpPr txBox="1"/>
            <p:nvPr/>
          </p:nvSpPr>
          <p:spPr>
            <a:xfrm>
              <a:off x="1451528" y="1958240"/>
              <a:ext cx="1333686" cy="1073370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/>
            <a:p>
              <a:pPr>
                <a:lnSpc>
                  <a:spcPct val="150000"/>
                </a:lnSpc>
                <a:spcBef>
                  <a:spcPts val="750"/>
                </a:spcBef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16" name="TextBox 211"/>
            <p:cNvSpPr txBox="1"/>
            <p:nvPr/>
          </p:nvSpPr>
          <p:spPr>
            <a:xfrm>
              <a:off x="1471334" y="1638320"/>
              <a:ext cx="1095363" cy="246413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2135" dirty="0">
                  <a:latin typeface="等线" panose="02010600030101010101" pitchFamily="2" charset="-122"/>
                  <a:ea typeface="等线" panose="02010600030101010101" pitchFamily="2" charset="-122"/>
                </a:rPr>
                <a:t>标题文字</a:t>
              </a: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6313219" y="1599426"/>
            <a:ext cx="1335014" cy="1829574"/>
            <a:chOff x="1451528" y="1638320"/>
            <a:chExt cx="1333686" cy="1372179"/>
          </a:xfrm>
        </p:grpSpPr>
        <p:sp>
          <p:nvSpPr>
            <p:cNvPr id="118" name="TextBox 210"/>
            <p:cNvSpPr txBox="1"/>
            <p:nvPr/>
          </p:nvSpPr>
          <p:spPr>
            <a:xfrm>
              <a:off x="1451528" y="1958240"/>
              <a:ext cx="1333686" cy="1052259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/>
            <a:p>
              <a:pPr>
                <a:lnSpc>
                  <a:spcPct val="150000"/>
                </a:lnSpc>
                <a:spcBef>
                  <a:spcPts val="750"/>
                </a:spcBef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19" name="TextBox 211"/>
            <p:cNvSpPr txBox="1"/>
            <p:nvPr/>
          </p:nvSpPr>
          <p:spPr>
            <a:xfrm>
              <a:off x="1471334" y="1638320"/>
              <a:ext cx="1095363" cy="246413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2135" dirty="0">
                  <a:latin typeface="等线" panose="02010600030101010101" pitchFamily="2" charset="-122"/>
                  <a:ea typeface="等线" panose="02010600030101010101" pitchFamily="2" charset="-122"/>
                </a:rPr>
                <a:t>标题文字</a:t>
              </a: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7999849" y="1599426"/>
            <a:ext cx="1335014" cy="1829574"/>
            <a:chOff x="1451528" y="1638320"/>
            <a:chExt cx="1333686" cy="1372179"/>
          </a:xfrm>
        </p:grpSpPr>
        <p:sp>
          <p:nvSpPr>
            <p:cNvPr id="161" name="TextBox 210"/>
            <p:cNvSpPr txBox="1"/>
            <p:nvPr/>
          </p:nvSpPr>
          <p:spPr>
            <a:xfrm>
              <a:off x="1451528" y="1958240"/>
              <a:ext cx="1333686" cy="1052259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/>
            <a:p>
              <a:pPr>
                <a:lnSpc>
                  <a:spcPct val="150000"/>
                </a:lnSpc>
                <a:spcBef>
                  <a:spcPts val="750"/>
                </a:spcBef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62" name="TextBox 211"/>
            <p:cNvSpPr txBox="1"/>
            <p:nvPr/>
          </p:nvSpPr>
          <p:spPr>
            <a:xfrm>
              <a:off x="1471334" y="1638320"/>
              <a:ext cx="1095363" cy="246413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2135" dirty="0">
                  <a:latin typeface="等线" panose="02010600030101010101" pitchFamily="2" charset="-122"/>
                  <a:ea typeface="等线" panose="02010600030101010101" pitchFamily="2" charset="-122"/>
                </a:rPr>
                <a:t>标题文字</a:t>
              </a:r>
            </a:p>
          </p:txBody>
        </p:sp>
      </p:grpSp>
      <p:sp>
        <p:nvSpPr>
          <p:cNvPr id="54" name="矩形 53"/>
          <p:cNvSpPr/>
          <p:nvPr/>
        </p:nvSpPr>
        <p:spPr>
          <a:xfrm>
            <a:off x="688804" y="-94512"/>
            <a:ext cx="3270635" cy="94677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1835853" y="11385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Part 2  </a:t>
            </a:r>
          </a:p>
          <a:p>
            <a:r>
              <a:rPr lang="zh-CN" altLang="en-US" b="1" dirty="0">
                <a:solidFill>
                  <a:schemeClr val="bg1"/>
                </a:solidFill>
              </a:rPr>
              <a:t>在此添加标题文本</a:t>
            </a:r>
          </a:p>
        </p:txBody>
      </p:sp>
      <p:grpSp>
        <p:nvGrpSpPr>
          <p:cNvPr id="56" name="组合 55"/>
          <p:cNvGrpSpPr/>
          <p:nvPr/>
        </p:nvGrpSpPr>
        <p:grpSpPr>
          <a:xfrm rot="9954612">
            <a:off x="782102" y="-274158"/>
            <a:ext cx="1147643" cy="908312"/>
            <a:chOff x="4667250" y="2298700"/>
            <a:chExt cx="2862263" cy="2265363"/>
          </a:xfrm>
        </p:grpSpPr>
        <p:sp>
          <p:nvSpPr>
            <p:cNvPr id="57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73" name="图片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51395" y="-100516"/>
            <a:ext cx="1942898" cy="14799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bldLvl="0" animBg="1"/>
      <p:bldP spid="53" grpId="0" bldLvl="0" animBg="1"/>
      <p:bldP spid="65" grpId="0" bldLvl="0" animBg="1"/>
      <p:bldP spid="69" grpId="0" bldLvl="0" animBg="1"/>
      <p:bldP spid="82" grpId="0" bldLvl="0" animBg="1"/>
      <p:bldP spid="85" grpId="0" bldLvl="0" animBg="1"/>
      <p:bldP spid="95" grpId="0" bldLvl="0" animBg="1"/>
      <p:bldP spid="97" grpId="0" bldLvl="0" animBg="1"/>
      <p:bldP spid="98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849514" y="1489470"/>
            <a:ext cx="4329040" cy="3901998"/>
            <a:chOff x="2740422" y="1163894"/>
            <a:chExt cx="3812778" cy="3436663"/>
          </a:xfrm>
          <a:solidFill>
            <a:schemeClr val="bg1"/>
          </a:solidFill>
        </p:grpSpPr>
        <p:sp>
          <p:nvSpPr>
            <p:cNvPr id="80" name="Freeform 5"/>
            <p:cNvSpPr/>
            <p:nvPr/>
          </p:nvSpPr>
          <p:spPr bwMode="auto">
            <a:xfrm>
              <a:off x="2740422" y="1975975"/>
              <a:ext cx="1579315" cy="2020938"/>
            </a:xfrm>
            <a:custGeom>
              <a:avLst/>
              <a:gdLst>
                <a:gd name="T0" fmla="*/ 821 w 821"/>
                <a:gd name="T1" fmla="*/ 0 h 1051"/>
                <a:gd name="T2" fmla="*/ 387 w 821"/>
                <a:gd name="T3" fmla="*/ 66 h 1051"/>
                <a:gd name="T4" fmla="*/ 101 w 821"/>
                <a:gd name="T5" fmla="*/ 248 h 1051"/>
                <a:gd name="T6" fmla="*/ 25 w 821"/>
                <a:gd name="T7" fmla="*/ 371 h 1051"/>
                <a:gd name="T8" fmla="*/ 45 w 821"/>
                <a:gd name="T9" fmla="*/ 613 h 1051"/>
                <a:gd name="T10" fmla="*/ 298 w 821"/>
                <a:gd name="T11" fmla="*/ 1051 h 1051"/>
                <a:gd name="T12" fmla="*/ 306 w 821"/>
                <a:gd name="T13" fmla="*/ 783 h 1051"/>
                <a:gd name="T14" fmla="*/ 585 w 821"/>
                <a:gd name="T15" fmla="*/ 179 h 1051"/>
                <a:gd name="T16" fmla="*/ 821 w 821"/>
                <a:gd name="T17" fmla="*/ 0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1" h="1051">
                  <a:moveTo>
                    <a:pt x="821" y="0"/>
                  </a:moveTo>
                  <a:cubicBezTo>
                    <a:pt x="701" y="2"/>
                    <a:pt x="539" y="17"/>
                    <a:pt x="387" y="66"/>
                  </a:cubicBezTo>
                  <a:cubicBezTo>
                    <a:pt x="269" y="104"/>
                    <a:pt x="173" y="165"/>
                    <a:pt x="101" y="248"/>
                  </a:cubicBezTo>
                  <a:cubicBezTo>
                    <a:pt x="48" y="310"/>
                    <a:pt x="27" y="363"/>
                    <a:pt x="25" y="371"/>
                  </a:cubicBezTo>
                  <a:cubicBezTo>
                    <a:pt x="0" y="450"/>
                    <a:pt x="9" y="550"/>
                    <a:pt x="45" y="613"/>
                  </a:cubicBezTo>
                  <a:cubicBezTo>
                    <a:pt x="298" y="1051"/>
                    <a:pt x="298" y="1051"/>
                    <a:pt x="298" y="1051"/>
                  </a:cubicBezTo>
                  <a:cubicBezTo>
                    <a:pt x="285" y="978"/>
                    <a:pt x="283" y="889"/>
                    <a:pt x="306" y="783"/>
                  </a:cubicBezTo>
                  <a:cubicBezTo>
                    <a:pt x="371" y="478"/>
                    <a:pt x="564" y="209"/>
                    <a:pt x="585" y="179"/>
                  </a:cubicBezTo>
                  <a:cubicBezTo>
                    <a:pt x="644" y="96"/>
                    <a:pt x="727" y="34"/>
                    <a:pt x="821" y="0"/>
                  </a:cubicBezTo>
                </a:path>
              </a:pathLst>
            </a:custGeom>
            <a:solidFill>
              <a:srgbClr val="E88CA3"/>
            </a:soli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/>
                </a:solidFill>
                <a:latin typeface="微软雅黑" panose="020B0503020204020204" charset="-122"/>
              </a:endParaRPr>
            </a:p>
          </p:txBody>
        </p:sp>
        <p:sp>
          <p:nvSpPr>
            <p:cNvPr id="81" name="Freeform 6"/>
            <p:cNvSpPr/>
            <p:nvPr/>
          </p:nvSpPr>
          <p:spPr bwMode="auto">
            <a:xfrm>
              <a:off x="3007540" y="1163894"/>
              <a:ext cx="2254910" cy="1119169"/>
            </a:xfrm>
            <a:custGeom>
              <a:avLst/>
              <a:gdLst>
                <a:gd name="T0" fmla="*/ 507 w 1172"/>
                <a:gd name="T1" fmla="*/ 0 h 582"/>
                <a:gd name="T2" fmla="*/ 453 w 1172"/>
                <a:gd name="T3" fmla="*/ 4 h 582"/>
                <a:gd name="T4" fmla="*/ 254 w 1172"/>
                <a:gd name="T5" fmla="*/ 143 h 582"/>
                <a:gd name="T6" fmla="*/ 0 w 1172"/>
                <a:gd name="T7" fmla="*/ 582 h 582"/>
                <a:gd name="T8" fmla="*/ 237 w 1172"/>
                <a:gd name="T9" fmla="*/ 454 h 582"/>
                <a:gd name="T10" fmla="*/ 721 w 1172"/>
                <a:gd name="T11" fmla="*/ 386 h 582"/>
                <a:gd name="T12" fmla="*/ 898 w 1172"/>
                <a:gd name="T13" fmla="*/ 394 h 582"/>
                <a:gd name="T14" fmla="*/ 1172 w 1172"/>
                <a:gd name="T15" fmla="*/ 508 h 582"/>
                <a:gd name="T16" fmla="*/ 898 w 1172"/>
                <a:gd name="T17" fmla="*/ 166 h 582"/>
                <a:gd name="T18" fmla="*/ 507 w 1172"/>
                <a:gd name="T1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2" h="582">
                  <a:moveTo>
                    <a:pt x="507" y="0"/>
                  </a:moveTo>
                  <a:cubicBezTo>
                    <a:pt x="477" y="0"/>
                    <a:pt x="457" y="4"/>
                    <a:pt x="453" y="4"/>
                  </a:cubicBezTo>
                  <a:cubicBezTo>
                    <a:pt x="372" y="23"/>
                    <a:pt x="290" y="80"/>
                    <a:pt x="254" y="143"/>
                  </a:cubicBezTo>
                  <a:cubicBezTo>
                    <a:pt x="0" y="582"/>
                    <a:pt x="0" y="582"/>
                    <a:pt x="0" y="582"/>
                  </a:cubicBezTo>
                  <a:cubicBezTo>
                    <a:pt x="57" y="534"/>
                    <a:pt x="134" y="487"/>
                    <a:pt x="237" y="454"/>
                  </a:cubicBezTo>
                  <a:cubicBezTo>
                    <a:pt x="411" y="397"/>
                    <a:pt x="596" y="386"/>
                    <a:pt x="721" y="386"/>
                  </a:cubicBezTo>
                  <a:cubicBezTo>
                    <a:pt x="812" y="386"/>
                    <a:pt x="879" y="392"/>
                    <a:pt x="898" y="394"/>
                  </a:cubicBezTo>
                  <a:cubicBezTo>
                    <a:pt x="1000" y="403"/>
                    <a:pt x="1095" y="444"/>
                    <a:pt x="1172" y="508"/>
                  </a:cubicBezTo>
                  <a:cubicBezTo>
                    <a:pt x="1108" y="403"/>
                    <a:pt x="1015" y="272"/>
                    <a:pt x="898" y="166"/>
                  </a:cubicBezTo>
                  <a:cubicBezTo>
                    <a:pt x="739" y="22"/>
                    <a:pt x="585" y="0"/>
                    <a:pt x="507" y="0"/>
                  </a:cubicBezTo>
                </a:path>
              </a:pathLst>
            </a:custGeom>
            <a:solidFill>
              <a:srgbClr val="FACBD1"/>
            </a:soli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/>
                </a:solidFill>
                <a:latin typeface="微软雅黑" panose="020B0503020204020204" charset="-122"/>
              </a:endParaRPr>
            </a:p>
          </p:txBody>
        </p:sp>
        <p:sp>
          <p:nvSpPr>
            <p:cNvPr id="82" name="Freeform 7"/>
            <p:cNvSpPr/>
            <p:nvPr/>
          </p:nvSpPr>
          <p:spPr bwMode="auto">
            <a:xfrm>
              <a:off x="4339235" y="1172858"/>
              <a:ext cx="1607587" cy="1879580"/>
            </a:xfrm>
            <a:custGeom>
              <a:avLst/>
              <a:gdLst>
                <a:gd name="T0" fmla="*/ 508 w 836"/>
                <a:gd name="T1" fmla="*/ 0 h 977"/>
                <a:gd name="T2" fmla="*/ 0 w 836"/>
                <a:gd name="T3" fmla="*/ 0 h 977"/>
                <a:gd name="T4" fmla="*/ 230 w 836"/>
                <a:gd name="T5" fmla="*/ 141 h 977"/>
                <a:gd name="T6" fmla="*/ 609 w 836"/>
                <a:gd name="T7" fmla="*/ 675 h 977"/>
                <a:gd name="T8" fmla="*/ 658 w 836"/>
                <a:gd name="T9" fmla="*/ 892 h 977"/>
                <a:gd name="T10" fmla="*/ 651 w 836"/>
                <a:gd name="T11" fmla="*/ 977 h 977"/>
                <a:gd name="T12" fmla="*/ 810 w 836"/>
                <a:gd name="T13" fmla="*/ 570 h 977"/>
                <a:gd name="T14" fmla="*/ 796 w 836"/>
                <a:gd name="T15" fmla="*/ 231 h 977"/>
                <a:gd name="T16" fmla="*/ 728 w 836"/>
                <a:gd name="T17" fmla="*/ 104 h 977"/>
                <a:gd name="T18" fmla="*/ 508 w 836"/>
                <a:gd name="T19" fmla="*/ 0 h 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6" h="977">
                  <a:moveTo>
                    <a:pt x="5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70" y="25"/>
                    <a:pt x="150" y="68"/>
                    <a:pt x="230" y="141"/>
                  </a:cubicBezTo>
                  <a:cubicBezTo>
                    <a:pt x="443" y="333"/>
                    <a:pt x="574" y="598"/>
                    <a:pt x="609" y="675"/>
                  </a:cubicBezTo>
                  <a:cubicBezTo>
                    <a:pt x="642" y="743"/>
                    <a:pt x="658" y="816"/>
                    <a:pt x="658" y="892"/>
                  </a:cubicBezTo>
                  <a:cubicBezTo>
                    <a:pt x="658" y="921"/>
                    <a:pt x="656" y="949"/>
                    <a:pt x="651" y="977"/>
                  </a:cubicBezTo>
                  <a:cubicBezTo>
                    <a:pt x="711" y="869"/>
                    <a:pt x="777" y="724"/>
                    <a:pt x="810" y="570"/>
                  </a:cubicBezTo>
                  <a:cubicBezTo>
                    <a:pt x="836" y="448"/>
                    <a:pt x="831" y="334"/>
                    <a:pt x="796" y="231"/>
                  </a:cubicBezTo>
                  <a:cubicBezTo>
                    <a:pt x="769" y="154"/>
                    <a:pt x="733" y="110"/>
                    <a:pt x="728" y="104"/>
                  </a:cubicBezTo>
                  <a:cubicBezTo>
                    <a:pt x="671" y="43"/>
                    <a:pt x="581" y="0"/>
                    <a:pt x="508" y="0"/>
                  </a:cubicBezTo>
                </a:path>
              </a:pathLst>
            </a:custGeom>
            <a:solidFill>
              <a:srgbClr val="E88CA3"/>
            </a:soli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/>
                </a:solidFill>
                <a:latin typeface="微软雅黑" panose="020B0503020204020204" charset="-122"/>
              </a:endParaRPr>
            </a:p>
          </p:txBody>
        </p:sp>
        <p:sp>
          <p:nvSpPr>
            <p:cNvPr id="83" name="Freeform 8"/>
            <p:cNvSpPr/>
            <p:nvPr/>
          </p:nvSpPr>
          <p:spPr bwMode="auto">
            <a:xfrm>
              <a:off x="4975835" y="1752726"/>
              <a:ext cx="1577365" cy="2022888"/>
            </a:xfrm>
            <a:custGeom>
              <a:avLst/>
              <a:gdLst>
                <a:gd name="T0" fmla="*/ 522 w 820"/>
                <a:gd name="T1" fmla="*/ 0 h 1052"/>
                <a:gd name="T2" fmla="*/ 515 w 820"/>
                <a:gd name="T3" fmla="*/ 269 h 1052"/>
                <a:gd name="T4" fmla="*/ 235 w 820"/>
                <a:gd name="T5" fmla="*/ 873 h 1052"/>
                <a:gd name="T6" fmla="*/ 0 w 820"/>
                <a:gd name="T7" fmla="*/ 1052 h 1052"/>
                <a:gd name="T8" fmla="*/ 433 w 820"/>
                <a:gd name="T9" fmla="*/ 986 h 1052"/>
                <a:gd name="T10" fmla="*/ 796 w 820"/>
                <a:gd name="T11" fmla="*/ 681 h 1052"/>
                <a:gd name="T12" fmla="*/ 775 w 820"/>
                <a:gd name="T13" fmla="*/ 439 h 1052"/>
                <a:gd name="T14" fmla="*/ 522 w 820"/>
                <a:gd name="T15" fmla="*/ 0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0" h="1052">
                  <a:moveTo>
                    <a:pt x="522" y="0"/>
                  </a:moveTo>
                  <a:cubicBezTo>
                    <a:pt x="535" y="74"/>
                    <a:pt x="537" y="163"/>
                    <a:pt x="515" y="269"/>
                  </a:cubicBezTo>
                  <a:cubicBezTo>
                    <a:pt x="449" y="574"/>
                    <a:pt x="257" y="843"/>
                    <a:pt x="235" y="873"/>
                  </a:cubicBezTo>
                  <a:cubicBezTo>
                    <a:pt x="176" y="956"/>
                    <a:pt x="93" y="1018"/>
                    <a:pt x="0" y="1052"/>
                  </a:cubicBezTo>
                  <a:cubicBezTo>
                    <a:pt x="119" y="1050"/>
                    <a:pt x="281" y="1035"/>
                    <a:pt x="433" y="986"/>
                  </a:cubicBezTo>
                  <a:cubicBezTo>
                    <a:pt x="715" y="895"/>
                    <a:pt x="791" y="694"/>
                    <a:pt x="796" y="681"/>
                  </a:cubicBezTo>
                  <a:cubicBezTo>
                    <a:pt x="820" y="602"/>
                    <a:pt x="812" y="502"/>
                    <a:pt x="775" y="439"/>
                  </a:cubicBezTo>
                  <a:cubicBezTo>
                    <a:pt x="522" y="0"/>
                    <a:pt x="522" y="0"/>
                    <a:pt x="522" y="0"/>
                  </a:cubicBezTo>
                </a:path>
              </a:pathLst>
            </a:custGeom>
            <a:solidFill>
              <a:srgbClr val="FACBD1"/>
            </a:soli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/>
                </a:solidFill>
                <a:latin typeface="微软雅黑" panose="020B0503020204020204" charset="-122"/>
              </a:endParaRPr>
            </a:p>
          </p:txBody>
        </p:sp>
        <p:sp>
          <p:nvSpPr>
            <p:cNvPr id="84" name="Freeform 9"/>
            <p:cNvSpPr/>
            <p:nvPr/>
          </p:nvSpPr>
          <p:spPr bwMode="auto">
            <a:xfrm>
              <a:off x="3277584" y="2712013"/>
              <a:ext cx="1676804" cy="1879580"/>
            </a:xfrm>
            <a:custGeom>
              <a:avLst/>
              <a:gdLst>
                <a:gd name="T0" fmla="*/ 221 w 872"/>
                <a:gd name="T1" fmla="*/ 0 h 977"/>
                <a:gd name="T2" fmla="*/ 62 w 872"/>
                <a:gd name="T3" fmla="*/ 407 h 977"/>
                <a:gd name="T4" fmla="*/ 145 w 872"/>
                <a:gd name="T5" fmla="*/ 873 h 977"/>
                <a:gd name="T6" fmla="*/ 365 w 872"/>
                <a:gd name="T7" fmla="*/ 977 h 977"/>
                <a:gd name="T8" fmla="*/ 872 w 872"/>
                <a:gd name="T9" fmla="*/ 977 h 977"/>
                <a:gd name="T10" fmla="*/ 642 w 872"/>
                <a:gd name="T11" fmla="*/ 836 h 977"/>
                <a:gd name="T12" fmla="*/ 263 w 872"/>
                <a:gd name="T13" fmla="*/ 302 h 977"/>
                <a:gd name="T14" fmla="*/ 214 w 872"/>
                <a:gd name="T15" fmla="*/ 85 h 977"/>
                <a:gd name="T16" fmla="*/ 221 w 872"/>
                <a:gd name="T17" fmla="*/ 0 h 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2" h="977">
                  <a:moveTo>
                    <a:pt x="221" y="0"/>
                  </a:moveTo>
                  <a:cubicBezTo>
                    <a:pt x="162" y="108"/>
                    <a:pt x="95" y="253"/>
                    <a:pt x="62" y="407"/>
                  </a:cubicBezTo>
                  <a:cubicBezTo>
                    <a:pt x="0" y="697"/>
                    <a:pt x="136" y="863"/>
                    <a:pt x="145" y="873"/>
                  </a:cubicBezTo>
                  <a:cubicBezTo>
                    <a:pt x="201" y="934"/>
                    <a:pt x="292" y="977"/>
                    <a:pt x="365" y="977"/>
                  </a:cubicBezTo>
                  <a:cubicBezTo>
                    <a:pt x="872" y="977"/>
                    <a:pt x="872" y="977"/>
                    <a:pt x="872" y="977"/>
                  </a:cubicBezTo>
                  <a:cubicBezTo>
                    <a:pt x="802" y="952"/>
                    <a:pt x="723" y="909"/>
                    <a:pt x="642" y="836"/>
                  </a:cubicBezTo>
                  <a:cubicBezTo>
                    <a:pt x="429" y="644"/>
                    <a:pt x="298" y="379"/>
                    <a:pt x="263" y="302"/>
                  </a:cubicBezTo>
                  <a:cubicBezTo>
                    <a:pt x="230" y="234"/>
                    <a:pt x="214" y="161"/>
                    <a:pt x="214" y="85"/>
                  </a:cubicBezTo>
                  <a:cubicBezTo>
                    <a:pt x="214" y="56"/>
                    <a:pt x="216" y="28"/>
                    <a:pt x="221" y="0"/>
                  </a:cubicBezTo>
                </a:path>
              </a:pathLst>
            </a:custGeom>
            <a:solidFill>
              <a:srgbClr val="FACBD1"/>
            </a:soli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/>
                </a:solidFill>
                <a:latin typeface="微软雅黑" panose="020B0503020204020204" charset="-122"/>
              </a:endParaRPr>
            </a:p>
          </p:txBody>
        </p:sp>
        <p:sp>
          <p:nvSpPr>
            <p:cNvPr id="85" name="Freeform 10"/>
            <p:cNvSpPr/>
            <p:nvPr/>
          </p:nvSpPr>
          <p:spPr bwMode="auto">
            <a:xfrm>
              <a:off x="4031171" y="3481388"/>
              <a:ext cx="2253936" cy="1119169"/>
            </a:xfrm>
            <a:custGeom>
              <a:avLst/>
              <a:gdLst>
                <a:gd name="T0" fmla="*/ 1172 w 1172"/>
                <a:gd name="T1" fmla="*/ 0 h 582"/>
                <a:gd name="T2" fmla="*/ 936 w 1172"/>
                <a:gd name="T3" fmla="*/ 128 h 582"/>
                <a:gd name="T4" fmla="*/ 451 w 1172"/>
                <a:gd name="T5" fmla="*/ 196 h 582"/>
                <a:gd name="T6" fmla="*/ 275 w 1172"/>
                <a:gd name="T7" fmla="*/ 188 h 582"/>
                <a:gd name="T8" fmla="*/ 0 w 1172"/>
                <a:gd name="T9" fmla="*/ 74 h 582"/>
                <a:gd name="T10" fmla="*/ 274 w 1172"/>
                <a:gd name="T11" fmla="*/ 416 h 582"/>
                <a:gd name="T12" fmla="*/ 665 w 1172"/>
                <a:gd name="T13" fmla="*/ 582 h 582"/>
                <a:gd name="T14" fmla="*/ 719 w 1172"/>
                <a:gd name="T15" fmla="*/ 578 h 582"/>
                <a:gd name="T16" fmla="*/ 919 w 1172"/>
                <a:gd name="T17" fmla="*/ 439 h 582"/>
                <a:gd name="T18" fmla="*/ 1172 w 1172"/>
                <a:gd name="T1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2" h="582">
                  <a:moveTo>
                    <a:pt x="1172" y="0"/>
                  </a:moveTo>
                  <a:cubicBezTo>
                    <a:pt x="1115" y="48"/>
                    <a:pt x="1038" y="95"/>
                    <a:pt x="936" y="128"/>
                  </a:cubicBezTo>
                  <a:cubicBezTo>
                    <a:pt x="761" y="185"/>
                    <a:pt x="576" y="196"/>
                    <a:pt x="451" y="196"/>
                  </a:cubicBezTo>
                  <a:cubicBezTo>
                    <a:pt x="360" y="196"/>
                    <a:pt x="293" y="190"/>
                    <a:pt x="275" y="188"/>
                  </a:cubicBezTo>
                  <a:cubicBezTo>
                    <a:pt x="173" y="179"/>
                    <a:pt x="77" y="138"/>
                    <a:pt x="0" y="74"/>
                  </a:cubicBezTo>
                  <a:cubicBezTo>
                    <a:pt x="64" y="179"/>
                    <a:pt x="157" y="310"/>
                    <a:pt x="274" y="416"/>
                  </a:cubicBezTo>
                  <a:cubicBezTo>
                    <a:pt x="434" y="560"/>
                    <a:pt x="588" y="582"/>
                    <a:pt x="665" y="582"/>
                  </a:cubicBezTo>
                  <a:cubicBezTo>
                    <a:pt x="695" y="582"/>
                    <a:pt x="715" y="578"/>
                    <a:pt x="719" y="578"/>
                  </a:cubicBezTo>
                  <a:cubicBezTo>
                    <a:pt x="800" y="559"/>
                    <a:pt x="882" y="502"/>
                    <a:pt x="919" y="439"/>
                  </a:cubicBezTo>
                  <a:cubicBezTo>
                    <a:pt x="1172" y="0"/>
                    <a:pt x="1172" y="0"/>
                    <a:pt x="1172" y="0"/>
                  </a:cubicBezTo>
                </a:path>
              </a:pathLst>
            </a:custGeom>
            <a:solidFill>
              <a:srgbClr val="E88CA3"/>
            </a:soli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/>
                </a:solidFill>
                <a:latin typeface="微软雅黑" panose="020B0503020204020204" charset="-122"/>
              </a:endParaRPr>
            </a:p>
          </p:txBody>
        </p:sp>
        <p:grpSp>
          <p:nvGrpSpPr>
            <p:cNvPr id="86" name="Group 121"/>
            <p:cNvGrpSpPr/>
            <p:nvPr/>
          </p:nvGrpSpPr>
          <p:grpSpPr>
            <a:xfrm>
              <a:off x="5262450" y="1408206"/>
              <a:ext cx="417494" cy="418208"/>
              <a:chOff x="9145588" y="4435475"/>
              <a:chExt cx="464344" cy="465138"/>
            </a:xfrm>
            <a:grpFill/>
          </p:grpSpPr>
          <p:sp>
            <p:nvSpPr>
              <p:cNvPr id="99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65">
                  <a:solidFill>
                    <a:schemeClr val="tx1"/>
                  </a:solidFill>
                  <a:sym typeface="Gill Sans" charset="0"/>
                </a:endParaRPr>
              </a:p>
            </p:txBody>
          </p:sp>
          <p:sp>
            <p:nvSpPr>
              <p:cNvPr id="100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65">
                  <a:solidFill>
                    <a:schemeClr val="tx1"/>
                  </a:solidFill>
                  <a:sym typeface="Gill Sans" charset="0"/>
                </a:endParaRPr>
              </a:p>
            </p:txBody>
          </p:sp>
          <p:sp>
            <p:nvSpPr>
              <p:cNvPr id="102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65">
                  <a:solidFill>
                    <a:schemeClr val="tx1"/>
                  </a:solidFill>
                  <a:sym typeface="Gill Sans" charset="0"/>
                </a:endParaRPr>
              </a:p>
            </p:txBody>
          </p:sp>
          <p:sp>
            <p:nvSpPr>
              <p:cNvPr id="104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65">
                  <a:solidFill>
                    <a:schemeClr val="tx1"/>
                  </a:solidFill>
                  <a:sym typeface="Gill Sans" charset="0"/>
                </a:endParaRPr>
              </a:p>
            </p:txBody>
          </p:sp>
          <p:sp>
            <p:nvSpPr>
              <p:cNvPr id="105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65">
                  <a:solidFill>
                    <a:schemeClr val="tx1"/>
                  </a:solidFill>
                  <a:sym typeface="Gill Sans" charset="0"/>
                </a:endParaRPr>
              </a:p>
            </p:txBody>
          </p:sp>
          <p:sp>
            <p:nvSpPr>
              <p:cNvPr id="106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65">
                  <a:solidFill>
                    <a:schemeClr val="tx1"/>
                  </a:solidFill>
                  <a:sym typeface="Gill Sans" charset="0"/>
                </a:endParaRPr>
              </a:p>
            </p:txBody>
          </p:sp>
          <p:sp>
            <p:nvSpPr>
              <p:cNvPr id="107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65">
                  <a:solidFill>
                    <a:schemeClr val="tx1"/>
                  </a:solidFill>
                  <a:sym typeface="Gill Sans" charset="0"/>
                </a:endParaRPr>
              </a:p>
            </p:txBody>
          </p:sp>
          <p:sp>
            <p:nvSpPr>
              <p:cNvPr id="108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65">
                  <a:solidFill>
                    <a:schemeClr val="tx1"/>
                  </a:solidFill>
                  <a:sym typeface="Gill Sans" charset="0"/>
                </a:endParaRPr>
              </a:p>
            </p:txBody>
          </p:sp>
          <p:sp>
            <p:nvSpPr>
              <p:cNvPr id="109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65">
                  <a:solidFill>
                    <a:schemeClr val="tx1"/>
                  </a:solidFill>
                  <a:sym typeface="Gill Sans" charset="0"/>
                </a:endParaRPr>
              </a:p>
            </p:txBody>
          </p:sp>
        </p:grpSp>
        <p:grpSp>
          <p:nvGrpSpPr>
            <p:cNvPr id="110" name="Group 131"/>
            <p:cNvGrpSpPr/>
            <p:nvPr/>
          </p:nvGrpSpPr>
          <p:grpSpPr>
            <a:xfrm>
              <a:off x="5971868" y="2724050"/>
              <a:ext cx="417494" cy="405362"/>
              <a:chOff x="8216107" y="4449763"/>
              <a:chExt cx="464344" cy="450850"/>
            </a:xfrm>
            <a:grpFill/>
          </p:grpSpPr>
          <p:sp>
            <p:nvSpPr>
              <p:cNvPr id="111" name="AutoShape 16"/>
              <p:cNvSpPr/>
              <p:nvPr/>
            </p:nvSpPr>
            <p:spPr bwMode="auto">
              <a:xfrm>
                <a:off x="8448675" y="4696619"/>
                <a:ext cx="57944" cy="587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4841"/>
                      <a:pt x="0" y="10800"/>
                    </a:cubicBezTo>
                    <a:cubicBezTo>
                      <a:pt x="0" y="16758"/>
                      <a:pt x="4838" y="21599"/>
                      <a:pt x="10800" y="21599"/>
                    </a:cubicBezTo>
                    <a:cubicBezTo>
                      <a:pt x="16761" y="21599"/>
                      <a:pt x="21600" y="16758"/>
                      <a:pt x="21600" y="10800"/>
                    </a:cubicBezTo>
                    <a:cubicBezTo>
                      <a:pt x="21600" y="4841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12" name="AutoShape 17"/>
              <p:cNvSpPr/>
              <p:nvPr/>
            </p:nvSpPr>
            <p:spPr bwMode="auto">
              <a:xfrm>
                <a:off x="8216107" y="4449763"/>
                <a:ext cx="464344" cy="450850"/>
              </a:xfrm>
              <a:custGeom>
                <a:avLst/>
                <a:gdLst>
                  <a:gd name="T0" fmla="*/ 10473 w 20946"/>
                  <a:gd name="T1" fmla="*/ 10800 h 21600"/>
                  <a:gd name="T2" fmla="*/ 10473 w 20946"/>
                  <a:gd name="T3" fmla="*/ 10800 h 21600"/>
                  <a:gd name="T4" fmla="*/ 10473 w 20946"/>
                  <a:gd name="T5" fmla="*/ 10800 h 21600"/>
                  <a:gd name="T6" fmla="*/ 10473 w 20946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46" h="21600">
                    <a:moveTo>
                      <a:pt x="18509" y="15329"/>
                    </a:moveTo>
                    <a:lnTo>
                      <a:pt x="11782" y="15329"/>
                    </a:lnTo>
                    <a:cubicBezTo>
                      <a:pt x="10699" y="15329"/>
                      <a:pt x="9818" y="14391"/>
                      <a:pt x="9818" y="13238"/>
                    </a:cubicBezTo>
                    <a:cubicBezTo>
                      <a:pt x="9818" y="12086"/>
                      <a:pt x="10699" y="11148"/>
                      <a:pt x="11782" y="11148"/>
                    </a:cubicBezTo>
                    <a:lnTo>
                      <a:pt x="17673" y="11148"/>
                    </a:lnTo>
                    <a:cubicBezTo>
                      <a:pt x="18077" y="11142"/>
                      <a:pt x="18477" y="10934"/>
                      <a:pt x="18721" y="10588"/>
                    </a:cubicBezTo>
                    <a:cubicBezTo>
                      <a:pt x="18789" y="10491"/>
                      <a:pt x="18842" y="10381"/>
                      <a:pt x="18885" y="10267"/>
                    </a:cubicBezTo>
                    <a:cubicBezTo>
                      <a:pt x="18890" y="10251"/>
                      <a:pt x="18901" y="10239"/>
                      <a:pt x="18906" y="10224"/>
                    </a:cubicBezTo>
                    <a:cubicBezTo>
                      <a:pt x="19377" y="10880"/>
                      <a:pt x="19636" y="11686"/>
                      <a:pt x="19636" y="12541"/>
                    </a:cubicBezTo>
                    <a:cubicBezTo>
                      <a:pt x="19636" y="13613"/>
                      <a:pt x="19230" y="14607"/>
                      <a:pt x="18509" y="15329"/>
                    </a:cubicBezTo>
                    <a:moveTo>
                      <a:pt x="17673" y="17767"/>
                    </a:moveTo>
                    <a:cubicBezTo>
                      <a:pt x="17673" y="19114"/>
                      <a:pt x="16647" y="20206"/>
                      <a:pt x="15382" y="20206"/>
                    </a:cubicBezTo>
                    <a:lnTo>
                      <a:pt x="3600" y="20206"/>
                    </a:lnTo>
                    <a:cubicBezTo>
                      <a:pt x="2334" y="20206"/>
                      <a:pt x="1309" y="19114"/>
                      <a:pt x="1309" y="17767"/>
                    </a:cubicBezTo>
                    <a:lnTo>
                      <a:pt x="1309" y="6786"/>
                    </a:lnTo>
                    <a:cubicBezTo>
                      <a:pt x="1931" y="7334"/>
                      <a:pt x="2730" y="7664"/>
                      <a:pt x="3600" y="7664"/>
                    </a:cubicBezTo>
                    <a:lnTo>
                      <a:pt x="14400" y="7664"/>
                    </a:lnTo>
                    <a:lnTo>
                      <a:pt x="17018" y="7664"/>
                    </a:lnTo>
                    <a:cubicBezTo>
                      <a:pt x="17379" y="7664"/>
                      <a:pt x="17673" y="7976"/>
                      <a:pt x="17673" y="8361"/>
                    </a:cubicBezTo>
                    <a:lnTo>
                      <a:pt x="17673" y="9754"/>
                    </a:lnTo>
                    <a:lnTo>
                      <a:pt x="11782" y="9754"/>
                    </a:lnTo>
                    <a:cubicBezTo>
                      <a:pt x="9974" y="9754"/>
                      <a:pt x="8509" y="11314"/>
                      <a:pt x="8509" y="13238"/>
                    </a:cubicBezTo>
                    <a:cubicBezTo>
                      <a:pt x="8509" y="15163"/>
                      <a:pt x="9974" y="16722"/>
                      <a:pt x="11782" y="16722"/>
                    </a:cubicBezTo>
                    <a:lnTo>
                      <a:pt x="17673" y="16722"/>
                    </a:lnTo>
                    <a:cubicBezTo>
                      <a:pt x="17673" y="16722"/>
                      <a:pt x="17673" y="17767"/>
                      <a:pt x="17673" y="17767"/>
                    </a:cubicBezTo>
                    <a:close/>
                    <a:moveTo>
                      <a:pt x="16363" y="5574"/>
                    </a:moveTo>
                    <a:lnTo>
                      <a:pt x="16363" y="6270"/>
                    </a:lnTo>
                    <a:lnTo>
                      <a:pt x="14400" y="6270"/>
                    </a:lnTo>
                    <a:lnTo>
                      <a:pt x="3600" y="6270"/>
                    </a:lnTo>
                    <a:cubicBezTo>
                      <a:pt x="3246" y="6270"/>
                      <a:pt x="2916" y="6179"/>
                      <a:pt x="2617" y="6027"/>
                    </a:cubicBezTo>
                    <a:lnTo>
                      <a:pt x="2617" y="5574"/>
                    </a:lnTo>
                    <a:cubicBezTo>
                      <a:pt x="2617" y="5574"/>
                      <a:pt x="16363" y="5574"/>
                      <a:pt x="16363" y="5574"/>
                    </a:cubicBezTo>
                    <a:close/>
                    <a:moveTo>
                      <a:pt x="16363" y="4877"/>
                    </a:moveTo>
                    <a:lnTo>
                      <a:pt x="2617" y="4877"/>
                    </a:lnTo>
                    <a:lnTo>
                      <a:pt x="2617" y="4180"/>
                    </a:lnTo>
                    <a:lnTo>
                      <a:pt x="16363" y="4180"/>
                    </a:lnTo>
                    <a:cubicBezTo>
                      <a:pt x="16363" y="4180"/>
                      <a:pt x="16363" y="4877"/>
                      <a:pt x="16363" y="4877"/>
                    </a:cubicBezTo>
                    <a:close/>
                    <a:moveTo>
                      <a:pt x="16363" y="3483"/>
                    </a:moveTo>
                    <a:lnTo>
                      <a:pt x="2617" y="3483"/>
                    </a:lnTo>
                    <a:lnTo>
                      <a:pt x="2617" y="2787"/>
                    </a:lnTo>
                    <a:lnTo>
                      <a:pt x="16363" y="2787"/>
                    </a:lnTo>
                    <a:cubicBezTo>
                      <a:pt x="16363" y="2787"/>
                      <a:pt x="16363" y="3483"/>
                      <a:pt x="16363" y="3483"/>
                    </a:cubicBezTo>
                    <a:close/>
                    <a:moveTo>
                      <a:pt x="3600" y="1393"/>
                    </a:moveTo>
                    <a:lnTo>
                      <a:pt x="14400" y="1393"/>
                    </a:lnTo>
                    <a:lnTo>
                      <a:pt x="17018" y="1393"/>
                    </a:lnTo>
                    <a:cubicBezTo>
                      <a:pt x="17379" y="1393"/>
                      <a:pt x="17673" y="1705"/>
                      <a:pt x="17673" y="2090"/>
                    </a:cubicBezTo>
                    <a:lnTo>
                      <a:pt x="17673" y="3832"/>
                    </a:lnTo>
                    <a:lnTo>
                      <a:pt x="17673" y="4180"/>
                    </a:lnTo>
                    <a:lnTo>
                      <a:pt x="17673" y="6398"/>
                    </a:lnTo>
                    <a:cubicBezTo>
                      <a:pt x="17466" y="6321"/>
                      <a:pt x="17249" y="6270"/>
                      <a:pt x="17018" y="6270"/>
                    </a:cubicBezTo>
                    <a:lnTo>
                      <a:pt x="17018" y="5574"/>
                    </a:lnTo>
                    <a:lnTo>
                      <a:pt x="17018" y="4180"/>
                    </a:lnTo>
                    <a:lnTo>
                      <a:pt x="17018" y="2787"/>
                    </a:lnTo>
                    <a:cubicBezTo>
                      <a:pt x="17018" y="2401"/>
                      <a:pt x="16724" y="2090"/>
                      <a:pt x="16363" y="2090"/>
                    </a:cubicBezTo>
                    <a:lnTo>
                      <a:pt x="2617" y="2090"/>
                    </a:lnTo>
                    <a:cubicBezTo>
                      <a:pt x="2256" y="2090"/>
                      <a:pt x="1963" y="2401"/>
                      <a:pt x="1963" y="2787"/>
                    </a:cubicBezTo>
                    <a:lnTo>
                      <a:pt x="1963" y="4180"/>
                    </a:lnTo>
                    <a:lnTo>
                      <a:pt x="1963" y="5534"/>
                    </a:lnTo>
                    <a:cubicBezTo>
                      <a:pt x="1559" y="5094"/>
                      <a:pt x="1309" y="4495"/>
                      <a:pt x="1309" y="3832"/>
                    </a:cubicBezTo>
                    <a:cubicBezTo>
                      <a:pt x="1309" y="2485"/>
                      <a:pt x="2334" y="1393"/>
                      <a:pt x="3600" y="1393"/>
                    </a:cubicBezTo>
                    <a:moveTo>
                      <a:pt x="18983" y="8361"/>
                    </a:moveTo>
                    <a:lnTo>
                      <a:pt x="18982" y="8361"/>
                    </a:lnTo>
                    <a:lnTo>
                      <a:pt x="18982" y="4180"/>
                    </a:lnTo>
                    <a:lnTo>
                      <a:pt x="18982" y="3832"/>
                    </a:lnTo>
                    <a:lnTo>
                      <a:pt x="18982" y="2090"/>
                    </a:lnTo>
                    <a:cubicBezTo>
                      <a:pt x="18982" y="935"/>
                      <a:pt x="18102" y="0"/>
                      <a:pt x="17018" y="0"/>
                    </a:cubicBezTo>
                    <a:lnTo>
                      <a:pt x="14400" y="0"/>
                    </a:lnTo>
                    <a:lnTo>
                      <a:pt x="3600" y="0"/>
                    </a:lnTo>
                    <a:cubicBezTo>
                      <a:pt x="1614" y="0"/>
                      <a:pt x="0" y="1719"/>
                      <a:pt x="0" y="3832"/>
                    </a:cubicBezTo>
                    <a:lnTo>
                      <a:pt x="0" y="17767"/>
                    </a:lnTo>
                    <a:cubicBezTo>
                      <a:pt x="0" y="19880"/>
                      <a:pt x="1614" y="21600"/>
                      <a:pt x="3600" y="21600"/>
                    </a:cubicBezTo>
                    <a:lnTo>
                      <a:pt x="15382" y="21600"/>
                    </a:lnTo>
                    <a:cubicBezTo>
                      <a:pt x="17366" y="21600"/>
                      <a:pt x="18982" y="19880"/>
                      <a:pt x="18982" y="17767"/>
                    </a:cubicBezTo>
                    <a:lnTo>
                      <a:pt x="18982" y="16722"/>
                    </a:lnTo>
                    <a:lnTo>
                      <a:pt x="18983" y="16722"/>
                    </a:lnTo>
                    <a:cubicBezTo>
                      <a:pt x="21600" y="14631"/>
                      <a:pt x="21600" y="10452"/>
                      <a:pt x="18983" y="8361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  <p:grpSp>
          <p:nvGrpSpPr>
            <p:cNvPr id="113" name="Group 134"/>
            <p:cNvGrpSpPr/>
            <p:nvPr/>
          </p:nvGrpSpPr>
          <p:grpSpPr>
            <a:xfrm>
              <a:off x="5104730" y="4072266"/>
              <a:ext cx="418208" cy="351837"/>
              <a:chOff x="5368132" y="2625725"/>
              <a:chExt cx="465138" cy="391319"/>
            </a:xfrm>
            <a:grpFill/>
          </p:grpSpPr>
          <p:sp>
            <p:nvSpPr>
              <p:cNvPr id="114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15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16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  <p:grpSp>
          <p:nvGrpSpPr>
            <p:cNvPr id="117" name="Group 138"/>
            <p:cNvGrpSpPr/>
            <p:nvPr/>
          </p:nvGrpSpPr>
          <p:grpSpPr>
            <a:xfrm>
              <a:off x="3613677" y="3918874"/>
              <a:ext cx="417494" cy="417494"/>
              <a:chOff x="4439444" y="2582069"/>
              <a:chExt cx="464344" cy="464344"/>
            </a:xfrm>
            <a:grpFill/>
          </p:grpSpPr>
          <p:sp>
            <p:nvSpPr>
              <p:cNvPr id="118" name="AutoShape 123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65">
                  <a:solidFill>
                    <a:schemeClr val="tx1"/>
                  </a:solidFill>
                  <a:sym typeface="Gill Sans" charset="0"/>
                </a:endParaRPr>
              </a:p>
            </p:txBody>
          </p:sp>
          <p:sp>
            <p:nvSpPr>
              <p:cNvPr id="119" name="AutoShape 124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65">
                  <a:solidFill>
                    <a:schemeClr val="tx1"/>
                  </a:solidFill>
                  <a:sym typeface="Gill Sans" charset="0"/>
                </a:endParaRPr>
              </a:p>
            </p:txBody>
          </p:sp>
          <p:sp>
            <p:nvSpPr>
              <p:cNvPr id="120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65">
                  <a:solidFill>
                    <a:schemeClr val="tx1"/>
                  </a:solidFill>
                  <a:sym typeface="Gill Sans" charset="0"/>
                </a:endParaRPr>
              </a:p>
            </p:txBody>
          </p:sp>
        </p:grpSp>
        <p:grpSp>
          <p:nvGrpSpPr>
            <p:cNvPr id="121" name="Group 142"/>
            <p:cNvGrpSpPr/>
            <p:nvPr/>
          </p:nvGrpSpPr>
          <p:grpSpPr>
            <a:xfrm>
              <a:off x="2918494" y="2646273"/>
              <a:ext cx="417494" cy="417494"/>
              <a:chOff x="4439444" y="1652588"/>
              <a:chExt cx="464344" cy="464344"/>
            </a:xfrm>
            <a:grpFill/>
          </p:grpSpPr>
          <p:sp>
            <p:nvSpPr>
              <p:cNvPr id="122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65">
                  <a:solidFill>
                    <a:schemeClr val="tx1"/>
                  </a:solidFill>
                  <a:sym typeface="Gill Sans" charset="0"/>
                </a:endParaRPr>
              </a:p>
            </p:txBody>
          </p:sp>
          <p:sp>
            <p:nvSpPr>
              <p:cNvPr id="123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65">
                  <a:solidFill>
                    <a:schemeClr val="tx1"/>
                  </a:solidFill>
                  <a:sym typeface="Gill Sans" charset="0"/>
                </a:endParaRPr>
              </a:p>
            </p:txBody>
          </p:sp>
          <p:sp>
            <p:nvSpPr>
              <p:cNvPr id="124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65">
                  <a:solidFill>
                    <a:schemeClr val="tx1"/>
                  </a:solidFill>
                  <a:sym typeface="Gill Sans" charset="0"/>
                </a:endParaRPr>
              </a:p>
            </p:txBody>
          </p:sp>
        </p:grpSp>
        <p:grpSp>
          <p:nvGrpSpPr>
            <p:cNvPr id="125" name="Group 146"/>
            <p:cNvGrpSpPr/>
            <p:nvPr/>
          </p:nvGrpSpPr>
          <p:grpSpPr>
            <a:xfrm>
              <a:off x="3768545" y="1369668"/>
              <a:ext cx="417494" cy="326145"/>
              <a:chOff x="2581275" y="1710532"/>
              <a:chExt cx="464344" cy="362744"/>
            </a:xfrm>
            <a:grpFill/>
          </p:grpSpPr>
          <p:sp>
            <p:nvSpPr>
              <p:cNvPr id="126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27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28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29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30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44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55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  <p:sp>
          <p:nvSpPr>
            <p:cNvPr id="156" name="TextBox 155"/>
            <p:cNvSpPr txBox="1"/>
            <p:nvPr/>
          </p:nvSpPr>
          <p:spPr>
            <a:xfrm>
              <a:off x="4294929" y="3188878"/>
              <a:ext cx="704788" cy="406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latin typeface="等线" panose="02010600030101010101" pitchFamily="2" charset="-122"/>
                  <a:ea typeface="等线" panose="02010600030101010101" pitchFamily="2" charset="-122"/>
                </a:rPr>
                <a:t>标题</a:t>
              </a:r>
            </a:p>
          </p:txBody>
        </p:sp>
        <p:sp>
          <p:nvSpPr>
            <p:cNvPr id="158" name="Oval 2"/>
            <p:cNvSpPr>
              <a:spLocks noChangeAspect="1"/>
            </p:cNvSpPr>
            <p:nvPr/>
          </p:nvSpPr>
          <p:spPr bwMode="auto">
            <a:xfrm>
              <a:off x="4215758" y="2340044"/>
              <a:ext cx="862107" cy="879847"/>
            </a:xfrm>
            <a:custGeom>
              <a:avLst/>
              <a:gdLst/>
              <a:ahLst/>
              <a:cxnLst/>
              <a:rect l="l" t="t" r="r" b="b"/>
              <a:pathLst>
                <a:path w="6400801" h="6400800">
                  <a:moveTo>
                    <a:pt x="2938779" y="4069139"/>
                  </a:moveTo>
                  <a:cubicBezTo>
                    <a:pt x="2956231" y="4067140"/>
                    <a:pt x="2974014" y="4067638"/>
                    <a:pt x="2991556" y="4070755"/>
                  </a:cubicBezTo>
                  <a:cubicBezTo>
                    <a:pt x="3014946" y="4074909"/>
                    <a:pt x="3037908" y="4083720"/>
                    <a:pt x="3059084" y="4097472"/>
                  </a:cubicBezTo>
                  <a:cubicBezTo>
                    <a:pt x="3143792" y="4152481"/>
                    <a:pt x="3167866" y="4265744"/>
                    <a:pt x="3112857" y="4350451"/>
                  </a:cubicBezTo>
                  <a:lnTo>
                    <a:pt x="2988352" y="4542172"/>
                  </a:lnTo>
                  <a:cubicBezTo>
                    <a:pt x="2933343" y="4626878"/>
                    <a:pt x="2820081" y="4650954"/>
                    <a:pt x="2735373" y="4595945"/>
                  </a:cubicBezTo>
                  <a:cubicBezTo>
                    <a:pt x="2650665" y="4540935"/>
                    <a:pt x="2626590" y="4427672"/>
                    <a:pt x="2681600" y="4342965"/>
                  </a:cubicBezTo>
                  <a:lnTo>
                    <a:pt x="2806105" y="4151244"/>
                  </a:lnTo>
                  <a:cubicBezTo>
                    <a:pt x="2837048" y="4103596"/>
                    <a:pt x="2886422" y="4075134"/>
                    <a:pt x="2938779" y="4069139"/>
                  </a:cubicBezTo>
                  <a:close/>
                  <a:moveTo>
                    <a:pt x="5599195" y="3955694"/>
                  </a:moveTo>
                  <a:lnTo>
                    <a:pt x="6310324" y="3955694"/>
                  </a:lnTo>
                  <a:cubicBezTo>
                    <a:pt x="5971594" y="5358821"/>
                    <a:pt x="4707682" y="6400800"/>
                    <a:pt x="3200402" y="6400800"/>
                  </a:cubicBezTo>
                  <a:cubicBezTo>
                    <a:pt x="1795855" y="6400800"/>
                    <a:pt x="602631" y="5496018"/>
                    <a:pt x="174768" y="4236478"/>
                  </a:cubicBezTo>
                  <a:lnTo>
                    <a:pt x="911006" y="4236478"/>
                  </a:lnTo>
                  <a:cubicBezTo>
                    <a:pt x="1303909" y="5108844"/>
                    <a:pt x="2181368" y="5715000"/>
                    <a:pt x="3200402" y="5715000"/>
                  </a:cubicBezTo>
                  <a:cubicBezTo>
                    <a:pt x="4325971" y="5715000"/>
                    <a:pt x="5278816" y="4975478"/>
                    <a:pt x="5599195" y="3955694"/>
                  </a:cubicBezTo>
                  <a:close/>
                  <a:moveTo>
                    <a:pt x="1486918" y="3748003"/>
                  </a:moveTo>
                  <a:cubicBezTo>
                    <a:pt x="1504370" y="3746005"/>
                    <a:pt x="1522154" y="3746503"/>
                    <a:pt x="1539696" y="3749619"/>
                  </a:cubicBezTo>
                  <a:cubicBezTo>
                    <a:pt x="1563086" y="3753774"/>
                    <a:pt x="1586048" y="3762584"/>
                    <a:pt x="1607224" y="3776337"/>
                  </a:cubicBezTo>
                  <a:cubicBezTo>
                    <a:pt x="1691932" y="3831346"/>
                    <a:pt x="1716006" y="3944609"/>
                    <a:pt x="1660997" y="4029316"/>
                  </a:cubicBezTo>
                  <a:lnTo>
                    <a:pt x="1536492" y="4221036"/>
                  </a:lnTo>
                  <a:cubicBezTo>
                    <a:pt x="1481483" y="4305744"/>
                    <a:pt x="1368220" y="4329819"/>
                    <a:pt x="1283513" y="4274809"/>
                  </a:cubicBezTo>
                  <a:cubicBezTo>
                    <a:pt x="1198805" y="4219799"/>
                    <a:pt x="1174730" y="4106537"/>
                    <a:pt x="1229740" y="4021829"/>
                  </a:cubicBezTo>
                  <a:lnTo>
                    <a:pt x="1354245" y="3830109"/>
                  </a:lnTo>
                  <a:cubicBezTo>
                    <a:pt x="1385188" y="3782461"/>
                    <a:pt x="1434563" y="3753997"/>
                    <a:pt x="1486918" y="3748003"/>
                  </a:cubicBezTo>
                  <a:close/>
                  <a:moveTo>
                    <a:pt x="2583225" y="3741166"/>
                  </a:moveTo>
                  <a:cubicBezTo>
                    <a:pt x="2600677" y="3739167"/>
                    <a:pt x="2618461" y="3739666"/>
                    <a:pt x="2636003" y="3742783"/>
                  </a:cubicBezTo>
                  <a:cubicBezTo>
                    <a:pt x="2659393" y="3746937"/>
                    <a:pt x="2682355" y="3755747"/>
                    <a:pt x="2703532" y="3769499"/>
                  </a:cubicBezTo>
                  <a:cubicBezTo>
                    <a:pt x="2788239" y="3824509"/>
                    <a:pt x="2812314" y="3937772"/>
                    <a:pt x="2757304" y="4022479"/>
                  </a:cubicBezTo>
                  <a:lnTo>
                    <a:pt x="2458493" y="4482607"/>
                  </a:lnTo>
                  <a:cubicBezTo>
                    <a:pt x="2403484" y="4567315"/>
                    <a:pt x="2290221" y="4591390"/>
                    <a:pt x="2205514" y="4536380"/>
                  </a:cubicBezTo>
                  <a:cubicBezTo>
                    <a:pt x="2120806" y="4481370"/>
                    <a:pt x="2096732" y="4368108"/>
                    <a:pt x="2151741" y="4283400"/>
                  </a:cubicBezTo>
                  <a:lnTo>
                    <a:pt x="2450552" y="3823272"/>
                  </a:lnTo>
                  <a:cubicBezTo>
                    <a:pt x="2481495" y="3775625"/>
                    <a:pt x="2530870" y="3747161"/>
                    <a:pt x="2583225" y="3741166"/>
                  </a:cubicBezTo>
                  <a:close/>
                  <a:moveTo>
                    <a:pt x="2180840" y="3483954"/>
                  </a:moveTo>
                  <a:cubicBezTo>
                    <a:pt x="2198293" y="3481957"/>
                    <a:pt x="2216075" y="3482455"/>
                    <a:pt x="2233618" y="3485571"/>
                  </a:cubicBezTo>
                  <a:cubicBezTo>
                    <a:pt x="2257008" y="3489726"/>
                    <a:pt x="2279970" y="3498537"/>
                    <a:pt x="2301147" y="3512288"/>
                  </a:cubicBezTo>
                  <a:cubicBezTo>
                    <a:pt x="2385854" y="3567298"/>
                    <a:pt x="2409929" y="3680560"/>
                    <a:pt x="2354918" y="3765268"/>
                  </a:cubicBezTo>
                  <a:lnTo>
                    <a:pt x="1956504" y="4378773"/>
                  </a:lnTo>
                  <a:cubicBezTo>
                    <a:pt x="1901495" y="4463479"/>
                    <a:pt x="1788232" y="4487555"/>
                    <a:pt x="1703524" y="4432545"/>
                  </a:cubicBezTo>
                  <a:cubicBezTo>
                    <a:pt x="1618818" y="4377535"/>
                    <a:pt x="1594743" y="4264272"/>
                    <a:pt x="1649752" y="4179565"/>
                  </a:cubicBezTo>
                  <a:lnTo>
                    <a:pt x="2048167" y="3566060"/>
                  </a:lnTo>
                  <a:cubicBezTo>
                    <a:pt x="2079109" y="3518413"/>
                    <a:pt x="2128484" y="3489950"/>
                    <a:pt x="2180840" y="3483954"/>
                  </a:cubicBezTo>
                  <a:close/>
                  <a:moveTo>
                    <a:pt x="1956920" y="2161748"/>
                  </a:moveTo>
                  <a:cubicBezTo>
                    <a:pt x="1979525" y="2163726"/>
                    <a:pt x="2001374" y="2174326"/>
                    <a:pt x="2017112" y="2193079"/>
                  </a:cubicBezTo>
                  <a:cubicBezTo>
                    <a:pt x="2046159" y="2227697"/>
                    <a:pt x="2044230" y="2277999"/>
                    <a:pt x="2013153" y="2309251"/>
                  </a:cubicBezTo>
                  <a:lnTo>
                    <a:pt x="2014245" y="2310464"/>
                  </a:lnTo>
                  <a:lnTo>
                    <a:pt x="2008427" y="2315176"/>
                  </a:lnTo>
                  <a:cubicBezTo>
                    <a:pt x="2007986" y="2316444"/>
                    <a:pt x="2007094" y="2317222"/>
                    <a:pt x="2006184" y="2317986"/>
                  </a:cubicBezTo>
                  <a:lnTo>
                    <a:pt x="1806882" y="2485219"/>
                  </a:lnTo>
                  <a:cubicBezTo>
                    <a:pt x="1704191" y="2599553"/>
                    <a:pt x="1697282" y="2774681"/>
                    <a:pt x="1797185" y="2898050"/>
                  </a:cubicBezTo>
                  <a:cubicBezTo>
                    <a:pt x="1908420" y="3035413"/>
                    <a:pt x="2109946" y="3056594"/>
                    <a:pt x="2247309" y="2945360"/>
                  </a:cubicBezTo>
                  <a:lnTo>
                    <a:pt x="2338616" y="2871422"/>
                  </a:lnTo>
                  <a:lnTo>
                    <a:pt x="2338630" y="2871437"/>
                  </a:lnTo>
                  <a:lnTo>
                    <a:pt x="2338945" y="2871156"/>
                  </a:lnTo>
                  <a:lnTo>
                    <a:pt x="2602621" y="2657635"/>
                  </a:lnTo>
                  <a:cubicBezTo>
                    <a:pt x="2608606" y="2652788"/>
                    <a:pt x="2614369" y="2647772"/>
                    <a:pt x="2618891" y="2641505"/>
                  </a:cubicBezTo>
                  <a:cubicBezTo>
                    <a:pt x="2716015" y="2580063"/>
                    <a:pt x="2827312" y="2544504"/>
                    <a:pt x="2944280" y="2540144"/>
                  </a:cubicBezTo>
                  <a:cubicBezTo>
                    <a:pt x="2997945" y="2538144"/>
                    <a:pt x="3049962" y="2542817"/>
                    <a:pt x="3099337" y="2555009"/>
                  </a:cubicBezTo>
                  <a:cubicBezTo>
                    <a:pt x="3099582" y="2554669"/>
                    <a:pt x="3099830" y="2554330"/>
                    <a:pt x="3099955" y="2553895"/>
                  </a:cubicBezTo>
                  <a:lnTo>
                    <a:pt x="3507123" y="2641827"/>
                  </a:lnTo>
                  <a:lnTo>
                    <a:pt x="3840287" y="2720589"/>
                  </a:lnTo>
                  <a:lnTo>
                    <a:pt x="3839574" y="2722689"/>
                  </a:lnTo>
                  <a:cubicBezTo>
                    <a:pt x="3918505" y="2742806"/>
                    <a:pt x="3992686" y="2774673"/>
                    <a:pt x="4059647" y="2818014"/>
                  </a:cubicBezTo>
                  <a:lnTo>
                    <a:pt x="4436081" y="3181533"/>
                  </a:lnTo>
                  <a:lnTo>
                    <a:pt x="4492118" y="3242741"/>
                  </a:lnTo>
                  <a:cubicBezTo>
                    <a:pt x="4502616" y="3245767"/>
                    <a:pt x="4510658" y="3252516"/>
                    <a:pt x="4518205" y="3260063"/>
                  </a:cubicBezTo>
                  <a:lnTo>
                    <a:pt x="5035468" y="3777326"/>
                  </a:lnTo>
                  <a:cubicBezTo>
                    <a:pt x="5106887" y="3848745"/>
                    <a:pt x="5106887" y="3964538"/>
                    <a:pt x="5035467" y="4035957"/>
                  </a:cubicBezTo>
                  <a:cubicBezTo>
                    <a:pt x="4964049" y="4107377"/>
                    <a:pt x="4848256" y="4107377"/>
                    <a:pt x="4776836" y="4035958"/>
                  </a:cubicBezTo>
                  <a:lnTo>
                    <a:pt x="4355415" y="3614535"/>
                  </a:lnTo>
                  <a:lnTo>
                    <a:pt x="4354368" y="3615620"/>
                  </a:lnTo>
                  <a:cubicBezTo>
                    <a:pt x="4331787" y="3604156"/>
                    <a:pt x="4303602" y="3608170"/>
                    <a:pt x="4284681" y="3627089"/>
                  </a:cubicBezTo>
                  <a:cubicBezTo>
                    <a:pt x="4267674" y="3644096"/>
                    <a:pt x="4262713" y="3668585"/>
                    <a:pt x="4272546" y="3688883"/>
                  </a:cubicBezTo>
                  <a:cubicBezTo>
                    <a:pt x="4293541" y="3697118"/>
                    <a:pt x="4312939" y="3710026"/>
                    <a:pt x="4329850" y="3726936"/>
                  </a:cubicBezTo>
                  <a:lnTo>
                    <a:pt x="4847114" y="4244199"/>
                  </a:lnTo>
                  <a:cubicBezTo>
                    <a:pt x="4918533" y="4315619"/>
                    <a:pt x="4918535" y="4431412"/>
                    <a:pt x="4847114" y="4502830"/>
                  </a:cubicBezTo>
                  <a:cubicBezTo>
                    <a:pt x="4775693" y="4574249"/>
                    <a:pt x="4659901" y="4574249"/>
                    <a:pt x="4588482" y="4502831"/>
                  </a:cubicBezTo>
                  <a:lnTo>
                    <a:pt x="4071219" y="3985568"/>
                  </a:lnTo>
                  <a:lnTo>
                    <a:pt x="4041024" y="3940095"/>
                  </a:lnTo>
                  <a:lnTo>
                    <a:pt x="4040360" y="3940782"/>
                  </a:lnTo>
                  <a:cubicBezTo>
                    <a:pt x="4017254" y="3924832"/>
                    <a:pt x="3985516" y="3927706"/>
                    <a:pt x="3964843" y="3948379"/>
                  </a:cubicBezTo>
                  <a:cubicBezTo>
                    <a:pt x="3944472" y="3968751"/>
                    <a:pt x="3941381" y="3999857"/>
                    <a:pt x="3957437" y="4022240"/>
                  </a:cubicBezTo>
                  <a:lnTo>
                    <a:pt x="4411220" y="4476023"/>
                  </a:lnTo>
                  <a:cubicBezTo>
                    <a:pt x="4482639" y="4547442"/>
                    <a:pt x="4482640" y="4663235"/>
                    <a:pt x="4411220" y="4734654"/>
                  </a:cubicBezTo>
                  <a:cubicBezTo>
                    <a:pt x="4339801" y="4806074"/>
                    <a:pt x="4224009" y="4806074"/>
                    <a:pt x="4152588" y="4734654"/>
                  </a:cubicBezTo>
                  <a:lnTo>
                    <a:pt x="3693759" y="4275824"/>
                  </a:lnTo>
                  <a:cubicBezTo>
                    <a:pt x="3674507" y="4266207"/>
                    <a:pt x="3651523" y="4271480"/>
                    <a:pt x="3635327" y="4287674"/>
                  </a:cubicBezTo>
                  <a:cubicBezTo>
                    <a:pt x="3616352" y="4306648"/>
                    <a:pt x="3612370" y="4334938"/>
                    <a:pt x="3624934" y="4356886"/>
                  </a:cubicBezTo>
                  <a:cubicBezTo>
                    <a:pt x="3635049" y="4359778"/>
                    <a:pt x="3642739" y="4366280"/>
                    <a:pt x="3649973" y="4373515"/>
                  </a:cubicBezTo>
                  <a:lnTo>
                    <a:pt x="3908605" y="4632146"/>
                  </a:lnTo>
                  <a:cubicBezTo>
                    <a:pt x="3980025" y="4703566"/>
                    <a:pt x="3980024" y="4819358"/>
                    <a:pt x="3908605" y="4890778"/>
                  </a:cubicBezTo>
                  <a:cubicBezTo>
                    <a:pt x="3837186" y="4962196"/>
                    <a:pt x="3721393" y="4962197"/>
                    <a:pt x="3649973" y="4890777"/>
                  </a:cubicBezTo>
                  <a:lnTo>
                    <a:pt x="3391342" y="4632145"/>
                  </a:lnTo>
                  <a:lnTo>
                    <a:pt x="3383755" y="4620718"/>
                  </a:lnTo>
                  <a:lnTo>
                    <a:pt x="3380889" y="4623684"/>
                  </a:lnTo>
                  <a:lnTo>
                    <a:pt x="3174745" y="4424613"/>
                  </a:lnTo>
                  <a:lnTo>
                    <a:pt x="3205723" y="4376911"/>
                  </a:lnTo>
                  <a:cubicBezTo>
                    <a:pt x="3288238" y="4249850"/>
                    <a:pt x="3252126" y="4079956"/>
                    <a:pt x="3125065" y="3997443"/>
                  </a:cubicBezTo>
                  <a:cubicBezTo>
                    <a:pt x="3050998" y="3949342"/>
                    <a:pt x="2962377" y="3941552"/>
                    <a:pt x="2885364" y="3969651"/>
                  </a:cubicBezTo>
                  <a:cubicBezTo>
                    <a:pt x="2904562" y="3864147"/>
                    <a:pt x="2860444" y="3752656"/>
                    <a:pt x="2764879" y="3690594"/>
                  </a:cubicBezTo>
                  <a:cubicBezTo>
                    <a:pt x="2675680" y="3632668"/>
                    <a:pt x="2565374" y="3633204"/>
                    <a:pt x="2479613" y="3683683"/>
                  </a:cubicBezTo>
                  <a:cubicBezTo>
                    <a:pt x="2491746" y="3584340"/>
                    <a:pt x="2447375" y="3482413"/>
                    <a:pt x="2357597" y="3424112"/>
                  </a:cubicBezTo>
                  <a:cubicBezTo>
                    <a:pt x="2230536" y="3341596"/>
                    <a:pt x="2060642" y="3377708"/>
                    <a:pt x="1978127" y="3504770"/>
                  </a:cubicBezTo>
                  <a:lnTo>
                    <a:pt x="1773143" y="3820415"/>
                  </a:lnTo>
                  <a:cubicBezTo>
                    <a:pt x="1771585" y="3822815"/>
                    <a:pt x="1770069" y="3825230"/>
                    <a:pt x="1769218" y="3828038"/>
                  </a:cubicBezTo>
                  <a:cubicBezTo>
                    <a:pt x="1752743" y="3768112"/>
                    <a:pt x="1714307" y="3714419"/>
                    <a:pt x="1658027" y="3677872"/>
                  </a:cubicBezTo>
                  <a:cubicBezTo>
                    <a:pt x="1530967" y="3595356"/>
                    <a:pt x="1361072" y="3631468"/>
                    <a:pt x="1278558" y="3758529"/>
                  </a:cubicBezTo>
                  <a:lnTo>
                    <a:pt x="1214041" y="3857878"/>
                  </a:lnTo>
                  <a:cubicBezTo>
                    <a:pt x="1129847" y="4012173"/>
                    <a:pt x="965736" y="4115631"/>
                    <a:pt x="777460" y="4115631"/>
                  </a:cubicBezTo>
                  <a:lnTo>
                    <a:pt x="770030" y="4114882"/>
                  </a:lnTo>
                  <a:lnTo>
                    <a:pt x="133314" y="4114882"/>
                  </a:lnTo>
                  <a:cubicBezTo>
                    <a:pt x="46334" y="3825273"/>
                    <a:pt x="0" y="3518249"/>
                    <a:pt x="0" y="3200402"/>
                  </a:cubicBezTo>
                  <a:cubicBezTo>
                    <a:pt x="-1" y="2981216"/>
                    <a:pt x="22034" y="2767175"/>
                    <a:pt x="64130" y="2560401"/>
                  </a:cubicBezTo>
                  <a:lnTo>
                    <a:pt x="1002249" y="2560400"/>
                  </a:lnTo>
                  <a:lnTo>
                    <a:pt x="1891037" y="2183134"/>
                  </a:lnTo>
                  <a:lnTo>
                    <a:pt x="1892205" y="2182154"/>
                  </a:lnTo>
                  <a:cubicBezTo>
                    <a:pt x="1910959" y="2166416"/>
                    <a:pt x="1934318" y="2159770"/>
                    <a:pt x="1956920" y="2161748"/>
                  </a:cubicBezTo>
                  <a:close/>
                  <a:moveTo>
                    <a:pt x="3656858" y="1633115"/>
                  </a:moveTo>
                  <a:cubicBezTo>
                    <a:pt x="3684170" y="1634110"/>
                    <a:pt x="3710479" y="1635996"/>
                    <a:pt x="3735468" y="1640302"/>
                  </a:cubicBezTo>
                  <a:cubicBezTo>
                    <a:pt x="3736801" y="1640168"/>
                    <a:pt x="3738134" y="1640167"/>
                    <a:pt x="3739468" y="1640167"/>
                  </a:cubicBezTo>
                  <a:cubicBezTo>
                    <a:pt x="4305222" y="1640169"/>
                    <a:pt x="4816641" y="1846440"/>
                    <a:pt x="5181704" y="2180522"/>
                  </a:cubicBezTo>
                  <a:lnTo>
                    <a:pt x="5182750" y="2177646"/>
                  </a:lnTo>
                  <a:cubicBezTo>
                    <a:pt x="5259259" y="2244293"/>
                    <a:pt x="5359072" y="2283923"/>
                    <a:pt x="5468110" y="2284801"/>
                  </a:cubicBezTo>
                  <a:lnTo>
                    <a:pt x="5467703" y="2285921"/>
                  </a:lnTo>
                  <a:lnTo>
                    <a:pt x="6267485" y="2285921"/>
                  </a:lnTo>
                  <a:cubicBezTo>
                    <a:pt x="6354465" y="2575530"/>
                    <a:pt x="6400801" y="2882555"/>
                    <a:pt x="6400801" y="3200402"/>
                  </a:cubicBezTo>
                  <a:cubicBezTo>
                    <a:pt x="6400800" y="3419588"/>
                    <a:pt x="6378766" y="3633626"/>
                    <a:pt x="6336672" y="3840401"/>
                  </a:cubicBezTo>
                  <a:lnTo>
                    <a:pt x="5704421" y="3840400"/>
                  </a:lnTo>
                  <a:lnTo>
                    <a:pt x="5517569" y="3840400"/>
                  </a:lnTo>
                  <a:cubicBezTo>
                    <a:pt x="5516068" y="3840851"/>
                    <a:pt x="5514564" y="3840855"/>
                    <a:pt x="5513058" y="3840856"/>
                  </a:cubicBezTo>
                  <a:cubicBezTo>
                    <a:pt x="5346942" y="3840856"/>
                    <a:pt x="5196620" y="3773228"/>
                    <a:pt x="5088259" y="3663870"/>
                  </a:cubicBezTo>
                  <a:lnTo>
                    <a:pt x="5088088" y="3664207"/>
                  </a:lnTo>
                  <a:lnTo>
                    <a:pt x="4240840" y="2816960"/>
                  </a:lnTo>
                  <a:cubicBezTo>
                    <a:pt x="4240396" y="2817661"/>
                    <a:pt x="4239784" y="2818172"/>
                    <a:pt x="4239171" y="2818678"/>
                  </a:cubicBezTo>
                  <a:cubicBezTo>
                    <a:pt x="4135954" y="2720312"/>
                    <a:pt x="4008137" y="2648478"/>
                    <a:pt x="3866360" y="2610767"/>
                  </a:cubicBezTo>
                  <a:lnTo>
                    <a:pt x="3866992" y="2608888"/>
                  </a:lnTo>
                  <a:lnTo>
                    <a:pt x="3535264" y="2526178"/>
                  </a:lnTo>
                  <a:lnTo>
                    <a:pt x="3130135" y="2432647"/>
                  </a:lnTo>
                  <a:cubicBezTo>
                    <a:pt x="3130024" y="2433039"/>
                    <a:pt x="3129793" y="2433339"/>
                    <a:pt x="3129562" y="2433637"/>
                  </a:cubicBezTo>
                  <a:cubicBezTo>
                    <a:pt x="3080383" y="2420910"/>
                    <a:pt x="3028848" y="2414912"/>
                    <a:pt x="2975908" y="2414912"/>
                  </a:cubicBezTo>
                  <a:cubicBezTo>
                    <a:pt x="2811943" y="2414912"/>
                    <a:pt x="2661415" y="2472455"/>
                    <a:pt x="2545396" y="2570876"/>
                  </a:cubicBezTo>
                  <a:lnTo>
                    <a:pt x="2543573" y="2569717"/>
                  </a:lnTo>
                  <a:lnTo>
                    <a:pt x="2193720" y="2853022"/>
                  </a:lnTo>
                  <a:cubicBezTo>
                    <a:pt x="2105416" y="2924529"/>
                    <a:pt x="1975860" y="2910914"/>
                    <a:pt x="1904353" y="2822609"/>
                  </a:cubicBezTo>
                  <a:cubicBezTo>
                    <a:pt x="1832844" y="2734303"/>
                    <a:pt x="1846461" y="2604750"/>
                    <a:pt x="1934767" y="2533243"/>
                  </a:cubicBezTo>
                  <a:lnTo>
                    <a:pt x="2350832" y="2196320"/>
                  </a:lnTo>
                  <a:lnTo>
                    <a:pt x="2704088" y="1899903"/>
                  </a:lnTo>
                  <a:cubicBezTo>
                    <a:pt x="2709938" y="1893802"/>
                    <a:pt x="2716509" y="1888323"/>
                    <a:pt x="2723713" y="1883435"/>
                  </a:cubicBezTo>
                  <a:lnTo>
                    <a:pt x="2732397" y="1876148"/>
                  </a:lnTo>
                  <a:lnTo>
                    <a:pt x="2741152" y="1870710"/>
                  </a:lnTo>
                  <a:cubicBezTo>
                    <a:pt x="2794071" y="1830023"/>
                    <a:pt x="2859630" y="1794650"/>
                    <a:pt x="2933347" y="1767819"/>
                  </a:cubicBezTo>
                  <a:lnTo>
                    <a:pt x="3001298" y="1748265"/>
                  </a:lnTo>
                  <a:cubicBezTo>
                    <a:pt x="3071697" y="1720366"/>
                    <a:pt x="3148660" y="1697120"/>
                    <a:pt x="3229866" y="1678372"/>
                  </a:cubicBezTo>
                  <a:cubicBezTo>
                    <a:pt x="3383705" y="1642856"/>
                    <a:pt x="3530928" y="1628523"/>
                    <a:pt x="3656858" y="1633115"/>
                  </a:cubicBezTo>
                  <a:close/>
                  <a:moveTo>
                    <a:pt x="3200402" y="0"/>
                  </a:moveTo>
                  <a:cubicBezTo>
                    <a:pt x="4604889" y="0"/>
                    <a:pt x="5798071" y="904705"/>
                    <a:pt x="6225978" y="2164162"/>
                  </a:cubicBezTo>
                  <a:lnTo>
                    <a:pt x="5489721" y="2164162"/>
                  </a:lnTo>
                  <a:cubicBezTo>
                    <a:pt x="5096787" y="1291881"/>
                    <a:pt x="4219373" y="685800"/>
                    <a:pt x="3200402" y="685800"/>
                  </a:cubicBezTo>
                  <a:cubicBezTo>
                    <a:pt x="2074893" y="685800"/>
                    <a:pt x="1122090" y="1425244"/>
                    <a:pt x="801668" y="2444946"/>
                  </a:cubicBezTo>
                  <a:lnTo>
                    <a:pt x="90517" y="2444946"/>
                  </a:lnTo>
                  <a:cubicBezTo>
                    <a:pt x="429306" y="1041901"/>
                    <a:pt x="1693180" y="0"/>
                    <a:pt x="3200402" y="0"/>
                  </a:cubicBezTo>
                  <a:close/>
                </a:path>
              </a:pathLst>
            </a:custGeom>
            <a:solidFill>
              <a:srgbClr val="FACBD1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24341" tIns="62170" rIns="124341" bIns="62170" numCol="1" rtlCol="0" anchor="ctr" anchorCtr="0" compatLnSpc="1"/>
            <a:lstStyle/>
            <a:p>
              <a:pPr algn="ctr" defTabSz="931545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935" kern="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171" name="组合 170"/>
          <p:cNvGrpSpPr/>
          <p:nvPr/>
        </p:nvGrpSpPr>
        <p:grpSpPr>
          <a:xfrm>
            <a:off x="970512" y="1537347"/>
            <a:ext cx="2565023" cy="1283340"/>
            <a:chOff x="1072034" y="1783252"/>
            <a:chExt cx="1923767" cy="962505"/>
          </a:xfrm>
        </p:grpSpPr>
        <p:sp>
          <p:nvSpPr>
            <p:cNvPr id="172" name="TextBox 171"/>
            <p:cNvSpPr txBox="1"/>
            <p:nvPr/>
          </p:nvSpPr>
          <p:spPr>
            <a:xfrm>
              <a:off x="1072034" y="2087885"/>
              <a:ext cx="1923767" cy="657872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/>
            <a:p>
              <a:pPr>
                <a:lnSpc>
                  <a:spcPct val="150000"/>
                </a:lnSpc>
                <a:spcBef>
                  <a:spcPts val="750"/>
                </a:spcBef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2065792" y="1783252"/>
              <a:ext cx="923330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2400" dirty="0">
                  <a:latin typeface="等线" panose="02010600030101010101" pitchFamily="2" charset="-122"/>
                  <a:ea typeface="等线" panose="02010600030101010101" pitchFamily="2" charset="-122"/>
                </a:rPr>
                <a:t>标题文字</a:t>
              </a:r>
            </a:p>
          </p:txBody>
        </p:sp>
      </p:grpSp>
      <p:grpSp>
        <p:nvGrpSpPr>
          <p:cNvPr id="174" name="组合 173"/>
          <p:cNvGrpSpPr/>
          <p:nvPr/>
        </p:nvGrpSpPr>
        <p:grpSpPr>
          <a:xfrm>
            <a:off x="970512" y="2937965"/>
            <a:ext cx="2565023" cy="1283340"/>
            <a:chOff x="1072034" y="1783252"/>
            <a:chExt cx="1923767" cy="962505"/>
          </a:xfrm>
        </p:grpSpPr>
        <p:sp>
          <p:nvSpPr>
            <p:cNvPr id="175" name="TextBox 174"/>
            <p:cNvSpPr txBox="1"/>
            <p:nvPr/>
          </p:nvSpPr>
          <p:spPr>
            <a:xfrm>
              <a:off x="1072034" y="2087885"/>
              <a:ext cx="1923767" cy="657872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/>
            <a:p>
              <a:pPr>
                <a:lnSpc>
                  <a:spcPct val="150000"/>
                </a:lnSpc>
                <a:spcBef>
                  <a:spcPts val="750"/>
                </a:spcBef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1982620" y="1783252"/>
              <a:ext cx="923330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2400" dirty="0">
                  <a:latin typeface="等线" panose="02010600030101010101" pitchFamily="2" charset="-122"/>
                  <a:ea typeface="等线" panose="02010600030101010101" pitchFamily="2" charset="-122"/>
                </a:rPr>
                <a:t>标题文字</a:t>
              </a:r>
            </a:p>
          </p:txBody>
        </p:sp>
      </p:grpSp>
      <p:grpSp>
        <p:nvGrpSpPr>
          <p:cNvPr id="177" name="组合 176"/>
          <p:cNvGrpSpPr/>
          <p:nvPr/>
        </p:nvGrpSpPr>
        <p:grpSpPr>
          <a:xfrm>
            <a:off x="970512" y="4395443"/>
            <a:ext cx="2565023" cy="1283340"/>
            <a:chOff x="1072034" y="1783252"/>
            <a:chExt cx="1923767" cy="962505"/>
          </a:xfrm>
        </p:grpSpPr>
        <p:sp>
          <p:nvSpPr>
            <p:cNvPr id="178" name="TextBox 177"/>
            <p:cNvSpPr txBox="1"/>
            <p:nvPr/>
          </p:nvSpPr>
          <p:spPr>
            <a:xfrm>
              <a:off x="1072034" y="2087885"/>
              <a:ext cx="1923767" cy="657872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/>
            <a:p>
              <a:pPr>
                <a:lnSpc>
                  <a:spcPct val="150000"/>
                </a:lnSpc>
                <a:spcBef>
                  <a:spcPts val="750"/>
                </a:spcBef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1982620" y="1783252"/>
              <a:ext cx="923330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2400" dirty="0">
                  <a:latin typeface="等线" panose="02010600030101010101" pitchFamily="2" charset="-122"/>
                  <a:ea typeface="等线" panose="02010600030101010101" pitchFamily="2" charset="-122"/>
                </a:rPr>
                <a:t>标题文字</a:t>
              </a:r>
            </a:p>
          </p:txBody>
        </p:sp>
      </p:grpSp>
      <p:grpSp>
        <p:nvGrpSpPr>
          <p:cNvPr id="180" name="组合 179"/>
          <p:cNvGrpSpPr/>
          <p:nvPr/>
        </p:nvGrpSpPr>
        <p:grpSpPr>
          <a:xfrm>
            <a:off x="8634220" y="1524702"/>
            <a:ext cx="2633419" cy="1283340"/>
            <a:chOff x="1020737" y="1783252"/>
            <a:chExt cx="1975064" cy="962505"/>
          </a:xfrm>
        </p:grpSpPr>
        <p:sp>
          <p:nvSpPr>
            <p:cNvPr id="181" name="TextBox 180"/>
            <p:cNvSpPr txBox="1"/>
            <p:nvPr/>
          </p:nvSpPr>
          <p:spPr>
            <a:xfrm>
              <a:off x="1072034" y="2087885"/>
              <a:ext cx="1923767" cy="657872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/>
            <a:p>
              <a:pPr>
                <a:lnSpc>
                  <a:spcPct val="150000"/>
                </a:lnSpc>
                <a:spcBef>
                  <a:spcPts val="750"/>
                </a:spcBef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1020737" y="1783252"/>
              <a:ext cx="923330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2400" dirty="0">
                  <a:latin typeface="等线" panose="02010600030101010101" pitchFamily="2" charset="-122"/>
                  <a:ea typeface="等线" panose="02010600030101010101" pitchFamily="2" charset="-122"/>
                </a:rPr>
                <a:t>标题文字</a:t>
              </a:r>
            </a:p>
          </p:txBody>
        </p:sp>
      </p:grpSp>
      <p:grpSp>
        <p:nvGrpSpPr>
          <p:cNvPr id="183" name="组合 182"/>
          <p:cNvGrpSpPr/>
          <p:nvPr/>
        </p:nvGrpSpPr>
        <p:grpSpPr>
          <a:xfrm>
            <a:off x="8634220" y="2982181"/>
            <a:ext cx="2633419" cy="1283340"/>
            <a:chOff x="1020737" y="1783252"/>
            <a:chExt cx="1975064" cy="962505"/>
          </a:xfrm>
        </p:grpSpPr>
        <p:sp>
          <p:nvSpPr>
            <p:cNvPr id="184" name="TextBox 183"/>
            <p:cNvSpPr txBox="1"/>
            <p:nvPr/>
          </p:nvSpPr>
          <p:spPr>
            <a:xfrm>
              <a:off x="1072034" y="2087885"/>
              <a:ext cx="1923767" cy="657872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/>
            <a:p>
              <a:pPr>
                <a:lnSpc>
                  <a:spcPct val="150000"/>
                </a:lnSpc>
                <a:spcBef>
                  <a:spcPts val="750"/>
                </a:spcBef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1020737" y="1783252"/>
              <a:ext cx="923330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2400" dirty="0">
                  <a:latin typeface="等线" panose="02010600030101010101" pitchFamily="2" charset="-122"/>
                  <a:ea typeface="等线" panose="02010600030101010101" pitchFamily="2" charset="-122"/>
                </a:rPr>
                <a:t>标题文字</a:t>
              </a:r>
            </a:p>
          </p:txBody>
        </p:sp>
      </p:grpSp>
      <p:grpSp>
        <p:nvGrpSpPr>
          <p:cNvPr id="186" name="组合 185"/>
          <p:cNvGrpSpPr/>
          <p:nvPr/>
        </p:nvGrpSpPr>
        <p:grpSpPr>
          <a:xfrm>
            <a:off x="8634220" y="4290755"/>
            <a:ext cx="2633419" cy="1283340"/>
            <a:chOff x="1020737" y="1783252"/>
            <a:chExt cx="1975064" cy="962505"/>
          </a:xfrm>
        </p:grpSpPr>
        <p:sp>
          <p:nvSpPr>
            <p:cNvPr id="187" name="TextBox 186"/>
            <p:cNvSpPr txBox="1"/>
            <p:nvPr/>
          </p:nvSpPr>
          <p:spPr>
            <a:xfrm>
              <a:off x="1072034" y="2087885"/>
              <a:ext cx="1923767" cy="657872"/>
            </a:xfrm>
            <a:prstGeom prst="rect">
              <a:avLst/>
            </a:prstGeom>
            <a:noFill/>
          </p:spPr>
          <p:txBody>
            <a:bodyPr wrap="square" lIns="0" tIns="0" rtlCol="0" anchor="t">
              <a:spAutoFit/>
            </a:bodyPr>
            <a:lstStyle/>
            <a:p>
              <a:pPr>
                <a:lnSpc>
                  <a:spcPct val="150000"/>
                </a:lnSpc>
                <a:spcBef>
                  <a:spcPts val="750"/>
                </a:spcBef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1020737" y="1783252"/>
              <a:ext cx="923330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2400" dirty="0">
                  <a:latin typeface="等线" panose="02010600030101010101" pitchFamily="2" charset="-122"/>
                  <a:ea typeface="等线" panose="02010600030101010101" pitchFamily="2" charset="-122"/>
                </a:rPr>
                <a:t>标题文字</a:t>
              </a:r>
            </a:p>
          </p:txBody>
        </p:sp>
      </p:grpSp>
      <p:sp>
        <p:nvSpPr>
          <p:cNvPr id="67" name="矩形 66"/>
          <p:cNvSpPr/>
          <p:nvPr/>
        </p:nvSpPr>
        <p:spPr>
          <a:xfrm>
            <a:off x="688804" y="-94512"/>
            <a:ext cx="3270635" cy="94677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67"/>
          <p:cNvSpPr txBox="1"/>
          <p:nvPr/>
        </p:nvSpPr>
        <p:spPr>
          <a:xfrm>
            <a:off x="1835853" y="11385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Part 2  </a:t>
            </a:r>
          </a:p>
          <a:p>
            <a:r>
              <a:rPr lang="zh-CN" altLang="en-US" b="1" dirty="0">
                <a:solidFill>
                  <a:schemeClr val="bg1"/>
                </a:solidFill>
              </a:rPr>
              <a:t>在此添加标题文本</a:t>
            </a:r>
          </a:p>
        </p:txBody>
      </p:sp>
      <p:grpSp>
        <p:nvGrpSpPr>
          <p:cNvPr id="69" name="组合 68"/>
          <p:cNvGrpSpPr/>
          <p:nvPr/>
        </p:nvGrpSpPr>
        <p:grpSpPr>
          <a:xfrm rot="9954612">
            <a:off x="782102" y="-274158"/>
            <a:ext cx="1147643" cy="908312"/>
            <a:chOff x="4667250" y="2298700"/>
            <a:chExt cx="2862263" cy="2265363"/>
          </a:xfrm>
        </p:grpSpPr>
        <p:sp>
          <p:nvSpPr>
            <p:cNvPr id="70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78" name="图片 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51395" y="-100516"/>
            <a:ext cx="1942898" cy="14799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5"/>
          <p:cNvSpPr/>
          <p:nvPr/>
        </p:nvSpPr>
        <p:spPr bwMode="auto">
          <a:xfrm>
            <a:off x="1437258" y="1959942"/>
            <a:ext cx="2180118" cy="1943239"/>
          </a:xfrm>
          <a:custGeom>
            <a:avLst/>
            <a:gdLst>
              <a:gd name="T0" fmla="*/ 282 w 3216"/>
              <a:gd name="T1" fmla="*/ 0 h 2855"/>
              <a:gd name="T2" fmla="*/ 2934 w 3216"/>
              <a:gd name="T3" fmla="*/ 0 h 2855"/>
              <a:gd name="T4" fmla="*/ 3216 w 3216"/>
              <a:gd name="T5" fmla="*/ 282 h 2855"/>
              <a:gd name="T6" fmla="*/ 3216 w 3216"/>
              <a:gd name="T7" fmla="*/ 2006 h 2855"/>
              <a:gd name="T8" fmla="*/ 3043 w 3216"/>
              <a:gd name="T9" fmla="*/ 2266 h 2855"/>
              <a:gd name="T10" fmla="*/ 1717 w 3216"/>
              <a:gd name="T11" fmla="*/ 2825 h 2855"/>
              <a:gd name="T12" fmla="*/ 1498 w 3216"/>
              <a:gd name="T13" fmla="*/ 2825 h 2855"/>
              <a:gd name="T14" fmla="*/ 173 w 3216"/>
              <a:gd name="T15" fmla="*/ 2266 h 2855"/>
              <a:gd name="T16" fmla="*/ 0 w 3216"/>
              <a:gd name="T17" fmla="*/ 2006 h 2855"/>
              <a:gd name="T18" fmla="*/ 0 w 3216"/>
              <a:gd name="T19" fmla="*/ 282 h 2855"/>
              <a:gd name="T20" fmla="*/ 282 w 3216"/>
              <a:gd name="T21" fmla="*/ 0 h 2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16" h="2855">
                <a:moveTo>
                  <a:pt x="282" y="0"/>
                </a:moveTo>
                <a:lnTo>
                  <a:pt x="2934" y="0"/>
                </a:lnTo>
                <a:cubicBezTo>
                  <a:pt x="3089" y="0"/>
                  <a:pt x="3216" y="127"/>
                  <a:pt x="3216" y="282"/>
                </a:cubicBezTo>
                <a:lnTo>
                  <a:pt x="3216" y="2006"/>
                </a:lnTo>
                <a:cubicBezTo>
                  <a:pt x="3216" y="2122"/>
                  <a:pt x="3150" y="2221"/>
                  <a:pt x="3043" y="2266"/>
                </a:cubicBezTo>
                <a:lnTo>
                  <a:pt x="1717" y="2825"/>
                </a:lnTo>
                <a:cubicBezTo>
                  <a:pt x="1645" y="2855"/>
                  <a:pt x="1571" y="2855"/>
                  <a:pt x="1498" y="2825"/>
                </a:cubicBezTo>
                <a:lnTo>
                  <a:pt x="173" y="2266"/>
                </a:lnTo>
                <a:cubicBezTo>
                  <a:pt x="66" y="2221"/>
                  <a:pt x="0" y="2122"/>
                  <a:pt x="0" y="2006"/>
                </a:cubicBezTo>
                <a:lnTo>
                  <a:pt x="0" y="282"/>
                </a:lnTo>
                <a:cubicBezTo>
                  <a:pt x="0" y="127"/>
                  <a:pt x="127" y="0"/>
                  <a:pt x="282" y="0"/>
                </a:cubicBezTo>
                <a:close/>
              </a:path>
            </a:pathLst>
          </a:custGeom>
          <a:solidFill>
            <a:srgbClr val="E88CA3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Freeform 6"/>
          <p:cNvSpPr/>
          <p:nvPr/>
        </p:nvSpPr>
        <p:spPr bwMode="auto">
          <a:xfrm>
            <a:off x="1810394" y="1712650"/>
            <a:ext cx="1435943" cy="626784"/>
          </a:xfrm>
          <a:custGeom>
            <a:avLst/>
            <a:gdLst>
              <a:gd name="T0" fmla="*/ 106 w 2118"/>
              <a:gd name="T1" fmla="*/ 0 h 920"/>
              <a:gd name="T2" fmla="*/ 2012 w 2118"/>
              <a:gd name="T3" fmla="*/ 0 h 920"/>
              <a:gd name="T4" fmla="*/ 2118 w 2118"/>
              <a:gd name="T5" fmla="*/ 106 h 920"/>
              <a:gd name="T6" fmla="*/ 2118 w 2118"/>
              <a:gd name="T7" fmla="*/ 410 h 920"/>
              <a:gd name="T8" fmla="*/ 2053 w 2118"/>
              <a:gd name="T9" fmla="*/ 507 h 920"/>
              <a:gd name="T10" fmla="*/ 1100 w 2118"/>
              <a:gd name="T11" fmla="*/ 909 h 920"/>
              <a:gd name="T12" fmla="*/ 1018 w 2118"/>
              <a:gd name="T13" fmla="*/ 909 h 920"/>
              <a:gd name="T14" fmla="*/ 65 w 2118"/>
              <a:gd name="T15" fmla="*/ 507 h 920"/>
              <a:gd name="T16" fmla="*/ 0 w 2118"/>
              <a:gd name="T17" fmla="*/ 410 h 920"/>
              <a:gd name="T18" fmla="*/ 0 w 2118"/>
              <a:gd name="T19" fmla="*/ 106 h 920"/>
              <a:gd name="T20" fmla="*/ 106 w 2118"/>
              <a:gd name="T2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18" h="920">
                <a:moveTo>
                  <a:pt x="106" y="0"/>
                </a:moveTo>
                <a:lnTo>
                  <a:pt x="2012" y="0"/>
                </a:lnTo>
                <a:cubicBezTo>
                  <a:pt x="2070" y="0"/>
                  <a:pt x="2118" y="48"/>
                  <a:pt x="2118" y="106"/>
                </a:cubicBezTo>
                <a:lnTo>
                  <a:pt x="2118" y="410"/>
                </a:lnTo>
                <a:cubicBezTo>
                  <a:pt x="2118" y="453"/>
                  <a:pt x="2093" y="490"/>
                  <a:pt x="2053" y="507"/>
                </a:cubicBezTo>
                <a:lnTo>
                  <a:pt x="1100" y="909"/>
                </a:lnTo>
                <a:cubicBezTo>
                  <a:pt x="1073" y="920"/>
                  <a:pt x="1045" y="920"/>
                  <a:pt x="1018" y="909"/>
                </a:cubicBezTo>
                <a:lnTo>
                  <a:pt x="65" y="507"/>
                </a:lnTo>
                <a:cubicBezTo>
                  <a:pt x="25" y="490"/>
                  <a:pt x="0" y="453"/>
                  <a:pt x="0" y="410"/>
                </a:cubicBezTo>
                <a:lnTo>
                  <a:pt x="0" y="106"/>
                </a:lnTo>
                <a:cubicBezTo>
                  <a:pt x="0" y="48"/>
                  <a:pt x="48" y="0"/>
                  <a:pt x="106" y="0"/>
                </a:cubicBezTo>
                <a:close/>
              </a:path>
            </a:pathLst>
          </a:custGeom>
          <a:solidFill>
            <a:srgbClr val="E88CA3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Freeform 5"/>
          <p:cNvSpPr/>
          <p:nvPr/>
        </p:nvSpPr>
        <p:spPr bwMode="auto">
          <a:xfrm>
            <a:off x="3881574" y="1959942"/>
            <a:ext cx="2180118" cy="1943239"/>
          </a:xfrm>
          <a:custGeom>
            <a:avLst/>
            <a:gdLst>
              <a:gd name="T0" fmla="*/ 282 w 3216"/>
              <a:gd name="T1" fmla="*/ 0 h 2855"/>
              <a:gd name="T2" fmla="*/ 2934 w 3216"/>
              <a:gd name="T3" fmla="*/ 0 h 2855"/>
              <a:gd name="T4" fmla="*/ 3216 w 3216"/>
              <a:gd name="T5" fmla="*/ 282 h 2855"/>
              <a:gd name="T6" fmla="*/ 3216 w 3216"/>
              <a:gd name="T7" fmla="*/ 2006 h 2855"/>
              <a:gd name="T8" fmla="*/ 3043 w 3216"/>
              <a:gd name="T9" fmla="*/ 2266 h 2855"/>
              <a:gd name="T10" fmla="*/ 1717 w 3216"/>
              <a:gd name="T11" fmla="*/ 2825 h 2855"/>
              <a:gd name="T12" fmla="*/ 1498 w 3216"/>
              <a:gd name="T13" fmla="*/ 2825 h 2855"/>
              <a:gd name="T14" fmla="*/ 173 w 3216"/>
              <a:gd name="T15" fmla="*/ 2266 h 2855"/>
              <a:gd name="T16" fmla="*/ 0 w 3216"/>
              <a:gd name="T17" fmla="*/ 2006 h 2855"/>
              <a:gd name="T18" fmla="*/ 0 w 3216"/>
              <a:gd name="T19" fmla="*/ 282 h 2855"/>
              <a:gd name="T20" fmla="*/ 282 w 3216"/>
              <a:gd name="T21" fmla="*/ 0 h 2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16" h="2855">
                <a:moveTo>
                  <a:pt x="282" y="0"/>
                </a:moveTo>
                <a:lnTo>
                  <a:pt x="2934" y="0"/>
                </a:lnTo>
                <a:cubicBezTo>
                  <a:pt x="3089" y="0"/>
                  <a:pt x="3216" y="127"/>
                  <a:pt x="3216" y="282"/>
                </a:cubicBezTo>
                <a:lnTo>
                  <a:pt x="3216" y="2006"/>
                </a:lnTo>
                <a:cubicBezTo>
                  <a:pt x="3216" y="2122"/>
                  <a:pt x="3150" y="2221"/>
                  <a:pt x="3043" y="2266"/>
                </a:cubicBezTo>
                <a:lnTo>
                  <a:pt x="1717" y="2825"/>
                </a:lnTo>
                <a:cubicBezTo>
                  <a:pt x="1645" y="2855"/>
                  <a:pt x="1571" y="2855"/>
                  <a:pt x="1498" y="2825"/>
                </a:cubicBezTo>
                <a:lnTo>
                  <a:pt x="173" y="2266"/>
                </a:lnTo>
                <a:cubicBezTo>
                  <a:pt x="66" y="2221"/>
                  <a:pt x="0" y="2122"/>
                  <a:pt x="0" y="2006"/>
                </a:cubicBezTo>
                <a:lnTo>
                  <a:pt x="0" y="282"/>
                </a:lnTo>
                <a:cubicBezTo>
                  <a:pt x="0" y="127"/>
                  <a:pt x="127" y="0"/>
                  <a:pt x="282" y="0"/>
                </a:cubicBezTo>
                <a:close/>
              </a:path>
            </a:pathLst>
          </a:custGeom>
          <a:solidFill>
            <a:srgbClr val="FACBD1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Freeform 6"/>
          <p:cNvSpPr/>
          <p:nvPr/>
        </p:nvSpPr>
        <p:spPr bwMode="auto">
          <a:xfrm>
            <a:off x="4254710" y="1712650"/>
            <a:ext cx="1435943" cy="626784"/>
          </a:xfrm>
          <a:custGeom>
            <a:avLst/>
            <a:gdLst>
              <a:gd name="T0" fmla="*/ 106 w 2118"/>
              <a:gd name="T1" fmla="*/ 0 h 920"/>
              <a:gd name="T2" fmla="*/ 2012 w 2118"/>
              <a:gd name="T3" fmla="*/ 0 h 920"/>
              <a:gd name="T4" fmla="*/ 2118 w 2118"/>
              <a:gd name="T5" fmla="*/ 106 h 920"/>
              <a:gd name="T6" fmla="*/ 2118 w 2118"/>
              <a:gd name="T7" fmla="*/ 410 h 920"/>
              <a:gd name="T8" fmla="*/ 2053 w 2118"/>
              <a:gd name="T9" fmla="*/ 507 h 920"/>
              <a:gd name="T10" fmla="*/ 1100 w 2118"/>
              <a:gd name="T11" fmla="*/ 909 h 920"/>
              <a:gd name="T12" fmla="*/ 1018 w 2118"/>
              <a:gd name="T13" fmla="*/ 909 h 920"/>
              <a:gd name="T14" fmla="*/ 65 w 2118"/>
              <a:gd name="T15" fmla="*/ 507 h 920"/>
              <a:gd name="T16" fmla="*/ 0 w 2118"/>
              <a:gd name="T17" fmla="*/ 410 h 920"/>
              <a:gd name="T18" fmla="*/ 0 w 2118"/>
              <a:gd name="T19" fmla="*/ 106 h 920"/>
              <a:gd name="T20" fmla="*/ 106 w 2118"/>
              <a:gd name="T2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18" h="920">
                <a:moveTo>
                  <a:pt x="106" y="0"/>
                </a:moveTo>
                <a:lnTo>
                  <a:pt x="2012" y="0"/>
                </a:lnTo>
                <a:cubicBezTo>
                  <a:pt x="2070" y="0"/>
                  <a:pt x="2118" y="48"/>
                  <a:pt x="2118" y="106"/>
                </a:cubicBezTo>
                <a:lnTo>
                  <a:pt x="2118" y="410"/>
                </a:lnTo>
                <a:cubicBezTo>
                  <a:pt x="2118" y="453"/>
                  <a:pt x="2093" y="490"/>
                  <a:pt x="2053" y="507"/>
                </a:cubicBezTo>
                <a:lnTo>
                  <a:pt x="1100" y="909"/>
                </a:lnTo>
                <a:cubicBezTo>
                  <a:pt x="1073" y="920"/>
                  <a:pt x="1045" y="920"/>
                  <a:pt x="1018" y="909"/>
                </a:cubicBezTo>
                <a:lnTo>
                  <a:pt x="65" y="507"/>
                </a:lnTo>
                <a:cubicBezTo>
                  <a:pt x="25" y="490"/>
                  <a:pt x="0" y="453"/>
                  <a:pt x="0" y="410"/>
                </a:cubicBezTo>
                <a:lnTo>
                  <a:pt x="0" y="106"/>
                </a:lnTo>
                <a:cubicBezTo>
                  <a:pt x="0" y="48"/>
                  <a:pt x="48" y="0"/>
                  <a:pt x="106" y="0"/>
                </a:cubicBezTo>
                <a:close/>
              </a:path>
            </a:pathLst>
          </a:custGeom>
          <a:solidFill>
            <a:srgbClr val="FACBD1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Freeform 5"/>
          <p:cNvSpPr/>
          <p:nvPr/>
        </p:nvSpPr>
        <p:spPr bwMode="auto">
          <a:xfrm>
            <a:off x="6325890" y="1959942"/>
            <a:ext cx="2180118" cy="1943239"/>
          </a:xfrm>
          <a:custGeom>
            <a:avLst/>
            <a:gdLst>
              <a:gd name="T0" fmla="*/ 282 w 3216"/>
              <a:gd name="T1" fmla="*/ 0 h 2855"/>
              <a:gd name="T2" fmla="*/ 2934 w 3216"/>
              <a:gd name="T3" fmla="*/ 0 h 2855"/>
              <a:gd name="T4" fmla="*/ 3216 w 3216"/>
              <a:gd name="T5" fmla="*/ 282 h 2855"/>
              <a:gd name="T6" fmla="*/ 3216 w 3216"/>
              <a:gd name="T7" fmla="*/ 2006 h 2855"/>
              <a:gd name="T8" fmla="*/ 3043 w 3216"/>
              <a:gd name="T9" fmla="*/ 2266 h 2855"/>
              <a:gd name="T10" fmla="*/ 1717 w 3216"/>
              <a:gd name="T11" fmla="*/ 2825 h 2855"/>
              <a:gd name="T12" fmla="*/ 1498 w 3216"/>
              <a:gd name="T13" fmla="*/ 2825 h 2855"/>
              <a:gd name="T14" fmla="*/ 173 w 3216"/>
              <a:gd name="T15" fmla="*/ 2266 h 2855"/>
              <a:gd name="T16" fmla="*/ 0 w 3216"/>
              <a:gd name="T17" fmla="*/ 2006 h 2855"/>
              <a:gd name="T18" fmla="*/ 0 w 3216"/>
              <a:gd name="T19" fmla="*/ 282 h 2855"/>
              <a:gd name="T20" fmla="*/ 282 w 3216"/>
              <a:gd name="T21" fmla="*/ 0 h 2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16" h="2855">
                <a:moveTo>
                  <a:pt x="282" y="0"/>
                </a:moveTo>
                <a:lnTo>
                  <a:pt x="2934" y="0"/>
                </a:lnTo>
                <a:cubicBezTo>
                  <a:pt x="3089" y="0"/>
                  <a:pt x="3216" y="127"/>
                  <a:pt x="3216" y="282"/>
                </a:cubicBezTo>
                <a:lnTo>
                  <a:pt x="3216" y="2006"/>
                </a:lnTo>
                <a:cubicBezTo>
                  <a:pt x="3216" y="2122"/>
                  <a:pt x="3150" y="2221"/>
                  <a:pt x="3043" y="2266"/>
                </a:cubicBezTo>
                <a:lnTo>
                  <a:pt x="1717" y="2825"/>
                </a:lnTo>
                <a:cubicBezTo>
                  <a:pt x="1645" y="2855"/>
                  <a:pt x="1571" y="2855"/>
                  <a:pt x="1498" y="2825"/>
                </a:cubicBezTo>
                <a:lnTo>
                  <a:pt x="173" y="2266"/>
                </a:lnTo>
                <a:cubicBezTo>
                  <a:pt x="66" y="2221"/>
                  <a:pt x="0" y="2122"/>
                  <a:pt x="0" y="2006"/>
                </a:cubicBezTo>
                <a:lnTo>
                  <a:pt x="0" y="282"/>
                </a:lnTo>
                <a:cubicBezTo>
                  <a:pt x="0" y="127"/>
                  <a:pt x="127" y="0"/>
                  <a:pt x="282" y="0"/>
                </a:cubicBezTo>
                <a:close/>
              </a:path>
            </a:pathLst>
          </a:custGeom>
          <a:solidFill>
            <a:srgbClr val="E88CA3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Freeform 6"/>
          <p:cNvSpPr/>
          <p:nvPr/>
        </p:nvSpPr>
        <p:spPr bwMode="auto">
          <a:xfrm>
            <a:off x="6699024" y="1712650"/>
            <a:ext cx="1435943" cy="626784"/>
          </a:xfrm>
          <a:custGeom>
            <a:avLst/>
            <a:gdLst>
              <a:gd name="T0" fmla="*/ 106 w 2118"/>
              <a:gd name="T1" fmla="*/ 0 h 920"/>
              <a:gd name="T2" fmla="*/ 2012 w 2118"/>
              <a:gd name="T3" fmla="*/ 0 h 920"/>
              <a:gd name="T4" fmla="*/ 2118 w 2118"/>
              <a:gd name="T5" fmla="*/ 106 h 920"/>
              <a:gd name="T6" fmla="*/ 2118 w 2118"/>
              <a:gd name="T7" fmla="*/ 410 h 920"/>
              <a:gd name="T8" fmla="*/ 2053 w 2118"/>
              <a:gd name="T9" fmla="*/ 507 h 920"/>
              <a:gd name="T10" fmla="*/ 1100 w 2118"/>
              <a:gd name="T11" fmla="*/ 909 h 920"/>
              <a:gd name="T12" fmla="*/ 1018 w 2118"/>
              <a:gd name="T13" fmla="*/ 909 h 920"/>
              <a:gd name="T14" fmla="*/ 65 w 2118"/>
              <a:gd name="T15" fmla="*/ 507 h 920"/>
              <a:gd name="T16" fmla="*/ 0 w 2118"/>
              <a:gd name="T17" fmla="*/ 410 h 920"/>
              <a:gd name="T18" fmla="*/ 0 w 2118"/>
              <a:gd name="T19" fmla="*/ 106 h 920"/>
              <a:gd name="T20" fmla="*/ 106 w 2118"/>
              <a:gd name="T2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18" h="920">
                <a:moveTo>
                  <a:pt x="106" y="0"/>
                </a:moveTo>
                <a:lnTo>
                  <a:pt x="2012" y="0"/>
                </a:lnTo>
                <a:cubicBezTo>
                  <a:pt x="2070" y="0"/>
                  <a:pt x="2118" y="48"/>
                  <a:pt x="2118" y="106"/>
                </a:cubicBezTo>
                <a:lnTo>
                  <a:pt x="2118" y="410"/>
                </a:lnTo>
                <a:cubicBezTo>
                  <a:pt x="2118" y="453"/>
                  <a:pt x="2093" y="490"/>
                  <a:pt x="2053" y="507"/>
                </a:cubicBezTo>
                <a:lnTo>
                  <a:pt x="1100" y="909"/>
                </a:lnTo>
                <a:cubicBezTo>
                  <a:pt x="1073" y="920"/>
                  <a:pt x="1045" y="920"/>
                  <a:pt x="1018" y="909"/>
                </a:cubicBezTo>
                <a:lnTo>
                  <a:pt x="65" y="507"/>
                </a:lnTo>
                <a:cubicBezTo>
                  <a:pt x="25" y="490"/>
                  <a:pt x="0" y="453"/>
                  <a:pt x="0" y="410"/>
                </a:cubicBezTo>
                <a:lnTo>
                  <a:pt x="0" y="106"/>
                </a:lnTo>
                <a:cubicBezTo>
                  <a:pt x="0" y="48"/>
                  <a:pt x="48" y="0"/>
                  <a:pt x="106" y="0"/>
                </a:cubicBezTo>
                <a:close/>
              </a:path>
            </a:pathLst>
          </a:custGeom>
          <a:solidFill>
            <a:srgbClr val="E88CA3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Freeform 5"/>
          <p:cNvSpPr/>
          <p:nvPr/>
        </p:nvSpPr>
        <p:spPr bwMode="auto">
          <a:xfrm>
            <a:off x="8770205" y="1959942"/>
            <a:ext cx="2180118" cy="1943239"/>
          </a:xfrm>
          <a:custGeom>
            <a:avLst/>
            <a:gdLst>
              <a:gd name="T0" fmla="*/ 282 w 3216"/>
              <a:gd name="T1" fmla="*/ 0 h 2855"/>
              <a:gd name="T2" fmla="*/ 2934 w 3216"/>
              <a:gd name="T3" fmla="*/ 0 h 2855"/>
              <a:gd name="T4" fmla="*/ 3216 w 3216"/>
              <a:gd name="T5" fmla="*/ 282 h 2855"/>
              <a:gd name="T6" fmla="*/ 3216 w 3216"/>
              <a:gd name="T7" fmla="*/ 2006 h 2855"/>
              <a:gd name="T8" fmla="*/ 3043 w 3216"/>
              <a:gd name="T9" fmla="*/ 2266 h 2855"/>
              <a:gd name="T10" fmla="*/ 1717 w 3216"/>
              <a:gd name="T11" fmla="*/ 2825 h 2855"/>
              <a:gd name="T12" fmla="*/ 1498 w 3216"/>
              <a:gd name="T13" fmla="*/ 2825 h 2855"/>
              <a:gd name="T14" fmla="*/ 173 w 3216"/>
              <a:gd name="T15" fmla="*/ 2266 h 2855"/>
              <a:gd name="T16" fmla="*/ 0 w 3216"/>
              <a:gd name="T17" fmla="*/ 2006 h 2855"/>
              <a:gd name="T18" fmla="*/ 0 w 3216"/>
              <a:gd name="T19" fmla="*/ 282 h 2855"/>
              <a:gd name="T20" fmla="*/ 282 w 3216"/>
              <a:gd name="T21" fmla="*/ 0 h 2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16" h="2855">
                <a:moveTo>
                  <a:pt x="282" y="0"/>
                </a:moveTo>
                <a:lnTo>
                  <a:pt x="2934" y="0"/>
                </a:lnTo>
                <a:cubicBezTo>
                  <a:pt x="3089" y="0"/>
                  <a:pt x="3216" y="127"/>
                  <a:pt x="3216" y="282"/>
                </a:cubicBezTo>
                <a:lnTo>
                  <a:pt x="3216" y="2006"/>
                </a:lnTo>
                <a:cubicBezTo>
                  <a:pt x="3216" y="2122"/>
                  <a:pt x="3150" y="2221"/>
                  <a:pt x="3043" y="2266"/>
                </a:cubicBezTo>
                <a:lnTo>
                  <a:pt x="1717" y="2825"/>
                </a:lnTo>
                <a:cubicBezTo>
                  <a:pt x="1645" y="2855"/>
                  <a:pt x="1571" y="2855"/>
                  <a:pt x="1498" y="2825"/>
                </a:cubicBezTo>
                <a:lnTo>
                  <a:pt x="173" y="2266"/>
                </a:lnTo>
                <a:cubicBezTo>
                  <a:pt x="66" y="2221"/>
                  <a:pt x="0" y="2122"/>
                  <a:pt x="0" y="2006"/>
                </a:cubicBezTo>
                <a:lnTo>
                  <a:pt x="0" y="282"/>
                </a:lnTo>
                <a:cubicBezTo>
                  <a:pt x="0" y="127"/>
                  <a:pt x="127" y="0"/>
                  <a:pt x="282" y="0"/>
                </a:cubicBezTo>
                <a:close/>
              </a:path>
            </a:pathLst>
          </a:custGeom>
          <a:solidFill>
            <a:srgbClr val="FACBD1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Freeform 6"/>
          <p:cNvSpPr/>
          <p:nvPr/>
        </p:nvSpPr>
        <p:spPr bwMode="auto">
          <a:xfrm>
            <a:off x="9143341" y="1712650"/>
            <a:ext cx="1435943" cy="626784"/>
          </a:xfrm>
          <a:custGeom>
            <a:avLst/>
            <a:gdLst>
              <a:gd name="T0" fmla="*/ 106 w 2118"/>
              <a:gd name="T1" fmla="*/ 0 h 920"/>
              <a:gd name="T2" fmla="*/ 2012 w 2118"/>
              <a:gd name="T3" fmla="*/ 0 h 920"/>
              <a:gd name="T4" fmla="*/ 2118 w 2118"/>
              <a:gd name="T5" fmla="*/ 106 h 920"/>
              <a:gd name="T6" fmla="*/ 2118 w 2118"/>
              <a:gd name="T7" fmla="*/ 410 h 920"/>
              <a:gd name="T8" fmla="*/ 2053 w 2118"/>
              <a:gd name="T9" fmla="*/ 507 h 920"/>
              <a:gd name="T10" fmla="*/ 1100 w 2118"/>
              <a:gd name="T11" fmla="*/ 909 h 920"/>
              <a:gd name="T12" fmla="*/ 1018 w 2118"/>
              <a:gd name="T13" fmla="*/ 909 h 920"/>
              <a:gd name="T14" fmla="*/ 65 w 2118"/>
              <a:gd name="T15" fmla="*/ 507 h 920"/>
              <a:gd name="T16" fmla="*/ 0 w 2118"/>
              <a:gd name="T17" fmla="*/ 410 h 920"/>
              <a:gd name="T18" fmla="*/ 0 w 2118"/>
              <a:gd name="T19" fmla="*/ 106 h 920"/>
              <a:gd name="T20" fmla="*/ 106 w 2118"/>
              <a:gd name="T2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18" h="920">
                <a:moveTo>
                  <a:pt x="106" y="0"/>
                </a:moveTo>
                <a:lnTo>
                  <a:pt x="2012" y="0"/>
                </a:lnTo>
                <a:cubicBezTo>
                  <a:pt x="2070" y="0"/>
                  <a:pt x="2118" y="48"/>
                  <a:pt x="2118" y="106"/>
                </a:cubicBezTo>
                <a:lnTo>
                  <a:pt x="2118" y="410"/>
                </a:lnTo>
                <a:cubicBezTo>
                  <a:pt x="2118" y="453"/>
                  <a:pt x="2093" y="490"/>
                  <a:pt x="2053" y="507"/>
                </a:cubicBezTo>
                <a:lnTo>
                  <a:pt x="1100" y="909"/>
                </a:lnTo>
                <a:cubicBezTo>
                  <a:pt x="1073" y="920"/>
                  <a:pt x="1045" y="920"/>
                  <a:pt x="1018" y="909"/>
                </a:cubicBezTo>
                <a:lnTo>
                  <a:pt x="65" y="507"/>
                </a:lnTo>
                <a:cubicBezTo>
                  <a:pt x="25" y="490"/>
                  <a:pt x="0" y="453"/>
                  <a:pt x="0" y="410"/>
                </a:cubicBezTo>
                <a:lnTo>
                  <a:pt x="0" y="106"/>
                </a:lnTo>
                <a:cubicBezTo>
                  <a:pt x="0" y="48"/>
                  <a:pt x="48" y="0"/>
                  <a:pt x="106" y="0"/>
                </a:cubicBezTo>
                <a:close/>
              </a:path>
            </a:pathLst>
          </a:custGeom>
          <a:solidFill>
            <a:srgbClr val="FACBD1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424338" y="2594510"/>
            <a:ext cx="22126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输入您的文字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复制您的文字</a:t>
            </a:r>
          </a:p>
        </p:txBody>
      </p:sp>
      <p:sp>
        <p:nvSpPr>
          <p:cNvPr id="28" name="矩形 27"/>
          <p:cNvSpPr/>
          <p:nvPr/>
        </p:nvSpPr>
        <p:spPr>
          <a:xfrm>
            <a:off x="3875584" y="2594510"/>
            <a:ext cx="22126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输入您的文字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复制您的文字</a:t>
            </a:r>
          </a:p>
        </p:txBody>
      </p:sp>
      <p:sp>
        <p:nvSpPr>
          <p:cNvPr id="29" name="矩形 28"/>
          <p:cNvSpPr/>
          <p:nvPr/>
        </p:nvSpPr>
        <p:spPr>
          <a:xfrm>
            <a:off x="6313480" y="2594510"/>
            <a:ext cx="22126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输入您的文字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复制您的文字</a:t>
            </a:r>
          </a:p>
        </p:txBody>
      </p:sp>
      <p:sp>
        <p:nvSpPr>
          <p:cNvPr id="30" name="矩形 29"/>
          <p:cNvSpPr/>
          <p:nvPr/>
        </p:nvSpPr>
        <p:spPr>
          <a:xfrm>
            <a:off x="8750963" y="2594510"/>
            <a:ext cx="22126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输入您的文字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复制您的文字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2307551" y="1808366"/>
            <a:ext cx="439531" cy="414712"/>
            <a:chOff x="2209761" y="2404368"/>
            <a:chExt cx="439531" cy="414712"/>
          </a:xfrm>
        </p:grpSpPr>
        <p:sp>
          <p:nvSpPr>
            <p:cNvPr id="32" name="Freeform 349"/>
            <p:cNvSpPr/>
            <p:nvPr/>
          </p:nvSpPr>
          <p:spPr bwMode="auto">
            <a:xfrm>
              <a:off x="2224027" y="2404368"/>
              <a:ext cx="425265" cy="268332"/>
            </a:xfrm>
            <a:custGeom>
              <a:avLst/>
              <a:gdLst>
                <a:gd name="T0" fmla="*/ 880 w 921"/>
                <a:gd name="T1" fmla="*/ 447 h 581"/>
                <a:gd name="T2" fmla="*/ 879 w 921"/>
                <a:gd name="T3" fmla="*/ 427 h 581"/>
                <a:gd name="T4" fmla="*/ 431 w 921"/>
                <a:gd name="T5" fmla="*/ 0 h 581"/>
                <a:gd name="T6" fmla="*/ 3 w 921"/>
                <a:gd name="T7" fmla="*/ 317 h 581"/>
                <a:gd name="T8" fmla="*/ 0 w 921"/>
                <a:gd name="T9" fmla="*/ 326 h 581"/>
                <a:gd name="T10" fmla="*/ 108 w 921"/>
                <a:gd name="T11" fmla="*/ 326 h 581"/>
                <a:gd name="T12" fmla="*/ 109 w 921"/>
                <a:gd name="T13" fmla="*/ 322 h 581"/>
                <a:gd name="T14" fmla="*/ 431 w 921"/>
                <a:gd name="T15" fmla="*/ 102 h 581"/>
                <a:gd name="T16" fmla="*/ 776 w 921"/>
                <a:gd name="T17" fmla="*/ 424 h 581"/>
                <a:gd name="T18" fmla="*/ 778 w 921"/>
                <a:gd name="T19" fmla="*/ 447 h 581"/>
                <a:gd name="T20" fmla="*/ 729 w 921"/>
                <a:gd name="T21" fmla="*/ 447 h 581"/>
                <a:gd name="T22" fmla="*/ 826 w 921"/>
                <a:gd name="T23" fmla="*/ 581 h 581"/>
                <a:gd name="T24" fmla="*/ 921 w 921"/>
                <a:gd name="T25" fmla="*/ 447 h 581"/>
                <a:gd name="T26" fmla="*/ 880 w 921"/>
                <a:gd name="T27" fmla="*/ 447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1" h="581">
                  <a:moveTo>
                    <a:pt x="880" y="447"/>
                  </a:moveTo>
                  <a:cubicBezTo>
                    <a:pt x="879" y="427"/>
                    <a:pt x="879" y="427"/>
                    <a:pt x="879" y="427"/>
                  </a:cubicBezTo>
                  <a:cubicBezTo>
                    <a:pt x="867" y="187"/>
                    <a:pt x="670" y="0"/>
                    <a:pt x="431" y="0"/>
                  </a:cubicBezTo>
                  <a:cubicBezTo>
                    <a:pt x="236" y="0"/>
                    <a:pt x="60" y="130"/>
                    <a:pt x="3" y="317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108" y="326"/>
                    <a:pt x="108" y="326"/>
                    <a:pt x="108" y="326"/>
                  </a:cubicBezTo>
                  <a:cubicBezTo>
                    <a:pt x="109" y="322"/>
                    <a:pt x="109" y="322"/>
                    <a:pt x="109" y="322"/>
                  </a:cubicBezTo>
                  <a:cubicBezTo>
                    <a:pt x="162" y="188"/>
                    <a:pt x="288" y="102"/>
                    <a:pt x="431" y="102"/>
                  </a:cubicBezTo>
                  <a:cubicBezTo>
                    <a:pt x="612" y="102"/>
                    <a:pt x="763" y="244"/>
                    <a:pt x="776" y="424"/>
                  </a:cubicBezTo>
                  <a:cubicBezTo>
                    <a:pt x="778" y="447"/>
                    <a:pt x="778" y="447"/>
                    <a:pt x="778" y="447"/>
                  </a:cubicBezTo>
                  <a:cubicBezTo>
                    <a:pt x="729" y="447"/>
                    <a:pt x="729" y="447"/>
                    <a:pt x="729" y="447"/>
                  </a:cubicBezTo>
                  <a:cubicBezTo>
                    <a:pt x="826" y="581"/>
                    <a:pt x="826" y="581"/>
                    <a:pt x="826" y="581"/>
                  </a:cubicBezTo>
                  <a:cubicBezTo>
                    <a:pt x="921" y="447"/>
                    <a:pt x="921" y="447"/>
                    <a:pt x="921" y="447"/>
                  </a:cubicBezTo>
                  <a:lnTo>
                    <a:pt x="880" y="4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Freeform 350"/>
            <p:cNvSpPr/>
            <p:nvPr/>
          </p:nvSpPr>
          <p:spPr bwMode="auto">
            <a:xfrm>
              <a:off x="2209761" y="2617782"/>
              <a:ext cx="386960" cy="201298"/>
            </a:xfrm>
            <a:custGeom>
              <a:avLst/>
              <a:gdLst>
                <a:gd name="T0" fmla="*/ 704 w 838"/>
                <a:gd name="T1" fmla="*/ 235 h 436"/>
                <a:gd name="T2" fmla="*/ 462 w 838"/>
                <a:gd name="T3" fmla="*/ 334 h 436"/>
                <a:gd name="T4" fmla="*/ 166 w 838"/>
                <a:gd name="T5" fmla="*/ 166 h 436"/>
                <a:gd name="T6" fmla="*/ 147 w 838"/>
                <a:gd name="T7" fmla="*/ 134 h 436"/>
                <a:gd name="T8" fmla="*/ 192 w 838"/>
                <a:gd name="T9" fmla="*/ 134 h 436"/>
                <a:gd name="T10" fmla="*/ 95 w 838"/>
                <a:gd name="T11" fmla="*/ 0 h 436"/>
                <a:gd name="T12" fmla="*/ 0 w 838"/>
                <a:gd name="T13" fmla="*/ 134 h 436"/>
                <a:gd name="T14" fmla="*/ 38 w 838"/>
                <a:gd name="T15" fmla="*/ 134 h 436"/>
                <a:gd name="T16" fmla="*/ 43 w 838"/>
                <a:gd name="T17" fmla="*/ 147 h 436"/>
                <a:gd name="T18" fmla="*/ 462 w 838"/>
                <a:gd name="T19" fmla="*/ 436 h 436"/>
                <a:gd name="T20" fmla="*/ 830 w 838"/>
                <a:gd name="T21" fmla="*/ 244 h 436"/>
                <a:gd name="T22" fmla="*/ 838 w 838"/>
                <a:gd name="T23" fmla="*/ 233 h 436"/>
                <a:gd name="T24" fmla="*/ 706 w 838"/>
                <a:gd name="T25" fmla="*/ 233 h 436"/>
                <a:gd name="T26" fmla="*/ 704 w 838"/>
                <a:gd name="T27" fmla="*/ 23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8" h="436">
                  <a:moveTo>
                    <a:pt x="704" y="235"/>
                  </a:moveTo>
                  <a:cubicBezTo>
                    <a:pt x="640" y="298"/>
                    <a:pt x="551" y="334"/>
                    <a:pt x="462" y="334"/>
                  </a:cubicBezTo>
                  <a:cubicBezTo>
                    <a:pt x="342" y="334"/>
                    <a:pt x="228" y="270"/>
                    <a:pt x="166" y="166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92" y="134"/>
                    <a:pt x="192" y="134"/>
                    <a:pt x="192" y="13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109" y="320"/>
                    <a:pt x="278" y="436"/>
                    <a:pt x="462" y="436"/>
                  </a:cubicBezTo>
                  <a:cubicBezTo>
                    <a:pt x="609" y="436"/>
                    <a:pt x="746" y="364"/>
                    <a:pt x="830" y="244"/>
                  </a:cubicBezTo>
                  <a:cubicBezTo>
                    <a:pt x="838" y="233"/>
                    <a:pt x="838" y="233"/>
                    <a:pt x="838" y="233"/>
                  </a:cubicBezTo>
                  <a:cubicBezTo>
                    <a:pt x="706" y="233"/>
                    <a:pt x="706" y="233"/>
                    <a:pt x="706" y="233"/>
                  </a:cubicBezTo>
                  <a:lnTo>
                    <a:pt x="704" y="2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Freeform 351"/>
            <p:cNvSpPr>
              <a:spLocks noEditPoints="1"/>
            </p:cNvSpPr>
            <p:nvPr/>
          </p:nvSpPr>
          <p:spPr bwMode="auto">
            <a:xfrm>
              <a:off x="2290866" y="2486646"/>
              <a:ext cx="260514" cy="254065"/>
            </a:xfrm>
            <a:custGeom>
              <a:avLst/>
              <a:gdLst>
                <a:gd name="T0" fmla="*/ 0 w 564"/>
                <a:gd name="T1" fmla="*/ 227 h 550"/>
                <a:gd name="T2" fmla="*/ 0 w 564"/>
                <a:gd name="T3" fmla="*/ 327 h 550"/>
                <a:gd name="T4" fmla="*/ 46 w 564"/>
                <a:gd name="T5" fmla="*/ 327 h 550"/>
                <a:gd name="T6" fmla="*/ 80 w 564"/>
                <a:gd name="T7" fmla="*/ 407 h 550"/>
                <a:gd name="T8" fmla="*/ 48 w 564"/>
                <a:gd name="T9" fmla="*/ 439 h 550"/>
                <a:gd name="T10" fmla="*/ 119 w 564"/>
                <a:gd name="T11" fmla="*/ 510 h 550"/>
                <a:gd name="T12" fmla="*/ 151 w 564"/>
                <a:gd name="T13" fmla="*/ 478 h 550"/>
                <a:gd name="T14" fmla="*/ 230 w 564"/>
                <a:gd name="T15" fmla="*/ 511 h 550"/>
                <a:gd name="T16" fmla="*/ 230 w 564"/>
                <a:gd name="T17" fmla="*/ 550 h 550"/>
                <a:gd name="T18" fmla="*/ 330 w 564"/>
                <a:gd name="T19" fmla="*/ 550 h 550"/>
                <a:gd name="T20" fmla="*/ 330 w 564"/>
                <a:gd name="T21" fmla="*/ 512 h 550"/>
                <a:gd name="T22" fmla="*/ 414 w 564"/>
                <a:gd name="T23" fmla="*/ 478 h 550"/>
                <a:gd name="T24" fmla="*/ 444 w 564"/>
                <a:gd name="T25" fmla="*/ 509 h 550"/>
                <a:gd name="T26" fmla="*/ 515 w 564"/>
                <a:gd name="T27" fmla="*/ 438 h 550"/>
                <a:gd name="T28" fmla="*/ 485 w 564"/>
                <a:gd name="T29" fmla="*/ 408 h 550"/>
                <a:gd name="T30" fmla="*/ 520 w 564"/>
                <a:gd name="T31" fmla="*/ 327 h 550"/>
                <a:gd name="T32" fmla="*/ 564 w 564"/>
                <a:gd name="T33" fmla="*/ 327 h 550"/>
                <a:gd name="T34" fmla="*/ 564 w 564"/>
                <a:gd name="T35" fmla="*/ 227 h 550"/>
                <a:gd name="T36" fmla="*/ 521 w 564"/>
                <a:gd name="T37" fmla="*/ 227 h 550"/>
                <a:gd name="T38" fmla="*/ 486 w 564"/>
                <a:gd name="T39" fmla="*/ 143 h 550"/>
                <a:gd name="T40" fmla="*/ 518 w 564"/>
                <a:gd name="T41" fmla="*/ 111 h 550"/>
                <a:gd name="T42" fmla="*/ 447 w 564"/>
                <a:gd name="T43" fmla="*/ 40 h 550"/>
                <a:gd name="T44" fmla="*/ 415 w 564"/>
                <a:gd name="T45" fmla="*/ 72 h 550"/>
                <a:gd name="T46" fmla="*/ 330 w 564"/>
                <a:gd name="T47" fmla="*/ 38 h 550"/>
                <a:gd name="T48" fmla="*/ 330 w 564"/>
                <a:gd name="T49" fmla="*/ 0 h 550"/>
                <a:gd name="T50" fmla="*/ 230 w 564"/>
                <a:gd name="T51" fmla="*/ 0 h 550"/>
                <a:gd name="T52" fmla="*/ 230 w 564"/>
                <a:gd name="T53" fmla="*/ 39 h 550"/>
                <a:gd name="T54" fmla="*/ 150 w 564"/>
                <a:gd name="T55" fmla="*/ 73 h 550"/>
                <a:gd name="T56" fmla="*/ 116 w 564"/>
                <a:gd name="T57" fmla="*/ 39 h 550"/>
                <a:gd name="T58" fmla="*/ 45 w 564"/>
                <a:gd name="T59" fmla="*/ 110 h 550"/>
                <a:gd name="T60" fmla="*/ 79 w 564"/>
                <a:gd name="T61" fmla="*/ 144 h 550"/>
                <a:gd name="T62" fmla="*/ 45 w 564"/>
                <a:gd name="T63" fmla="*/ 227 h 550"/>
                <a:gd name="T64" fmla="*/ 0 w 564"/>
                <a:gd name="T65" fmla="*/ 227 h 550"/>
                <a:gd name="T66" fmla="*/ 283 w 564"/>
                <a:gd name="T67" fmla="*/ 104 h 550"/>
                <a:gd name="T68" fmla="*/ 456 w 564"/>
                <a:gd name="T69" fmla="*/ 275 h 550"/>
                <a:gd name="T70" fmla="*/ 283 w 564"/>
                <a:gd name="T71" fmla="*/ 446 h 550"/>
                <a:gd name="T72" fmla="*/ 110 w 564"/>
                <a:gd name="T73" fmla="*/ 275 h 550"/>
                <a:gd name="T74" fmla="*/ 283 w 564"/>
                <a:gd name="T75" fmla="*/ 10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4" h="550">
                  <a:moveTo>
                    <a:pt x="0" y="227"/>
                  </a:moveTo>
                  <a:cubicBezTo>
                    <a:pt x="0" y="327"/>
                    <a:pt x="0" y="327"/>
                    <a:pt x="0" y="327"/>
                  </a:cubicBezTo>
                  <a:cubicBezTo>
                    <a:pt x="46" y="327"/>
                    <a:pt x="46" y="327"/>
                    <a:pt x="46" y="327"/>
                  </a:cubicBezTo>
                  <a:cubicBezTo>
                    <a:pt x="52" y="356"/>
                    <a:pt x="64" y="383"/>
                    <a:pt x="80" y="407"/>
                  </a:cubicBezTo>
                  <a:cubicBezTo>
                    <a:pt x="48" y="439"/>
                    <a:pt x="48" y="439"/>
                    <a:pt x="48" y="439"/>
                  </a:cubicBezTo>
                  <a:cubicBezTo>
                    <a:pt x="119" y="510"/>
                    <a:pt x="119" y="510"/>
                    <a:pt x="119" y="510"/>
                  </a:cubicBezTo>
                  <a:cubicBezTo>
                    <a:pt x="151" y="478"/>
                    <a:pt x="151" y="478"/>
                    <a:pt x="151" y="478"/>
                  </a:cubicBezTo>
                  <a:cubicBezTo>
                    <a:pt x="175" y="493"/>
                    <a:pt x="202" y="504"/>
                    <a:pt x="230" y="511"/>
                  </a:cubicBezTo>
                  <a:cubicBezTo>
                    <a:pt x="230" y="550"/>
                    <a:pt x="230" y="550"/>
                    <a:pt x="230" y="550"/>
                  </a:cubicBezTo>
                  <a:cubicBezTo>
                    <a:pt x="330" y="550"/>
                    <a:pt x="330" y="550"/>
                    <a:pt x="330" y="550"/>
                  </a:cubicBezTo>
                  <a:cubicBezTo>
                    <a:pt x="330" y="512"/>
                    <a:pt x="330" y="512"/>
                    <a:pt x="330" y="512"/>
                  </a:cubicBezTo>
                  <a:cubicBezTo>
                    <a:pt x="360" y="506"/>
                    <a:pt x="389" y="494"/>
                    <a:pt x="414" y="478"/>
                  </a:cubicBezTo>
                  <a:cubicBezTo>
                    <a:pt x="444" y="509"/>
                    <a:pt x="444" y="509"/>
                    <a:pt x="444" y="509"/>
                  </a:cubicBezTo>
                  <a:cubicBezTo>
                    <a:pt x="515" y="438"/>
                    <a:pt x="515" y="438"/>
                    <a:pt x="515" y="438"/>
                  </a:cubicBezTo>
                  <a:cubicBezTo>
                    <a:pt x="485" y="408"/>
                    <a:pt x="485" y="408"/>
                    <a:pt x="485" y="408"/>
                  </a:cubicBezTo>
                  <a:cubicBezTo>
                    <a:pt x="502" y="384"/>
                    <a:pt x="514" y="356"/>
                    <a:pt x="520" y="327"/>
                  </a:cubicBezTo>
                  <a:cubicBezTo>
                    <a:pt x="564" y="327"/>
                    <a:pt x="564" y="327"/>
                    <a:pt x="564" y="327"/>
                  </a:cubicBezTo>
                  <a:cubicBezTo>
                    <a:pt x="564" y="227"/>
                    <a:pt x="564" y="227"/>
                    <a:pt x="564" y="227"/>
                  </a:cubicBezTo>
                  <a:cubicBezTo>
                    <a:pt x="521" y="227"/>
                    <a:pt x="521" y="227"/>
                    <a:pt x="521" y="227"/>
                  </a:cubicBezTo>
                  <a:cubicBezTo>
                    <a:pt x="515" y="196"/>
                    <a:pt x="503" y="168"/>
                    <a:pt x="486" y="143"/>
                  </a:cubicBezTo>
                  <a:cubicBezTo>
                    <a:pt x="518" y="111"/>
                    <a:pt x="518" y="111"/>
                    <a:pt x="518" y="111"/>
                  </a:cubicBezTo>
                  <a:cubicBezTo>
                    <a:pt x="447" y="40"/>
                    <a:pt x="447" y="40"/>
                    <a:pt x="447" y="40"/>
                  </a:cubicBezTo>
                  <a:cubicBezTo>
                    <a:pt x="415" y="72"/>
                    <a:pt x="415" y="72"/>
                    <a:pt x="415" y="72"/>
                  </a:cubicBezTo>
                  <a:cubicBezTo>
                    <a:pt x="389" y="56"/>
                    <a:pt x="361" y="44"/>
                    <a:pt x="330" y="38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0" y="39"/>
                    <a:pt x="230" y="39"/>
                    <a:pt x="230" y="39"/>
                  </a:cubicBezTo>
                  <a:cubicBezTo>
                    <a:pt x="201" y="46"/>
                    <a:pt x="174" y="57"/>
                    <a:pt x="150" y="73"/>
                  </a:cubicBezTo>
                  <a:cubicBezTo>
                    <a:pt x="116" y="39"/>
                    <a:pt x="116" y="39"/>
                    <a:pt x="116" y="39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63" y="169"/>
                    <a:pt x="51" y="197"/>
                    <a:pt x="45" y="227"/>
                  </a:cubicBezTo>
                  <a:lnTo>
                    <a:pt x="0" y="227"/>
                  </a:lnTo>
                  <a:close/>
                  <a:moveTo>
                    <a:pt x="283" y="104"/>
                  </a:moveTo>
                  <a:cubicBezTo>
                    <a:pt x="378" y="104"/>
                    <a:pt x="456" y="181"/>
                    <a:pt x="456" y="275"/>
                  </a:cubicBezTo>
                  <a:cubicBezTo>
                    <a:pt x="456" y="369"/>
                    <a:pt x="378" y="446"/>
                    <a:pt x="283" y="446"/>
                  </a:cubicBezTo>
                  <a:cubicBezTo>
                    <a:pt x="188" y="446"/>
                    <a:pt x="110" y="369"/>
                    <a:pt x="110" y="275"/>
                  </a:cubicBezTo>
                  <a:cubicBezTo>
                    <a:pt x="110" y="181"/>
                    <a:pt x="188" y="104"/>
                    <a:pt x="283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Freeform 352"/>
            <p:cNvSpPr>
              <a:spLocks noEditPoints="1"/>
            </p:cNvSpPr>
            <p:nvPr/>
          </p:nvSpPr>
          <p:spPr bwMode="auto">
            <a:xfrm>
              <a:off x="2360636" y="2554071"/>
              <a:ext cx="120583" cy="119606"/>
            </a:xfrm>
            <a:custGeom>
              <a:avLst/>
              <a:gdLst>
                <a:gd name="T0" fmla="*/ 131 w 261"/>
                <a:gd name="T1" fmla="*/ 259 h 259"/>
                <a:gd name="T2" fmla="*/ 261 w 261"/>
                <a:gd name="T3" fmla="*/ 129 h 259"/>
                <a:gd name="T4" fmla="*/ 131 w 261"/>
                <a:gd name="T5" fmla="*/ 0 h 259"/>
                <a:gd name="T6" fmla="*/ 0 w 261"/>
                <a:gd name="T7" fmla="*/ 129 h 259"/>
                <a:gd name="T8" fmla="*/ 131 w 261"/>
                <a:gd name="T9" fmla="*/ 259 h 259"/>
                <a:gd name="T10" fmla="*/ 131 w 261"/>
                <a:gd name="T11" fmla="*/ 42 h 259"/>
                <a:gd name="T12" fmla="*/ 219 w 261"/>
                <a:gd name="T13" fmla="*/ 129 h 259"/>
                <a:gd name="T14" fmla="*/ 131 w 261"/>
                <a:gd name="T15" fmla="*/ 217 h 259"/>
                <a:gd name="T16" fmla="*/ 42 w 261"/>
                <a:gd name="T17" fmla="*/ 129 h 259"/>
                <a:gd name="T18" fmla="*/ 131 w 261"/>
                <a:gd name="T19" fmla="*/ 4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59">
                  <a:moveTo>
                    <a:pt x="131" y="259"/>
                  </a:moveTo>
                  <a:cubicBezTo>
                    <a:pt x="203" y="259"/>
                    <a:pt x="261" y="201"/>
                    <a:pt x="261" y="129"/>
                  </a:cubicBezTo>
                  <a:cubicBezTo>
                    <a:pt x="261" y="58"/>
                    <a:pt x="203" y="0"/>
                    <a:pt x="131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1"/>
                    <a:pt x="58" y="259"/>
                    <a:pt x="131" y="259"/>
                  </a:cubicBezTo>
                  <a:close/>
                  <a:moveTo>
                    <a:pt x="131" y="42"/>
                  </a:moveTo>
                  <a:cubicBezTo>
                    <a:pt x="179" y="42"/>
                    <a:pt x="219" y="81"/>
                    <a:pt x="219" y="129"/>
                  </a:cubicBezTo>
                  <a:cubicBezTo>
                    <a:pt x="219" y="177"/>
                    <a:pt x="179" y="217"/>
                    <a:pt x="131" y="217"/>
                  </a:cubicBezTo>
                  <a:cubicBezTo>
                    <a:pt x="82" y="217"/>
                    <a:pt x="42" y="177"/>
                    <a:pt x="42" y="129"/>
                  </a:cubicBezTo>
                  <a:cubicBezTo>
                    <a:pt x="42" y="81"/>
                    <a:pt x="82" y="42"/>
                    <a:pt x="131" y="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Oval 353"/>
            <p:cNvSpPr>
              <a:spLocks noChangeArrowheads="1"/>
            </p:cNvSpPr>
            <p:nvPr/>
          </p:nvSpPr>
          <p:spPr bwMode="auto">
            <a:xfrm>
              <a:off x="2399527" y="2592767"/>
              <a:ext cx="42800" cy="416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7" name="Freeform 35"/>
          <p:cNvSpPr>
            <a:spLocks noEditPoints="1"/>
          </p:cNvSpPr>
          <p:nvPr/>
        </p:nvSpPr>
        <p:spPr bwMode="auto">
          <a:xfrm>
            <a:off x="4812363" y="1784880"/>
            <a:ext cx="318539" cy="423139"/>
          </a:xfrm>
          <a:custGeom>
            <a:avLst/>
            <a:gdLst>
              <a:gd name="T0" fmla="*/ 73939 w 625"/>
              <a:gd name="T1" fmla="*/ 124194 h 852"/>
              <a:gd name="T2" fmla="*/ 62217 w 625"/>
              <a:gd name="T3" fmla="*/ 766762 h 852"/>
              <a:gd name="T4" fmla="*/ 563563 w 625"/>
              <a:gd name="T5" fmla="*/ 188091 h 852"/>
              <a:gd name="T6" fmla="*/ 520281 w 625"/>
              <a:gd name="T7" fmla="*/ 201590 h 852"/>
              <a:gd name="T8" fmla="*/ 64021 w 625"/>
              <a:gd name="T9" fmla="*/ 722664 h 852"/>
              <a:gd name="T10" fmla="*/ 243459 w 625"/>
              <a:gd name="T11" fmla="*/ 81896 h 852"/>
              <a:gd name="T12" fmla="*/ 320104 w 625"/>
              <a:gd name="T13" fmla="*/ 81896 h 852"/>
              <a:gd name="T14" fmla="*/ 280429 w 625"/>
              <a:gd name="T15" fmla="*/ 122394 h 852"/>
              <a:gd name="T16" fmla="*/ 196571 w 625"/>
              <a:gd name="T17" fmla="*/ 83696 h 852"/>
              <a:gd name="T18" fmla="*/ 103696 w 625"/>
              <a:gd name="T19" fmla="*/ 194390 h 852"/>
              <a:gd name="T20" fmla="*/ 459867 w 625"/>
              <a:gd name="T21" fmla="*/ 194390 h 852"/>
              <a:gd name="T22" fmla="*/ 366992 w 625"/>
              <a:gd name="T23" fmla="*/ 83696 h 852"/>
              <a:gd name="T24" fmla="*/ 196571 w 625"/>
              <a:gd name="T25" fmla="*/ 83696 h 852"/>
              <a:gd name="T26" fmla="*/ 199276 w 625"/>
              <a:gd name="T27" fmla="*/ 582271 h 852"/>
              <a:gd name="T28" fmla="*/ 136157 w 625"/>
              <a:gd name="T29" fmla="*/ 600270 h 852"/>
              <a:gd name="T30" fmla="*/ 122631 w 625"/>
              <a:gd name="T31" fmla="*/ 613770 h 852"/>
              <a:gd name="T32" fmla="*/ 199276 w 625"/>
              <a:gd name="T33" fmla="*/ 619169 h 852"/>
              <a:gd name="T34" fmla="*/ 119025 w 625"/>
              <a:gd name="T35" fmla="*/ 658767 h 852"/>
              <a:gd name="T36" fmla="*/ 218212 w 625"/>
              <a:gd name="T37" fmla="*/ 610170 h 852"/>
              <a:gd name="T38" fmla="*/ 218212 w 625"/>
              <a:gd name="T39" fmla="*/ 578671 h 852"/>
              <a:gd name="T40" fmla="*/ 99187 w 625"/>
              <a:gd name="T41" fmla="*/ 584971 h 852"/>
              <a:gd name="T42" fmla="*/ 192964 w 625"/>
              <a:gd name="T43" fmla="*/ 683966 h 852"/>
              <a:gd name="T44" fmla="*/ 192964 w 625"/>
              <a:gd name="T45" fmla="*/ 301485 h 852"/>
              <a:gd name="T46" fmla="*/ 136157 w 625"/>
              <a:gd name="T47" fmla="*/ 318584 h 852"/>
              <a:gd name="T48" fmla="*/ 155994 w 625"/>
              <a:gd name="T49" fmla="*/ 368982 h 852"/>
              <a:gd name="T50" fmla="*/ 119025 w 625"/>
              <a:gd name="T51" fmla="*/ 382481 h 852"/>
              <a:gd name="T52" fmla="*/ 192964 w 625"/>
              <a:gd name="T53" fmla="*/ 281686 h 852"/>
              <a:gd name="T54" fmla="*/ 99187 w 625"/>
              <a:gd name="T55" fmla="*/ 380681 h 852"/>
              <a:gd name="T56" fmla="*/ 217310 w 625"/>
              <a:gd name="T57" fmla="*/ 323084 h 852"/>
              <a:gd name="T58" fmla="*/ 216408 w 625"/>
              <a:gd name="T59" fmla="*/ 296985 h 852"/>
              <a:gd name="T60" fmla="*/ 199276 w 625"/>
              <a:gd name="T61" fmla="*/ 452678 h 852"/>
              <a:gd name="T62" fmla="*/ 122631 w 625"/>
              <a:gd name="T63" fmla="*/ 471577 h 852"/>
              <a:gd name="T64" fmla="*/ 199276 w 625"/>
              <a:gd name="T65" fmla="*/ 522874 h 852"/>
              <a:gd name="T66" fmla="*/ 218212 w 625"/>
              <a:gd name="T67" fmla="*/ 438278 h 852"/>
              <a:gd name="T68" fmla="*/ 99187 w 625"/>
              <a:gd name="T69" fmla="*/ 442778 h 852"/>
              <a:gd name="T70" fmla="*/ 199276 w 625"/>
              <a:gd name="T71" fmla="*/ 541773 h 852"/>
              <a:gd name="T72" fmla="*/ 260592 w 625"/>
              <a:gd name="T73" fmla="*/ 418479 h 852"/>
              <a:gd name="T74" fmla="*/ 294856 w 625"/>
              <a:gd name="T75" fmla="*/ 650668 h 852"/>
              <a:gd name="T76" fmla="*/ 452654 w 625"/>
              <a:gd name="T77" fmla="*/ 602070 h 852"/>
              <a:gd name="T78" fmla="*/ 288544 w 625"/>
              <a:gd name="T79" fmla="*/ 644368 h 852"/>
              <a:gd name="T80" fmla="*/ 452654 w 625"/>
              <a:gd name="T81" fmla="*/ 456277 h 852"/>
              <a:gd name="T82" fmla="*/ 288544 w 625"/>
              <a:gd name="T83" fmla="*/ 368982 h 852"/>
              <a:gd name="T84" fmla="*/ 288544 w 625"/>
              <a:gd name="T85" fmla="*/ 316784 h 852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625" h="852">
                <a:moveTo>
                  <a:pt x="48" y="224"/>
                </a:moveTo>
                <a:cubicBezTo>
                  <a:pt x="48" y="200"/>
                  <a:pt x="59" y="188"/>
                  <a:pt x="82" y="188"/>
                </a:cubicBezTo>
                <a:lnTo>
                  <a:pt x="82" y="138"/>
                </a:lnTo>
                <a:cubicBezTo>
                  <a:pt x="39" y="139"/>
                  <a:pt x="0" y="167"/>
                  <a:pt x="0" y="209"/>
                </a:cubicBezTo>
                <a:lnTo>
                  <a:pt x="0" y="783"/>
                </a:lnTo>
                <a:cubicBezTo>
                  <a:pt x="0" y="818"/>
                  <a:pt x="34" y="852"/>
                  <a:pt x="69" y="852"/>
                </a:cubicBezTo>
                <a:lnTo>
                  <a:pt x="556" y="852"/>
                </a:lnTo>
                <a:cubicBezTo>
                  <a:pt x="591" y="852"/>
                  <a:pt x="625" y="818"/>
                  <a:pt x="625" y="783"/>
                </a:cubicBezTo>
                <a:lnTo>
                  <a:pt x="625" y="209"/>
                </a:lnTo>
                <a:cubicBezTo>
                  <a:pt x="625" y="167"/>
                  <a:pt x="586" y="139"/>
                  <a:pt x="543" y="138"/>
                </a:cubicBezTo>
                <a:lnTo>
                  <a:pt x="543" y="188"/>
                </a:lnTo>
                <a:cubicBezTo>
                  <a:pt x="566" y="188"/>
                  <a:pt x="577" y="200"/>
                  <a:pt x="577" y="224"/>
                </a:cubicBezTo>
                <a:lnTo>
                  <a:pt x="577" y="768"/>
                </a:lnTo>
                <a:cubicBezTo>
                  <a:pt x="577" y="785"/>
                  <a:pt x="570" y="803"/>
                  <a:pt x="554" y="803"/>
                </a:cubicBezTo>
                <a:lnTo>
                  <a:pt x="71" y="803"/>
                </a:lnTo>
                <a:cubicBezTo>
                  <a:pt x="53" y="803"/>
                  <a:pt x="48" y="783"/>
                  <a:pt x="48" y="764"/>
                </a:cubicBezTo>
                <a:lnTo>
                  <a:pt x="48" y="224"/>
                </a:lnTo>
                <a:close/>
                <a:moveTo>
                  <a:pt x="270" y="91"/>
                </a:moveTo>
                <a:cubicBezTo>
                  <a:pt x="270" y="71"/>
                  <a:pt x="289" y="52"/>
                  <a:pt x="309" y="52"/>
                </a:cubicBezTo>
                <a:lnTo>
                  <a:pt x="316" y="52"/>
                </a:lnTo>
                <a:cubicBezTo>
                  <a:pt x="336" y="52"/>
                  <a:pt x="355" y="71"/>
                  <a:pt x="355" y="91"/>
                </a:cubicBezTo>
                <a:lnTo>
                  <a:pt x="355" y="95"/>
                </a:lnTo>
                <a:cubicBezTo>
                  <a:pt x="355" y="117"/>
                  <a:pt x="336" y="136"/>
                  <a:pt x="314" y="136"/>
                </a:cubicBezTo>
                <a:lnTo>
                  <a:pt x="311" y="136"/>
                </a:lnTo>
                <a:cubicBezTo>
                  <a:pt x="289" y="136"/>
                  <a:pt x="270" y="117"/>
                  <a:pt x="270" y="95"/>
                </a:cubicBezTo>
                <a:lnTo>
                  <a:pt x="270" y="91"/>
                </a:lnTo>
                <a:close/>
                <a:moveTo>
                  <a:pt x="218" y="93"/>
                </a:moveTo>
                <a:lnTo>
                  <a:pt x="149" y="93"/>
                </a:lnTo>
                <a:cubicBezTo>
                  <a:pt x="126" y="93"/>
                  <a:pt x="115" y="104"/>
                  <a:pt x="115" y="127"/>
                </a:cubicBezTo>
                <a:lnTo>
                  <a:pt x="115" y="216"/>
                </a:lnTo>
                <a:cubicBezTo>
                  <a:pt x="115" y="231"/>
                  <a:pt x="124" y="246"/>
                  <a:pt x="138" y="246"/>
                </a:cubicBezTo>
                <a:lnTo>
                  <a:pt x="487" y="246"/>
                </a:lnTo>
                <a:cubicBezTo>
                  <a:pt x="501" y="246"/>
                  <a:pt x="510" y="231"/>
                  <a:pt x="510" y="216"/>
                </a:cubicBezTo>
                <a:lnTo>
                  <a:pt x="510" y="127"/>
                </a:lnTo>
                <a:cubicBezTo>
                  <a:pt x="510" y="104"/>
                  <a:pt x="499" y="93"/>
                  <a:pt x="476" y="93"/>
                </a:cubicBezTo>
                <a:lnTo>
                  <a:pt x="407" y="93"/>
                </a:lnTo>
                <a:cubicBezTo>
                  <a:pt x="407" y="45"/>
                  <a:pt x="366" y="0"/>
                  <a:pt x="320" y="0"/>
                </a:cubicBezTo>
                <a:lnTo>
                  <a:pt x="305" y="0"/>
                </a:lnTo>
                <a:cubicBezTo>
                  <a:pt x="259" y="0"/>
                  <a:pt x="218" y="45"/>
                  <a:pt x="218" y="93"/>
                </a:cubicBezTo>
                <a:close/>
                <a:moveTo>
                  <a:pt x="132" y="654"/>
                </a:moveTo>
                <a:cubicBezTo>
                  <a:pt x="132" y="649"/>
                  <a:pt x="133" y="647"/>
                  <a:pt x="138" y="647"/>
                </a:cubicBezTo>
                <a:lnTo>
                  <a:pt x="221" y="647"/>
                </a:lnTo>
                <a:lnTo>
                  <a:pt x="221" y="654"/>
                </a:lnTo>
                <a:cubicBezTo>
                  <a:pt x="221" y="661"/>
                  <a:pt x="186" y="680"/>
                  <a:pt x="180" y="684"/>
                </a:cubicBezTo>
                <a:cubicBezTo>
                  <a:pt x="174" y="679"/>
                  <a:pt x="161" y="667"/>
                  <a:pt x="151" y="667"/>
                </a:cubicBezTo>
                <a:lnTo>
                  <a:pt x="149" y="667"/>
                </a:lnTo>
                <a:cubicBezTo>
                  <a:pt x="144" y="667"/>
                  <a:pt x="136" y="675"/>
                  <a:pt x="136" y="680"/>
                </a:cubicBezTo>
                <a:lnTo>
                  <a:pt x="136" y="682"/>
                </a:lnTo>
                <a:cubicBezTo>
                  <a:pt x="136" y="688"/>
                  <a:pt x="167" y="721"/>
                  <a:pt x="173" y="721"/>
                </a:cubicBezTo>
                <a:lnTo>
                  <a:pt x="175" y="721"/>
                </a:lnTo>
                <a:cubicBezTo>
                  <a:pt x="180" y="721"/>
                  <a:pt x="214" y="693"/>
                  <a:pt x="221" y="688"/>
                </a:cubicBezTo>
                <a:cubicBezTo>
                  <a:pt x="221" y="700"/>
                  <a:pt x="225" y="738"/>
                  <a:pt x="214" y="738"/>
                </a:cubicBezTo>
                <a:lnTo>
                  <a:pt x="138" y="738"/>
                </a:lnTo>
                <a:cubicBezTo>
                  <a:pt x="133" y="738"/>
                  <a:pt x="132" y="737"/>
                  <a:pt x="132" y="732"/>
                </a:cubicBezTo>
                <a:lnTo>
                  <a:pt x="132" y="654"/>
                </a:lnTo>
                <a:close/>
                <a:moveTo>
                  <a:pt x="214" y="760"/>
                </a:moveTo>
                <a:cubicBezTo>
                  <a:pt x="255" y="760"/>
                  <a:pt x="240" y="715"/>
                  <a:pt x="242" y="678"/>
                </a:cubicBezTo>
                <a:cubicBezTo>
                  <a:pt x="243" y="658"/>
                  <a:pt x="292" y="642"/>
                  <a:pt x="296" y="624"/>
                </a:cubicBezTo>
                <a:lnTo>
                  <a:pt x="290" y="624"/>
                </a:lnTo>
                <a:cubicBezTo>
                  <a:pt x="275" y="624"/>
                  <a:pt x="253" y="637"/>
                  <a:pt x="242" y="643"/>
                </a:cubicBezTo>
                <a:cubicBezTo>
                  <a:pt x="237" y="635"/>
                  <a:pt x="232" y="626"/>
                  <a:pt x="218" y="626"/>
                </a:cubicBezTo>
                <a:lnTo>
                  <a:pt x="134" y="626"/>
                </a:lnTo>
                <a:cubicBezTo>
                  <a:pt x="122" y="626"/>
                  <a:pt x="110" y="637"/>
                  <a:pt x="110" y="650"/>
                </a:cubicBezTo>
                <a:lnTo>
                  <a:pt x="110" y="736"/>
                </a:lnTo>
                <a:cubicBezTo>
                  <a:pt x="110" y="750"/>
                  <a:pt x="123" y="760"/>
                  <a:pt x="138" y="760"/>
                </a:cubicBezTo>
                <a:lnTo>
                  <a:pt x="214" y="760"/>
                </a:lnTo>
                <a:close/>
                <a:moveTo>
                  <a:pt x="132" y="341"/>
                </a:moveTo>
                <a:cubicBezTo>
                  <a:pt x="132" y="336"/>
                  <a:pt x="133" y="335"/>
                  <a:pt x="138" y="335"/>
                </a:cubicBezTo>
                <a:lnTo>
                  <a:pt x="214" y="335"/>
                </a:lnTo>
                <a:cubicBezTo>
                  <a:pt x="219" y="335"/>
                  <a:pt x="221" y="336"/>
                  <a:pt x="221" y="341"/>
                </a:cubicBezTo>
                <a:cubicBezTo>
                  <a:pt x="221" y="346"/>
                  <a:pt x="184" y="371"/>
                  <a:pt x="180" y="371"/>
                </a:cubicBezTo>
                <a:cubicBezTo>
                  <a:pt x="175" y="371"/>
                  <a:pt x="164" y="354"/>
                  <a:pt x="151" y="354"/>
                </a:cubicBezTo>
                <a:cubicBezTo>
                  <a:pt x="145" y="354"/>
                  <a:pt x="136" y="361"/>
                  <a:pt x="136" y="367"/>
                </a:cubicBezTo>
                <a:lnTo>
                  <a:pt x="136" y="369"/>
                </a:lnTo>
                <a:cubicBezTo>
                  <a:pt x="136" y="378"/>
                  <a:pt x="166" y="406"/>
                  <a:pt x="173" y="410"/>
                </a:cubicBezTo>
                <a:lnTo>
                  <a:pt x="221" y="376"/>
                </a:lnTo>
                <a:lnTo>
                  <a:pt x="221" y="425"/>
                </a:lnTo>
                <a:lnTo>
                  <a:pt x="132" y="425"/>
                </a:lnTo>
                <a:lnTo>
                  <a:pt x="132" y="341"/>
                </a:lnTo>
                <a:close/>
                <a:moveTo>
                  <a:pt x="240" y="330"/>
                </a:moveTo>
                <a:cubicBezTo>
                  <a:pt x="237" y="319"/>
                  <a:pt x="228" y="313"/>
                  <a:pt x="214" y="313"/>
                </a:cubicBezTo>
                <a:lnTo>
                  <a:pt x="138" y="313"/>
                </a:lnTo>
                <a:cubicBezTo>
                  <a:pt x="123" y="313"/>
                  <a:pt x="110" y="322"/>
                  <a:pt x="110" y="337"/>
                </a:cubicBezTo>
                <a:lnTo>
                  <a:pt x="110" y="423"/>
                </a:lnTo>
                <a:cubicBezTo>
                  <a:pt x="110" y="436"/>
                  <a:pt x="122" y="447"/>
                  <a:pt x="134" y="447"/>
                </a:cubicBezTo>
                <a:lnTo>
                  <a:pt x="218" y="447"/>
                </a:lnTo>
                <a:cubicBezTo>
                  <a:pt x="252" y="447"/>
                  <a:pt x="242" y="393"/>
                  <a:pt x="241" y="359"/>
                </a:cubicBezTo>
                <a:lnTo>
                  <a:pt x="296" y="313"/>
                </a:lnTo>
                <a:cubicBezTo>
                  <a:pt x="296" y="313"/>
                  <a:pt x="292" y="311"/>
                  <a:pt x="292" y="311"/>
                </a:cubicBezTo>
                <a:cubicBezTo>
                  <a:pt x="271" y="311"/>
                  <a:pt x="253" y="329"/>
                  <a:pt x="240" y="330"/>
                </a:cubicBezTo>
                <a:close/>
                <a:moveTo>
                  <a:pt x="132" y="492"/>
                </a:moveTo>
                <a:lnTo>
                  <a:pt x="221" y="492"/>
                </a:lnTo>
                <a:lnTo>
                  <a:pt x="221" y="503"/>
                </a:lnTo>
                <a:lnTo>
                  <a:pt x="180" y="529"/>
                </a:lnTo>
                <a:lnTo>
                  <a:pt x="152" y="508"/>
                </a:lnTo>
                <a:cubicBezTo>
                  <a:pt x="145" y="513"/>
                  <a:pt x="136" y="515"/>
                  <a:pt x="136" y="524"/>
                </a:cubicBezTo>
                <a:cubicBezTo>
                  <a:pt x="136" y="531"/>
                  <a:pt x="167" y="565"/>
                  <a:pt x="173" y="565"/>
                </a:cubicBezTo>
                <a:cubicBezTo>
                  <a:pt x="183" y="565"/>
                  <a:pt x="209" y="536"/>
                  <a:pt x="221" y="533"/>
                </a:cubicBezTo>
                <a:lnTo>
                  <a:pt x="221" y="581"/>
                </a:lnTo>
                <a:lnTo>
                  <a:pt x="132" y="581"/>
                </a:lnTo>
                <a:lnTo>
                  <a:pt x="132" y="492"/>
                </a:lnTo>
                <a:close/>
                <a:moveTo>
                  <a:pt x="242" y="487"/>
                </a:moveTo>
                <a:cubicBezTo>
                  <a:pt x="238" y="480"/>
                  <a:pt x="233" y="470"/>
                  <a:pt x="221" y="470"/>
                </a:cubicBezTo>
                <a:lnTo>
                  <a:pt x="132" y="470"/>
                </a:lnTo>
                <a:cubicBezTo>
                  <a:pt x="121" y="470"/>
                  <a:pt x="110" y="481"/>
                  <a:pt x="110" y="492"/>
                </a:cubicBezTo>
                <a:lnTo>
                  <a:pt x="110" y="581"/>
                </a:lnTo>
                <a:cubicBezTo>
                  <a:pt x="110" y="591"/>
                  <a:pt x="121" y="602"/>
                  <a:pt x="132" y="602"/>
                </a:cubicBezTo>
                <a:lnTo>
                  <a:pt x="221" y="602"/>
                </a:lnTo>
                <a:cubicBezTo>
                  <a:pt x="252" y="602"/>
                  <a:pt x="242" y="547"/>
                  <a:pt x="242" y="515"/>
                </a:cubicBezTo>
                <a:lnTo>
                  <a:pt x="296" y="469"/>
                </a:lnTo>
                <a:lnTo>
                  <a:pt x="289" y="465"/>
                </a:lnTo>
                <a:lnTo>
                  <a:pt x="242" y="487"/>
                </a:lnTo>
                <a:close/>
                <a:moveTo>
                  <a:pt x="320" y="716"/>
                </a:moveTo>
                <a:cubicBezTo>
                  <a:pt x="320" y="721"/>
                  <a:pt x="322" y="723"/>
                  <a:pt x="327" y="723"/>
                </a:cubicBezTo>
                <a:lnTo>
                  <a:pt x="495" y="723"/>
                </a:lnTo>
                <a:cubicBezTo>
                  <a:pt x="500" y="723"/>
                  <a:pt x="502" y="721"/>
                  <a:pt x="502" y="716"/>
                </a:cubicBezTo>
                <a:lnTo>
                  <a:pt x="502" y="669"/>
                </a:lnTo>
                <a:cubicBezTo>
                  <a:pt x="502" y="664"/>
                  <a:pt x="500" y="663"/>
                  <a:pt x="495" y="663"/>
                </a:cubicBezTo>
                <a:lnTo>
                  <a:pt x="320" y="663"/>
                </a:lnTo>
                <a:lnTo>
                  <a:pt x="320" y="716"/>
                </a:lnTo>
                <a:close/>
                <a:moveTo>
                  <a:pt x="320" y="565"/>
                </a:moveTo>
                <a:lnTo>
                  <a:pt x="502" y="565"/>
                </a:lnTo>
                <a:lnTo>
                  <a:pt x="502" y="507"/>
                </a:lnTo>
                <a:lnTo>
                  <a:pt x="320" y="507"/>
                </a:lnTo>
                <a:lnTo>
                  <a:pt x="320" y="565"/>
                </a:lnTo>
                <a:close/>
                <a:moveTo>
                  <a:pt x="320" y="410"/>
                </a:moveTo>
                <a:lnTo>
                  <a:pt x="452" y="410"/>
                </a:lnTo>
                <a:lnTo>
                  <a:pt x="452" y="352"/>
                </a:lnTo>
                <a:lnTo>
                  <a:pt x="320" y="352"/>
                </a:lnTo>
                <a:lnTo>
                  <a:pt x="320" y="4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7230049" y="1831103"/>
            <a:ext cx="371800" cy="330383"/>
            <a:chOff x="6007636" y="4287159"/>
            <a:chExt cx="438051" cy="389258"/>
          </a:xfrm>
          <a:solidFill>
            <a:schemeClr val="bg1"/>
          </a:solidFill>
        </p:grpSpPr>
        <p:sp>
          <p:nvSpPr>
            <p:cNvPr id="39" name="Freeform 824"/>
            <p:cNvSpPr>
              <a:spLocks noEditPoints="1"/>
            </p:cNvSpPr>
            <p:nvPr/>
          </p:nvSpPr>
          <p:spPr bwMode="auto">
            <a:xfrm>
              <a:off x="6007636" y="4287159"/>
              <a:ext cx="438051" cy="389258"/>
            </a:xfrm>
            <a:custGeom>
              <a:avLst/>
              <a:gdLst>
                <a:gd name="T0" fmla="*/ 166 w 171"/>
                <a:gd name="T1" fmla="*/ 0 h 152"/>
                <a:gd name="T2" fmla="*/ 6 w 171"/>
                <a:gd name="T3" fmla="*/ 0 h 152"/>
                <a:gd name="T4" fmla="*/ 0 w 171"/>
                <a:gd name="T5" fmla="*/ 5 h 152"/>
                <a:gd name="T6" fmla="*/ 0 w 171"/>
                <a:gd name="T7" fmla="*/ 146 h 152"/>
                <a:gd name="T8" fmla="*/ 6 w 171"/>
                <a:gd name="T9" fmla="*/ 152 h 152"/>
                <a:gd name="T10" fmla="*/ 166 w 171"/>
                <a:gd name="T11" fmla="*/ 152 h 152"/>
                <a:gd name="T12" fmla="*/ 171 w 171"/>
                <a:gd name="T13" fmla="*/ 146 h 152"/>
                <a:gd name="T14" fmla="*/ 171 w 171"/>
                <a:gd name="T15" fmla="*/ 5 h 152"/>
                <a:gd name="T16" fmla="*/ 166 w 171"/>
                <a:gd name="T17" fmla="*/ 0 h 152"/>
                <a:gd name="T18" fmla="*/ 132 w 171"/>
                <a:gd name="T19" fmla="*/ 12 h 152"/>
                <a:gd name="T20" fmla="*/ 139 w 171"/>
                <a:gd name="T21" fmla="*/ 19 h 152"/>
                <a:gd name="T22" fmla="*/ 132 w 171"/>
                <a:gd name="T23" fmla="*/ 26 h 152"/>
                <a:gd name="T24" fmla="*/ 125 w 171"/>
                <a:gd name="T25" fmla="*/ 19 h 152"/>
                <a:gd name="T26" fmla="*/ 132 w 171"/>
                <a:gd name="T27" fmla="*/ 12 h 152"/>
                <a:gd name="T28" fmla="*/ 111 w 171"/>
                <a:gd name="T29" fmla="*/ 12 h 152"/>
                <a:gd name="T30" fmla="*/ 118 w 171"/>
                <a:gd name="T31" fmla="*/ 19 h 152"/>
                <a:gd name="T32" fmla="*/ 111 w 171"/>
                <a:gd name="T33" fmla="*/ 26 h 152"/>
                <a:gd name="T34" fmla="*/ 103 w 171"/>
                <a:gd name="T35" fmla="*/ 19 h 152"/>
                <a:gd name="T36" fmla="*/ 111 w 171"/>
                <a:gd name="T37" fmla="*/ 12 h 152"/>
                <a:gd name="T38" fmla="*/ 160 w 171"/>
                <a:gd name="T39" fmla="*/ 141 h 152"/>
                <a:gd name="T40" fmla="*/ 11 w 171"/>
                <a:gd name="T41" fmla="*/ 141 h 152"/>
                <a:gd name="T42" fmla="*/ 11 w 171"/>
                <a:gd name="T43" fmla="*/ 38 h 152"/>
                <a:gd name="T44" fmla="*/ 160 w 171"/>
                <a:gd name="T45" fmla="*/ 38 h 152"/>
                <a:gd name="T46" fmla="*/ 160 w 171"/>
                <a:gd name="T47" fmla="*/ 141 h 152"/>
                <a:gd name="T48" fmla="*/ 153 w 171"/>
                <a:gd name="T49" fmla="*/ 26 h 152"/>
                <a:gd name="T50" fmla="*/ 146 w 171"/>
                <a:gd name="T51" fmla="*/ 19 h 152"/>
                <a:gd name="T52" fmla="*/ 153 w 171"/>
                <a:gd name="T53" fmla="*/ 12 h 152"/>
                <a:gd name="T54" fmla="*/ 160 w 171"/>
                <a:gd name="T55" fmla="*/ 19 h 152"/>
                <a:gd name="T56" fmla="*/ 153 w 171"/>
                <a:gd name="T57" fmla="*/ 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152">
                  <a:moveTo>
                    <a:pt x="16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9"/>
                    <a:pt x="3" y="152"/>
                    <a:pt x="6" y="152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9" y="152"/>
                    <a:pt x="171" y="149"/>
                    <a:pt x="171" y="146"/>
                  </a:cubicBezTo>
                  <a:cubicBezTo>
                    <a:pt x="171" y="5"/>
                    <a:pt x="171" y="5"/>
                    <a:pt x="171" y="5"/>
                  </a:cubicBezTo>
                  <a:cubicBezTo>
                    <a:pt x="171" y="2"/>
                    <a:pt x="169" y="0"/>
                    <a:pt x="166" y="0"/>
                  </a:cubicBezTo>
                  <a:close/>
                  <a:moveTo>
                    <a:pt x="132" y="12"/>
                  </a:moveTo>
                  <a:cubicBezTo>
                    <a:pt x="136" y="12"/>
                    <a:pt x="139" y="15"/>
                    <a:pt x="139" y="19"/>
                  </a:cubicBezTo>
                  <a:cubicBezTo>
                    <a:pt x="139" y="23"/>
                    <a:pt x="136" y="26"/>
                    <a:pt x="132" y="26"/>
                  </a:cubicBezTo>
                  <a:cubicBezTo>
                    <a:pt x="128" y="26"/>
                    <a:pt x="125" y="23"/>
                    <a:pt x="125" y="19"/>
                  </a:cubicBezTo>
                  <a:cubicBezTo>
                    <a:pt x="125" y="15"/>
                    <a:pt x="128" y="12"/>
                    <a:pt x="132" y="12"/>
                  </a:cubicBezTo>
                  <a:close/>
                  <a:moveTo>
                    <a:pt x="111" y="12"/>
                  </a:moveTo>
                  <a:cubicBezTo>
                    <a:pt x="115" y="12"/>
                    <a:pt x="118" y="15"/>
                    <a:pt x="118" y="19"/>
                  </a:cubicBezTo>
                  <a:cubicBezTo>
                    <a:pt x="118" y="23"/>
                    <a:pt x="115" y="26"/>
                    <a:pt x="111" y="26"/>
                  </a:cubicBezTo>
                  <a:cubicBezTo>
                    <a:pt x="107" y="26"/>
                    <a:pt x="103" y="23"/>
                    <a:pt x="103" y="19"/>
                  </a:cubicBezTo>
                  <a:cubicBezTo>
                    <a:pt x="103" y="15"/>
                    <a:pt x="107" y="12"/>
                    <a:pt x="111" y="12"/>
                  </a:cubicBezTo>
                  <a:close/>
                  <a:moveTo>
                    <a:pt x="160" y="141"/>
                  </a:moveTo>
                  <a:cubicBezTo>
                    <a:pt x="11" y="141"/>
                    <a:pt x="11" y="141"/>
                    <a:pt x="11" y="1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60" y="38"/>
                    <a:pt x="160" y="38"/>
                    <a:pt x="160" y="38"/>
                  </a:cubicBezTo>
                  <a:lnTo>
                    <a:pt x="160" y="141"/>
                  </a:lnTo>
                  <a:close/>
                  <a:moveTo>
                    <a:pt x="153" y="26"/>
                  </a:moveTo>
                  <a:cubicBezTo>
                    <a:pt x="149" y="26"/>
                    <a:pt x="146" y="23"/>
                    <a:pt x="146" y="19"/>
                  </a:cubicBezTo>
                  <a:cubicBezTo>
                    <a:pt x="146" y="15"/>
                    <a:pt x="149" y="12"/>
                    <a:pt x="153" y="12"/>
                  </a:cubicBezTo>
                  <a:cubicBezTo>
                    <a:pt x="157" y="12"/>
                    <a:pt x="160" y="15"/>
                    <a:pt x="160" y="19"/>
                  </a:cubicBezTo>
                  <a:cubicBezTo>
                    <a:pt x="160" y="23"/>
                    <a:pt x="157" y="26"/>
                    <a:pt x="153" y="2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Freeform 825"/>
            <p:cNvSpPr/>
            <p:nvPr/>
          </p:nvSpPr>
          <p:spPr bwMode="auto">
            <a:xfrm>
              <a:off x="6287381" y="4404262"/>
              <a:ext cx="40119" cy="33613"/>
            </a:xfrm>
            <a:custGeom>
              <a:avLst/>
              <a:gdLst>
                <a:gd name="T0" fmla="*/ 16 w 16"/>
                <a:gd name="T1" fmla="*/ 11 h 13"/>
                <a:gd name="T2" fmla="*/ 13 w 16"/>
                <a:gd name="T3" fmla="*/ 13 h 13"/>
                <a:gd name="T4" fmla="*/ 2 w 16"/>
                <a:gd name="T5" fmla="*/ 13 h 13"/>
                <a:gd name="T6" fmla="*/ 0 w 16"/>
                <a:gd name="T7" fmla="*/ 11 h 13"/>
                <a:gd name="T8" fmla="*/ 0 w 16"/>
                <a:gd name="T9" fmla="*/ 2 h 13"/>
                <a:gd name="T10" fmla="*/ 2 w 16"/>
                <a:gd name="T11" fmla="*/ 0 h 13"/>
                <a:gd name="T12" fmla="*/ 13 w 16"/>
                <a:gd name="T13" fmla="*/ 0 h 13"/>
                <a:gd name="T14" fmla="*/ 16 w 16"/>
                <a:gd name="T15" fmla="*/ 2 h 13"/>
                <a:gd name="T16" fmla="*/ 16 w 16"/>
                <a:gd name="T17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3">
                  <a:moveTo>
                    <a:pt x="16" y="11"/>
                  </a:moveTo>
                  <a:cubicBezTo>
                    <a:pt x="16" y="12"/>
                    <a:pt x="15" y="13"/>
                    <a:pt x="1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0" y="12"/>
                    <a:pt x="0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6" y="1"/>
                    <a:pt x="16" y="2"/>
                  </a:cubicBezTo>
                  <a:lnTo>
                    <a:pt x="16" y="1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Freeform 826"/>
            <p:cNvSpPr/>
            <p:nvPr/>
          </p:nvSpPr>
          <p:spPr bwMode="auto">
            <a:xfrm>
              <a:off x="6222324" y="4435706"/>
              <a:ext cx="46625" cy="48793"/>
            </a:xfrm>
            <a:custGeom>
              <a:avLst/>
              <a:gdLst>
                <a:gd name="T0" fmla="*/ 17 w 18"/>
                <a:gd name="T1" fmla="*/ 4 h 19"/>
                <a:gd name="T2" fmla="*/ 18 w 18"/>
                <a:gd name="T3" fmla="*/ 8 h 19"/>
                <a:gd name="T4" fmla="*/ 12 w 18"/>
                <a:gd name="T5" fmla="*/ 17 h 19"/>
                <a:gd name="T6" fmla="*/ 9 w 18"/>
                <a:gd name="T7" fmla="*/ 18 h 19"/>
                <a:gd name="T8" fmla="*/ 1 w 18"/>
                <a:gd name="T9" fmla="*/ 14 h 19"/>
                <a:gd name="T10" fmla="*/ 0 w 18"/>
                <a:gd name="T11" fmla="*/ 11 h 19"/>
                <a:gd name="T12" fmla="*/ 6 w 18"/>
                <a:gd name="T13" fmla="*/ 1 h 19"/>
                <a:gd name="T14" fmla="*/ 9 w 18"/>
                <a:gd name="T15" fmla="*/ 0 h 19"/>
                <a:gd name="T16" fmla="*/ 17 w 18"/>
                <a:gd name="T17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9">
                  <a:moveTo>
                    <a:pt x="17" y="4"/>
                  </a:moveTo>
                  <a:cubicBezTo>
                    <a:pt x="18" y="5"/>
                    <a:pt x="18" y="7"/>
                    <a:pt x="18" y="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9"/>
                    <a:pt x="10" y="19"/>
                    <a:pt x="9" y="18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4"/>
                    <a:pt x="0" y="12"/>
                    <a:pt x="0" y="1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lnTo>
                    <a:pt x="17" y="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Freeform 827"/>
            <p:cNvSpPr/>
            <p:nvPr/>
          </p:nvSpPr>
          <p:spPr bwMode="auto">
            <a:xfrm>
              <a:off x="6225577" y="4505100"/>
              <a:ext cx="45540" cy="50962"/>
            </a:xfrm>
            <a:custGeom>
              <a:avLst/>
              <a:gdLst>
                <a:gd name="T0" fmla="*/ 9 w 18"/>
                <a:gd name="T1" fmla="*/ 1 h 20"/>
                <a:gd name="T2" fmla="*/ 12 w 18"/>
                <a:gd name="T3" fmla="*/ 2 h 20"/>
                <a:gd name="T4" fmla="*/ 18 w 18"/>
                <a:gd name="T5" fmla="*/ 12 h 20"/>
                <a:gd name="T6" fmla="*/ 17 w 18"/>
                <a:gd name="T7" fmla="*/ 15 h 20"/>
                <a:gd name="T8" fmla="*/ 9 w 18"/>
                <a:gd name="T9" fmla="*/ 19 h 20"/>
                <a:gd name="T10" fmla="*/ 6 w 18"/>
                <a:gd name="T11" fmla="*/ 18 h 20"/>
                <a:gd name="T12" fmla="*/ 0 w 18"/>
                <a:gd name="T13" fmla="*/ 9 h 20"/>
                <a:gd name="T14" fmla="*/ 1 w 18"/>
                <a:gd name="T15" fmla="*/ 5 h 20"/>
                <a:gd name="T16" fmla="*/ 9 w 18"/>
                <a:gd name="T17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0">
                  <a:moveTo>
                    <a:pt x="9" y="1"/>
                  </a:moveTo>
                  <a:cubicBezTo>
                    <a:pt x="10" y="0"/>
                    <a:pt x="11" y="1"/>
                    <a:pt x="12" y="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4"/>
                    <a:pt x="17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20"/>
                    <a:pt x="7" y="20"/>
                    <a:pt x="6" y="1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0" y="6"/>
                    <a:pt x="1" y="5"/>
                  </a:cubicBezTo>
                  <a:lnTo>
                    <a:pt x="9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Freeform 828"/>
            <p:cNvSpPr/>
            <p:nvPr/>
          </p:nvSpPr>
          <p:spPr bwMode="auto">
            <a:xfrm>
              <a:off x="6291718" y="4548471"/>
              <a:ext cx="41203" cy="33613"/>
            </a:xfrm>
            <a:custGeom>
              <a:avLst/>
              <a:gdLst>
                <a:gd name="T0" fmla="*/ 0 w 16"/>
                <a:gd name="T1" fmla="*/ 2 h 13"/>
                <a:gd name="T2" fmla="*/ 2 w 16"/>
                <a:gd name="T3" fmla="*/ 0 h 13"/>
                <a:gd name="T4" fmla="*/ 13 w 16"/>
                <a:gd name="T5" fmla="*/ 0 h 13"/>
                <a:gd name="T6" fmla="*/ 16 w 16"/>
                <a:gd name="T7" fmla="*/ 2 h 13"/>
                <a:gd name="T8" fmla="*/ 16 w 16"/>
                <a:gd name="T9" fmla="*/ 10 h 13"/>
                <a:gd name="T10" fmla="*/ 13 w 16"/>
                <a:gd name="T11" fmla="*/ 13 h 13"/>
                <a:gd name="T12" fmla="*/ 2 w 16"/>
                <a:gd name="T13" fmla="*/ 13 h 13"/>
                <a:gd name="T14" fmla="*/ 0 w 16"/>
                <a:gd name="T15" fmla="*/ 10 h 13"/>
                <a:gd name="T16" fmla="*/ 0 w 16"/>
                <a:gd name="T17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3"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6" y="1"/>
                    <a:pt x="16" y="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2"/>
                    <a:pt x="15" y="13"/>
                    <a:pt x="1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0" y="12"/>
                    <a:pt x="0" y="10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Freeform 829"/>
            <p:cNvSpPr/>
            <p:nvPr/>
          </p:nvSpPr>
          <p:spPr bwMode="auto">
            <a:xfrm>
              <a:off x="6348101" y="4501847"/>
              <a:ext cx="48793" cy="48793"/>
            </a:xfrm>
            <a:custGeom>
              <a:avLst/>
              <a:gdLst>
                <a:gd name="T0" fmla="*/ 2 w 19"/>
                <a:gd name="T1" fmla="*/ 14 h 19"/>
                <a:gd name="T2" fmla="*/ 1 w 19"/>
                <a:gd name="T3" fmla="*/ 11 h 19"/>
                <a:gd name="T4" fmla="*/ 6 w 19"/>
                <a:gd name="T5" fmla="*/ 1 h 19"/>
                <a:gd name="T6" fmla="*/ 10 w 19"/>
                <a:gd name="T7" fmla="*/ 0 h 19"/>
                <a:gd name="T8" fmla="*/ 17 w 19"/>
                <a:gd name="T9" fmla="*/ 5 h 19"/>
                <a:gd name="T10" fmla="*/ 18 w 19"/>
                <a:gd name="T11" fmla="*/ 8 h 19"/>
                <a:gd name="T12" fmla="*/ 12 w 19"/>
                <a:gd name="T13" fmla="*/ 18 h 19"/>
                <a:gd name="T14" fmla="*/ 9 w 19"/>
                <a:gd name="T15" fmla="*/ 19 h 19"/>
                <a:gd name="T16" fmla="*/ 2 w 19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2" y="14"/>
                  </a:moveTo>
                  <a:cubicBezTo>
                    <a:pt x="1" y="14"/>
                    <a:pt x="0" y="12"/>
                    <a:pt x="1" y="1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5"/>
                    <a:pt x="19" y="7"/>
                    <a:pt x="18" y="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9"/>
                    <a:pt x="10" y="19"/>
                    <a:pt x="9" y="19"/>
                  </a:cubicBezTo>
                  <a:lnTo>
                    <a:pt x="2" y="1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Freeform 830"/>
            <p:cNvSpPr/>
            <p:nvPr/>
          </p:nvSpPr>
          <p:spPr bwMode="auto">
            <a:xfrm>
              <a:off x="6345932" y="4430285"/>
              <a:ext cx="48793" cy="48793"/>
            </a:xfrm>
            <a:custGeom>
              <a:avLst/>
              <a:gdLst>
                <a:gd name="T0" fmla="*/ 10 w 19"/>
                <a:gd name="T1" fmla="*/ 19 h 19"/>
                <a:gd name="T2" fmla="*/ 6 w 19"/>
                <a:gd name="T3" fmla="*/ 18 h 19"/>
                <a:gd name="T4" fmla="*/ 1 w 19"/>
                <a:gd name="T5" fmla="*/ 8 h 19"/>
                <a:gd name="T6" fmla="*/ 2 w 19"/>
                <a:gd name="T7" fmla="*/ 5 h 19"/>
                <a:gd name="T8" fmla="*/ 9 w 19"/>
                <a:gd name="T9" fmla="*/ 1 h 19"/>
                <a:gd name="T10" fmla="*/ 12 w 19"/>
                <a:gd name="T11" fmla="*/ 2 h 19"/>
                <a:gd name="T12" fmla="*/ 18 w 19"/>
                <a:gd name="T13" fmla="*/ 11 h 19"/>
                <a:gd name="T14" fmla="*/ 17 w 19"/>
                <a:gd name="T15" fmla="*/ 14 h 19"/>
                <a:gd name="T16" fmla="*/ 10 w 19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0" y="19"/>
                  </a:moveTo>
                  <a:cubicBezTo>
                    <a:pt x="9" y="19"/>
                    <a:pt x="7" y="19"/>
                    <a:pt x="6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5"/>
                    <a:pt x="2" y="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0"/>
                    <a:pt x="12" y="0"/>
                    <a:pt x="12" y="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2"/>
                    <a:pt x="18" y="14"/>
                    <a:pt x="17" y="14"/>
                  </a:cubicBezTo>
                  <a:lnTo>
                    <a:pt x="10" y="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Freeform 831"/>
            <p:cNvSpPr>
              <a:spLocks noEditPoints="1"/>
            </p:cNvSpPr>
            <p:nvPr/>
          </p:nvSpPr>
          <p:spPr bwMode="auto">
            <a:xfrm>
              <a:off x="6246178" y="4428116"/>
              <a:ext cx="127945" cy="127945"/>
            </a:xfrm>
            <a:custGeom>
              <a:avLst/>
              <a:gdLst>
                <a:gd name="T0" fmla="*/ 25 w 50"/>
                <a:gd name="T1" fmla="*/ 0 h 50"/>
                <a:gd name="T2" fmla="*/ 0 w 50"/>
                <a:gd name="T3" fmla="*/ 25 h 50"/>
                <a:gd name="T4" fmla="*/ 25 w 50"/>
                <a:gd name="T5" fmla="*/ 50 h 50"/>
                <a:gd name="T6" fmla="*/ 50 w 50"/>
                <a:gd name="T7" fmla="*/ 25 h 50"/>
                <a:gd name="T8" fmla="*/ 25 w 50"/>
                <a:gd name="T9" fmla="*/ 0 h 50"/>
                <a:gd name="T10" fmla="*/ 25 w 50"/>
                <a:gd name="T11" fmla="*/ 37 h 50"/>
                <a:gd name="T12" fmla="*/ 13 w 50"/>
                <a:gd name="T13" fmla="*/ 25 h 50"/>
                <a:gd name="T14" fmla="*/ 25 w 50"/>
                <a:gd name="T15" fmla="*/ 13 h 50"/>
                <a:gd name="T16" fmla="*/ 37 w 50"/>
                <a:gd name="T17" fmla="*/ 25 h 50"/>
                <a:gd name="T18" fmla="*/ 25 w 50"/>
                <a:gd name="T19" fmla="*/ 3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cubicBezTo>
                    <a:pt x="11" y="0"/>
                    <a:pt x="0" y="12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9" y="50"/>
                    <a:pt x="50" y="39"/>
                    <a:pt x="50" y="25"/>
                  </a:cubicBezTo>
                  <a:cubicBezTo>
                    <a:pt x="50" y="12"/>
                    <a:pt x="39" y="0"/>
                    <a:pt x="25" y="0"/>
                  </a:cubicBezTo>
                  <a:close/>
                  <a:moveTo>
                    <a:pt x="25" y="37"/>
                  </a:moveTo>
                  <a:cubicBezTo>
                    <a:pt x="18" y="37"/>
                    <a:pt x="13" y="32"/>
                    <a:pt x="13" y="25"/>
                  </a:cubicBezTo>
                  <a:cubicBezTo>
                    <a:pt x="13" y="19"/>
                    <a:pt x="18" y="13"/>
                    <a:pt x="25" y="13"/>
                  </a:cubicBezTo>
                  <a:cubicBezTo>
                    <a:pt x="31" y="13"/>
                    <a:pt x="37" y="19"/>
                    <a:pt x="37" y="25"/>
                  </a:cubicBezTo>
                  <a:cubicBezTo>
                    <a:pt x="37" y="32"/>
                    <a:pt x="31" y="37"/>
                    <a:pt x="25" y="3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Freeform 832"/>
            <p:cNvSpPr/>
            <p:nvPr/>
          </p:nvSpPr>
          <p:spPr bwMode="auto">
            <a:xfrm>
              <a:off x="6058597" y="4412936"/>
              <a:ext cx="161559" cy="201677"/>
            </a:xfrm>
            <a:custGeom>
              <a:avLst/>
              <a:gdLst>
                <a:gd name="T0" fmla="*/ 27 w 63"/>
                <a:gd name="T1" fmla="*/ 78 h 79"/>
                <a:gd name="T2" fmla="*/ 28 w 63"/>
                <a:gd name="T3" fmla="*/ 78 h 79"/>
                <a:gd name="T4" fmla="*/ 29 w 63"/>
                <a:gd name="T5" fmla="*/ 78 h 79"/>
                <a:gd name="T6" fmla="*/ 30 w 63"/>
                <a:gd name="T7" fmla="*/ 78 h 79"/>
                <a:gd name="T8" fmla="*/ 30 w 63"/>
                <a:gd name="T9" fmla="*/ 79 h 79"/>
                <a:gd name="T10" fmla="*/ 31 w 63"/>
                <a:gd name="T11" fmla="*/ 79 h 79"/>
                <a:gd name="T12" fmla="*/ 31 w 63"/>
                <a:gd name="T13" fmla="*/ 79 h 79"/>
                <a:gd name="T14" fmla="*/ 31 w 63"/>
                <a:gd name="T15" fmla="*/ 79 h 79"/>
                <a:gd name="T16" fmla="*/ 33 w 63"/>
                <a:gd name="T17" fmla="*/ 79 h 79"/>
                <a:gd name="T18" fmla="*/ 33 w 63"/>
                <a:gd name="T19" fmla="*/ 78 h 79"/>
                <a:gd name="T20" fmla="*/ 34 w 63"/>
                <a:gd name="T21" fmla="*/ 78 h 79"/>
                <a:gd name="T22" fmla="*/ 35 w 63"/>
                <a:gd name="T23" fmla="*/ 78 h 79"/>
                <a:gd name="T24" fmla="*/ 35 w 63"/>
                <a:gd name="T25" fmla="*/ 78 h 79"/>
                <a:gd name="T26" fmla="*/ 36 w 63"/>
                <a:gd name="T27" fmla="*/ 77 h 79"/>
                <a:gd name="T28" fmla="*/ 36 w 63"/>
                <a:gd name="T29" fmla="*/ 77 h 79"/>
                <a:gd name="T30" fmla="*/ 59 w 63"/>
                <a:gd name="T31" fmla="*/ 60 h 79"/>
                <a:gd name="T32" fmla="*/ 61 w 63"/>
                <a:gd name="T33" fmla="*/ 50 h 79"/>
                <a:gd name="T34" fmla="*/ 50 w 63"/>
                <a:gd name="T35" fmla="*/ 48 h 79"/>
                <a:gd name="T36" fmla="*/ 39 w 63"/>
                <a:gd name="T37" fmla="*/ 56 h 79"/>
                <a:gd name="T38" fmla="*/ 39 w 63"/>
                <a:gd name="T39" fmla="*/ 7 h 79"/>
                <a:gd name="T40" fmla="*/ 31 w 63"/>
                <a:gd name="T41" fmla="*/ 0 h 79"/>
                <a:gd name="T42" fmla="*/ 24 w 63"/>
                <a:gd name="T43" fmla="*/ 7 h 79"/>
                <a:gd name="T44" fmla="*/ 24 w 63"/>
                <a:gd name="T45" fmla="*/ 56 h 79"/>
                <a:gd name="T46" fmla="*/ 13 w 63"/>
                <a:gd name="T47" fmla="*/ 48 h 79"/>
                <a:gd name="T48" fmla="*/ 2 w 63"/>
                <a:gd name="T49" fmla="*/ 50 h 79"/>
                <a:gd name="T50" fmla="*/ 0 w 63"/>
                <a:gd name="T51" fmla="*/ 54 h 79"/>
                <a:gd name="T52" fmla="*/ 4 w 63"/>
                <a:gd name="T53" fmla="*/ 60 h 79"/>
                <a:gd name="T54" fmla="*/ 27 w 63"/>
                <a:gd name="T55" fmla="*/ 77 h 79"/>
                <a:gd name="T56" fmla="*/ 27 w 63"/>
                <a:gd name="T57" fmla="*/ 77 h 79"/>
                <a:gd name="T58" fmla="*/ 27 w 63"/>
                <a:gd name="T59" fmla="*/ 7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" h="79">
                  <a:moveTo>
                    <a:pt x="27" y="78"/>
                  </a:moveTo>
                  <a:cubicBezTo>
                    <a:pt x="28" y="78"/>
                    <a:pt x="28" y="78"/>
                    <a:pt x="28" y="78"/>
                  </a:cubicBezTo>
                  <a:cubicBezTo>
                    <a:pt x="28" y="78"/>
                    <a:pt x="29" y="78"/>
                    <a:pt x="29" y="78"/>
                  </a:cubicBezTo>
                  <a:cubicBezTo>
                    <a:pt x="29" y="78"/>
                    <a:pt x="29" y="78"/>
                    <a:pt x="30" y="78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1" y="79"/>
                    <a:pt x="31" y="79"/>
                  </a:cubicBezTo>
                  <a:cubicBezTo>
                    <a:pt x="31" y="79"/>
                    <a:pt x="31" y="79"/>
                    <a:pt x="31" y="79"/>
                  </a:cubicBezTo>
                  <a:cubicBezTo>
                    <a:pt x="31" y="79"/>
                    <a:pt x="31" y="79"/>
                    <a:pt x="31" y="79"/>
                  </a:cubicBezTo>
                  <a:cubicBezTo>
                    <a:pt x="32" y="79"/>
                    <a:pt x="32" y="79"/>
                    <a:pt x="33" y="79"/>
                  </a:cubicBezTo>
                  <a:cubicBezTo>
                    <a:pt x="33" y="79"/>
                    <a:pt x="33" y="79"/>
                    <a:pt x="33" y="78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4" y="78"/>
                    <a:pt x="34" y="78"/>
                    <a:pt x="35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6" y="78"/>
                    <a:pt x="36" y="77"/>
                    <a:pt x="36" y="77"/>
                  </a:cubicBezTo>
                  <a:cubicBezTo>
                    <a:pt x="36" y="77"/>
                    <a:pt x="36" y="77"/>
                    <a:pt x="36" y="77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63" y="58"/>
                    <a:pt x="63" y="53"/>
                    <a:pt x="61" y="50"/>
                  </a:cubicBezTo>
                  <a:cubicBezTo>
                    <a:pt x="59" y="46"/>
                    <a:pt x="54" y="45"/>
                    <a:pt x="50" y="48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9" y="3"/>
                    <a:pt x="36" y="0"/>
                    <a:pt x="31" y="0"/>
                  </a:cubicBezTo>
                  <a:cubicBezTo>
                    <a:pt x="27" y="0"/>
                    <a:pt x="24" y="3"/>
                    <a:pt x="24" y="7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9" y="45"/>
                    <a:pt x="4" y="46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6"/>
                    <a:pt x="1" y="59"/>
                    <a:pt x="4" y="60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7"/>
                    <a:pt x="27" y="78"/>
                    <a:pt x="27" y="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680805" y="1774323"/>
            <a:ext cx="352927" cy="475730"/>
            <a:chOff x="3722033" y="3714538"/>
            <a:chExt cx="500321" cy="674410"/>
          </a:xfrm>
          <a:solidFill>
            <a:schemeClr val="bg1"/>
          </a:solidFill>
        </p:grpSpPr>
        <p:sp>
          <p:nvSpPr>
            <p:cNvPr id="49" name="Freeform 27"/>
            <p:cNvSpPr>
              <a:spLocks noEditPoints="1"/>
            </p:cNvSpPr>
            <p:nvPr/>
          </p:nvSpPr>
          <p:spPr bwMode="auto">
            <a:xfrm>
              <a:off x="3818586" y="4203888"/>
              <a:ext cx="306118" cy="185060"/>
            </a:xfrm>
            <a:custGeom>
              <a:avLst/>
              <a:gdLst>
                <a:gd name="T0" fmla="*/ 317 w 354"/>
                <a:gd name="T1" fmla="*/ 5 h 214"/>
                <a:gd name="T2" fmla="*/ 354 w 354"/>
                <a:gd name="T3" fmla="*/ 186 h 214"/>
                <a:gd name="T4" fmla="*/ 294 w 354"/>
                <a:gd name="T5" fmla="*/ 171 h 214"/>
                <a:gd name="T6" fmla="*/ 250 w 354"/>
                <a:gd name="T7" fmla="*/ 214 h 214"/>
                <a:gd name="T8" fmla="*/ 215 w 354"/>
                <a:gd name="T9" fmla="*/ 44 h 214"/>
                <a:gd name="T10" fmla="*/ 230 w 354"/>
                <a:gd name="T11" fmla="*/ 46 h 214"/>
                <a:gd name="T12" fmla="*/ 241 w 354"/>
                <a:gd name="T13" fmla="*/ 45 h 214"/>
                <a:gd name="T14" fmla="*/ 287 w 354"/>
                <a:gd name="T15" fmla="*/ 7 h 214"/>
                <a:gd name="T16" fmla="*/ 292 w 354"/>
                <a:gd name="T17" fmla="*/ 0 h 214"/>
                <a:gd name="T18" fmla="*/ 300 w 354"/>
                <a:gd name="T19" fmla="*/ 2 h 214"/>
                <a:gd name="T20" fmla="*/ 317 w 354"/>
                <a:gd name="T21" fmla="*/ 5 h 214"/>
                <a:gd name="T22" fmla="*/ 140 w 354"/>
                <a:gd name="T23" fmla="*/ 44 h 214"/>
                <a:gd name="T24" fmla="*/ 105 w 354"/>
                <a:gd name="T25" fmla="*/ 214 h 214"/>
                <a:gd name="T26" fmla="*/ 60 w 354"/>
                <a:gd name="T27" fmla="*/ 171 h 214"/>
                <a:gd name="T28" fmla="*/ 0 w 354"/>
                <a:gd name="T29" fmla="*/ 186 h 214"/>
                <a:gd name="T30" fmla="*/ 38 w 354"/>
                <a:gd name="T31" fmla="*/ 5 h 214"/>
                <a:gd name="T32" fmla="*/ 55 w 354"/>
                <a:gd name="T33" fmla="*/ 2 h 214"/>
                <a:gd name="T34" fmla="*/ 63 w 354"/>
                <a:gd name="T35" fmla="*/ 0 h 214"/>
                <a:gd name="T36" fmla="*/ 67 w 354"/>
                <a:gd name="T37" fmla="*/ 7 h 214"/>
                <a:gd name="T38" fmla="*/ 103 w 354"/>
                <a:gd name="T39" fmla="*/ 42 h 214"/>
                <a:gd name="T40" fmla="*/ 114 w 354"/>
                <a:gd name="T41" fmla="*/ 45 h 214"/>
                <a:gd name="T42" fmla="*/ 140 w 354"/>
                <a:gd name="T43" fmla="*/ 4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4" h="214">
                  <a:moveTo>
                    <a:pt x="317" y="5"/>
                  </a:moveTo>
                  <a:cubicBezTo>
                    <a:pt x="354" y="186"/>
                    <a:pt x="354" y="186"/>
                    <a:pt x="354" y="186"/>
                  </a:cubicBezTo>
                  <a:cubicBezTo>
                    <a:pt x="294" y="171"/>
                    <a:pt x="294" y="171"/>
                    <a:pt x="294" y="171"/>
                  </a:cubicBezTo>
                  <a:cubicBezTo>
                    <a:pt x="250" y="214"/>
                    <a:pt x="250" y="214"/>
                    <a:pt x="250" y="214"/>
                  </a:cubicBezTo>
                  <a:cubicBezTo>
                    <a:pt x="215" y="44"/>
                    <a:pt x="215" y="44"/>
                    <a:pt x="215" y="44"/>
                  </a:cubicBezTo>
                  <a:cubicBezTo>
                    <a:pt x="220" y="45"/>
                    <a:pt x="225" y="46"/>
                    <a:pt x="230" y="46"/>
                  </a:cubicBezTo>
                  <a:cubicBezTo>
                    <a:pt x="234" y="46"/>
                    <a:pt x="238" y="46"/>
                    <a:pt x="241" y="45"/>
                  </a:cubicBezTo>
                  <a:cubicBezTo>
                    <a:pt x="264" y="40"/>
                    <a:pt x="276" y="25"/>
                    <a:pt x="287" y="7"/>
                  </a:cubicBezTo>
                  <a:cubicBezTo>
                    <a:pt x="289" y="5"/>
                    <a:pt x="290" y="2"/>
                    <a:pt x="292" y="0"/>
                  </a:cubicBezTo>
                  <a:cubicBezTo>
                    <a:pt x="295" y="0"/>
                    <a:pt x="298" y="1"/>
                    <a:pt x="300" y="2"/>
                  </a:cubicBezTo>
                  <a:cubicBezTo>
                    <a:pt x="306" y="3"/>
                    <a:pt x="311" y="4"/>
                    <a:pt x="317" y="5"/>
                  </a:cubicBezTo>
                  <a:close/>
                  <a:moveTo>
                    <a:pt x="140" y="44"/>
                  </a:moveTo>
                  <a:cubicBezTo>
                    <a:pt x="105" y="214"/>
                    <a:pt x="105" y="214"/>
                    <a:pt x="105" y="214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43" y="4"/>
                    <a:pt x="49" y="3"/>
                    <a:pt x="55" y="2"/>
                  </a:cubicBezTo>
                  <a:cubicBezTo>
                    <a:pt x="57" y="1"/>
                    <a:pt x="60" y="1"/>
                    <a:pt x="63" y="0"/>
                  </a:cubicBezTo>
                  <a:cubicBezTo>
                    <a:pt x="65" y="2"/>
                    <a:pt x="66" y="5"/>
                    <a:pt x="67" y="7"/>
                  </a:cubicBezTo>
                  <a:cubicBezTo>
                    <a:pt x="77" y="21"/>
                    <a:pt x="86" y="35"/>
                    <a:pt x="103" y="42"/>
                  </a:cubicBezTo>
                  <a:cubicBezTo>
                    <a:pt x="106" y="43"/>
                    <a:pt x="110" y="44"/>
                    <a:pt x="114" y="45"/>
                  </a:cubicBezTo>
                  <a:cubicBezTo>
                    <a:pt x="123" y="47"/>
                    <a:pt x="131" y="46"/>
                    <a:pt x="140" y="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Freeform 28"/>
            <p:cNvSpPr>
              <a:spLocks noEditPoints="1"/>
            </p:cNvSpPr>
            <p:nvPr/>
          </p:nvSpPr>
          <p:spPr bwMode="auto">
            <a:xfrm>
              <a:off x="3722033" y="3714538"/>
              <a:ext cx="500321" cy="500687"/>
            </a:xfrm>
            <a:custGeom>
              <a:avLst/>
              <a:gdLst>
                <a:gd name="T0" fmla="*/ 289 w 579"/>
                <a:gd name="T1" fmla="*/ 28 h 579"/>
                <a:gd name="T2" fmla="*/ 346 w 579"/>
                <a:gd name="T3" fmla="*/ 4 h 579"/>
                <a:gd name="T4" fmla="*/ 390 w 579"/>
                <a:gd name="T5" fmla="*/ 48 h 579"/>
                <a:gd name="T6" fmla="*/ 451 w 579"/>
                <a:gd name="T7" fmla="*/ 48 h 579"/>
                <a:gd name="T8" fmla="*/ 475 w 579"/>
                <a:gd name="T9" fmla="*/ 105 h 579"/>
                <a:gd name="T10" fmla="*/ 532 w 579"/>
                <a:gd name="T11" fmla="*/ 128 h 579"/>
                <a:gd name="T12" fmla="*/ 531 w 579"/>
                <a:gd name="T13" fmla="*/ 190 h 579"/>
                <a:gd name="T14" fmla="*/ 575 w 579"/>
                <a:gd name="T15" fmla="*/ 233 h 579"/>
                <a:gd name="T16" fmla="*/ 551 w 579"/>
                <a:gd name="T17" fmla="*/ 290 h 579"/>
                <a:gd name="T18" fmla="*/ 575 w 579"/>
                <a:gd name="T19" fmla="*/ 347 h 579"/>
                <a:gd name="T20" fmla="*/ 531 w 579"/>
                <a:gd name="T21" fmla="*/ 390 h 579"/>
                <a:gd name="T22" fmla="*/ 532 w 579"/>
                <a:gd name="T23" fmla="*/ 452 h 579"/>
                <a:gd name="T24" fmla="*/ 475 w 579"/>
                <a:gd name="T25" fmla="*/ 475 h 579"/>
                <a:gd name="T26" fmla="*/ 451 w 579"/>
                <a:gd name="T27" fmla="*/ 532 h 579"/>
                <a:gd name="T28" fmla="*/ 390 w 579"/>
                <a:gd name="T29" fmla="*/ 532 h 579"/>
                <a:gd name="T30" fmla="*/ 346 w 579"/>
                <a:gd name="T31" fmla="*/ 575 h 579"/>
                <a:gd name="T32" fmla="*/ 289 w 579"/>
                <a:gd name="T33" fmla="*/ 552 h 579"/>
                <a:gd name="T34" fmla="*/ 233 w 579"/>
                <a:gd name="T35" fmla="*/ 575 h 579"/>
                <a:gd name="T36" fmla="*/ 189 w 579"/>
                <a:gd name="T37" fmla="*/ 532 h 579"/>
                <a:gd name="T38" fmla="*/ 128 w 579"/>
                <a:gd name="T39" fmla="*/ 532 h 579"/>
                <a:gd name="T40" fmla="*/ 104 w 579"/>
                <a:gd name="T41" fmla="*/ 475 h 579"/>
                <a:gd name="T42" fmla="*/ 47 w 579"/>
                <a:gd name="T43" fmla="*/ 452 h 579"/>
                <a:gd name="T44" fmla="*/ 47 w 579"/>
                <a:gd name="T45" fmla="*/ 390 h 579"/>
                <a:gd name="T46" fmla="*/ 4 w 579"/>
                <a:gd name="T47" fmla="*/ 347 h 579"/>
                <a:gd name="T48" fmla="*/ 27 w 579"/>
                <a:gd name="T49" fmla="*/ 290 h 579"/>
                <a:gd name="T50" fmla="*/ 4 w 579"/>
                <a:gd name="T51" fmla="*/ 233 h 579"/>
                <a:gd name="T52" fmla="*/ 47 w 579"/>
                <a:gd name="T53" fmla="*/ 190 h 579"/>
                <a:gd name="T54" fmla="*/ 47 w 579"/>
                <a:gd name="T55" fmla="*/ 128 h 579"/>
                <a:gd name="T56" fmla="*/ 104 w 579"/>
                <a:gd name="T57" fmla="*/ 105 h 579"/>
                <a:gd name="T58" fmla="*/ 128 w 579"/>
                <a:gd name="T59" fmla="*/ 48 h 579"/>
                <a:gd name="T60" fmla="*/ 189 w 579"/>
                <a:gd name="T61" fmla="*/ 48 h 579"/>
                <a:gd name="T62" fmla="*/ 233 w 579"/>
                <a:gd name="T63" fmla="*/ 4 h 579"/>
                <a:gd name="T64" fmla="*/ 289 w 579"/>
                <a:gd name="T65" fmla="*/ 28 h 579"/>
                <a:gd name="T66" fmla="*/ 367 w 579"/>
                <a:gd name="T67" fmla="*/ 103 h 579"/>
                <a:gd name="T68" fmla="*/ 87 w 579"/>
                <a:gd name="T69" fmla="*/ 288 h 579"/>
                <a:gd name="T70" fmla="*/ 367 w 579"/>
                <a:gd name="T71" fmla="*/ 477 h 579"/>
                <a:gd name="T72" fmla="*/ 431 w 579"/>
                <a:gd name="T73" fmla="*/ 146 h 579"/>
                <a:gd name="T74" fmla="*/ 367 w 579"/>
                <a:gd name="T75" fmla="*/ 103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79" h="579">
                  <a:moveTo>
                    <a:pt x="289" y="28"/>
                  </a:moveTo>
                  <a:cubicBezTo>
                    <a:pt x="308" y="29"/>
                    <a:pt x="327" y="0"/>
                    <a:pt x="346" y="4"/>
                  </a:cubicBezTo>
                  <a:cubicBezTo>
                    <a:pt x="365" y="8"/>
                    <a:pt x="371" y="42"/>
                    <a:pt x="390" y="48"/>
                  </a:cubicBezTo>
                  <a:cubicBezTo>
                    <a:pt x="407" y="56"/>
                    <a:pt x="435" y="37"/>
                    <a:pt x="451" y="48"/>
                  </a:cubicBezTo>
                  <a:cubicBezTo>
                    <a:pt x="467" y="58"/>
                    <a:pt x="460" y="92"/>
                    <a:pt x="475" y="105"/>
                  </a:cubicBezTo>
                  <a:cubicBezTo>
                    <a:pt x="487" y="119"/>
                    <a:pt x="521" y="112"/>
                    <a:pt x="532" y="128"/>
                  </a:cubicBezTo>
                  <a:cubicBezTo>
                    <a:pt x="542" y="144"/>
                    <a:pt x="523" y="172"/>
                    <a:pt x="531" y="190"/>
                  </a:cubicBezTo>
                  <a:cubicBezTo>
                    <a:pt x="537" y="208"/>
                    <a:pt x="571" y="214"/>
                    <a:pt x="575" y="233"/>
                  </a:cubicBezTo>
                  <a:cubicBezTo>
                    <a:pt x="579" y="252"/>
                    <a:pt x="550" y="271"/>
                    <a:pt x="551" y="290"/>
                  </a:cubicBezTo>
                  <a:cubicBezTo>
                    <a:pt x="550" y="309"/>
                    <a:pt x="579" y="328"/>
                    <a:pt x="575" y="347"/>
                  </a:cubicBezTo>
                  <a:cubicBezTo>
                    <a:pt x="571" y="366"/>
                    <a:pt x="538" y="372"/>
                    <a:pt x="531" y="390"/>
                  </a:cubicBezTo>
                  <a:cubicBezTo>
                    <a:pt x="523" y="407"/>
                    <a:pt x="542" y="436"/>
                    <a:pt x="532" y="452"/>
                  </a:cubicBezTo>
                  <a:cubicBezTo>
                    <a:pt x="521" y="468"/>
                    <a:pt x="487" y="461"/>
                    <a:pt x="475" y="475"/>
                  </a:cubicBezTo>
                  <a:cubicBezTo>
                    <a:pt x="460" y="488"/>
                    <a:pt x="467" y="521"/>
                    <a:pt x="451" y="532"/>
                  </a:cubicBezTo>
                  <a:cubicBezTo>
                    <a:pt x="435" y="543"/>
                    <a:pt x="407" y="523"/>
                    <a:pt x="390" y="532"/>
                  </a:cubicBezTo>
                  <a:cubicBezTo>
                    <a:pt x="372" y="538"/>
                    <a:pt x="365" y="572"/>
                    <a:pt x="346" y="575"/>
                  </a:cubicBezTo>
                  <a:cubicBezTo>
                    <a:pt x="327" y="579"/>
                    <a:pt x="309" y="550"/>
                    <a:pt x="289" y="552"/>
                  </a:cubicBezTo>
                  <a:cubicBezTo>
                    <a:pt x="270" y="550"/>
                    <a:pt x="252" y="579"/>
                    <a:pt x="233" y="575"/>
                  </a:cubicBezTo>
                  <a:cubicBezTo>
                    <a:pt x="214" y="572"/>
                    <a:pt x="207" y="538"/>
                    <a:pt x="189" y="532"/>
                  </a:cubicBezTo>
                  <a:cubicBezTo>
                    <a:pt x="172" y="523"/>
                    <a:pt x="144" y="543"/>
                    <a:pt x="128" y="532"/>
                  </a:cubicBezTo>
                  <a:cubicBezTo>
                    <a:pt x="112" y="521"/>
                    <a:pt x="119" y="488"/>
                    <a:pt x="104" y="475"/>
                  </a:cubicBezTo>
                  <a:cubicBezTo>
                    <a:pt x="92" y="461"/>
                    <a:pt x="58" y="468"/>
                    <a:pt x="47" y="452"/>
                  </a:cubicBezTo>
                  <a:cubicBezTo>
                    <a:pt x="36" y="436"/>
                    <a:pt x="56" y="407"/>
                    <a:pt x="47" y="390"/>
                  </a:cubicBezTo>
                  <a:cubicBezTo>
                    <a:pt x="41" y="372"/>
                    <a:pt x="8" y="366"/>
                    <a:pt x="4" y="347"/>
                  </a:cubicBezTo>
                  <a:cubicBezTo>
                    <a:pt x="0" y="328"/>
                    <a:pt x="29" y="309"/>
                    <a:pt x="27" y="290"/>
                  </a:cubicBezTo>
                  <a:cubicBezTo>
                    <a:pt x="29" y="271"/>
                    <a:pt x="0" y="252"/>
                    <a:pt x="4" y="233"/>
                  </a:cubicBezTo>
                  <a:cubicBezTo>
                    <a:pt x="8" y="214"/>
                    <a:pt x="41" y="208"/>
                    <a:pt x="47" y="190"/>
                  </a:cubicBezTo>
                  <a:cubicBezTo>
                    <a:pt x="56" y="172"/>
                    <a:pt x="36" y="144"/>
                    <a:pt x="47" y="128"/>
                  </a:cubicBezTo>
                  <a:cubicBezTo>
                    <a:pt x="58" y="112"/>
                    <a:pt x="92" y="119"/>
                    <a:pt x="104" y="105"/>
                  </a:cubicBezTo>
                  <a:cubicBezTo>
                    <a:pt x="119" y="92"/>
                    <a:pt x="112" y="58"/>
                    <a:pt x="128" y="48"/>
                  </a:cubicBezTo>
                  <a:cubicBezTo>
                    <a:pt x="144" y="37"/>
                    <a:pt x="172" y="56"/>
                    <a:pt x="189" y="48"/>
                  </a:cubicBezTo>
                  <a:cubicBezTo>
                    <a:pt x="207" y="42"/>
                    <a:pt x="214" y="8"/>
                    <a:pt x="233" y="4"/>
                  </a:cubicBezTo>
                  <a:cubicBezTo>
                    <a:pt x="252" y="0"/>
                    <a:pt x="270" y="29"/>
                    <a:pt x="289" y="28"/>
                  </a:cubicBezTo>
                  <a:close/>
                  <a:moveTo>
                    <a:pt x="367" y="103"/>
                  </a:moveTo>
                  <a:cubicBezTo>
                    <a:pt x="234" y="48"/>
                    <a:pt x="88" y="145"/>
                    <a:pt x="87" y="288"/>
                  </a:cubicBezTo>
                  <a:cubicBezTo>
                    <a:pt x="86" y="433"/>
                    <a:pt x="233" y="532"/>
                    <a:pt x="367" y="477"/>
                  </a:cubicBezTo>
                  <a:cubicBezTo>
                    <a:pt x="501" y="421"/>
                    <a:pt x="534" y="247"/>
                    <a:pt x="431" y="146"/>
                  </a:cubicBezTo>
                  <a:cubicBezTo>
                    <a:pt x="413" y="127"/>
                    <a:pt x="391" y="113"/>
                    <a:pt x="367" y="10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Freeform 29"/>
            <p:cNvSpPr>
              <a:spLocks noEditPoints="1"/>
            </p:cNvSpPr>
            <p:nvPr/>
          </p:nvSpPr>
          <p:spPr bwMode="auto">
            <a:xfrm>
              <a:off x="3829192" y="3821698"/>
              <a:ext cx="286002" cy="287100"/>
            </a:xfrm>
            <a:custGeom>
              <a:avLst/>
              <a:gdLst>
                <a:gd name="T0" fmla="*/ 165 w 331"/>
                <a:gd name="T1" fmla="*/ 0 h 332"/>
                <a:gd name="T2" fmla="*/ 331 w 331"/>
                <a:gd name="T3" fmla="*/ 166 h 332"/>
                <a:gd name="T4" fmla="*/ 165 w 331"/>
                <a:gd name="T5" fmla="*/ 332 h 332"/>
                <a:gd name="T6" fmla="*/ 0 w 331"/>
                <a:gd name="T7" fmla="*/ 166 h 332"/>
                <a:gd name="T8" fmla="*/ 165 w 331"/>
                <a:gd name="T9" fmla="*/ 0 h 332"/>
                <a:gd name="T10" fmla="*/ 176 w 331"/>
                <a:gd name="T11" fmla="*/ 50 h 332"/>
                <a:gd name="T12" fmla="*/ 205 w 331"/>
                <a:gd name="T13" fmla="*/ 111 h 332"/>
                <a:gd name="T14" fmla="*/ 272 w 331"/>
                <a:gd name="T15" fmla="*/ 119 h 332"/>
                <a:gd name="T16" fmla="*/ 282 w 331"/>
                <a:gd name="T17" fmla="*/ 127 h 332"/>
                <a:gd name="T18" fmla="*/ 279 w 331"/>
                <a:gd name="T19" fmla="*/ 140 h 332"/>
                <a:gd name="T20" fmla="*/ 229 w 331"/>
                <a:gd name="T21" fmla="*/ 186 h 332"/>
                <a:gd name="T22" fmla="*/ 242 w 331"/>
                <a:gd name="T23" fmla="*/ 252 h 332"/>
                <a:gd name="T24" fmla="*/ 237 w 331"/>
                <a:gd name="T25" fmla="*/ 265 h 332"/>
                <a:gd name="T26" fmla="*/ 224 w 331"/>
                <a:gd name="T27" fmla="*/ 265 h 332"/>
                <a:gd name="T28" fmla="*/ 165 w 331"/>
                <a:gd name="T29" fmla="*/ 232 h 332"/>
                <a:gd name="T30" fmla="*/ 106 w 331"/>
                <a:gd name="T31" fmla="*/ 265 h 332"/>
                <a:gd name="T32" fmla="*/ 93 w 331"/>
                <a:gd name="T33" fmla="*/ 265 h 332"/>
                <a:gd name="T34" fmla="*/ 89 w 331"/>
                <a:gd name="T35" fmla="*/ 252 h 332"/>
                <a:gd name="T36" fmla="*/ 102 w 331"/>
                <a:gd name="T37" fmla="*/ 186 h 332"/>
                <a:gd name="T38" fmla="*/ 52 w 331"/>
                <a:gd name="T39" fmla="*/ 140 h 332"/>
                <a:gd name="T40" fmla="*/ 49 w 331"/>
                <a:gd name="T41" fmla="*/ 127 h 332"/>
                <a:gd name="T42" fmla="*/ 59 w 331"/>
                <a:gd name="T43" fmla="*/ 119 h 332"/>
                <a:gd name="T44" fmla="*/ 126 w 331"/>
                <a:gd name="T45" fmla="*/ 111 h 332"/>
                <a:gd name="T46" fmla="*/ 154 w 331"/>
                <a:gd name="T47" fmla="*/ 50 h 332"/>
                <a:gd name="T48" fmla="*/ 165 w 331"/>
                <a:gd name="T49" fmla="*/ 43 h 332"/>
                <a:gd name="T50" fmla="*/ 176 w 331"/>
                <a:gd name="T51" fmla="*/ 5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31" h="332">
                  <a:moveTo>
                    <a:pt x="165" y="0"/>
                  </a:moveTo>
                  <a:cubicBezTo>
                    <a:pt x="257" y="0"/>
                    <a:pt x="331" y="74"/>
                    <a:pt x="331" y="166"/>
                  </a:cubicBezTo>
                  <a:cubicBezTo>
                    <a:pt x="331" y="257"/>
                    <a:pt x="257" y="332"/>
                    <a:pt x="165" y="332"/>
                  </a:cubicBezTo>
                  <a:cubicBezTo>
                    <a:pt x="74" y="332"/>
                    <a:pt x="0" y="257"/>
                    <a:pt x="0" y="166"/>
                  </a:cubicBezTo>
                  <a:cubicBezTo>
                    <a:pt x="0" y="74"/>
                    <a:pt x="74" y="0"/>
                    <a:pt x="165" y="0"/>
                  </a:cubicBezTo>
                  <a:close/>
                  <a:moveTo>
                    <a:pt x="176" y="50"/>
                  </a:moveTo>
                  <a:cubicBezTo>
                    <a:pt x="205" y="111"/>
                    <a:pt x="205" y="111"/>
                    <a:pt x="205" y="111"/>
                  </a:cubicBezTo>
                  <a:cubicBezTo>
                    <a:pt x="272" y="119"/>
                    <a:pt x="272" y="119"/>
                    <a:pt x="272" y="119"/>
                  </a:cubicBezTo>
                  <a:cubicBezTo>
                    <a:pt x="277" y="120"/>
                    <a:pt x="281" y="123"/>
                    <a:pt x="282" y="127"/>
                  </a:cubicBezTo>
                  <a:cubicBezTo>
                    <a:pt x="284" y="132"/>
                    <a:pt x="282" y="137"/>
                    <a:pt x="279" y="140"/>
                  </a:cubicBezTo>
                  <a:cubicBezTo>
                    <a:pt x="229" y="186"/>
                    <a:pt x="229" y="186"/>
                    <a:pt x="229" y="186"/>
                  </a:cubicBezTo>
                  <a:cubicBezTo>
                    <a:pt x="242" y="252"/>
                    <a:pt x="242" y="252"/>
                    <a:pt x="242" y="252"/>
                  </a:cubicBezTo>
                  <a:cubicBezTo>
                    <a:pt x="243" y="257"/>
                    <a:pt x="241" y="262"/>
                    <a:pt x="237" y="265"/>
                  </a:cubicBezTo>
                  <a:cubicBezTo>
                    <a:pt x="234" y="267"/>
                    <a:pt x="229" y="268"/>
                    <a:pt x="224" y="265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02" y="268"/>
                    <a:pt x="97" y="267"/>
                    <a:pt x="93" y="265"/>
                  </a:cubicBezTo>
                  <a:cubicBezTo>
                    <a:pt x="89" y="262"/>
                    <a:pt x="88" y="257"/>
                    <a:pt x="89" y="252"/>
                  </a:cubicBezTo>
                  <a:cubicBezTo>
                    <a:pt x="102" y="186"/>
                    <a:pt x="102" y="186"/>
                    <a:pt x="102" y="186"/>
                  </a:cubicBezTo>
                  <a:cubicBezTo>
                    <a:pt x="52" y="140"/>
                    <a:pt x="52" y="140"/>
                    <a:pt x="52" y="140"/>
                  </a:cubicBezTo>
                  <a:cubicBezTo>
                    <a:pt x="48" y="137"/>
                    <a:pt x="47" y="132"/>
                    <a:pt x="49" y="127"/>
                  </a:cubicBezTo>
                  <a:cubicBezTo>
                    <a:pt x="50" y="123"/>
                    <a:pt x="54" y="120"/>
                    <a:pt x="59" y="119"/>
                  </a:cubicBezTo>
                  <a:cubicBezTo>
                    <a:pt x="126" y="111"/>
                    <a:pt x="126" y="111"/>
                    <a:pt x="126" y="111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56" y="45"/>
                    <a:pt x="161" y="43"/>
                    <a:pt x="165" y="43"/>
                  </a:cubicBezTo>
                  <a:cubicBezTo>
                    <a:pt x="170" y="43"/>
                    <a:pt x="174" y="45"/>
                    <a:pt x="176" y="5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>
            <a:off x="1481862" y="4121823"/>
            <a:ext cx="2090909" cy="1172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925802" y="4121823"/>
            <a:ext cx="2090909" cy="1172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364973" y="4121823"/>
            <a:ext cx="2090909" cy="1172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8811427" y="4121823"/>
            <a:ext cx="2090909" cy="1172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88804" y="-94512"/>
            <a:ext cx="3270635" cy="94677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/>
        </p:nvSpPr>
        <p:spPr>
          <a:xfrm>
            <a:off x="1835853" y="11385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Part 2  </a:t>
            </a:r>
          </a:p>
          <a:p>
            <a:r>
              <a:rPr lang="zh-CN" altLang="en-US" b="1" dirty="0">
                <a:solidFill>
                  <a:schemeClr val="bg1"/>
                </a:solidFill>
              </a:rPr>
              <a:t>在此添加标题文本</a:t>
            </a:r>
          </a:p>
        </p:txBody>
      </p:sp>
      <p:grpSp>
        <p:nvGrpSpPr>
          <p:cNvPr id="58" name="组合 57"/>
          <p:cNvGrpSpPr/>
          <p:nvPr/>
        </p:nvGrpSpPr>
        <p:grpSpPr>
          <a:xfrm rot="9954612">
            <a:off x="782102" y="-274158"/>
            <a:ext cx="1147643" cy="908312"/>
            <a:chOff x="4667250" y="2298700"/>
            <a:chExt cx="2862263" cy="2265363"/>
          </a:xfrm>
        </p:grpSpPr>
        <p:sp>
          <p:nvSpPr>
            <p:cNvPr id="59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67" name="图片 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51395" y="-100516"/>
            <a:ext cx="1942898" cy="14799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5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5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5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45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500"/>
                            </p:stCondLst>
                            <p:childTnLst>
                              <p:par>
                                <p:cTn id="1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2" grpId="0" bldLvl="0" animBg="1"/>
      <p:bldP spid="20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/>
      <p:bldP spid="28" grpId="0"/>
      <p:bldP spid="29" grpId="0"/>
      <p:bldP spid="30" grpId="0"/>
      <p:bldP spid="37" grpId="0" bldLvl="0" animBg="1"/>
      <p:bldP spid="52" grpId="0"/>
      <p:bldP spid="53" grpId="0"/>
      <p:bldP spid="54" grpId="0"/>
      <p:bldP spid="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2992" y="-905521"/>
            <a:ext cx="6882981" cy="524301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8029" y="1937929"/>
            <a:ext cx="6882981" cy="5243014"/>
          </a:xfrm>
          <a:prstGeom prst="rect">
            <a:avLst/>
          </a:prstGeom>
        </p:spPr>
      </p:pic>
      <p:sp>
        <p:nvSpPr>
          <p:cNvPr id="4" name="Freeform 1403"/>
          <p:cNvSpPr>
            <a:spLocks noEditPoints="1"/>
          </p:cNvSpPr>
          <p:nvPr/>
        </p:nvSpPr>
        <p:spPr bwMode="auto">
          <a:xfrm rot="670049">
            <a:off x="2703960" y="1551364"/>
            <a:ext cx="1337358" cy="679098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2676985" y="0"/>
            <a:ext cx="2426007" cy="1920084"/>
            <a:chOff x="4667250" y="2298700"/>
            <a:chExt cx="2862263" cy="2265363"/>
          </a:xfrm>
        </p:grpSpPr>
        <p:sp>
          <p:nvSpPr>
            <p:cNvPr id="6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" name="Freeform 1403"/>
          <p:cNvSpPr>
            <a:spLocks noEditPoints="1"/>
          </p:cNvSpPr>
          <p:nvPr/>
        </p:nvSpPr>
        <p:spPr bwMode="auto">
          <a:xfrm rot="7965354">
            <a:off x="9672932" y="5178403"/>
            <a:ext cx="1337358" cy="679098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403"/>
          <p:cNvSpPr>
            <a:spLocks noEditPoints="1"/>
          </p:cNvSpPr>
          <p:nvPr/>
        </p:nvSpPr>
        <p:spPr bwMode="auto">
          <a:xfrm rot="7965354">
            <a:off x="526378" y="1070571"/>
            <a:ext cx="1337358" cy="679098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 rot="14452124">
            <a:off x="7331478" y="4557909"/>
            <a:ext cx="2426007" cy="1920084"/>
            <a:chOff x="4667250" y="2298700"/>
            <a:chExt cx="2862263" cy="2265363"/>
          </a:xfrm>
        </p:grpSpPr>
        <p:sp>
          <p:nvSpPr>
            <p:cNvPr id="17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5" name="矩形 24"/>
          <p:cNvSpPr/>
          <p:nvPr/>
        </p:nvSpPr>
        <p:spPr>
          <a:xfrm>
            <a:off x="3648506" y="0"/>
            <a:ext cx="4890274" cy="6858000"/>
          </a:xfrm>
          <a:prstGeom prst="rect">
            <a:avLst/>
          </a:prstGeom>
          <a:solidFill>
            <a:srgbClr val="93D8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0" y="0"/>
            <a:ext cx="3649760" cy="6858000"/>
          </a:xfrm>
          <a:prstGeom prst="rect">
            <a:avLst/>
          </a:prstGeom>
          <a:gradFill flip="none" rotWithShape="1">
            <a:gsLst>
              <a:gs pos="69000">
                <a:srgbClr val="93D8DD">
                  <a:alpha val="0"/>
                </a:srgbClr>
              </a:gs>
              <a:gs pos="100000">
                <a:schemeClr val="tx1">
                  <a:alpha val="3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 flipH="1">
            <a:off x="8542121" y="0"/>
            <a:ext cx="3649760" cy="6858000"/>
          </a:xfrm>
          <a:prstGeom prst="rect">
            <a:avLst/>
          </a:prstGeom>
          <a:gradFill flip="none" rotWithShape="1">
            <a:gsLst>
              <a:gs pos="69000">
                <a:srgbClr val="93D8DD">
                  <a:alpha val="0"/>
                </a:srgbClr>
              </a:gs>
              <a:gs pos="100000">
                <a:schemeClr val="tx1">
                  <a:alpha val="3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Freeform 1403"/>
          <p:cNvSpPr>
            <a:spLocks noEditPoints="1"/>
          </p:cNvSpPr>
          <p:nvPr/>
        </p:nvSpPr>
        <p:spPr bwMode="auto">
          <a:xfrm rot="2493506">
            <a:off x="6144182" y="4340294"/>
            <a:ext cx="1493516" cy="758394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1403"/>
          <p:cNvSpPr>
            <a:spLocks noEditPoints="1"/>
          </p:cNvSpPr>
          <p:nvPr/>
        </p:nvSpPr>
        <p:spPr bwMode="auto">
          <a:xfrm rot="18407272">
            <a:off x="4585043" y="1399900"/>
            <a:ext cx="1832693" cy="930625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1403"/>
          <p:cNvSpPr>
            <a:spLocks noEditPoints="1"/>
          </p:cNvSpPr>
          <p:nvPr/>
        </p:nvSpPr>
        <p:spPr bwMode="auto">
          <a:xfrm rot="18762468">
            <a:off x="4220515" y="5830028"/>
            <a:ext cx="785084" cy="398659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4366078" y="2650306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</a:rPr>
              <a:t>在此添加标题文本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956106" y="1708256"/>
            <a:ext cx="22797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003A54"/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第三章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887789" y="3436342"/>
            <a:ext cx="4428808" cy="1172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牡丹的叶柄凹处多为暗紫、紫红、灰褐、黄绿等不同颜色，叶柄也有粗细、硬软、长短之分，长者可达</a:t>
            </a:r>
            <a:r>
              <a:rPr lang="en-US" altLang="zh-CN" sz="1200" dirty="0">
                <a:latin typeface="+mn-ea"/>
              </a:rPr>
              <a:t>40cm</a:t>
            </a:r>
            <a:r>
              <a:rPr lang="zh-CN" altLang="en-US" sz="1200" dirty="0">
                <a:latin typeface="+mn-ea"/>
              </a:rPr>
              <a:t>，短者不过</a:t>
            </a:r>
            <a:r>
              <a:rPr lang="en-US" altLang="zh-CN" sz="1200" dirty="0">
                <a:latin typeface="+mn-ea"/>
              </a:rPr>
              <a:t>10cm</a:t>
            </a:r>
            <a:r>
              <a:rPr lang="zh-CN" altLang="en-US" sz="1200" dirty="0">
                <a:latin typeface="+mn-ea"/>
              </a:rPr>
              <a:t>，叶柄的长短，特别是叶柄和枝条夹角的大小因品种不同差异较大，同时对花的观赏价值影响也较大。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1000">
        <p15:prstTrans prst="origami"/>
      </p:transition>
    </mc:Choice>
    <mc:Fallback xmlns="">
      <p:transition spd="slow" advTm="1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/>
          <p:nvPr/>
        </p:nvSpPr>
        <p:spPr bwMode="auto">
          <a:xfrm>
            <a:off x="5345424" y="2670519"/>
            <a:ext cx="1529093" cy="1714500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gradFill flip="none" rotWithShape="1">
            <a:gsLst>
              <a:gs pos="0">
                <a:srgbClr val="F9F9F9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016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5485770" y="2827883"/>
            <a:ext cx="1248401" cy="139977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solidFill>
            <a:srgbClr val="FACBD1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5569670" y="2921955"/>
            <a:ext cx="1080601" cy="1211628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Freeform 5"/>
          <p:cNvSpPr/>
          <p:nvPr/>
        </p:nvSpPr>
        <p:spPr bwMode="auto">
          <a:xfrm>
            <a:off x="4530387" y="1878203"/>
            <a:ext cx="827648" cy="92800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solidFill>
            <a:srgbClr val="FACBD1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Freeform 5"/>
          <p:cNvSpPr/>
          <p:nvPr/>
        </p:nvSpPr>
        <p:spPr bwMode="auto">
          <a:xfrm>
            <a:off x="3702739" y="3063768"/>
            <a:ext cx="827648" cy="92800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solidFill>
            <a:srgbClr val="E88CA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Freeform 5"/>
          <p:cNvSpPr/>
          <p:nvPr/>
        </p:nvSpPr>
        <p:spPr bwMode="auto">
          <a:xfrm>
            <a:off x="4530387" y="4249333"/>
            <a:ext cx="827648" cy="92800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solidFill>
            <a:srgbClr val="FACBD1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Freeform 5"/>
          <p:cNvSpPr/>
          <p:nvPr/>
        </p:nvSpPr>
        <p:spPr bwMode="auto">
          <a:xfrm>
            <a:off x="6861905" y="1878203"/>
            <a:ext cx="827648" cy="92800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solidFill>
            <a:srgbClr val="FACBD1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Freeform 5"/>
          <p:cNvSpPr/>
          <p:nvPr/>
        </p:nvSpPr>
        <p:spPr bwMode="auto">
          <a:xfrm>
            <a:off x="7689553" y="3063768"/>
            <a:ext cx="827648" cy="92800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solidFill>
            <a:srgbClr val="E88CA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Freeform 5"/>
          <p:cNvSpPr/>
          <p:nvPr/>
        </p:nvSpPr>
        <p:spPr bwMode="auto">
          <a:xfrm>
            <a:off x="6861905" y="4249333"/>
            <a:ext cx="827648" cy="92800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solidFill>
            <a:srgbClr val="FACBD1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749209" y="1970249"/>
            <a:ext cx="2781178" cy="895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21561" y="3155814"/>
            <a:ext cx="2781178" cy="895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749209" y="4341379"/>
            <a:ext cx="2781178" cy="895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689553" y="1970249"/>
            <a:ext cx="2781178" cy="895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517201" y="3155814"/>
            <a:ext cx="2781178" cy="895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689553" y="4341379"/>
            <a:ext cx="2781178" cy="895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6" name="Freeform 9"/>
          <p:cNvSpPr>
            <a:spLocks noEditPoints="1"/>
          </p:cNvSpPr>
          <p:nvPr/>
        </p:nvSpPr>
        <p:spPr bwMode="auto">
          <a:xfrm>
            <a:off x="7053372" y="2165188"/>
            <a:ext cx="444714" cy="354033"/>
          </a:xfrm>
          <a:custGeom>
            <a:avLst/>
            <a:gdLst>
              <a:gd name="T0" fmla="*/ 54 w 159"/>
              <a:gd name="T1" fmla="*/ 126 h 128"/>
              <a:gd name="T2" fmla="*/ 57 w 159"/>
              <a:gd name="T3" fmla="*/ 127 h 128"/>
              <a:gd name="T4" fmla="*/ 81 w 159"/>
              <a:gd name="T5" fmla="*/ 105 h 128"/>
              <a:gd name="T6" fmla="*/ 54 w 159"/>
              <a:gd name="T7" fmla="*/ 91 h 128"/>
              <a:gd name="T8" fmla="*/ 54 w 159"/>
              <a:gd name="T9" fmla="*/ 126 h 128"/>
              <a:gd name="T10" fmla="*/ 154 w 159"/>
              <a:gd name="T11" fmla="*/ 1 h 128"/>
              <a:gd name="T12" fmla="*/ 3 w 159"/>
              <a:gd name="T13" fmla="*/ 54 h 128"/>
              <a:gd name="T14" fmla="*/ 2 w 159"/>
              <a:gd name="T15" fmla="*/ 58 h 128"/>
              <a:gd name="T16" fmla="*/ 35 w 159"/>
              <a:gd name="T17" fmla="*/ 71 h 128"/>
              <a:gd name="T18" fmla="*/ 35 w 159"/>
              <a:gd name="T19" fmla="*/ 71 h 128"/>
              <a:gd name="T20" fmla="*/ 54 w 159"/>
              <a:gd name="T21" fmla="*/ 79 h 128"/>
              <a:gd name="T22" fmla="*/ 148 w 159"/>
              <a:gd name="T23" fmla="*/ 10 h 128"/>
              <a:gd name="T24" fmla="*/ 150 w 159"/>
              <a:gd name="T25" fmla="*/ 12 h 128"/>
              <a:gd name="T26" fmla="*/ 83 w 159"/>
              <a:gd name="T27" fmla="*/ 85 h 128"/>
              <a:gd name="T28" fmla="*/ 83 w 159"/>
              <a:gd name="T29" fmla="*/ 85 h 128"/>
              <a:gd name="T30" fmla="*/ 79 w 159"/>
              <a:gd name="T31" fmla="*/ 89 h 128"/>
              <a:gd name="T32" fmla="*/ 84 w 159"/>
              <a:gd name="T33" fmla="*/ 92 h 128"/>
              <a:gd name="T34" fmla="*/ 84 w 159"/>
              <a:gd name="T35" fmla="*/ 92 h 128"/>
              <a:gd name="T36" fmla="*/ 127 w 159"/>
              <a:gd name="T37" fmla="*/ 115 h 128"/>
              <a:gd name="T38" fmla="*/ 133 w 159"/>
              <a:gd name="T39" fmla="*/ 112 h 128"/>
              <a:gd name="T40" fmla="*/ 158 w 159"/>
              <a:gd name="T41" fmla="*/ 5 h 128"/>
              <a:gd name="T42" fmla="*/ 154 w 159"/>
              <a:gd name="T43" fmla="*/ 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9" h="128">
                <a:moveTo>
                  <a:pt x="54" y="126"/>
                </a:moveTo>
                <a:cubicBezTo>
                  <a:pt x="54" y="128"/>
                  <a:pt x="55" y="128"/>
                  <a:pt x="57" y="127"/>
                </a:cubicBezTo>
                <a:cubicBezTo>
                  <a:pt x="59" y="125"/>
                  <a:pt x="81" y="105"/>
                  <a:pt x="81" y="105"/>
                </a:cubicBezTo>
                <a:cubicBezTo>
                  <a:pt x="54" y="91"/>
                  <a:pt x="54" y="91"/>
                  <a:pt x="54" y="91"/>
                </a:cubicBezTo>
                <a:cubicBezTo>
                  <a:pt x="54" y="126"/>
                  <a:pt x="54" y="126"/>
                  <a:pt x="54" y="126"/>
                </a:cubicBezTo>
                <a:close/>
                <a:moveTo>
                  <a:pt x="154" y="1"/>
                </a:moveTo>
                <a:cubicBezTo>
                  <a:pt x="151" y="2"/>
                  <a:pt x="5" y="53"/>
                  <a:pt x="3" y="54"/>
                </a:cubicBezTo>
                <a:cubicBezTo>
                  <a:pt x="0" y="55"/>
                  <a:pt x="0" y="57"/>
                  <a:pt x="2" y="58"/>
                </a:cubicBezTo>
                <a:cubicBezTo>
                  <a:pt x="6" y="60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54" y="79"/>
                  <a:pt x="54" y="79"/>
                  <a:pt x="54" y="79"/>
                </a:cubicBezTo>
                <a:cubicBezTo>
                  <a:pt x="54" y="79"/>
                  <a:pt x="147" y="11"/>
                  <a:pt x="148" y="10"/>
                </a:cubicBezTo>
                <a:cubicBezTo>
                  <a:pt x="150" y="9"/>
                  <a:pt x="151" y="11"/>
                  <a:pt x="150" y="12"/>
                </a:cubicBezTo>
                <a:cubicBezTo>
                  <a:pt x="149" y="13"/>
                  <a:pt x="83" y="85"/>
                  <a:pt x="83" y="85"/>
                </a:cubicBezTo>
                <a:cubicBezTo>
                  <a:pt x="83" y="85"/>
                  <a:pt x="83" y="85"/>
                  <a:pt x="83" y="85"/>
                </a:cubicBezTo>
                <a:cubicBezTo>
                  <a:pt x="79" y="89"/>
                  <a:pt x="79" y="89"/>
                  <a:pt x="79" y="89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124" y="113"/>
                  <a:pt x="127" y="115"/>
                </a:cubicBezTo>
                <a:cubicBezTo>
                  <a:pt x="129" y="116"/>
                  <a:pt x="132" y="115"/>
                  <a:pt x="133" y="112"/>
                </a:cubicBezTo>
                <a:cubicBezTo>
                  <a:pt x="134" y="108"/>
                  <a:pt x="158" y="7"/>
                  <a:pt x="158" y="5"/>
                </a:cubicBezTo>
                <a:cubicBezTo>
                  <a:pt x="159" y="2"/>
                  <a:pt x="157" y="0"/>
                  <a:pt x="154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sym typeface="Gill Sans" charset="0"/>
            </a:endParaRPr>
          </a:p>
        </p:txBody>
      </p:sp>
      <p:sp>
        <p:nvSpPr>
          <p:cNvPr id="27" name="Freeform 36"/>
          <p:cNvSpPr>
            <a:spLocks noEditPoints="1"/>
          </p:cNvSpPr>
          <p:nvPr/>
        </p:nvSpPr>
        <p:spPr bwMode="auto">
          <a:xfrm>
            <a:off x="3854955" y="3270240"/>
            <a:ext cx="523216" cy="515058"/>
          </a:xfrm>
          <a:custGeom>
            <a:avLst/>
            <a:gdLst>
              <a:gd name="T0" fmla="*/ 188097 w 792"/>
              <a:gd name="T1" fmla="*/ 307152 h 779"/>
              <a:gd name="T2" fmla="*/ 249296 w 792"/>
              <a:gd name="T3" fmla="*/ 200865 h 779"/>
              <a:gd name="T4" fmla="*/ 350994 w 792"/>
              <a:gd name="T5" fmla="*/ 290938 h 779"/>
              <a:gd name="T6" fmla="*/ 264596 w 792"/>
              <a:gd name="T7" fmla="*/ 182850 h 779"/>
              <a:gd name="T8" fmla="*/ 350994 w 792"/>
              <a:gd name="T9" fmla="*/ 290938 h 779"/>
              <a:gd name="T10" fmla="*/ 350994 w 792"/>
              <a:gd name="T11" fmla="*/ 290938 h 779"/>
              <a:gd name="T12" fmla="*/ 420293 w 792"/>
              <a:gd name="T13" fmla="*/ 174743 h 779"/>
              <a:gd name="T14" fmla="*/ 442793 w 792"/>
              <a:gd name="T15" fmla="*/ 163034 h 779"/>
              <a:gd name="T16" fmla="*/ 445493 w 792"/>
              <a:gd name="T17" fmla="*/ 182850 h 779"/>
              <a:gd name="T18" fmla="*/ 439193 w 792"/>
              <a:gd name="T19" fmla="*/ 215276 h 779"/>
              <a:gd name="T20" fmla="*/ 418493 w 792"/>
              <a:gd name="T21" fmla="*/ 207170 h 779"/>
              <a:gd name="T22" fmla="*/ 393293 w 792"/>
              <a:gd name="T23" fmla="*/ 185552 h 779"/>
              <a:gd name="T24" fmla="*/ 410393 w 792"/>
              <a:gd name="T25" fmla="*/ 172942 h 779"/>
              <a:gd name="T26" fmla="*/ 442793 w 792"/>
              <a:gd name="T27" fmla="*/ 163034 h 779"/>
              <a:gd name="T28" fmla="*/ 337494 w 792"/>
              <a:gd name="T29" fmla="*/ 308953 h 779"/>
              <a:gd name="T30" fmla="*/ 325795 w 792"/>
              <a:gd name="T31" fmla="*/ 440461 h 779"/>
              <a:gd name="T32" fmla="*/ 371694 w 792"/>
              <a:gd name="T33" fmla="*/ 320663 h 779"/>
              <a:gd name="T34" fmla="*/ 280795 w 792"/>
              <a:gd name="T35" fmla="*/ 268420 h 779"/>
              <a:gd name="T36" fmla="*/ 246596 w 792"/>
              <a:gd name="T37" fmla="*/ 280130 h 779"/>
              <a:gd name="T38" fmla="*/ 292495 w 792"/>
              <a:gd name="T39" fmla="*/ 440461 h 779"/>
              <a:gd name="T40" fmla="*/ 280795 w 792"/>
              <a:gd name="T41" fmla="*/ 268420 h 779"/>
              <a:gd name="T42" fmla="*/ 416693 w 792"/>
              <a:gd name="T43" fmla="*/ 240497 h 779"/>
              <a:gd name="T44" fmla="*/ 404993 w 792"/>
              <a:gd name="T45" fmla="*/ 440461 h 779"/>
              <a:gd name="T46" fmla="*/ 450892 w 792"/>
              <a:gd name="T47" fmla="*/ 253107 h 779"/>
              <a:gd name="T48" fmla="*/ 201597 w 792"/>
              <a:gd name="T49" fmla="*/ 351288 h 779"/>
              <a:gd name="T50" fmla="*/ 167397 w 792"/>
              <a:gd name="T51" fmla="*/ 362997 h 779"/>
              <a:gd name="T52" fmla="*/ 213296 w 792"/>
              <a:gd name="T53" fmla="*/ 440461 h 779"/>
              <a:gd name="T54" fmla="*/ 201597 w 792"/>
              <a:gd name="T55" fmla="*/ 351288 h 779"/>
              <a:gd name="T56" fmla="*/ 122398 w 792"/>
              <a:gd name="T57" fmla="*/ 440461 h 779"/>
              <a:gd name="T58" fmla="*/ 110698 w 792"/>
              <a:gd name="T59" fmla="*/ 170240 h 779"/>
              <a:gd name="T60" fmla="*/ 134098 w 792"/>
              <a:gd name="T61" fmla="*/ 170240 h 779"/>
              <a:gd name="T62" fmla="*/ 477892 w 792"/>
              <a:gd name="T63" fmla="*/ 417042 h 779"/>
              <a:gd name="T64" fmla="*/ 477892 w 792"/>
              <a:gd name="T65" fmla="*/ 440461 h 779"/>
              <a:gd name="T66" fmla="*/ 110698 w 792"/>
              <a:gd name="T67" fmla="*/ 428751 h 779"/>
              <a:gd name="T68" fmla="*/ 477892 w 792"/>
              <a:gd name="T69" fmla="*/ 417042 h 779"/>
              <a:gd name="T70" fmla="*/ 611990 w 792"/>
              <a:gd name="T71" fmla="*/ 701675 h 779"/>
              <a:gd name="T72" fmla="*/ 436493 w 792"/>
              <a:gd name="T73" fmla="*/ 566564 h 779"/>
              <a:gd name="T74" fmla="*/ 0 w 792"/>
              <a:gd name="T75" fmla="*/ 299045 h 779"/>
              <a:gd name="T76" fmla="*/ 599390 w 792"/>
              <a:gd name="T77" fmla="*/ 299045 h 779"/>
              <a:gd name="T78" fmla="*/ 677689 w 792"/>
              <a:gd name="T79" fmla="*/ 544947 h 779"/>
              <a:gd name="T80" fmla="*/ 300595 w 792"/>
              <a:gd name="T81" fmla="*/ 561160 h 779"/>
              <a:gd name="T82" fmla="*/ 561591 w 792"/>
              <a:gd name="T83" fmla="*/ 299045 h 779"/>
              <a:gd name="T84" fmla="*/ 38699 w 792"/>
              <a:gd name="T85" fmla="*/ 299045 h 77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792" h="779">
                <a:moveTo>
                  <a:pt x="297" y="240"/>
                </a:moveTo>
                <a:lnTo>
                  <a:pt x="209" y="341"/>
                </a:lnTo>
                <a:lnTo>
                  <a:pt x="188" y="323"/>
                </a:lnTo>
                <a:lnTo>
                  <a:pt x="277" y="223"/>
                </a:lnTo>
                <a:lnTo>
                  <a:pt x="297" y="240"/>
                </a:lnTo>
                <a:close/>
                <a:moveTo>
                  <a:pt x="390" y="323"/>
                </a:moveTo>
                <a:lnTo>
                  <a:pt x="276" y="224"/>
                </a:lnTo>
                <a:lnTo>
                  <a:pt x="294" y="203"/>
                </a:lnTo>
                <a:lnTo>
                  <a:pt x="408" y="303"/>
                </a:lnTo>
                <a:lnTo>
                  <a:pt x="390" y="323"/>
                </a:lnTo>
                <a:close/>
                <a:moveTo>
                  <a:pt x="487" y="212"/>
                </a:moveTo>
                <a:lnTo>
                  <a:pt x="390" y="323"/>
                </a:lnTo>
                <a:lnTo>
                  <a:pt x="369" y="305"/>
                </a:lnTo>
                <a:lnTo>
                  <a:pt x="467" y="194"/>
                </a:lnTo>
                <a:lnTo>
                  <a:pt x="487" y="212"/>
                </a:lnTo>
                <a:close/>
                <a:moveTo>
                  <a:pt x="492" y="181"/>
                </a:moveTo>
                <a:cubicBezTo>
                  <a:pt x="497" y="179"/>
                  <a:pt x="500" y="182"/>
                  <a:pt x="499" y="187"/>
                </a:cubicBezTo>
                <a:lnTo>
                  <a:pt x="495" y="203"/>
                </a:lnTo>
                <a:cubicBezTo>
                  <a:pt x="494" y="209"/>
                  <a:pt x="492" y="217"/>
                  <a:pt x="491" y="222"/>
                </a:cubicBezTo>
                <a:lnTo>
                  <a:pt x="488" y="239"/>
                </a:lnTo>
                <a:cubicBezTo>
                  <a:pt x="487" y="244"/>
                  <a:pt x="483" y="245"/>
                  <a:pt x="479" y="242"/>
                </a:cubicBezTo>
                <a:lnTo>
                  <a:pt x="465" y="230"/>
                </a:lnTo>
                <a:cubicBezTo>
                  <a:pt x="461" y="227"/>
                  <a:pt x="455" y="221"/>
                  <a:pt x="451" y="217"/>
                </a:cubicBezTo>
                <a:lnTo>
                  <a:pt x="437" y="206"/>
                </a:lnTo>
                <a:cubicBezTo>
                  <a:pt x="433" y="202"/>
                  <a:pt x="434" y="198"/>
                  <a:pt x="439" y="197"/>
                </a:cubicBezTo>
                <a:lnTo>
                  <a:pt x="456" y="192"/>
                </a:lnTo>
                <a:cubicBezTo>
                  <a:pt x="461" y="190"/>
                  <a:pt x="470" y="187"/>
                  <a:pt x="475" y="186"/>
                </a:cubicBezTo>
                <a:lnTo>
                  <a:pt x="492" y="181"/>
                </a:lnTo>
                <a:close/>
                <a:moveTo>
                  <a:pt x="400" y="343"/>
                </a:moveTo>
                <a:lnTo>
                  <a:pt x="375" y="343"/>
                </a:lnTo>
                <a:cubicBezTo>
                  <a:pt x="368" y="343"/>
                  <a:pt x="362" y="349"/>
                  <a:pt x="362" y="356"/>
                </a:cubicBezTo>
                <a:lnTo>
                  <a:pt x="362" y="489"/>
                </a:lnTo>
                <a:lnTo>
                  <a:pt x="413" y="489"/>
                </a:lnTo>
                <a:lnTo>
                  <a:pt x="413" y="356"/>
                </a:lnTo>
                <a:cubicBezTo>
                  <a:pt x="413" y="349"/>
                  <a:pt x="407" y="343"/>
                  <a:pt x="400" y="343"/>
                </a:cubicBezTo>
                <a:close/>
                <a:moveTo>
                  <a:pt x="312" y="298"/>
                </a:moveTo>
                <a:lnTo>
                  <a:pt x="287" y="298"/>
                </a:lnTo>
                <a:cubicBezTo>
                  <a:pt x="280" y="298"/>
                  <a:pt x="274" y="304"/>
                  <a:pt x="274" y="311"/>
                </a:cubicBezTo>
                <a:lnTo>
                  <a:pt x="274" y="489"/>
                </a:lnTo>
                <a:lnTo>
                  <a:pt x="325" y="489"/>
                </a:lnTo>
                <a:lnTo>
                  <a:pt x="325" y="311"/>
                </a:lnTo>
                <a:cubicBezTo>
                  <a:pt x="325" y="304"/>
                  <a:pt x="319" y="298"/>
                  <a:pt x="312" y="298"/>
                </a:cubicBezTo>
                <a:close/>
                <a:moveTo>
                  <a:pt x="488" y="267"/>
                </a:moveTo>
                <a:lnTo>
                  <a:pt x="463" y="267"/>
                </a:lnTo>
                <a:cubicBezTo>
                  <a:pt x="456" y="267"/>
                  <a:pt x="450" y="273"/>
                  <a:pt x="450" y="281"/>
                </a:cubicBezTo>
                <a:lnTo>
                  <a:pt x="450" y="489"/>
                </a:lnTo>
                <a:lnTo>
                  <a:pt x="501" y="489"/>
                </a:lnTo>
                <a:lnTo>
                  <a:pt x="501" y="281"/>
                </a:lnTo>
                <a:cubicBezTo>
                  <a:pt x="501" y="273"/>
                  <a:pt x="495" y="267"/>
                  <a:pt x="488" y="267"/>
                </a:cubicBezTo>
                <a:close/>
                <a:moveTo>
                  <a:pt x="224" y="390"/>
                </a:moveTo>
                <a:lnTo>
                  <a:pt x="200" y="390"/>
                </a:lnTo>
                <a:cubicBezTo>
                  <a:pt x="192" y="390"/>
                  <a:pt x="186" y="396"/>
                  <a:pt x="186" y="403"/>
                </a:cubicBezTo>
                <a:lnTo>
                  <a:pt x="186" y="489"/>
                </a:lnTo>
                <a:lnTo>
                  <a:pt x="237" y="489"/>
                </a:lnTo>
                <a:lnTo>
                  <a:pt x="237" y="403"/>
                </a:lnTo>
                <a:cubicBezTo>
                  <a:pt x="237" y="396"/>
                  <a:pt x="231" y="390"/>
                  <a:pt x="224" y="390"/>
                </a:cubicBezTo>
                <a:close/>
                <a:moveTo>
                  <a:pt x="149" y="476"/>
                </a:moveTo>
                <a:cubicBezTo>
                  <a:pt x="149" y="483"/>
                  <a:pt x="144" y="489"/>
                  <a:pt x="136" y="489"/>
                </a:cubicBezTo>
                <a:cubicBezTo>
                  <a:pt x="129" y="489"/>
                  <a:pt x="123" y="483"/>
                  <a:pt x="123" y="476"/>
                </a:cubicBezTo>
                <a:lnTo>
                  <a:pt x="123" y="189"/>
                </a:lnTo>
                <a:cubicBezTo>
                  <a:pt x="123" y="182"/>
                  <a:pt x="129" y="176"/>
                  <a:pt x="136" y="176"/>
                </a:cubicBezTo>
                <a:cubicBezTo>
                  <a:pt x="143" y="176"/>
                  <a:pt x="149" y="182"/>
                  <a:pt x="149" y="189"/>
                </a:cubicBezTo>
                <a:lnTo>
                  <a:pt x="149" y="476"/>
                </a:lnTo>
                <a:close/>
                <a:moveTo>
                  <a:pt x="531" y="463"/>
                </a:moveTo>
                <a:cubicBezTo>
                  <a:pt x="538" y="463"/>
                  <a:pt x="544" y="469"/>
                  <a:pt x="544" y="476"/>
                </a:cubicBezTo>
                <a:cubicBezTo>
                  <a:pt x="544" y="483"/>
                  <a:pt x="538" y="489"/>
                  <a:pt x="531" y="489"/>
                </a:cubicBezTo>
                <a:lnTo>
                  <a:pt x="136" y="489"/>
                </a:lnTo>
                <a:cubicBezTo>
                  <a:pt x="129" y="489"/>
                  <a:pt x="123" y="483"/>
                  <a:pt x="123" y="476"/>
                </a:cubicBezTo>
                <a:cubicBezTo>
                  <a:pt x="123" y="469"/>
                  <a:pt x="129" y="463"/>
                  <a:pt x="136" y="463"/>
                </a:cubicBezTo>
                <a:lnTo>
                  <a:pt x="531" y="463"/>
                </a:lnTo>
                <a:close/>
                <a:moveTo>
                  <a:pt x="753" y="750"/>
                </a:moveTo>
                <a:cubicBezTo>
                  <a:pt x="732" y="770"/>
                  <a:pt x="706" y="779"/>
                  <a:pt x="680" y="779"/>
                </a:cubicBezTo>
                <a:cubicBezTo>
                  <a:pt x="654" y="779"/>
                  <a:pt x="628" y="770"/>
                  <a:pt x="608" y="750"/>
                </a:cubicBezTo>
                <a:lnTo>
                  <a:pt x="485" y="629"/>
                </a:lnTo>
                <a:cubicBezTo>
                  <a:pt x="440" y="653"/>
                  <a:pt x="388" y="666"/>
                  <a:pt x="334" y="666"/>
                </a:cubicBezTo>
                <a:cubicBezTo>
                  <a:pt x="149" y="666"/>
                  <a:pt x="0" y="517"/>
                  <a:pt x="0" y="332"/>
                </a:cubicBezTo>
                <a:cubicBezTo>
                  <a:pt x="0" y="149"/>
                  <a:pt x="149" y="0"/>
                  <a:pt x="334" y="0"/>
                </a:cubicBezTo>
                <a:cubicBezTo>
                  <a:pt x="517" y="0"/>
                  <a:pt x="666" y="149"/>
                  <a:pt x="666" y="332"/>
                </a:cubicBezTo>
                <a:cubicBezTo>
                  <a:pt x="666" y="387"/>
                  <a:pt x="653" y="439"/>
                  <a:pt x="630" y="484"/>
                </a:cubicBezTo>
                <a:lnTo>
                  <a:pt x="753" y="605"/>
                </a:lnTo>
                <a:cubicBezTo>
                  <a:pt x="792" y="645"/>
                  <a:pt x="792" y="709"/>
                  <a:pt x="753" y="750"/>
                </a:cubicBezTo>
                <a:close/>
                <a:moveTo>
                  <a:pt x="334" y="623"/>
                </a:moveTo>
                <a:lnTo>
                  <a:pt x="334" y="623"/>
                </a:lnTo>
                <a:cubicBezTo>
                  <a:pt x="494" y="623"/>
                  <a:pt x="624" y="493"/>
                  <a:pt x="624" y="332"/>
                </a:cubicBezTo>
                <a:cubicBezTo>
                  <a:pt x="624" y="172"/>
                  <a:pt x="494" y="42"/>
                  <a:pt x="334" y="42"/>
                </a:cubicBezTo>
                <a:cubicBezTo>
                  <a:pt x="173" y="42"/>
                  <a:pt x="43" y="172"/>
                  <a:pt x="43" y="332"/>
                </a:cubicBezTo>
                <a:cubicBezTo>
                  <a:pt x="43" y="493"/>
                  <a:pt x="173" y="623"/>
                  <a:pt x="334" y="6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Freeform 34"/>
          <p:cNvSpPr>
            <a:spLocks noEditPoints="1"/>
          </p:cNvSpPr>
          <p:nvPr/>
        </p:nvSpPr>
        <p:spPr bwMode="auto">
          <a:xfrm>
            <a:off x="7887163" y="3233567"/>
            <a:ext cx="432429" cy="588405"/>
          </a:xfrm>
          <a:custGeom>
            <a:avLst/>
            <a:gdLst>
              <a:gd name="T0" fmla="*/ 128715 w 709"/>
              <a:gd name="T1" fmla="*/ 322149 h 965"/>
              <a:gd name="T2" fmla="*/ 196223 w 709"/>
              <a:gd name="T3" fmla="*/ 480524 h 965"/>
              <a:gd name="T4" fmla="*/ 251130 w 709"/>
              <a:gd name="T5" fmla="*/ 607403 h 965"/>
              <a:gd name="T6" fmla="*/ 374444 w 709"/>
              <a:gd name="T7" fmla="*/ 611003 h 965"/>
              <a:gd name="T8" fmla="*/ 401447 w 709"/>
              <a:gd name="T9" fmla="*/ 560611 h 965"/>
              <a:gd name="T10" fmla="*/ 469855 w 709"/>
              <a:gd name="T11" fmla="*/ 432831 h 965"/>
              <a:gd name="T12" fmla="*/ 319538 w 709"/>
              <a:gd name="T13" fmla="*/ 132279 h 965"/>
              <a:gd name="T14" fmla="*/ 264631 w 709"/>
              <a:gd name="T15" fmla="*/ 650597 h 965"/>
              <a:gd name="T16" fmla="*/ 201624 w 709"/>
              <a:gd name="T17" fmla="*/ 578608 h 965"/>
              <a:gd name="T18" fmla="*/ 135916 w 709"/>
              <a:gd name="T19" fmla="*/ 455328 h 965"/>
              <a:gd name="T20" fmla="*/ 319538 w 709"/>
              <a:gd name="T21" fmla="*/ 91785 h 965"/>
              <a:gd name="T22" fmla="*/ 503159 w 709"/>
              <a:gd name="T23" fmla="*/ 455328 h 965"/>
              <a:gd name="T24" fmla="*/ 436551 w 709"/>
              <a:gd name="T25" fmla="*/ 578608 h 965"/>
              <a:gd name="T26" fmla="*/ 374444 w 709"/>
              <a:gd name="T27" fmla="*/ 650597 h 965"/>
              <a:gd name="T28" fmla="*/ 228627 w 709"/>
              <a:gd name="T29" fmla="*/ 778376 h 965"/>
              <a:gd name="T30" fmla="*/ 383445 w 709"/>
              <a:gd name="T31" fmla="*/ 807172 h 965"/>
              <a:gd name="T32" fmla="*/ 383445 w 709"/>
              <a:gd name="T33" fmla="*/ 748681 h 965"/>
              <a:gd name="T34" fmla="*/ 246629 w 709"/>
              <a:gd name="T35" fmla="*/ 796373 h 965"/>
              <a:gd name="T36" fmla="*/ 395146 w 709"/>
              <a:gd name="T37" fmla="*/ 796373 h 965"/>
              <a:gd name="T38" fmla="*/ 413149 w 709"/>
              <a:gd name="T39" fmla="*/ 778376 h 965"/>
              <a:gd name="T40" fmla="*/ 228627 w 709"/>
              <a:gd name="T41" fmla="*/ 685691 h 965"/>
              <a:gd name="T42" fmla="*/ 413149 w 709"/>
              <a:gd name="T43" fmla="*/ 778376 h 965"/>
              <a:gd name="T44" fmla="*/ 411348 w 709"/>
              <a:gd name="T45" fmla="*/ 362642 h 965"/>
              <a:gd name="T46" fmla="*/ 349241 w 709"/>
              <a:gd name="T47" fmla="*/ 424733 h 965"/>
              <a:gd name="T48" fmla="*/ 288934 w 709"/>
              <a:gd name="T49" fmla="*/ 424733 h 965"/>
              <a:gd name="T50" fmla="*/ 226827 w 709"/>
              <a:gd name="T51" fmla="*/ 362642 h 965"/>
              <a:gd name="T52" fmla="*/ 226827 w 709"/>
              <a:gd name="T53" fmla="*/ 302352 h 965"/>
              <a:gd name="T54" fmla="*/ 288934 w 709"/>
              <a:gd name="T55" fmla="*/ 239362 h 965"/>
              <a:gd name="T56" fmla="*/ 349241 w 709"/>
              <a:gd name="T57" fmla="*/ 239362 h 965"/>
              <a:gd name="T58" fmla="*/ 411348 w 709"/>
              <a:gd name="T59" fmla="*/ 302352 h 965"/>
              <a:gd name="T60" fmla="*/ 612972 w 709"/>
              <a:gd name="T61" fmla="*/ 293353 h 965"/>
              <a:gd name="T62" fmla="*/ 580568 w 709"/>
              <a:gd name="T63" fmla="*/ 322149 h 965"/>
              <a:gd name="T64" fmla="*/ 612972 w 709"/>
              <a:gd name="T65" fmla="*/ 341046 h 965"/>
              <a:gd name="T66" fmla="*/ 612972 w 709"/>
              <a:gd name="T67" fmla="*/ 293353 h 965"/>
              <a:gd name="T68" fmla="*/ 542764 w 709"/>
              <a:gd name="T69" fmla="*/ 127780 h 965"/>
              <a:gd name="T70" fmla="*/ 509460 w 709"/>
              <a:gd name="T71" fmla="*/ 94485 h 965"/>
              <a:gd name="T72" fmla="*/ 518461 w 709"/>
              <a:gd name="T73" fmla="*/ 152976 h 965"/>
              <a:gd name="T74" fmla="*/ 342040 w 709"/>
              <a:gd name="T75" fmla="*/ 61190 h 965"/>
              <a:gd name="T76" fmla="*/ 318637 w 709"/>
              <a:gd name="T77" fmla="*/ 0 h 965"/>
              <a:gd name="T78" fmla="*/ 294335 w 709"/>
              <a:gd name="T79" fmla="*/ 61190 h 965"/>
              <a:gd name="T80" fmla="*/ 117014 w 709"/>
              <a:gd name="T81" fmla="*/ 155675 h 965"/>
              <a:gd name="T82" fmla="*/ 127815 w 709"/>
              <a:gd name="T83" fmla="*/ 98084 h 965"/>
              <a:gd name="T84" fmla="*/ 93611 w 709"/>
              <a:gd name="T85" fmla="*/ 132279 h 965"/>
              <a:gd name="T86" fmla="*/ 57607 w 709"/>
              <a:gd name="T87" fmla="*/ 322149 h 965"/>
              <a:gd name="T88" fmla="*/ 25203 w 709"/>
              <a:gd name="T89" fmla="*/ 293353 h 965"/>
              <a:gd name="T90" fmla="*/ 25203 w 709"/>
              <a:gd name="T91" fmla="*/ 341046 h 965"/>
              <a:gd name="T92" fmla="*/ 57607 w 709"/>
              <a:gd name="T93" fmla="*/ 322149 h 96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709" h="965">
                <a:moveTo>
                  <a:pt x="355" y="147"/>
                </a:moveTo>
                <a:cubicBezTo>
                  <a:pt x="238" y="147"/>
                  <a:pt x="143" y="241"/>
                  <a:pt x="143" y="358"/>
                </a:cubicBezTo>
                <a:cubicBezTo>
                  <a:pt x="143" y="414"/>
                  <a:pt x="187" y="481"/>
                  <a:pt x="188" y="481"/>
                </a:cubicBezTo>
                <a:cubicBezTo>
                  <a:pt x="197" y="496"/>
                  <a:pt x="210" y="519"/>
                  <a:pt x="218" y="534"/>
                </a:cubicBezTo>
                <a:lnTo>
                  <a:pt x="264" y="623"/>
                </a:lnTo>
                <a:cubicBezTo>
                  <a:pt x="272" y="639"/>
                  <a:pt x="279" y="662"/>
                  <a:pt x="279" y="675"/>
                </a:cubicBezTo>
                <a:cubicBezTo>
                  <a:pt x="279" y="675"/>
                  <a:pt x="284" y="679"/>
                  <a:pt x="294" y="679"/>
                </a:cubicBezTo>
                <a:lnTo>
                  <a:pt x="416" y="679"/>
                </a:lnTo>
                <a:cubicBezTo>
                  <a:pt x="425" y="679"/>
                  <a:pt x="430" y="675"/>
                  <a:pt x="431" y="674"/>
                </a:cubicBezTo>
                <a:cubicBezTo>
                  <a:pt x="430" y="662"/>
                  <a:pt x="437" y="639"/>
                  <a:pt x="446" y="623"/>
                </a:cubicBezTo>
                <a:lnTo>
                  <a:pt x="491" y="534"/>
                </a:lnTo>
                <a:cubicBezTo>
                  <a:pt x="499" y="519"/>
                  <a:pt x="513" y="495"/>
                  <a:pt x="522" y="481"/>
                </a:cubicBezTo>
                <a:cubicBezTo>
                  <a:pt x="537" y="458"/>
                  <a:pt x="566" y="402"/>
                  <a:pt x="566" y="358"/>
                </a:cubicBezTo>
                <a:cubicBezTo>
                  <a:pt x="566" y="241"/>
                  <a:pt x="471" y="147"/>
                  <a:pt x="355" y="147"/>
                </a:cubicBezTo>
                <a:close/>
                <a:moveTo>
                  <a:pt x="416" y="723"/>
                </a:moveTo>
                <a:lnTo>
                  <a:pt x="294" y="723"/>
                </a:lnTo>
                <a:cubicBezTo>
                  <a:pt x="261" y="723"/>
                  <a:pt x="235" y="702"/>
                  <a:pt x="235" y="675"/>
                </a:cubicBezTo>
                <a:cubicBezTo>
                  <a:pt x="235" y="671"/>
                  <a:pt x="231" y="656"/>
                  <a:pt x="224" y="643"/>
                </a:cubicBezTo>
                <a:lnTo>
                  <a:pt x="179" y="554"/>
                </a:lnTo>
                <a:cubicBezTo>
                  <a:pt x="172" y="540"/>
                  <a:pt x="159" y="519"/>
                  <a:pt x="151" y="506"/>
                </a:cubicBezTo>
                <a:cubicBezTo>
                  <a:pt x="145" y="498"/>
                  <a:pt x="99" y="425"/>
                  <a:pt x="99" y="358"/>
                </a:cubicBezTo>
                <a:cubicBezTo>
                  <a:pt x="99" y="217"/>
                  <a:pt x="214" y="102"/>
                  <a:pt x="355" y="102"/>
                </a:cubicBezTo>
                <a:cubicBezTo>
                  <a:pt x="495" y="102"/>
                  <a:pt x="610" y="217"/>
                  <a:pt x="610" y="358"/>
                </a:cubicBezTo>
                <a:cubicBezTo>
                  <a:pt x="610" y="425"/>
                  <a:pt x="564" y="498"/>
                  <a:pt x="559" y="506"/>
                </a:cubicBezTo>
                <a:cubicBezTo>
                  <a:pt x="550" y="518"/>
                  <a:pt x="537" y="541"/>
                  <a:pt x="530" y="554"/>
                </a:cubicBezTo>
                <a:lnTo>
                  <a:pt x="485" y="643"/>
                </a:lnTo>
                <a:cubicBezTo>
                  <a:pt x="478" y="656"/>
                  <a:pt x="475" y="671"/>
                  <a:pt x="475" y="675"/>
                </a:cubicBezTo>
                <a:cubicBezTo>
                  <a:pt x="475" y="702"/>
                  <a:pt x="449" y="723"/>
                  <a:pt x="416" y="723"/>
                </a:cubicBezTo>
                <a:close/>
                <a:moveTo>
                  <a:pt x="287" y="832"/>
                </a:moveTo>
                <a:cubicBezTo>
                  <a:pt x="269" y="832"/>
                  <a:pt x="254" y="846"/>
                  <a:pt x="254" y="865"/>
                </a:cubicBezTo>
                <a:cubicBezTo>
                  <a:pt x="254" y="883"/>
                  <a:pt x="269" y="897"/>
                  <a:pt x="287" y="897"/>
                </a:cubicBezTo>
                <a:lnTo>
                  <a:pt x="426" y="897"/>
                </a:lnTo>
                <a:cubicBezTo>
                  <a:pt x="444" y="897"/>
                  <a:pt x="459" y="883"/>
                  <a:pt x="459" y="865"/>
                </a:cubicBezTo>
                <a:cubicBezTo>
                  <a:pt x="459" y="846"/>
                  <a:pt x="444" y="832"/>
                  <a:pt x="426" y="832"/>
                </a:cubicBezTo>
                <a:lnTo>
                  <a:pt x="287" y="832"/>
                </a:lnTo>
                <a:close/>
                <a:moveTo>
                  <a:pt x="274" y="885"/>
                </a:moveTo>
                <a:cubicBezTo>
                  <a:pt x="276" y="929"/>
                  <a:pt x="312" y="965"/>
                  <a:pt x="356" y="965"/>
                </a:cubicBezTo>
                <a:cubicBezTo>
                  <a:pt x="401" y="965"/>
                  <a:pt x="437" y="929"/>
                  <a:pt x="439" y="885"/>
                </a:cubicBezTo>
                <a:lnTo>
                  <a:pt x="274" y="885"/>
                </a:lnTo>
                <a:close/>
                <a:moveTo>
                  <a:pt x="459" y="865"/>
                </a:moveTo>
                <a:lnTo>
                  <a:pt x="254" y="865"/>
                </a:lnTo>
                <a:lnTo>
                  <a:pt x="254" y="762"/>
                </a:lnTo>
                <a:lnTo>
                  <a:pt x="459" y="762"/>
                </a:lnTo>
                <a:lnTo>
                  <a:pt x="459" y="865"/>
                </a:lnTo>
                <a:close/>
                <a:moveTo>
                  <a:pt x="491" y="369"/>
                </a:moveTo>
                <a:cubicBezTo>
                  <a:pt x="491" y="388"/>
                  <a:pt x="476" y="403"/>
                  <a:pt x="457" y="403"/>
                </a:cubicBezTo>
                <a:lnTo>
                  <a:pt x="388" y="403"/>
                </a:lnTo>
                <a:lnTo>
                  <a:pt x="388" y="472"/>
                </a:lnTo>
                <a:cubicBezTo>
                  <a:pt x="388" y="491"/>
                  <a:pt x="373" y="506"/>
                  <a:pt x="355" y="506"/>
                </a:cubicBezTo>
                <a:cubicBezTo>
                  <a:pt x="336" y="506"/>
                  <a:pt x="321" y="491"/>
                  <a:pt x="321" y="472"/>
                </a:cubicBezTo>
                <a:lnTo>
                  <a:pt x="321" y="403"/>
                </a:lnTo>
                <a:lnTo>
                  <a:pt x="252" y="403"/>
                </a:lnTo>
                <a:cubicBezTo>
                  <a:pt x="233" y="403"/>
                  <a:pt x="218" y="388"/>
                  <a:pt x="218" y="369"/>
                </a:cubicBezTo>
                <a:cubicBezTo>
                  <a:pt x="218" y="351"/>
                  <a:pt x="233" y="336"/>
                  <a:pt x="252" y="336"/>
                </a:cubicBezTo>
                <a:lnTo>
                  <a:pt x="321" y="336"/>
                </a:lnTo>
                <a:lnTo>
                  <a:pt x="321" y="266"/>
                </a:lnTo>
                <a:cubicBezTo>
                  <a:pt x="321" y="248"/>
                  <a:pt x="336" y="233"/>
                  <a:pt x="355" y="233"/>
                </a:cubicBezTo>
                <a:cubicBezTo>
                  <a:pt x="373" y="233"/>
                  <a:pt x="388" y="248"/>
                  <a:pt x="388" y="266"/>
                </a:cubicBezTo>
                <a:lnTo>
                  <a:pt x="388" y="336"/>
                </a:lnTo>
                <a:lnTo>
                  <a:pt x="457" y="336"/>
                </a:lnTo>
                <a:cubicBezTo>
                  <a:pt x="476" y="336"/>
                  <a:pt x="491" y="351"/>
                  <a:pt x="491" y="369"/>
                </a:cubicBezTo>
                <a:close/>
                <a:moveTo>
                  <a:pt x="681" y="326"/>
                </a:moveTo>
                <a:lnTo>
                  <a:pt x="643" y="326"/>
                </a:lnTo>
                <a:cubicBezTo>
                  <a:pt x="644" y="336"/>
                  <a:pt x="645" y="347"/>
                  <a:pt x="645" y="358"/>
                </a:cubicBezTo>
                <a:cubicBezTo>
                  <a:pt x="645" y="365"/>
                  <a:pt x="644" y="372"/>
                  <a:pt x="643" y="379"/>
                </a:cubicBezTo>
                <a:lnTo>
                  <a:pt x="681" y="379"/>
                </a:lnTo>
                <a:cubicBezTo>
                  <a:pt x="696" y="379"/>
                  <a:pt x="709" y="367"/>
                  <a:pt x="709" y="352"/>
                </a:cubicBezTo>
                <a:cubicBezTo>
                  <a:pt x="709" y="338"/>
                  <a:pt x="696" y="326"/>
                  <a:pt x="681" y="326"/>
                </a:cubicBezTo>
                <a:close/>
                <a:moveTo>
                  <a:pt x="576" y="170"/>
                </a:moveTo>
                <a:lnTo>
                  <a:pt x="603" y="142"/>
                </a:lnTo>
                <a:cubicBezTo>
                  <a:pt x="614" y="131"/>
                  <a:pt x="614" y="114"/>
                  <a:pt x="604" y="104"/>
                </a:cubicBezTo>
                <a:cubicBezTo>
                  <a:pt x="594" y="94"/>
                  <a:pt x="577" y="94"/>
                  <a:pt x="566" y="105"/>
                </a:cubicBezTo>
                <a:lnTo>
                  <a:pt x="538" y="132"/>
                </a:lnTo>
                <a:cubicBezTo>
                  <a:pt x="552" y="144"/>
                  <a:pt x="564" y="156"/>
                  <a:pt x="576" y="170"/>
                </a:cubicBezTo>
                <a:close/>
                <a:moveTo>
                  <a:pt x="354" y="67"/>
                </a:moveTo>
                <a:cubicBezTo>
                  <a:pt x="363" y="67"/>
                  <a:pt x="372" y="68"/>
                  <a:pt x="380" y="68"/>
                </a:cubicBezTo>
                <a:lnTo>
                  <a:pt x="380" y="27"/>
                </a:lnTo>
                <a:cubicBezTo>
                  <a:pt x="380" y="12"/>
                  <a:pt x="368" y="0"/>
                  <a:pt x="354" y="0"/>
                </a:cubicBezTo>
                <a:cubicBezTo>
                  <a:pt x="339" y="0"/>
                  <a:pt x="327" y="12"/>
                  <a:pt x="327" y="27"/>
                </a:cubicBezTo>
                <a:lnTo>
                  <a:pt x="327" y="68"/>
                </a:lnTo>
                <a:cubicBezTo>
                  <a:pt x="336" y="68"/>
                  <a:pt x="345" y="67"/>
                  <a:pt x="354" y="67"/>
                </a:cubicBezTo>
                <a:close/>
                <a:moveTo>
                  <a:pt x="130" y="173"/>
                </a:moveTo>
                <a:cubicBezTo>
                  <a:pt x="142" y="159"/>
                  <a:pt x="154" y="147"/>
                  <a:pt x="168" y="135"/>
                </a:cubicBezTo>
                <a:lnTo>
                  <a:pt x="142" y="109"/>
                </a:lnTo>
                <a:cubicBezTo>
                  <a:pt x="131" y="99"/>
                  <a:pt x="114" y="98"/>
                  <a:pt x="104" y="109"/>
                </a:cubicBezTo>
                <a:cubicBezTo>
                  <a:pt x="93" y="119"/>
                  <a:pt x="94" y="136"/>
                  <a:pt x="104" y="147"/>
                </a:cubicBezTo>
                <a:lnTo>
                  <a:pt x="130" y="173"/>
                </a:lnTo>
                <a:close/>
                <a:moveTo>
                  <a:pt x="64" y="358"/>
                </a:moveTo>
                <a:cubicBezTo>
                  <a:pt x="64" y="347"/>
                  <a:pt x="64" y="336"/>
                  <a:pt x="66" y="326"/>
                </a:cubicBezTo>
                <a:lnTo>
                  <a:pt x="28" y="326"/>
                </a:lnTo>
                <a:cubicBezTo>
                  <a:pt x="13" y="326"/>
                  <a:pt x="0" y="338"/>
                  <a:pt x="0" y="352"/>
                </a:cubicBezTo>
                <a:cubicBezTo>
                  <a:pt x="0" y="367"/>
                  <a:pt x="13" y="379"/>
                  <a:pt x="28" y="379"/>
                </a:cubicBezTo>
                <a:lnTo>
                  <a:pt x="65" y="379"/>
                </a:lnTo>
                <a:cubicBezTo>
                  <a:pt x="64" y="372"/>
                  <a:pt x="64" y="365"/>
                  <a:pt x="64" y="3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KSO_Shape"/>
          <p:cNvSpPr/>
          <p:nvPr/>
        </p:nvSpPr>
        <p:spPr bwMode="auto">
          <a:xfrm>
            <a:off x="4738483" y="4507606"/>
            <a:ext cx="411457" cy="411457"/>
          </a:xfrm>
          <a:custGeom>
            <a:avLst/>
            <a:gdLst>
              <a:gd name="T0" fmla="*/ 1159904 w 2208213"/>
              <a:gd name="T1" fmla="*/ 523327 h 2209801"/>
              <a:gd name="T2" fmla="*/ 1199134 w 2208213"/>
              <a:gd name="T3" fmla="*/ 565478 h 2209801"/>
              <a:gd name="T4" fmla="*/ 1206816 w 2208213"/>
              <a:gd name="T5" fmla="*/ 627336 h 2209801"/>
              <a:gd name="T6" fmla="*/ 1183496 w 2208213"/>
              <a:gd name="T7" fmla="*/ 668666 h 2209801"/>
              <a:gd name="T8" fmla="*/ 954421 w 2208213"/>
              <a:gd name="T9" fmla="*/ 947300 h 2209801"/>
              <a:gd name="T10" fmla="*/ 901747 w 2208213"/>
              <a:gd name="T11" fmla="*/ 1002588 h 2209801"/>
              <a:gd name="T12" fmla="*/ 871569 w 2208213"/>
              <a:gd name="T13" fmla="*/ 1378936 h 2209801"/>
              <a:gd name="T14" fmla="*/ 822461 w 2208213"/>
              <a:gd name="T15" fmla="*/ 1396179 h 2209801"/>
              <a:gd name="T16" fmla="*/ 784602 w 2208213"/>
              <a:gd name="T17" fmla="*/ 1361418 h 2209801"/>
              <a:gd name="T18" fmla="*/ 740982 w 2208213"/>
              <a:gd name="T19" fmla="*/ 986166 h 2209801"/>
              <a:gd name="T20" fmla="*/ 701476 w 2208213"/>
              <a:gd name="T21" fmla="*/ 923487 h 2209801"/>
              <a:gd name="T22" fmla="*/ 699830 w 2208213"/>
              <a:gd name="T23" fmla="*/ 851775 h 2209801"/>
              <a:gd name="T24" fmla="*/ 735769 w 2208213"/>
              <a:gd name="T25" fmla="*/ 788002 h 2209801"/>
              <a:gd name="T26" fmla="*/ 801886 w 2208213"/>
              <a:gd name="T27" fmla="*/ 751873 h 2209801"/>
              <a:gd name="T28" fmla="*/ 1066626 w 2208213"/>
              <a:gd name="T29" fmla="*/ 521138 h 2209801"/>
              <a:gd name="T30" fmla="*/ 533853 w 2208213"/>
              <a:gd name="T31" fmla="*/ 676984 h 2209801"/>
              <a:gd name="T32" fmla="*/ 283900 w 2208213"/>
              <a:gd name="T33" fmla="*/ 652063 h 2209801"/>
              <a:gd name="T34" fmla="*/ 235717 w 2208213"/>
              <a:gd name="T35" fmla="*/ 799950 h 2209801"/>
              <a:gd name="T36" fmla="*/ 219838 w 2208213"/>
              <a:gd name="T37" fmla="*/ 953315 h 2209801"/>
              <a:gd name="T38" fmla="*/ 235990 w 2208213"/>
              <a:gd name="T39" fmla="*/ 1107228 h 2209801"/>
              <a:gd name="T40" fmla="*/ 284722 w 2208213"/>
              <a:gd name="T41" fmla="*/ 1255389 h 2209801"/>
              <a:gd name="T42" fmla="*/ 365484 w 2208213"/>
              <a:gd name="T43" fmla="*/ 1392049 h 2209801"/>
              <a:gd name="T44" fmla="*/ 469517 w 2208213"/>
              <a:gd name="T45" fmla="*/ 1504060 h 2209801"/>
              <a:gd name="T46" fmla="*/ 671834 w 2208213"/>
              <a:gd name="T47" fmla="*/ 1628669 h 2209801"/>
              <a:gd name="T48" fmla="*/ 922061 w 2208213"/>
              <a:gd name="T49" fmla="*/ 1683442 h 2209801"/>
              <a:gd name="T50" fmla="*/ 1075099 w 2208213"/>
              <a:gd name="T51" fmla="*/ 1897058 h 2209801"/>
              <a:gd name="T52" fmla="*/ 829252 w 2208213"/>
              <a:gd name="T53" fmla="*/ 1897606 h 2209801"/>
              <a:gd name="T54" fmla="*/ 643088 w 2208213"/>
              <a:gd name="T55" fmla="*/ 1852966 h 2209801"/>
              <a:gd name="T56" fmla="*/ 484300 w 2208213"/>
              <a:gd name="T57" fmla="*/ 1782308 h 2209801"/>
              <a:gd name="T58" fmla="*/ 338654 w 2208213"/>
              <a:gd name="T59" fmla="*/ 1681799 h 2209801"/>
              <a:gd name="T60" fmla="*/ 196841 w 2208213"/>
              <a:gd name="T61" fmla="*/ 1533637 h 2209801"/>
              <a:gd name="T62" fmla="*/ 84047 w 2208213"/>
              <a:gd name="T63" fmla="*/ 1345217 h 2209801"/>
              <a:gd name="T64" fmla="*/ 18342 w 2208213"/>
              <a:gd name="T65" fmla="*/ 1140913 h 2209801"/>
              <a:gd name="T66" fmla="*/ 0 w 2208213"/>
              <a:gd name="T67" fmla="*/ 928667 h 2209801"/>
              <a:gd name="T68" fmla="*/ 29020 w 2208213"/>
              <a:gd name="T69" fmla="*/ 717516 h 2209801"/>
              <a:gd name="T70" fmla="*/ 105128 w 2208213"/>
              <a:gd name="T71" fmla="*/ 516225 h 2209801"/>
              <a:gd name="T72" fmla="*/ 210530 w 2208213"/>
              <a:gd name="T73" fmla="*/ 353822 h 2209801"/>
              <a:gd name="T74" fmla="*/ 1141446 w 2208213"/>
              <a:gd name="T75" fmla="*/ 18620 h 2209801"/>
              <a:gd name="T76" fmla="*/ 1322266 w 2208213"/>
              <a:gd name="T77" fmla="*/ 74481 h 2209801"/>
              <a:gd name="T78" fmla="*/ 1477059 w 2208213"/>
              <a:gd name="T79" fmla="*/ 157177 h 2209801"/>
              <a:gd name="T80" fmla="*/ 1614592 w 2208213"/>
              <a:gd name="T81" fmla="*/ 267528 h 2209801"/>
              <a:gd name="T82" fmla="*/ 1754042 w 2208213"/>
              <a:gd name="T83" fmla="*/ 437575 h 2209801"/>
              <a:gd name="T84" fmla="*/ 1849932 w 2208213"/>
              <a:gd name="T85" fmla="*/ 632539 h 2209801"/>
              <a:gd name="T86" fmla="*/ 1898425 w 2208213"/>
              <a:gd name="T87" fmla="*/ 840647 h 2209801"/>
              <a:gd name="T88" fmla="*/ 1899521 w 2208213"/>
              <a:gd name="T89" fmla="*/ 1053410 h 2209801"/>
              <a:gd name="T90" fmla="*/ 1853220 w 2208213"/>
              <a:gd name="T91" fmla="*/ 1262339 h 2209801"/>
              <a:gd name="T92" fmla="*/ 1761440 w 2208213"/>
              <a:gd name="T93" fmla="*/ 1455113 h 2209801"/>
              <a:gd name="T94" fmla="*/ 1536237 w 2208213"/>
              <a:gd name="T95" fmla="*/ 1393502 h 2209801"/>
              <a:gd name="T96" fmla="*/ 1625825 w 2208213"/>
              <a:gd name="T97" fmla="*/ 1239886 h 2209801"/>
              <a:gd name="T98" fmla="*/ 1671304 w 2208213"/>
              <a:gd name="T99" fmla="*/ 1090925 h 2209801"/>
              <a:gd name="T100" fmla="*/ 1684455 w 2208213"/>
              <a:gd name="T101" fmla="*/ 937034 h 2209801"/>
              <a:gd name="T102" fmla="*/ 1665003 w 2208213"/>
              <a:gd name="T103" fmla="*/ 783965 h 2209801"/>
              <a:gd name="T104" fmla="*/ 1613770 w 2208213"/>
              <a:gd name="T105" fmla="*/ 636646 h 2209801"/>
              <a:gd name="T106" fmla="*/ 1529935 w 2208213"/>
              <a:gd name="T107" fmla="*/ 501102 h 2209801"/>
              <a:gd name="T108" fmla="*/ 1425004 w 2208213"/>
              <a:gd name="T109" fmla="*/ 392393 h 2209801"/>
              <a:gd name="T110" fmla="*/ 1313773 w 2208213"/>
              <a:gd name="T111" fmla="*/ 315174 h 2209801"/>
              <a:gd name="T112" fmla="*/ 1191035 w 2208213"/>
              <a:gd name="T113" fmla="*/ 259314 h 2209801"/>
              <a:gd name="T114" fmla="*/ 996790 w 2208213"/>
              <a:gd name="T115" fmla="*/ 220977 h 2209801"/>
              <a:gd name="T116" fmla="*/ 817613 w 2208213"/>
              <a:gd name="T117" fmla="*/ 53670 h 220980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208213" h="2209801">
                <a:moveTo>
                  <a:pt x="1288552" y="590550"/>
                </a:moveTo>
                <a:lnTo>
                  <a:pt x="1298410" y="590868"/>
                </a:lnTo>
                <a:lnTo>
                  <a:pt x="1307950" y="592138"/>
                </a:lnTo>
                <a:lnTo>
                  <a:pt x="1313039" y="593408"/>
                </a:lnTo>
                <a:lnTo>
                  <a:pt x="1317809" y="594678"/>
                </a:lnTo>
                <a:lnTo>
                  <a:pt x="1322579" y="596265"/>
                </a:lnTo>
                <a:lnTo>
                  <a:pt x="1326713" y="598170"/>
                </a:lnTo>
                <a:lnTo>
                  <a:pt x="1331483" y="600075"/>
                </a:lnTo>
                <a:lnTo>
                  <a:pt x="1335935" y="601980"/>
                </a:lnTo>
                <a:lnTo>
                  <a:pt x="1340705" y="604520"/>
                </a:lnTo>
                <a:lnTo>
                  <a:pt x="1344522" y="607060"/>
                </a:lnTo>
                <a:lnTo>
                  <a:pt x="1348974" y="610235"/>
                </a:lnTo>
                <a:lnTo>
                  <a:pt x="1352790" y="613410"/>
                </a:lnTo>
                <a:lnTo>
                  <a:pt x="1356924" y="616585"/>
                </a:lnTo>
                <a:lnTo>
                  <a:pt x="1360740" y="620078"/>
                </a:lnTo>
                <a:lnTo>
                  <a:pt x="1371870" y="631190"/>
                </a:lnTo>
                <a:lnTo>
                  <a:pt x="1375368" y="635000"/>
                </a:lnTo>
                <a:lnTo>
                  <a:pt x="1378867" y="639128"/>
                </a:lnTo>
                <a:lnTo>
                  <a:pt x="1382047" y="642938"/>
                </a:lnTo>
                <a:lnTo>
                  <a:pt x="1384909" y="647383"/>
                </a:lnTo>
                <a:lnTo>
                  <a:pt x="1387453" y="651510"/>
                </a:lnTo>
                <a:lnTo>
                  <a:pt x="1389997" y="655955"/>
                </a:lnTo>
                <a:lnTo>
                  <a:pt x="1392223" y="660718"/>
                </a:lnTo>
                <a:lnTo>
                  <a:pt x="1394131" y="664845"/>
                </a:lnTo>
                <a:lnTo>
                  <a:pt x="1395721" y="669608"/>
                </a:lnTo>
                <a:lnTo>
                  <a:pt x="1397311" y="674370"/>
                </a:lnTo>
                <a:lnTo>
                  <a:pt x="1398901" y="679133"/>
                </a:lnTo>
                <a:lnTo>
                  <a:pt x="1399855" y="683895"/>
                </a:lnTo>
                <a:lnTo>
                  <a:pt x="1401445" y="693738"/>
                </a:lnTo>
                <a:lnTo>
                  <a:pt x="1401763" y="703580"/>
                </a:lnTo>
                <a:lnTo>
                  <a:pt x="1401445" y="713105"/>
                </a:lnTo>
                <a:lnTo>
                  <a:pt x="1399855" y="722948"/>
                </a:lnTo>
                <a:lnTo>
                  <a:pt x="1398901" y="727710"/>
                </a:lnTo>
                <a:lnTo>
                  <a:pt x="1397311" y="732155"/>
                </a:lnTo>
                <a:lnTo>
                  <a:pt x="1395721" y="736918"/>
                </a:lnTo>
                <a:lnTo>
                  <a:pt x="1394131" y="741680"/>
                </a:lnTo>
                <a:lnTo>
                  <a:pt x="1392223" y="746443"/>
                </a:lnTo>
                <a:lnTo>
                  <a:pt x="1389997" y="750888"/>
                </a:lnTo>
                <a:lnTo>
                  <a:pt x="1387453" y="755015"/>
                </a:lnTo>
                <a:lnTo>
                  <a:pt x="1384909" y="759460"/>
                </a:lnTo>
                <a:lnTo>
                  <a:pt x="1382047" y="763905"/>
                </a:lnTo>
                <a:lnTo>
                  <a:pt x="1378867" y="767715"/>
                </a:lnTo>
                <a:lnTo>
                  <a:pt x="1375368" y="771525"/>
                </a:lnTo>
                <a:lnTo>
                  <a:pt x="1371870" y="775653"/>
                </a:lnTo>
                <a:lnTo>
                  <a:pt x="1123823" y="1022668"/>
                </a:lnTo>
                <a:lnTo>
                  <a:pt x="1123823" y="1030605"/>
                </a:lnTo>
                <a:lnTo>
                  <a:pt x="1123505" y="1038543"/>
                </a:lnTo>
                <a:lnTo>
                  <a:pt x="1122551" y="1046480"/>
                </a:lnTo>
                <a:lnTo>
                  <a:pt x="1121279" y="1053783"/>
                </a:lnTo>
                <a:lnTo>
                  <a:pt x="1120007" y="1061720"/>
                </a:lnTo>
                <a:lnTo>
                  <a:pt x="1117781" y="1069340"/>
                </a:lnTo>
                <a:lnTo>
                  <a:pt x="1115555" y="1076643"/>
                </a:lnTo>
                <a:lnTo>
                  <a:pt x="1112693" y="1084263"/>
                </a:lnTo>
                <a:lnTo>
                  <a:pt x="1109513" y="1091565"/>
                </a:lnTo>
                <a:lnTo>
                  <a:pt x="1106333" y="1098868"/>
                </a:lnTo>
                <a:lnTo>
                  <a:pt x="1102517" y="1105853"/>
                </a:lnTo>
                <a:lnTo>
                  <a:pt x="1098064" y="1112520"/>
                </a:lnTo>
                <a:lnTo>
                  <a:pt x="1093930" y="1119188"/>
                </a:lnTo>
                <a:lnTo>
                  <a:pt x="1088842" y="1125855"/>
                </a:lnTo>
                <a:lnTo>
                  <a:pt x="1083118" y="1132205"/>
                </a:lnTo>
                <a:lnTo>
                  <a:pt x="1077712" y="1138238"/>
                </a:lnTo>
                <a:lnTo>
                  <a:pt x="1071352" y="1143953"/>
                </a:lnTo>
                <a:lnTo>
                  <a:pt x="1064992" y="1149033"/>
                </a:lnTo>
                <a:lnTo>
                  <a:pt x="1058631" y="1154113"/>
                </a:lnTo>
                <a:lnTo>
                  <a:pt x="1051953" y="1158558"/>
                </a:lnTo>
                <a:lnTo>
                  <a:pt x="1045275" y="1163003"/>
                </a:lnTo>
                <a:lnTo>
                  <a:pt x="1038279" y="1166813"/>
                </a:lnTo>
                <a:lnTo>
                  <a:pt x="1031283" y="1169988"/>
                </a:lnTo>
                <a:lnTo>
                  <a:pt x="1023650" y="1173163"/>
                </a:lnTo>
                <a:lnTo>
                  <a:pt x="1023650" y="1562101"/>
                </a:lnTo>
                <a:lnTo>
                  <a:pt x="1023650" y="1567816"/>
                </a:lnTo>
                <a:lnTo>
                  <a:pt x="1022378" y="1573848"/>
                </a:lnTo>
                <a:lnTo>
                  <a:pt x="1021424" y="1579246"/>
                </a:lnTo>
                <a:lnTo>
                  <a:pt x="1019198" y="1584961"/>
                </a:lnTo>
                <a:lnTo>
                  <a:pt x="1016654" y="1590041"/>
                </a:lnTo>
                <a:lnTo>
                  <a:pt x="1013792" y="1594803"/>
                </a:lnTo>
                <a:lnTo>
                  <a:pt x="1010294" y="1599566"/>
                </a:lnTo>
                <a:lnTo>
                  <a:pt x="1006796" y="1603376"/>
                </a:lnTo>
                <a:lnTo>
                  <a:pt x="1002344" y="1607186"/>
                </a:lnTo>
                <a:lnTo>
                  <a:pt x="997892" y="1610361"/>
                </a:lnTo>
                <a:lnTo>
                  <a:pt x="993439" y="1613536"/>
                </a:lnTo>
                <a:lnTo>
                  <a:pt x="988033" y="1616076"/>
                </a:lnTo>
                <a:lnTo>
                  <a:pt x="982627" y="1617981"/>
                </a:lnTo>
                <a:lnTo>
                  <a:pt x="977221" y="1619568"/>
                </a:lnTo>
                <a:lnTo>
                  <a:pt x="971179" y="1620203"/>
                </a:lnTo>
                <a:lnTo>
                  <a:pt x="965455" y="1620838"/>
                </a:lnTo>
                <a:lnTo>
                  <a:pt x="959413" y="1620203"/>
                </a:lnTo>
                <a:lnTo>
                  <a:pt x="953370" y="1619568"/>
                </a:lnTo>
                <a:lnTo>
                  <a:pt x="947964" y="1617981"/>
                </a:lnTo>
                <a:lnTo>
                  <a:pt x="942558" y="1616076"/>
                </a:lnTo>
                <a:lnTo>
                  <a:pt x="937470" y="1613536"/>
                </a:lnTo>
                <a:lnTo>
                  <a:pt x="932700" y="1610361"/>
                </a:lnTo>
                <a:lnTo>
                  <a:pt x="927930" y="1607186"/>
                </a:lnTo>
                <a:lnTo>
                  <a:pt x="923795" y="1603376"/>
                </a:lnTo>
                <a:lnTo>
                  <a:pt x="919979" y="1599566"/>
                </a:lnTo>
                <a:lnTo>
                  <a:pt x="916799" y="1594803"/>
                </a:lnTo>
                <a:lnTo>
                  <a:pt x="913619" y="1590041"/>
                </a:lnTo>
                <a:lnTo>
                  <a:pt x="911393" y="1584961"/>
                </a:lnTo>
                <a:lnTo>
                  <a:pt x="909485" y="1579246"/>
                </a:lnTo>
                <a:lnTo>
                  <a:pt x="907895" y="1573848"/>
                </a:lnTo>
                <a:lnTo>
                  <a:pt x="906941" y="1567816"/>
                </a:lnTo>
                <a:lnTo>
                  <a:pt x="906623" y="1562101"/>
                </a:lnTo>
                <a:lnTo>
                  <a:pt x="906623" y="1173163"/>
                </a:lnTo>
                <a:lnTo>
                  <a:pt x="899627" y="1169988"/>
                </a:lnTo>
                <a:lnTo>
                  <a:pt x="892313" y="1166813"/>
                </a:lnTo>
                <a:lnTo>
                  <a:pt x="885316" y="1163003"/>
                </a:lnTo>
                <a:lnTo>
                  <a:pt x="878638" y="1158558"/>
                </a:lnTo>
                <a:lnTo>
                  <a:pt x="871960" y="1154113"/>
                </a:lnTo>
                <a:lnTo>
                  <a:pt x="865282" y="1149033"/>
                </a:lnTo>
                <a:lnTo>
                  <a:pt x="858922" y="1143953"/>
                </a:lnTo>
                <a:lnTo>
                  <a:pt x="852879" y="1138238"/>
                </a:lnTo>
                <a:lnTo>
                  <a:pt x="847473" y="1132205"/>
                </a:lnTo>
                <a:lnTo>
                  <a:pt x="842385" y="1125855"/>
                </a:lnTo>
                <a:lnTo>
                  <a:pt x="837297" y="1119505"/>
                </a:lnTo>
                <a:lnTo>
                  <a:pt x="832845" y="1113473"/>
                </a:lnTo>
                <a:lnTo>
                  <a:pt x="828393" y="1106488"/>
                </a:lnTo>
                <a:lnTo>
                  <a:pt x="824577" y="1099503"/>
                </a:lnTo>
                <a:lnTo>
                  <a:pt x="821397" y="1092835"/>
                </a:lnTo>
                <a:lnTo>
                  <a:pt x="818216" y="1085850"/>
                </a:lnTo>
                <a:lnTo>
                  <a:pt x="815354" y="1078230"/>
                </a:lnTo>
                <a:lnTo>
                  <a:pt x="813128" y="1071245"/>
                </a:lnTo>
                <a:lnTo>
                  <a:pt x="811220" y="1063625"/>
                </a:lnTo>
                <a:lnTo>
                  <a:pt x="809630" y="1056323"/>
                </a:lnTo>
                <a:lnTo>
                  <a:pt x="808040" y="1048703"/>
                </a:lnTo>
                <a:lnTo>
                  <a:pt x="807086" y="1041400"/>
                </a:lnTo>
                <a:lnTo>
                  <a:pt x="806768" y="1033463"/>
                </a:lnTo>
                <a:lnTo>
                  <a:pt x="806450" y="1025843"/>
                </a:lnTo>
                <a:lnTo>
                  <a:pt x="806768" y="1018540"/>
                </a:lnTo>
                <a:lnTo>
                  <a:pt x="807086" y="1010920"/>
                </a:lnTo>
                <a:lnTo>
                  <a:pt x="808040" y="1002983"/>
                </a:lnTo>
                <a:lnTo>
                  <a:pt x="809630" y="995680"/>
                </a:lnTo>
                <a:lnTo>
                  <a:pt x="811220" y="988060"/>
                </a:lnTo>
                <a:lnTo>
                  <a:pt x="813128" y="981075"/>
                </a:lnTo>
                <a:lnTo>
                  <a:pt x="815354" y="973455"/>
                </a:lnTo>
                <a:lnTo>
                  <a:pt x="818216" y="966470"/>
                </a:lnTo>
                <a:lnTo>
                  <a:pt x="821397" y="959485"/>
                </a:lnTo>
                <a:lnTo>
                  <a:pt x="824577" y="952183"/>
                </a:lnTo>
                <a:lnTo>
                  <a:pt x="828393" y="945515"/>
                </a:lnTo>
                <a:lnTo>
                  <a:pt x="832845" y="938848"/>
                </a:lnTo>
                <a:lnTo>
                  <a:pt x="837297" y="932180"/>
                </a:lnTo>
                <a:lnTo>
                  <a:pt x="842385" y="925830"/>
                </a:lnTo>
                <a:lnTo>
                  <a:pt x="847473" y="920115"/>
                </a:lnTo>
                <a:lnTo>
                  <a:pt x="852879" y="914083"/>
                </a:lnTo>
                <a:lnTo>
                  <a:pt x="859240" y="908368"/>
                </a:lnTo>
                <a:lnTo>
                  <a:pt x="865282" y="902653"/>
                </a:lnTo>
                <a:lnTo>
                  <a:pt x="871960" y="897890"/>
                </a:lnTo>
                <a:lnTo>
                  <a:pt x="878638" y="893445"/>
                </a:lnTo>
                <a:lnTo>
                  <a:pt x="885316" y="889000"/>
                </a:lnTo>
                <a:lnTo>
                  <a:pt x="892313" y="885508"/>
                </a:lnTo>
                <a:lnTo>
                  <a:pt x="899627" y="882015"/>
                </a:lnTo>
                <a:lnTo>
                  <a:pt x="906941" y="878840"/>
                </a:lnTo>
                <a:lnTo>
                  <a:pt x="914573" y="875983"/>
                </a:lnTo>
                <a:lnTo>
                  <a:pt x="921887" y="873760"/>
                </a:lnTo>
                <a:lnTo>
                  <a:pt x="929520" y="872173"/>
                </a:lnTo>
                <a:lnTo>
                  <a:pt x="936834" y="870585"/>
                </a:lnTo>
                <a:lnTo>
                  <a:pt x="944784" y="869315"/>
                </a:lnTo>
                <a:lnTo>
                  <a:pt x="952734" y="868363"/>
                </a:lnTo>
                <a:lnTo>
                  <a:pt x="960685" y="868045"/>
                </a:lnTo>
                <a:lnTo>
                  <a:pt x="967999" y="867728"/>
                </a:lnTo>
                <a:lnTo>
                  <a:pt x="1216364" y="620078"/>
                </a:lnTo>
                <a:lnTo>
                  <a:pt x="1219862" y="616585"/>
                </a:lnTo>
                <a:lnTo>
                  <a:pt x="1223996" y="613410"/>
                </a:lnTo>
                <a:lnTo>
                  <a:pt x="1228130" y="610235"/>
                </a:lnTo>
                <a:lnTo>
                  <a:pt x="1232264" y="607060"/>
                </a:lnTo>
                <a:lnTo>
                  <a:pt x="1236398" y="604520"/>
                </a:lnTo>
                <a:lnTo>
                  <a:pt x="1240851" y="601980"/>
                </a:lnTo>
                <a:lnTo>
                  <a:pt x="1245621" y="599758"/>
                </a:lnTo>
                <a:lnTo>
                  <a:pt x="1250073" y="597535"/>
                </a:lnTo>
                <a:lnTo>
                  <a:pt x="1254843" y="596265"/>
                </a:lnTo>
                <a:lnTo>
                  <a:pt x="1259295" y="594678"/>
                </a:lnTo>
                <a:lnTo>
                  <a:pt x="1264065" y="593408"/>
                </a:lnTo>
                <a:lnTo>
                  <a:pt x="1268835" y="592138"/>
                </a:lnTo>
                <a:lnTo>
                  <a:pt x="1278694" y="590868"/>
                </a:lnTo>
                <a:lnTo>
                  <a:pt x="1288552" y="590550"/>
                </a:lnTo>
                <a:close/>
                <a:moveTo>
                  <a:pt x="799395" y="26988"/>
                </a:moveTo>
                <a:lnTo>
                  <a:pt x="618825" y="785302"/>
                </a:lnTo>
                <a:lnTo>
                  <a:pt x="426196" y="592785"/>
                </a:lnTo>
                <a:lnTo>
                  <a:pt x="414454" y="608987"/>
                </a:lnTo>
                <a:lnTo>
                  <a:pt x="403030" y="625189"/>
                </a:lnTo>
                <a:lnTo>
                  <a:pt x="392240" y="641708"/>
                </a:lnTo>
                <a:lnTo>
                  <a:pt x="381450" y="658228"/>
                </a:lnTo>
                <a:lnTo>
                  <a:pt x="371295" y="674748"/>
                </a:lnTo>
                <a:lnTo>
                  <a:pt x="361775" y="691585"/>
                </a:lnTo>
                <a:lnTo>
                  <a:pt x="352254" y="709058"/>
                </a:lnTo>
                <a:lnTo>
                  <a:pt x="343369" y="726213"/>
                </a:lnTo>
                <a:lnTo>
                  <a:pt x="336387" y="741144"/>
                </a:lnTo>
                <a:lnTo>
                  <a:pt x="329088" y="756393"/>
                </a:lnTo>
                <a:lnTo>
                  <a:pt x="322741" y="771642"/>
                </a:lnTo>
                <a:lnTo>
                  <a:pt x="316711" y="786573"/>
                </a:lnTo>
                <a:lnTo>
                  <a:pt x="310365" y="801822"/>
                </a:lnTo>
                <a:lnTo>
                  <a:pt x="304652" y="817706"/>
                </a:lnTo>
                <a:lnTo>
                  <a:pt x="299257" y="832955"/>
                </a:lnTo>
                <a:lnTo>
                  <a:pt x="294180" y="848839"/>
                </a:lnTo>
                <a:lnTo>
                  <a:pt x="289420" y="864723"/>
                </a:lnTo>
                <a:lnTo>
                  <a:pt x="284977" y="880290"/>
                </a:lnTo>
                <a:lnTo>
                  <a:pt x="280851" y="896174"/>
                </a:lnTo>
                <a:lnTo>
                  <a:pt x="276726" y="912376"/>
                </a:lnTo>
                <a:lnTo>
                  <a:pt x="273235" y="927942"/>
                </a:lnTo>
                <a:lnTo>
                  <a:pt x="270062" y="944144"/>
                </a:lnTo>
                <a:lnTo>
                  <a:pt x="267523" y="960346"/>
                </a:lnTo>
                <a:lnTo>
                  <a:pt x="264667" y="976548"/>
                </a:lnTo>
                <a:lnTo>
                  <a:pt x="262128" y="992433"/>
                </a:lnTo>
                <a:lnTo>
                  <a:pt x="260224" y="1008634"/>
                </a:lnTo>
                <a:lnTo>
                  <a:pt x="258637" y="1024836"/>
                </a:lnTo>
                <a:lnTo>
                  <a:pt x="257050" y="1041038"/>
                </a:lnTo>
                <a:lnTo>
                  <a:pt x="256098" y="1057240"/>
                </a:lnTo>
                <a:lnTo>
                  <a:pt x="255464" y="1073760"/>
                </a:lnTo>
                <a:lnTo>
                  <a:pt x="254829" y="1089962"/>
                </a:lnTo>
                <a:lnTo>
                  <a:pt x="254829" y="1105846"/>
                </a:lnTo>
                <a:lnTo>
                  <a:pt x="254829" y="1122683"/>
                </a:lnTo>
                <a:lnTo>
                  <a:pt x="255464" y="1138568"/>
                </a:lnTo>
                <a:lnTo>
                  <a:pt x="256416" y="1155087"/>
                </a:lnTo>
                <a:lnTo>
                  <a:pt x="257050" y="1171289"/>
                </a:lnTo>
                <a:lnTo>
                  <a:pt x="258637" y="1187491"/>
                </a:lnTo>
                <a:lnTo>
                  <a:pt x="260224" y="1203693"/>
                </a:lnTo>
                <a:lnTo>
                  <a:pt x="262128" y="1219895"/>
                </a:lnTo>
                <a:lnTo>
                  <a:pt x="264667" y="1236097"/>
                </a:lnTo>
                <a:lnTo>
                  <a:pt x="267523" y="1251981"/>
                </a:lnTo>
                <a:lnTo>
                  <a:pt x="270379" y="1268183"/>
                </a:lnTo>
                <a:lnTo>
                  <a:pt x="273552" y="1284385"/>
                </a:lnTo>
                <a:lnTo>
                  <a:pt x="277361" y="1300269"/>
                </a:lnTo>
                <a:lnTo>
                  <a:pt x="281169" y="1316153"/>
                </a:lnTo>
                <a:lnTo>
                  <a:pt x="284977" y="1332038"/>
                </a:lnTo>
                <a:lnTo>
                  <a:pt x="289737" y="1347922"/>
                </a:lnTo>
                <a:lnTo>
                  <a:pt x="294497" y="1363488"/>
                </a:lnTo>
                <a:lnTo>
                  <a:pt x="299575" y="1379373"/>
                </a:lnTo>
                <a:lnTo>
                  <a:pt x="305287" y="1394622"/>
                </a:lnTo>
                <a:lnTo>
                  <a:pt x="310682" y="1410188"/>
                </a:lnTo>
                <a:lnTo>
                  <a:pt x="317029" y="1425437"/>
                </a:lnTo>
                <a:lnTo>
                  <a:pt x="323376" y="1440686"/>
                </a:lnTo>
                <a:lnTo>
                  <a:pt x="330040" y="1456252"/>
                </a:lnTo>
                <a:lnTo>
                  <a:pt x="337022" y="1471184"/>
                </a:lnTo>
                <a:lnTo>
                  <a:pt x="344003" y="1486115"/>
                </a:lnTo>
                <a:lnTo>
                  <a:pt x="351620" y="1501046"/>
                </a:lnTo>
                <a:lnTo>
                  <a:pt x="359553" y="1515660"/>
                </a:lnTo>
                <a:lnTo>
                  <a:pt x="367804" y="1530273"/>
                </a:lnTo>
                <a:lnTo>
                  <a:pt x="376373" y="1544887"/>
                </a:lnTo>
                <a:lnTo>
                  <a:pt x="384941" y="1558865"/>
                </a:lnTo>
                <a:lnTo>
                  <a:pt x="394461" y="1573161"/>
                </a:lnTo>
                <a:lnTo>
                  <a:pt x="403982" y="1587139"/>
                </a:lnTo>
                <a:lnTo>
                  <a:pt x="413819" y="1601117"/>
                </a:lnTo>
                <a:lnTo>
                  <a:pt x="423657" y="1614777"/>
                </a:lnTo>
                <a:lnTo>
                  <a:pt x="434130" y="1628120"/>
                </a:lnTo>
                <a:lnTo>
                  <a:pt x="444919" y="1641780"/>
                </a:lnTo>
                <a:lnTo>
                  <a:pt x="455709" y="1655123"/>
                </a:lnTo>
                <a:lnTo>
                  <a:pt x="466816" y="1668148"/>
                </a:lnTo>
                <a:lnTo>
                  <a:pt x="478558" y="1680856"/>
                </a:lnTo>
                <a:lnTo>
                  <a:pt x="490300" y="1693563"/>
                </a:lnTo>
                <a:lnTo>
                  <a:pt x="502676" y="1706270"/>
                </a:lnTo>
                <a:lnTo>
                  <a:pt x="512832" y="1716119"/>
                </a:lnTo>
                <a:lnTo>
                  <a:pt x="522987" y="1725967"/>
                </a:lnTo>
                <a:lnTo>
                  <a:pt x="533776" y="1735497"/>
                </a:lnTo>
                <a:lnTo>
                  <a:pt x="544249" y="1744710"/>
                </a:lnTo>
                <a:lnTo>
                  <a:pt x="555039" y="1753923"/>
                </a:lnTo>
                <a:lnTo>
                  <a:pt x="565511" y="1762818"/>
                </a:lnTo>
                <a:lnTo>
                  <a:pt x="587725" y="1780291"/>
                </a:lnTo>
                <a:lnTo>
                  <a:pt x="609939" y="1796811"/>
                </a:lnTo>
                <a:lnTo>
                  <a:pt x="633106" y="1812695"/>
                </a:lnTo>
                <a:lnTo>
                  <a:pt x="656589" y="1827626"/>
                </a:lnTo>
                <a:lnTo>
                  <a:pt x="680073" y="1841604"/>
                </a:lnTo>
                <a:lnTo>
                  <a:pt x="704509" y="1854629"/>
                </a:lnTo>
                <a:lnTo>
                  <a:pt x="728944" y="1867337"/>
                </a:lnTo>
                <a:lnTo>
                  <a:pt x="753697" y="1878774"/>
                </a:lnTo>
                <a:lnTo>
                  <a:pt x="778768" y="1889257"/>
                </a:lnTo>
                <a:lnTo>
                  <a:pt x="804155" y="1899741"/>
                </a:lnTo>
                <a:lnTo>
                  <a:pt x="829543" y="1908636"/>
                </a:lnTo>
                <a:lnTo>
                  <a:pt x="855566" y="1916896"/>
                </a:lnTo>
                <a:lnTo>
                  <a:pt x="881906" y="1923885"/>
                </a:lnTo>
                <a:lnTo>
                  <a:pt x="908245" y="1930556"/>
                </a:lnTo>
                <a:lnTo>
                  <a:pt x="934585" y="1936592"/>
                </a:lnTo>
                <a:lnTo>
                  <a:pt x="961242" y="1941357"/>
                </a:lnTo>
                <a:lnTo>
                  <a:pt x="988217" y="1945805"/>
                </a:lnTo>
                <a:lnTo>
                  <a:pt x="1014874" y="1948982"/>
                </a:lnTo>
                <a:lnTo>
                  <a:pt x="1042165" y="1951206"/>
                </a:lnTo>
                <a:lnTo>
                  <a:pt x="1068823" y="1952794"/>
                </a:lnTo>
                <a:lnTo>
                  <a:pt x="1095797" y="1953112"/>
                </a:lnTo>
                <a:lnTo>
                  <a:pt x="1123089" y="1953112"/>
                </a:lnTo>
                <a:lnTo>
                  <a:pt x="1150063" y="1951841"/>
                </a:lnTo>
                <a:lnTo>
                  <a:pt x="1177355" y="1950253"/>
                </a:lnTo>
                <a:lnTo>
                  <a:pt x="1204012" y="1947711"/>
                </a:lnTo>
                <a:lnTo>
                  <a:pt x="1231304" y="1944217"/>
                </a:lnTo>
                <a:lnTo>
                  <a:pt x="1257961" y="1939451"/>
                </a:lnTo>
                <a:lnTo>
                  <a:pt x="1284618" y="1934368"/>
                </a:lnTo>
                <a:lnTo>
                  <a:pt x="1311275" y="1928015"/>
                </a:lnTo>
                <a:lnTo>
                  <a:pt x="1258913" y="2147853"/>
                </a:lnTo>
                <a:lnTo>
                  <a:pt x="1246219" y="2200588"/>
                </a:lnTo>
                <a:lnTo>
                  <a:pt x="1220514" y="2203130"/>
                </a:lnTo>
                <a:lnTo>
                  <a:pt x="1195126" y="2205989"/>
                </a:lnTo>
                <a:lnTo>
                  <a:pt x="1169104" y="2207895"/>
                </a:lnTo>
                <a:lnTo>
                  <a:pt x="1143082" y="2209166"/>
                </a:lnTo>
                <a:lnTo>
                  <a:pt x="1117694" y="2209801"/>
                </a:lnTo>
                <a:lnTo>
                  <a:pt x="1091672" y="2209801"/>
                </a:lnTo>
                <a:lnTo>
                  <a:pt x="1065649" y="2209483"/>
                </a:lnTo>
                <a:lnTo>
                  <a:pt x="1039627" y="2208530"/>
                </a:lnTo>
                <a:lnTo>
                  <a:pt x="1013287" y="2206307"/>
                </a:lnTo>
                <a:lnTo>
                  <a:pt x="987265" y="2204083"/>
                </a:lnTo>
                <a:lnTo>
                  <a:pt x="961242" y="2201224"/>
                </a:lnTo>
                <a:lnTo>
                  <a:pt x="935537" y="2197411"/>
                </a:lnTo>
                <a:lnTo>
                  <a:pt x="909832" y="2193282"/>
                </a:lnTo>
                <a:lnTo>
                  <a:pt x="883810" y="2188199"/>
                </a:lnTo>
                <a:lnTo>
                  <a:pt x="857787" y="2182798"/>
                </a:lnTo>
                <a:lnTo>
                  <a:pt x="832400" y="2176762"/>
                </a:lnTo>
                <a:lnTo>
                  <a:pt x="832717" y="2174856"/>
                </a:lnTo>
                <a:lnTo>
                  <a:pt x="814946" y="2170091"/>
                </a:lnTo>
                <a:lnTo>
                  <a:pt x="797808" y="2165325"/>
                </a:lnTo>
                <a:lnTo>
                  <a:pt x="780037" y="2160242"/>
                </a:lnTo>
                <a:lnTo>
                  <a:pt x="762583" y="2154842"/>
                </a:lnTo>
                <a:lnTo>
                  <a:pt x="745446" y="2149441"/>
                </a:lnTo>
                <a:lnTo>
                  <a:pt x="727992" y="2143087"/>
                </a:lnTo>
                <a:lnTo>
                  <a:pt x="710856" y="2136734"/>
                </a:lnTo>
                <a:lnTo>
                  <a:pt x="693719" y="2130380"/>
                </a:lnTo>
                <a:lnTo>
                  <a:pt x="676900" y="2123391"/>
                </a:lnTo>
                <a:lnTo>
                  <a:pt x="660080" y="2116084"/>
                </a:lnTo>
                <a:lnTo>
                  <a:pt x="642943" y="2108777"/>
                </a:lnTo>
                <a:lnTo>
                  <a:pt x="626441" y="2100835"/>
                </a:lnTo>
                <a:lnTo>
                  <a:pt x="609939" y="2092893"/>
                </a:lnTo>
                <a:lnTo>
                  <a:pt x="593437" y="2084633"/>
                </a:lnTo>
                <a:lnTo>
                  <a:pt x="577253" y="2076056"/>
                </a:lnTo>
                <a:lnTo>
                  <a:pt x="561385" y="2067478"/>
                </a:lnTo>
                <a:lnTo>
                  <a:pt x="545201" y="2057948"/>
                </a:lnTo>
                <a:lnTo>
                  <a:pt x="529016" y="2048417"/>
                </a:lnTo>
                <a:lnTo>
                  <a:pt x="513149" y="2038887"/>
                </a:lnTo>
                <a:lnTo>
                  <a:pt x="497916" y="2028721"/>
                </a:lnTo>
                <a:lnTo>
                  <a:pt x="482049" y="2018555"/>
                </a:lnTo>
                <a:lnTo>
                  <a:pt x="466816" y="2007754"/>
                </a:lnTo>
                <a:lnTo>
                  <a:pt x="451901" y="1996952"/>
                </a:lnTo>
                <a:lnTo>
                  <a:pt x="436668" y="1985833"/>
                </a:lnTo>
                <a:lnTo>
                  <a:pt x="422070" y="1974397"/>
                </a:lnTo>
                <a:lnTo>
                  <a:pt x="407155" y="1962642"/>
                </a:lnTo>
                <a:lnTo>
                  <a:pt x="392557" y="1950888"/>
                </a:lnTo>
                <a:lnTo>
                  <a:pt x="378277" y="1938498"/>
                </a:lnTo>
                <a:lnTo>
                  <a:pt x="364313" y="1926109"/>
                </a:lnTo>
                <a:lnTo>
                  <a:pt x="350033" y="1913083"/>
                </a:lnTo>
                <a:lnTo>
                  <a:pt x="336387" y="1900058"/>
                </a:lnTo>
                <a:lnTo>
                  <a:pt x="322424" y="1886716"/>
                </a:lnTo>
                <a:lnTo>
                  <a:pt x="305604" y="1869243"/>
                </a:lnTo>
                <a:lnTo>
                  <a:pt x="289420" y="1852088"/>
                </a:lnTo>
                <a:lnTo>
                  <a:pt x="273235" y="1833980"/>
                </a:lnTo>
                <a:lnTo>
                  <a:pt x="258002" y="1815554"/>
                </a:lnTo>
                <a:lnTo>
                  <a:pt x="242452" y="1797446"/>
                </a:lnTo>
                <a:lnTo>
                  <a:pt x="228172" y="1779020"/>
                </a:lnTo>
                <a:lnTo>
                  <a:pt x="213891" y="1760277"/>
                </a:lnTo>
                <a:lnTo>
                  <a:pt x="200245" y="1741216"/>
                </a:lnTo>
                <a:lnTo>
                  <a:pt x="187234" y="1721837"/>
                </a:lnTo>
                <a:lnTo>
                  <a:pt x="174223" y="1702141"/>
                </a:lnTo>
                <a:lnTo>
                  <a:pt x="161846" y="1682444"/>
                </a:lnTo>
                <a:lnTo>
                  <a:pt x="150105" y="1662748"/>
                </a:lnTo>
                <a:lnTo>
                  <a:pt x="138363" y="1642734"/>
                </a:lnTo>
                <a:lnTo>
                  <a:pt x="127573" y="1622402"/>
                </a:lnTo>
                <a:lnTo>
                  <a:pt x="117101" y="1602388"/>
                </a:lnTo>
                <a:lnTo>
                  <a:pt x="106946" y="1581420"/>
                </a:lnTo>
                <a:lnTo>
                  <a:pt x="97425" y="1560453"/>
                </a:lnTo>
                <a:lnTo>
                  <a:pt x="87905" y="1539486"/>
                </a:lnTo>
                <a:lnTo>
                  <a:pt x="79336" y="1518836"/>
                </a:lnTo>
                <a:lnTo>
                  <a:pt x="71085" y="1497551"/>
                </a:lnTo>
                <a:lnTo>
                  <a:pt x="63152" y="1476267"/>
                </a:lnTo>
                <a:lnTo>
                  <a:pt x="56170" y="1454664"/>
                </a:lnTo>
                <a:lnTo>
                  <a:pt x="49189" y="1432744"/>
                </a:lnTo>
                <a:lnTo>
                  <a:pt x="42842" y="1411141"/>
                </a:lnTo>
                <a:lnTo>
                  <a:pt x="36495" y="1389539"/>
                </a:lnTo>
                <a:lnTo>
                  <a:pt x="31100" y="1367618"/>
                </a:lnTo>
                <a:lnTo>
                  <a:pt x="25705" y="1345380"/>
                </a:lnTo>
                <a:lnTo>
                  <a:pt x="21262" y="1323460"/>
                </a:lnTo>
                <a:lnTo>
                  <a:pt x="17137" y="1301222"/>
                </a:lnTo>
                <a:lnTo>
                  <a:pt x="13328" y="1278984"/>
                </a:lnTo>
                <a:lnTo>
                  <a:pt x="10155" y="1256746"/>
                </a:lnTo>
                <a:lnTo>
                  <a:pt x="7299" y="1234508"/>
                </a:lnTo>
                <a:lnTo>
                  <a:pt x="5077" y="1211953"/>
                </a:lnTo>
                <a:lnTo>
                  <a:pt x="2856" y="1189397"/>
                </a:lnTo>
                <a:lnTo>
                  <a:pt x="1587" y="1167159"/>
                </a:lnTo>
                <a:lnTo>
                  <a:pt x="317" y="1144604"/>
                </a:lnTo>
                <a:lnTo>
                  <a:pt x="0" y="1122048"/>
                </a:lnTo>
                <a:lnTo>
                  <a:pt x="0" y="1099810"/>
                </a:lnTo>
                <a:lnTo>
                  <a:pt x="0" y="1077254"/>
                </a:lnTo>
                <a:lnTo>
                  <a:pt x="635" y="1054699"/>
                </a:lnTo>
                <a:lnTo>
                  <a:pt x="2221" y="1032461"/>
                </a:lnTo>
                <a:lnTo>
                  <a:pt x="3808" y="1009905"/>
                </a:lnTo>
                <a:lnTo>
                  <a:pt x="5712" y="987350"/>
                </a:lnTo>
                <a:lnTo>
                  <a:pt x="8568" y="965429"/>
                </a:lnTo>
                <a:lnTo>
                  <a:pt x="11742" y="942874"/>
                </a:lnTo>
                <a:lnTo>
                  <a:pt x="14915" y="920636"/>
                </a:lnTo>
                <a:lnTo>
                  <a:pt x="19041" y="898398"/>
                </a:lnTo>
                <a:lnTo>
                  <a:pt x="23484" y="876478"/>
                </a:lnTo>
                <a:lnTo>
                  <a:pt x="28244" y="854240"/>
                </a:lnTo>
                <a:lnTo>
                  <a:pt x="33639" y="832319"/>
                </a:lnTo>
                <a:lnTo>
                  <a:pt x="39351" y="810717"/>
                </a:lnTo>
                <a:lnTo>
                  <a:pt x="45380" y="788479"/>
                </a:lnTo>
                <a:lnTo>
                  <a:pt x="52045" y="766876"/>
                </a:lnTo>
                <a:lnTo>
                  <a:pt x="59344" y="745591"/>
                </a:lnTo>
                <a:lnTo>
                  <a:pt x="66643" y="723989"/>
                </a:lnTo>
                <a:lnTo>
                  <a:pt x="74894" y="702704"/>
                </a:lnTo>
                <a:lnTo>
                  <a:pt x="83145" y="681737"/>
                </a:lnTo>
                <a:lnTo>
                  <a:pt x="92348" y="660452"/>
                </a:lnTo>
                <a:lnTo>
                  <a:pt x="101868" y="639802"/>
                </a:lnTo>
                <a:lnTo>
                  <a:pt x="111706" y="619153"/>
                </a:lnTo>
                <a:lnTo>
                  <a:pt x="121861" y="598821"/>
                </a:lnTo>
                <a:lnTo>
                  <a:pt x="132333" y="578171"/>
                </a:lnTo>
                <a:lnTo>
                  <a:pt x="143758" y="558157"/>
                </a:lnTo>
                <a:lnTo>
                  <a:pt x="155182" y="538143"/>
                </a:lnTo>
                <a:lnTo>
                  <a:pt x="165337" y="521623"/>
                </a:lnTo>
                <a:lnTo>
                  <a:pt x="175810" y="505422"/>
                </a:lnTo>
                <a:lnTo>
                  <a:pt x="186282" y="489220"/>
                </a:lnTo>
                <a:lnTo>
                  <a:pt x="197389" y="473018"/>
                </a:lnTo>
                <a:lnTo>
                  <a:pt x="208814" y="457451"/>
                </a:lnTo>
                <a:lnTo>
                  <a:pt x="220238" y="441567"/>
                </a:lnTo>
                <a:lnTo>
                  <a:pt x="231980" y="425683"/>
                </a:lnTo>
                <a:lnTo>
                  <a:pt x="244039" y="410434"/>
                </a:lnTo>
                <a:lnTo>
                  <a:pt x="41255" y="207115"/>
                </a:lnTo>
                <a:lnTo>
                  <a:pt x="799395" y="26988"/>
                </a:lnTo>
                <a:close/>
                <a:moveTo>
                  <a:pt x="1115113" y="0"/>
                </a:moveTo>
                <a:lnTo>
                  <a:pt x="1141155" y="953"/>
                </a:lnTo>
                <a:lnTo>
                  <a:pt x="1167196" y="1906"/>
                </a:lnTo>
                <a:lnTo>
                  <a:pt x="1193555" y="3494"/>
                </a:lnTo>
                <a:lnTo>
                  <a:pt x="1219596" y="6035"/>
                </a:lnTo>
                <a:lnTo>
                  <a:pt x="1245320" y="9212"/>
                </a:lnTo>
                <a:lnTo>
                  <a:pt x="1271044" y="12706"/>
                </a:lnTo>
                <a:lnTo>
                  <a:pt x="1297085" y="17152"/>
                </a:lnTo>
                <a:lnTo>
                  <a:pt x="1323126" y="21599"/>
                </a:lnTo>
                <a:lnTo>
                  <a:pt x="1348532" y="27317"/>
                </a:lnTo>
                <a:lnTo>
                  <a:pt x="1374574" y="33670"/>
                </a:lnTo>
                <a:lnTo>
                  <a:pt x="1392676" y="38434"/>
                </a:lnTo>
                <a:lnTo>
                  <a:pt x="1410460" y="42881"/>
                </a:lnTo>
                <a:lnTo>
                  <a:pt x="1428244" y="48599"/>
                </a:lnTo>
                <a:lnTo>
                  <a:pt x="1445711" y="53999"/>
                </a:lnTo>
                <a:lnTo>
                  <a:pt x="1463495" y="60034"/>
                </a:lnTo>
                <a:lnTo>
                  <a:pt x="1480962" y="66387"/>
                </a:lnTo>
                <a:lnTo>
                  <a:pt x="1498746" y="72422"/>
                </a:lnTo>
                <a:lnTo>
                  <a:pt x="1515578" y="79092"/>
                </a:lnTo>
                <a:lnTo>
                  <a:pt x="1532727" y="86398"/>
                </a:lnTo>
                <a:lnTo>
                  <a:pt x="1549876" y="93703"/>
                </a:lnTo>
                <a:lnTo>
                  <a:pt x="1566708" y="101327"/>
                </a:lnTo>
                <a:lnTo>
                  <a:pt x="1583222" y="109585"/>
                </a:lnTo>
                <a:lnTo>
                  <a:pt x="1600053" y="117526"/>
                </a:lnTo>
                <a:lnTo>
                  <a:pt x="1616250" y="126103"/>
                </a:lnTo>
                <a:lnTo>
                  <a:pt x="1632764" y="134679"/>
                </a:lnTo>
                <a:lnTo>
                  <a:pt x="1648960" y="143890"/>
                </a:lnTo>
                <a:lnTo>
                  <a:pt x="1665157" y="152784"/>
                </a:lnTo>
                <a:lnTo>
                  <a:pt x="1681035" y="162631"/>
                </a:lnTo>
                <a:lnTo>
                  <a:pt x="1696597" y="172478"/>
                </a:lnTo>
                <a:lnTo>
                  <a:pt x="1712158" y="182325"/>
                </a:lnTo>
                <a:lnTo>
                  <a:pt x="1727402" y="193124"/>
                </a:lnTo>
                <a:lnTo>
                  <a:pt x="1742645" y="203606"/>
                </a:lnTo>
                <a:lnTo>
                  <a:pt x="1757572" y="214406"/>
                </a:lnTo>
                <a:lnTo>
                  <a:pt x="1772498" y="225206"/>
                </a:lnTo>
                <a:lnTo>
                  <a:pt x="1787106" y="236641"/>
                </a:lnTo>
                <a:lnTo>
                  <a:pt x="1801715" y="248711"/>
                </a:lnTo>
                <a:lnTo>
                  <a:pt x="1816323" y="260464"/>
                </a:lnTo>
                <a:lnTo>
                  <a:pt x="1830614" y="272534"/>
                </a:lnTo>
                <a:lnTo>
                  <a:pt x="1844270" y="284922"/>
                </a:lnTo>
                <a:lnTo>
                  <a:pt x="1857926" y="297310"/>
                </a:lnTo>
                <a:lnTo>
                  <a:pt x="1871582" y="310333"/>
                </a:lnTo>
                <a:lnTo>
                  <a:pt x="1884920" y="323356"/>
                </a:lnTo>
                <a:lnTo>
                  <a:pt x="1901751" y="340826"/>
                </a:lnTo>
                <a:lnTo>
                  <a:pt x="1918265" y="358296"/>
                </a:lnTo>
                <a:lnTo>
                  <a:pt x="1934144" y="376084"/>
                </a:lnTo>
                <a:lnTo>
                  <a:pt x="1949706" y="394190"/>
                </a:lnTo>
                <a:lnTo>
                  <a:pt x="1964632" y="412295"/>
                </a:lnTo>
                <a:lnTo>
                  <a:pt x="1979240" y="431036"/>
                </a:lnTo>
                <a:lnTo>
                  <a:pt x="1993531" y="449776"/>
                </a:lnTo>
                <a:lnTo>
                  <a:pt x="2007187" y="468835"/>
                </a:lnTo>
                <a:lnTo>
                  <a:pt x="2020525" y="487893"/>
                </a:lnTo>
                <a:lnTo>
                  <a:pt x="2033228" y="507587"/>
                </a:lnTo>
                <a:lnTo>
                  <a:pt x="2045931" y="527280"/>
                </a:lnTo>
                <a:lnTo>
                  <a:pt x="2057682" y="546974"/>
                </a:lnTo>
                <a:lnTo>
                  <a:pt x="2069114" y="567303"/>
                </a:lnTo>
                <a:lnTo>
                  <a:pt x="2080230" y="587314"/>
                </a:lnTo>
                <a:lnTo>
                  <a:pt x="2090710" y="607643"/>
                </a:lnTo>
                <a:lnTo>
                  <a:pt x="2100555" y="628607"/>
                </a:lnTo>
                <a:lnTo>
                  <a:pt x="2110399" y="648936"/>
                </a:lnTo>
                <a:lnTo>
                  <a:pt x="2119609" y="670218"/>
                </a:lnTo>
                <a:lnTo>
                  <a:pt x="2128184" y="691182"/>
                </a:lnTo>
                <a:lnTo>
                  <a:pt x="2136441" y="712464"/>
                </a:lnTo>
                <a:lnTo>
                  <a:pt x="2144380" y="733745"/>
                </a:lnTo>
                <a:lnTo>
                  <a:pt x="2151684" y="755345"/>
                </a:lnTo>
                <a:lnTo>
                  <a:pt x="2158354" y="776627"/>
                </a:lnTo>
                <a:lnTo>
                  <a:pt x="2165023" y="798544"/>
                </a:lnTo>
                <a:lnTo>
                  <a:pt x="2171057" y="820461"/>
                </a:lnTo>
                <a:lnTo>
                  <a:pt x="2176455" y="842378"/>
                </a:lnTo>
                <a:lnTo>
                  <a:pt x="2181537" y="863977"/>
                </a:lnTo>
                <a:lnTo>
                  <a:pt x="2186300" y="886530"/>
                </a:lnTo>
                <a:lnTo>
                  <a:pt x="2190429" y="908447"/>
                </a:lnTo>
                <a:lnTo>
                  <a:pt x="2194240" y="930681"/>
                </a:lnTo>
                <a:lnTo>
                  <a:pt x="2197416" y="952916"/>
                </a:lnTo>
                <a:lnTo>
                  <a:pt x="2200591" y="975151"/>
                </a:lnTo>
                <a:lnTo>
                  <a:pt x="2202814" y="997703"/>
                </a:lnTo>
                <a:lnTo>
                  <a:pt x="2204402" y="1019938"/>
                </a:lnTo>
                <a:lnTo>
                  <a:pt x="2205990" y="1042490"/>
                </a:lnTo>
                <a:lnTo>
                  <a:pt x="2207260" y="1065043"/>
                </a:lnTo>
                <a:lnTo>
                  <a:pt x="2207578" y="1087277"/>
                </a:lnTo>
                <a:lnTo>
                  <a:pt x="2208213" y="1109830"/>
                </a:lnTo>
                <a:lnTo>
                  <a:pt x="2207578" y="1132382"/>
                </a:lnTo>
                <a:lnTo>
                  <a:pt x="2206943" y="1154617"/>
                </a:lnTo>
                <a:lnTo>
                  <a:pt x="2205673" y="1177169"/>
                </a:lnTo>
                <a:lnTo>
                  <a:pt x="2203767" y="1199721"/>
                </a:lnTo>
                <a:lnTo>
                  <a:pt x="2201862" y="1221956"/>
                </a:lnTo>
                <a:lnTo>
                  <a:pt x="2199003" y="1244508"/>
                </a:lnTo>
                <a:lnTo>
                  <a:pt x="2195828" y="1267061"/>
                </a:lnTo>
                <a:lnTo>
                  <a:pt x="2192652" y="1288978"/>
                </a:lnTo>
                <a:lnTo>
                  <a:pt x="2188841" y="1310895"/>
                </a:lnTo>
                <a:lnTo>
                  <a:pt x="2184077" y="1333447"/>
                </a:lnTo>
                <a:lnTo>
                  <a:pt x="2179314" y="1355047"/>
                </a:lnTo>
                <a:lnTo>
                  <a:pt x="2173915" y="1377281"/>
                </a:lnTo>
                <a:lnTo>
                  <a:pt x="2168198" y="1399198"/>
                </a:lnTo>
                <a:lnTo>
                  <a:pt x="2162165" y="1420798"/>
                </a:lnTo>
                <a:lnTo>
                  <a:pt x="2155178" y="1442397"/>
                </a:lnTo>
                <a:lnTo>
                  <a:pt x="2148191" y="1464314"/>
                </a:lnTo>
                <a:lnTo>
                  <a:pt x="2140887" y="1485596"/>
                </a:lnTo>
                <a:lnTo>
                  <a:pt x="2132630" y="1506878"/>
                </a:lnTo>
                <a:lnTo>
                  <a:pt x="2124055" y="1527842"/>
                </a:lnTo>
                <a:lnTo>
                  <a:pt x="2115163" y="1548806"/>
                </a:lnTo>
                <a:lnTo>
                  <a:pt x="2105636" y="1569770"/>
                </a:lnTo>
                <a:lnTo>
                  <a:pt x="2095791" y="1590735"/>
                </a:lnTo>
                <a:lnTo>
                  <a:pt x="2085628" y="1611063"/>
                </a:lnTo>
                <a:lnTo>
                  <a:pt x="2075148" y="1631710"/>
                </a:lnTo>
                <a:lnTo>
                  <a:pt x="2063716" y="1651721"/>
                </a:lnTo>
                <a:lnTo>
                  <a:pt x="2052283" y="1671732"/>
                </a:lnTo>
                <a:lnTo>
                  <a:pt x="2041803" y="1687932"/>
                </a:lnTo>
                <a:lnTo>
                  <a:pt x="2031640" y="1704449"/>
                </a:lnTo>
                <a:lnTo>
                  <a:pt x="2021160" y="1720649"/>
                </a:lnTo>
                <a:lnTo>
                  <a:pt x="2010045" y="1736848"/>
                </a:lnTo>
                <a:lnTo>
                  <a:pt x="1998930" y="1752413"/>
                </a:lnTo>
                <a:lnTo>
                  <a:pt x="1987180" y="1768295"/>
                </a:lnTo>
                <a:lnTo>
                  <a:pt x="1975429" y="1783541"/>
                </a:lnTo>
                <a:lnTo>
                  <a:pt x="1963044" y="1798788"/>
                </a:lnTo>
                <a:lnTo>
                  <a:pt x="2166293" y="2002394"/>
                </a:lnTo>
                <a:lnTo>
                  <a:pt x="1407602" y="2182813"/>
                </a:lnTo>
                <a:lnTo>
                  <a:pt x="1588303" y="1424292"/>
                </a:lnTo>
                <a:lnTo>
                  <a:pt x="1780755" y="1616463"/>
                </a:lnTo>
                <a:lnTo>
                  <a:pt x="1792823" y="1600899"/>
                </a:lnTo>
                <a:lnTo>
                  <a:pt x="1804255" y="1584699"/>
                </a:lnTo>
                <a:lnTo>
                  <a:pt x="1815053" y="1568182"/>
                </a:lnTo>
                <a:lnTo>
                  <a:pt x="1825851" y="1551665"/>
                </a:lnTo>
                <a:lnTo>
                  <a:pt x="1836013" y="1534830"/>
                </a:lnTo>
                <a:lnTo>
                  <a:pt x="1845540" y="1517678"/>
                </a:lnTo>
                <a:lnTo>
                  <a:pt x="1855068" y="1500525"/>
                </a:lnTo>
                <a:lnTo>
                  <a:pt x="1863960" y="1483055"/>
                </a:lnTo>
                <a:lnTo>
                  <a:pt x="1870946" y="1468126"/>
                </a:lnTo>
                <a:lnTo>
                  <a:pt x="1878251" y="1453197"/>
                </a:lnTo>
                <a:lnTo>
                  <a:pt x="1884602" y="1438268"/>
                </a:lnTo>
                <a:lnTo>
                  <a:pt x="1891271" y="1422704"/>
                </a:lnTo>
                <a:lnTo>
                  <a:pt x="1896988" y="1407457"/>
                </a:lnTo>
                <a:lnTo>
                  <a:pt x="1902704" y="1392210"/>
                </a:lnTo>
                <a:lnTo>
                  <a:pt x="1908103" y="1376328"/>
                </a:lnTo>
                <a:lnTo>
                  <a:pt x="1913184" y="1360764"/>
                </a:lnTo>
                <a:lnTo>
                  <a:pt x="1917948" y="1344882"/>
                </a:lnTo>
                <a:lnTo>
                  <a:pt x="1922712" y="1329000"/>
                </a:lnTo>
                <a:lnTo>
                  <a:pt x="1926522" y="1313436"/>
                </a:lnTo>
                <a:lnTo>
                  <a:pt x="1930651" y="1297554"/>
                </a:lnTo>
                <a:lnTo>
                  <a:pt x="1934144" y="1281354"/>
                </a:lnTo>
                <a:lnTo>
                  <a:pt x="1937320" y="1265473"/>
                </a:lnTo>
                <a:lnTo>
                  <a:pt x="1940496" y="1249591"/>
                </a:lnTo>
                <a:lnTo>
                  <a:pt x="1942719" y="1233391"/>
                </a:lnTo>
                <a:lnTo>
                  <a:pt x="1944942" y="1217191"/>
                </a:lnTo>
                <a:lnTo>
                  <a:pt x="1947165" y="1200992"/>
                </a:lnTo>
                <a:lnTo>
                  <a:pt x="1949070" y="1184475"/>
                </a:lnTo>
                <a:lnTo>
                  <a:pt x="1950341" y="1168593"/>
                </a:lnTo>
                <a:lnTo>
                  <a:pt x="1951293" y="1152393"/>
                </a:lnTo>
                <a:lnTo>
                  <a:pt x="1952246" y="1135876"/>
                </a:lnTo>
                <a:lnTo>
                  <a:pt x="1952564" y="1119676"/>
                </a:lnTo>
                <a:lnTo>
                  <a:pt x="1952564" y="1103477"/>
                </a:lnTo>
                <a:lnTo>
                  <a:pt x="1952564" y="1086960"/>
                </a:lnTo>
                <a:lnTo>
                  <a:pt x="1952246" y="1070760"/>
                </a:lnTo>
                <a:lnTo>
                  <a:pt x="1951293" y="1054560"/>
                </a:lnTo>
                <a:lnTo>
                  <a:pt x="1950341" y="1038043"/>
                </a:lnTo>
                <a:lnTo>
                  <a:pt x="1948753" y="1021844"/>
                </a:lnTo>
                <a:lnTo>
                  <a:pt x="1947165" y="1005962"/>
                </a:lnTo>
                <a:lnTo>
                  <a:pt x="1944942" y="989762"/>
                </a:lnTo>
                <a:lnTo>
                  <a:pt x="1942719" y="973563"/>
                </a:lnTo>
                <a:lnTo>
                  <a:pt x="1939861" y="957363"/>
                </a:lnTo>
                <a:lnTo>
                  <a:pt x="1937320" y="941163"/>
                </a:lnTo>
                <a:lnTo>
                  <a:pt x="1933509" y="925599"/>
                </a:lnTo>
                <a:lnTo>
                  <a:pt x="1930016" y="909400"/>
                </a:lnTo>
                <a:lnTo>
                  <a:pt x="1926522" y="893518"/>
                </a:lnTo>
                <a:lnTo>
                  <a:pt x="1922394" y="877318"/>
                </a:lnTo>
                <a:lnTo>
                  <a:pt x="1917948" y="861754"/>
                </a:lnTo>
                <a:lnTo>
                  <a:pt x="1912867" y="845872"/>
                </a:lnTo>
                <a:lnTo>
                  <a:pt x="1907785" y="830625"/>
                </a:lnTo>
                <a:lnTo>
                  <a:pt x="1902704" y="814743"/>
                </a:lnTo>
                <a:lnTo>
                  <a:pt x="1896670" y="799497"/>
                </a:lnTo>
                <a:lnTo>
                  <a:pt x="1890636" y="784250"/>
                </a:lnTo>
                <a:lnTo>
                  <a:pt x="1883967" y="768686"/>
                </a:lnTo>
                <a:lnTo>
                  <a:pt x="1877298" y="753757"/>
                </a:lnTo>
                <a:lnTo>
                  <a:pt x="1870629" y="738510"/>
                </a:lnTo>
                <a:lnTo>
                  <a:pt x="1863325" y="723899"/>
                </a:lnTo>
                <a:lnTo>
                  <a:pt x="1855703" y="708970"/>
                </a:lnTo>
                <a:lnTo>
                  <a:pt x="1847763" y="694358"/>
                </a:lnTo>
                <a:lnTo>
                  <a:pt x="1839506" y="679747"/>
                </a:lnTo>
                <a:lnTo>
                  <a:pt x="1830932" y="665135"/>
                </a:lnTo>
                <a:lnTo>
                  <a:pt x="1822357" y="650524"/>
                </a:lnTo>
                <a:lnTo>
                  <a:pt x="1813147" y="636548"/>
                </a:lnTo>
                <a:lnTo>
                  <a:pt x="1803620" y="622572"/>
                </a:lnTo>
                <a:lnTo>
                  <a:pt x="1793775" y="608913"/>
                </a:lnTo>
                <a:lnTo>
                  <a:pt x="1783613" y="595255"/>
                </a:lnTo>
                <a:lnTo>
                  <a:pt x="1773450" y="581279"/>
                </a:lnTo>
                <a:lnTo>
                  <a:pt x="1762653" y="567938"/>
                </a:lnTo>
                <a:lnTo>
                  <a:pt x="1751855" y="554915"/>
                </a:lnTo>
                <a:lnTo>
                  <a:pt x="1740422" y="541892"/>
                </a:lnTo>
                <a:lnTo>
                  <a:pt x="1728672" y="528868"/>
                </a:lnTo>
                <a:lnTo>
                  <a:pt x="1716604" y="516481"/>
                </a:lnTo>
                <a:lnTo>
                  <a:pt x="1704536" y="503775"/>
                </a:lnTo>
                <a:lnTo>
                  <a:pt x="1694374" y="493611"/>
                </a:lnTo>
                <a:lnTo>
                  <a:pt x="1683576" y="483764"/>
                </a:lnTo>
                <a:lnTo>
                  <a:pt x="1673414" y="473917"/>
                </a:lnTo>
                <a:lnTo>
                  <a:pt x="1662298" y="464388"/>
                </a:lnTo>
                <a:lnTo>
                  <a:pt x="1651818" y="455176"/>
                </a:lnTo>
                <a:lnTo>
                  <a:pt x="1640703" y="445965"/>
                </a:lnTo>
                <a:lnTo>
                  <a:pt x="1629270" y="437071"/>
                </a:lnTo>
                <a:lnTo>
                  <a:pt x="1618155" y="428177"/>
                </a:lnTo>
                <a:lnTo>
                  <a:pt x="1607040" y="419918"/>
                </a:lnTo>
                <a:lnTo>
                  <a:pt x="1594972" y="411342"/>
                </a:lnTo>
                <a:lnTo>
                  <a:pt x="1583539" y="403401"/>
                </a:lnTo>
                <a:lnTo>
                  <a:pt x="1571789" y="395460"/>
                </a:lnTo>
                <a:lnTo>
                  <a:pt x="1559721" y="387519"/>
                </a:lnTo>
                <a:lnTo>
                  <a:pt x="1547971" y="380213"/>
                </a:lnTo>
                <a:lnTo>
                  <a:pt x="1535585" y="372590"/>
                </a:lnTo>
                <a:lnTo>
                  <a:pt x="1522882" y="365602"/>
                </a:lnTo>
                <a:lnTo>
                  <a:pt x="1510814" y="358296"/>
                </a:lnTo>
                <a:lnTo>
                  <a:pt x="1498111" y="351626"/>
                </a:lnTo>
                <a:lnTo>
                  <a:pt x="1485726" y="345591"/>
                </a:lnTo>
                <a:lnTo>
                  <a:pt x="1472705" y="339238"/>
                </a:lnTo>
                <a:lnTo>
                  <a:pt x="1460002" y="332885"/>
                </a:lnTo>
                <a:lnTo>
                  <a:pt x="1446981" y="326850"/>
                </a:lnTo>
                <a:lnTo>
                  <a:pt x="1433961" y="321450"/>
                </a:lnTo>
                <a:lnTo>
                  <a:pt x="1420622" y="316051"/>
                </a:lnTo>
                <a:lnTo>
                  <a:pt x="1407284" y="310651"/>
                </a:lnTo>
                <a:lnTo>
                  <a:pt x="1394263" y="305568"/>
                </a:lnTo>
                <a:lnTo>
                  <a:pt x="1380608" y="300804"/>
                </a:lnTo>
                <a:lnTo>
                  <a:pt x="1367269" y="296674"/>
                </a:lnTo>
                <a:lnTo>
                  <a:pt x="1353614" y="292228"/>
                </a:lnTo>
                <a:lnTo>
                  <a:pt x="1339958" y="288416"/>
                </a:lnTo>
                <a:lnTo>
                  <a:pt x="1326302" y="284287"/>
                </a:lnTo>
                <a:lnTo>
                  <a:pt x="1312329" y="280793"/>
                </a:lnTo>
                <a:lnTo>
                  <a:pt x="1286287" y="274440"/>
                </a:lnTo>
                <a:lnTo>
                  <a:pt x="1259928" y="269358"/>
                </a:lnTo>
                <a:lnTo>
                  <a:pt x="1234205" y="264593"/>
                </a:lnTo>
                <a:lnTo>
                  <a:pt x="1207528" y="261099"/>
                </a:lnTo>
                <a:lnTo>
                  <a:pt x="1181169" y="258558"/>
                </a:lnTo>
                <a:lnTo>
                  <a:pt x="1155446" y="256334"/>
                </a:lnTo>
                <a:lnTo>
                  <a:pt x="1129087" y="255381"/>
                </a:lnTo>
                <a:lnTo>
                  <a:pt x="1102410" y="254746"/>
                </a:lnTo>
                <a:lnTo>
                  <a:pt x="1076687" y="255699"/>
                </a:lnTo>
                <a:lnTo>
                  <a:pt x="1050328" y="256970"/>
                </a:lnTo>
                <a:lnTo>
                  <a:pt x="1024286" y="258875"/>
                </a:lnTo>
                <a:lnTo>
                  <a:pt x="998245" y="261417"/>
                </a:lnTo>
                <a:lnTo>
                  <a:pt x="972204" y="265546"/>
                </a:lnTo>
                <a:lnTo>
                  <a:pt x="946798" y="269993"/>
                </a:lnTo>
                <a:lnTo>
                  <a:pt x="921074" y="275075"/>
                </a:lnTo>
                <a:lnTo>
                  <a:pt x="895350" y="280793"/>
                </a:lnTo>
                <a:lnTo>
                  <a:pt x="947750" y="62257"/>
                </a:lnTo>
                <a:lnTo>
                  <a:pt x="960453" y="9847"/>
                </a:lnTo>
                <a:lnTo>
                  <a:pt x="986177" y="6670"/>
                </a:lnTo>
                <a:lnTo>
                  <a:pt x="1011583" y="4129"/>
                </a:lnTo>
                <a:lnTo>
                  <a:pt x="1037625" y="2541"/>
                </a:lnTo>
                <a:lnTo>
                  <a:pt x="1063666" y="953"/>
                </a:lnTo>
                <a:lnTo>
                  <a:pt x="1089072" y="635"/>
                </a:lnTo>
                <a:lnTo>
                  <a:pt x="111511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673526" y="2152153"/>
            <a:ext cx="541371" cy="380102"/>
            <a:chOff x="2409665" y="939861"/>
            <a:chExt cx="5638961" cy="3959164"/>
          </a:xfrm>
          <a:solidFill>
            <a:schemeClr val="bg1"/>
          </a:solidFill>
        </p:grpSpPr>
        <p:sp>
          <p:nvSpPr>
            <p:cNvPr id="31" name="流程图: 联系 2"/>
            <p:cNvSpPr/>
            <p:nvPr/>
          </p:nvSpPr>
          <p:spPr>
            <a:xfrm>
              <a:off x="3884040" y="1024462"/>
              <a:ext cx="2680685" cy="3874563"/>
            </a:xfrm>
            <a:custGeom>
              <a:avLst/>
              <a:gdLst/>
              <a:ahLst/>
              <a:cxnLst/>
              <a:rect l="l" t="t" r="r" b="b"/>
              <a:pathLst>
                <a:path w="2680685" h="3874563">
                  <a:moveTo>
                    <a:pt x="1049911" y="1326547"/>
                  </a:moveTo>
                  <a:lnTo>
                    <a:pt x="1130886" y="1416545"/>
                  </a:lnTo>
                  <a:lnTo>
                    <a:pt x="1130989" y="1416517"/>
                  </a:lnTo>
                  <a:lnTo>
                    <a:pt x="1312935" y="1622593"/>
                  </a:lnTo>
                  <a:lnTo>
                    <a:pt x="1164126" y="2754124"/>
                  </a:lnTo>
                  <a:lnTo>
                    <a:pt x="1330469" y="3179256"/>
                  </a:lnTo>
                  <a:cubicBezTo>
                    <a:pt x="1393318" y="3185424"/>
                    <a:pt x="1456167" y="2747966"/>
                    <a:pt x="1519023" y="2754127"/>
                  </a:cubicBezTo>
                  <a:lnTo>
                    <a:pt x="1368996" y="1613275"/>
                  </a:lnTo>
                  <a:lnTo>
                    <a:pt x="1547978" y="1410556"/>
                  </a:lnTo>
                  <a:lnTo>
                    <a:pt x="1549687" y="1411027"/>
                  </a:lnTo>
                  <a:lnTo>
                    <a:pt x="1625697" y="1326547"/>
                  </a:lnTo>
                  <a:lnTo>
                    <a:pt x="1740228" y="1463512"/>
                  </a:lnTo>
                  <a:lnTo>
                    <a:pt x="2163777" y="1580180"/>
                  </a:lnTo>
                  <a:lnTo>
                    <a:pt x="2163105" y="1571541"/>
                  </a:lnTo>
                  <a:lnTo>
                    <a:pt x="2369061" y="1628276"/>
                  </a:lnTo>
                  <a:lnTo>
                    <a:pt x="2376321" y="1626429"/>
                  </a:lnTo>
                  <a:lnTo>
                    <a:pt x="2619825" y="2583371"/>
                  </a:lnTo>
                  <a:lnTo>
                    <a:pt x="2622880" y="2582594"/>
                  </a:lnTo>
                  <a:lnTo>
                    <a:pt x="2678814" y="2802409"/>
                  </a:lnTo>
                  <a:lnTo>
                    <a:pt x="2680685" y="2803247"/>
                  </a:lnTo>
                  <a:lnTo>
                    <a:pt x="2208786" y="3856531"/>
                  </a:lnTo>
                  <a:lnTo>
                    <a:pt x="2208786" y="3871389"/>
                  </a:lnTo>
                  <a:lnTo>
                    <a:pt x="2049180" y="3871389"/>
                  </a:lnTo>
                  <a:lnTo>
                    <a:pt x="2049443" y="3874563"/>
                  </a:lnTo>
                  <a:lnTo>
                    <a:pt x="648500" y="3874563"/>
                  </a:lnTo>
                  <a:lnTo>
                    <a:pt x="648762" y="3871389"/>
                  </a:lnTo>
                  <a:lnTo>
                    <a:pt x="456186" y="3871389"/>
                  </a:lnTo>
                  <a:lnTo>
                    <a:pt x="456186" y="3867966"/>
                  </a:lnTo>
                  <a:lnTo>
                    <a:pt x="0" y="2849753"/>
                  </a:lnTo>
                  <a:lnTo>
                    <a:pt x="1070" y="2845549"/>
                  </a:lnTo>
                  <a:lnTo>
                    <a:pt x="3080" y="2844648"/>
                  </a:lnTo>
                  <a:lnTo>
                    <a:pt x="1407" y="2844222"/>
                  </a:lnTo>
                  <a:lnTo>
                    <a:pt x="309256" y="1634409"/>
                  </a:lnTo>
                  <a:lnTo>
                    <a:pt x="492252" y="1583998"/>
                  </a:lnTo>
                  <a:lnTo>
                    <a:pt x="491584" y="1592643"/>
                  </a:lnTo>
                  <a:lnTo>
                    <a:pt x="927899" y="1472458"/>
                  </a:lnTo>
                  <a:close/>
                  <a:moveTo>
                    <a:pt x="1330482" y="0"/>
                  </a:moveTo>
                  <a:cubicBezTo>
                    <a:pt x="1677575" y="0"/>
                    <a:pt x="1958952" y="281376"/>
                    <a:pt x="1958952" y="628469"/>
                  </a:cubicBezTo>
                  <a:cubicBezTo>
                    <a:pt x="1958952" y="975562"/>
                    <a:pt x="1677575" y="1256939"/>
                    <a:pt x="1330482" y="1256939"/>
                  </a:cubicBezTo>
                  <a:cubicBezTo>
                    <a:pt x="983390" y="1256939"/>
                    <a:pt x="702013" y="975562"/>
                    <a:pt x="702013" y="628469"/>
                  </a:cubicBezTo>
                  <a:cubicBezTo>
                    <a:pt x="702013" y="281376"/>
                    <a:pt x="983390" y="0"/>
                    <a:pt x="13304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流程图: 联系 2"/>
            <p:cNvSpPr/>
            <p:nvPr/>
          </p:nvSpPr>
          <p:spPr>
            <a:xfrm>
              <a:off x="2409665" y="939861"/>
              <a:ext cx="1914686" cy="2767416"/>
            </a:xfrm>
            <a:custGeom>
              <a:avLst/>
              <a:gdLst/>
              <a:ahLst/>
              <a:cxnLst/>
              <a:rect l="l" t="t" r="r" b="b"/>
              <a:pathLst>
                <a:path w="2680685" h="3874563">
                  <a:moveTo>
                    <a:pt x="1049911" y="1326547"/>
                  </a:moveTo>
                  <a:lnTo>
                    <a:pt x="1130886" y="1416545"/>
                  </a:lnTo>
                  <a:lnTo>
                    <a:pt x="1130989" y="1416517"/>
                  </a:lnTo>
                  <a:lnTo>
                    <a:pt x="1312935" y="1622593"/>
                  </a:lnTo>
                  <a:lnTo>
                    <a:pt x="1164126" y="2754124"/>
                  </a:lnTo>
                  <a:lnTo>
                    <a:pt x="1330469" y="3179256"/>
                  </a:lnTo>
                  <a:cubicBezTo>
                    <a:pt x="1393318" y="3185424"/>
                    <a:pt x="1456167" y="2747966"/>
                    <a:pt x="1519023" y="2754127"/>
                  </a:cubicBezTo>
                  <a:lnTo>
                    <a:pt x="1368996" y="1613275"/>
                  </a:lnTo>
                  <a:lnTo>
                    <a:pt x="1547978" y="1410556"/>
                  </a:lnTo>
                  <a:lnTo>
                    <a:pt x="1549687" y="1411027"/>
                  </a:lnTo>
                  <a:lnTo>
                    <a:pt x="1625697" y="1326547"/>
                  </a:lnTo>
                  <a:lnTo>
                    <a:pt x="1740228" y="1463512"/>
                  </a:lnTo>
                  <a:lnTo>
                    <a:pt x="2163777" y="1580180"/>
                  </a:lnTo>
                  <a:lnTo>
                    <a:pt x="2163105" y="1571541"/>
                  </a:lnTo>
                  <a:lnTo>
                    <a:pt x="2369061" y="1628276"/>
                  </a:lnTo>
                  <a:lnTo>
                    <a:pt x="2376321" y="1626429"/>
                  </a:lnTo>
                  <a:lnTo>
                    <a:pt x="2619825" y="2583371"/>
                  </a:lnTo>
                  <a:lnTo>
                    <a:pt x="2622880" y="2582594"/>
                  </a:lnTo>
                  <a:lnTo>
                    <a:pt x="2678814" y="2802409"/>
                  </a:lnTo>
                  <a:lnTo>
                    <a:pt x="2680685" y="2803247"/>
                  </a:lnTo>
                  <a:lnTo>
                    <a:pt x="2208786" y="3856531"/>
                  </a:lnTo>
                  <a:lnTo>
                    <a:pt x="2208786" y="3871389"/>
                  </a:lnTo>
                  <a:lnTo>
                    <a:pt x="2049180" y="3871389"/>
                  </a:lnTo>
                  <a:lnTo>
                    <a:pt x="2049443" y="3874563"/>
                  </a:lnTo>
                  <a:lnTo>
                    <a:pt x="648500" y="3874563"/>
                  </a:lnTo>
                  <a:lnTo>
                    <a:pt x="648762" y="3871389"/>
                  </a:lnTo>
                  <a:lnTo>
                    <a:pt x="456186" y="3871389"/>
                  </a:lnTo>
                  <a:lnTo>
                    <a:pt x="456186" y="3867966"/>
                  </a:lnTo>
                  <a:lnTo>
                    <a:pt x="0" y="2849753"/>
                  </a:lnTo>
                  <a:lnTo>
                    <a:pt x="1070" y="2845549"/>
                  </a:lnTo>
                  <a:lnTo>
                    <a:pt x="3080" y="2844648"/>
                  </a:lnTo>
                  <a:lnTo>
                    <a:pt x="1407" y="2844222"/>
                  </a:lnTo>
                  <a:lnTo>
                    <a:pt x="309256" y="1634409"/>
                  </a:lnTo>
                  <a:lnTo>
                    <a:pt x="492252" y="1583998"/>
                  </a:lnTo>
                  <a:lnTo>
                    <a:pt x="491584" y="1592643"/>
                  </a:lnTo>
                  <a:lnTo>
                    <a:pt x="927899" y="1472458"/>
                  </a:lnTo>
                  <a:close/>
                  <a:moveTo>
                    <a:pt x="1330482" y="0"/>
                  </a:moveTo>
                  <a:cubicBezTo>
                    <a:pt x="1677575" y="0"/>
                    <a:pt x="1958952" y="281376"/>
                    <a:pt x="1958952" y="628469"/>
                  </a:cubicBezTo>
                  <a:cubicBezTo>
                    <a:pt x="1958952" y="975562"/>
                    <a:pt x="1677575" y="1256939"/>
                    <a:pt x="1330482" y="1256939"/>
                  </a:cubicBezTo>
                  <a:cubicBezTo>
                    <a:pt x="983390" y="1256939"/>
                    <a:pt x="702013" y="975562"/>
                    <a:pt x="702013" y="628469"/>
                  </a:cubicBezTo>
                  <a:cubicBezTo>
                    <a:pt x="702013" y="281376"/>
                    <a:pt x="983390" y="0"/>
                    <a:pt x="13304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流程图: 联系 2"/>
            <p:cNvSpPr/>
            <p:nvPr/>
          </p:nvSpPr>
          <p:spPr>
            <a:xfrm>
              <a:off x="6133940" y="939861"/>
              <a:ext cx="1914686" cy="2767416"/>
            </a:xfrm>
            <a:custGeom>
              <a:avLst/>
              <a:gdLst/>
              <a:ahLst/>
              <a:cxnLst/>
              <a:rect l="l" t="t" r="r" b="b"/>
              <a:pathLst>
                <a:path w="2680685" h="3874563">
                  <a:moveTo>
                    <a:pt x="1049911" y="1326547"/>
                  </a:moveTo>
                  <a:lnTo>
                    <a:pt x="1130886" y="1416545"/>
                  </a:lnTo>
                  <a:lnTo>
                    <a:pt x="1130989" y="1416517"/>
                  </a:lnTo>
                  <a:lnTo>
                    <a:pt x="1312935" y="1622593"/>
                  </a:lnTo>
                  <a:lnTo>
                    <a:pt x="1164126" y="2754124"/>
                  </a:lnTo>
                  <a:lnTo>
                    <a:pt x="1330469" y="3179256"/>
                  </a:lnTo>
                  <a:cubicBezTo>
                    <a:pt x="1393318" y="3185424"/>
                    <a:pt x="1456167" y="2747966"/>
                    <a:pt x="1519023" y="2754127"/>
                  </a:cubicBezTo>
                  <a:lnTo>
                    <a:pt x="1368996" y="1613275"/>
                  </a:lnTo>
                  <a:lnTo>
                    <a:pt x="1547978" y="1410556"/>
                  </a:lnTo>
                  <a:lnTo>
                    <a:pt x="1549687" y="1411027"/>
                  </a:lnTo>
                  <a:lnTo>
                    <a:pt x="1625697" y="1326547"/>
                  </a:lnTo>
                  <a:lnTo>
                    <a:pt x="1740228" y="1463512"/>
                  </a:lnTo>
                  <a:lnTo>
                    <a:pt x="2163777" y="1580180"/>
                  </a:lnTo>
                  <a:lnTo>
                    <a:pt x="2163105" y="1571541"/>
                  </a:lnTo>
                  <a:lnTo>
                    <a:pt x="2369061" y="1628276"/>
                  </a:lnTo>
                  <a:lnTo>
                    <a:pt x="2376321" y="1626429"/>
                  </a:lnTo>
                  <a:lnTo>
                    <a:pt x="2619825" y="2583371"/>
                  </a:lnTo>
                  <a:lnTo>
                    <a:pt x="2622880" y="2582594"/>
                  </a:lnTo>
                  <a:lnTo>
                    <a:pt x="2678814" y="2802409"/>
                  </a:lnTo>
                  <a:lnTo>
                    <a:pt x="2680685" y="2803247"/>
                  </a:lnTo>
                  <a:lnTo>
                    <a:pt x="2208786" y="3856531"/>
                  </a:lnTo>
                  <a:lnTo>
                    <a:pt x="2208786" y="3871389"/>
                  </a:lnTo>
                  <a:lnTo>
                    <a:pt x="2049180" y="3871389"/>
                  </a:lnTo>
                  <a:lnTo>
                    <a:pt x="2049443" y="3874563"/>
                  </a:lnTo>
                  <a:lnTo>
                    <a:pt x="648500" y="3874563"/>
                  </a:lnTo>
                  <a:lnTo>
                    <a:pt x="648762" y="3871389"/>
                  </a:lnTo>
                  <a:lnTo>
                    <a:pt x="456186" y="3871389"/>
                  </a:lnTo>
                  <a:lnTo>
                    <a:pt x="456186" y="3867966"/>
                  </a:lnTo>
                  <a:lnTo>
                    <a:pt x="0" y="2849753"/>
                  </a:lnTo>
                  <a:lnTo>
                    <a:pt x="1070" y="2845549"/>
                  </a:lnTo>
                  <a:lnTo>
                    <a:pt x="3080" y="2844648"/>
                  </a:lnTo>
                  <a:lnTo>
                    <a:pt x="1407" y="2844222"/>
                  </a:lnTo>
                  <a:lnTo>
                    <a:pt x="309256" y="1634409"/>
                  </a:lnTo>
                  <a:lnTo>
                    <a:pt x="492252" y="1583998"/>
                  </a:lnTo>
                  <a:lnTo>
                    <a:pt x="491584" y="1592643"/>
                  </a:lnTo>
                  <a:lnTo>
                    <a:pt x="927899" y="1472458"/>
                  </a:lnTo>
                  <a:close/>
                  <a:moveTo>
                    <a:pt x="1330482" y="0"/>
                  </a:moveTo>
                  <a:cubicBezTo>
                    <a:pt x="1677575" y="0"/>
                    <a:pt x="1958952" y="281376"/>
                    <a:pt x="1958952" y="628469"/>
                  </a:cubicBezTo>
                  <a:cubicBezTo>
                    <a:pt x="1958952" y="975562"/>
                    <a:pt x="1677575" y="1256939"/>
                    <a:pt x="1330482" y="1256939"/>
                  </a:cubicBezTo>
                  <a:cubicBezTo>
                    <a:pt x="983390" y="1256939"/>
                    <a:pt x="702013" y="975562"/>
                    <a:pt x="702013" y="628469"/>
                  </a:cubicBezTo>
                  <a:cubicBezTo>
                    <a:pt x="702013" y="281376"/>
                    <a:pt x="983390" y="0"/>
                    <a:pt x="13304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4" name="Freeform 913"/>
          <p:cNvSpPr>
            <a:spLocks noEditPoints="1"/>
          </p:cNvSpPr>
          <p:nvPr/>
        </p:nvSpPr>
        <p:spPr bwMode="auto">
          <a:xfrm>
            <a:off x="7036100" y="4507648"/>
            <a:ext cx="479258" cy="411373"/>
          </a:xfrm>
          <a:custGeom>
            <a:avLst/>
            <a:gdLst>
              <a:gd name="T0" fmla="*/ 562282 w 154"/>
              <a:gd name="T1" fmla="*/ 371910 h 144"/>
              <a:gd name="T2" fmla="*/ 621754 w 154"/>
              <a:gd name="T3" fmla="*/ 355740 h 144"/>
              <a:gd name="T4" fmla="*/ 805577 w 154"/>
              <a:gd name="T5" fmla="*/ 32340 h 144"/>
              <a:gd name="T6" fmla="*/ 697446 w 154"/>
              <a:gd name="T7" fmla="*/ 32340 h 144"/>
              <a:gd name="T8" fmla="*/ 643380 w 154"/>
              <a:gd name="T9" fmla="*/ 32340 h 144"/>
              <a:gd name="T10" fmla="*/ 643380 w 154"/>
              <a:gd name="T11" fmla="*/ 0 h 144"/>
              <a:gd name="T12" fmla="*/ 189230 w 154"/>
              <a:gd name="T13" fmla="*/ 0 h 144"/>
              <a:gd name="T14" fmla="*/ 189230 w 154"/>
              <a:gd name="T15" fmla="*/ 32340 h 144"/>
              <a:gd name="T16" fmla="*/ 135164 w 154"/>
              <a:gd name="T17" fmla="*/ 32340 h 144"/>
              <a:gd name="T18" fmla="*/ 27033 w 154"/>
              <a:gd name="T19" fmla="*/ 32340 h 144"/>
              <a:gd name="T20" fmla="*/ 210856 w 154"/>
              <a:gd name="T21" fmla="*/ 355740 h 144"/>
              <a:gd name="T22" fmla="*/ 270328 w 154"/>
              <a:gd name="T23" fmla="*/ 371910 h 144"/>
              <a:gd name="T24" fmla="*/ 383866 w 154"/>
              <a:gd name="T25" fmla="*/ 447371 h 144"/>
              <a:gd name="T26" fmla="*/ 383866 w 154"/>
              <a:gd name="T27" fmla="*/ 679141 h 144"/>
              <a:gd name="T28" fmla="*/ 189230 w 154"/>
              <a:gd name="T29" fmla="*/ 776161 h 144"/>
              <a:gd name="T30" fmla="*/ 643380 w 154"/>
              <a:gd name="T31" fmla="*/ 776161 h 144"/>
              <a:gd name="T32" fmla="*/ 448744 w 154"/>
              <a:gd name="T33" fmla="*/ 679141 h 144"/>
              <a:gd name="T34" fmla="*/ 448744 w 154"/>
              <a:gd name="T35" fmla="*/ 447371 h 144"/>
              <a:gd name="T36" fmla="*/ 562282 w 154"/>
              <a:gd name="T37" fmla="*/ 371910 h 144"/>
              <a:gd name="T38" fmla="*/ 643380 w 154"/>
              <a:gd name="T39" fmla="*/ 140140 h 144"/>
              <a:gd name="T40" fmla="*/ 643380 w 154"/>
              <a:gd name="T41" fmla="*/ 64680 h 144"/>
              <a:gd name="T42" fmla="*/ 697446 w 154"/>
              <a:gd name="T43" fmla="*/ 64680 h 144"/>
              <a:gd name="T44" fmla="*/ 773138 w 154"/>
              <a:gd name="T45" fmla="*/ 64680 h 144"/>
              <a:gd name="T46" fmla="*/ 610941 w 154"/>
              <a:gd name="T47" fmla="*/ 323400 h 144"/>
              <a:gd name="T48" fmla="*/ 589315 w 154"/>
              <a:gd name="T49" fmla="*/ 334180 h 144"/>
              <a:gd name="T50" fmla="*/ 643380 w 154"/>
              <a:gd name="T51" fmla="*/ 140140 h 144"/>
              <a:gd name="T52" fmla="*/ 221669 w 154"/>
              <a:gd name="T53" fmla="*/ 323400 h 144"/>
              <a:gd name="T54" fmla="*/ 59472 w 154"/>
              <a:gd name="T55" fmla="*/ 64680 h 144"/>
              <a:gd name="T56" fmla="*/ 135164 w 154"/>
              <a:gd name="T57" fmla="*/ 64680 h 144"/>
              <a:gd name="T58" fmla="*/ 189230 w 154"/>
              <a:gd name="T59" fmla="*/ 64680 h 144"/>
              <a:gd name="T60" fmla="*/ 189230 w 154"/>
              <a:gd name="T61" fmla="*/ 140140 h 144"/>
              <a:gd name="T62" fmla="*/ 243295 w 154"/>
              <a:gd name="T63" fmla="*/ 334180 h 144"/>
              <a:gd name="T64" fmla="*/ 221669 w 154"/>
              <a:gd name="T65" fmla="*/ 323400 h 144"/>
              <a:gd name="T66" fmla="*/ 416305 w 154"/>
              <a:gd name="T67" fmla="*/ 285670 h 144"/>
              <a:gd name="T68" fmla="*/ 313580 w 154"/>
              <a:gd name="T69" fmla="*/ 355740 h 144"/>
              <a:gd name="T70" fmla="*/ 351426 w 154"/>
              <a:gd name="T71" fmla="*/ 237160 h 144"/>
              <a:gd name="T72" fmla="*/ 254108 w 154"/>
              <a:gd name="T73" fmla="*/ 167090 h 144"/>
              <a:gd name="T74" fmla="*/ 378459 w 154"/>
              <a:gd name="T75" fmla="*/ 161700 h 144"/>
              <a:gd name="T76" fmla="*/ 416305 w 154"/>
              <a:gd name="T77" fmla="*/ 48510 h 144"/>
              <a:gd name="T78" fmla="*/ 454151 w 154"/>
              <a:gd name="T79" fmla="*/ 161700 h 144"/>
              <a:gd name="T80" fmla="*/ 578502 w 154"/>
              <a:gd name="T81" fmla="*/ 167090 h 144"/>
              <a:gd name="T82" fmla="*/ 481184 w 154"/>
              <a:gd name="T83" fmla="*/ 237160 h 144"/>
              <a:gd name="T84" fmla="*/ 519030 w 154"/>
              <a:gd name="T85" fmla="*/ 355740 h 144"/>
              <a:gd name="T86" fmla="*/ 416305 w 154"/>
              <a:gd name="T87" fmla="*/ 285670 h 144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54"/>
              <a:gd name="T133" fmla="*/ 0 h 144"/>
              <a:gd name="T134" fmla="*/ 154 w 154"/>
              <a:gd name="T135" fmla="*/ 144 h 144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54" h="144">
                <a:moveTo>
                  <a:pt x="104" y="69"/>
                </a:moveTo>
                <a:cubicBezTo>
                  <a:pt x="107" y="69"/>
                  <a:pt x="110" y="68"/>
                  <a:pt x="115" y="66"/>
                </a:cubicBezTo>
                <a:cubicBezTo>
                  <a:pt x="154" y="54"/>
                  <a:pt x="149" y="6"/>
                  <a:pt x="149" y="6"/>
                </a:cubicBezTo>
                <a:cubicBezTo>
                  <a:pt x="129" y="6"/>
                  <a:pt x="129" y="6"/>
                  <a:pt x="129" y="6"/>
                </a:cubicBezTo>
                <a:cubicBezTo>
                  <a:pt x="119" y="6"/>
                  <a:pt x="119" y="6"/>
                  <a:pt x="119" y="6"/>
                </a:cubicBezTo>
                <a:cubicBezTo>
                  <a:pt x="119" y="0"/>
                  <a:pt x="119" y="0"/>
                  <a:pt x="11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6"/>
                  <a:pt x="35" y="6"/>
                  <a:pt x="3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0" y="54"/>
                  <a:pt x="39" y="66"/>
                </a:cubicBezTo>
                <a:cubicBezTo>
                  <a:pt x="43" y="67"/>
                  <a:pt x="47" y="69"/>
                  <a:pt x="50" y="69"/>
                </a:cubicBezTo>
                <a:cubicBezTo>
                  <a:pt x="56" y="76"/>
                  <a:pt x="63" y="82"/>
                  <a:pt x="71" y="83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51" y="127"/>
                  <a:pt x="35" y="135"/>
                  <a:pt x="35" y="144"/>
                </a:cubicBezTo>
                <a:cubicBezTo>
                  <a:pt x="119" y="144"/>
                  <a:pt x="119" y="144"/>
                  <a:pt x="119" y="144"/>
                </a:cubicBezTo>
                <a:cubicBezTo>
                  <a:pt x="119" y="135"/>
                  <a:pt x="103" y="127"/>
                  <a:pt x="83" y="126"/>
                </a:cubicBezTo>
                <a:cubicBezTo>
                  <a:pt x="83" y="83"/>
                  <a:pt x="83" y="83"/>
                  <a:pt x="83" y="83"/>
                </a:cubicBezTo>
                <a:cubicBezTo>
                  <a:pt x="91" y="82"/>
                  <a:pt x="98" y="77"/>
                  <a:pt x="104" y="69"/>
                </a:cubicBezTo>
                <a:moveTo>
                  <a:pt x="119" y="26"/>
                </a:moveTo>
                <a:cubicBezTo>
                  <a:pt x="119" y="12"/>
                  <a:pt x="119" y="12"/>
                  <a:pt x="119" y="12"/>
                </a:cubicBezTo>
                <a:cubicBezTo>
                  <a:pt x="129" y="12"/>
                  <a:pt x="129" y="12"/>
                  <a:pt x="129" y="12"/>
                </a:cubicBezTo>
                <a:cubicBezTo>
                  <a:pt x="143" y="12"/>
                  <a:pt x="143" y="12"/>
                  <a:pt x="143" y="12"/>
                </a:cubicBezTo>
                <a:cubicBezTo>
                  <a:pt x="143" y="24"/>
                  <a:pt x="140" y="52"/>
                  <a:pt x="113" y="60"/>
                </a:cubicBezTo>
                <a:cubicBezTo>
                  <a:pt x="112" y="61"/>
                  <a:pt x="111" y="61"/>
                  <a:pt x="109" y="62"/>
                </a:cubicBezTo>
                <a:cubicBezTo>
                  <a:pt x="115" y="51"/>
                  <a:pt x="119" y="38"/>
                  <a:pt x="119" y="26"/>
                </a:cubicBezTo>
                <a:close/>
                <a:moveTo>
                  <a:pt x="41" y="60"/>
                </a:moveTo>
                <a:cubicBezTo>
                  <a:pt x="14" y="52"/>
                  <a:pt x="11" y="24"/>
                  <a:pt x="11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38"/>
                  <a:pt x="39" y="51"/>
                  <a:pt x="45" y="62"/>
                </a:cubicBezTo>
                <a:cubicBezTo>
                  <a:pt x="43" y="61"/>
                  <a:pt x="42" y="61"/>
                  <a:pt x="41" y="60"/>
                </a:cubicBezTo>
                <a:moveTo>
                  <a:pt x="77" y="53"/>
                </a:moveTo>
                <a:cubicBezTo>
                  <a:pt x="58" y="66"/>
                  <a:pt x="58" y="66"/>
                  <a:pt x="58" y="66"/>
                </a:cubicBezTo>
                <a:cubicBezTo>
                  <a:pt x="65" y="44"/>
                  <a:pt x="65" y="44"/>
                  <a:pt x="65" y="44"/>
                </a:cubicBezTo>
                <a:cubicBezTo>
                  <a:pt x="47" y="31"/>
                  <a:pt x="47" y="31"/>
                  <a:pt x="47" y="31"/>
                </a:cubicBezTo>
                <a:cubicBezTo>
                  <a:pt x="70" y="30"/>
                  <a:pt x="70" y="30"/>
                  <a:pt x="70" y="30"/>
                </a:cubicBezTo>
                <a:cubicBezTo>
                  <a:pt x="77" y="9"/>
                  <a:pt x="77" y="9"/>
                  <a:pt x="77" y="9"/>
                </a:cubicBezTo>
                <a:cubicBezTo>
                  <a:pt x="84" y="30"/>
                  <a:pt x="84" y="30"/>
                  <a:pt x="84" y="30"/>
                </a:cubicBezTo>
                <a:cubicBezTo>
                  <a:pt x="107" y="31"/>
                  <a:pt x="107" y="31"/>
                  <a:pt x="107" y="31"/>
                </a:cubicBezTo>
                <a:cubicBezTo>
                  <a:pt x="89" y="44"/>
                  <a:pt x="89" y="44"/>
                  <a:pt x="89" y="44"/>
                </a:cubicBezTo>
                <a:cubicBezTo>
                  <a:pt x="96" y="66"/>
                  <a:pt x="96" y="66"/>
                  <a:pt x="96" y="66"/>
                </a:cubicBezTo>
                <a:lnTo>
                  <a:pt x="7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592705" y="3112271"/>
            <a:ext cx="1034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2F2F2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添加</a:t>
            </a:r>
          </a:p>
          <a:p>
            <a:pPr algn="ctr"/>
            <a:r>
              <a:rPr lang="zh-CN" altLang="en-US" sz="2400" b="1" dirty="0">
                <a:solidFill>
                  <a:srgbClr val="F2F2F2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标题</a:t>
            </a:r>
          </a:p>
        </p:txBody>
      </p:sp>
      <p:sp>
        <p:nvSpPr>
          <p:cNvPr id="36" name="矩形 35"/>
          <p:cNvSpPr/>
          <p:nvPr/>
        </p:nvSpPr>
        <p:spPr>
          <a:xfrm>
            <a:off x="688804" y="-94512"/>
            <a:ext cx="3270635" cy="94677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1835853" y="11385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Part 3  </a:t>
            </a:r>
          </a:p>
          <a:p>
            <a:r>
              <a:rPr lang="zh-CN" altLang="en-US" b="1" dirty="0">
                <a:solidFill>
                  <a:schemeClr val="bg1"/>
                </a:solidFill>
              </a:rPr>
              <a:t>在此添加标题文本</a:t>
            </a:r>
          </a:p>
        </p:txBody>
      </p:sp>
      <p:grpSp>
        <p:nvGrpSpPr>
          <p:cNvPr id="38" name="组合 37"/>
          <p:cNvGrpSpPr/>
          <p:nvPr/>
        </p:nvGrpSpPr>
        <p:grpSpPr>
          <a:xfrm rot="9954612">
            <a:off x="782102" y="-274158"/>
            <a:ext cx="1147643" cy="908312"/>
            <a:chOff x="4667250" y="2298700"/>
            <a:chExt cx="2862263" cy="2265363"/>
          </a:xfrm>
        </p:grpSpPr>
        <p:sp>
          <p:nvSpPr>
            <p:cNvPr id="39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48" name="图片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51395" y="-100516"/>
            <a:ext cx="1942898" cy="14799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000"/>
                            </p:stCondLst>
                            <p:childTnLst>
                              <p:par>
                                <p:cTn id="10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2" grpId="0"/>
      <p:bldP spid="3" grpId="0"/>
      <p:bldP spid="16" grpId="0"/>
      <p:bldP spid="17" grpId="0"/>
      <p:bldP spid="13" grpId="0"/>
      <p:bldP spid="20" grpId="0"/>
      <p:bldP spid="26" grpId="0" bldLvl="0" animBg="1"/>
      <p:bldP spid="27" grpId="0" bldLvl="0" animBg="1"/>
      <p:bldP spid="28" grpId="0" bldLvl="0" animBg="1"/>
      <p:bldP spid="29" grpId="0" bldLvl="0" animBg="1"/>
      <p:bldP spid="34" grpId="0" bldLvl="0" animBg="1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 bwMode="auto">
          <a:xfrm>
            <a:off x="7539516" y="1307254"/>
            <a:ext cx="3727449" cy="3780367"/>
            <a:chOff x="1331640" y="1707654"/>
            <a:chExt cx="2796076" cy="2835506"/>
          </a:xfrm>
        </p:grpSpPr>
        <p:sp>
          <p:nvSpPr>
            <p:cNvPr id="5" name="等腰三角形 5"/>
            <p:cNvSpPr/>
            <p:nvPr/>
          </p:nvSpPr>
          <p:spPr>
            <a:xfrm>
              <a:off x="1609501" y="1707654"/>
              <a:ext cx="1246406" cy="1185960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rgbClr val="E88CA3"/>
            </a:solidFill>
            <a:ln w="1079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chemeClr val="tx1"/>
                </a:solidFill>
              </a:endParaRPr>
            </a:p>
          </p:txBody>
        </p:sp>
        <p:sp>
          <p:nvSpPr>
            <p:cNvPr id="7" name="等腰三角形 5"/>
            <p:cNvSpPr/>
            <p:nvPr/>
          </p:nvSpPr>
          <p:spPr>
            <a:xfrm>
              <a:off x="1619027" y="2444314"/>
              <a:ext cx="1235291" cy="635052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rgbClr val="FACBD1"/>
            </a:solidFill>
            <a:ln w="1079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chemeClr val="tx1"/>
                </a:solidFill>
              </a:endParaRPr>
            </a:p>
          </p:txBody>
        </p:sp>
        <p:sp>
          <p:nvSpPr>
            <p:cNvPr id="8" name="等腰三角形 5"/>
            <p:cNvSpPr/>
            <p:nvPr/>
          </p:nvSpPr>
          <p:spPr>
            <a:xfrm flipV="1">
              <a:off x="1609501" y="3168273"/>
              <a:ext cx="1233704" cy="633465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rgbClr val="E88CA3"/>
            </a:solidFill>
            <a:ln w="1079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chemeClr val="tx1"/>
                </a:solidFill>
              </a:endParaRPr>
            </a:p>
          </p:txBody>
        </p:sp>
        <p:sp>
          <p:nvSpPr>
            <p:cNvPr id="9" name="等腰三角形 5"/>
            <p:cNvSpPr/>
            <p:nvPr/>
          </p:nvSpPr>
          <p:spPr>
            <a:xfrm flipV="1">
              <a:off x="1619027" y="3357201"/>
              <a:ext cx="1247993" cy="118595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rgbClr val="FACBD1"/>
            </a:solidFill>
            <a:ln w="1079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chemeClr val="tx1"/>
                </a:solidFill>
              </a:endParaRPr>
            </a:p>
          </p:txBody>
        </p:sp>
        <p:sp>
          <p:nvSpPr>
            <p:cNvPr id="10" name="圆角矩形 11"/>
            <p:cNvSpPr/>
            <p:nvPr/>
          </p:nvSpPr>
          <p:spPr>
            <a:xfrm>
              <a:off x="1331640" y="3079366"/>
              <a:ext cx="198472" cy="88907"/>
            </a:xfrm>
            <a:custGeom>
              <a:avLst/>
              <a:gdLst/>
              <a:ahLst/>
              <a:cxnLst/>
              <a:rect l="l" t="t" r="r" b="b"/>
              <a:pathLst>
                <a:path w="198918" h="87624">
                  <a:moveTo>
                    <a:pt x="43812" y="0"/>
                  </a:moveTo>
                  <a:lnTo>
                    <a:pt x="198918" y="0"/>
                  </a:lnTo>
                  <a:lnTo>
                    <a:pt x="198918" y="87624"/>
                  </a:lnTo>
                  <a:lnTo>
                    <a:pt x="43812" y="87624"/>
                  </a:lnTo>
                  <a:cubicBezTo>
                    <a:pt x="19615" y="87624"/>
                    <a:pt x="0" y="68009"/>
                    <a:pt x="0" y="43812"/>
                  </a:cubicBezTo>
                  <a:cubicBezTo>
                    <a:pt x="0" y="19615"/>
                    <a:pt x="19615" y="0"/>
                    <a:pt x="43812" y="0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1079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chemeClr val="tx1"/>
                </a:solidFill>
              </a:endParaRPr>
            </a:p>
          </p:txBody>
        </p:sp>
        <p:sp>
          <p:nvSpPr>
            <p:cNvPr id="11" name="空心弧 15"/>
            <p:cNvSpPr/>
            <p:nvPr/>
          </p:nvSpPr>
          <p:spPr>
            <a:xfrm rot="5400000">
              <a:off x="3312416" y="2346623"/>
              <a:ext cx="509629" cy="1120971"/>
            </a:xfrm>
            <a:custGeom>
              <a:avLst/>
              <a:gdLst/>
              <a:ahLst/>
              <a:cxnLst/>
              <a:rect l="l" t="t" r="r" b="b"/>
              <a:pathLst>
                <a:path w="509372" h="1121419">
                  <a:moveTo>
                    <a:pt x="507512" y="1121419"/>
                  </a:moveTo>
                  <a:lnTo>
                    <a:pt x="509372" y="1119300"/>
                  </a:lnTo>
                  <a:lnTo>
                    <a:pt x="509372" y="1121419"/>
                  </a:lnTo>
                  <a:close/>
                  <a:moveTo>
                    <a:pt x="430106" y="1116802"/>
                  </a:moveTo>
                  <a:lnTo>
                    <a:pt x="434159" y="1121419"/>
                  </a:lnTo>
                  <a:lnTo>
                    <a:pt x="430599" y="1121419"/>
                  </a:lnTo>
                  <a:cubicBezTo>
                    <a:pt x="430325" y="1119896"/>
                    <a:pt x="430214" y="1118353"/>
                    <a:pt x="430106" y="1116802"/>
                  </a:cubicBezTo>
                  <a:close/>
                  <a:moveTo>
                    <a:pt x="0" y="259419"/>
                  </a:moveTo>
                  <a:lnTo>
                    <a:pt x="832" y="257324"/>
                  </a:lnTo>
                  <a:lnTo>
                    <a:pt x="0" y="257324"/>
                  </a:lnTo>
                  <a:cubicBezTo>
                    <a:pt x="0" y="161091"/>
                    <a:pt x="53696" y="72900"/>
                    <a:pt x="139188" y="28721"/>
                  </a:cubicBezTo>
                  <a:cubicBezTo>
                    <a:pt x="224680" y="-15459"/>
                    <a:pt x="327679" y="-8244"/>
                    <a:pt x="406177" y="47423"/>
                  </a:cubicBezTo>
                  <a:cubicBezTo>
                    <a:pt x="466571" y="90252"/>
                    <a:pt x="504696" y="156253"/>
                    <a:pt x="509372" y="227993"/>
                  </a:cubicBezTo>
                  <a:lnTo>
                    <a:pt x="509372" y="1073841"/>
                  </a:lnTo>
                  <a:cubicBezTo>
                    <a:pt x="502538" y="1059565"/>
                    <a:pt x="487753" y="1050433"/>
                    <a:pt x="470835" y="1050433"/>
                  </a:cubicBezTo>
                  <a:cubicBezTo>
                    <a:pt x="451854" y="1050433"/>
                    <a:pt x="435559" y="1061928"/>
                    <a:pt x="428567" y="1078352"/>
                  </a:cubicBezTo>
                  <a:cubicBezTo>
                    <a:pt x="427251" y="1065847"/>
                    <a:pt x="427023" y="1052948"/>
                    <a:pt x="427023" y="1039779"/>
                  </a:cubicBezTo>
                  <a:lnTo>
                    <a:pt x="427023" y="281216"/>
                  </a:lnTo>
                  <a:lnTo>
                    <a:pt x="427023" y="281216"/>
                  </a:lnTo>
                  <a:lnTo>
                    <a:pt x="427023" y="236015"/>
                  </a:lnTo>
                  <a:lnTo>
                    <a:pt x="426558" y="236015"/>
                  </a:lnTo>
                  <a:cubicBezTo>
                    <a:pt x="420904" y="189157"/>
                    <a:pt x="395728" y="146071"/>
                    <a:pt x="356132" y="117992"/>
                  </a:cubicBezTo>
                  <a:cubicBezTo>
                    <a:pt x="304025" y="81040"/>
                    <a:pt x="235655" y="76251"/>
                    <a:pt x="178905" y="105577"/>
                  </a:cubicBezTo>
                  <a:cubicBezTo>
                    <a:pt x="122253" y="134854"/>
                    <a:pt x="86634" y="193244"/>
                    <a:pt x="86558" y="256996"/>
                  </a:cubicBezTo>
                  <a:cubicBezTo>
                    <a:pt x="87499" y="257768"/>
                    <a:pt x="87520" y="258591"/>
                    <a:pt x="87520" y="259419"/>
                  </a:cubicBezTo>
                  <a:cubicBezTo>
                    <a:pt x="87520" y="284619"/>
                    <a:pt x="67928" y="305047"/>
                    <a:pt x="43760" y="305047"/>
                  </a:cubicBezTo>
                  <a:cubicBezTo>
                    <a:pt x="19592" y="305047"/>
                    <a:pt x="0" y="284619"/>
                    <a:pt x="0" y="259419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1079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chemeClr val="tx1"/>
                </a:solidFill>
              </a:endParaRPr>
            </a:p>
          </p:txBody>
        </p:sp>
      </p:grpSp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1545115" y="1501987"/>
            <a:ext cx="4705349" cy="61818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545115" y="2528571"/>
            <a:ext cx="4705349" cy="61818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1545115" y="3453553"/>
            <a:ext cx="4705349" cy="61818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矩形 1"/>
          <p:cNvSpPr>
            <a:spLocks noChangeArrowheads="1"/>
          </p:cNvSpPr>
          <p:nvPr/>
        </p:nvSpPr>
        <p:spPr bwMode="auto">
          <a:xfrm>
            <a:off x="1545115" y="4480137"/>
            <a:ext cx="4705349" cy="61818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H="1">
            <a:off x="6371115" y="1787737"/>
            <a:ext cx="1056216" cy="0"/>
          </a:xfrm>
          <a:prstGeom prst="line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  <a:effectLst/>
        </p:spPr>
      </p:cxnSp>
      <p:cxnSp>
        <p:nvCxnSpPr>
          <p:cNvPr id="17" name="直接连接符 16"/>
          <p:cNvCxnSpPr/>
          <p:nvPr/>
        </p:nvCxnSpPr>
        <p:spPr>
          <a:xfrm flipH="1">
            <a:off x="6371115" y="2757171"/>
            <a:ext cx="1056216" cy="0"/>
          </a:xfrm>
          <a:prstGeom prst="line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  <a:effectLst/>
        </p:spPr>
      </p:cxnSp>
      <p:cxnSp>
        <p:nvCxnSpPr>
          <p:cNvPr id="13" name="直接连接符 12"/>
          <p:cNvCxnSpPr/>
          <p:nvPr/>
        </p:nvCxnSpPr>
        <p:spPr>
          <a:xfrm flipH="1">
            <a:off x="6371115" y="3726604"/>
            <a:ext cx="1056216" cy="0"/>
          </a:xfrm>
          <a:prstGeom prst="line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  <a:effectLst/>
        </p:spPr>
      </p:cxnSp>
      <p:cxnSp>
        <p:nvCxnSpPr>
          <p:cNvPr id="20" name="直接连接符 19"/>
          <p:cNvCxnSpPr/>
          <p:nvPr/>
        </p:nvCxnSpPr>
        <p:spPr>
          <a:xfrm flipH="1">
            <a:off x="6371115" y="4696037"/>
            <a:ext cx="1056216" cy="0"/>
          </a:xfrm>
          <a:prstGeom prst="line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  <a:effectLst/>
        </p:spPr>
      </p:cxnSp>
      <p:sp>
        <p:nvSpPr>
          <p:cNvPr id="22" name="矩形 21"/>
          <p:cNvSpPr/>
          <p:nvPr/>
        </p:nvSpPr>
        <p:spPr>
          <a:xfrm>
            <a:off x="688804" y="-94512"/>
            <a:ext cx="3270635" cy="94677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1835853" y="11385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Part 3  </a:t>
            </a:r>
          </a:p>
          <a:p>
            <a:r>
              <a:rPr lang="zh-CN" altLang="en-US" b="1" dirty="0">
                <a:solidFill>
                  <a:schemeClr val="bg1"/>
                </a:solidFill>
              </a:rPr>
              <a:t>在此添加标题文本</a:t>
            </a:r>
          </a:p>
        </p:txBody>
      </p:sp>
      <p:grpSp>
        <p:nvGrpSpPr>
          <p:cNvPr id="26" name="组合 25"/>
          <p:cNvGrpSpPr/>
          <p:nvPr/>
        </p:nvGrpSpPr>
        <p:grpSpPr>
          <a:xfrm rot="9954612">
            <a:off x="782102" y="-274158"/>
            <a:ext cx="1147643" cy="908312"/>
            <a:chOff x="4667250" y="2298700"/>
            <a:chExt cx="2862263" cy="2265363"/>
          </a:xfrm>
        </p:grpSpPr>
        <p:sp>
          <p:nvSpPr>
            <p:cNvPr id="27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35" name="图片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51395" y="-100516"/>
            <a:ext cx="1942898" cy="14799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  <p:bldP spid="3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51452" y="1540837"/>
            <a:ext cx="2233637" cy="3507016"/>
            <a:chOff x="778084" y="1038958"/>
            <a:chExt cx="1850186" cy="2900945"/>
          </a:xfrm>
        </p:grpSpPr>
        <p:sp>
          <p:nvSpPr>
            <p:cNvPr id="5" name="圆角矩形 4"/>
            <p:cNvSpPr/>
            <p:nvPr/>
          </p:nvSpPr>
          <p:spPr>
            <a:xfrm>
              <a:off x="887052" y="1038958"/>
              <a:ext cx="1632254" cy="1502650"/>
            </a:xfrm>
            <a:prstGeom prst="roundRect">
              <a:avLst>
                <a:gd name="adj" fmla="val 9350"/>
              </a:avLst>
            </a:prstGeom>
            <a:solidFill>
              <a:srgbClr val="FACBD1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lIns="68580" tIns="34290" rIns="68580" bIns="34290"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778084" y="1947913"/>
              <a:ext cx="1850186" cy="1991990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25400" cap="flat" cmpd="sng" algn="ctr">
              <a:solidFill>
                <a:srgbClr val="E88CA3"/>
              </a:solidFill>
              <a:prstDash val="solid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lIns="68580" tIns="34290" rIns="68580" bIns="34290"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403141" y="1647875"/>
              <a:ext cx="600075" cy="600075"/>
            </a:xfrm>
            <a:prstGeom prst="ellipse">
              <a:avLst/>
            </a:prstGeom>
            <a:solidFill>
              <a:srgbClr val="FACBD1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HK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 Light" panose="02010600030101010101" pitchFamily="2" charset="-122"/>
                <a:ea typeface="PMingLiU" panose="02020500000000000000" pitchFamily="18" charset="-120"/>
              </a:endParaRPr>
            </a:p>
          </p:txBody>
        </p:sp>
        <p:sp>
          <p:nvSpPr>
            <p:cNvPr id="9" name="文本框 11"/>
            <p:cNvSpPr txBox="1"/>
            <p:nvPr/>
          </p:nvSpPr>
          <p:spPr>
            <a:xfrm>
              <a:off x="1304926" y="1222952"/>
              <a:ext cx="839367" cy="64161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HK" sz="4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 Light" panose="02010600030101010101" pitchFamily="2" charset="-122"/>
                  <a:ea typeface="张海山锐谐体2.0-授权联系：Samtype@QQ.com" panose="02000000000000000000" pitchFamily="2" charset="-122"/>
                </a:rPr>
                <a:t>01</a:t>
              </a:r>
              <a:endParaRPr kumimoji="0" lang="zh-HK" altLang="en-US" sz="4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 Light" panose="02010600030101010101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10" name="文本框 64"/>
            <p:cNvSpPr txBox="1"/>
            <p:nvPr/>
          </p:nvSpPr>
          <p:spPr>
            <a:xfrm>
              <a:off x="1148007" y="2434566"/>
              <a:ext cx="1110344" cy="32459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100" b="1" i="0" u="none" strike="noStrike" kern="0" cap="none" spc="0" normalizeH="0" baseline="0" noProof="0" dirty="0">
                  <a:ln>
                    <a:noFill/>
                  </a:ln>
                  <a:solidFill>
                    <a:srgbClr val="F2F2F2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11" name="文本框 65"/>
            <p:cNvSpPr txBox="1"/>
            <p:nvPr/>
          </p:nvSpPr>
          <p:spPr>
            <a:xfrm>
              <a:off x="872494" y="2788385"/>
              <a:ext cx="1661369" cy="9737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750"/>
                </a:spcBef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48758" y="1540837"/>
            <a:ext cx="2233637" cy="3507016"/>
            <a:chOff x="2690633" y="1038958"/>
            <a:chExt cx="1850186" cy="2900945"/>
          </a:xfrm>
        </p:grpSpPr>
        <p:sp>
          <p:nvSpPr>
            <p:cNvPr id="2" name="圆角矩形 1"/>
            <p:cNvSpPr/>
            <p:nvPr/>
          </p:nvSpPr>
          <p:spPr>
            <a:xfrm>
              <a:off x="2799601" y="1038958"/>
              <a:ext cx="1632254" cy="1502651"/>
            </a:xfrm>
            <a:prstGeom prst="roundRect">
              <a:avLst>
                <a:gd name="adj" fmla="val 9350"/>
              </a:avLst>
            </a:prstGeom>
            <a:solidFill>
              <a:srgbClr val="E88CA3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lIns="68580" tIns="34290" rIns="68580" bIns="34290"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</a:endParaRPr>
            </a:p>
          </p:txBody>
        </p:sp>
        <p:sp>
          <p:nvSpPr>
            <p:cNvPr id="3" name="任意多边形 2"/>
            <p:cNvSpPr/>
            <p:nvPr/>
          </p:nvSpPr>
          <p:spPr>
            <a:xfrm>
              <a:off x="2690633" y="1947912"/>
              <a:ext cx="1850186" cy="199199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25400" cap="flat" cmpd="sng" algn="ctr">
              <a:solidFill>
                <a:srgbClr val="E88CA3"/>
              </a:solidFill>
              <a:prstDash val="solid"/>
            </a:ln>
            <a:effectLst>
              <a:outerShdw blurRad="1016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lIns="68580" tIns="34290" rIns="68580" bIns="34290"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315689" y="1647875"/>
              <a:ext cx="600075" cy="600075"/>
            </a:xfrm>
            <a:prstGeom prst="ellipse">
              <a:avLst/>
            </a:prstGeom>
            <a:solidFill>
              <a:srgbClr val="E88CA3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HK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 Light" panose="02010600030101010101" pitchFamily="2" charset="-122"/>
                <a:ea typeface="PMingLiU" panose="02020500000000000000" pitchFamily="18" charset="-120"/>
              </a:endParaRPr>
            </a:p>
          </p:txBody>
        </p:sp>
        <p:sp>
          <p:nvSpPr>
            <p:cNvPr id="16" name="文本框 48"/>
            <p:cNvSpPr txBox="1"/>
            <p:nvPr/>
          </p:nvSpPr>
          <p:spPr>
            <a:xfrm>
              <a:off x="3185327" y="1222952"/>
              <a:ext cx="894944" cy="64161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HK" sz="4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 Light" panose="02010600030101010101" pitchFamily="2" charset="-122"/>
                  <a:ea typeface="张海山锐谐体2.0-授权联系：Samtype@QQ.com" panose="02000000000000000000" pitchFamily="2" charset="-122"/>
                </a:rPr>
                <a:t>02</a:t>
              </a:r>
              <a:endParaRPr kumimoji="0" lang="zh-HK" altLang="en-US" sz="4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 Light" panose="02010600030101010101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17" name="文本框 66"/>
            <p:cNvSpPr txBox="1"/>
            <p:nvPr/>
          </p:nvSpPr>
          <p:spPr>
            <a:xfrm>
              <a:off x="3060555" y="2434566"/>
              <a:ext cx="1110344" cy="32459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100" b="1" i="0" u="none" strike="noStrike" kern="0" cap="none" spc="0" normalizeH="0" baseline="0" noProof="0" dirty="0">
                  <a:ln>
                    <a:noFill/>
                  </a:ln>
                  <a:solidFill>
                    <a:srgbClr val="F2F2F2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13" name="文本框 67"/>
            <p:cNvSpPr txBox="1"/>
            <p:nvPr/>
          </p:nvSpPr>
          <p:spPr>
            <a:xfrm>
              <a:off x="2785040" y="2788385"/>
              <a:ext cx="1661373" cy="9737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750"/>
                </a:spcBef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250090" y="1540837"/>
            <a:ext cx="2233637" cy="3507016"/>
            <a:chOff x="4603182" y="1038958"/>
            <a:chExt cx="1850186" cy="2900945"/>
          </a:xfrm>
        </p:grpSpPr>
        <p:sp>
          <p:nvSpPr>
            <p:cNvPr id="22" name="圆角矩形 21"/>
            <p:cNvSpPr/>
            <p:nvPr/>
          </p:nvSpPr>
          <p:spPr>
            <a:xfrm>
              <a:off x="4712149" y="1038958"/>
              <a:ext cx="1632254" cy="1502651"/>
            </a:xfrm>
            <a:prstGeom prst="roundRect">
              <a:avLst>
                <a:gd name="adj" fmla="val 9350"/>
              </a:avLst>
            </a:prstGeom>
            <a:solidFill>
              <a:srgbClr val="FACBD1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lIns="68580" tIns="34290" rIns="68580" bIns="34290"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4603182" y="1947912"/>
              <a:ext cx="1850186" cy="199199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25400" cap="flat" cmpd="sng" algn="ctr">
              <a:solidFill>
                <a:srgbClr val="FACBD1"/>
              </a:solidFill>
              <a:prstDash val="solid"/>
            </a:ln>
            <a:effectLst>
              <a:outerShdw blurRad="1016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lIns="68580" tIns="34290" rIns="68580" bIns="34290"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5228238" y="1647875"/>
              <a:ext cx="600075" cy="600075"/>
            </a:xfrm>
            <a:prstGeom prst="ellipse">
              <a:avLst/>
            </a:prstGeom>
            <a:solidFill>
              <a:srgbClr val="FACBD1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HK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 Light" panose="02010600030101010101" pitchFamily="2" charset="-122"/>
                <a:ea typeface="PMingLiU" panose="02020500000000000000" pitchFamily="18" charset="-120"/>
              </a:endParaRPr>
            </a:p>
          </p:txBody>
        </p:sp>
        <p:sp>
          <p:nvSpPr>
            <p:cNvPr id="25" name="文本框 54"/>
            <p:cNvSpPr txBox="1"/>
            <p:nvPr/>
          </p:nvSpPr>
          <p:spPr>
            <a:xfrm>
              <a:off x="5044295" y="1222952"/>
              <a:ext cx="978584" cy="64161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HK" sz="4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 Light" panose="02010600030101010101" pitchFamily="2" charset="-122"/>
                  <a:ea typeface="张海山锐谐体2.0-授权联系：Samtype@QQ.com" panose="02000000000000000000" pitchFamily="2" charset="-122"/>
                </a:rPr>
                <a:t>03</a:t>
              </a:r>
              <a:endParaRPr kumimoji="0" lang="zh-HK" altLang="en-US" sz="4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 Light" panose="02010600030101010101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26" name="文本框 68"/>
            <p:cNvSpPr txBox="1"/>
            <p:nvPr/>
          </p:nvSpPr>
          <p:spPr>
            <a:xfrm>
              <a:off x="4973104" y="2434566"/>
              <a:ext cx="1110344" cy="32459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100" b="1" i="0" u="none" strike="noStrike" kern="0" cap="none" spc="0" normalizeH="0" baseline="0" noProof="0" dirty="0">
                  <a:ln>
                    <a:noFill/>
                  </a:ln>
                  <a:solidFill>
                    <a:srgbClr val="F2F2F2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27" name="文本框 69"/>
            <p:cNvSpPr txBox="1"/>
            <p:nvPr/>
          </p:nvSpPr>
          <p:spPr>
            <a:xfrm>
              <a:off x="4708810" y="2788385"/>
              <a:ext cx="1638928" cy="9737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750"/>
                </a:spcBef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656285" y="1540837"/>
            <a:ext cx="2233637" cy="3507016"/>
            <a:chOff x="6515731" y="1038958"/>
            <a:chExt cx="1850186" cy="2900945"/>
          </a:xfrm>
        </p:grpSpPr>
        <p:sp>
          <p:nvSpPr>
            <p:cNvPr id="29" name="圆角矩形 28"/>
            <p:cNvSpPr/>
            <p:nvPr/>
          </p:nvSpPr>
          <p:spPr>
            <a:xfrm>
              <a:off x="6624698" y="1038958"/>
              <a:ext cx="1632254" cy="1502651"/>
            </a:xfrm>
            <a:prstGeom prst="roundRect">
              <a:avLst>
                <a:gd name="adj" fmla="val 9350"/>
              </a:avLst>
            </a:prstGeom>
            <a:solidFill>
              <a:srgbClr val="E88CA3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lIns="68580" tIns="34290" rIns="68580" bIns="34290"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6515731" y="1947912"/>
              <a:ext cx="1850186" cy="199199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25400" cap="flat" cmpd="sng" algn="ctr">
              <a:solidFill>
                <a:srgbClr val="E88CA3"/>
              </a:solidFill>
              <a:prstDash val="solid"/>
            </a:ln>
            <a:effectLst>
              <a:outerShdw blurRad="1016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lIns="68580" tIns="34290" rIns="68580" bIns="34290"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7141313" y="1647875"/>
              <a:ext cx="600075" cy="600075"/>
            </a:xfrm>
            <a:prstGeom prst="ellipse">
              <a:avLst/>
            </a:prstGeom>
            <a:solidFill>
              <a:srgbClr val="E88CA3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HK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 Light" panose="02010600030101010101" pitchFamily="2" charset="-122"/>
                <a:ea typeface="PMingLiU" panose="02020500000000000000" pitchFamily="18" charset="-120"/>
              </a:endParaRPr>
            </a:p>
          </p:txBody>
        </p:sp>
        <p:sp>
          <p:nvSpPr>
            <p:cNvPr id="32" name="文本框 60"/>
            <p:cNvSpPr txBox="1"/>
            <p:nvPr/>
          </p:nvSpPr>
          <p:spPr>
            <a:xfrm>
              <a:off x="6988992" y="1222952"/>
              <a:ext cx="876274" cy="64161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HK" sz="4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 Light" panose="02010600030101010101" pitchFamily="2" charset="-122"/>
                  <a:ea typeface="张海山锐谐体2.0-授权联系：Samtype@QQ.com" panose="02000000000000000000" pitchFamily="2" charset="-122"/>
                </a:rPr>
                <a:t>04</a:t>
              </a:r>
              <a:endParaRPr kumimoji="0" lang="zh-HK" altLang="en-US" sz="4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 Light" panose="02010600030101010101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33" name="文本框 70"/>
            <p:cNvSpPr txBox="1"/>
            <p:nvPr/>
          </p:nvSpPr>
          <p:spPr>
            <a:xfrm>
              <a:off x="6885653" y="2434566"/>
              <a:ext cx="1110344" cy="32459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100" b="1" i="0" u="none" strike="noStrike" kern="0" cap="none" spc="0" normalizeH="0" baseline="0" noProof="0" dirty="0">
                  <a:ln>
                    <a:noFill/>
                  </a:ln>
                  <a:solidFill>
                    <a:srgbClr val="F2F2F2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34" name="文本框 71"/>
            <p:cNvSpPr txBox="1"/>
            <p:nvPr/>
          </p:nvSpPr>
          <p:spPr>
            <a:xfrm>
              <a:off x="6624698" y="2788385"/>
              <a:ext cx="1632254" cy="9737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750"/>
                </a:spcBef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688804" y="-94512"/>
            <a:ext cx="3270635" cy="94677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1835853" y="11385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Part 3  </a:t>
            </a:r>
          </a:p>
          <a:p>
            <a:r>
              <a:rPr lang="zh-CN" altLang="en-US" b="1" dirty="0">
                <a:solidFill>
                  <a:schemeClr val="bg1"/>
                </a:solidFill>
              </a:rPr>
              <a:t>在此添加标题文本</a:t>
            </a:r>
          </a:p>
        </p:txBody>
      </p:sp>
      <p:grpSp>
        <p:nvGrpSpPr>
          <p:cNvPr id="37" name="组合 36"/>
          <p:cNvGrpSpPr/>
          <p:nvPr/>
        </p:nvGrpSpPr>
        <p:grpSpPr>
          <a:xfrm rot="9954612">
            <a:off x="782102" y="-274158"/>
            <a:ext cx="1147643" cy="908312"/>
            <a:chOff x="4667250" y="2298700"/>
            <a:chExt cx="2862263" cy="2265363"/>
          </a:xfrm>
        </p:grpSpPr>
        <p:sp>
          <p:nvSpPr>
            <p:cNvPr id="38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49" name="图片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51395" y="-100516"/>
            <a:ext cx="1942898" cy="14799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54"/>
          <p:cNvGrpSpPr/>
          <p:nvPr/>
        </p:nvGrpSpPr>
        <p:grpSpPr>
          <a:xfrm rot="16200000">
            <a:off x="7979984" y="4401424"/>
            <a:ext cx="709250" cy="74201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10" name="Straight Connector 55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391C0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56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391C0D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Freeform 5"/>
          <p:cNvSpPr/>
          <p:nvPr/>
        </p:nvSpPr>
        <p:spPr bwMode="auto">
          <a:xfrm flipH="1">
            <a:off x="4642527" y="1583103"/>
            <a:ext cx="1851983" cy="2137612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FACBD1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3" name="Freeform 5"/>
          <p:cNvSpPr/>
          <p:nvPr/>
        </p:nvSpPr>
        <p:spPr bwMode="auto">
          <a:xfrm flipH="1">
            <a:off x="4086820" y="3279420"/>
            <a:ext cx="1180064" cy="1362064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E88CA3"/>
          </a:soli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 5"/>
          <p:cNvSpPr/>
          <p:nvPr/>
        </p:nvSpPr>
        <p:spPr bwMode="auto">
          <a:xfrm flipH="1">
            <a:off x="6637109" y="1824193"/>
            <a:ext cx="1039916" cy="1200301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E88CA3"/>
          </a:soli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Freeform 5"/>
          <p:cNvSpPr/>
          <p:nvPr/>
        </p:nvSpPr>
        <p:spPr bwMode="auto">
          <a:xfrm flipH="1">
            <a:off x="7143848" y="2639032"/>
            <a:ext cx="1633406" cy="1885325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FACBD1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6" name="Freeform 5"/>
          <p:cNvSpPr/>
          <p:nvPr/>
        </p:nvSpPr>
        <p:spPr bwMode="auto">
          <a:xfrm flipH="1">
            <a:off x="8929775" y="2851383"/>
            <a:ext cx="879836" cy="101553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E88CA3"/>
          </a:soli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Freeform 5"/>
          <p:cNvSpPr/>
          <p:nvPr/>
        </p:nvSpPr>
        <p:spPr bwMode="auto">
          <a:xfrm flipH="1">
            <a:off x="3078524" y="2822778"/>
            <a:ext cx="879836" cy="101553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FACBD1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grpSp>
        <p:nvGrpSpPr>
          <p:cNvPr id="18" name="Group 42"/>
          <p:cNvGrpSpPr/>
          <p:nvPr/>
        </p:nvGrpSpPr>
        <p:grpSpPr>
          <a:xfrm>
            <a:off x="1946301" y="3358550"/>
            <a:ext cx="1026057" cy="36019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19" name="Straight Connector 43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391C0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44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391C0D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45"/>
          <p:cNvGrpSpPr/>
          <p:nvPr/>
        </p:nvGrpSpPr>
        <p:grpSpPr>
          <a:xfrm rot="10800000" flipH="1">
            <a:off x="2889439" y="1990706"/>
            <a:ext cx="1613980" cy="36019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22" name="Straight Connector 46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391C0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47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391C0D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48"/>
          <p:cNvGrpSpPr/>
          <p:nvPr/>
        </p:nvGrpSpPr>
        <p:grpSpPr>
          <a:xfrm rot="16200000" flipH="1">
            <a:off x="7639260" y="1187746"/>
            <a:ext cx="382678" cy="896566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30" name="Straight Connector 49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391C0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50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391C0D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57"/>
          <p:cNvGrpSpPr/>
          <p:nvPr/>
        </p:nvGrpSpPr>
        <p:grpSpPr>
          <a:xfrm>
            <a:off x="3563895" y="4310191"/>
            <a:ext cx="315471" cy="476499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33" name="Straight Connector 58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391C0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59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391C0D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Freeform 474"/>
          <p:cNvSpPr>
            <a:spLocks noEditPoints="1"/>
          </p:cNvSpPr>
          <p:nvPr/>
        </p:nvSpPr>
        <p:spPr bwMode="auto">
          <a:xfrm>
            <a:off x="7659925" y="3307031"/>
            <a:ext cx="601251" cy="601251"/>
          </a:xfrm>
          <a:custGeom>
            <a:avLst/>
            <a:gdLst>
              <a:gd name="T0" fmla="*/ 290 w 291"/>
              <a:gd name="T1" fmla="*/ 145 h 291"/>
              <a:gd name="T2" fmla="*/ 270 w 291"/>
              <a:gd name="T3" fmla="*/ 116 h 291"/>
              <a:gd name="T4" fmla="*/ 290 w 291"/>
              <a:gd name="T5" fmla="*/ 87 h 291"/>
              <a:gd name="T6" fmla="*/ 270 w 291"/>
              <a:gd name="T7" fmla="*/ 58 h 291"/>
              <a:gd name="T8" fmla="*/ 285 w 291"/>
              <a:gd name="T9" fmla="*/ 37 h 291"/>
              <a:gd name="T10" fmla="*/ 278 w 291"/>
              <a:gd name="T11" fmla="*/ 6 h 291"/>
              <a:gd name="T12" fmla="*/ 249 w 291"/>
              <a:gd name="T13" fmla="*/ 11 h 291"/>
              <a:gd name="T14" fmla="*/ 216 w 291"/>
              <a:gd name="T15" fmla="*/ 8 h 291"/>
              <a:gd name="T16" fmla="*/ 193 w 291"/>
              <a:gd name="T17" fmla="*/ 8 h 291"/>
              <a:gd name="T18" fmla="*/ 158 w 291"/>
              <a:gd name="T19" fmla="*/ 8 h 291"/>
              <a:gd name="T20" fmla="*/ 135 w 291"/>
              <a:gd name="T21" fmla="*/ 8 h 291"/>
              <a:gd name="T22" fmla="*/ 100 w 291"/>
              <a:gd name="T23" fmla="*/ 8 h 291"/>
              <a:gd name="T24" fmla="*/ 77 w 291"/>
              <a:gd name="T25" fmla="*/ 8 h 291"/>
              <a:gd name="T26" fmla="*/ 45 w 291"/>
              <a:gd name="T27" fmla="*/ 14 h 291"/>
              <a:gd name="T28" fmla="*/ 13 w 291"/>
              <a:gd name="T29" fmla="*/ 6 h 291"/>
              <a:gd name="T30" fmla="*/ 7 w 291"/>
              <a:gd name="T31" fmla="*/ 37 h 291"/>
              <a:gd name="T32" fmla="*/ 23 w 291"/>
              <a:gd name="T33" fmla="*/ 58 h 291"/>
              <a:gd name="T34" fmla="*/ 2 w 291"/>
              <a:gd name="T35" fmla="*/ 87 h 291"/>
              <a:gd name="T36" fmla="*/ 23 w 291"/>
              <a:gd name="T37" fmla="*/ 116 h 291"/>
              <a:gd name="T38" fmla="*/ 2 w 291"/>
              <a:gd name="T39" fmla="*/ 145 h 291"/>
              <a:gd name="T40" fmla="*/ 23 w 291"/>
              <a:gd name="T41" fmla="*/ 174 h 291"/>
              <a:gd name="T42" fmla="*/ 2 w 291"/>
              <a:gd name="T43" fmla="*/ 203 h 291"/>
              <a:gd name="T44" fmla="*/ 23 w 291"/>
              <a:gd name="T45" fmla="*/ 232 h 291"/>
              <a:gd name="T46" fmla="*/ 7 w 291"/>
              <a:gd name="T47" fmla="*/ 254 h 291"/>
              <a:gd name="T48" fmla="*/ 13 w 291"/>
              <a:gd name="T49" fmla="*/ 284 h 291"/>
              <a:gd name="T50" fmla="*/ 44 w 291"/>
              <a:gd name="T51" fmla="*/ 277 h 291"/>
              <a:gd name="T52" fmla="*/ 76 w 291"/>
              <a:gd name="T53" fmla="*/ 282 h 291"/>
              <a:gd name="T54" fmla="*/ 100 w 291"/>
              <a:gd name="T55" fmla="*/ 282 h 291"/>
              <a:gd name="T56" fmla="*/ 134 w 291"/>
              <a:gd name="T57" fmla="*/ 282 h 291"/>
              <a:gd name="T58" fmla="*/ 158 w 291"/>
              <a:gd name="T59" fmla="*/ 282 h 291"/>
              <a:gd name="T60" fmla="*/ 192 w 291"/>
              <a:gd name="T61" fmla="*/ 282 h 291"/>
              <a:gd name="T62" fmla="*/ 216 w 291"/>
              <a:gd name="T63" fmla="*/ 282 h 291"/>
              <a:gd name="T64" fmla="*/ 250 w 291"/>
              <a:gd name="T65" fmla="*/ 280 h 291"/>
              <a:gd name="T66" fmla="*/ 278 w 291"/>
              <a:gd name="T67" fmla="*/ 284 h 291"/>
              <a:gd name="T68" fmla="*/ 285 w 291"/>
              <a:gd name="T69" fmla="*/ 254 h 291"/>
              <a:gd name="T70" fmla="*/ 270 w 291"/>
              <a:gd name="T71" fmla="*/ 232 h 291"/>
              <a:gd name="T72" fmla="*/ 290 w 291"/>
              <a:gd name="T73" fmla="*/ 203 h 291"/>
              <a:gd name="T74" fmla="*/ 270 w 291"/>
              <a:gd name="T75" fmla="*/ 174 h 291"/>
              <a:gd name="T76" fmla="*/ 154 w 291"/>
              <a:gd name="T77" fmla="*/ 200 h 291"/>
              <a:gd name="T78" fmla="*/ 81 w 291"/>
              <a:gd name="T79" fmla="*/ 217 h 291"/>
              <a:gd name="T80" fmla="*/ 65 w 291"/>
              <a:gd name="T81" fmla="*/ 144 h 291"/>
              <a:gd name="T82" fmla="*/ 228 w 291"/>
              <a:gd name="T83" fmla="*/ 126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91" h="291">
                <a:moveTo>
                  <a:pt x="283" y="157"/>
                </a:moveTo>
                <a:cubicBezTo>
                  <a:pt x="287" y="154"/>
                  <a:pt x="290" y="150"/>
                  <a:pt x="290" y="145"/>
                </a:cubicBezTo>
                <a:cubicBezTo>
                  <a:pt x="290" y="141"/>
                  <a:pt x="287" y="137"/>
                  <a:pt x="283" y="133"/>
                </a:cubicBezTo>
                <a:cubicBezTo>
                  <a:pt x="275" y="131"/>
                  <a:pt x="270" y="124"/>
                  <a:pt x="270" y="116"/>
                </a:cubicBezTo>
                <a:cubicBezTo>
                  <a:pt x="270" y="109"/>
                  <a:pt x="275" y="102"/>
                  <a:pt x="283" y="99"/>
                </a:cubicBezTo>
                <a:cubicBezTo>
                  <a:pt x="287" y="96"/>
                  <a:pt x="290" y="92"/>
                  <a:pt x="290" y="87"/>
                </a:cubicBezTo>
                <a:cubicBezTo>
                  <a:pt x="290" y="83"/>
                  <a:pt x="287" y="79"/>
                  <a:pt x="283" y="75"/>
                </a:cubicBezTo>
                <a:cubicBezTo>
                  <a:pt x="275" y="73"/>
                  <a:pt x="270" y="66"/>
                  <a:pt x="270" y="58"/>
                </a:cubicBezTo>
                <a:cubicBezTo>
                  <a:pt x="270" y="52"/>
                  <a:pt x="272" y="47"/>
                  <a:pt x="278" y="43"/>
                </a:cubicBezTo>
                <a:cubicBezTo>
                  <a:pt x="285" y="37"/>
                  <a:pt x="285" y="37"/>
                  <a:pt x="285" y="37"/>
                </a:cubicBezTo>
                <a:cubicBezTo>
                  <a:pt x="291" y="30"/>
                  <a:pt x="291" y="19"/>
                  <a:pt x="285" y="13"/>
                </a:cubicBezTo>
                <a:cubicBezTo>
                  <a:pt x="278" y="6"/>
                  <a:pt x="278" y="6"/>
                  <a:pt x="278" y="6"/>
                </a:cubicBezTo>
                <a:cubicBezTo>
                  <a:pt x="271" y="0"/>
                  <a:pt x="261" y="0"/>
                  <a:pt x="254" y="6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46" y="19"/>
                  <a:pt x="240" y="21"/>
                  <a:pt x="233" y="21"/>
                </a:cubicBezTo>
                <a:cubicBezTo>
                  <a:pt x="226" y="21"/>
                  <a:pt x="219" y="17"/>
                  <a:pt x="216" y="8"/>
                </a:cubicBezTo>
                <a:cubicBezTo>
                  <a:pt x="213" y="4"/>
                  <a:pt x="209" y="1"/>
                  <a:pt x="204" y="1"/>
                </a:cubicBezTo>
                <a:cubicBezTo>
                  <a:pt x="200" y="1"/>
                  <a:pt x="196" y="4"/>
                  <a:pt x="193" y="8"/>
                </a:cubicBezTo>
                <a:cubicBezTo>
                  <a:pt x="190" y="17"/>
                  <a:pt x="183" y="21"/>
                  <a:pt x="175" y="21"/>
                </a:cubicBezTo>
                <a:cubicBezTo>
                  <a:pt x="168" y="21"/>
                  <a:pt x="161" y="17"/>
                  <a:pt x="158" y="8"/>
                </a:cubicBezTo>
                <a:cubicBezTo>
                  <a:pt x="155" y="4"/>
                  <a:pt x="151" y="1"/>
                  <a:pt x="146" y="1"/>
                </a:cubicBezTo>
                <a:cubicBezTo>
                  <a:pt x="142" y="1"/>
                  <a:pt x="138" y="4"/>
                  <a:pt x="135" y="8"/>
                </a:cubicBezTo>
                <a:cubicBezTo>
                  <a:pt x="132" y="17"/>
                  <a:pt x="125" y="21"/>
                  <a:pt x="117" y="21"/>
                </a:cubicBezTo>
                <a:cubicBezTo>
                  <a:pt x="110" y="21"/>
                  <a:pt x="103" y="17"/>
                  <a:pt x="100" y="8"/>
                </a:cubicBezTo>
                <a:cubicBezTo>
                  <a:pt x="97" y="4"/>
                  <a:pt x="93" y="1"/>
                  <a:pt x="88" y="1"/>
                </a:cubicBezTo>
                <a:cubicBezTo>
                  <a:pt x="84" y="1"/>
                  <a:pt x="80" y="4"/>
                  <a:pt x="77" y="8"/>
                </a:cubicBezTo>
                <a:cubicBezTo>
                  <a:pt x="74" y="17"/>
                  <a:pt x="67" y="21"/>
                  <a:pt x="59" y="21"/>
                </a:cubicBezTo>
                <a:cubicBezTo>
                  <a:pt x="53" y="21"/>
                  <a:pt x="48" y="20"/>
                  <a:pt x="45" y="14"/>
                </a:cubicBezTo>
                <a:cubicBezTo>
                  <a:pt x="37" y="6"/>
                  <a:pt x="37" y="6"/>
                  <a:pt x="37" y="6"/>
                </a:cubicBezTo>
                <a:cubicBezTo>
                  <a:pt x="30" y="0"/>
                  <a:pt x="20" y="0"/>
                  <a:pt x="13" y="6"/>
                </a:cubicBezTo>
                <a:cubicBezTo>
                  <a:pt x="7" y="13"/>
                  <a:pt x="7" y="13"/>
                  <a:pt x="7" y="13"/>
                </a:cubicBezTo>
                <a:cubicBezTo>
                  <a:pt x="0" y="19"/>
                  <a:pt x="0" y="30"/>
                  <a:pt x="7" y="37"/>
                </a:cubicBezTo>
                <a:cubicBezTo>
                  <a:pt x="12" y="42"/>
                  <a:pt x="12" y="42"/>
                  <a:pt x="12" y="42"/>
                </a:cubicBezTo>
                <a:cubicBezTo>
                  <a:pt x="19" y="45"/>
                  <a:pt x="23" y="51"/>
                  <a:pt x="23" y="58"/>
                </a:cubicBezTo>
                <a:cubicBezTo>
                  <a:pt x="23" y="66"/>
                  <a:pt x="18" y="73"/>
                  <a:pt x="9" y="75"/>
                </a:cubicBezTo>
                <a:cubicBezTo>
                  <a:pt x="5" y="79"/>
                  <a:pt x="2" y="83"/>
                  <a:pt x="2" y="87"/>
                </a:cubicBezTo>
                <a:cubicBezTo>
                  <a:pt x="2" y="92"/>
                  <a:pt x="5" y="96"/>
                  <a:pt x="10" y="99"/>
                </a:cubicBezTo>
                <a:cubicBezTo>
                  <a:pt x="18" y="102"/>
                  <a:pt x="23" y="109"/>
                  <a:pt x="23" y="116"/>
                </a:cubicBezTo>
                <a:cubicBezTo>
                  <a:pt x="23" y="124"/>
                  <a:pt x="18" y="131"/>
                  <a:pt x="9" y="133"/>
                </a:cubicBezTo>
                <a:cubicBezTo>
                  <a:pt x="5" y="137"/>
                  <a:pt x="2" y="141"/>
                  <a:pt x="2" y="145"/>
                </a:cubicBezTo>
                <a:cubicBezTo>
                  <a:pt x="2" y="150"/>
                  <a:pt x="5" y="154"/>
                  <a:pt x="10" y="157"/>
                </a:cubicBezTo>
                <a:cubicBezTo>
                  <a:pt x="18" y="160"/>
                  <a:pt x="23" y="167"/>
                  <a:pt x="23" y="174"/>
                </a:cubicBezTo>
                <a:cubicBezTo>
                  <a:pt x="23" y="182"/>
                  <a:pt x="18" y="189"/>
                  <a:pt x="9" y="191"/>
                </a:cubicBezTo>
                <a:cubicBezTo>
                  <a:pt x="5" y="195"/>
                  <a:pt x="2" y="199"/>
                  <a:pt x="2" y="203"/>
                </a:cubicBezTo>
                <a:cubicBezTo>
                  <a:pt x="2" y="208"/>
                  <a:pt x="5" y="212"/>
                  <a:pt x="10" y="215"/>
                </a:cubicBezTo>
                <a:cubicBezTo>
                  <a:pt x="18" y="218"/>
                  <a:pt x="23" y="225"/>
                  <a:pt x="23" y="232"/>
                </a:cubicBezTo>
                <a:cubicBezTo>
                  <a:pt x="23" y="239"/>
                  <a:pt x="20" y="245"/>
                  <a:pt x="12" y="248"/>
                </a:cubicBezTo>
                <a:cubicBezTo>
                  <a:pt x="7" y="254"/>
                  <a:pt x="7" y="254"/>
                  <a:pt x="7" y="254"/>
                </a:cubicBezTo>
                <a:cubicBezTo>
                  <a:pt x="0" y="261"/>
                  <a:pt x="0" y="271"/>
                  <a:pt x="7" y="278"/>
                </a:cubicBezTo>
                <a:cubicBezTo>
                  <a:pt x="13" y="284"/>
                  <a:pt x="13" y="284"/>
                  <a:pt x="13" y="284"/>
                </a:cubicBezTo>
                <a:cubicBezTo>
                  <a:pt x="20" y="291"/>
                  <a:pt x="30" y="291"/>
                  <a:pt x="37" y="284"/>
                </a:cubicBezTo>
                <a:cubicBezTo>
                  <a:pt x="44" y="277"/>
                  <a:pt x="44" y="277"/>
                  <a:pt x="44" y="277"/>
                </a:cubicBezTo>
                <a:cubicBezTo>
                  <a:pt x="48" y="270"/>
                  <a:pt x="53" y="269"/>
                  <a:pt x="59" y="269"/>
                </a:cubicBezTo>
                <a:cubicBezTo>
                  <a:pt x="67" y="269"/>
                  <a:pt x="73" y="273"/>
                  <a:pt x="76" y="282"/>
                </a:cubicBezTo>
                <a:cubicBezTo>
                  <a:pt x="80" y="286"/>
                  <a:pt x="84" y="289"/>
                  <a:pt x="88" y="289"/>
                </a:cubicBezTo>
                <a:cubicBezTo>
                  <a:pt x="93" y="289"/>
                  <a:pt x="97" y="286"/>
                  <a:pt x="100" y="282"/>
                </a:cubicBezTo>
                <a:cubicBezTo>
                  <a:pt x="103" y="273"/>
                  <a:pt x="110" y="269"/>
                  <a:pt x="117" y="269"/>
                </a:cubicBezTo>
                <a:cubicBezTo>
                  <a:pt x="125" y="269"/>
                  <a:pt x="131" y="273"/>
                  <a:pt x="134" y="282"/>
                </a:cubicBezTo>
                <a:cubicBezTo>
                  <a:pt x="138" y="286"/>
                  <a:pt x="142" y="289"/>
                  <a:pt x="146" y="289"/>
                </a:cubicBezTo>
                <a:cubicBezTo>
                  <a:pt x="151" y="289"/>
                  <a:pt x="155" y="286"/>
                  <a:pt x="158" y="282"/>
                </a:cubicBezTo>
                <a:cubicBezTo>
                  <a:pt x="161" y="273"/>
                  <a:pt x="168" y="269"/>
                  <a:pt x="175" y="269"/>
                </a:cubicBezTo>
                <a:cubicBezTo>
                  <a:pt x="183" y="269"/>
                  <a:pt x="189" y="273"/>
                  <a:pt x="192" y="282"/>
                </a:cubicBezTo>
                <a:cubicBezTo>
                  <a:pt x="196" y="286"/>
                  <a:pt x="200" y="289"/>
                  <a:pt x="204" y="289"/>
                </a:cubicBezTo>
                <a:cubicBezTo>
                  <a:pt x="209" y="289"/>
                  <a:pt x="213" y="286"/>
                  <a:pt x="216" y="282"/>
                </a:cubicBezTo>
                <a:cubicBezTo>
                  <a:pt x="219" y="273"/>
                  <a:pt x="226" y="269"/>
                  <a:pt x="233" y="269"/>
                </a:cubicBezTo>
                <a:cubicBezTo>
                  <a:pt x="240" y="269"/>
                  <a:pt x="246" y="272"/>
                  <a:pt x="250" y="280"/>
                </a:cubicBezTo>
                <a:cubicBezTo>
                  <a:pt x="254" y="284"/>
                  <a:pt x="254" y="284"/>
                  <a:pt x="254" y="284"/>
                </a:cubicBezTo>
                <a:cubicBezTo>
                  <a:pt x="261" y="291"/>
                  <a:pt x="271" y="291"/>
                  <a:pt x="278" y="284"/>
                </a:cubicBezTo>
                <a:cubicBezTo>
                  <a:pt x="285" y="278"/>
                  <a:pt x="285" y="278"/>
                  <a:pt x="285" y="278"/>
                </a:cubicBezTo>
                <a:cubicBezTo>
                  <a:pt x="291" y="271"/>
                  <a:pt x="291" y="261"/>
                  <a:pt x="285" y="254"/>
                </a:cubicBezTo>
                <a:cubicBezTo>
                  <a:pt x="277" y="247"/>
                  <a:pt x="277" y="247"/>
                  <a:pt x="277" y="247"/>
                </a:cubicBezTo>
                <a:cubicBezTo>
                  <a:pt x="271" y="243"/>
                  <a:pt x="270" y="238"/>
                  <a:pt x="270" y="232"/>
                </a:cubicBezTo>
                <a:cubicBezTo>
                  <a:pt x="270" y="225"/>
                  <a:pt x="275" y="218"/>
                  <a:pt x="283" y="215"/>
                </a:cubicBezTo>
                <a:cubicBezTo>
                  <a:pt x="287" y="212"/>
                  <a:pt x="290" y="208"/>
                  <a:pt x="290" y="203"/>
                </a:cubicBezTo>
                <a:cubicBezTo>
                  <a:pt x="290" y="199"/>
                  <a:pt x="287" y="195"/>
                  <a:pt x="284" y="191"/>
                </a:cubicBezTo>
                <a:cubicBezTo>
                  <a:pt x="275" y="189"/>
                  <a:pt x="270" y="182"/>
                  <a:pt x="270" y="174"/>
                </a:cubicBezTo>
                <a:cubicBezTo>
                  <a:pt x="270" y="167"/>
                  <a:pt x="275" y="160"/>
                  <a:pt x="283" y="157"/>
                </a:cubicBezTo>
                <a:close/>
                <a:moveTo>
                  <a:pt x="154" y="200"/>
                </a:moveTo>
                <a:cubicBezTo>
                  <a:pt x="146" y="201"/>
                  <a:pt x="138" y="201"/>
                  <a:pt x="130" y="200"/>
                </a:cubicBezTo>
                <a:cubicBezTo>
                  <a:pt x="104" y="227"/>
                  <a:pt x="75" y="222"/>
                  <a:pt x="81" y="217"/>
                </a:cubicBezTo>
                <a:cubicBezTo>
                  <a:pt x="95" y="207"/>
                  <a:pt x="98" y="197"/>
                  <a:pt x="97" y="189"/>
                </a:cubicBezTo>
                <a:cubicBezTo>
                  <a:pt x="79" y="179"/>
                  <a:pt x="67" y="163"/>
                  <a:pt x="65" y="144"/>
                </a:cubicBezTo>
                <a:cubicBezTo>
                  <a:pt x="60" y="108"/>
                  <a:pt x="94" y="75"/>
                  <a:pt x="139" y="70"/>
                </a:cubicBezTo>
                <a:cubicBezTo>
                  <a:pt x="184" y="65"/>
                  <a:pt x="223" y="90"/>
                  <a:pt x="228" y="126"/>
                </a:cubicBezTo>
                <a:cubicBezTo>
                  <a:pt x="232" y="162"/>
                  <a:pt x="199" y="195"/>
                  <a:pt x="154" y="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375537" y="3162438"/>
            <a:ext cx="280988" cy="331788"/>
            <a:chOff x="7627938" y="1927226"/>
            <a:chExt cx="280988" cy="331788"/>
          </a:xfrm>
          <a:solidFill>
            <a:schemeClr val="bg1"/>
          </a:solidFill>
        </p:grpSpPr>
        <p:sp>
          <p:nvSpPr>
            <p:cNvPr id="8" name="Freeform 550"/>
            <p:cNvSpPr>
              <a:spLocks noEditPoints="1"/>
            </p:cNvSpPr>
            <p:nvPr/>
          </p:nvSpPr>
          <p:spPr bwMode="auto">
            <a:xfrm>
              <a:off x="7627938" y="1927226"/>
              <a:ext cx="280988" cy="331788"/>
            </a:xfrm>
            <a:custGeom>
              <a:avLst/>
              <a:gdLst>
                <a:gd name="T0" fmla="*/ 139 w 242"/>
                <a:gd name="T1" fmla="*/ 47 h 287"/>
                <a:gd name="T2" fmla="*/ 139 w 242"/>
                <a:gd name="T3" fmla="*/ 23 h 287"/>
                <a:gd name="T4" fmla="*/ 152 w 242"/>
                <a:gd name="T5" fmla="*/ 23 h 287"/>
                <a:gd name="T6" fmla="*/ 163 w 242"/>
                <a:gd name="T7" fmla="*/ 11 h 287"/>
                <a:gd name="T8" fmla="*/ 152 w 242"/>
                <a:gd name="T9" fmla="*/ 0 h 287"/>
                <a:gd name="T10" fmla="*/ 91 w 242"/>
                <a:gd name="T11" fmla="*/ 0 h 287"/>
                <a:gd name="T12" fmla="*/ 79 w 242"/>
                <a:gd name="T13" fmla="*/ 11 h 287"/>
                <a:gd name="T14" fmla="*/ 91 w 242"/>
                <a:gd name="T15" fmla="*/ 23 h 287"/>
                <a:gd name="T16" fmla="*/ 103 w 242"/>
                <a:gd name="T17" fmla="*/ 23 h 287"/>
                <a:gd name="T18" fmla="*/ 103 w 242"/>
                <a:gd name="T19" fmla="*/ 47 h 287"/>
                <a:gd name="T20" fmla="*/ 0 w 242"/>
                <a:gd name="T21" fmla="*/ 166 h 287"/>
                <a:gd name="T22" fmla="*/ 121 w 242"/>
                <a:gd name="T23" fmla="*/ 287 h 287"/>
                <a:gd name="T24" fmla="*/ 242 w 242"/>
                <a:gd name="T25" fmla="*/ 166 h 287"/>
                <a:gd name="T26" fmla="*/ 139 w 242"/>
                <a:gd name="T27" fmla="*/ 47 h 287"/>
                <a:gd name="T28" fmla="*/ 121 w 242"/>
                <a:gd name="T29" fmla="*/ 257 h 287"/>
                <a:gd name="T30" fmla="*/ 30 w 242"/>
                <a:gd name="T31" fmla="*/ 166 h 287"/>
                <a:gd name="T32" fmla="*/ 121 w 242"/>
                <a:gd name="T33" fmla="*/ 75 h 287"/>
                <a:gd name="T34" fmla="*/ 212 w 242"/>
                <a:gd name="T35" fmla="*/ 166 h 287"/>
                <a:gd name="T36" fmla="*/ 121 w 242"/>
                <a:gd name="T37" fmla="*/ 25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2" h="287">
                  <a:moveTo>
                    <a:pt x="139" y="47"/>
                  </a:moveTo>
                  <a:cubicBezTo>
                    <a:pt x="139" y="23"/>
                    <a:pt x="139" y="23"/>
                    <a:pt x="139" y="23"/>
                  </a:cubicBezTo>
                  <a:cubicBezTo>
                    <a:pt x="152" y="23"/>
                    <a:pt x="152" y="23"/>
                    <a:pt x="152" y="23"/>
                  </a:cubicBezTo>
                  <a:cubicBezTo>
                    <a:pt x="158" y="23"/>
                    <a:pt x="163" y="18"/>
                    <a:pt x="163" y="11"/>
                  </a:cubicBezTo>
                  <a:cubicBezTo>
                    <a:pt x="163" y="5"/>
                    <a:pt x="158" y="0"/>
                    <a:pt x="15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4" y="0"/>
                    <a:pt x="79" y="5"/>
                    <a:pt x="79" y="11"/>
                  </a:cubicBezTo>
                  <a:cubicBezTo>
                    <a:pt x="79" y="18"/>
                    <a:pt x="84" y="23"/>
                    <a:pt x="91" y="23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45" y="55"/>
                    <a:pt x="0" y="106"/>
                    <a:pt x="0" y="166"/>
                  </a:cubicBezTo>
                  <a:cubicBezTo>
                    <a:pt x="0" y="233"/>
                    <a:pt x="54" y="287"/>
                    <a:pt x="121" y="287"/>
                  </a:cubicBezTo>
                  <a:cubicBezTo>
                    <a:pt x="188" y="287"/>
                    <a:pt x="242" y="233"/>
                    <a:pt x="242" y="166"/>
                  </a:cubicBezTo>
                  <a:cubicBezTo>
                    <a:pt x="242" y="105"/>
                    <a:pt x="197" y="55"/>
                    <a:pt x="139" y="47"/>
                  </a:cubicBezTo>
                  <a:close/>
                  <a:moveTo>
                    <a:pt x="121" y="257"/>
                  </a:moveTo>
                  <a:cubicBezTo>
                    <a:pt x="71" y="257"/>
                    <a:pt x="30" y="216"/>
                    <a:pt x="30" y="166"/>
                  </a:cubicBezTo>
                  <a:cubicBezTo>
                    <a:pt x="30" y="116"/>
                    <a:pt x="71" y="75"/>
                    <a:pt x="121" y="75"/>
                  </a:cubicBezTo>
                  <a:cubicBezTo>
                    <a:pt x="171" y="75"/>
                    <a:pt x="212" y="116"/>
                    <a:pt x="212" y="166"/>
                  </a:cubicBezTo>
                  <a:cubicBezTo>
                    <a:pt x="212" y="216"/>
                    <a:pt x="171" y="257"/>
                    <a:pt x="121" y="2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Freeform 551"/>
            <p:cNvSpPr/>
            <p:nvPr/>
          </p:nvSpPr>
          <p:spPr bwMode="auto">
            <a:xfrm>
              <a:off x="7754938" y="2043114"/>
              <a:ext cx="85725" cy="131763"/>
            </a:xfrm>
            <a:custGeom>
              <a:avLst/>
              <a:gdLst>
                <a:gd name="T0" fmla="*/ 71 w 74"/>
                <a:gd name="T1" fmla="*/ 93 h 114"/>
                <a:gd name="T2" fmla="*/ 23 w 74"/>
                <a:gd name="T3" fmla="*/ 61 h 114"/>
                <a:gd name="T4" fmla="*/ 23 w 74"/>
                <a:gd name="T5" fmla="*/ 5 h 114"/>
                <a:gd name="T6" fmla="*/ 21 w 74"/>
                <a:gd name="T7" fmla="*/ 2 h 114"/>
                <a:gd name="T8" fmla="*/ 18 w 74"/>
                <a:gd name="T9" fmla="*/ 0 h 114"/>
                <a:gd name="T10" fmla="*/ 5 w 74"/>
                <a:gd name="T11" fmla="*/ 0 h 114"/>
                <a:gd name="T12" fmla="*/ 1 w 74"/>
                <a:gd name="T13" fmla="*/ 2 h 114"/>
                <a:gd name="T14" fmla="*/ 0 w 74"/>
                <a:gd name="T15" fmla="*/ 5 h 114"/>
                <a:gd name="T16" fmla="*/ 0 w 74"/>
                <a:gd name="T17" fmla="*/ 71 h 114"/>
                <a:gd name="T18" fmla="*/ 1 w 74"/>
                <a:gd name="T19" fmla="*/ 75 h 114"/>
                <a:gd name="T20" fmla="*/ 2 w 74"/>
                <a:gd name="T21" fmla="*/ 75 h 114"/>
                <a:gd name="T22" fmla="*/ 58 w 74"/>
                <a:gd name="T23" fmla="*/ 113 h 114"/>
                <a:gd name="T24" fmla="*/ 61 w 74"/>
                <a:gd name="T25" fmla="*/ 114 h 114"/>
                <a:gd name="T26" fmla="*/ 62 w 74"/>
                <a:gd name="T27" fmla="*/ 114 h 114"/>
                <a:gd name="T28" fmla="*/ 65 w 74"/>
                <a:gd name="T29" fmla="*/ 111 h 114"/>
                <a:gd name="T30" fmla="*/ 72 w 74"/>
                <a:gd name="T31" fmla="*/ 100 h 114"/>
                <a:gd name="T32" fmla="*/ 71 w 74"/>
                <a:gd name="T33" fmla="*/ 9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114">
                  <a:moveTo>
                    <a:pt x="71" y="93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2" y="3"/>
                    <a:pt x="21" y="2"/>
                  </a:cubicBezTo>
                  <a:cubicBezTo>
                    <a:pt x="21" y="1"/>
                    <a:pt x="19" y="0"/>
                    <a:pt x="1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2"/>
                    <a:pt x="0" y="74"/>
                    <a:pt x="1" y="75"/>
                  </a:cubicBezTo>
                  <a:cubicBezTo>
                    <a:pt x="1" y="75"/>
                    <a:pt x="2" y="75"/>
                    <a:pt x="2" y="75"/>
                  </a:cubicBezTo>
                  <a:cubicBezTo>
                    <a:pt x="58" y="113"/>
                    <a:pt x="58" y="113"/>
                    <a:pt x="58" y="113"/>
                  </a:cubicBezTo>
                  <a:cubicBezTo>
                    <a:pt x="59" y="113"/>
                    <a:pt x="60" y="114"/>
                    <a:pt x="61" y="114"/>
                  </a:cubicBezTo>
                  <a:cubicBezTo>
                    <a:pt x="61" y="114"/>
                    <a:pt x="62" y="114"/>
                    <a:pt x="62" y="114"/>
                  </a:cubicBezTo>
                  <a:cubicBezTo>
                    <a:pt x="63" y="113"/>
                    <a:pt x="64" y="112"/>
                    <a:pt x="65" y="111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4" y="98"/>
                    <a:pt x="73" y="95"/>
                    <a:pt x="71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120386" y="2227906"/>
            <a:ext cx="870312" cy="870312"/>
            <a:chOff x="2254251" y="2593976"/>
            <a:chExt cx="333375" cy="333375"/>
          </a:xfrm>
          <a:solidFill>
            <a:schemeClr val="bg1"/>
          </a:solidFill>
        </p:grpSpPr>
        <p:sp>
          <p:nvSpPr>
            <p:cNvPr id="26" name="Freeform 599"/>
            <p:cNvSpPr/>
            <p:nvPr/>
          </p:nvSpPr>
          <p:spPr bwMode="auto">
            <a:xfrm>
              <a:off x="2351088" y="2690814"/>
              <a:ext cx="139700" cy="139700"/>
            </a:xfrm>
            <a:custGeom>
              <a:avLst/>
              <a:gdLst>
                <a:gd name="T0" fmla="*/ 120 w 120"/>
                <a:gd name="T1" fmla="*/ 0 h 120"/>
                <a:gd name="T2" fmla="*/ 119 w 120"/>
                <a:gd name="T3" fmla="*/ 0 h 120"/>
                <a:gd name="T4" fmla="*/ 115 w 120"/>
                <a:gd name="T5" fmla="*/ 0 h 120"/>
                <a:gd name="T6" fmla="*/ 5 w 120"/>
                <a:gd name="T7" fmla="*/ 0 h 120"/>
                <a:gd name="T8" fmla="*/ 1 w 120"/>
                <a:gd name="T9" fmla="*/ 0 h 120"/>
                <a:gd name="T10" fmla="*/ 0 w 120"/>
                <a:gd name="T11" fmla="*/ 0 h 120"/>
                <a:gd name="T12" fmla="*/ 0 w 120"/>
                <a:gd name="T13" fmla="*/ 1 h 120"/>
                <a:gd name="T14" fmla="*/ 0 w 120"/>
                <a:gd name="T15" fmla="*/ 5 h 120"/>
                <a:gd name="T16" fmla="*/ 0 w 120"/>
                <a:gd name="T17" fmla="*/ 115 h 120"/>
                <a:gd name="T18" fmla="*/ 0 w 120"/>
                <a:gd name="T19" fmla="*/ 119 h 120"/>
                <a:gd name="T20" fmla="*/ 0 w 120"/>
                <a:gd name="T21" fmla="*/ 120 h 120"/>
                <a:gd name="T22" fmla="*/ 1 w 120"/>
                <a:gd name="T23" fmla="*/ 120 h 120"/>
                <a:gd name="T24" fmla="*/ 5 w 120"/>
                <a:gd name="T25" fmla="*/ 120 h 120"/>
                <a:gd name="T26" fmla="*/ 115 w 120"/>
                <a:gd name="T27" fmla="*/ 120 h 120"/>
                <a:gd name="T28" fmla="*/ 119 w 120"/>
                <a:gd name="T29" fmla="*/ 120 h 120"/>
                <a:gd name="T30" fmla="*/ 120 w 120"/>
                <a:gd name="T31" fmla="*/ 120 h 120"/>
                <a:gd name="T32" fmla="*/ 120 w 120"/>
                <a:gd name="T33" fmla="*/ 119 h 120"/>
                <a:gd name="T34" fmla="*/ 120 w 120"/>
                <a:gd name="T35" fmla="*/ 115 h 120"/>
                <a:gd name="T36" fmla="*/ 120 w 120"/>
                <a:gd name="T37" fmla="*/ 5 h 120"/>
                <a:gd name="T38" fmla="*/ 120 w 120"/>
                <a:gd name="T39" fmla="*/ 1 h 120"/>
                <a:gd name="T40" fmla="*/ 120 w 120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" h="120">
                  <a:moveTo>
                    <a:pt x="120" y="0"/>
                  </a:moveTo>
                  <a:cubicBezTo>
                    <a:pt x="120" y="0"/>
                    <a:pt x="120" y="0"/>
                    <a:pt x="119" y="0"/>
                  </a:cubicBezTo>
                  <a:cubicBezTo>
                    <a:pt x="119" y="0"/>
                    <a:pt x="117" y="0"/>
                    <a:pt x="11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3"/>
                    <a:pt x="0" y="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7"/>
                    <a:pt x="0" y="118"/>
                    <a:pt x="0" y="119"/>
                  </a:cubicBezTo>
                  <a:cubicBezTo>
                    <a:pt x="0" y="119"/>
                    <a:pt x="0" y="120"/>
                    <a:pt x="0" y="120"/>
                  </a:cubicBezTo>
                  <a:cubicBezTo>
                    <a:pt x="1" y="120"/>
                    <a:pt x="1" y="120"/>
                    <a:pt x="1" y="120"/>
                  </a:cubicBezTo>
                  <a:cubicBezTo>
                    <a:pt x="1" y="120"/>
                    <a:pt x="3" y="120"/>
                    <a:pt x="5" y="120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7" y="120"/>
                    <a:pt x="118" y="120"/>
                    <a:pt x="119" y="120"/>
                  </a:cubicBezTo>
                  <a:cubicBezTo>
                    <a:pt x="119" y="120"/>
                    <a:pt x="120" y="120"/>
                    <a:pt x="120" y="120"/>
                  </a:cubicBezTo>
                  <a:cubicBezTo>
                    <a:pt x="120" y="120"/>
                    <a:pt x="120" y="120"/>
                    <a:pt x="120" y="119"/>
                  </a:cubicBezTo>
                  <a:cubicBezTo>
                    <a:pt x="120" y="119"/>
                    <a:pt x="120" y="117"/>
                    <a:pt x="120" y="11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0" y="3"/>
                    <a:pt x="120" y="2"/>
                    <a:pt x="120" y="1"/>
                  </a:cubicBezTo>
                  <a:cubicBezTo>
                    <a:pt x="120" y="1"/>
                    <a:pt x="120" y="0"/>
                    <a:pt x="1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Freeform 600"/>
            <p:cNvSpPr>
              <a:spLocks noEditPoints="1"/>
            </p:cNvSpPr>
            <p:nvPr/>
          </p:nvSpPr>
          <p:spPr bwMode="auto">
            <a:xfrm>
              <a:off x="2254251" y="2593976"/>
              <a:ext cx="333375" cy="333375"/>
            </a:xfrm>
            <a:custGeom>
              <a:avLst/>
              <a:gdLst>
                <a:gd name="T0" fmla="*/ 248 w 288"/>
                <a:gd name="T1" fmla="*/ 0 h 288"/>
                <a:gd name="T2" fmla="*/ 40 w 288"/>
                <a:gd name="T3" fmla="*/ 0 h 288"/>
                <a:gd name="T4" fmla="*/ 0 w 288"/>
                <a:gd name="T5" fmla="*/ 40 h 288"/>
                <a:gd name="T6" fmla="*/ 0 w 288"/>
                <a:gd name="T7" fmla="*/ 248 h 288"/>
                <a:gd name="T8" fmla="*/ 40 w 288"/>
                <a:gd name="T9" fmla="*/ 288 h 288"/>
                <a:gd name="T10" fmla="*/ 248 w 288"/>
                <a:gd name="T11" fmla="*/ 288 h 288"/>
                <a:gd name="T12" fmla="*/ 288 w 288"/>
                <a:gd name="T13" fmla="*/ 248 h 288"/>
                <a:gd name="T14" fmla="*/ 288 w 288"/>
                <a:gd name="T15" fmla="*/ 40 h 288"/>
                <a:gd name="T16" fmla="*/ 248 w 288"/>
                <a:gd name="T17" fmla="*/ 0 h 288"/>
                <a:gd name="T18" fmla="*/ 24 w 288"/>
                <a:gd name="T19" fmla="*/ 159 h 288"/>
                <a:gd name="T20" fmla="*/ 9 w 288"/>
                <a:gd name="T21" fmla="*/ 144 h 288"/>
                <a:gd name="T22" fmla="*/ 24 w 288"/>
                <a:gd name="T23" fmla="*/ 129 h 288"/>
                <a:gd name="T24" fmla="*/ 39 w 288"/>
                <a:gd name="T25" fmla="*/ 144 h 288"/>
                <a:gd name="T26" fmla="*/ 24 w 288"/>
                <a:gd name="T27" fmla="*/ 159 h 288"/>
                <a:gd name="T28" fmla="*/ 64 w 288"/>
                <a:gd name="T29" fmla="*/ 13 h 288"/>
                <a:gd name="T30" fmla="*/ 79 w 288"/>
                <a:gd name="T31" fmla="*/ 28 h 288"/>
                <a:gd name="T32" fmla="*/ 64 w 288"/>
                <a:gd name="T33" fmla="*/ 43 h 288"/>
                <a:gd name="T34" fmla="*/ 49 w 288"/>
                <a:gd name="T35" fmla="*/ 28 h 288"/>
                <a:gd name="T36" fmla="*/ 64 w 288"/>
                <a:gd name="T37" fmla="*/ 13 h 288"/>
                <a:gd name="T38" fmla="*/ 64 w 288"/>
                <a:gd name="T39" fmla="*/ 275 h 288"/>
                <a:gd name="T40" fmla="*/ 49 w 288"/>
                <a:gd name="T41" fmla="*/ 260 h 288"/>
                <a:gd name="T42" fmla="*/ 64 w 288"/>
                <a:gd name="T43" fmla="*/ 245 h 288"/>
                <a:gd name="T44" fmla="*/ 79 w 288"/>
                <a:gd name="T45" fmla="*/ 260 h 288"/>
                <a:gd name="T46" fmla="*/ 64 w 288"/>
                <a:gd name="T47" fmla="*/ 275 h 288"/>
                <a:gd name="T48" fmla="*/ 199 w 288"/>
                <a:gd name="T49" fmla="*/ 236 h 288"/>
                <a:gd name="T50" fmla="*/ 89 w 288"/>
                <a:gd name="T51" fmla="*/ 236 h 288"/>
                <a:gd name="T52" fmla="*/ 62 w 288"/>
                <a:gd name="T53" fmla="*/ 226 h 288"/>
                <a:gd name="T54" fmla="*/ 52 w 288"/>
                <a:gd name="T55" fmla="*/ 199 h 288"/>
                <a:gd name="T56" fmla="*/ 52 w 288"/>
                <a:gd name="T57" fmla="*/ 89 h 288"/>
                <a:gd name="T58" fmla="*/ 62 w 288"/>
                <a:gd name="T59" fmla="*/ 62 h 288"/>
                <a:gd name="T60" fmla="*/ 89 w 288"/>
                <a:gd name="T61" fmla="*/ 52 h 288"/>
                <a:gd name="T62" fmla="*/ 199 w 288"/>
                <a:gd name="T63" fmla="*/ 52 h 288"/>
                <a:gd name="T64" fmla="*/ 226 w 288"/>
                <a:gd name="T65" fmla="*/ 62 h 288"/>
                <a:gd name="T66" fmla="*/ 236 w 288"/>
                <a:gd name="T67" fmla="*/ 89 h 288"/>
                <a:gd name="T68" fmla="*/ 236 w 288"/>
                <a:gd name="T69" fmla="*/ 199 h 288"/>
                <a:gd name="T70" fmla="*/ 226 w 288"/>
                <a:gd name="T71" fmla="*/ 226 h 288"/>
                <a:gd name="T72" fmla="*/ 200 w 288"/>
                <a:gd name="T73" fmla="*/ 236 h 288"/>
                <a:gd name="T74" fmla="*/ 199 w 288"/>
                <a:gd name="T75" fmla="*/ 236 h 288"/>
                <a:gd name="T76" fmla="*/ 223 w 288"/>
                <a:gd name="T77" fmla="*/ 275 h 288"/>
                <a:gd name="T78" fmla="*/ 208 w 288"/>
                <a:gd name="T79" fmla="*/ 260 h 288"/>
                <a:gd name="T80" fmla="*/ 223 w 288"/>
                <a:gd name="T81" fmla="*/ 245 h 288"/>
                <a:gd name="T82" fmla="*/ 238 w 288"/>
                <a:gd name="T83" fmla="*/ 260 h 288"/>
                <a:gd name="T84" fmla="*/ 223 w 288"/>
                <a:gd name="T85" fmla="*/ 275 h 288"/>
                <a:gd name="T86" fmla="*/ 223 w 288"/>
                <a:gd name="T87" fmla="*/ 43 h 288"/>
                <a:gd name="T88" fmla="*/ 208 w 288"/>
                <a:gd name="T89" fmla="*/ 28 h 288"/>
                <a:gd name="T90" fmla="*/ 223 w 288"/>
                <a:gd name="T91" fmla="*/ 13 h 288"/>
                <a:gd name="T92" fmla="*/ 238 w 288"/>
                <a:gd name="T93" fmla="*/ 28 h 288"/>
                <a:gd name="T94" fmla="*/ 223 w 288"/>
                <a:gd name="T95" fmla="*/ 43 h 288"/>
                <a:gd name="T96" fmla="*/ 264 w 288"/>
                <a:gd name="T97" fmla="*/ 159 h 288"/>
                <a:gd name="T98" fmla="*/ 249 w 288"/>
                <a:gd name="T99" fmla="*/ 144 h 288"/>
                <a:gd name="T100" fmla="*/ 264 w 288"/>
                <a:gd name="T101" fmla="*/ 129 h 288"/>
                <a:gd name="T102" fmla="*/ 279 w 288"/>
                <a:gd name="T103" fmla="*/ 144 h 288"/>
                <a:gd name="T104" fmla="*/ 264 w 288"/>
                <a:gd name="T105" fmla="*/ 159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8" h="288">
                  <a:moveTo>
                    <a:pt x="24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3" y="0"/>
                    <a:pt x="0" y="13"/>
                    <a:pt x="0" y="4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75"/>
                    <a:pt x="13" y="288"/>
                    <a:pt x="40" y="288"/>
                  </a:cubicBezTo>
                  <a:cubicBezTo>
                    <a:pt x="248" y="288"/>
                    <a:pt x="248" y="288"/>
                    <a:pt x="248" y="288"/>
                  </a:cubicBezTo>
                  <a:cubicBezTo>
                    <a:pt x="275" y="288"/>
                    <a:pt x="288" y="275"/>
                    <a:pt x="288" y="248"/>
                  </a:cubicBezTo>
                  <a:cubicBezTo>
                    <a:pt x="288" y="40"/>
                    <a:pt x="288" y="40"/>
                    <a:pt x="288" y="40"/>
                  </a:cubicBezTo>
                  <a:cubicBezTo>
                    <a:pt x="288" y="13"/>
                    <a:pt x="275" y="0"/>
                    <a:pt x="248" y="0"/>
                  </a:cubicBezTo>
                  <a:close/>
                  <a:moveTo>
                    <a:pt x="24" y="159"/>
                  </a:moveTo>
                  <a:cubicBezTo>
                    <a:pt x="16" y="159"/>
                    <a:pt x="9" y="153"/>
                    <a:pt x="9" y="144"/>
                  </a:cubicBezTo>
                  <a:cubicBezTo>
                    <a:pt x="9" y="136"/>
                    <a:pt x="16" y="129"/>
                    <a:pt x="24" y="129"/>
                  </a:cubicBezTo>
                  <a:cubicBezTo>
                    <a:pt x="32" y="129"/>
                    <a:pt x="39" y="136"/>
                    <a:pt x="39" y="144"/>
                  </a:cubicBezTo>
                  <a:cubicBezTo>
                    <a:pt x="39" y="153"/>
                    <a:pt x="32" y="159"/>
                    <a:pt x="24" y="159"/>
                  </a:cubicBezTo>
                  <a:close/>
                  <a:moveTo>
                    <a:pt x="64" y="13"/>
                  </a:moveTo>
                  <a:cubicBezTo>
                    <a:pt x="73" y="13"/>
                    <a:pt x="79" y="20"/>
                    <a:pt x="79" y="28"/>
                  </a:cubicBezTo>
                  <a:cubicBezTo>
                    <a:pt x="79" y="36"/>
                    <a:pt x="73" y="43"/>
                    <a:pt x="64" y="43"/>
                  </a:cubicBezTo>
                  <a:cubicBezTo>
                    <a:pt x="56" y="43"/>
                    <a:pt x="50" y="36"/>
                    <a:pt x="49" y="28"/>
                  </a:cubicBezTo>
                  <a:cubicBezTo>
                    <a:pt x="50" y="20"/>
                    <a:pt x="56" y="13"/>
                    <a:pt x="64" y="13"/>
                  </a:cubicBezTo>
                  <a:close/>
                  <a:moveTo>
                    <a:pt x="64" y="275"/>
                  </a:moveTo>
                  <a:cubicBezTo>
                    <a:pt x="56" y="275"/>
                    <a:pt x="50" y="268"/>
                    <a:pt x="49" y="260"/>
                  </a:cubicBezTo>
                  <a:cubicBezTo>
                    <a:pt x="50" y="252"/>
                    <a:pt x="56" y="245"/>
                    <a:pt x="64" y="245"/>
                  </a:cubicBezTo>
                  <a:cubicBezTo>
                    <a:pt x="73" y="245"/>
                    <a:pt x="79" y="252"/>
                    <a:pt x="79" y="260"/>
                  </a:cubicBezTo>
                  <a:cubicBezTo>
                    <a:pt x="79" y="268"/>
                    <a:pt x="73" y="275"/>
                    <a:pt x="64" y="275"/>
                  </a:cubicBezTo>
                  <a:close/>
                  <a:moveTo>
                    <a:pt x="199" y="236"/>
                  </a:moveTo>
                  <a:cubicBezTo>
                    <a:pt x="89" y="236"/>
                    <a:pt x="89" y="236"/>
                    <a:pt x="89" y="236"/>
                  </a:cubicBezTo>
                  <a:cubicBezTo>
                    <a:pt x="79" y="236"/>
                    <a:pt x="69" y="234"/>
                    <a:pt x="62" y="226"/>
                  </a:cubicBezTo>
                  <a:cubicBezTo>
                    <a:pt x="54" y="219"/>
                    <a:pt x="52" y="209"/>
                    <a:pt x="52" y="199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2" y="79"/>
                    <a:pt x="54" y="69"/>
                    <a:pt x="62" y="62"/>
                  </a:cubicBezTo>
                  <a:cubicBezTo>
                    <a:pt x="69" y="54"/>
                    <a:pt x="79" y="52"/>
                    <a:pt x="89" y="52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209" y="52"/>
                    <a:pt x="219" y="54"/>
                    <a:pt x="226" y="62"/>
                  </a:cubicBezTo>
                  <a:cubicBezTo>
                    <a:pt x="234" y="69"/>
                    <a:pt x="237" y="79"/>
                    <a:pt x="236" y="89"/>
                  </a:cubicBezTo>
                  <a:cubicBezTo>
                    <a:pt x="236" y="199"/>
                    <a:pt x="236" y="199"/>
                    <a:pt x="236" y="199"/>
                  </a:cubicBezTo>
                  <a:cubicBezTo>
                    <a:pt x="237" y="209"/>
                    <a:pt x="234" y="219"/>
                    <a:pt x="226" y="226"/>
                  </a:cubicBezTo>
                  <a:cubicBezTo>
                    <a:pt x="219" y="234"/>
                    <a:pt x="209" y="236"/>
                    <a:pt x="200" y="236"/>
                  </a:cubicBezTo>
                  <a:cubicBezTo>
                    <a:pt x="199" y="236"/>
                    <a:pt x="199" y="236"/>
                    <a:pt x="199" y="236"/>
                  </a:cubicBezTo>
                  <a:close/>
                  <a:moveTo>
                    <a:pt x="223" y="275"/>
                  </a:moveTo>
                  <a:cubicBezTo>
                    <a:pt x="215" y="275"/>
                    <a:pt x="208" y="268"/>
                    <a:pt x="208" y="260"/>
                  </a:cubicBezTo>
                  <a:cubicBezTo>
                    <a:pt x="208" y="252"/>
                    <a:pt x="215" y="245"/>
                    <a:pt x="223" y="245"/>
                  </a:cubicBezTo>
                  <a:cubicBezTo>
                    <a:pt x="231" y="245"/>
                    <a:pt x="238" y="252"/>
                    <a:pt x="238" y="260"/>
                  </a:cubicBezTo>
                  <a:cubicBezTo>
                    <a:pt x="238" y="268"/>
                    <a:pt x="231" y="275"/>
                    <a:pt x="223" y="275"/>
                  </a:cubicBezTo>
                  <a:close/>
                  <a:moveTo>
                    <a:pt x="223" y="43"/>
                  </a:moveTo>
                  <a:cubicBezTo>
                    <a:pt x="215" y="43"/>
                    <a:pt x="208" y="36"/>
                    <a:pt x="208" y="28"/>
                  </a:cubicBezTo>
                  <a:cubicBezTo>
                    <a:pt x="208" y="20"/>
                    <a:pt x="215" y="13"/>
                    <a:pt x="223" y="13"/>
                  </a:cubicBezTo>
                  <a:cubicBezTo>
                    <a:pt x="231" y="13"/>
                    <a:pt x="238" y="20"/>
                    <a:pt x="238" y="28"/>
                  </a:cubicBezTo>
                  <a:cubicBezTo>
                    <a:pt x="238" y="36"/>
                    <a:pt x="231" y="43"/>
                    <a:pt x="223" y="43"/>
                  </a:cubicBezTo>
                  <a:close/>
                  <a:moveTo>
                    <a:pt x="264" y="159"/>
                  </a:moveTo>
                  <a:cubicBezTo>
                    <a:pt x="256" y="159"/>
                    <a:pt x="249" y="153"/>
                    <a:pt x="249" y="144"/>
                  </a:cubicBezTo>
                  <a:cubicBezTo>
                    <a:pt x="249" y="136"/>
                    <a:pt x="256" y="129"/>
                    <a:pt x="264" y="129"/>
                  </a:cubicBezTo>
                  <a:cubicBezTo>
                    <a:pt x="273" y="129"/>
                    <a:pt x="279" y="136"/>
                    <a:pt x="279" y="144"/>
                  </a:cubicBezTo>
                  <a:cubicBezTo>
                    <a:pt x="279" y="153"/>
                    <a:pt x="273" y="159"/>
                    <a:pt x="26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1665839" y="669470"/>
            <a:ext cx="2447666" cy="1272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29735" y="3929013"/>
            <a:ext cx="2447666" cy="1272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350106" y="4929480"/>
            <a:ext cx="2447666" cy="1520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200" kern="100" dirty="0"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45" name="矩形 44"/>
          <p:cNvSpPr/>
          <p:nvPr/>
        </p:nvSpPr>
        <p:spPr>
          <a:xfrm>
            <a:off x="8360142" y="4939786"/>
            <a:ext cx="2447666" cy="1272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8146559" y="1041048"/>
            <a:ext cx="2447666" cy="1272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88804" y="-94512"/>
            <a:ext cx="3270635" cy="94677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1835853" y="11385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Part 3  </a:t>
            </a:r>
          </a:p>
          <a:p>
            <a:r>
              <a:rPr lang="zh-CN" altLang="en-US" b="1" dirty="0">
                <a:solidFill>
                  <a:schemeClr val="bg1"/>
                </a:solidFill>
              </a:rPr>
              <a:t>在此添加标题文本</a:t>
            </a:r>
          </a:p>
        </p:txBody>
      </p:sp>
      <p:grpSp>
        <p:nvGrpSpPr>
          <p:cNvPr id="48" name="组合 47"/>
          <p:cNvGrpSpPr/>
          <p:nvPr/>
        </p:nvGrpSpPr>
        <p:grpSpPr>
          <a:xfrm rot="9954612">
            <a:off x="782102" y="-274158"/>
            <a:ext cx="1147643" cy="908312"/>
            <a:chOff x="4667250" y="2298700"/>
            <a:chExt cx="2862263" cy="2265363"/>
          </a:xfrm>
        </p:grpSpPr>
        <p:sp>
          <p:nvSpPr>
            <p:cNvPr id="49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57" name="图片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51395" y="-100516"/>
            <a:ext cx="1942898" cy="14799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5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5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25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75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5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750"/>
                            </p:stCondLst>
                            <p:childTnLst>
                              <p:par>
                                <p:cTn id="7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250"/>
                            </p:stCondLst>
                            <p:childTnLst>
                              <p:par>
                                <p:cTn id="8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75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250"/>
                            </p:stCondLst>
                            <p:childTnLst>
                              <p:par>
                                <p:cTn id="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750"/>
                            </p:stCondLst>
                            <p:childTnLst>
                              <p:par>
                                <p:cTn id="9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6" grpId="0" bldLvl="0" animBg="1"/>
      <p:bldP spid="42" grpId="0"/>
      <p:bldP spid="43" grpId="0"/>
      <p:bldP spid="44" grpId="0"/>
      <p:bldP spid="45" grpId="0"/>
      <p:bldP spid="4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2992" y="-905521"/>
            <a:ext cx="6882981" cy="524301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38029" y="1937929"/>
            <a:ext cx="6882981" cy="5243014"/>
          </a:xfrm>
          <a:prstGeom prst="rect">
            <a:avLst/>
          </a:prstGeom>
        </p:spPr>
      </p:pic>
      <p:sp>
        <p:nvSpPr>
          <p:cNvPr id="4" name="Freeform 1403"/>
          <p:cNvSpPr>
            <a:spLocks noEditPoints="1"/>
          </p:cNvSpPr>
          <p:nvPr/>
        </p:nvSpPr>
        <p:spPr bwMode="auto">
          <a:xfrm rot="670049">
            <a:off x="2703960" y="1551364"/>
            <a:ext cx="1337358" cy="679098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2676985" y="0"/>
            <a:ext cx="2426007" cy="1920084"/>
            <a:chOff x="4667250" y="2298700"/>
            <a:chExt cx="2862263" cy="2265363"/>
          </a:xfrm>
        </p:grpSpPr>
        <p:sp>
          <p:nvSpPr>
            <p:cNvPr id="6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" name="Freeform 1403"/>
          <p:cNvSpPr>
            <a:spLocks noEditPoints="1"/>
          </p:cNvSpPr>
          <p:nvPr/>
        </p:nvSpPr>
        <p:spPr bwMode="auto">
          <a:xfrm rot="7965354">
            <a:off x="9672932" y="5178403"/>
            <a:ext cx="1337358" cy="679098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403"/>
          <p:cNvSpPr>
            <a:spLocks noEditPoints="1"/>
          </p:cNvSpPr>
          <p:nvPr/>
        </p:nvSpPr>
        <p:spPr bwMode="auto">
          <a:xfrm rot="7965354">
            <a:off x="526378" y="1070571"/>
            <a:ext cx="1337358" cy="679098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 rot="14452124">
            <a:off x="7331478" y="4557909"/>
            <a:ext cx="2426007" cy="1920084"/>
            <a:chOff x="4667250" y="2298700"/>
            <a:chExt cx="2862263" cy="2265363"/>
          </a:xfrm>
        </p:grpSpPr>
        <p:sp>
          <p:nvSpPr>
            <p:cNvPr id="17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5" name="矩形 24"/>
          <p:cNvSpPr/>
          <p:nvPr/>
        </p:nvSpPr>
        <p:spPr>
          <a:xfrm>
            <a:off x="3648506" y="0"/>
            <a:ext cx="4890274" cy="6858000"/>
          </a:xfrm>
          <a:prstGeom prst="rect">
            <a:avLst/>
          </a:prstGeom>
          <a:solidFill>
            <a:srgbClr val="93D8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0" y="0"/>
            <a:ext cx="3649760" cy="6858000"/>
          </a:xfrm>
          <a:prstGeom prst="rect">
            <a:avLst/>
          </a:prstGeom>
          <a:gradFill flip="none" rotWithShape="1">
            <a:gsLst>
              <a:gs pos="69000">
                <a:srgbClr val="93D8DD">
                  <a:alpha val="0"/>
                </a:srgbClr>
              </a:gs>
              <a:gs pos="100000">
                <a:schemeClr val="tx1">
                  <a:alpha val="3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 flipH="1">
            <a:off x="8542121" y="0"/>
            <a:ext cx="3649760" cy="6858000"/>
          </a:xfrm>
          <a:prstGeom prst="rect">
            <a:avLst/>
          </a:prstGeom>
          <a:gradFill flip="none" rotWithShape="1">
            <a:gsLst>
              <a:gs pos="69000">
                <a:srgbClr val="93D8DD">
                  <a:alpha val="0"/>
                </a:srgbClr>
              </a:gs>
              <a:gs pos="100000">
                <a:schemeClr val="tx1">
                  <a:alpha val="3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Freeform 1403"/>
          <p:cNvSpPr>
            <a:spLocks noEditPoints="1"/>
          </p:cNvSpPr>
          <p:nvPr/>
        </p:nvSpPr>
        <p:spPr bwMode="auto">
          <a:xfrm rot="2493506">
            <a:off x="6144182" y="4340294"/>
            <a:ext cx="1493516" cy="758394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1403"/>
          <p:cNvSpPr>
            <a:spLocks noEditPoints="1"/>
          </p:cNvSpPr>
          <p:nvPr/>
        </p:nvSpPr>
        <p:spPr bwMode="auto">
          <a:xfrm rot="18407272">
            <a:off x="4585043" y="1399900"/>
            <a:ext cx="1832693" cy="930625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1403"/>
          <p:cNvSpPr>
            <a:spLocks noEditPoints="1"/>
          </p:cNvSpPr>
          <p:nvPr/>
        </p:nvSpPr>
        <p:spPr bwMode="auto">
          <a:xfrm rot="18762468">
            <a:off x="4220515" y="5830028"/>
            <a:ext cx="785084" cy="398659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4366078" y="2650306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</a:rPr>
              <a:t>在此添加标题文本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960113" y="1708256"/>
            <a:ext cx="22717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003A54"/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第四章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887789" y="3436342"/>
            <a:ext cx="4428808" cy="1172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牡丹的叶柄凹处多为暗紫、紫红、灰褐、黄绿等不同颜色，叶柄也有粗细、硬软、长短之分，长者可达</a:t>
            </a:r>
            <a:r>
              <a:rPr lang="en-US" altLang="zh-CN" sz="1200" dirty="0">
                <a:latin typeface="+mn-ea"/>
              </a:rPr>
              <a:t>40cm</a:t>
            </a:r>
            <a:r>
              <a:rPr lang="zh-CN" altLang="en-US" sz="1200" dirty="0">
                <a:latin typeface="+mn-ea"/>
              </a:rPr>
              <a:t>，短者不过</a:t>
            </a:r>
            <a:r>
              <a:rPr lang="en-US" altLang="zh-CN" sz="1200" dirty="0">
                <a:latin typeface="+mn-ea"/>
              </a:rPr>
              <a:t>10cm</a:t>
            </a:r>
            <a:r>
              <a:rPr lang="zh-CN" altLang="en-US" sz="1200" dirty="0">
                <a:latin typeface="+mn-ea"/>
              </a:rPr>
              <a:t>，叶柄的长短，特别是叶柄和枝条夹角的大小因品种不同差异较大，同时对花的观赏价值影响也较大。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1000">
        <p15:prstTrans prst="origami" invX="1"/>
      </p:transition>
    </mc:Choice>
    <mc:Fallback xmlns="">
      <p:transition spd="slow" advTm="1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/>
          <p:nvPr/>
        </p:nvSpPr>
        <p:spPr bwMode="auto">
          <a:xfrm>
            <a:off x="4260124" y="2472190"/>
            <a:ext cx="4135838" cy="4371084"/>
          </a:xfrm>
          <a:custGeom>
            <a:avLst/>
            <a:gdLst>
              <a:gd name="T0" fmla="*/ 553107085 w 5977"/>
              <a:gd name="T1" fmla="*/ 70285550 h 6949"/>
              <a:gd name="T2" fmla="*/ 487233550 w 5977"/>
              <a:gd name="T3" fmla="*/ 359685891 h 6949"/>
              <a:gd name="T4" fmla="*/ 350301198 w 5977"/>
              <a:gd name="T5" fmla="*/ 115798432 h 6949"/>
              <a:gd name="T6" fmla="*/ 336665723 w 5977"/>
              <a:gd name="T7" fmla="*/ 128664779 h 6949"/>
              <a:gd name="T8" fmla="*/ 487425501 w 5977"/>
              <a:gd name="T9" fmla="*/ 487966836 h 6949"/>
              <a:gd name="T10" fmla="*/ 426737689 w 5977"/>
              <a:gd name="T11" fmla="*/ 535784040 h 6949"/>
              <a:gd name="T12" fmla="*/ 102747252 w 5977"/>
              <a:gd name="T13" fmla="*/ 361990214 h 6949"/>
              <a:gd name="T14" fmla="*/ 72211396 w 5977"/>
              <a:gd name="T15" fmla="*/ 375625106 h 6949"/>
              <a:gd name="T16" fmla="*/ 300559805 w 5977"/>
              <a:gd name="T17" fmla="*/ 476252431 h 6949"/>
              <a:gd name="T18" fmla="*/ 458810023 w 5977"/>
              <a:gd name="T19" fmla="*/ 679236091 h 6949"/>
              <a:gd name="T20" fmla="*/ 410029258 w 5977"/>
              <a:gd name="T21" fmla="*/ 814238084 h 6949"/>
              <a:gd name="T22" fmla="*/ 2304717 w 5977"/>
              <a:gd name="T23" fmla="*/ 744144451 h 6949"/>
              <a:gd name="T24" fmla="*/ 0 w 5977"/>
              <a:gd name="T25" fmla="*/ 778519119 h 6949"/>
              <a:gd name="T26" fmla="*/ 419439638 w 5977"/>
              <a:gd name="T27" fmla="*/ 879530717 h 6949"/>
              <a:gd name="T28" fmla="*/ 430770396 w 5977"/>
              <a:gd name="T29" fmla="*/ 1158560951 h 6949"/>
              <a:gd name="T30" fmla="*/ 300559805 w 5977"/>
              <a:gd name="T31" fmla="*/ 1274167466 h 6949"/>
              <a:gd name="T32" fmla="*/ 174382360 w 5977"/>
              <a:gd name="T33" fmla="*/ 1298364383 h 6949"/>
              <a:gd name="T34" fmla="*/ 763979262 w 5977"/>
              <a:gd name="T35" fmla="*/ 1322752778 h 6949"/>
              <a:gd name="T36" fmla="*/ 853474940 w 5977"/>
              <a:gd name="T37" fmla="*/ 1303164944 h 6949"/>
              <a:gd name="T38" fmla="*/ 766283979 w 5977"/>
              <a:gd name="T39" fmla="*/ 1282233251 h 6949"/>
              <a:gd name="T40" fmla="*/ 599391621 w 5977"/>
              <a:gd name="T41" fmla="*/ 1171043463 h 6949"/>
              <a:gd name="T42" fmla="*/ 595934326 w 5977"/>
              <a:gd name="T43" fmla="*/ 916593980 h 6949"/>
              <a:gd name="T44" fmla="*/ 886123563 w 5977"/>
              <a:gd name="T45" fmla="*/ 798298870 h 6949"/>
              <a:gd name="T46" fmla="*/ 1147889272 w 5977"/>
              <a:gd name="T47" fmla="*/ 773910474 h 6949"/>
              <a:gd name="T48" fmla="*/ 1146544744 w 5977"/>
              <a:gd name="T49" fmla="*/ 735310997 h 6949"/>
              <a:gd name="T50" fmla="*/ 1096611840 w 5977"/>
              <a:gd name="T51" fmla="*/ 748561178 h 6949"/>
              <a:gd name="T52" fmla="*/ 589788853 w 5977"/>
              <a:gd name="T53" fmla="*/ 814814274 h 6949"/>
              <a:gd name="T54" fmla="*/ 635305150 w 5977"/>
              <a:gd name="T55" fmla="*/ 568238220 h 6949"/>
              <a:gd name="T56" fmla="*/ 1048982776 w 5977"/>
              <a:gd name="T57" fmla="*/ 422866120 h 6949"/>
              <a:gd name="T58" fmla="*/ 1035347301 w 5977"/>
              <a:gd name="T59" fmla="*/ 406926906 h 6949"/>
              <a:gd name="T60" fmla="*/ 734403157 w 5977"/>
              <a:gd name="T61" fmla="*/ 474524299 h 6949"/>
              <a:gd name="T62" fmla="*/ 560020797 w 5977"/>
              <a:gd name="T63" fmla="*/ 545386039 h 6949"/>
              <a:gd name="T64" fmla="*/ 592093570 w 5977"/>
              <a:gd name="T65" fmla="*/ 456472680 h 6949"/>
              <a:gd name="T66" fmla="*/ 779535115 w 5977"/>
              <a:gd name="T67" fmla="*/ 194533602 h 6949"/>
              <a:gd name="T68" fmla="*/ 656430626 w 5977"/>
              <a:gd name="T69" fmla="*/ 351812462 h 6949"/>
              <a:gd name="T70" fmla="*/ 538895321 w 5977"/>
              <a:gd name="T71" fmla="*/ 408463120 h 6949"/>
              <a:gd name="T72" fmla="*/ 572120233 w 5977"/>
              <a:gd name="T73" fmla="*/ 103700193 h 6949"/>
              <a:gd name="T74" fmla="*/ 563093753 w 5977"/>
              <a:gd name="T75" fmla="*/ 191917 h 6949"/>
              <a:gd name="T76" fmla="*/ 534862176 w 5977"/>
              <a:gd name="T77" fmla="*/ 0 h 694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connsiteX0" fmla="*/ 4660 w 10000"/>
              <a:gd name="connsiteY0" fmla="*/ 0 h 9959"/>
              <a:gd name="connsiteX1" fmla="*/ 4818 w 10000"/>
              <a:gd name="connsiteY1" fmla="*/ 527 h 9959"/>
              <a:gd name="connsiteX2" fmla="*/ 4618 w 10000"/>
              <a:gd name="connsiteY2" fmla="*/ 2177 h 9959"/>
              <a:gd name="connsiteX3" fmla="*/ 4245 w 10000"/>
              <a:gd name="connsiteY3" fmla="*/ 2695 h 9959"/>
              <a:gd name="connsiteX4" fmla="*/ 3341 w 10000"/>
              <a:gd name="connsiteY4" fmla="*/ 1219 h 9959"/>
              <a:gd name="connsiteX5" fmla="*/ 3052 w 10000"/>
              <a:gd name="connsiteY5" fmla="*/ 868 h 9959"/>
              <a:gd name="connsiteX6" fmla="*/ 3053 w 10000"/>
              <a:gd name="connsiteY6" fmla="*/ 825 h 9959"/>
              <a:gd name="connsiteX7" fmla="*/ 2933 w 10000"/>
              <a:gd name="connsiteY7" fmla="*/ 964 h 9959"/>
              <a:gd name="connsiteX8" fmla="*/ 3664 w 10000"/>
              <a:gd name="connsiteY8" fmla="*/ 2015 h 9959"/>
              <a:gd name="connsiteX9" fmla="*/ 4246 w 10000"/>
              <a:gd name="connsiteY9" fmla="*/ 3657 h 9959"/>
              <a:gd name="connsiteX10" fmla="*/ 4092 w 10000"/>
              <a:gd name="connsiteY10" fmla="*/ 4178 h 9959"/>
              <a:gd name="connsiteX11" fmla="*/ 3718 w 10000"/>
              <a:gd name="connsiteY11" fmla="*/ 4015 h 9959"/>
              <a:gd name="connsiteX12" fmla="*/ 2403 w 10000"/>
              <a:gd name="connsiteY12" fmla="*/ 3261 h 9959"/>
              <a:gd name="connsiteX13" fmla="*/ 895 w 10000"/>
              <a:gd name="connsiteY13" fmla="*/ 2713 h 9959"/>
              <a:gd name="connsiteX14" fmla="*/ 703 w 10000"/>
              <a:gd name="connsiteY14" fmla="*/ 2623 h 9959"/>
              <a:gd name="connsiteX15" fmla="*/ 629 w 10000"/>
              <a:gd name="connsiteY15" fmla="*/ 2815 h 9959"/>
              <a:gd name="connsiteX16" fmla="*/ 661 w 10000"/>
              <a:gd name="connsiteY16" fmla="*/ 2808 h 9959"/>
              <a:gd name="connsiteX17" fmla="*/ 2618 w 10000"/>
              <a:gd name="connsiteY17" fmla="*/ 3569 h 9959"/>
              <a:gd name="connsiteX18" fmla="*/ 3826 w 10000"/>
              <a:gd name="connsiteY18" fmla="*/ 4557 h 9959"/>
              <a:gd name="connsiteX19" fmla="*/ 3997 w 10000"/>
              <a:gd name="connsiteY19" fmla="*/ 5090 h 9959"/>
              <a:gd name="connsiteX20" fmla="*/ 3863 w 10000"/>
              <a:gd name="connsiteY20" fmla="*/ 6162 h 9959"/>
              <a:gd name="connsiteX21" fmla="*/ 3572 w 10000"/>
              <a:gd name="connsiteY21" fmla="*/ 6102 h 9959"/>
              <a:gd name="connsiteX22" fmla="*/ 671 w 10000"/>
              <a:gd name="connsiteY22" fmla="*/ 5634 h 9959"/>
              <a:gd name="connsiteX23" fmla="*/ 20 w 10000"/>
              <a:gd name="connsiteY23" fmla="*/ 5576 h 9959"/>
              <a:gd name="connsiteX24" fmla="*/ 20 w 10000"/>
              <a:gd name="connsiteY24" fmla="*/ 5584 h 9959"/>
              <a:gd name="connsiteX25" fmla="*/ 0 w 10000"/>
              <a:gd name="connsiteY25" fmla="*/ 5834 h 9959"/>
              <a:gd name="connsiteX26" fmla="*/ 383 w 10000"/>
              <a:gd name="connsiteY26" fmla="*/ 5838 h 9959"/>
              <a:gd name="connsiteX27" fmla="*/ 3654 w 10000"/>
              <a:gd name="connsiteY27" fmla="*/ 6591 h 9959"/>
              <a:gd name="connsiteX28" fmla="*/ 3897 w 10000"/>
              <a:gd name="connsiteY28" fmla="*/ 6977 h 9959"/>
              <a:gd name="connsiteX29" fmla="*/ 3753 w 10000"/>
              <a:gd name="connsiteY29" fmla="*/ 8682 h 9959"/>
              <a:gd name="connsiteX30" fmla="*/ 3594 w 10000"/>
              <a:gd name="connsiteY30" fmla="*/ 9101 h 9959"/>
              <a:gd name="connsiteX31" fmla="*/ 2618 w 10000"/>
              <a:gd name="connsiteY31" fmla="*/ 9548 h 9959"/>
              <a:gd name="connsiteX32" fmla="*/ 1966 w 10000"/>
              <a:gd name="connsiteY32" fmla="*/ 9647 h 9959"/>
              <a:gd name="connsiteX33" fmla="*/ 1471 w 10000"/>
              <a:gd name="connsiteY33" fmla="*/ 9893 h 9959"/>
              <a:gd name="connsiteX34" fmla="*/ 2899 w 10000"/>
              <a:gd name="connsiteY34" fmla="*/ 9957 h 9959"/>
              <a:gd name="connsiteX35" fmla="*/ 6656 w 10000"/>
              <a:gd name="connsiteY35" fmla="*/ 9912 h 9959"/>
              <a:gd name="connsiteX36" fmla="*/ 7293 w 10000"/>
              <a:gd name="connsiteY36" fmla="*/ 9816 h 9959"/>
              <a:gd name="connsiteX37" fmla="*/ 7435 w 10000"/>
              <a:gd name="connsiteY37" fmla="*/ 9765 h 9959"/>
              <a:gd name="connsiteX38" fmla="*/ 7328 w 10000"/>
              <a:gd name="connsiteY38" fmla="*/ 9717 h 9959"/>
              <a:gd name="connsiteX39" fmla="*/ 6676 w 10000"/>
              <a:gd name="connsiteY39" fmla="*/ 9609 h 9959"/>
              <a:gd name="connsiteX40" fmla="*/ 5392 w 10000"/>
              <a:gd name="connsiteY40" fmla="*/ 9191 h 9959"/>
              <a:gd name="connsiteX41" fmla="*/ 5222 w 10000"/>
              <a:gd name="connsiteY41" fmla="*/ 8775 h 9959"/>
              <a:gd name="connsiteX42" fmla="*/ 5183 w 10000"/>
              <a:gd name="connsiteY42" fmla="*/ 7407 h 9959"/>
              <a:gd name="connsiteX43" fmla="*/ 5192 w 10000"/>
              <a:gd name="connsiteY43" fmla="*/ 6869 h 9959"/>
              <a:gd name="connsiteX44" fmla="*/ 5356 w 10000"/>
              <a:gd name="connsiteY44" fmla="*/ 6713 h 9959"/>
              <a:gd name="connsiteX45" fmla="*/ 7720 w 10000"/>
              <a:gd name="connsiteY45" fmla="*/ 5982 h 9959"/>
              <a:gd name="connsiteX46" fmla="*/ 9982 w 10000"/>
              <a:gd name="connsiteY46" fmla="*/ 5786 h 9959"/>
              <a:gd name="connsiteX47" fmla="*/ 10000 w 10000"/>
              <a:gd name="connsiteY47" fmla="*/ 5799 h 9959"/>
              <a:gd name="connsiteX48" fmla="*/ 9985 w 10000"/>
              <a:gd name="connsiteY48" fmla="*/ 5594 h 9959"/>
              <a:gd name="connsiteX49" fmla="*/ 9988 w 10000"/>
              <a:gd name="connsiteY49" fmla="*/ 5510 h 9959"/>
              <a:gd name="connsiteX50" fmla="*/ 9941 w 10000"/>
              <a:gd name="connsiteY50" fmla="*/ 5579 h 9959"/>
              <a:gd name="connsiteX51" fmla="*/ 9553 w 10000"/>
              <a:gd name="connsiteY51" fmla="*/ 5609 h 9959"/>
              <a:gd name="connsiteX52" fmla="*/ 6000 w 10000"/>
              <a:gd name="connsiteY52" fmla="*/ 5999 h 9959"/>
              <a:gd name="connsiteX53" fmla="*/ 5138 w 10000"/>
              <a:gd name="connsiteY53" fmla="*/ 6106 h 9959"/>
              <a:gd name="connsiteX54" fmla="*/ 4956 w 10000"/>
              <a:gd name="connsiteY54" fmla="*/ 4937 h 9959"/>
              <a:gd name="connsiteX55" fmla="*/ 5535 w 10000"/>
              <a:gd name="connsiteY55" fmla="*/ 4258 h 9959"/>
              <a:gd name="connsiteX56" fmla="*/ 8583 w 10000"/>
              <a:gd name="connsiteY56" fmla="*/ 3252 h 9959"/>
              <a:gd name="connsiteX57" fmla="*/ 9138 w 10000"/>
              <a:gd name="connsiteY57" fmla="*/ 3169 h 9959"/>
              <a:gd name="connsiteX58" fmla="*/ 9040 w 10000"/>
              <a:gd name="connsiteY58" fmla="*/ 3023 h 9959"/>
              <a:gd name="connsiteX59" fmla="*/ 9020 w 10000"/>
              <a:gd name="connsiteY59" fmla="*/ 3049 h 9959"/>
              <a:gd name="connsiteX60" fmla="*/ 8390 w 10000"/>
              <a:gd name="connsiteY60" fmla="*/ 3150 h 9959"/>
              <a:gd name="connsiteX61" fmla="*/ 6398 w 10000"/>
              <a:gd name="connsiteY61" fmla="*/ 3556 h 9959"/>
              <a:gd name="connsiteX62" fmla="*/ 5514 w 10000"/>
              <a:gd name="connsiteY62" fmla="*/ 3914 h 9959"/>
              <a:gd name="connsiteX63" fmla="*/ 4879 w 10000"/>
              <a:gd name="connsiteY63" fmla="*/ 4087 h 9959"/>
              <a:gd name="connsiteX64" fmla="*/ 4830 w 10000"/>
              <a:gd name="connsiteY64" fmla="*/ 3847 h 9959"/>
              <a:gd name="connsiteX65" fmla="*/ 5158 w 10000"/>
              <a:gd name="connsiteY65" fmla="*/ 3421 h 9959"/>
              <a:gd name="connsiteX66" fmla="*/ 6676 w 10000"/>
              <a:gd name="connsiteY66" fmla="*/ 1639 h 9959"/>
              <a:gd name="connsiteX67" fmla="*/ 6791 w 10000"/>
              <a:gd name="connsiteY67" fmla="*/ 1458 h 9959"/>
              <a:gd name="connsiteX68" fmla="*/ 6647 w 10000"/>
              <a:gd name="connsiteY68" fmla="*/ 1371 h 9959"/>
              <a:gd name="connsiteX69" fmla="*/ 5719 w 10000"/>
              <a:gd name="connsiteY69" fmla="*/ 2636 h 9959"/>
              <a:gd name="connsiteX70" fmla="*/ 4735 w 10000"/>
              <a:gd name="connsiteY70" fmla="*/ 3336 h 9959"/>
              <a:gd name="connsiteX71" fmla="*/ 4695 w 10000"/>
              <a:gd name="connsiteY71" fmla="*/ 3061 h 9959"/>
              <a:gd name="connsiteX72" fmla="*/ 4797 w 10000"/>
              <a:gd name="connsiteY72" fmla="*/ 2462 h 9959"/>
              <a:gd name="connsiteX73" fmla="*/ 4984 w 10000"/>
              <a:gd name="connsiteY73" fmla="*/ 777 h 9959"/>
              <a:gd name="connsiteX74" fmla="*/ 4929 w 10000"/>
              <a:gd name="connsiteY74" fmla="*/ 121 h 9959"/>
              <a:gd name="connsiteX75" fmla="*/ 4905 w 10000"/>
              <a:gd name="connsiteY75" fmla="*/ 1 h 9959"/>
              <a:gd name="connsiteX76" fmla="*/ 4790 w 10000"/>
              <a:gd name="connsiteY76" fmla="*/ 4 h 9959"/>
              <a:gd name="connsiteX77" fmla="*/ 4660 w 10000"/>
              <a:gd name="connsiteY77" fmla="*/ 0 h 9959"/>
              <a:gd name="connsiteX0-1" fmla="*/ 4660 w 10000"/>
              <a:gd name="connsiteY0-2" fmla="*/ 0 h 10000"/>
              <a:gd name="connsiteX1-3" fmla="*/ 4818 w 10000"/>
              <a:gd name="connsiteY1-4" fmla="*/ 529 h 10000"/>
              <a:gd name="connsiteX2-5" fmla="*/ 4618 w 10000"/>
              <a:gd name="connsiteY2-6" fmla="*/ 2186 h 10000"/>
              <a:gd name="connsiteX3-7" fmla="*/ 4245 w 10000"/>
              <a:gd name="connsiteY3-8" fmla="*/ 2706 h 10000"/>
              <a:gd name="connsiteX4-9" fmla="*/ 3341 w 10000"/>
              <a:gd name="connsiteY4-10" fmla="*/ 1224 h 10000"/>
              <a:gd name="connsiteX5-11" fmla="*/ 3052 w 10000"/>
              <a:gd name="connsiteY5-12" fmla="*/ 872 h 10000"/>
              <a:gd name="connsiteX6-13" fmla="*/ 3053 w 10000"/>
              <a:gd name="connsiteY6-14" fmla="*/ 828 h 10000"/>
              <a:gd name="connsiteX7-15" fmla="*/ 2933 w 10000"/>
              <a:gd name="connsiteY7-16" fmla="*/ 968 h 10000"/>
              <a:gd name="connsiteX8-17" fmla="*/ 3664 w 10000"/>
              <a:gd name="connsiteY8-18" fmla="*/ 2023 h 10000"/>
              <a:gd name="connsiteX9-19" fmla="*/ 4246 w 10000"/>
              <a:gd name="connsiteY9-20" fmla="*/ 3672 h 10000"/>
              <a:gd name="connsiteX10-21" fmla="*/ 4092 w 10000"/>
              <a:gd name="connsiteY10-22" fmla="*/ 4195 h 10000"/>
              <a:gd name="connsiteX11-23" fmla="*/ 3718 w 10000"/>
              <a:gd name="connsiteY11-24" fmla="*/ 4032 h 10000"/>
              <a:gd name="connsiteX12-25" fmla="*/ 2403 w 10000"/>
              <a:gd name="connsiteY12-26" fmla="*/ 3274 h 10000"/>
              <a:gd name="connsiteX13-27" fmla="*/ 895 w 10000"/>
              <a:gd name="connsiteY13-28" fmla="*/ 2724 h 10000"/>
              <a:gd name="connsiteX14-29" fmla="*/ 703 w 10000"/>
              <a:gd name="connsiteY14-30" fmla="*/ 2634 h 10000"/>
              <a:gd name="connsiteX15-31" fmla="*/ 629 w 10000"/>
              <a:gd name="connsiteY15-32" fmla="*/ 2827 h 10000"/>
              <a:gd name="connsiteX16-33" fmla="*/ 661 w 10000"/>
              <a:gd name="connsiteY16-34" fmla="*/ 2820 h 10000"/>
              <a:gd name="connsiteX17-35" fmla="*/ 2618 w 10000"/>
              <a:gd name="connsiteY17-36" fmla="*/ 3584 h 10000"/>
              <a:gd name="connsiteX18-37" fmla="*/ 3826 w 10000"/>
              <a:gd name="connsiteY18-38" fmla="*/ 4576 h 10000"/>
              <a:gd name="connsiteX19-39" fmla="*/ 3997 w 10000"/>
              <a:gd name="connsiteY19-40" fmla="*/ 5111 h 10000"/>
              <a:gd name="connsiteX20-41" fmla="*/ 3863 w 10000"/>
              <a:gd name="connsiteY20-42" fmla="*/ 6187 h 10000"/>
              <a:gd name="connsiteX21-43" fmla="*/ 3572 w 10000"/>
              <a:gd name="connsiteY21-44" fmla="*/ 6127 h 10000"/>
              <a:gd name="connsiteX22-45" fmla="*/ 671 w 10000"/>
              <a:gd name="connsiteY22-46" fmla="*/ 5657 h 10000"/>
              <a:gd name="connsiteX23-47" fmla="*/ 20 w 10000"/>
              <a:gd name="connsiteY23-48" fmla="*/ 5599 h 10000"/>
              <a:gd name="connsiteX24-49" fmla="*/ 20 w 10000"/>
              <a:gd name="connsiteY24-50" fmla="*/ 5607 h 10000"/>
              <a:gd name="connsiteX25-51" fmla="*/ 0 w 10000"/>
              <a:gd name="connsiteY25-52" fmla="*/ 5858 h 10000"/>
              <a:gd name="connsiteX26-53" fmla="*/ 383 w 10000"/>
              <a:gd name="connsiteY26-54" fmla="*/ 5862 h 10000"/>
              <a:gd name="connsiteX27-55" fmla="*/ 3654 w 10000"/>
              <a:gd name="connsiteY27-56" fmla="*/ 6618 h 10000"/>
              <a:gd name="connsiteX28-57" fmla="*/ 3897 w 10000"/>
              <a:gd name="connsiteY28-58" fmla="*/ 7006 h 10000"/>
              <a:gd name="connsiteX29-59" fmla="*/ 3753 w 10000"/>
              <a:gd name="connsiteY29-60" fmla="*/ 8718 h 10000"/>
              <a:gd name="connsiteX30-61" fmla="*/ 3594 w 10000"/>
              <a:gd name="connsiteY30-62" fmla="*/ 9138 h 10000"/>
              <a:gd name="connsiteX31-63" fmla="*/ 2618 w 10000"/>
              <a:gd name="connsiteY31-64" fmla="*/ 9587 h 10000"/>
              <a:gd name="connsiteX32-65" fmla="*/ 1966 w 10000"/>
              <a:gd name="connsiteY32-66" fmla="*/ 9687 h 10000"/>
              <a:gd name="connsiteX33-67" fmla="*/ 1471 w 10000"/>
              <a:gd name="connsiteY33-68" fmla="*/ 9934 h 10000"/>
              <a:gd name="connsiteX34-69" fmla="*/ 2899 w 10000"/>
              <a:gd name="connsiteY34-70" fmla="*/ 9998 h 10000"/>
              <a:gd name="connsiteX35-71" fmla="*/ 6656 w 10000"/>
              <a:gd name="connsiteY35-72" fmla="*/ 9953 h 10000"/>
              <a:gd name="connsiteX36-73" fmla="*/ 7345 w 10000"/>
              <a:gd name="connsiteY36-74" fmla="*/ 9982 h 10000"/>
              <a:gd name="connsiteX37-75" fmla="*/ 7435 w 10000"/>
              <a:gd name="connsiteY37-76" fmla="*/ 9805 h 10000"/>
              <a:gd name="connsiteX38-77" fmla="*/ 7328 w 10000"/>
              <a:gd name="connsiteY38-78" fmla="*/ 9757 h 10000"/>
              <a:gd name="connsiteX39-79" fmla="*/ 6676 w 10000"/>
              <a:gd name="connsiteY39-80" fmla="*/ 9649 h 10000"/>
              <a:gd name="connsiteX40-81" fmla="*/ 5392 w 10000"/>
              <a:gd name="connsiteY40-82" fmla="*/ 9229 h 10000"/>
              <a:gd name="connsiteX41-83" fmla="*/ 5222 w 10000"/>
              <a:gd name="connsiteY41-84" fmla="*/ 8811 h 10000"/>
              <a:gd name="connsiteX42-85" fmla="*/ 5183 w 10000"/>
              <a:gd name="connsiteY42-86" fmla="*/ 7437 h 10000"/>
              <a:gd name="connsiteX43-87" fmla="*/ 5192 w 10000"/>
              <a:gd name="connsiteY43-88" fmla="*/ 6897 h 10000"/>
              <a:gd name="connsiteX44-89" fmla="*/ 5356 w 10000"/>
              <a:gd name="connsiteY44-90" fmla="*/ 6741 h 10000"/>
              <a:gd name="connsiteX45-91" fmla="*/ 7720 w 10000"/>
              <a:gd name="connsiteY45-92" fmla="*/ 6007 h 10000"/>
              <a:gd name="connsiteX46-93" fmla="*/ 9982 w 10000"/>
              <a:gd name="connsiteY46-94" fmla="*/ 5810 h 10000"/>
              <a:gd name="connsiteX47-95" fmla="*/ 10000 w 10000"/>
              <a:gd name="connsiteY47-96" fmla="*/ 5823 h 10000"/>
              <a:gd name="connsiteX48-97" fmla="*/ 9985 w 10000"/>
              <a:gd name="connsiteY48-98" fmla="*/ 5617 h 10000"/>
              <a:gd name="connsiteX49-99" fmla="*/ 9988 w 10000"/>
              <a:gd name="connsiteY49-100" fmla="*/ 5533 h 10000"/>
              <a:gd name="connsiteX50-101" fmla="*/ 9941 w 10000"/>
              <a:gd name="connsiteY50-102" fmla="*/ 5602 h 10000"/>
              <a:gd name="connsiteX51-103" fmla="*/ 9553 w 10000"/>
              <a:gd name="connsiteY51-104" fmla="*/ 5632 h 10000"/>
              <a:gd name="connsiteX52-105" fmla="*/ 6000 w 10000"/>
              <a:gd name="connsiteY52-106" fmla="*/ 6024 h 10000"/>
              <a:gd name="connsiteX53-107" fmla="*/ 5138 w 10000"/>
              <a:gd name="connsiteY53-108" fmla="*/ 6131 h 10000"/>
              <a:gd name="connsiteX54-109" fmla="*/ 4956 w 10000"/>
              <a:gd name="connsiteY54-110" fmla="*/ 4957 h 10000"/>
              <a:gd name="connsiteX55-111" fmla="*/ 5535 w 10000"/>
              <a:gd name="connsiteY55-112" fmla="*/ 4276 h 10000"/>
              <a:gd name="connsiteX56-113" fmla="*/ 8583 w 10000"/>
              <a:gd name="connsiteY56-114" fmla="*/ 3265 h 10000"/>
              <a:gd name="connsiteX57-115" fmla="*/ 9138 w 10000"/>
              <a:gd name="connsiteY57-116" fmla="*/ 3182 h 10000"/>
              <a:gd name="connsiteX58-117" fmla="*/ 9040 w 10000"/>
              <a:gd name="connsiteY58-118" fmla="*/ 3035 h 10000"/>
              <a:gd name="connsiteX59-119" fmla="*/ 9020 w 10000"/>
              <a:gd name="connsiteY59-120" fmla="*/ 3062 h 10000"/>
              <a:gd name="connsiteX60-121" fmla="*/ 8390 w 10000"/>
              <a:gd name="connsiteY60-122" fmla="*/ 3163 h 10000"/>
              <a:gd name="connsiteX61-123" fmla="*/ 6398 w 10000"/>
              <a:gd name="connsiteY61-124" fmla="*/ 3571 h 10000"/>
              <a:gd name="connsiteX62-125" fmla="*/ 5514 w 10000"/>
              <a:gd name="connsiteY62-126" fmla="*/ 3930 h 10000"/>
              <a:gd name="connsiteX63-127" fmla="*/ 4879 w 10000"/>
              <a:gd name="connsiteY63-128" fmla="*/ 4104 h 10000"/>
              <a:gd name="connsiteX64-129" fmla="*/ 4830 w 10000"/>
              <a:gd name="connsiteY64-130" fmla="*/ 3863 h 10000"/>
              <a:gd name="connsiteX65-131" fmla="*/ 5158 w 10000"/>
              <a:gd name="connsiteY65-132" fmla="*/ 3435 h 10000"/>
              <a:gd name="connsiteX66-133" fmla="*/ 6676 w 10000"/>
              <a:gd name="connsiteY66-134" fmla="*/ 1646 h 10000"/>
              <a:gd name="connsiteX67-135" fmla="*/ 6791 w 10000"/>
              <a:gd name="connsiteY67-136" fmla="*/ 1464 h 10000"/>
              <a:gd name="connsiteX68-137" fmla="*/ 6647 w 10000"/>
              <a:gd name="connsiteY68-138" fmla="*/ 1377 h 10000"/>
              <a:gd name="connsiteX69-139" fmla="*/ 5719 w 10000"/>
              <a:gd name="connsiteY69-140" fmla="*/ 2647 h 10000"/>
              <a:gd name="connsiteX70-141" fmla="*/ 4735 w 10000"/>
              <a:gd name="connsiteY70-142" fmla="*/ 3350 h 10000"/>
              <a:gd name="connsiteX71-143" fmla="*/ 4695 w 10000"/>
              <a:gd name="connsiteY71-144" fmla="*/ 3074 h 10000"/>
              <a:gd name="connsiteX72-145" fmla="*/ 4797 w 10000"/>
              <a:gd name="connsiteY72-146" fmla="*/ 2472 h 10000"/>
              <a:gd name="connsiteX73-147" fmla="*/ 4984 w 10000"/>
              <a:gd name="connsiteY73-148" fmla="*/ 780 h 10000"/>
              <a:gd name="connsiteX74-149" fmla="*/ 4929 w 10000"/>
              <a:gd name="connsiteY74-150" fmla="*/ 121 h 10000"/>
              <a:gd name="connsiteX75-151" fmla="*/ 4905 w 10000"/>
              <a:gd name="connsiteY75-152" fmla="*/ 1 h 10000"/>
              <a:gd name="connsiteX76-153" fmla="*/ 4790 w 10000"/>
              <a:gd name="connsiteY76-154" fmla="*/ 4 h 10000"/>
              <a:gd name="connsiteX77-155" fmla="*/ 4660 w 10000"/>
              <a:gd name="connsiteY77-156" fmla="*/ 0 h 10000"/>
              <a:gd name="connsiteX0-157" fmla="*/ 4660 w 10000"/>
              <a:gd name="connsiteY0-158" fmla="*/ 0 h 10000"/>
              <a:gd name="connsiteX1-159" fmla="*/ 4818 w 10000"/>
              <a:gd name="connsiteY1-160" fmla="*/ 529 h 10000"/>
              <a:gd name="connsiteX2-161" fmla="*/ 4618 w 10000"/>
              <a:gd name="connsiteY2-162" fmla="*/ 2186 h 10000"/>
              <a:gd name="connsiteX3-163" fmla="*/ 4245 w 10000"/>
              <a:gd name="connsiteY3-164" fmla="*/ 2706 h 10000"/>
              <a:gd name="connsiteX4-165" fmla="*/ 3341 w 10000"/>
              <a:gd name="connsiteY4-166" fmla="*/ 1224 h 10000"/>
              <a:gd name="connsiteX5-167" fmla="*/ 3052 w 10000"/>
              <a:gd name="connsiteY5-168" fmla="*/ 872 h 10000"/>
              <a:gd name="connsiteX6-169" fmla="*/ 3053 w 10000"/>
              <a:gd name="connsiteY6-170" fmla="*/ 828 h 10000"/>
              <a:gd name="connsiteX7-171" fmla="*/ 2933 w 10000"/>
              <a:gd name="connsiteY7-172" fmla="*/ 968 h 10000"/>
              <a:gd name="connsiteX8-173" fmla="*/ 3664 w 10000"/>
              <a:gd name="connsiteY8-174" fmla="*/ 2023 h 10000"/>
              <a:gd name="connsiteX9-175" fmla="*/ 4246 w 10000"/>
              <a:gd name="connsiteY9-176" fmla="*/ 3672 h 10000"/>
              <a:gd name="connsiteX10-177" fmla="*/ 4092 w 10000"/>
              <a:gd name="connsiteY10-178" fmla="*/ 4195 h 10000"/>
              <a:gd name="connsiteX11-179" fmla="*/ 3718 w 10000"/>
              <a:gd name="connsiteY11-180" fmla="*/ 4032 h 10000"/>
              <a:gd name="connsiteX12-181" fmla="*/ 2403 w 10000"/>
              <a:gd name="connsiteY12-182" fmla="*/ 3274 h 10000"/>
              <a:gd name="connsiteX13-183" fmla="*/ 895 w 10000"/>
              <a:gd name="connsiteY13-184" fmla="*/ 2724 h 10000"/>
              <a:gd name="connsiteX14-185" fmla="*/ 703 w 10000"/>
              <a:gd name="connsiteY14-186" fmla="*/ 2634 h 10000"/>
              <a:gd name="connsiteX15-187" fmla="*/ 629 w 10000"/>
              <a:gd name="connsiteY15-188" fmla="*/ 2827 h 10000"/>
              <a:gd name="connsiteX16-189" fmla="*/ 661 w 10000"/>
              <a:gd name="connsiteY16-190" fmla="*/ 2820 h 10000"/>
              <a:gd name="connsiteX17-191" fmla="*/ 2618 w 10000"/>
              <a:gd name="connsiteY17-192" fmla="*/ 3584 h 10000"/>
              <a:gd name="connsiteX18-193" fmla="*/ 3826 w 10000"/>
              <a:gd name="connsiteY18-194" fmla="*/ 4576 h 10000"/>
              <a:gd name="connsiteX19-195" fmla="*/ 3997 w 10000"/>
              <a:gd name="connsiteY19-196" fmla="*/ 5111 h 10000"/>
              <a:gd name="connsiteX20-197" fmla="*/ 3863 w 10000"/>
              <a:gd name="connsiteY20-198" fmla="*/ 6187 h 10000"/>
              <a:gd name="connsiteX21-199" fmla="*/ 3572 w 10000"/>
              <a:gd name="connsiteY21-200" fmla="*/ 6127 h 10000"/>
              <a:gd name="connsiteX22-201" fmla="*/ 671 w 10000"/>
              <a:gd name="connsiteY22-202" fmla="*/ 5657 h 10000"/>
              <a:gd name="connsiteX23-203" fmla="*/ 20 w 10000"/>
              <a:gd name="connsiteY23-204" fmla="*/ 5599 h 10000"/>
              <a:gd name="connsiteX24-205" fmla="*/ 20 w 10000"/>
              <a:gd name="connsiteY24-206" fmla="*/ 5607 h 10000"/>
              <a:gd name="connsiteX25-207" fmla="*/ 0 w 10000"/>
              <a:gd name="connsiteY25-208" fmla="*/ 5858 h 10000"/>
              <a:gd name="connsiteX26-209" fmla="*/ 383 w 10000"/>
              <a:gd name="connsiteY26-210" fmla="*/ 5862 h 10000"/>
              <a:gd name="connsiteX27-211" fmla="*/ 3654 w 10000"/>
              <a:gd name="connsiteY27-212" fmla="*/ 6618 h 10000"/>
              <a:gd name="connsiteX28-213" fmla="*/ 3897 w 10000"/>
              <a:gd name="connsiteY28-214" fmla="*/ 7006 h 10000"/>
              <a:gd name="connsiteX29-215" fmla="*/ 3753 w 10000"/>
              <a:gd name="connsiteY29-216" fmla="*/ 8718 h 10000"/>
              <a:gd name="connsiteX30-217" fmla="*/ 3594 w 10000"/>
              <a:gd name="connsiteY30-218" fmla="*/ 9138 h 10000"/>
              <a:gd name="connsiteX31-219" fmla="*/ 2618 w 10000"/>
              <a:gd name="connsiteY31-220" fmla="*/ 9587 h 10000"/>
              <a:gd name="connsiteX32-221" fmla="*/ 1966 w 10000"/>
              <a:gd name="connsiteY32-222" fmla="*/ 9687 h 10000"/>
              <a:gd name="connsiteX33-223" fmla="*/ 1471 w 10000"/>
              <a:gd name="connsiteY33-224" fmla="*/ 9934 h 10000"/>
              <a:gd name="connsiteX34-225" fmla="*/ 2899 w 10000"/>
              <a:gd name="connsiteY34-226" fmla="*/ 9998 h 10000"/>
              <a:gd name="connsiteX35-227" fmla="*/ 6656 w 10000"/>
              <a:gd name="connsiteY35-228" fmla="*/ 9953 h 10000"/>
              <a:gd name="connsiteX36-229" fmla="*/ 7345 w 10000"/>
              <a:gd name="connsiteY36-230" fmla="*/ 9982 h 10000"/>
              <a:gd name="connsiteX37-231" fmla="*/ 7571 w 10000"/>
              <a:gd name="connsiteY37-232" fmla="*/ 9967 h 10000"/>
              <a:gd name="connsiteX38-233" fmla="*/ 7328 w 10000"/>
              <a:gd name="connsiteY38-234" fmla="*/ 9757 h 10000"/>
              <a:gd name="connsiteX39-235" fmla="*/ 6676 w 10000"/>
              <a:gd name="connsiteY39-236" fmla="*/ 9649 h 10000"/>
              <a:gd name="connsiteX40-237" fmla="*/ 5392 w 10000"/>
              <a:gd name="connsiteY40-238" fmla="*/ 9229 h 10000"/>
              <a:gd name="connsiteX41-239" fmla="*/ 5222 w 10000"/>
              <a:gd name="connsiteY41-240" fmla="*/ 8811 h 10000"/>
              <a:gd name="connsiteX42-241" fmla="*/ 5183 w 10000"/>
              <a:gd name="connsiteY42-242" fmla="*/ 7437 h 10000"/>
              <a:gd name="connsiteX43-243" fmla="*/ 5192 w 10000"/>
              <a:gd name="connsiteY43-244" fmla="*/ 6897 h 10000"/>
              <a:gd name="connsiteX44-245" fmla="*/ 5356 w 10000"/>
              <a:gd name="connsiteY44-246" fmla="*/ 6741 h 10000"/>
              <a:gd name="connsiteX45-247" fmla="*/ 7720 w 10000"/>
              <a:gd name="connsiteY45-248" fmla="*/ 6007 h 10000"/>
              <a:gd name="connsiteX46-249" fmla="*/ 9982 w 10000"/>
              <a:gd name="connsiteY46-250" fmla="*/ 5810 h 10000"/>
              <a:gd name="connsiteX47-251" fmla="*/ 10000 w 10000"/>
              <a:gd name="connsiteY47-252" fmla="*/ 5823 h 10000"/>
              <a:gd name="connsiteX48-253" fmla="*/ 9985 w 10000"/>
              <a:gd name="connsiteY48-254" fmla="*/ 5617 h 10000"/>
              <a:gd name="connsiteX49-255" fmla="*/ 9988 w 10000"/>
              <a:gd name="connsiteY49-256" fmla="*/ 5533 h 10000"/>
              <a:gd name="connsiteX50-257" fmla="*/ 9941 w 10000"/>
              <a:gd name="connsiteY50-258" fmla="*/ 5602 h 10000"/>
              <a:gd name="connsiteX51-259" fmla="*/ 9553 w 10000"/>
              <a:gd name="connsiteY51-260" fmla="*/ 5632 h 10000"/>
              <a:gd name="connsiteX52-261" fmla="*/ 6000 w 10000"/>
              <a:gd name="connsiteY52-262" fmla="*/ 6024 h 10000"/>
              <a:gd name="connsiteX53-263" fmla="*/ 5138 w 10000"/>
              <a:gd name="connsiteY53-264" fmla="*/ 6131 h 10000"/>
              <a:gd name="connsiteX54-265" fmla="*/ 4956 w 10000"/>
              <a:gd name="connsiteY54-266" fmla="*/ 4957 h 10000"/>
              <a:gd name="connsiteX55-267" fmla="*/ 5535 w 10000"/>
              <a:gd name="connsiteY55-268" fmla="*/ 4276 h 10000"/>
              <a:gd name="connsiteX56-269" fmla="*/ 8583 w 10000"/>
              <a:gd name="connsiteY56-270" fmla="*/ 3265 h 10000"/>
              <a:gd name="connsiteX57-271" fmla="*/ 9138 w 10000"/>
              <a:gd name="connsiteY57-272" fmla="*/ 3182 h 10000"/>
              <a:gd name="connsiteX58-273" fmla="*/ 9040 w 10000"/>
              <a:gd name="connsiteY58-274" fmla="*/ 3035 h 10000"/>
              <a:gd name="connsiteX59-275" fmla="*/ 9020 w 10000"/>
              <a:gd name="connsiteY59-276" fmla="*/ 3062 h 10000"/>
              <a:gd name="connsiteX60-277" fmla="*/ 8390 w 10000"/>
              <a:gd name="connsiteY60-278" fmla="*/ 3163 h 10000"/>
              <a:gd name="connsiteX61-279" fmla="*/ 6398 w 10000"/>
              <a:gd name="connsiteY61-280" fmla="*/ 3571 h 10000"/>
              <a:gd name="connsiteX62-281" fmla="*/ 5514 w 10000"/>
              <a:gd name="connsiteY62-282" fmla="*/ 3930 h 10000"/>
              <a:gd name="connsiteX63-283" fmla="*/ 4879 w 10000"/>
              <a:gd name="connsiteY63-284" fmla="*/ 4104 h 10000"/>
              <a:gd name="connsiteX64-285" fmla="*/ 4830 w 10000"/>
              <a:gd name="connsiteY64-286" fmla="*/ 3863 h 10000"/>
              <a:gd name="connsiteX65-287" fmla="*/ 5158 w 10000"/>
              <a:gd name="connsiteY65-288" fmla="*/ 3435 h 10000"/>
              <a:gd name="connsiteX66-289" fmla="*/ 6676 w 10000"/>
              <a:gd name="connsiteY66-290" fmla="*/ 1646 h 10000"/>
              <a:gd name="connsiteX67-291" fmla="*/ 6791 w 10000"/>
              <a:gd name="connsiteY67-292" fmla="*/ 1464 h 10000"/>
              <a:gd name="connsiteX68-293" fmla="*/ 6647 w 10000"/>
              <a:gd name="connsiteY68-294" fmla="*/ 1377 h 10000"/>
              <a:gd name="connsiteX69-295" fmla="*/ 5719 w 10000"/>
              <a:gd name="connsiteY69-296" fmla="*/ 2647 h 10000"/>
              <a:gd name="connsiteX70-297" fmla="*/ 4735 w 10000"/>
              <a:gd name="connsiteY70-298" fmla="*/ 3350 h 10000"/>
              <a:gd name="connsiteX71-299" fmla="*/ 4695 w 10000"/>
              <a:gd name="connsiteY71-300" fmla="*/ 3074 h 10000"/>
              <a:gd name="connsiteX72-301" fmla="*/ 4797 w 10000"/>
              <a:gd name="connsiteY72-302" fmla="*/ 2472 h 10000"/>
              <a:gd name="connsiteX73-303" fmla="*/ 4984 w 10000"/>
              <a:gd name="connsiteY73-304" fmla="*/ 780 h 10000"/>
              <a:gd name="connsiteX74-305" fmla="*/ 4929 w 10000"/>
              <a:gd name="connsiteY74-306" fmla="*/ 121 h 10000"/>
              <a:gd name="connsiteX75-307" fmla="*/ 4905 w 10000"/>
              <a:gd name="connsiteY75-308" fmla="*/ 1 h 10000"/>
              <a:gd name="connsiteX76-309" fmla="*/ 4790 w 10000"/>
              <a:gd name="connsiteY76-310" fmla="*/ 4 h 10000"/>
              <a:gd name="connsiteX77-311" fmla="*/ 4660 w 10000"/>
              <a:gd name="connsiteY77-312" fmla="*/ 0 h 10000"/>
              <a:gd name="connsiteX0-313" fmla="*/ 4660 w 10000"/>
              <a:gd name="connsiteY0-314" fmla="*/ 0 h 10000"/>
              <a:gd name="connsiteX1-315" fmla="*/ 4818 w 10000"/>
              <a:gd name="connsiteY1-316" fmla="*/ 529 h 10000"/>
              <a:gd name="connsiteX2-317" fmla="*/ 4618 w 10000"/>
              <a:gd name="connsiteY2-318" fmla="*/ 2186 h 10000"/>
              <a:gd name="connsiteX3-319" fmla="*/ 4245 w 10000"/>
              <a:gd name="connsiteY3-320" fmla="*/ 2706 h 10000"/>
              <a:gd name="connsiteX4-321" fmla="*/ 3341 w 10000"/>
              <a:gd name="connsiteY4-322" fmla="*/ 1224 h 10000"/>
              <a:gd name="connsiteX5-323" fmla="*/ 3052 w 10000"/>
              <a:gd name="connsiteY5-324" fmla="*/ 872 h 10000"/>
              <a:gd name="connsiteX6-325" fmla="*/ 3053 w 10000"/>
              <a:gd name="connsiteY6-326" fmla="*/ 828 h 10000"/>
              <a:gd name="connsiteX7-327" fmla="*/ 2933 w 10000"/>
              <a:gd name="connsiteY7-328" fmla="*/ 968 h 10000"/>
              <a:gd name="connsiteX8-329" fmla="*/ 3664 w 10000"/>
              <a:gd name="connsiteY8-330" fmla="*/ 2023 h 10000"/>
              <a:gd name="connsiteX9-331" fmla="*/ 4246 w 10000"/>
              <a:gd name="connsiteY9-332" fmla="*/ 3672 h 10000"/>
              <a:gd name="connsiteX10-333" fmla="*/ 4092 w 10000"/>
              <a:gd name="connsiteY10-334" fmla="*/ 4195 h 10000"/>
              <a:gd name="connsiteX11-335" fmla="*/ 3718 w 10000"/>
              <a:gd name="connsiteY11-336" fmla="*/ 4032 h 10000"/>
              <a:gd name="connsiteX12-337" fmla="*/ 2403 w 10000"/>
              <a:gd name="connsiteY12-338" fmla="*/ 3274 h 10000"/>
              <a:gd name="connsiteX13-339" fmla="*/ 895 w 10000"/>
              <a:gd name="connsiteY13-340" fmla="*/ 2724 h 10000"/>
              <a:gd name="connsiteX14-341" fmla="*/ 703 w 10000"/>
              <a:gd name="connsiteY14-342" fmla="*/ 2634 h 10000"/>
              <a:gd name="connsiteX15-343" fmla="*/ 629 w 10000"/>
              <a:gd name="connsiteY15-344" fmla="*/ 2827 h 10000"/>
              <a:gd name="connsiteX16-345" fmla="*/ 661 w 10000"/>
              <a:gd name="connsiteY16-346" fmla="*/ 2820 h 10000"/>
              <a:gd name="connsiteX17-347" fmla="*/ 2618 w 10000"/>
              <a:gd name="connsiteY17-348" fmla="*/ 3584 h 10000"/>
              <a:gd name="connsiteX18-349" fmla="*/ 3826 w 10000"/>
              <a:gd name="connsiteY18-350" fmla="*/ 4576 h 10000"/>
              <a:gd name="connsiteX19-351" fmla="*/ 3997 w 10000"/>
              <a:gd name="connsiteY19-352" fmla="*/ 5111 h 10000"/>
              <a:gd name="connsiteX20-353" fmla="*/ 3863 w 10000"/>
              <a:gd name="connsiteY20-354" fmla="*/ 6187 h 10000"/>
              <a:gd name="connsiteX21-355" fmla="*/ 3572 w 10000"/>
              <a:gd name="connsiteY21-356" fmla="*/ 6127 h 10000"/>
              <a:gd name="connsiteX22-357" fmla="*/ 671 w 10000"/>
              <a:gd name="connsiteY22-358" fmla="*/ 5657 h 10000"/>
              <a:gd name="connsiteX23-359" fmla="*/ 20 w 10000"/>
              <a:gd name="connsiteY23-360" fmla="*/ 5599 h 10000"/>
              <a:gd name="connsiteX24-361" fmla="*/ 20 w 10000"/>
              <a:gd name="connsiteY24-362" fmla="*/ 5607 h 10000"/>
              <a:gd name="connsiteX25-363" fmla="*/ 0 w 10000"/>
              <a:gd name="connsiteY25-364" fmla="*/ 5858 h 10000"/>
              <a:gd name="connsiteX26-365" fmla="*/ 383 w 10000"/>
              <a:gd name="connsiteY26-366" fmla="*/ 5862 h 10000"/>
              <a:gd name="connsiteX27-367" fmla="*/ 3654 w 10000"/>
              <a:gd name="connsiteY27-368" fmla="*/ 6618 h 10000"/>
              <a:gd name="connsiteX28-369" fmla="*/ 3897 w 10000"/>
              <a:gd name="connsiteY28-370" fmla="*/ 7006 h 10000"/>
              <a:gd name="connsiteX29-371" fmla="*/ 3753 w 10000"/>
              <a:gd name="connsiteY29-372" fmla="*/ 8718 h 10000"/>
              <a:gd name="connsiteX30-373" fmla="*/ 3594 w 10000"/>
              <a:gd name="connsiteY30-374" fmla="*/ 9138 h 10000"/>
              <a:gd name="connsiteX31-375" fmla="*/ 2618 w 10000"/>
              <a:gd name="connsiteY31-376" fmla="*/ 9587 h 10000"/>
              <a:gd name="connsiteX32-377" fmla="*/ 1966 w 10000"/>
              <a:gd name="connsiteY32-378" fmla="*/ 9687 h 10000"/>
              <a:gd name="connsiteX33-379" fmla="*/ 1471 w 10000"/>
              <a:gd name="connsiteY33-380" fmla="*/ 9934 h 10000"/>
              <a:gd name="connsiteX34-381" fmla="*/ 2899 w 10000"/>
              <a:gd name="connsiteY34-382" fmla="*/ 9998 h 10000"/>
              <a:gd name="connsiteX35-383" fmla="*/ 7345 w 10000"/>
              <a:gd name="connsiteY35-384" fmla="*/ 9982 h 10000"/>
              <a:gd name="connsiteX36-385" fmla="*/ 7571 w 10000"/>
              <a:gd name="connsiteY36-386" fmla="*/ 9967 h 10000"/>
              <a:gd name="connsiteX37-387" fmla="*/ 7328 w 10000"/>
              <a:gd name="connsiteY37-388" fmla="*/ 9757 h 10000"/>
              <a:gd name="connsiteX38-389" fmla="*/ 6676 w 10000"/>
              <a:gd name="connsiteY38-390" fmla="*/ 9649 h 10000"/>
              <a:gd name="connsiteX39-391" fmla="*/ 5392 w 10000"/>
              <a:gd name="connsiteY39-392" fmla="*/ 9229 h 10000"/>
              <a:gd name="connsiteX40-393" fmla="*/ 5222 w 10000"/>
              <a:gd name="connsiteY40-394" fmla="*/ 8811 h 10000"/>
              <a:gd name="connsiteX41-395" fmla="*/ 5183 w 10000"/>
              <a:gd name="connsiteY41-396" fmla="*/ 7437 h 10000"/>
              <a:gd name="connsiteX42-397" fmla="*/ 5192 w 10000"/>
              <a:gd name="connsiteY42-398" fmla="*/ 6897 h 10000"/>
              <a:gd name="connsiteX43-399" fmla="*/ 5356 w 10000"/>
              <a:gd name="connsiteY43-400" fmla="*/ 6741 h 10000"/>
              <a:gd name="connsiteX44-401" fmla="*/ 7720 w 10000"/>
              <a:gd name="connsiteY44-402" fmla="*/ 6007 h 10000"/>
              <a:gd name="connsiteX45-403" fmla="*/ 9982 w 10000"/>
              <a:gd name="connsiteY45-404" fmla="*/ 5810 h 10000"/>
              <a:gd name="connsiteX46-405" fmla="*/ 10000 w 10000"/>
              <a:gd name="connsiteY46-406" fmla="*/ 5823 h 10000"/>
              <a:gd name="connsiteX47-407" fmla="*/ 9985 w 10000"/>
              <a:gd name="connsiteY47-408" fmla="*/ 5617 h 10000"/>
              <a:gd name="connsiteX48-409" fmla="*/ 9988 w 10000"/>
              <a:gd name="connsiteY48-410" fmla="*/ 5533 h 10000"/>
              <a:gd name="connsiteX49-411" fmla="*/ 9941 w 10000"/>
              <a:gd name="connsiteY49-412" fmla="*/ 5602 h 10000"/>
              <a:gd name="connsiteX50-413" fmla="*/ 9553 w 10000"/>
              <a:gd name="connsiteY50-414" fmla="*/ 5632 h 10000"/>
              <a:gd name="connsiteX51-415" fmla="*/ 6000 w 10000"/>
              <a:gd name="connsiteY51-416" fmla="*/ 6024 h 10000"/>
              <a:gd name="connsiteX52-417" fmla="*/ 5138 w 10000"/>
              <a:gd name="connsiteY52-418" fmla="*/ 6131 h 10000"/>
              <a:gd name="connsiteX53-419" fmla="*/ 4956 w 10000"/>
              <a:gd name="connsiteY53-420" fmla="*/ 4957 h 10000"/>
              <a:gd name="connsiteX54-421" fmla="*/ 5535 w 10000"/>
              <a:gd name="connsiteY54-422" fmla="*/ 4276 h 10000"/>
              <a:gd name="connsiteX55-423" fmla="*/ 8583 w 10000"/>
              <a:gd name="connsiteY55-424" fmla="*/ 3265 h 10000"/>
              <a:gd name="connsiteX56-425" fmla="*/ 9138 w 10000"/>
              <a:gd name="connsiteY56-426" fmla="*/ 3182 h 10000"/>
              <a:gd name="connsiteX57-427" fmla="*/ 9040 w 10000"/>
              <a:gd name="connsiteY57-428" fmla="*/ 3035 h 10000"/>
              <a:gd name="connsiteX58-429" fmla="*/ 9020 w 10000"/>
              <a:gd name="connsiteY58-430" fmla="*/ 3062 h 10000"/>
              <a:gd name="connsiteX59-431" fmla="*/ 8390 w 10000"/>
              <a:gd name="connsiteY59-432" fmla="*/ 3163 h 10000"/>
              <a:gd name="connsiteX60-433" fmla="*/ 6398 w 10000"/>
              <a:gd name="connsiteY60-434" fmla="*/ 3571 h 10000"/>
              <a:gd name="connsiteX61-435" fmla="*/ 5514 w 10000"/>
              <a:gd name="connsiteY61-436" fmla="*/ 3930 h 10000"/>
              <a:gd name="connsiteX62-437" fmla="*/ 4879 w 10000"/>
              <a:gd name="connsiteY62-438" fmla="*/ 4104 h 10000"/>
              <a:gd name="connsiteX63-439" fmla="*/ 4830 w 10000"/>
              <a:gd name="connsiteY63-440" fmla="*/ 3863 h 10000"/>
              <a:gd name="connsiteX64-441" fmla="*/ 5158 w 10000"/>
              <a:gd name="connsiteY64-442" fmla="*/ 3435 h 10000"/>
              <a:gd name="connsiteX65-443" fmla="*/ 6676 w 10000"/>
              <a:gd name="connsiteY65-444" fmla="*/ 1646 h 10000"/>
              <a:gd name="connsiteX66-445" fmla="*/ 6791 w 10000"/>
              <a:gd name="connsiteY66-446" fmla="*/ 1464 h 10000"/>
              <a:gd name="connsiteX67-447" fmla="*/ 6647 w 10000"/>
              <a:gd name="connsiteY67-448" fmla="*/ 1377 h 10000"/>
              <a:gd name="connsiteX68-449" fmla="*/ 5719 w 10000"/>
              <a:gd name="connsiteY68-450" fmla="*/ 2647 h 10000"/>
              <a:gd name="connsiteX69-451" fmla="*/ 4735 w 10000"/>
              <a:gd name="connsiteY69-452" fmla="*/ 3350 h 10000"/>
              <a:gd name="connsiteX70-453" fmla="*/ 4695 w 10000"/>
              <a:gd name="connsiteY70-454" fmla="*/ 3074 h 10000"/>
              <a:gd name="connsiteX71-455" fmla="*/ 4797 w 10000"/>
              <a:gd name="connsiteY71-456" fmla="*/ 2472 h 10000"/>
              <a:gd name="connsiteX72-457" fmla="*/ 4984 w 10000"/>
              <a:gd name="connsiteY72-458" fmla="*/ 780 h 10000"/>
              <a:gd name="connsiteX73-459" fmla="*/ 4929 w 10000"/>
              <a:gd name="connsiteY73-460" fmla="*/ 121 h 10000"/>
              <a:gd name="connsiteX74-461" fmla="*/ 4905 w 10000"/>
              <a:gd name="connsiteY74-462" fmla="*/ 1 h 10000"/>
              <a:gd name="connsiteX75-463" fmla="*/ 4790 w 10000"/>
              <a:gd name="connsiteY75-464" fmla="*/ 4 h 10000"/>
              <a:gd name="connsiteX76-465" fmla="*/ 4660 w 10000"/>
              <a:gd name="connsiteY76-466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</a:cxnLst>
            <a:rect l="l" t="t" r="r" b="b"/>
            <a:pathLst>
              <a:path w="10000" h="10000">
                <a:moveTo>
                  <a:pt x="4660" y="0"/>
                </a:moveTo>
                <a:cubicBezTo>
                  <a:pt x="4753" y="60"/>
                  <a:pt x="4782" y="194"/>
                  <a:pt x="4818" y="529"/>
                </a:cubicBezTo>
                <a:cubicBezTo>
                  <a:pt x="4869" y="974"/>
                  <a:pt x="4837" y="1238"/>
                  <a:pt x="4618" y="2186"/>
                </a:cubicBezTo>
                <a:cubicBezTo>
                  <a:pt x="4414" y="3083"/>
                  <a:pt x="4415" y="3078"/>
                  <a:pt x="4245" y="2706"/>
                </a:cubicBezTo>
                <a:cubicBezTo>
                  <a:pt x="4037" y="2257"/>
                  <a:pt x="3595" y="1531"/>
                  <a:pt x="3341" y="1224"/>
                </a:cubicBezTo>
                <a:cubicBezTo>
                  <a:pt x="3199" y="1055"/>
                  <a:pt x="3068" y="895"/>
                  <a:pt x="3052" y="872"/>
                </a:cubicBezTo>
                <a:cubicBezTo>
                  <a:pt x="3047" y="866"/>
                  <a:pt x="3048" y="849"/>
                  <a:pt x="3053" y="828"/>
                </a:cubicBezTo>
                <a:cubicBezTo>
                  <a:pt x="3015" y="878"/>
                  <a:pt x="2976" y="924"/>
                  <a:pt x="2933" y="968"/>
                </a:cubicBezTo>
                <a:cubicBezTo>
                  <a:pt x="3042" y="1044"/>
                  <a:pt x="3437" y="1616"/>
                  <a:pt x="3664" y="2023"/>
                </a:cubicBezTo>
                <a:cubicBezTo>
                  <a:pt x="3925" y="2491"/>
                  <a:pt x="4248" y="3409"/>
                  <a:pt x="4246" y="3672"/>
                </a:cubicBezTo>
                <a:cubicBezTo>
                  <a:pt x="4245" y="3880"/>
                  <a:pt x="4173" y="4126"/>
                  <a:pt x="4092" y="4195"/>
                </a:cubicBezTo>
                <a:cubicBezTo>
                  <a:pt x="4030" y="4248"/>
                  <a:pt x="3985" y="4228"/>
                  <a:pt x="3718" y="4032"/>
                </a:cubicBezTo>
                <a:cubicBezTo>
                  <a:pt x="3309" y="3734"/>
                  <a:pt x="2938" y="3520"/>
                  <a:pt x="2403" y="3274"/>
                </a:cubicBezTo>
                <a:cubicBezTo>
                  <a:pt x="1986" y="3083"/>
                  <a:pt x="1161" y="2781"/>
                  <a:pt x="895" y="2724"/>
                </a:cubicBezTo>
                <a:cubicBezTo>
                  <a:pt x="786" y="2699"/>
                  <a:pt x="728" y="2682"/>
                  <a:pt x="703" y="2634"/>
                </a:cubicBezTo>
                <a:cubicBezTo>
                  <a:pt x="683" y="2699"/>
                  <a:pt x="658" y="2764"/>
                  <a:pt x="629" y="2827"/>
                </a:cubicBezTo>
                <a:cubicBezTo>
                  <a:pt x="641" y="2822"/>
                  <a:pt x="651" y="2820"/>
                  <a:pt x="661" y="2820"/>
                </a:cubicBezTo>
                <a:cubicBezTo>
                  <a:pt x="919" y="2820"/>
                  <a:pt x="2014" y="3247"/>
                  <a:pt x="2618" y="3584"/>
                </a:cubicBezTo>
                <a:cubicBezTo>
                  <a:pt x="3013" y="3804"/>
                  <a:pt x="3627" y="4308"/>
                  <a:pt x="3826" y="4576"/>
                </a:cubicBezTo>
                <a:cubicBezTo>
                  <a:pt x="3945" y="4738"/>
                  <a:pt x="3974" y="4824"/>
                  <a:pt x="3997" y="5111"/>
                </a:cubicBezTo>
                <a:cubicBezTo>
                  <a:pt x="4027" y="5467"/>
                  <a:pt x="3942" y="6145"/>
                  <a:pt x="3863" y="6187"/>
                </a:cubicBezTo>
                <a:cubicBezTo>
                  <a:pt x="3838" y="6200"/>
                  <a:pt x="3708" y="6173"/>
                  <a:pt x="3572" y="6127"/>
                </a:cubicBezTo>
                <a:cubicBezTo>
                  <a:pt x="2963" y="5917"/>
                  <a:pt x="1889" y="5744"/>
                  <a:pt x="671" y="5657"/>
                </a:cubicBezTo>
                <a:cubicBezTo>
                  <a:pt x="392" y="5637"/>
                  <a:pt x="149" y="5615"/>
                  <a:pt x="20" y="5599"/>
                </a:cubicBezTo>
                <a:lnTo>
                  <a:pt x="20" y="5607"/>
                </a:lnTo>
                <a:cubicBezTo>
                  <a:pt x="20" y="5691"/>
                  <a:pt x="13" y="5776"/>
                  <a:pt x="0" y="5858"/>
                </a:cubicBezTo>
                <a:lnTo>
                  <a:pt x="383" y="5862"/>
                </a:lnTo>
                <a:cubicBezTo>
                  <a:pt x="1732" y="5875"/>
                  <a:pt x="3094" y="6190"/>
                  <a:pt x="3654" y="6618"/>
                </a:cubicBezTo>
                <a:cubicBezTo>
                  <a:pt x="3841" y="6760"/>
                  <a:pt x="3866" y="6802"/>
                  <a:pt x="3897" y="7006"/>
                </a:cubicBezTo>
                <a:cubicBezTo>
                  <a:pt x="3937" y="7276"/>
                  <a:pt x="3853" y="8265"/>
                  <a:pt x="3753" y="8718"/>
                </a:cubicBezTo>
                <a:cubicBezTo>
                  <a:pt x="3713" y="8893"/>
                  <a:pt x="3642" y="9083"/>
                  <a:pt x="3594" y="9138"/>
                </a:cubicBezTo>
                <a:cubicBezTo>
                  <a:pt x="3477" y="9275"/>
                  <a:pt x="2909" y="9535"/>
                  <a:pt x="2618" y="9587"/>
                </a:cubicBezTo>
                <a:cubicBezTo>
                  <a:pt x="2490" y="9610"/>
                  <a:pt x="2157" y="9629"/>
                  <a:pt x="1966" y="9687"/>
                </a:cubicBezTo>
                <a:cubicBezTo>
                  <a:pt x="1775" y="9744"/>
                  <a:pt x="1486" y="9922"/>
                  <a:pt x="1471" y="9934"/>
                </a:cubicBezTo>
                <a:cubicBezTo>
                  <a:pt x="1367" y="10024"/>
                  <a:pt x="2035" y="9995"/>
                  <a:pt x="2899" y="9998"/>
                </a:cubicBezTo>
                <a:lnTo>
                  <a:pt x="7345" y="9982"/>
                </a:lnTo>
                <a:lnTo>
                  <a:pt x="7571" y="9967"/>
                </a:lnTo>
                <a:lnTo>
                  <a:pt x="7328" y="9757"/>
                </a:lnTo>
                <a:cubicBezTo>
                  <a:pt x="7268" y="9729"/>
                  <a:pt x="6975" y="9680"/>
                  <a:pt x="6676" y="9649"/>
                </a:cubicBezTo>
                <a:cubicBezTo>
                  <a:pt x="6083" y="9584"/>
                  <a:pt x="5662" y="9448"/>
                  <a:pt x="5392" y="9229"/>
                </a:cubicBezTo>
                <a:cubicBezTo>
                  <a:pt x="5265" y="9128"/>
                  <a:pt x="5247" y="9080"/>
                  <a:pt x="5222" y="8811"/>
                </a:cubicBezTo>
                <a:cubicBezTo>
                  <a:pt x="5183" y="8392"/>
                  <a:pt x="5173" y="8069"/>
                  <a:pt x="5183" y="7437"/>
                </a:cubicBezTo>
                <a:cubicBezTo>
                  <a:pt x="5186" y="7258"/>
                  <a:pt x="5189" y="7077"/>
                  <a:pt x="5192" y="6897"/>
                </a:cubicBezTo>
                <a:lnTo>
                  <a:pt x="5356" y="6741"/>
                </a:lnTo>
                <a:cubicBezTo>
                  <a:pt x="5670" y="6441"/>
                  <a:pt x="6490" y="6186"/>
                  <a:pt x="7720" y="6007"/>
                </a:cubicBezTo>
                <a:cubicBezTo>
                  <a:pt x="8360" y="5913"/>
                  <a:pt x="9891" y="5780"/>
                  <a:pt x="9982" y="5810"/>
                </a:cubicBezTo>
                <a:cubicBezTo>
                  <a:pt x="9987" y="5812"/>
                  <a:pt x="9993" y="5818"/>
                  <a:pt x="10000" y="5823"/>
                </a:cubicBezTo>
                <a:cubicBezTo>
                  <a:pt x="9990" y="5756"/>
                  <a:pt x="9985" y="5686"/>
                  <a:pt x="9985" y="5617"/>
                </a:cubicBezTo>
                <a:cubicBezTo>
                  <a:pt x="9985" y="5588"/>
                  <a:pt x="9987" y="5560"/>
                  <a:pt x="9988" y="5533"/>
                </a:cubicBezTo>
                <a:cubicBezTo>
                  <a:pt x="9973" y="5569"/>
                  <a:pt x="9956" y="5594"/>
                  <a:pt x="9941" y="5602"/>
                </a:cubicBezTo>
                <a:cubicBezTo>
                  <a:pt x="9913" y="5618"/>
                  <a:pt x="9739" y="5632"/>
                  <a:pt x="9553" y="5632"/>
                </a:cubicBezTo>
                <a:cubicBezTo>
                  <a:pt x="8779" y="5634"/>
                  <a:pt x="7286" y="5799"/>
                  <a:pt x="6000" y="6024"/>
                </a:cubicBezTo>
                <a:cubicBezTo>
                  <a:pt x="5525" y="6106"/>
                  <a:pt x="5161" y="6151"/>
                  <a:pt x="5138" y="6131"/>
                </a:cubicBezTo>
                <a:cubicBezTo>
                  <a:pt x="5091" y="6091"/>
                  <a:pt x="4956" y="5219"/>
                  <a:pt x="4956" y="4957"/>
                </a:cubicBezTo>
                <a:cubicBezTo>
                  <a:pt x="4956" y="4749"/>
                  <a:pt x="5081" y="4602"/>
                  <a:pt x="5535" y="4276"/>
                </a:cubicBezTo>
                <a:cubicBezTo>
                  <a:pt x="6204" y="3795"/>
                  <a:pt x="7134" y="3485"/>
                  <a:pt x="8583" y="3265"/>
                </a:cubicBezTo>
                <a:lnTo>
                  <a:pt x="9138" y="3182"/>
                </a:lnTo>
                <a:cubicBezTo>
                  <a:pt x="9103" y="3134"/>
                  <a:pt x="9068" y="3087"/>
                  <a:pt x="9040" y="3035"/>
                </a:cubicBezTo>
                <a:cubicBezTo>
                  <a:pt x="9035" y="3048"/>
                  <a:pt x="9030" y="3058"/>
                  <a:pt x="9020" y="3062"/>
                </a:cubicBezTo>
                <a:cubicBezTo>
                  <a:pt x="8991" y="3078"/>
                  <a:pt x="8707" y="3123"/>
                  <a:pt x="8390" y="3163"/>
                </a:cubicBezTo>
                <a:cubicBezTo>
                  <a:pt x="7701" y="3249"/>
                  <a:pt x="6843" y="3426"/>
                  <a:pt x="6398" y="3571"/>
                </a:cubicBezTo>
                <a:cubicBezTo>
                  <a:pt x="6221" y="3628"/>
                  <a:pt x="5822" y="3791"/>
                  <a:pt x="5514" y="3930"/>
                </a:cubicBezTo>
                <a:cubicBezTo>
                  <a:pt x="4964" y="4179"/>
                  <a:pt x="4951" y="4183"/>
                  <a:pt x="4879" y="4104"/>
                </a:cubicBezTo>
                <a:cubicBezTo>
                  <a:pt x="4832" y="4049"/>
                  <a:pt x="4815" y="3969"/>
                  <a:pt x="4830" y="3863"/>
                </a:cubicBezTo>
                <a:cubicBezTo>
                  <a:pt x="4850" y="3735"/>
                  <a:pt x="4916" y="3650"/>
                  <a:pt x="5158" y="3435"/>
                </a:cubicBezTo>
                <a:cubicBezTo>
                  <a:pt x="5812" y="2856"/>
                  <a:pt x="6323" y="2255"/>
                  <a:pt x="6676" y="1646"/>
                </a:cubicBezTo>
                <a:cubicBezTo>
                  <a:pt x="6716" y="1576"/>
                  <a:pt x="6756" y="1514"/>
                  <a:pt x="6791" y="1464"/>
                </a:cubicBezTo>
                <a:cubicBezTo>
                  <a:pt x="6741" y="1436"/>
                  <a:pt x="6694" y="1409"/>
                  <a:pt x="6647" y="1377"/>
                </a:cubicBezTo>
                <a:cubicBezTo>
                  <a:pt x="6517" y="1672"/>
                  <a:pt x="6082" y="2281"/>
                  <a:pt x="5719" y="2647"/>
                </a:cubicBezTo>
                <a:cubicBezTo>
                  <a:pt x="5461" y="2907"/>
                  <a:pt x="4840" y="3350"/>
                  <a:pt x="4735" y="3350"/>
                </a:cubicBezTo>
                <a:cubicBezTo>
                  <a:pt x="4673" y="3350"/>
                  <a:pt x="4666" y="3308"/>
                  <a:pt x="4695" y="3074"/>
                </a:cubicBezTo>
                <a:cubicBezTo>
                  <a:pt x="4713" y="2922"/>
                  <a:pt x="4760" y="2652"/>
                  <a:pt x="4797" y="2472"/>
                </a:cubicBezTo>
                <a:cubicBezTo>
                  <a:pt x="4976" y="1619"/>
                  <a:pt x="5013" y="1287"/>
                  <a:pt x="4984" y="780"/>
                </a:cubicBezTo>
                <a:cubicBezTo>
                  <a:pt x="4969" y="500"/>
                  <a:pt x="4944" y="202"/>
                  <a:pt x="4929" y="121"/>
                </a:cubicBezTo>
                <a:lnTo>
                  <a:pt x="4905" y="1"/>
                </a:lnTo>
                <a:cubicBezTo>
                  <a:pt x="4867" y="3"/>
                  <a:pt x="4829" y="4"/>
                  <a:pt x="4790" y="4"/>
                </a:cubicBezTo>
                <a:cubicBezTo>
                  <a:pt x="4745" y="4"/>
                  <a:pt x="4703" y="3"/>
                  <a:pt x="4660" y="0"/>
                </a:cubicBezTo>
                <a:close/>
              </a:path>
            </a:pathLst>
          </a:custGeom>
          <a:solidFill>
            <a:srgbClr val="FACBD1"/>
          </a:soli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橢圓 3"/>
          <p:cNvSpPr/>
          <p:nvPr/>
        </p:nvSpPr>
        <p:spPr>
          <a:xfrm>
            <a:off x="3577307" y="4581128"/>
            <a:ext cx="825350" cy="827192"/>
          </a:xfrm>
          <a:prstGeom prst="ellipse">
            <a:avLst/>
          </a:prstGeom>
          <a:solidFill>
            <a:srgbClr val="E88CA3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1" name="橢圓 5"/>
          <p:cNvSpPr/>
          <p:nvPr/>
        </p:nvSpPr>
        <p:spPr>
          <a:xfrm>
            <a:off x="3721323" y="3179714"/>
            <a:ext cx="827193" cy="825350"/>
          </a:xfrm>
          <a:prstGeom prst="ellipse">
            <a:avLst/>
          </a:prstGeom>
          <a:solidFill>
            <a:srgbClr val="E88CA3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2" name="橢圓 7"/>
          <p:cNvSpPr/>
          <p:nvPr/>
        </p:nvSpPr>
        <p:spPr>
          <a:xfrm>
            <a:off x="6889675" y="2420888"/>
            <a:ext cx="827193" cy="827192"/>
          </a:xfrm>
          <a:prstGeom prst="ellipse">
            <a:avLst/>
          </a:prstGeom>
          <a:solidFill>
            <a:srgbClr val="E88CA3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3" name="橢圓 9"/>
          <p:cNvSpPr/>
          <p:nvPr/>
        </p:nvSpPr>
        <p:spPr>
          <a:xfrm>
            <a:off x="7825779" y="3323730"/>
            <a:ext cx="825350" cy="825350"/>
          </a:xfrm>
          <a:prstGeom prst="ellipse">
            <a:avLst/>
          </a:prstGeom>
          <a:solidFill>
            <a:srgbClr val="E88CA3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4" name="Freeform 336"/>
          <p:cNvSpPr>
            <a:spLocks noEditPoints="1"/>
          </p:cNvSpPr>
          <p:nvPr/>
        </p:nvSpPr>
        <p:spPr bwMode="auto">
          <a:xfrm>
            <a:off x="3982857" y="3439418"/>
            <a:ext cx="314081" cy="314081"/>
          </a:xfrm>
          <a:custGeom>
            <a:avLst/>
            <a:gdLst>
              <a:gd name="T0" fmla="*/ 0 w 90"/>
              <a:gd name="T1" fmla="*/ 40 h 90"/>
              <a:gd name="T2" fmla="*/ 40 w 90"/>
              <a:gd name="T3" fmla="*/ 0 h 90"/>
              <a:gd name="T4" fmla="*/ 40 w 90"/>
              <a:gd name="T5" fmla="*/ 90 h 90"/>
              <a:gd name="T6" fmla="*/ 0 w 90"/>
              <a:gd name="T7" fmla="*/ 50 h 90"/>
              <a:gd name="T8" fmla="*/ 40 w 90"/>
              <a:gd name="T9" fmla="*/ 90 h 90"/>
              <a:gd name="T10" fmla="*/ 33 w 90"/>
              <a:gd name="T11" fmla="*/ 10 h 90"/>
              <a:gd name="T12" fmla="*/ 9 w 90"/>
              <a:gd name="T13" fmla="*/ 33 h 90"/>
              <a:gd name="T14" fmla="*/ 33 w 90"/>
              <a:gd name="T15" fmla="*/ 83 h 90"/>
              <a:gd name="T16" fmla="*/ 9 w 90"/>
              <a:gd name="T17" fmla="*/ 57 h 90"/>
              <a:gd name="T18" fmla="*/ 33 w 90"/>
              <a:gd name="T19" fmla="*/ 83 h 90"/>
              <a:gd name="T20" fmla="*/ 16 w 90"/>
              <a:gd name="T21" fmla="*/ 26 h 90"/>
              <a:gd name="T22" fmla="*/ 26 w 90"/>
              <a:gd name="T23" fmla="*/ 17 h 90"/>
              <a:gd name="T24" fmla="*/ 26 w 90"/>
              <a:gd name="T25" fmla="*/ 74 h 90"/>
              <a:gd name="T26" fmla="*/ 16 w 90"/>
              <a:gd name="T27" fmla="*/ 67 h 90"/>
              <a:gd name="T28" fmla="*/ 26 w 90"/>
              <a:gd name="T29" fmla="*/ 74 h 90"/>
              <a:gd name="T30" fmla="*/ 49 w 90"/>
              <a:gd name="T31" fmla="*/ 40 h 90"/>
              <a:gd name="T32" fmla="*/ 90 w 90"/>
              <a:gd name="T33" fmla="*/ 0 h 90"/>
              <a:gd name="T34" fmla="*/ 90 w 90"/>
              <a:gd name="T35" fmla="*/ 74 h 90"/>
              <a:gd name="T36" fmla="*/ 66 w 90"/>
              <a:gd name="T37" fmla="*/ 67 h 90"/>
              <a:gd name="T38" fmla="*/ 57 w 90"/>
              <a:gd name="T39" fmla="*/ 90 h 90"/>
              <a:gd name="T40" fmla="*/ 49 w 90"/>
              <a:gd name="T41" fmla="*/ 50 h 90"/>
              <a:gd name="T42" fmla="*/ 73 w 90"/>
              <a:gd name="T43" fmla="*/ 57 h 90"/>
              <a:gd name="T44" fmla="*/ 83 w 90"/>
              <a:gd name="T45" fmla="*/ 50 h 90"/>
              <a:gd name="T46" fmla="*/ 90 w 90"/>
              <a:gd name="T47" fmla="*/ 74 h 90"/>
              <a:gd name="T48" fmla="*/ 83 w 90"/>
              <a:gd name="T49" fmla="*/ 10 h 90"/>
              <a:gd name="T50" fmla="*/ 57 w 90"/>
              <a:gd name="T51" fmla="*/ 33 h 90"/>
              <a:gd name="T52" fmla="*/ 73 w 90"/>
              <a:gd name="T53" fmla="*/ 26 h 90"/>
              <a:gd name="T54" fmla="*/ 66 w 90"/>
              <a:gd name="T55" fmla="*/ 17 h 90"/>
              <a:gd name="T56" fmla="*/ 73 w 90"/>
              <a:gd name="T57" fmla="*/ 26 h 90"/>
              <a:gd name="T58" fmla="*/ 66 w 90"/>
              <a:gd name="T59" fmla="*/ 90 h 90"/>
              <a:gd name="T60" fmla="*/ 73 w 90"/>
              <a:gd name="T61" fmla="*/ 83 h 90"/>
              <a:gd name="T62" fmla="*/ 90 w 90"/>
              <a:gd name="T63" fmla="*/ 90 h 90"/>
              <a:gd name="T64" fmla="*/ 83 w 90"/>
              <a:gd name="T65" fmla="*/ 83 h 90"/>
              <a:gd name="T66" fmla="*/ 90 w 90"/>
              <a:gd name="T67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0" h="90">
                <a:moveTo>
                  <a:pt x="40" y="40"/>
                </a:moveTo>
                <a:lnTo>
                  <a:pt x="0" y="40"/>
                </a:lnTo>
                <a:lnTo>
                  <a:pt x="0" y="0"/>
                </a:lnTo>
                <a:lnTo>
                  <a:pt x="40" y="0"/>
                </a:lnTo>
                <a:lnTo>
                  <a:pt x="40" y="40"/>
                </a:lnTo>
                <a:close/>
                <a:moveTo>
                  <a:pt x="40" y="90"/>
                </a:moveTo>
                <a:lnTo>
                  <a:pt x="0" y="90"/>
                </a:lnTo>
                <a:lnTo>
                  <a:pt x="0" y="50"/>
                </a:lnTo>
                <a:lnTo>
                  <a:pt x="40" y="50"/>
                </a:lnTo>
                <a:lnTo>
                  <a:pt x="40" y="90"/>
                </a:lnTo>
                <a:close/>
                <a:moveTo>
                  <a:pt x="33" y="33"/>
                </a:moveTo>
                <a:lnTo>
                  <a:pt x="33" y="10"/>
                </a:lnTo>
                <a:lnTo>
                  <a:pt x="9" y="10"/>
                </a:lnTo>
                <a:lnTo>
                  <a:pt x="9" y="33"/>
                </a:lnTo>
                <a:lnTo>
                  <a:pt x="33" y="33"/>
                </a:lnTo>
                <a:close/>
                <a:moveTo>
                  <a:pt x="33" y="83"/>
                </a:moveTo>
                <a:lnTo>
                  <a:pt x="33" y="57"/>
                </a:lnTo>
                <a:lnTo>
                  <a:pt x="9" y="57"/>
                </a:lnTo>
                <a:lnTo>
                  <a:pt x="9" y="83"/>
                </a:lnTo>
                <a:lnTo>
                  <a:pt x="33" y="83"/>
                </a:lnTo>
                <a:close/>
                <a:moveTo>
                  <a:pt x="26" y="26"/>
                </a:moveTo>
                <a:lnTo>
                  <a:pt x="16" y="26"/>
                </a:lnTo>
                <a:lnTo>
                  <a:pt x="16" y="17"/>
                </a:lnTo>
                <a:lnTo>
                  <a:pt x="26" y="17"/>
                </a:lnTo>
                <a:lnTo>
                  <a:pt x="26" y="26"/>
                </a:lnTo>
                <a:close/>
                <a:moveTo>
                  <a:pt x="26" y="74"/>
                </a:moveTo>
                <a:lnTo>
                  <a:pt x="16" y="74"/>
                </a:lnTo>
                <a:lnTo>
                  <a:pt x="16" y="67"/>
                </a:lnTo>
                <a:lnTo>
                  <a:pt x="26" y="67"/>
                </a:lnTo>
                <a:lnTo>
                  <a:pt x="26" y="74"/>
                </a:lnTo>
                <a:close/>
                <a:moveTo>
                  <a:pt x="90" y="40"/>
                </a:moveTo>
                <a:lnTo>
                  <a:pt x="49" y="40"/>
                </a:lnTo>
                <a:lnTo>
                  <a:pt x="49" y="0"/>
                </a:lnTo>
                <a:lnTo>
                  <a:pt x="90" y="0"/>
                </a:lnTo>
                <a:lnTo>
                  <a:pt x="90" y="40"/>
                </a:lnTo>
                <a:close/>
                <a:moveTo>
                  <a:pt x="90" y="74"/>
                </a:moveTo>
                <a:lnTo>
                  <a:pt x="66" y="74"/>
                </a:lnTo>
                <a:lnTo>
                  <a:pt x="66" y="67"/>
                </a:lnTo>
                <a:lnTo>
                  <a:pt x="57" y="67"/>
                </a:lnTo>
                <a:lnTo>
                  <a:pt x="57" y="90"/>
                </a:lnTo>
                <a:lnTo>
                  <a:pt x="49" y="90"/>
                </a:lnTo>
                <a:lnTo>
                  <a:pt x="49" y="50"/>
                </a:lnTo>
                <a:lnTo>
                  <a:pt x="73" y="50"/>
                </a:lnTo>
                <a:lnTo>
                  <a:pt x="73" y="57"/>
                </a:lnTo>
                <a:lnTo>
                  <a:pt x="83" y="57"/>
                </a:lnTo>
                <a:lnTo>
                  <a:pt x="83" y="50"/>
                </a:lnTo>
                <a:lnTo>
                  <a:pt x="90" y="50"/>
                </a:lnTo>
                <a:lnTo>
                  <a:pt x="90" y="74"/>
                </a:lnTo>
                <a:close/>
                <a:moveTo>
                  <a:pt x="83" y="33"/>
                </a:moveTo>
                <a:lnTo>
                  <a:pt x="83" y="10"/>
                </a:lnTo>
                <a:lnTo>
                  <a:pt x="57" y="10"/>
                </a:lnTo>
                <a:lnTo>
                  <a:pt x="57" y="33"/>
                </a:lnTo>
                <a:lnTo>
                  <a:pt x="83" y="33"/>
                </a:lnTo>
                <a:close/>
                <a:moveTo>
                  <a:pt x="73" y="26"/>
                </a:moveTo>
                <a:lnTo>
                  <a:pt x="66" y="26"/>
                </a:lnTo>
                <a:lnTo>
                  <a:pt x="66" y="17"/>
                </a:lnTo>
                <a:lnTo>
                  <a:pt x="73" y="17"/>
                </a:lnTo>
                <a:lnTo>
                  <a:pt x="73" y="26"/>
                </a:lnTo>
                <a:close/>
                <a:moveTo>
                  <a:pt x="73" y="90"/>
                </a:moveTo>
                <a:lnTo>
                  <a:pt x="66" y="90"/>
                </a:lnTo>
                <a:lnTo>
                  <a:pt x="66" y="83"/>
                </a:lnTo>
                <a:lnTo>
                  <a:pt x="73" y="83"/>
                </a:lnTo>
                <a:lnTo>
                  <a:pt x="73" y="90"/>
                </a:lnTo>
                <a:close/>
                <a:moveTo>
                  <a:pt x="90" y="90"/>
                </a:moveTo>
                <a:lnTo>
                  <a:pt x="83" y="90"/>
                </a:lnTo>
                <a:lnTo>
                  <a:pt x="83" y="83"/>
                </a:lnTo>
                <a:lnTo>
                  <a:pt x="90" y="83"/>
                </a:lnTo>
                <a:lnTo>
                  <a:pt x="90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/>
              </a:solidFill>
            </a:endParaRPr>
          </a:p>
        </p:txBody>
      </p:sp>
      <p:sp>
        <p:nvSpPr>
          <p:cNvPr id="15" name="Freeform 460"/>
          <p:cNvSpPr>
            <a:spLocks noEditPoints="1"/>
          </p:cNvSpPr>
          <p:nvPr/>
        </p:nvSpPr>
        <p:spPr bwMode="auto">
          <a:xfrm>
            <a:off x="7098847" y="2656701"/>
            <a:ext cx="438299" cy="357381"/>
          </a:xfrm>
          <a:custGeom>
            <a:avLst/>
            <a:gdLst>
              <a:gd name="T0" fmla="*/ 37 w 55"/>
              <a:gd name="T1" fmla="*/ 13 h 45"/>
              <a:gd name="T2" fmla="*/ 21 w 55"/>
              <a:gd name="T3" fmla="*/ 29 h 45"/>
              <a:gd name="T4" fmla="*/ 21 w 55"/>
              <a:gd name="T5" fmla="*/ 33 h 45"/>
              <a:gd name="T6" fmla="*/ 20 w 55"/>
              <a:gd name="T7" fmla="*/ 33 h 45"/>
              <a:gd name="T8" fmla="*/ 13 w 55"/>
              <a:gd name="T9" fmla="*/ 32 h 45"/>
              <a:gd name="T10" fmla="*/ 6 w 55"/>
              <a:gd name="T11" fmla="*/ 35 h 45"/>
              <a:gd name="T12" fmla="*/ 8 w 55"/>
              <a:gd name="T13" fmla="*/ 30 h 45"/>
              <a:gd name="T14" fmla="*/ 0 w 55"/>
              <a:gd name="T15" fmla="*/ 16 h 45"/>
              <a:gd name="T16" fmla="*/ 20 w 55"/>
              <a:gd name="T17" fmla="*/ 0 h 45"/>
              <a:gd name="T18" fmla="*/ 39 w 55"/>
              <a:gd name="T19" fmla="*/ 14 h 45"/>
              <a:gd name="T20" fmla="*/ 37 w 55"/>
              <a:gd name="T21" fmla="*/ 13 h 45"/>
              <a:gd name="T22" fmla="*/ 13 w 55"/>
              <a:gd name="T23" fmla="*/ 8 h 45"/>
              <a:gd name="T24" fmla="*/ 10 w 55"/>
              <a:gd name="T25" fmla="*/ 11 h 45"/>
              <a:gd name="T26" fmla="*/ 13 w 55"/>
              <a:gd name="T27" fmla="*/ 13 h 45"/>
              <a:gd name="T28" fmla="*/ 16 w 55"/>
              <a:gd name="T29" fmla="*/ 11 h 45"/>
              <a:gd name="T30" fmla="*/ 13 w 55"/>
              <a:gd name="T31" fmla="*/ 8 h 45"/>
              <a:gd name="T32" fmla="*/ 48 w 55"/>
              <a:gd name="T33" fmla="*/ 40 h 45"/>
              <a:gd name="T34" fmla="*/ 50 w 55"/>
              <a:gd name="T35" fmla="*/ 45 h 45"/>
              <a:gd name="T36" fmla="*/ 44 w 55"/>
              <a:gd name="T37" fmla="*/ 42 h 45"/>
              <a:gd name="T38" fmla="*/ 38 w 55"/>
              <a:gd name="T39" fmla="*/ 43 h 45"/>
              <a:gd name="T40" fmla="*/ 22 w 55"/>
              <a:gd name="T41" fmla="*/ 29 h 45"/>
              <a:gd name="T42" fmla="*/ 38 w 55"/>
              <a:gd name="T43" fmla="*/ 14 h 45"/>
              <a:gd name="T44" fmla="*/ 55 w 55"/>
              <a:gd name="T45" fmla="*/ 29 h 45"/>
              <a:gd name="T46" fmla="*/ 48 w 55"/>
              <a:gd name="T47" fmla="*/ 40 h 45"/>
              <a:gd name="T48" fmla="*/ 27 w 55"/>
              <a:gd name="T49" fmla="*/ 8 h 45"/>
              <a:gd name="T50" fmla="*/ 24 w 55"/>
              <a:gd name="T51" fmla="*/ 11 h 45"/>
              <a:gd name="T52" fmla="*/ 27 w 55"/>
              <a:gd name="T53" fmla="*/ 13 h 45"/>
              <a:gd name="T54" fmla="*/ 29 w 55"/>
              <a:gd name="T55" fmla="*/ 11 h 45"/>
              <a:gd name="T56" fmla="*/ 27 w 55"/>
              <a:gd name="T57" fmla="*/ 8 h 45"/>
              <a:gd name="T58" fmla="*/ 33 w 55"/>
              <a:gd name="T59" fmla="*/ 22 h 45"/>
              <a:gd name="T60" fmla="*/ 31 w 55"/>
              <a:gd name="T61" fmla="*/ 24 h 45"/>
              <a:gd name="T62" fmla="*/ 33 w 55"/>
              <a:gd name="T63" fmla="*/ 26 h 45"/>
              <a:gd name="T64" fmla="*/ 36 w 55"/>
              <a:gd name="T65" fmla="*/ 24 h 45"/>
              <a:gd name="T66" fmla="*/ 33 w 55"/>
              <a:gd name="T67" fmla="*/ 22 h 45"/>
              <a:gd name="T68" fmla="*/ 44 w 55"/>
              <a:gd name="T69" fmla="*/ 22 h 45"/>
              <a:gd name="T70" fmla="*/ 42 w 55"/>
              <a:gd name="T71" fmla="*/ 24 h 45"/>
              <a:gd name="T72" fmla="*/ 44 w 55"/>
              <a:gd name="T73" fmla="*/ 26 h 45"/>
              <a:gd name="T74" fmla="*/ 46 w 55"/>
              <a:gd name="T75" fmla="*/ 24 h 45"/>
              <a:gd name="T76" fmla="*/ 44 w 55"/>
              <a:gd name="T77" fmla="*/ 22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" h="45">
                <a:moveTo>
                  <a:pt x="37" y="13"/>
                </a:moveTo>
                <a:cubicBezTo>
                  <a:pt x="28" y="13"/>
                  <a:pt x="21" y="20"/>
                  <a:pt x="21" y="29"/>
                </a:cubicBezTo>
                <a:cubicBezTo>
                  <a:pt x="21" y="30"/>
                  <a:pt x="21" y="32"/>
                  <a:pt x="21" y="33"/>
                </a:cubicBezTo>
                <a:cubicBezTo>
                  <a:pt x="21" y="33"/>
                  <a:pt x="20" y="33"/>
                  <a:pt x="20" y="33"/>
                </a:cubicBezTo>
                <a:cubicBezTo>
                  <a:pt x="17" y="33"/>
                  <a:pt x="15" y="32"/>
                  <a:pt x="13" y="32"/>
                </a:cubicBezTo>
                <a:cubicBezTo>
                  <a:pt x="6" y="35"/>
                  <a:pt x="6" y="35"/>
                  <a:pt x="6" y="35"/>
                </a:cubicBezTo>
                <a:cubicBezTo>
                  <a:pt x="8" y="30"/>
                  <a:pt x="8" y="30"/>
                  <a:pt x="8" y="30"/>
                </a:cubicBezTo>
                <a:cubicBezTo>
                  <a:pt x="3" y="26"/>
                  <a:pt x="0" y="22"/>
                  <a:pt x="0" y="16"/>
                </a:cubicBezTo>
                <a:cubicBezTo>
                  <a:pt x="0" y="7"/>
                  <a:pt x="9" y="0"/>
                  <a:pt x="20" y="0"/>
                </a:cubicBezTo>
                <a:cubicBezTo>
                  <a:pt x="29" y="0"/>
                  <a:pt x="37" y="6"/>
                  <a:pt x="39" y="14"/>
                </a:cubicBezTo>
                <a:cubicBezTo>
                  <a:pt x="39" y="13"/>
                  <a:pt x="38" y="13"/>
                  <a:pt x="37" y="13"/>
                </a:cubicBezTo>
                <a:close/>
                <a:moveTo>
                  <a:pt x="13" y="8"/>
                </a:moveTo>
                <a:cubicBezTo>
                  <a:pt x="12" y="8"/>
                  <a:pt x="10" y="9"/>
                  <a:pt x="10" y="11"/>
                </a:cubicBezTo>
                <a:cubicBezTo>
                  <a:pt x="10" y="12"/>
                  <a:pt x="12" y="13"/>
                  <a:pt x="13" y="13"/>
                </a:cubicBezTo>
                <a:cubicBezTo>
                  <a:pt x="15" y="13"/>
                  <a:pt x="16" y="12"/>
                  <a:pt x="16" y="11"/>
                </a:cubicBezTo>
                <a:cubicBezTo>
                  <a:pt x="16" y="9"/>
                  <a:pt x="15" y="8"/>
                  <a:pt x="13" y="8"/>
                </a:cubicBezTo>
                <a:close/>
                <a:moveTo>
                  <a:pt x="48" y="40"/>
                </a:moveTo>
                <a:cubicBezTo>
                  <a:pt x="50" y="45"/>
                  <a:pt x="50" y="45"/>
                  <a:pt x="50" y="45"/>
                </a:cubicBezTo>
                <a:cubicBezTo>
                  <a:pt x="44" y="42"/>
                  <a:pt x="44" y="42"/>
                  <a:pt x="44" y="42"/>
                </a:cubicBezTo>
                <a:cubicBezTo>
                  <a:pt x="42" y="42"/>
                  <a:pt x="40" y="43"/>
                  <a:pt x="38" y="43"/>
                </a:cubicBezTo>
                <a:cubicBezTo>
                  <a:pt x="29" y="43"/>
                  <a:pt x="22" y="36"/>
                  <a:pt x="22" y="29"/>
                </a:cubicBezTo>
                <a:cubicBezTo>
                  <a:pt x="22" y="21"/>
                  <a:pt x="29" y="14"/>
                  <a:pt x="38" y="14"/>
                </a:cubicBezTo>
                <a:cubicBezTo>
                  <a:pt x="47" y="14"/>
                  <a:pt x="55" y="21"/>
                  <a:pt x="55" y="29"/>
                </a:cubicBezTo>
                <a:cubicBezTo>
                  <a:pt x="55" y="33"/>
                  <a:pt x="52" y="37"/>
                  <a:pt x="48" y="40"/>
                </a:cubicBezTo>
                <a:close/>
                <a:moveTo>
                  <a:pt x="27" y="8"/>
                </a:moveTo>
                <a:cubicBezTo>
                  <a:pt x="25" y="8"/>
                  <a:pt x="24" y="9"/>
                  <a:pt x="24" y="11"/>
                </a:cubicBezTo>
                <a:cubicBezTo>
                  <a:pt x="24" y="12"/>
                  <a:pt x="25" y="13"/>
                  <a:pt x="27" y="13"/>
                </a:cubicBezTo>
                <a:cubicBezTo>
                  <a:pt x="28" y="13"/>
                  <a:pt x="29" y="12"/>
                  <a:pt x="29" y="11"/>
                </a:cubicBezTo>
                <a:cubicBezTo>
                  <a:pt x="29" y="9"/>
                  <a:pt x="28" y="8"/>
                  <a:pt x="27" y="8"/>
                </a:cubicBezTo>
                <a:close/>
                <a:moveTo>
                  <a:pt x="33" y="22"/>
                </a:moveTo>
                <a:cubicBezTo>
                  <a:pt x="32" y="22"/>
                  <a:pt x="31" y="23"/>
                  <a:pt x="31" y="24"/>
                </a:cubicBezTo>
                <a:cubicBezTo>
                  <a:pt x="31" y="25"/>
                  <a:pt x="32" y="26"/>
                  <a:pt x="33" y="26"/>
                </a:cubicBezTo>
                <a:cubicBezTo>
                  <a:pt x="35" y="26"/>
                  <a:pt x="36" y="25"/>
                  <a:pt x="36" y="24"/>
                </a:cubicBezTo>
                <a:cubicBezTo>
                  <a:pt x="36" y="23"/>
                  <a:pt x="35" y="22"/>
                  <a:pt x="33" y="22"/>
                </a:cubicBezTo>
                <a:close/>
                <a:moveTo>
                  <a:pt x="44" y="22"/>
                </a:moveTo>
                <a:cubicBezTo>
                  <a:pt x="43" y="22"/>
                  <a:pt x="42" y="23"/>
                  <a:pt x="42" y="24"/>
                </a:cubicBezTo>
                <a:cubicBezTo>
                  <a:pt x="42" y="25"/>
                  <a:pt x="43" y="26"/>
                  <a:pt x="44" y="26"/>
                </a:cubicBezTo>
                <a:cubicBezTo>
                  <a:pt x="45" y="26"/>
                  <a:pt x="46" y="25"/>
                  <a:pt x="46" y="24"/>
                </a:cubicBezTo>
                <a:cubicBezTo>
                  <a:pt x="46" y="23"/>
                  <a:pt x="45" y="22"/>
                  <a:pt x="44" y="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/>
              </a:solidFill>
            </a:endParaRPr>
          </a:p>
        </p:txBody>
      </p:sp>
      <p:sp>
        <p:nvSpPr>
          <p:cNvPr id="16" name="Freeform 459"/>
          <p:cNvSpPr>
            <a:spLocks noEditPoints="1"/>
          </p:cNvSpPr>
          <p:nvPr/>
        </p:nvSpPr>
        <p:spPr bwMode="auto">
          <a:xfrm>
            <a:off x="8047207" y="3544305"/>
            <a:ext cx="420039" cy="345695"/>
          </a:xfrm>
          <a:custGeom>
            <a:avLst/>
            <a:gdLst>
              <a:gd name="T0" fmla="*/ 20 w 48"/>
              <a:gd name="T1" fmla="*/ 39 h 39"/>
              <a:gd name="T2" fmla="*/ 0 w 48"/>
              <a:gd name="T3" fmla="*/ 26 h 39"/>
              <a:gd name="T4" fmla="*/ 7 w 48"/>
              <a:gd name="T5" fmla="*/ 13 h 39"/>
              <a:gd name="T6" fmla="*/ 22 w 48"/>
              <a:gd name="T7" fmla="*/ 7 h 39"/>
              <a:gd name="T8" fmla="*/ 23 w 48"/>
              <a:gd name="T9" fmla="*/ 12 h 39"/>
              <a:gd name="T10" fmla="*/ 24 w 48"/>
              <a:gd name="T11" fmla="*/ 13 h 39"/>
              <a:gd name="T12" fmla="*/ 35 w 48"/>
              <a:gd name="T13" fmla="*/ 13 h 39"/>
              <a:gd name="T14" fmla="*/ 35 w 48"/>
              <a:gd name="T15" fmla="*/ 18 h 39"/>
              <a:gd name="T16" fmla="*/ 36 w 48"/>
              <a:gd name="T17" fmla="*/ 19 h 39"/>
              <a:gd name="T18" fmla="*/ 41 w 48"/>
              <a:gd name="T19" fmla="*/ 25 h 39"/>
              <a:gd name="T20" fmla="*/ 20 w 48"/>
              <a:gd name="T21" fmla="*/ 39 h 39"/>
              <a:gd name="T22" fmla="*/ 18 w 48"/>
              <a:gd name="T23" fmla="*/ 17 h 39"/>
              <a:gd name="T24" fmla="*/ 4 w 48"/>
              <a:gd name="T25" fmla="*/ 28 h 39"/>
              <a:gd name="T26" fmla="*/ 20 w 48"/>
              <a:gd name="T27" fmla="*/ 36 h 39"/>
              <a:gd name="T28" fmla="*/ 33 w 48"/>
              <a:gd name="T29" fmla="*/ 25 h 39"/>
              <a:gd name="T30" fmla="*/ 18 w 48"/>
              <a:gd name="T31" fmla="*/ 17 h 39"/>
              <a:gd name="T32" fmla="*/ 15 w 48"/>
              <a:gd name="T33" fmla="*/ 34 h 39"/>
              <a:gd name="T34" fmla="*/ 11 w 48"/>
              <a:gd name="T35" fmla="*/ 26 h 39"/>
              <a:gd name="T36" fmla="*/ 20 w 48"/>
              <a:gd name="T37" fmla="*/ 21 h 39"/>
              <a:gd name="T38" fmla="*/ 25 w 48"/>
              <a:gd name="T39" fmla="*/ 30 h 39"/>
              <a:gd name="T40" fmla="*/ 15 w 48"/>
              <a:gd name="T41" fmla="*/ 34 h 39"/>
              <a:gd name="T42" fmla="*/ 17 w 48"/>
              <a:gd name="T43" fmla="*/ 27 h 39"/>
              <a:gd name="T44" fmla="*/ 13 w 48"/>
              <a:gd name="T45" fmla="*/ 28 h 39"/>
              <a:gd name="T46" fmla="*/ 14 w 48"/>
              <a:gd name="T47" fmla="*/ 31 h 39"/>
              <a:gd name="T48" fmla="*/ 18 w 48"/>
              <a:gd name="T49" fmla="*/ 30 h 39"/>
              <a:gd name="T50" fmla="*/ 17 w 48"/>
              <a:gd name="T51" fmla="*/ 27 h 39"/>
              <a:gd name="T52" fmla="*/ 20 w 48"/>
              <a:gd name="T53" fmla="*/ 26 h 39"/>
              <a:gd name="T54" fmla="*/ 18 w 48"/>
              <a:gd name="T55" fmla="*/ 26 h 39"/>
              <a:gd name="T56" fmla="*/ 19 w 48"/>
              <a:gd name="T57" fmla="*/ 27 h 39"/>
              <a:gd name="T58" fmla="*/ 20 w 48"/>
              <a:gd name="T59" fmla="*/ 27 h 39"/>
              <a:gd name="T60" fmla="*/ 20 w 48"/>
              <a:gd name="T61" fmla="*/ 26 h 39"/>
              <a:gd name="T62" fmla="*/ 47 w 48"/>
              <a:gd name="T63" fmla="*/ 17 h 39"/>
              <a:gd name="T64" fmla="*/ 45 w 48"/>
              <a:gd name="T65" fmla="*/ 18 h 39"/>
              <a:gd name="T66" fmla="*/ 43 w 48"/>
              <a:gd name="T67" fmla="*/ 16 h 39"/>
              <a:gd name="T68" fmla="*/ 42 w 48"/>
              <a:gd name="T69" fmla="*/ 7 h 39"/>
              <a:gd name="T70" fmla="*/ 33 w 48"/>
              <a:gd name="T71" fmla="*/ 4 h 39"/>
              <a:gd name="T72" fmla="*/ 31 w 48"/>
              <a:gd name="T73" fmla="*/ 3 h 39"/>
              <a:gd name="T74" fmla="*/ 32 w 48"/>
              <a:gd name="T75" fmla="*/ 0 h 39"/>
              <a:gd name="T76" fmla="*/ 44 w 48"/>
              <a:gd name="T77" fmla="*/ 4 h 39"/>
              <a:gd name="T78" fmla="*/ 47 w 48"/>
              <a:gd name="T79" fmla="*/ 17 h 39"/>
              <a:gd name="T80" fmla="*/ 41 w 48"/>
              <a:gd name="T81" fmla="*/ 15 h 39"/>
              <a:gd name="T82" fmla="*/ 39 w 48"/>
              <a:gd name="T83" fmla="*/ 16 h 39"/>
              <a:gd name="T84" fmla="*/ 38 w 48"/>
              <a:gd name="T85" fmla="*/ 14 h 39"/>
              <a:gd name="T86" fmla="*/ 37 w 48"/>
              <a:gd name="T87" fmla="*/ 11 h 39"/>
              <a:gd name="T88" fmla="*/ 34 w 48"/>
              <a:gd name="T89" fmla="*/ 10 h 39"/>
              <a:gd name="T90" fmla="*/ 32 w 48"/>
              <a:gd name="T91" fmla="*/ 9 h 39"/>
              <a:gd name="T92" fmla="*/ 34 w 48"/>
              <a:gd name="T93" fmla="*/ 7 h 39"/>
              <a:gd name="T94" fmla="*/ 39 w 48"/>
              <a:gd name="T95" fmla="*/ 9 h 39"/>
              <a:gd name="T96" fmla="*/ 41 w 48"/>
              <a:gd name="T97" fmla="*/ 15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8" h="39">
                <a:moveTo>
                  <a:pt x="20" y="39"/>
                </a:moveTo>
                <a:cubicBezTo>
                  <a:pt x="10" y="39"/>
                  <a:pt x="0" y="34"/>
                  <a:pt x="0" y="26"/>
                </a:cubicBezTo>
                <a:cubicBezTo>
                  <a:pt x="0" y="22"/>
                  <a:pt x="2" y="17"/>
                  <a:pt x="7" y="13"/>
                </a:cubicBezTo>
                <a:cubicBezTo>
                  <a:pt x="13" y="7"/>
                  <a:pt x="20" y="4"/>
                  <a:pt x="22" y="7"/>
                </a:cubicBezTo>
                <a:cubicBezTo>
                  <a:pt x="24" y="8"/>
                  <a:pt x="24" y="10"/>
                  <a:pt x="23" y="12"/>
                </a:cubicBezTo>
                <a:cubicBezTo>
                  <a:pt x="23" y="14"/>
                  <a:pt x="24" y="13"/>
                  <a:pt x="24" y="13"/>
                </a:cubicBezTo>
                <a:cubicBezTo>
                  <a:pt x="29" y="11"/>
                  <a:pt x="33" y="11"/>
                  <a:pt x="35" y="13"/>
                </a:cubicBezTo>
                <a:cubicBezTo>
                  <a:pt x="36" y="14"/>
                  <a:pt x="36" y="16"/>
                  <a:pt x="35" y="18"/>
                </a:cubicBezTo>
                <a:cubicBezTo>
                  <a:pt x="34" y="19"/>
                  <a:pt x="35" y="19"/>
                  <a:pt x="36" y="19"/>
                </a:cubicBezTo>
                <a:cubicBezTo>
                  <a:pt x="38" y="20"/>
                  <a:pt x="41" y="22"/>
                  <a:pt x="41" y="25"/>
                </a:cubicBezTo>
                <a:cubicBezTo>
                  <a:pt x="41" y="32"/>
                  <a:pt x="33" y="39"/>
                  <a:pt x="20" y="39"/>
                </a:cubicBezTo>
                <a:close/>
                <a:moveTo>
                  <a:pt x="18" y="17"/>
                </a:moveTo>
                <a:cubicBezTo>
                  <a:pt x="10" y="18"/>
                  <a:pt x="4" y="23"/>
                  <a:pt x="4" y="28"/>
                </a:cubicBezTo>
                <a:cubicBezTo>
                  <a:pt x="5" y="33"/>
                  <a:pt x="12" y="37"/>
                  <a:pt x="20" y="36"/>
                </a:cubicBezTo>
                <a:cubicBezTo>
                  <a:pt x="28" y="35"/>
                  <a:pt x="34" y="31"/>
                  <a:pt x="33" y="25"/>
                </a:cubicBezTo>
                <a:cubicBezTo>
                  <a:pt x="33" y="20"/>
                  <a:pt x="26" y="17"/>
                  <a:pt x="18" y="17"/>
                </a:cubicBezTo>
                <a:close/>
                <a:moveTo>
                  <a:pt x="15" y="34"/>
                </a:moveTo>
                <a:cubicBezTo>
                  <a:pt x="11" y="33"/>
                  <a:pt x="9" y="29"/>
                  <a:pt x="11" y="26"/>
                </a:cubicBezTo>
                <a:cubicBezTo>
                  <a:pt x="12" y="22"/>
                  <a:pt x="17" y="20"/>
                  <a:pt x="20" y="21"/>
                </a:cubicBezTo>
                <a:cubicBezTo>
                  <a:pt x="24" y="22"/>
                  <a:pt x="26" y="26"/>
                  <a:pt x="25" y="30"/>
                </a:cubicBezTo>
                <a:cubicBezTo>
                  <a:pt x="23" y="33"/>
                  <a:pt x="19" y="35"/>
                  <a:pt x="15" y="34"/>
                </a:cubicBezTo>
                <a:close/>
                <a:moveTo>
                  <a:pt x="17" y="27"/>
                </a:moveTo>
                <a:cubicBezTo>
                  <a:pt x="16" y="26"/>
                  <a:pt x="14" y="27"/>
                  <a:pt x="13" y="28"/>
                </a:cubicBezTo>
                <a:cubicBezTo>
                  <a:pt x="12" y="29"/>
                  <a:pt x="13" y="31"/>
                  <a:pt x="14" y="31"/>
                </a:cubicBezTo>
                <a:cubicBezTo>
                  <a:pt x="15" y="32"/>
                  <a:pt x="17" y="31"/>
                  <a:pt x="18" y="30"/>
                </a:cubicBezTo>
                <a:cubicBezTo>
                  <a:pt x="18" y="29"/>
                  <a:pt x="18" y="27"/>
                  <a:pt x="17" y="27"/>
                </a:cubicBezTo>
                <a:close/>
                <a:moveTo>
                  <a:pt x="20" y="26"/>
                </a:moveTo>
                <a:cubicBezTo>
                  <a:pt x="19" y="25"/>
                  <a:pt x="19" y="26"/>
                  <a:pt x="18" y="26"/>
                </a:cubicBezTo>
                <a:cubicBezTo>
                  <a:pt x="18" y="27"/>
                  <a:pt x="18" y="27"/>
                  <a:pt x="19" y="27"/>
                </a:cubicBezTo>
                <a:cubicBezTo>
                  <a:pt x="19" y="28"/>
                  <a:pt x="20" y="27"/>
                  <a:pt x="20" y="27"/>
                </a:cubicBezTo>
                <a:cubicBezTo>
                  <a:pt x="20" y="26"/>
                  <a:pt x="20" y="26"/>
                  <a:pt x="20" y="26"/>
                </a:cubicBezTo>
                <a:close/>
                <a:moveTo>
                  <a:pt x="47" y="17"/>
                </a:moveTo>
                <a:cubicBezTo>
                  <a:pt x="47" y="18"/>
                  <a:pt x="46" y="18"/>
                  <a:pt x="45" y="18"/>
                </a:cubicBezTo>
                <a:cubicBezTo>
                  <a:pt x="44" y="18"/>
                  <a:pt x="43" y="17"/>
                  <a:pt x="43" y="16"/>
                </a:cubicBezTo>
                <a:cubicBezTo>
                  <a:pt x="44" y="13"/>
                  <a:pt x="44" y="9"/>
                  <a:pt x="42" y="7"/>
                </a:cubicBezTo>
                <a:cubicBezTo>
                  <a:pt x="39" y="4"/>
                  <a:pt x="36" y="3"/>
                  <a:pt x="33" y="4"/>
                </a:cubicBezTo>
                <a:cubicBezTo>
                  <a:pt x="32" y="4"/>
                  <a:pt x="31" y="4"/>
                  <a:pt x="31" y="3"/>
                </a:cubicBezTo>
                <a:cubicBezTo>
                  <a:pt x="31" y="2"/>
                  <a:pt x="31" y="1"/>
                  <a:pt x="32" y="0"/>
                </a:cubicBezTo>
                <a:cubicBezTo>
                  <a:pt x="36" y="0"/>
                  <a:pt x="41" y="1"/>
                  <a:pt x="44" y="4"/>
                </a:cubicBezTo>
                <a:cubicBezTo>
                  <a:pt x="47" y="8"/>
                  <a:pt x="48" y="13"/>
                  <a:pt x="47" y="17"/>
                </a:cubicBezTo>
                <a:close/>
                <a:moveTo>
                  <a:pt x="41" y="15"/>
                </a:moveTo>
                <a:cubicBezTo>
                  <a:pt x="40" y="16"/>
                  <a:pt x="40" y="16"/>
                  <a:pt x="39" y="16"/>
                </a:cubicBezTo>
                <a:cubicBezTo>
                  <a:pt x="38" y="16"/>
                  <a:pt x="37" y="15"/>
                  <a:pt x="38" y="14"/>
                </a:cubicBezTo>
                <a:cubicBezTo>
                  <a:pt x="38" y="13"/>
                  <a:pt x="38" y="12"/>
                  <a:pt x="37" y="11"/>
                </a:cubicBezTo>
                <a:cubicBezTo>
                  <a:pt x="36" y="10"/>
                  <a:pt x="35" y="10"/>
                  <a:pt x="34" y="10"/>
                </a:cubicBezTo>
                <a:cubicBezTo>
                  <a:pt x="33" y="10"/>
                  <a:pt x="32" y="10"/>
                  <a:pt x="32" y="9"/>
                </a:cubicBezTo>
                <a:cubicBezTo>
                  <a:pt x="32" y="8"/>
                  <a:pt x="33" y="7"/>
                  <a:pt x="34" y="7"/>
                </a:cubicBezTo>
                <a:cubicBezTo>
                  <a:pt x="36" y="6"/>
                  <a:pt x="38" y="7"/>
                  <a:pt x="39" y="9"/>
                </a:cubicBezTo>
                <a:cubicBezTo>
                  <a:pt x="41" y="10"/>
                  <a:pt x="41" y="13"/>
                  <a:pt x="41" y="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/>
              </a:solidFill>
            </a:endParaRPr>
          </a:p>
        </p:txBody>
      </p:sp>
      <p:sp>
        <p:nvSpPr>
          <p:cNvPr id="17" name="Freeform 453"/>
          <p:cNvSpPr>
            <a:spLocks noEditPoints="1"/>
          </p:cNvSpPr>
          <p:nvPr/>
        </p:nvSpPr>
        <p:spPr bwMode="auto">
          <a:xfrm>
            <a:off x="3805655" y="4826065"/>
            <a:ext cx="333203" cy="308290"/>
          </a:xfrm>
          <a:custGeom>
            <a:avLst/>
            <a:gdLst>
              <a:gd name="T0" fmla="*/ 45 w 45"/>
              <a:gd name="T1" fmla="*/ 13 h 42"/>
              <a:gd name="T2" fmla="*/ 30 w 45"/>
              <a:gd name="T3" fmla="*/ 24 h 42"/>
              <a:gd name="T4" fmla="*/ 28 w 45"/>
              <a:gd name="T5" fmla="*/ 27 h 42"/>
              <a:gd name="T6" fmla="*/ 26 w 45"/>
              <a:gd name="T7" fmla="*/ 31 h 42"/>
              <a:gd name="T8" fmla="*/ 29 w 45"/>
              <a:gd name="T9" fmla="*/ 35 h 42"/>
              <a:gd name="T10" fmla="*/ 35 w 45"/>
              <a:gd name="T11" fmla="*/ 39 h 42"/>
              <a:gd name="T12" fmla="*/ 35 w 45"/>
              <a:gd name="T13" fmla="*/ 41 h 42"/>
              <a:gd name="T14" fmla="*/ 34 w 45"/>
              <a:gd name="T15" fmla="*/ 42 h 42"/>
              <a:gd name="T16" fmla="*/ 11 w 45"/>
              <a:gd name="T17" fmla="*/ 42 h 42"/>
              <a:gd name="T18" fmla="*/ 11 w 45"/>
              <a:gd name="T19" fmla="*/ 41 h 42"/>
              <a:gd name="T20" fmla="*/ 11 w 45"/>
              <a:gd name="T21" fmla="*/ 39 h 42"/>
              <a:gd name="T22" fmla="*/ 16 w 45"/>
              <a:gd name="T23" fmla="*/ 35 h 42"/>
              <a:gd name="T24" fmla="*/ 19 w 45"/>
              <a:gd name="T25" fmla="*/ 31 h 42"/>
              <a:gd name="T26" fmla="*/ 17 w 45"/>
              <a:gd name="T27" fmla="*/ 27 h 42"/>
              <a:gd name="T28" fmla="*/ 15 w 45"/>
              <a:gd name="T29" fmla="*/ 24 h 42"/>
              <a:gd name="T30" fmla="*/ 0 w 45"/>
              <a:gd name="T31" fmla="*/ 13 h 42"/>
              <a:gd name="T32" fmla="*/ 0 w 45"/>
              <a:gd name="T33" fmla="*/ 10 h 42"/>
              <a:gd name="T34" fmla="*/ 3 w 45"/>
              <a:gd name="T35" fmla="*/ 7 h 42"/>
              <a:gd name="T36" fmla="*/ 11 w 45"/>
              <a:gd name="T37" fmla="*/ 7 h 42"/>
              <a:gd name="T38" fmla="*/ 11 w 45"/>
              <a:gd name="T39" fmla="*/ 5 h 42"/>
              <a:gd name="T40" fmla="*/ 15 w 45"/>
              <a:gd name="T41" fmla="*/ 0 h 42"/>
              <a:gd name="T42" fmla="*/ 30 w 45"/>
              <a:gd name="T43" fmla="*/ 0 h 42"/>
              <a:gd name="T44" fmla="*/ 35 w 45"/>
              <a:gd name="T45" fmla="*/ 5 h 42"/>
              <a:gd name="T46" fmla="*/ 35 w 45"/>
              <a:gd name="T47" fmla="*/ 7 h 42"/>
              <a:gd name="T48" fmla="*/ 42 w 45"/>
              <a:gd name="T49" fmla="*/ 7 h 42"/>
              <a:gd name="T50" fmla="*/ 45 w 45"/>
              <a:gd name="T51" fmla="*/ 10 h 42"/>
              <a:gd name="T52" fmla="*/ 45 w 45"/>
              <a:gd name="T53" fmla="*/ 13 h 42"/>
              <a:gd name="T54" fmla="*/ 11 w 45"/>
              <a:gd name="T55" fmla="*/ 11 h 42"/>
              <a:gd name="T56" fmla="*/ 4 w 45"/>
              <a:gd name="T57" fmla="*/ 11 h 42"/>
              <a:gd name="T58" fmla="*/ 4 w 45"/>
              <a:gd name="T59" fmla="*/ 13 h 42"/>
              <a:gd name="T60" fmla="*/ 13 w 45"/>
              <a:gd name="T61" fmla="*/ 21 h 42"/>
              <a:gd name="T62" fmla="*/ 11 w 45"/>
              <a:gd name="T63" fmla="*/ 11 h 42"/>
              <a:gd name="T64" fmla="*/ 41 w 45"/>
              <a:gd name="T65" fmla="*/ 11 h 42"/>
              <a:gd name="T66" fmla="*/ 35 w 45"/>
              <a:gd name="T67" fmla="*/ 11 h 42"/>
              <a:gd name="T68" fmla="*/ 33 w 45"/>
              <a:gd name="T69" fmla="*/ 21 h 42"/>
              <a:gd name="T70" fmla="*/ 41 w 45"/>
              <a:gd name="T71" fmla="*/ 13 h 42"/>
              <a:gd name="T72" fmla="*/ 41 w 45"/>
              <a:gd name="T73" fmla="*/ 1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5" h="42">
                <a:moveTo>
                  <a:pt x="45" y="13"/>
                </a:moveTo>
                <a:cubicBezTo>
                  <a:pt x="45" y="18"/>
                  <a:pt x="39" y="24"/>
                  <a:pt x="30" y="24"/>
                </a:cubicBezTo>
                <a:cubicBezTo>
                  <a:pt x="29" y="26"/>
                  <a:pt x="28" y="27"/>
                  <a:pt x="28" y="27"/>
                </a:cubicBezTo>
                <a:cubicBezTo>
                  <a:pt x="26" y="28"/>
                  <a:pt x="26" y="30"/>
                  <a:pt x="26" y="31"/>
                </a:cubicBezTo>
                <a:cubicBezTo>
                  <a:pt x="26" y="33"/>
                  <a:pt x="27" y="35"/>
                  <a:pt x="29" y="35"/>
                </a:cubicBezTo>
                <a:cubicBezTo>
                  <a:pt x="32" y="35"/>
                  <a:pt x="35" y="36"/>
                  <a:pt x="35" y="39"/>
                </a:cubicBezTo>
                <a:cubicBezTo>
                  <a:pt x="35" y="41"/>
                  <a:pt x="35" y="41"/>
                  <a:pt x="35" y="41"/>
                </a:cubicBezTo>
                <a:cubicBezTo>
                  <a:pt x="35" y="41"/>
                  <a:pt x="34" y="42"/>
                  <a:pt x="34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1"/>
                  <a:pt x="11" y="41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6"/>
                  <a:pt x="13" y="35"/>
                  <a:pt x="16" y="35"/>
                </a:cubicBezTo>
                <a:cubicBezTo>
                  <a:pt x="18" y="35"/>
                  <a:pt x="19" y="33"/>
                  <a:pt x="19" y="31"/>
                </a:cubicBezTo>
                <a:cubicBezTo>
                  <a:pt x="19" y="30"/>
                  <a:pt x="19" y="28"/>
                  <a:pt x="17" y="27"/>
                </a:cubicBezTo>
                <a:cubicBezTo>
                  <a:pt x="17" y="27"/>
                  <a:pt x="16" y="26"/>
                  <a:pt x="15" y="24"/>
                </a:cubicBezTo>
                <a:cubicBezTo>
                  <a:pt x="6" y="24"/>
                  <a:pt x="0" y="18"/>
                  <a:pt x="0" y="13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8"/>
                  <a:pt x="1" y="7"/>
                  <a:pt x="3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5"/>
                  <a:pt x="11" y="5"/>
                  <a:pt x="11" y="5"/>
                </a:cubicBezTo>
                <a:cubicBezTo>
                  <a:pt x="11" y="2"/>
                  <a:pt x="12" y="0"/>
                  <a:pt x="15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0"/>
                  <a:pt x="35" y="2"/>
                  <a:pt x="35" y="5"/>
                </a:cubicBezTo>
                <a:cubicBezTo>
                  <a:pt x="35" y="7"/>
                  <a:pt x="35" y="7"/>
                  <a:pt x="35" y="7"/>
                </a:cubicBezTo>
                <a:cubicBezTo>
                  <a:pt x="42" y="7"/>
                  <a:pt x="42" y="7"/>
                  <a:pt x="42" y="7"/>
                </a:cubicBezTo>
                <a:cubicBezTo>
                  <a:pt x="44" y="7"/>
                  <a:pt x="45" y="8"/>
                  <a:pt x="45" y="10"/>
                </a:cubicBezTo>
                <a:lnTo>
                  <a:pt x="45" y="13"/>
                </a:lnTo>
                <a:close/>
                <a:moveTo>
                  <a:pt x="11" y="11"/>
                </a:moveTo>
                <a:cubicBezTo>
                  <a:pt x="4" y="11"/>
                  <a:pt x="4" y="11"/>
                  <a:pt x="4" y="11"/>
                </a:cubicBezTo>
                <a:cubicBezTo>
                  <a:pt x="4" y="13"/>
                  <a:pt x="4" y="13"/>
                  <a:pt x="4" y="13"/>
                </a:cubicBezTo>
                <a:cubicBezTo>
                  <a:pt x="4" y="16"/>
                  <a:pt x="7" y="20"/>
                  <a:pt x="13" y="21"/>
                </a:cubicBezTo>
                <a:cubicBezTo>
                  <a:pt x="11" y="18"/>
                  <a:pt x="11" y="15"/>
                  <a:pt x="11" y="11"/>
                </a:cubicBezTo>
                <a:close/>
                <a:moveTo>
                  <a:pt x="41" y="11"/>
                </a:moveTo>
                <a:cubicBezTo>
                  <a:pt x="35" y="11"/>
                  <a:pt x="35" y="11"/>
                  <a:pt x="35" y="11"/>
                </a:cubicBezTo>
                <a:cubicBezTo>
                  <a:pt x="35" y="15"/>
                  <a:pt x="34" y="18"/>
                  <a:pt x="33" y="21"/>
                </a:cubicBezTo>
                <a:cubicBezTo>
                  <a:pt x="38" y="20"/>
                  <a:pt x="41" y="16"/>
                  <a:pt x="41" y="13"/>
                </a:cubicBezTo>
                <a:lnTo>
                  <a:pt x="41" y="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/>
              </a:solidFill>
            </a:endParaRPr>
          </a:p>
        </p:txBody>
      </p:sp>
      <p:sp>
        <p:nvSpPr>
          <p:cNvPr id="18" name="橢圓 5"/>
          <p:cNvSpPr/>
          <p:nvPr/>
        </p:nvSpPr>
        <p:spPr>
          <a:xfrm>
            <a:off x="5846458" y="1811562"/>
            <a:ext cx="827193" cy="825350"/>
          </a:xfrm>
          <a:prstGeom prst="ellipse">
            <a:avLst/>
          </a:prstGeom>
          <a:solidFill>
            <a:srgbClr val="E88CA3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9" name="橢圓 3"/>
          <p:cNvSpPr/>
          <p:nvPr/>
        </p:nvSpPr>
        <p:spPr>
          <a:xfrm>
            <a:off x="4740234" y="2161581"/>
            <a:ext cx="825350" cy="827192"/>
          </a:xfrm>
          <a:prstGeom prst="ellipse">
            <a:avLst/>
          </a:prstGeom>
          <a:solidFill>
            <a:srgbClr val="E88CA3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20" name="橢圓 3"/>
          <p:cNvSpPr/>
          <p:nvPr/>
        </p:nvSpPr>
        <p:spPr>
          <a:xfrm>
            <a:off x="8080549" y="4581128"/>
            <a:ext cx="825350" cy="827192"/>
          </a:xfrm>
          <a:prstGeom prst="ellipse">
            <a:avLst/>
          </a:prstGeom>
          <a:solidFill>
            <a:srgbClr val="E88CA3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21" name="Freeform 314"/>
          <p:cNvSpPr>
            <a:spLocks noEditPoints="1"/>
          </p:cNvSpPr>
          <p:nvPr/>
        </p:nvSpPr>
        <p:spPr bwMode="auto">
          <a:xfrm>
            <a:off x="4951309" y="2373577"/>
            <a:ext cx="403200" cy="403200"/>
          </a:xfrm>
          <a:custGeom>
            <a:avLst/>
            <a:gdLst>
              <a:gd name="T0" fmla="*/ 33 w 41"/>
              <a:gd name="T1" fmla="*/ 18 h 41"/>
              <a:gd name="T2" fmla="*/ 11 w 41"/>
              <a:gd name="T3" fmla="*/ 41 h 41"/>
              <a:gd name="T4" fmla="*/ 0 w 41"/>
              <a:gd name="T5" fmla="*/ 41 h 41"/>
              <a:gd name="T6" fmla="*/ 0 w 41"/>
              <a:gd name="T7" fmla="*/ 29 h 41"/>
              <a:gd name="T8" fmla="*/ 22 w 41"/>
              <a:gd name="T9" fmla="*/ 7 h 41"/>
              <a:gd name="T10" fmla="*/ 33 w 41"/>
              <a:gd name="T11" fmla="*/ 18 h 41"/>
              <a:gd name="T12" fmla="*/ 12 w 41"/>
              <a:gd name="T13" fmla="*/ 35 h 41"/>
              <a:gd name="T14" fmla="*/ 6 w 41"/>
              <a:gd name="T15" fmla="*/ 28 h 41"/>
              <a:gd name="T16" fmla="*/ 3 w 41"/>
              <a:gd name="T17" fmla="*/ 31 h 41"/>
              <a:gd name="T18" fmla="*/ 3 w 41"/>
              <a:gd name="T19" fmla="*/ 34 h 41"/>
              <a:gd name="T20" fmla="*/ 7 w 41"/>
              <a:gd name="T21" fmla="*/ 34 h 41"/>
              <a:gd name="T22" fmla="*/ 7 w 41"/>
              <a:gd name="T23" fmla="*/ 37 h 41"/>
              <a:gd name="T24" fmla="*/ 10 w 41"/>
              <a:gd name="T25" fmla="*/ 37 h 41"/>
              <a:gd name="T26" fmla="*/ 12 w 41"/>
              <a:gd name="T27" fmla="*/ 35 h 41"/>
              <a:gd name="T28" fmla="*/ 23 w 41"/>
              <a:gd name="T29" fmla="*/ 12 h 41"/>
              <a:gd name="T30" fmla="*/ 23 w 41"/>
              <a:gd name="T31" fmla="*/ 12 h 41"/>
              <a:gd name="T32" fmla="*/ 8 w 41"/>
              <a:gd name="T33" fmla="*/ 26 h 41"/>
              <a:gd name="T34" fmla="*/ 8 w 41"/>
              <a:gd name="T35" fmla="*/ 27 h 41"/>
              <a:gd name="T36" fmla="*/ 9 w 41"/>
              <a:gd name="T37" fmla="*/ 28 h 41"/>
              <a:gd name="T38" fmla="*/ 9 w 41"/>
              <a:gd name="T39" fmla="*/ 27 h 41"/>
              <a:gd name="T40" fmla="*/ 24 w 41"/>
              <a:gd name="T41" fmla="*/ 13 h 41"/>
              <a:gd name="T42" fmla="*/ 24 w 41"/>
              <a:gd name="T43" fmla="*/ 12 h 41"/>
              <a:gd name="T44" fmla="*/ 23 w 41"/>
              <a:gd name="T45" fmla="*/ 12 h 41"/>
              <a:gd name="T46" fmla="*/ 40 w 41"/>
              <a:gd name="T47" fmla="*/ 12 h 41"/>
              <a:gd name="T48" fmla="*/ 35 w 41"/>
              <a:gd name="T49" fmla="*/ 17 h 41"/>
              <a:gd name="T50" fmla="*/ 24 w 41"/>
              <a:gd name="T51" fmla="*/ 5 h 41"/>
              <a:gd name="T52" fmla="*/ 29 w 41"/>
              <a:gd name="T53" fmla="*/ 1 h 41"/>
              <a:gd name="T54" fmla="*/ 31 w 41"/>
              <a:gd name="T55" fmla="*/ 0 h 41"/>
              <a:gd name="T56" fmla="*/ 33 w 41"/>
              <a:gd name="T57" fmla="*/ 1 h 41"/>
              <a:gd name="T58" fmla="*/ 40 w 41"/>
              <a:gd name="T59" fmla="*/ 7 h 41"/>
              <a:gd name="T60" fmla="*/ 41 w 41"/>
              <a:gd name="T61" fmla="*/ 10 h 41"/>
              <a:gd name="T62" fmla="*/ 40 w 41"/>
              <a:gd name="T63" fmla="*/ 12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1" h="41">
                <a:moveTo>
                  <a:pt x="33" y="18"/>
                </a:moveTo>
                <a:cubicBezTo>
                  <a:pt x="11" y="41"/>
                  <a:pt x="11" y="41"/>
                  <a:pt x="11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29"/>
                  <a:pt x="0" y="29"/>
                  <a:pt x="0" y="29"/>
                </a:cubicBezTo>
                <a:cubicBezTo>
                  <a:pt x="22" y="7"/>
                  <a:pt x="22" y="7"/>
                  <a:pt x="22" y="7"/>
                </a:cubicBezTo>
                <a:lnTo>
                  <a:pt x="33" y="18"/>
                </a:lnTo>
                <a:close/>
                <a:moveTo>
                  <a:pt x="12" y="35"/>
                </a:moveTo>
                <a:cubicBezTo>
                  <a:pt x="6" y="28"/>
                  <a:pt x="6" y="28"/>
                  <a:pt x="6" y="28"/>
                </a:cubicBezTo>
                <a:cubicBezTo>
                  <a:pt x="3" y="31"/>
                  <a:pt x="3" y="31"/>
                  <a:pt x="3" y="31"/>
                </a:cubicBezTo>
                <a:cubicBezTo>
                  <a:pt x="3" y="34"/>
                  <a:pt x="3" y="34"/>
                  <a:pt x="3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7"/>
                  <a:pt x="7" y="37"/>
                  <a:pt x="7" y="37"/>
                </a:cubicBezTo>
                <a:cubicBezTo>
                  <a:pt x="10" y="37"/>
                  <a:pt x="10" y="37"/>
                  <a:pt x="10" y="37"/>
                </a:cubicBezTo>
                <a:lnTo>
                  <a:pt x="12" y="35"/>
                </a:lnTo>
                <a:close/>
                <a:moveTo>
                  <a:pt x="23" y="12"/>
                </a:moveTo>
                <a:cubicBezTo>
                  <a:pt x="23" y="12"/>
                  <a:pt x="23" y="12"/>
                  <a:pt x="23" y="12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8"/>
                  <a:pt x="9" y="28"/>
                </a:cubicBezTo>
                <a:cubicBezTo>
                  <a:pt x="9" y="28"/>
                  <a:pt x="9" y="27"/>
                  <a:pt x="9" y="27"/>
                </a:cubicBezTo>
                <a:cubicBezTo>
                  <a:pt x="24" y="13"/>
                  <a:pt x="24" y="13"/>
                  <a:pt x="24" y="13"/>
                </a:cubicBezTo>
                <a:cubicBezTo>
                  <a:pt x="24" y="13"/>
                  <a:pt x="24" y="12"/>
                  <a:pt x="24" y="12"/>
                </a:cubicBezTo>
                <a:cubicBezTo>
                  <a:pt x="24" y="12"/>
                  <a:pt x="24" y="12"/>
                  <a:pt x="23" y="12"/>
                </a:cubicBezTo>
                <a:close/>
                <a:moveTo>
                  <a:pt x="40" y="12"/>
                </a:moveTo>
                <a:cubicBezTo>
                  <a:pt x="35" y="17"/>
                  <a:pt x="35" y="17"/>
                  <a:pt x="35" y="17"/>
                </a:cubicBezTo>
                <a:cubicBezTo>
                  <a:pt x="24" y="5"/>
                  <a:pt x="24" y="5"/>
                  <a:pt x="24" y="5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0"/>
                  <a:pt x="30" y="0"/>
                  <a:pt x="31" y="0"/>
                </a:cubicBezTo>
                <a:cubicBezTo>
                  <a:pt x="32" y="0"/>
                  <a:pt x="33" y="0"/>
                  <a:pt x="33" y="1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8"/>
                  <a:pt x="41" y="9"/>
                  <a:pt x="41" y="10"/>
                </a:cubicBezTo>
                <a:cubicBezTo>
                  <a:pt x="41" y="11"/>
                  <a:pt x="40" y="12"/>
                  <a:pt x="40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/>
              </a:solidFill>
            </a:endParaRPr>
          </a:p>
        </p:txBody>
      </p:sp>
      <p:sp>
        <p:nvSpPr>
          <p:cNvPr id="22" name="Freeform 454"/>
          <p:cNvSpPr>
            <a:spLocks noEditPoints="1"/>
          </p:cNvSpPr>
          <p:nvPr/>
        </p:nvSpPr>
        <p:spPr bwMode="auto">
          <a:xfrm flipH="1">
            <a:off x="6071681" y="2074896"/>
            <a:ext cx="376746" cy="298681"/>
          </a:xfrm>
          <a:custGeom>
            <a:avLst/>
            <a:gdLst>
              <a:gd name="T0" fmla="*/ 47 w 47"/>
              <a:gd name="T1" fmla="*/ 29 h 37"/>
              <a:gd name="T2" fmla="*/ 43 w 47"/>
              <a:gd name="T3" fmla="*/ 30 h 37"/>
              <a:gd name="T4" fmla="*/ 36 w 47"/>
              <a:gd name="T5" fmla="*/ 37 h 37"/>
              <a:gd name="T6" fmla="*/ 29 w 47"/>
              <a:gd name="T7" fmla="*/ 30 h 37"/>
              <a:gd name="T8" fmla="*/ 19 w 47"/>
              <a:gd name="T9" fmla="*/ 30 h 37"/>
              <a:gd name="T10" fmla="*/ 12 w 47"/>
              <a:gd name="T11" fmla="*/ 37 h 37"/>
              <a:gd name="T12" fmla="*/ 5 w 47"/>
              <a:gd name="T13" fmla="*/ 30 h 37"/>
              <a:gd name="T14" fmla="*/ 4 w 47"/>
              <a:gd name="T15" fmla="*/ 30 h 37"/>
              <a:gd name="T16" fmla="*/ 0 w 47"/>
              <a:gd name="T17" fmla="*/ 29 h 37"/>
              <a:gd name="T18" fmla="*/ 2 w 47"/>
              <a:gd name="T19" fmla="*/ 27 h 37"/>
              <a:gd name="T20" fmla="*/ 2 w 47"/>
              <a:gd name="T21" fmla="*/ 18 h 37"/>
              <a:gd name="T22" fmla="*/ 3 w 47"/>
              <a:gd name="T23" fmla="*/ 13 h 37"/>
              <a:gd name="T24" fmla="*/ 8 w 47"/>
              <a:gd name="T25" fmla="*/ 8 h 37"/>
              <a:gd name="T26" fmla="*/ 11 w 47"/>
              <a:gd name="T27" fmla="*/ 6 h 37"/>
              <a:gd name="T28" fmla="*/ 16 w 47"/>
              <a:gd name="T29" fmla="*/ 6 h 37"/>
              <a:gd name="T30" fmla="*/ 16 w 47"/>
              <a:gd name="T31" fmla="*/ 1 h 37"/>
              <a:gd name="T32" fmla="*/ 17 w 47"/>
              <a:gd name="T33" fmla="*/ 0 h 37"/>
              <a:gd name="T34" fmla="*/ 45 w 47"/>
              <a:gd name="T35" fmla="*/ 0 h 37"/>
              <a:gd name="T36" fmla="*/ 47 w 47"/>
              <a:gd name="T37" fmla="*/ 1 h 37"/>
              <a:gd name="T38" fmla="*/ 47 w 47"/>
              <a:gd name="T39" fmla="*/ 29 h 37"/>
              <a:gd name="T40" fmla="*/ 16 w 47"/>
              <a:gd name="T41" fmla="*/ 17 h 37"/>
              <a:gd name="T42" fmla="*/ 16 w 47"/>
              <a:gd name="T43" fmla="*/ 10 h 37"/>
              <a:gd name="T44" fmla="*/ 11 w 47"/>
              <a:gd name="T45" fmla="*/ 10 h 37"/>
              <a:gd name="T46" fmla="*/ 11 w 47"/>
              <a:gd name="T47" fmla="*/ 10 h 37"/>
              <a:gd name="T48" fmla="*/ 6 w 47"/>
              <a:gd name="T49" fmla="*/ 15 h 37"/>
              <a:gd name="T50" fmla="*/ 5 w 47"/>
              <a:gd name="T51" fmla="*/ 16 h 37"/>
              <a:gd name="T52" fmla="*/ 5 w 47"/>
              <a:gd name="T53" fmla="*/ 17 h 37"/>
              <a:gd name="T54" fmla="*/ 16 w 47"/>
              <a:gd name="T55" fmla="*/ 17 h 37"/>
              <a:gd name="T56" fmla="*/ 12 w 47"/>
              <a:gd name="T57" fmla="*/ 27 h 37"/>
              <a:gd name="T58" fmla="*/ 9 w 47"/>
              <a:gd name="T59" fmla="*/ 30 h 37"/>
              <a:gd name="T60" fmla="*/ 12 w 47"/>
              <a:gd name="T61" fmla="*/ 34 h 37"/>
              <a:gd name="T62" fmla="*/ 16 w 47"/>
              <a:gd name="T63" fmla="*/ 30 h 37"/>
              <a:gd name="T64" fmla="*/ 12 w 47"/>
              <a:gd name="T65" fmla="*/ 27 h 37"/>
              <a:gd name="T66" fmla="*/ 36 w 47"/>
              <a:gd name="T67" fmla="*/ 27 h 37"/>
              <a:gd name="T68" fmla="*/ 33 w 47"/>
              <a:gd name="T69" fmla="*/ 30 h 37"/>
              <a:gd name="T70" fmla="*/ 36 w 47"/>
              <a:gd name="T71" fmla="*/ 34 h 37"/>
              <a:gd name="T72" fmla="*/ 40 w 47"/>
              <a:gd name="T73" fmla="*/ 30 h 37"/>
              <a:gd name="T74" fmla="*/ 36 w 47"/>
              <a:gd name="T75" fmla="*/ 27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7" h="37">
                <a:moveTo>
                  <a:pt x="47" y="29"/>
                </a:moveTo>
                <a:cubicBezTo>
                  <a:pt x="47" y="31"/>
                  <a:pt x="44" y="30"/>
                  <a:pt x="43" y="30"/>
                </a:cubicBezTo>
                <a:cubicBezTo>
                  <a:pt x="43" y="34"/>
                  <a:pt x="40" y="37"/>
                  <a:pt x="36" y="37"/>
                </a:cubicBezTo>
                <a:cubicBezTo>
                  <a:pt x="32" y="37"/>
                  <a:pt x="29" y="34"/>
                  <a:pt x="2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4"/>
                  <a:pt x="16" y="37"/>
                  <a:pt x="12" y="37"/>
                </a:cubicBezTo>
                <a:cubicBezTo>
                  <a:pt x="8" y="37"/>
                  <a:pt x="5" y="34"/>
                  <a:pt x="5" y="30"/>
                </a:cubicBezTo>
                <a:cubicBezTo>
                  <a:pt x="4" y="30"/>
                  <a:pt x="4" y="30"/>
                  <a:pt x="4" y="30"/>
                </a:cubicBezTo>
                <a:cubicBezTo>
                  <a:pt x="2" y="30"/>
                  <a:pt x="0" y="31"/>
                  <a:pt x="0" y="29"/>
                </a:cubicBezTo>
                <a:cubicBezTo>
                  <a:pt x="0" y="28"/>
                  <a:pt x="1" y="27"/>
                  <a:pt x="2" y="27"/>
                </a:cubicBezTo>
                <a:cubicBezTo>
                  <a:pt x="2" y="18"/>
                  <a:pt x="2" y="18"/>
                  <a:pt x="2" y="18"/>
                </a:cubicBezTo>
                <a:cubicBezTo>
                  <a:pt x="2" y="16"/>
                  <a:pt x="2" y="14"/>
                  <a:pt x="3" y="13"/>
                </a:cubicBezTo>
                <a:cubicBezTo>
                  <a:pt x="8" y="8"/>
                  <a:pt x="8" y="8"/>
                  <a:pt x="8" y="8"/>
                </a:cubicBezTo>
                <a:cubicBezTo>
                  <a:pt x="9" y="7"/>
                  <a:pt x="10" y="6"/>
                  <a:pt x="11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0"/>
                  <a:pt x="16" y="0"/>
                  <a:pt x="1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6" y="0"/>
                  <a:pt x="47" y="0"/>
                  <a:pt x="47" y="1"/>
                </a:cubicBezTo>
                <a:lnTo>
                  <a:pt x="47" y="29"/>
                </a:lnTo>
                <a:close/>
                <a:moveTo>
                  <a:pt x="16" y="17"/>
                </a:moveTo>
                <a:cubicBezTo>
                  <a:pt x="16" y="10"/>
                  <a:pt x="16" y="10"/>
                  <a:pt x="16" y="10"/>
                </a:cubicBezTo>
                <a:cubicBezTo>
                  <a:pt x="11" y="10"/>
                  <a:pt x="11" y="10"/>
                  <a:pt x="11" y="10"/>
                </a:cubicBezTo>
                <a:cubicBezTo>
                  <a:pt x="11" y="10"/>
                  <a:pt x="11" y="10"/>
                  <a:pt x="11" y="10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5" y="16"/>
                  <a:pt x="5" y="16"/>
                </a:cubicBezTo>
                <a:cubicBezTo>
                  <a:pt x="5" y="17"/>
                  <a:pt x="5" y="17"/>
                  <a:pt x="5" y="17"/>
                </a:cubicBezTo>
                <a:lnTo>
                  <a:pt x="16" y="17"/>
                </a:lnTo>
                <a:close/>
                <a:moveTo>
                  <a:pt x="12" y="27"/>
                </a:moveTo>
                <a:cubicBezTo>
                  <a:pt x="10" y="27"/>
                  <a:pt x="9" y="28"/>
                  <a:pt x="9" y="30"/>
                </a:cubicBezTo>
                <a:cubicBezTo>
                  <a:pt x="9" y="32"/>
                  <a:pt x="10" y="34"/>
                  <a:pt x="12" y="34"/>
                </a:cubicBezTo>
                <a:cubicBezTo>
                  <a:pt x="14" y="34"/>
                  <a:pt x="16" y="32"/>
                  <a:pt x="16" y="30"/>
                </a:cubicBezTo>
                <a:cubicBezTo>
                  <a:pt x="16" y="28"/>
                  <a:pt x="14" y="27"/>
                  <a:pt x="12" y="27"/>
                </a:cubicBezTo>
                <a:close/>
                <a:moveTo>
                  <a:pt x="36" y="27"/>
                </a:moveTo>
                <a:cubicBezTo>
                  <a:pt x="34" y="27"/>
                  <a:pt x="33" y="28"/>
                  <a:pt x="33" y="30"/>
                </a:cubicBezTo>
                <a:cubicBezTo>
                  <a:pt x="33" y="32"/>
                  <a:pt x="34" y="34"/>
                  <a:pt x="36" y="34"/>
                </a:cubicBezTo>
                <a:cubicBezTo>
                  <a:pt x="38" y="34"/>
                  <a:pt x="40" y="32"/>
                  <a:pt x="40" y="30"/>
                </a:cubicBezTo>
                <a:cubicBezTo>
                  <a:pt x="40" y="28"/>
                  <a:pt x="38" y="27"/>
                  <a:pt x="36" y="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/>
              </a:solidFill>
            </a:endParaRPr>
          </a:p>
        </p:txBody>
      </p:sp>
      <p:sp>
        <p:nvSpPr>
          <p:cNvPr id="23" name="Freeform 436"/>
          <p:cNvSpPr>
            <a:spLocks noEditPoints="1"/>
          </p:cNvSpPr>
          <p:nvPr/>
        </p:nvSpPr>
        <p:spPr bwMode="auto">
          <a:xfrm>
            <a:off x="8398580" y="4826065"/>
            <a:ext cx="252549" cy="369927"/>
          </a:xfrm>
          <a:custGeom>
            <a:avLst/>
            <a:gdLst>
              <a:gd name="T0" fmla="*/ 29 w 30"/>
              <a:gd name="T1" fmla="*/ 31 h 44"/>
              <a:gd name="T2" fmla="*/ 17 w 30"/>
              <a:gd name="T3" fmla="*/ 31 h 44"/>
              <a:gd name="T4" fmla="*/ 16 w 30"/>
              <a:gd name="T5" fmla="*/ 43 h 44"/>
              <a:gd name="T6" fmla="*/ 15 w 30"/>
              <a:gd name="T7" fmla="*/ 44 h 44"/>
              <a:gd name="T8" fmla="*/ 15 w 30"/>
              <a:gd name="T9" fmla="*/ 44 h 44"/>
              <a:gd name="T10" fmla="*/ 14 w 30"/>
              <a:gd name="T11" fmla="*/ 44 h 44"/>
              <a:gd name="T12" fmla="*/ 12 w 30"/>
              <a:gd name="T13" fmla="*/ 31 h 44"/>
              <a:gd name="T14" fmla="*/ 1 w 30"/>
              <a:gd name="T15" fmla="*/ 31 h 44"/>
              <a:gd name="T16" fmla="*/ 0 w 30"/>
              <a:gd name="T17" fmla="*/ 29 h 44"/>
              <a:gd name="T18" fmla="*/ 6 w 30"/>
              <a:gd name="T19" fmla="*/ 20 h 44"/>
              <a:gd name="T20" fmla="*/ 6 w 30"/>
              <a:gd name="T21" fmla="*/ 7 h 44"/>
              <a:gd name="T22" fmla="*/ 3 w 30"/>
              <a:gd name="T23" fmla="*/ 3 h 44"/>
              <a:gd name="T24" fmla="*/ 6 w 30"/>
              <a:gd name="T25" fmla="*/ 0 h 44"/>
              <a:gd name="T26" fmla="*/ 24 w 30"/>
              <a:gd name="T27" fmla="*/ 0 h 44"/>
              <a:gd name="T28" fmla="*/ 27 w 30"/>
              <a:gd name="T29" fmla="*/ 3 h 44"/>
              <a:gd name="T30" fmla="*/ 24 w 30"/>
              <a:gd name="T31" fmla="*/ 7 h 44"/>
              <a:gd name="T32" fmla="*/ 24 w 30"/>
              <a:gd name="T33" fmla="*/ 20 h 44"/>
              <a:gd name="T34" fmla="*/ 30 w 30"/>
              <a:gd name="T35" fmla="*/ 29 h 44"/>
              <a:gd name="T36" fmla="*/ 29 w 30"/>
              <a:gd name="T37" fmla="*/ 31 h 44"/>
              <a:gd name="T38" fmla="*/ 12 w 30"/>
              <a:gd name="T39" fmla="*/ 7 h 44"/>
              <a:gd name="T40" fmla="*/ 12 w 30"/>
              <a:gd name="T41" fmla="*/ 7 h 44"/>
              <a:gd name="T42" fmla="*/ 11 w 30"/>
              <a:gd name="T43" fmla="*/ 7 h 44"/>
              <a:gd name="T44" fmla="*/ 11 w 30"/>
              <a:gd name="T45" fmla="*/ 19 h 44"/>
              <a:gd name="T46" fmla="*/ 12 w 30"/>
              <a:gd name="T47" fmla="*/ 20 h 44"/>
              <a:gd name="T48" fmla="*/ 12 w 30"/>
              <a:gd name="T49" fmla="*/ 19 h 44"/>
              <a:gd name="T50" fmla="*/ 12 w 30"/>
              <a:gd name="T51" fmla="*/ 7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0" h="44">
                <a:moveTo>
                  <a:pt x="29" y="31"/>
                </a:moveTo>
                <a:cubicBezTo>
                  <a:pt x="17" y="31"/>
                  <a:pt x="17" y="31"/>
                  <a:pt x="17" y="31"/>
                </a:cubicBezTo>
                <a:cubicBezTo>
                  <a:pt x="16" y="43"/>
                  <a:pt x="16" y="43"/>
                  <a:pt x="16" y="43"/>
                </a:cubicBezTo>
                <a:cubicBezTo>
                  <a:pt x="16" y="44"/>
                  <a:pt x="15" y="44"/>
                  <a:pt x="15" y="44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2" y="31"/>
                  <a:pt x="12" y="31"/>
                  <a:pt x="12" y="31"/>
                </a:cubicBezTo>
                <a:cubicBezTo>
                  <a:pt x="1" y="31"/>
                  <a:pt x="1" y="31"/>
                  <a:pt x="1" y="31"/>
                </a:cubicBezTo>
                <a:cubicBezTo>
                  <a:pt x="0" y="31"/>
                  <a:pt x="0" y="30"/>
                  <a:pt x="0" y="29"/>
                </a:cubicBezTo>
                <a:cubicBezTo>
                  <a:pt x="0" y="24"/>
                  <a:pt x="3" y="20"/>
                  <a:pt x="6" y="20"/>
                </a:cubicBezTo>
                <a:cubicBezTo>
                  <a:pt x="6" y="7"/>
                  <a:pt x="6" y="7"/>
                  <a:pt x="6" y="7"/>
                </a:cubicBezTo>
                <a:cubicBezTo>
                  <a:pt x="5" y="7"/>
                  <a:pt x="3" y="5"/>
                  <a:pt x="3" y="3"/>
                </a:cubicBezTo>
                <a:cubicBezTo>
                  <a:pt x="3" y="1"/>
                  <a:pt x="5" y="0"/>
                  <a:pt x="6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5" y="0"/>
                  <a:pt x="27" y="1"/>
                  <a:pt x="27" y="3"/>
                </a:cubicBezTo>
                <a:cubicBezTo>
                  <a:pt x="27" y="5"/>
                  <a:pt x="25" y="7"/>
                  <a:pt x="24" y="7"/>
                </a:cubicBezTo>
                <a:cubicBezTo>
                  <a:pt x="24" y="20"/>
                  <a:pt x="24" y="20"/>
                  <a:pt x="24" y="20"/>
                </a:cubicBezTo>
                <a:cubicBezTo>
                  <a:pt x="27" y="20"/>
                  <a:pt x="30" y="24"/>
                  <a:pt x="30" y="29"/>
                </a:cubicBezTo>
                <a:cubicBezTo>
                  <a:pt x="30" y="30"/>
                  <a:pt x="30" y="31"/>
                  <a:pt x="29" y="31"/>
                </a:cubicBezTo>
                <a:close/>
                <a:moveTo>
                  <a:pt x="12" y="7"/>
                </a:moveTo>
                <a:cubicBezTo>
                  <a:pt x="12" y="7"/>
                  <a:pt x="12" y="7"/>
                  <a:pt x="12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19"/>
                  <a:pt x="11" y="19"/>
                  <a:pt x="11" y="19"/>
                </a:cubicBezTo>
                <a:cubicBezTo>
                  <a:pt x="11" y="20"/>
                  <a:pt x="11" y="20"/>
                  <a:pt x="12" y="20"/>
                </a:cubicBezTo>
                <a:cubicBezTo>
                  <a:pt x="12" y="20"/>
                  <a:pt x="12" y="20"/>
                  <a:pt x="12" y="19"/>
                </a:cubicBezTo>
                <a:lnTo>
                  <a:pt x="12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7375" y="4516765"/>
            <a:ext cx="3284713" cy="995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 algn="r"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67586" y="3068960"/>
            <a:ext cx="3284713" cy="995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 algn="r"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131682" y="1924477"/>
            <a:ext cx="3284713" cy="995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 algn="r"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402657" y="684751"/>
            <a:ext cx="3802224" cy="995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926039" y="2212509"/>
            <a:ext cx="3747185" cy="995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826331" y="3220621"/>
            <a:ext cx="3135286" cy="1272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9042355" y="4516765"/>
            <a:ext cx="3135286" cy="1272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sz="1200" dirty="0">
                <a:latin typeface="+mn-ea"/>
              </a:rPr>
              <a:t>牡丹的叶柄凹处多为暗紫、紫红、灰褐、黄绿等不同颜色，叶柄也有粗细、硬软、长短之分。</a:t>
            </a:r>
            <a:endParaRPr lang="zh-CN" altLang="en-US" sz="1200" dirty="0">
              <a:latin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88804" y="-94512"/>
            <a:ext cx="3270635" cy="94677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1835853" y="11385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Part 4  </a:t>
            </a:r>
          </a:p>
          <a:p>
            <a:r>
              <a:rPr lang="zh-CN" altLang="en-US" b="1" dirty="0">
                <a:solidFill>
                  <a:schemeClr val="bg1"/>
                </a:solidFill>
              </a:rPr>
              <a:t>在此添加标题文本</a:t>
            </a:r>
          </a:p>
        </p:txBody>
      </p:sp>
      <p:grpSp>
        <p:nvGrpSpPr>
          <p:cNvPr id="32" name="组合 31"/>
          <p:cNvGrpSpPr/>
          <p:nvPr/>
        </p:nvGrpSpPr>
        <p:grpSpPr>
          <a:xfrm rot="9954612">
            <a:off x="782102" y="-274158"/>
            <a:ext cx="1147643" cy="908312"/>
            <a:chOff x="4667250" y="2298700"/>
            <a:chExt cx="2862263" cy="2265363"/>
          </a:xfrm>
        </p:grpSpPr>
        <p:sp>
          <p:nvSpPr>
            <p:cNvPr id="33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44" name="图片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51395" y="-100516"/>
            <a:ext cx="1942898" cy="14799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5" grpId="0"/>
      <p:bldP spid="26" grpId="0"/>
      <p:bldP spid="27" grpId="0"/>
      <p:bldP spid="28" grpId="0"/>
      <p:bldP spid="29" grpId="0"/>
      <p:bldP spid="34" grpId="0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86955" y="1175614"/>
            <a:ext cx="4874249" cy="2334166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42719B"/>
                </a:solidFill>
                <a:bevel/>
              </a14:hiddenLine>
            </a:ext>
          </a:extLst>
        </p:spPr>
        <p:txBody>
          <a:bodyPr lIns="91319" tIns="45659" rIns="91319" bIns="45659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Calibri" panose="020F050202020403020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821055" y="1175385"/>
            <a:ext cx="5266055" cy="2337435"/>
          </a:xfrm>
          <a:prstGeom prst="rect">
            <a:avLst/>
          </a:prstGeom>
          <a:solidFill>
            <a:srgbClr val="FACBD1"/>
          </a:solidFill>
          <a:ln>
            <a:noFill/>
          </a:ln>
        </p:spPr>
        <p:txBody>
          <a:bodyPr lIns="91319" tIns="45659" rIns="91319" bIns="45659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3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Calibri" panose="020F0502020204030204" charset="0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1659528" y="3689210"/>
            <a:ext cx="953933" cy="960661"/>
            <a:chOff x="1341389" y="2944341"/>
            <a:chExt cx="716756" cy="720329"/>
          </a:xfrm>
        </p:grpSpPr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1341389" y="2944341"/>
              <a:ext cx="716756" cy="720329"/>
            </a:xfrm>
            <a:prstGeom prst="ellipse">
              <a:avLst/>
            </a:prstGeom>
            <a:solidFill>
              <a:srgbClr val="FACBD1"/>
            </a:solidFill>
            <a:ln>
              <a:noFill/>
            </a:ln>
          </p:spPr>
          <p:txBody>
            <a:bodyPr lIns="68580" tIns="34290" rIns="68580" bIns="3429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endParaRPr>
            </a:p>
          </p:txBody>
        </p:sp>
        <p:grpSp>
          <p:nvGrpSpPr>
            <p:cNvPr id="8" name="Group 20"/>
            <p:cNvGrpSpPr/>
            <p:nvPr/>
          </p:nvGrpSpPr>
          <p:grpSpPr bwMode="auto">
            <a:xfrm>
              <a:off x="1509267" y="3100313"/>
              <a:ext cx="401240" cy="404813"/>
              <a:chOff x="0" y="0"/>
              <a:chExt cx="401822" cy="404317"/>
            </a:xfrm>
          </p:grpSpPr>
          <p:sp>
            <p:nvSpPr>
              <p:cNvPr id="9" name="Freeform 4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1822" cy="404317"/>
              </a:xfrm>
              <a:custGeom>
                <a:avLst/>
                <a:gdLst>
                  <a:gd name="T0" fmla="*/ 199251 w 121"/>
                  <a:gd name="T1" fmla="*/ 0 h 121"/>
                  <a:gd name="T2" fmla="*/ 0 w 121"/>
                  <a:gd name="T3" fmla="*/ 203829 h 121"/>
                  <a:gd name="T4" fmla="*/ 199251 w 121"/>
                  <a:gd name="T5" fmla="*/ 404317 h 121"/>
                  <a:gd name="T6" fmla="*/ 401822 w 121"/>
                  <a:gd name="T7" fmla="*/ 203829 h 121"/>
                  <a:gd name="T8" fmla="*/ 199251 w 121"/>
                  <a:gd name="T9" fmla="*/ 0 h 121"/>
                  <a:gd name="T10" fmla="*/ 199251 w 121"/>
                  <a:gd name="T11" fmla="*/ 370902 h 121"/>
                  <a:gd name="T12" fmla="*/ 33208 w 121"/>
                  <a:gd name="T13" fmla="*/ 203829 h 121"/>
                  <a:gd name="T14" fmla="*/ 199251 w 121"/>
                  <a:gd name="T15" fmla="*/ 33415 h 121"/>
                  <a:gd name="T16" fmla="*/ 368614 w 121"/>
                  <a:gd name="T17" fmla="*/ 203829 h 121"/>
                  <a:gd name="T18" fmla="*/ 199251 w 121"/>
                  <a:gd name="T19" fmla="*/ 370902 h 1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1"/>
                  <a:gd name="T31" fmla="*/ 0 h 121"/>
                  <a:gd name="T32" fmla="*/ 121 w 121"/>
                  <a:gd name="T33" fmla="*/ 121 h 1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1" h="121">
                    <a:moveTo>
                      <a:pt x="60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4"/>
                      <a:pt x="27" y="121"/>
                      <a:pt x="60" y="121"/>
                    </a:cubicBezTo>
                    <a:cubicBezTo>
                      <a:pt x="94" y="121"/>
                      <a:pt x="121" y="94"/>
                      <a:pt x="121" y="61"/>
                    </a:cubicBezTo>
                    <a:cubicBezTo>
                      <a:pt x="121" y="27"/>
                      <a:pt x="94" y="0"/>
                      <a:pt x="60" y="0"/>
                    </a:cubicBezTo>
                    <a:close/>
                    <a:moveTo>
                      <a:pt x="60" y="111"/>
                    </a:moveTo>
                    <a:cubicBezTo>
                      <a:pt x="32" y="111"/>
                      <a:pt x="10" y="89"/>
                      <a:pt x="10" y="61"/>
                    </a:cubicBezTo>
                    <a:cubicBezTo>
                      <a:pt x="10" y="33"/>
                      <a:pt x="32" y="10"/>
                      <a:pt x="60" y="10"/>
                    </a:cubicBezTo>
                    <a:cubicBezTo>
                      <a:pt x="88" y="10"/>
                      <a:pt x="111" y="33"/>
                      <a:pt x="111" y="61"/>
                    </a:cubicBezTo>
                    <a:cubicBezTo>
                      <a:pt x="111" y="89"/>
                      <a:pt x="88" y="111"/>
                      <a:pt x="60" y="11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0" name="Freeform 43"/>
              <p:cNvSpPr>
                <a:spLocks noChangeArrowheads="1"/>
              </p:cNvSpPr>
              <p:nvPr/>
            </p:nvSpPr>
            <p:spPr bwMode="auto">
              <a:xfrm>
                <a:off x="107320" y="97336"/>
                <a:ext cx="139764" cy="199662"/>
              </a:xfrm>
              <a:custGeom>
                <a:avLst/>
                <a:gdLst>
                  <a:gd name="T0" fmla="*/ 139764 w 42"/>
                  <a:gd name="T1" fmla="*/ 199662 h 60"/>
                  <a:gd name="T2" fmla="*/ 139764 w 42"/>
                  <a:gd name="T3" fmla="*/ 0 h 60"/>
                  <a:gd name="T4" fmla="*/ 0 w 42"/>
                  <a:gd name="T5" fmla="*/ 139763 h 60"/>
                  <a:gd name="T6" fmla="*/ 139764 w 42"/>
                  <a:gd name="T7" fmla="*/ 199662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2"/>
                  <a:gd name="T13" fmla="*/ 0 h 60"/>
                  <a:gd name="T14" fmla="*/ 42 w 4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2" h="60">
                    <a:moveTo>
                      <a:pt x="42" y="6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9" y="42"/>
                      <a:pt x="42" y="60"/>
                      <a:pt x="42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4294728" y="3689210"/>
            <a:ext cx="955518" cy="960661"/>
            <a:chOff x="3321398" y="2944341"/>
            <a:chExt cx="717947" cy="720329"/>
          </a:xfrm>
        </p:grpSpPr>
        <p:sp>
          <p:nvSpPr>
            <p:cNvPr id="5" name="Oval 12"/>
            <p:cNvSpPr>
              <a:spLocks noChangeArrowheads="1"/>
            </p:cNvSpPr>
            <p:nvPr/>
          </p:nvSpPr>
          <p:spPr bwMode="auto">
            <a:xfrm>
              <a:off x="3321398" y="2944341"/>
              <a:ext cx="717947" cy="720329"/>
            </a:xfrm>
            <a:prstGeom prst="ellipse">
              <a:avLst/>
            </a:prstGeom>
            <a:solidFill>
              <a:srgbClr val="E88CA3"/>
            </a:solidFill>
            <a:ln>
              <a:noFill/>
            </a:ln>
          </p:spPr>
          <p:txBody>
            <a:bodyPr lIns="68580" tIns="34290" rIns="68580" bIns="3429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endParaRPr>
            </a:p>
          </p:txBody>
        </p:sp>
        <p:grpSp>
          <p:nvGrpSpPr>
            <p:cNvPr id="11" name="Group 23"/>
            <p:cNvGrpSpPr/>
            <p:nvPr/>
          </p:nvGrpSpPr>
          <p:grpSpPr bwMode="auto">
            <a:xfrm>
              <a:off x="3519042" y="3144366"/>
              <a:ext cx="389334" cy="339329"/>
              <a:chOff x="0" y="0"/>
              <a:chExt cx="389342" cy="339426"/>
            </a:xfrm>
          </p:grpSpPr>
          <p:sp>
            <p:nvSpPr>
              <p:cNvPr id="12" name="Freeform 110"/>
              <p:cNvSpPr>
                <a:spLocks noChangeArrowheads="1"/>
              </p:cNvSpPr>
              <p:nvPr/>
            </p:nvSpPr>
            <p:spPr bwMode="auto">
              <a:xfrm>
                <a:off x="259561" y="102327"/>
                <a:ext cx="102328" cy="102328"/>
              </a:xfrm>
              <a:custGeom>
                <a:avLst/>
                <a:gdLst>
                  <a:gd name="T0" fmla="*/ 0 w 41"/>
                  <a:gd name="T1" fmla="*/ 97336 h 41"/>
                  <a:gd name="T2" fmla="*/ 7487 w 41"/>
                  <a:gd name="T3" fmla="*/ 102328 h 41"/>
                  <a:gd name="T4" fmla="*/ 102328 w 41"/>
                  <a:gd name="T5" fmla="*/ 7487 h 41"/>
                  <a:gd name="T6" fmla="*/ 97336 w 41"/>
                  <a:gd name="T7" fmla="*/ 0 h 41"/>
                  <a:gd name="T8" fmla="*/ 0 w 41"/>
                  <a:gd name="T9" fmla="*/ 97336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41"/>
                  <a:gd name="T17" fmla="*/ 41 w 41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41">
                    <a:moveTo>
                      <a:pt x="0" y="39"/>
                    </a:moveTo>
                    <a:lnTo>
                      <a:pt x="3" y="41"/>
                    </a:lnTo>
                    <a:lnTo>
                      <a:pt x="41" y="3"/>
                    </a:lnTo>
                    <a:lnTo>
                      <a:pt x="39" y="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3" name="Freeform 111"/>
              <p:cNvSpPr>
                <a:spLocks noChangeArrowheads="1"/>
              </p:cNvSpPr>
              <p:nvPr/>
            </p:nvSpPr>
            <p:spPr bwMode="auto">
              <a:xfrm>
                <a:off x="237098" y="74873"/>
                <a:ext cx="109814" cy="114806"/>
              </a:xfrm>
              <a:custGeom>
                <a:avLst/>
                <a:gdLst>
                  <a:gd name="T0" fmla="*/ 92344 w 44"/>
                  <a:gd name="T1" fmla="*/ 0 h 46"/>
                  <a:gd name="T2" fmla="*/ 0 w 44"/>
                  <a:gd name="T3" fmla="*/ 97336 h 46"/>
                  <a:gd name="T4" fmla="*/ 14975 w 44"/>
                  <a:gd name="T5" fmla="*/ 114806 h 46"/>
                  <a:gd name="T6" fmla="*/ 109814 w 44"/>
                  <a:gd name="T7" fmla="*/ 19966 h 46"/>
                  <a:gd name="T8" fmla="*/ 92344 w 44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"/>
                  <a:gd name="T16" fmla="*/ 0 h 46"/>
                  <a:gd name="T17" fmla="*/ 44 w 44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" h="46">
                    <a:moveTo>
                      <a:pt x="37" y="0"/>
                    </a:moveTo>
                    <a:lnTo>
                      <a:pt x="0" y="39"/>
                    </a:lnTo>
                    <a:lnTo>
                      <a:pt x="6" y="46"/>
                    </a:lnTo>
                    <a:lnTo>
                      <a:pt x="44" y="8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4" name="Freeform 112"/>
              <p:cNvSpPr>
                <a:spLocks noChangeArrowheads="1"/>
              </p:cNvSpPr>
              <p:nvPr/>
            </p:nvSpPr>
            <p:spPr bwMode="auto">
              <a:xfrm>
                <a:off x="217132" y="59898"/>
                <a:ext cx="104823" cy="104823"/>
              </a:xfrm>
              <a:custGeom>
                <a:avLst/>
                <a:gdLst>
                  <a:gd name="T0" fmla="*/ 0 w 42"/>
                  <a:gd name="T1" fmla="*/ 94840 h 42"/>
                  <a:gd name="T2" fmla="*/ 9983 w 42"/>
                  <a:gd name="T3" fmla="*/ 104823 h 42"/>
                  <a:gd name="T4" fmla="*/ 104823 w 42"/>
                  <a:gd name="T5" fmla="*/ 9983 h 42"/>
                  <a:gd name="T6" fmla="*/ 94840 w 42"/>
                  <a:gd name="T7" fmla="*/ 0 h 42"/>
                  <a:gd name="T8" fmla="*/ 0 w 42"/>
                  <a:gd name="T9" fmla="*/ 94840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42"/>
                  <a:gd name="T17" fmla="*/ 42 w 42"/>
                  <a:gd name="T18" fmla="*/ 42 h 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42">
                    <a:moveTo>
                      <a:pt x="0" y="38"/>
                    </a:moveTo>
                    <a:lnTo>
                      <a:pt x="4" y="42"/>
                    </a:lnTo>
                    <a:lnTo>
                      <a:pt x="42" y="4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5" name="Freeform 113"/>
              <p:cNvSpPr>
                <a:spLocks noChangeArrowheads="1"/>
              </p:cNvSpPr>
              <p:nvPr/>
            </p:nvSpPr>
            <p:spPr bwMode="auto">
              <a:xfrm>
                <a:off x="189679" y="162226"/>
                <a:ext cx="69882" cy="69882"/>
              </a:xfrm>
              <a:custGeom>
                <a:avLst/>
                <a:gdLst>
                  <a:gd name="T0" fmla="*/ 69882 w 28"/>
                  <a:gd name="T1" fmla="*/ 49916 h 28"/>
                  <a:gd name="T2" fmla="*/ 19966 w 28"/>
                  <a:gd name="T3" fmla="*/ 0 h 28"/>
                  <a:gd name="T4" fmla="*/ 0 w 28"/>
                  <a:gd name="T5" fmla="*/ 49916 h 28"/>
                  <a:gd name="T6" fmla="*/ 22462 w 28"/>
                  <a:gd name="T7" fmla="*/ 69882 h 28"/>
                  <a:gd name="T8" fmla="*/ 69882 w 28"/>
                  <a:gd name="T9" fmla="*/ 49916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28"/>
                  <a:gd name="T17" fmla="*/ 28 w 28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28">
                    <a:moveTo>
                      <a:pt x="28" y="20"/>
                    </a:moveTo>
                    <a:lnTo>
                      <a:pt x="8" y="0"/>
                    </a:lnTo>
                    <a:lnTo>
                      <a:pt x="0" y="20"/>
                    </a:lnTo>
                    <a:lnTo>
                      <a:pt x="9" y="28"/>
                    </a:lnTo>
                    <a:lnTo>
                      <a:pt x="28" y="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" name="Freeform 114"/>
              <p:cNvSpPr>
                <a:spLocks noChangeArrowheads="1"/>
              </p:cNvSpPr>
              <p:nvPr/>
            </p:nvSpPr>
            <p:spPr bwMode="auto">
              <a:xfrm>
                <a:off x="172208" y="219628"/>
                <a:ext cx="34941" cy="32446"/>
              </a:xfrm>
              <a:custGeom>
                <a:avLst/>
                <a:gdLst>
                  <a:gd name="T0" fmla="*/ 0 w 14"/>
                  <a:gd name="T1" fmla="*/ 32446 h 13"/>
                  <a:gd name="T2" fmla="*/ 34941 w 14"/>
                  <a:gd name="T3" fmla="*/ 14975 h 13"/>
                  <a:gd name="T4" fmla="*/ 14975 w 14"/>
                  <a:gd name="T5" fmla="*/ 0 h 13"/>
                  <a:gd name="T6" fmla="*/ 0 w 14"/>
                  <a:gd name="T7" fmla="*/ 32446 h 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13"/>
                  <a:gd name="T14" fmla="*/ 14 w 14"/>
                  <a:gd name="T15" fmla="*/ 13 h 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13">
                    <a:moveTo>
                      <a:pt x="0" y="13"/>
                    </a:moveTo>
                    <a:lnTo>
                      <a:pt x="14" y="6"/>
                    </a:lnTo>
                    <a:lnTo>
                      <a:pt x="6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7" name="Freeform 115"/>
              <p:cNvSpPr>
                <a:spLocks noChangeArrowheads="1"/>
              </p:cNvSpPr>
              <p:nvPr/>
            </p:nvSpPr>
            <p:spPr bwMode="auto">
              <a:xfrm>
                <a:off x="319460" y="34941"/>
                <a:ext cx="69882" cy="69882"/>
              </a:xfrm>
              <a:custGeom>
                <a:avLst/>
                <a:gdLst>
                  <a:gd name="T0" fmla="*/ 17471 w 28"/>
                  <a:gd name="T1" fmla="*/ 0 h 28"/>
                  <a:gd name="T2" fmla="*/ 0 w 28"/>
                  <a:gd name="T3" fmla="*/ 19966 h 28"/>
                  <a:gd name="T4" fmla="*/ 49916 w 28"/>
                  <a:gd name="T5" fmla="*/ 69882 h 28"/>
                  <a:gd name="T6" fmla="*/ 69882 w 28"/>
                  <a:gd name="T7" fmla="*/ 49916 h 28"/>
                  <a:gd name="T8" fmla="*/ 17471 w 28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28"/>
                  <a:gd name="T17" fmla="*/ 28 w 28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28">
                    <a:moveTo>
                      <a:pt x="7" y="0"/>
                    </a:moveTo>
                    <a:lnTo>
                      <a:pt x="0" y="8"/>
                    </a:lnTo>
                    <a:lnTo>
                      <a:pt x="20" y="28"/>
                    </a:lnTo>
                    <a:lnTo>
                      <a:pt x="28" y="2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" name="Freeform 11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9527" cy="339426"/>
              </a:xfrm>
              <a:custGeom>
                <a:avLst/>
                <a:gdLst>
                  <a:gd name="T0" fmla="*/ 259561 w 112"/>
                  <a:gd name="T1" fmla="*/ 252074 h 136"/>
                  <a:gd name="T2" fmla="*/ 207149 w 112"/>
                  <a:gd name="T3" fmla="*/ 252074 h 136"/>
                  <a:gd name="T4" fmla="*/ 207149 w 112"/>
                  <a:gd name="T5" fmla="*/ 321956 h 136"/>
                  <a:gd name="T6" fmla="*/ 17470 w 112"/>
                  <a:gd name="T7" fmla="*/ 321956 h 136"/>
                  <a:gd name="T8" fmla="*/ 17470 w 112"/>
                  <a:gd name="T9" fmla="*/ 79865 h 136"/>
                  <a:gd name="T10" fmla="*/ 259561 w 112"/>
                  <a:gd name="T11" fmla="*/ 79865 h 136"/>
                  <a:gd name="T12" fmla="*/ 259561 w 112"/>
                  <a:gd name="T13" fmla="*/ 99831 h 136"/>
                  <a:gd name="T14" fmla="*/ 279527 w 112"/>
                  <a:gd name="T15" fmla="*/ 79865 h 136"/>
                  <a:gd name="T16" fmla="*/ 279527 w 112"/>
                  <a:gd name="T17" fmla="*/ 14975 h 136"/>
                  <a:gd name="T18" fmla="*/ 242090 w 112"/>
                  <a:gd name="T19" fmla="*/ 14975 h 136"/>
                  <a:gd name="T20" fmla="*/ 242090 w 112"/>
                  <a:gd name="T21" fmla="*/ 49916 h 136"/>
                  <a:gd name="T22" fmla="*/ 237099 w 112"/>
                  <a:gd name="T23" fmla="*/ 49916 h 136"/>
                  <a:gd name="T24" fmla="*/ 237099 w 112"/>
                  <a:gd name="T25" fmla="*/ 0 h 136"/>
                  <a:gd name="T26" fmla="*/ 222124 w 112"/>
                  <a:gd name="T27" fmla="*/ 0 h 136"/>
                  <a:gd name="T28" fmla="*/ 222124 w 112"/>
                  <a:gd name="T29" fmla="*/ 49916 h 136"/>
                  <a:gd name="T30" fmla="*/ 217133 w 112"/>
                  <a:gd name="T31" fmla="*/ 49916 h 136"/>
                  <a:gd name="T32" fmla="*/ 217133 w 112"/>
                  <a:gd name="T33" fmla="*/ 14975 h 136"/>
                  <a:gd name="T34" fmla="*/ 197166 w 112"/>
                  <a:gd name="T35" fmla="*/ 14975 h 136"/>
                  <a:gd name="T36" fmla="*/ 197166 w 112"/>
                  <a:gd name="T37" fmla="*/ 49916 h 136"/>
                  <a:gd name="T38" fmla="*/ 189679 w 112"/>
                  <a:gd name="T39" fmla="*/ 49916 h 136"/>
                  <a:gd name="T40" fmla="*/ 189679 w 112"/>
                  <a:gd name="T41" fmla="*/ 0 h 136"/>
                  <a:gd name="T42" fmla="*/ 179696 w 112"/>
                  <a:gd name="T43" fmla="*/ 0 h 136"/>
                  <a:gd name="T44" fmla="*/ 179696 w 112"/>
                  <a:gd name="T45" fmla="*/ 49916 h 136"/>
                  <a:gd name="T46" fmla="*/ 169713 w 112"/>
                  <a:gd name="T47" fmla="*/ 49916 h 136"/>
                  <a:gd name="T48" fmla="*/ 169713 w 112"/>
                  <a:gd name="T49" fmla="*/ 14975 h 136"/>
                  <a:gd name="T50" fmla="*/ 149747 w 112"/>
                  <a:gd name="T51" fmla="*/ 14975 h 136"/>
                  <a:gd name="T52" fmla="*/ 149747 w 112"/>
                  <a:gd name="T53" fmla="*/ 49916 h 136"/>
                  <a:gd name="T54" fmla="*/ 142259 w 112"/>
                  <a:gd name="T55" fmla="*/ 49916 h 136"/>
                  <a:gd name="T56" fmla="*/ 142259 w 112"/>
                  <a:gd name="T57" fmla="*/ 0 h 136"/>
                  <a:gd name="T58" fmla="*/ 132276 w 112"/>
                  <a:gd name="T59" fmla="*/ 0 h 136"/>
                  <a:gd name="T60" fmla="*/ 132276 w 112"/>
                  <a:gd name="T61" fmla="*/ 49916 h 136"/>
                  <a:gd name="T62" fmla="*/ 127285 w 112"/>
                  <a:gd name="T63" fmla="*/ 49916 h 136"/>
                  <a:gd name="T64" fmla="*/ 127285 w 112"/>
                  <a:gd name="T65" fmla="*/ 14975 h 136"/>
                  <a:gd name="T66" fmla="*/ 107318 w 112"/>
                  <a:gd name="T67" fmla="*/ 14975 h 136"/>
                  <a:gd name="T68" fmla="*/ 107318 w 112"/>
                  <a:gd name="T69" fmla="*/ 49916 h 136"/>
                  <a:gd name="T70" fmla="*/ 99831 w 112"/>
                  <a:gd name="T71" fmla="*/ 49916 h 136"/>
                  <a:gd name="T72" fmla="*/ 99831 w 112"/>
                  <a:gd name="T73" fmla="*/ 0 h 136"/>
                  <a:gd name="T74" fmla="*/ 87352 w 112"/>
                  <a:gd name="T75" fmla="*/ 0 h 136"/>
                  <a:gd name="T76" fmla="*/ 87352 w 112"/>
                  <a:gd name="T77" fmla="*/ 49916 h 136"/>
                  <a:gd name="T78" fmla="*/ 79865 w 112"/>
                  <a:gd name="T79" fmla="*/ 49916 h 136"/>
                  <a:gd name="T80" fmla="*/ 79865 w 112"/>
                  <a:gd name="T81" fmla="*/ 14975 h 136"/>
                  <a:gd name="T82" fmla="*/ 62394 w 112"/>
                  <a:gd name="T83" fmla="*/ 14975 h 136"/>
                  <a:gd name="T84" fmla="*/ 62394 w 112"/>
                  <a:gd name="T85" fmla="*/ 49916 h 136"/>
                  <a:gd name="T86" fmla="*/ 57403 w 112"/>
                  <a:gd name="T87" fmla="*/ 49916 h 136"/>
                  <a:gd name="T88" fmla="*/ 57403 w 112"/>
                  <a:gd name="T89" fmla="*/ 0 h 136"/>
                  <a:gd name="T90" fmla="*/ 42428 w 112"/>
                  <a:gd name="T91" fmla="*/ 0 h 136"/>
                  <a:gd name="T92" fmla="*/ 42428 w 112"/>
                  <a:gd name="T93" fmla="*/ 49916 h 136"/>
                  <a:gd name="T94" fmla="*/ 37437 w 112"/>
                  <a:gd name="T95" fmla="*/ 49916 h 136"/>
                  <a:gd name="T96" fmla="*/ 37437 w 112"/>
                  <a:gd name="T97" fmla="*/ 14975 h 136"/>
                  <a:gd name="T98" fmla="*/ 0 w 112"/>
                  <a:gd name="T99" fmla="*/ 14975 h 136"/>
                  <a:gd name="T100" fmla="*/ 0 w 112"/>
                  <a:gd name="T101" fmla="*/ 59899 h 136"/>
                  <a:gd name="T102" fmla="*/ 0 w 112"/>
                  <a:gd name="T103" fmla="*/ 69882 h 136"/>
                  <a:gd name="T104" fmla="*/ 0 w 112"/>
                  <a:gd name="T105" fmla="*/ 339426 h 136"/>
                  <a:gd name="T106" fmla="*/ 222124 w 112"/>
                  <a:gd name="T107" fmla="*/ 339426 h 136"/>
                  <a:gd name="T108" fmla="*/ 279527 w 112"/>
                  <a:gd name="T109" fmla="*/ 274536 h 136"/>
                  <a:gd name="T110" fmla="*/ 279527 w 112"/>
                  <a:gd name="T111" fmla="*/ 209645 h 136"/>
                  <a:gd name="T112" fmla="*/ 259561 w 112"/>
                  <a:gd name="T113" fmla="*/ 229612 h 136"/>
                  <a:gd name="T114" fmla="*/ 259561 w 112"/>
                  <a:gd name="T115" fmla="*/ 252074 h 1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12"/>
                  <a:gd name="T175" fmla="*/ 0 h 136"/>
                  <a:gd name="T176" fmla="*/ 112 w 112"/>
                  <a:gd name="T177" fmla="*/ 136 h 1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12" h="136">
                    <a:moveTo>
                      <a:pt x="104" y="101"/>
                    </a:moveTo>
                    <a:lnTo>
                      <a:pt x="83" y="101"/>
                    </a:lnTo>
                    <a:lnTo>
                      <a:pt x="83" y="129"/>
                    </a:lnTo>
                    <a:lnTo>
                      <a:pt x="7" y="129"/>
                    </a:lnTo>
                    <a:lnTo>
                      <a:pt x="7" y="32"/>
                    </a:lnTo>
                    <a:lnTo>
                      <a:pt x="104" y="32"/>
                    </a:lnTo>
                    <a:lnTo>
                      <a:pt x="104" y="40"/>
                    </a:lnTo>
                    <a:lnTo>
                      <a:pt x="112" y="32"/>
                    </a:lnTo>
                    <a:lnTo>
                      <a:pt x="112" y="6"/>
                    </a:lnTo>
                    <a:lnTo>
                      <a:pt x="97" y="6"/>
                    </a:lnTo>
                    <a:lnTo>
                      <a:pt x="97" y="20"/>
                    </a:lnTo>
                    <a:lnTo>
                      <a:pt x="95" y="20"/>
                    </a:lnTo>
                    <a:lnTo>
                      <a:pt x="95" y="0"/>
                    </a:lnTo>
                    <a:lnTo>
                      <a:pt x="89" y="0"/>
                    </a:lnTo>
                    <a:lnTo>
                      <a:pt x="89" y="20"/>
                    </a:lnTo>
                    <a:lnTo>
                      <a:pt x="87" y="20"/>
                    </a:lnTo>
                    <a:lnTo>
                      <a:pt x="87" y="6"/>
                    </a:lnTo>
                    <a:lnTo>
                      <a:pt x="79" y="6"/>
                    </a:lnTo>
                    <a:lnTo>
                      <a:pt x="79" y="20"/>
                    </a:lnTo>
                    <a:lnTo>
                      <a:pt x="76" y="20"/>
                    </a:lnTo>
                    <a:lnTo>
                      <a:pt x="76" y="0"/>
                    </a:lnTo>
                    <a:lnTo>
                      <a:pt x="72" y="0"/>
                    </a:lnTo>
                    <a:lnTo>
                      <a:pt x="72" y="20"/>
                    </a:lnTo>
                    <a:lnTo>
                      <a:pt x="68" y="20"/>
                    </a:lnTo>
                    <a:lnTo>
                      <a:pt x="68" y="6"/>
                    </a:lnTo>
                    <a:lnTo>
                      <a:pt x="60" y="6"/>
                    </a:lnTo>
                    <a:lnTo>
                      <a:pt x="60" y="20"/>
                    </a:lnTo>
                    <a:lnTo>
                      <a:pt x="57" y="20"/>
                    </a:lnTo>
                    <a:lnTo>
                      <a:pt x="57" y="0"/>
                    </a:lnTo>
                    <a:lnTo>
                      <a:pt x="53" y="0"/>
                    </a:lnTo>
                    <a:lnTo>
                      <a:pt x="53" y="20"/>
                    </a:lnTo>
                    <a:lnTo>
                      <a:pt x="51" y="20"/>
                    </a:lnTo>
                    <a:lnTo>
                      <a:pt x="51" y="6"/>
                    </a:lnTo>
                    <a:lnTo>
                      <a:pt x="43" y="6"/>
                    </a:lnTo>
                    <a:lnTo>
                      <a:pt x="43" y="20"/>
                    </a:lnTo>
                    <a:lnTo>
                      <a:pt x="40" y="20"/>
                    </a:lnTo>
                    <a:lnTo>
                      <a:pt x="40" y="0"/>
                    </a:lnTo>
                    <a:lnTo>
                      <a:pt x="35" y="0"/>
                    </a:lnTo>
                    <a:lnTo>
                      <a:pt x="35" y="20"/>
                    </a:lnTo>
                    <a:lnTo>
                      <a:pt x="32" y="20"/>
                    </a:lnTo>
                    <a:lnTo>
                      <a:pt x="32" y="6"/>
                    </a:lnTo>
                    <a:lnTo>
                      <a:pt x="25" y="6"/>
                    </a:lnTo>
                    <a:lnTo>
                      <a:pt x="25" y="20"/>
                    </a:lnTo>
                    <a:lnTo>
                      <a:pt x="23" y="20"/>
                    </a:lnTo>
                    <a:lnTo>
                      <a:pt x="23" y="0"/>
                    </a:lnTo>
                    <a:lnTo>
                      <a:pt x="17" y="0"/>
                    </a:lnTo>
                    <a:lnTo>
                      <a:pt x="17" y="20"/>
                    </a:lnTo>
                    <a:lnTo>
                      <a:pt x="15" y="20"/>
                    </a:lnTo>
                    <a:lnTo>
                      <a:pt x="15" y="6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0" y="28"/>
                    </a:lnTo>
                    <a:lnTo>
                      <a:pt x="0" y="136"/>
                    </a:lnTo>
                    <a:lnTo>
                      <a:pt x="89" y="136"/>
                    </a:lnTo>
                    <a:lnTo>
                      <a:pt x="112" y="110"/>
                    </a:lnTo>
                    <a:lnTo>
                      <a:pt x="112" y="84"/>
                    </a:lnTo>
                    <a:lnTo>
                      <a:pt x="104" y="92"/>
                    </a:lnTo>
                    <a:lnTo>
                      <a:pt x="104" y="10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" name="Rectangle 117"/>
              <p:cNvSpPr>
                <a:spLocks noChangeArrowheads="1"/>
              </p:cNvSpPr>
              <p:nvPr/>
            </p:nvSpPr>
            <p:spPr bwMode="auto">
              <a:xfrm>
                <a:off x="49916" y="114806"/>
                <a:ext cx="109814" cy="174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endParaRPr>
              </a:p>
            </p:txBody>
          </p:sp>
          <p:sp>
            <p:nvSpPr>
              <p:cNvPr id="20" name="Rectangle 118"/>
              <p:cNvSpPr>
                <a:spLocks noChangeArrowheads="1"/>
              </p:cNvSpPr>
              <p:nvPr/>
            </p:nvSpPr>
            <p:spPr bwMode="auto">
              <a:xfrm>
                <a:off x="49916" y="154738"/>
                <a:ext cx="109814" cy="174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endParaRPr>
              </a:p>
            </p:txBody>
          </p:sp>
          <p:sp>
            <p:nvSpPr>
              <p:cNvPr id="21" name="Rectangle 119"/>
              <p:cNvSpPr>
                <a:spLocks noChangeArrowheads="1"/>
              </p:cNvSpPr>
              <p:nvPr/>
            </p:nvSpPr>
            <p:spPr bwMode="auto">
              <a:xfrm>
                <a:off x="49916" y="199662"/>
                <a:ext cx="109814" cy="149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endParaRPr>
              </a:p>
            </p:txBody>
          </p:sp>
          <p:sp>
            <p:nvSpPr>
              <p:cNvPr id="22" name="Rectangle 120"/>
              <p:cNvSpPr>
                <a:spLocks noChangeArrowheads="1"/>
              </p:cNvSpPr>
              <p:nvPr/>
            </p:nvSpPr>
            <p:spPr bwMode="auto">
              <a:xfrm>
                <a:off x="49916" y="242091"/>
                <a:ext cx="109814" cy="174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9563543" y="3689210"/>
            <a:ext cx="952349" cy="960661"/>
            <a:chOff x="7280226" y="2944341"/>
            <a:chExt cx="715566" cy="720329"/>
          </a:xfrm>
        </p:grpSpPr>
        <p:sp>
          <p:nvSpPr>
            <p:cNvPr id="7" name="Oval 16"/>
            <p:cNvSpPr>
              <a:spLocks noChangeArrowheads="1"/>
            </p:cNvSpPr>
            <p:nvPr/>
          </p:nvSpPr>
          <p:spPr bwMode="auto">
            <a:xfrm>
              <a:off x="7280226" y="2944341"/>
              <a:ext cx="715566" cy="720329"/>
            </a:xfrm>
            <a:prstGeom prst="ellipse">
              <a:avLst/>
            </a:prstGeom>
            <a:solidFill>
              <a:srgbClr val="E88CA3"/>
            </a:solidFill>
            <a:ln>
              <a:noFill/>
            </a:ln>
          </p:spPr>
          <p:txBody>
            <a:bodyPr lIns="68580" tIns="34290" rIns="68580" bIns="3429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endParaRPr>
            </a:p>
          </p:txBody>
        </p:sp>
        <p:grpSp>
          <p:nvGrpSpPr>
            <p:cNvPr id="23" name="Group 35"/>
            <p:cNvGrpSpPr/>
            <p:nvPr/>
          </p:nvGrpSpPr>
          <p:grpSpPr bwMode="auto">
            <a:xfrm>
              <a:off x="7448104" y="3109838"/>
              <a:ext cx="379809" cy="376238"/>
              <a:chOff x="0" y="0"/>
              <a:chExt cx="379359" cy="376864"/>
            </a:xfrm>
          </p:grpSpPr>
          <p:sp>
            <p:nvSpPr>
              <p:cNvPr id="24" name="Freeform 150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79359" cy="376864"/>
              </a:xfrm>
              <a:custGeom>
                <a:avLst/>
                <a:gdLst>
                  <a:gd name="T0" fmla="*/ 189680 w 114"/>
                  <a:gd name="T1" fmla="*/ 0 h 114"/>
                  <a:gd name="T2" fmla="*/ 0 w 114"/>
                  <a:gd name="T3" fmla="*/ 188432 h 114"/>
                  <a:gd name="T4" fmla="*/ 189680 w 114"/>
                  <a:gd name="T5" fmla="*/ 376864 h 114"/>
                  <a:gd name="T6" fmla="*/ 379359 w 114"/>
                  <a:gd name="T7" fmla="*/ 188432 h 114"/>
                  <a:gd name="T8" fmla="*/ 189680 w 114"/>
                  <a:gd name="T9" fmla="*/ 0 h 114"/>
                  <a:gd name="T10" fmla="*/ 189680 w 114"/>
                  <a:gd name="T11" fmla="*/ 357029 h 114"/>
                  <a:gd name="T12" fmla="*/ 19966 w 114"/>
                  <a:gd name="T13" fmla="*/ 188432 h 114"/>
                  <a:gd name="T14" fmla="*/ 189680 w 114"/>
                  <a:gd name="T15" fmla="*/ 19835 h 114"/>
                  <a:gd name="T16" fmla="*/ 359393 w 114"/>
                  <a:gd name="T17" fmla="*/ 188432 h 114"/>
                  <a:gd name="T18" fmla="*/ 189680 w 114"/>
                  <a:gd name="T19" fmla="*/ 357029 h 1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4"/>
                  <a:gd name="T31" fmla="*/ 0 h 114"/>
                  <a:gd name="T32" fmla="*/ 114 w 114"/>
                  <a:gd name="T33" fmla="*/ 114 h 1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4" h="114">
                    <a:moveTo>
                      <a:pt x="57" y="0"/>
                    </a:moveTo>
                    <a:cubicBezTo>
                      <a:pt x="25" y="0"/>
                      <a:pt x="0" y="25"/>
                      <a:pt x="0" y="57"/>
                    </a:cubicBezTo>
                    <a:cubicBezTo>
                      <a:pt x="0" y="89"/>
                      <a:pt x="25" y="114"/>
                      <a:pt x="57" y="114"/>
                    </a:cubicBezTo>
                    <a:cubicBezTo>
                      <a:pt x="89" y="114"/>
                      <a:pt x="114" y="89"/>
                      <a:pt x="114" y="57"/>
                    </a:cubicBezTo>
                    <a:cubicBezTo>
                      <a:pt x="114" y="25"/>
                      <a:pt x="89" y="0"/>
                      <a:pt x="57" y="0"/>
                    </a:cubicBezTo>
                    <a:close/>
                    <a:moveTo>
                      <a:pt x="57" y="108"/>
                    </a:moveTo>
                    <a:cubicBezTo>
                      <a:pt x="29" y="108"/>
                      <a:pt x="6" y="85"/>
                      <a:pt x="6" y="57"/>
                    </a:cubicBezTo>
                    <a:cubicBezTo>
                      <a:pt x="6" y="29"/>
                      <a:pt x="29" y="6"/>
                      <a:pt x="57" y="6"/>
                    </a:cubicBezTo>
                    <a:cubicBezTo>
                      <a:pt x="85" y="6"/>
                      <a:pt x="108" y="29"/>
                      <a:pt x="108" y="57"/>
                    </a:cubicBezTo>
                    <a:cubicBezTo>
                      <a:pt x="108" y="85"/>
                      <a:pt x="85" y="108"/>
                      <a:pt x="57" y="10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5" name="Rectangle 151"/>
              <p:cNvSpPr>
                <a:spLocks noChangeArrowheads="1"/>
              </p:cNvSpPr>
              <p:nvPr/>
            </p:nvSpPr>
            <p:spPr bwMode="auto">
              <a:xfrm>
                <a:off x="144756" y="272040"/>
                <a:ext cx="22463" cy="424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endParaRPr>
              </a:p>
            </p:txBody>
          </p:sp>
          <p:sp>
            <p:nvSpPr>
              <p:cNvPr id="26" name="Rectangle 152"/>
              <p:cNvSpPr>
                <a:spLocks noChangeArrowheads="1"/>
              </p:cNvSpPr>
              <p:nvPr/>
            </p:nvSpPr>
            <p:spPr bwMode="auto">
              <a:xfrm>
                <a:off x="179697" y="272040"/>
                <a:ext cx="19966" cy="424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endParaRPr>
              </a:p>
            </p:txBody>
          </p:sp>
          <p:sp>
            <p:nvSpPr>
              <p:cNvPr id="27" name="Rectangle 153"/>
              <p:cNvSpPr>
                <a:spLocks noChangeArrowheads="1"/>
              </p:cNvSpPr>
              <p:nvPr/>
            </p:nvSpPr>
            <p:spPr bwMode="auto">
              <a:xfrm>
                <a:off x="214638" y="272040"/>
                <a:ext cx="19966" cy="424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endParaRPr>
              </a:p>
            </p:txBody>
          </p:sp>
          <p:sp>
            <p:nvSpPr>
              <p:cNvPr id="28" name="Freeform 154"/>
              <p:cNvSpPr>
                <a:spLocks noChangeArrowheads="1"/>
              </p:cNvSpPr>
              <p:nvPr/>
            </p:nvSpPr>
            <p:spPr bwMode="auto">
              <a:xfrm>
                <a:off x="117303" y="107318"/>
                <a:ext cx="82362" cy="84857"/>
              </a:xfrm>
              <a:custGeom>
                <a:avLst/>
                <a:gdLst>
                  <a:gd name="T0" fmla="*/ 62595 w 25"/>
                  <a:gd name="T1" fmla="*/ 74674 h 25"/>
                  <a:gd name="T2" fmla="*/ 72479 w 25"/>
                  <a:gd name="T3" fmla="*/ 84857 h 25"/>
                  <a:gd name="T4" fmla="*/ 82362 w 25"/>
                  <a:gd name="T5" fmla="*/ 74674 h 25"/>
                  <a:gd name="T6" fmla="*/ 72479 w 25"/>
                  <a:gd name="T7" fmla="*/ 64491 h 25"/>
                  <a:gd name="T8" fmla="*/ 69184 w 25"/>
                  <a:gd name="T9" fmla="*/ 64491 h 25"/>
                  <a:gd name="T10" fmla="*/ 0 w 25"/>
                  <a:gd name="T11" fmla="*/ 0 h 25"/>
                  <a:gd name="T12" fmla="*/ 62595 w 25"/>
                  <a:gd name="T13" fmla="*/ 74674 h 25"/>
                  <a:gd name="T14" fmla="*/ 62595 w 25"/>
                  <a:gd name="T15" fmla="*/ 74674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"/>
                  <a:gd name="T25" fmla="*/ 0 h 25"/>
                  <a:gd name="T26" fmla="*/ 25 w 25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" h="25">
                    <a:moveTo>
                      <a:pt x="19" y="22"/>
                    </a:moveTo>
                    <a:cubicBezTo>
                      <a:pt x="19" y="24"/>
                      <a:pt x="20" y="25"/>
                      <a:pt x="22" y="25"/>
                    </a:cubicBezTo>
                    <a:cubicBezTo>
                      <a:pt x="24" y="25"/>
                      <a:pt x="25" y="24"/>
                      <a:pt x="25" y="22"/>
                    </a:cubicBezTo>
                    <a:cubicBezTo>
                      <a:pt x="25" y="21"/>
                      <a:pt x="24" y="19"/>
                      <a:pt x="22" y="19"/>
                    </a:cubicBezTo>
                    <a:cubicBezTo>
                      <a:pt x="22" y="19"/>
                      <a:pt x="22" y="19"/>
                      <a:pt x="21" y="1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9" name="Freeform 155"/>
              <p:cNvSpPr>
                <a:spLocks noChangeArrowheads="1"/>
              </p:cNvSpPr>
              <p:nvPr/>
            </p:nvSpPr>
            <p:spPr bwMode="auto">
              <a:xfrm>
                <a:off x="67387" y="272040"/>
                <a:ext cx="22463" cy="19966"/>
              </a:xfrm>
              <a:custGeom>
                <a:avLst/>
                <a:gdLst>
                  <a:gd name="T0" fmla="*/ 0 w 9"/>
                  <a:gd name="T1" fmla="*/ 14975 h 8"/>
                  <a:gd name="T2" fmla="*/ 7488 w 9"/>
                  <a:gd name="T3" fmla="*/ 19966 h 8"/>
                  <a:gd name="T4" fmla="*/ 22463 w 9"/>
                  <a:gd name="T5" fmla="*/ 2496 h 8"/>
                  <a:gd name="T6" fmla="*/ 17471 w 9"/>
                  <a:gd name="T7" fmla="*/ 0 h 8"/>
                  <a:gd name="T8" fmla="*/ 0 w 9"/>
                  <a:gd name="T9" fmla="*/ 14975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8"/>
                  <a:gd name="T17" fmla="*/ 9 w 9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8">
                    <a:moveTo>
                      <a:pt x="0" y="6"/>
                    </a:moveTo>
                    <a:lnTo>
                      <a:pt x="3" y="8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0" name="Freeform 156"/>
              <p:cNvSpPr>
                <a:spLocks noChangeArrowheads="1"/>
              </p:cNvSpPr>
              <p:nvPr/>
            </p:nvSpPr>
            <p:spPr bwMode="auto">
              <a:xfrm>
                <a:off x="47421" y="227116"/>
                <a:ext cx="27454" cy="14975"/>
              </a:xfrm>
              <a:custGeom>
                <a:avLst/>
                <a:gdLst>
                  <a:gd name="T0" fmla="*/ 22462 w 11"/>
                  <a:gd name="T1" fmla="*/ 0 h 6"/>
                  <a:gd name="T2" fmla="*/ 0 w 11"/>
                  <a:gd name="T3" fmla="*/ 7488 h 6"/>
                  <a:gd name="T4" fmla="*/ 2496 w 11"/>
                  <a:gd name="T5" fmla="*/ 14975 h 6"/>
                  <a:gd name="T6" fmla="*/ 27454 w 11"/>
                  <a:gd name="T7" fmla="*/ 7488 h 6"/>
                  <a:gd name="T8" fmla="*/ 22462 w 11"/>
                  <a:gd name="T9" fmla="*/ 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6"/>
                  <a:gd name="T17" fmla="*/ 11 w 11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6">
                    <a:moveTo>
                      <a:pt x="9" y="0"/>
                    </a:moveTo>
                    <a:lnTo>
                      <a:pt x="0" y="3"/>
                    </a:lnTo>
                    <a:lnTo>
                      <a:pt x="1" y="6"/>
                    </a:lnTo>
                    <a:lnTo>
                      <a:pt x="11" y="3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1" name="Freeform 157"/>
              <p:cNvSpPr>
                <a:spLocks noChangeArrowheads="1"/>
              </p:cNvSpPr>
              <p:nvPr/>
            </p:nvSpPr>
            <p:spPr bwMode="auto">
              <a:xfrm>
                <a:off x="79865" y="74874"/>
                <a:ext cx="19966" cy="22463"/>
              </a:xfrm>
              <a:custGeom>
                <a:avLst/>
                <a:gdLst>
                  <a:gd name="T0" fmla="*/ 0 w 8"/>
                  <a:gd name="T1" fmla="*/ 7488 h 9"/>
                  <a:gd name="T2" fmla="*/ 17470 w 8"/>
                  <a:gd name="T3" fmla="*/ 22463 h 9"/>
                  <a:gd name="T4" fmla="*/ 19966 w 8"/>
                  <a:gd name="T5" fmla="*/ 17471 h 9"/>
                  <a:gd name="T6" fmla="*/ 4992 w 8"/>
                  <a:gd name="T7" fmla="*/ 0 h 9"/>
                  <a:gd name="T8" fmla="*/ 0 w 8"/>
                  <a:gd name="T9" fmla="*/ 7488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9"/>
                  <a:gd name="T17" fmla="*/ 8 w 8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9">
                    <a:moveTo>
                      <a:pt x="0" y="3"/>
                    </a:moveTo>
                    <a:lnTo>
                      <a:pt x="7" y="9"/>
                    </a:lnTo>
                    <a:lnTo>
                      <a:pt x="8" y="7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2" name="Freeform 158"/>
              <p:cNvSpPr>
                <a:spLocks noChangeArrowheads="1"/>
              </p:cNvSpPr>
              <p:nvPr/>
            </p:nvSpPr>
            <p:spPr bwMode="auto">
              <a:xfrm>
                <a:off x="49916" y="124789"/>
                <a:ext cx="27454" cy="12480"/>
              </a:xfrm>
              <a:custGeom>
                <a:avLst/>
                <a:gdLst>
                  <a:gd name="T0" fmla="*/ 27454 w 11"/>
                  <a:gd name="T1" fmla="*/ 7488 h 5"/>
                  <a:gd name="T2" fmla="*/ 4992 w 11"/>
                  <a:gd name="T3" fmla="*/ 0 h 5"/>
                  <a:gd name="T4" fmla="*/ 0 w 11"/>
                  <a:gd name="T5" fmla="*/ 7488 h 5"/>
                  <a:gd name="T6" fmla="*/ 24958 w 11"/>
                  <a:gd name="T7" fmla="*/ 12480 h 5"/>
                  <a:gd name="T8" fmla="*/ 27454 w 11"/>
                  <a:gd name="T9" fmla="*/ 7488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5"/>
                  <a:gd name="T17" fmla="*/ 11 w 11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5">
                    <a:moveTo>
                      <a:pt x="11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10" y="5"/>
                    </a:lnTo>
                    <a:lnTo>
                      <a:pt x="11" y="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3" name="Rectangle 159"/>
              <p:cNvSpPr>
                <a:spLocks noChangeArrowheads="1"/>
              </p:cNvSpPr>
              <p:nvPr/>
            </p:nvSpPr>
            <p:spPr bwMode="auto">
              <a:xfrm>
                <a:off x="187185" y="34941"/>
                <a:ext cx="7488" cy="224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endParaRPr>
              </a:p>
            </p:txBody>
          </p:sp>
          <p:sp>
            <p:nvSpPr>
              <p:cNvPr id="34" name="Freeform 160"/>
              <p:cNvSpPr>
                <a:spLocks noChangeArrowheads="1"/>
              </p:cNvSpPr>
              <p:nvPr/>
            </p:nvSpPr>
            <p:spPr bwMode="auto">
              <a:xfrm>
                <a:off x="119798" y="44924"/>
                <a:ext cx="17471" cy="22463"/>
              </a:xfrm>
              <a:custGeom>
                <a:avLst/>
                <a:gdLst>
                  <a:gd name="T0" fmla="*/ 17471 w 7"/>
                  <a:gd name="T1" fmla="*/ 19967 h 9"/>
                  <a:gd name="T2" fmla="*/ 7488 w 7"/>
                  <a:gd name="T3" fmla="*/ 0 h 9"/>
                  <a:gd name="T4" fmla="*/ 0 w 7"/>
                  <a:gd name="T5" fmla="*/ 4992 h 9"/>
                  <a:gd name="T6" fmla="*/ 9983 w 7"/>
                  <a:gd name="T7" fmla="*/ 22463 h 9"/>
                  <a:gd name="T8" fmla="*/ 17471 w 7"/>
                  <a:gd name="T9" fmla="*/ 19967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9"/>
                  <a:gd name="T17" fmla="*/ 7 w 7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9">
                    <a:moveTo>
                      <a:pt x="7" y="8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4" y="9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5" name="Freeform 161"/>
              <p:cNvSpPr>
                <a:spLocks noChangeArrowheads="1"/>
              </p:cNvSpPr>
              <p:nvPr/>
            </p:nvSpPr>
            <p:spPr bwMode="auto">
              <a:xfrm>
                <a:off x="234604" y="44924"/>
                <a:ext cx="12480" cy="27454"/>
              </a:xfrm>
              <a:custGeom>
                <a:avLst/>
                <a:gdLst>
                  <a:gd name="T0" fmla="*/ 0 w 5"/>
                  <a:gd name="T1" fmla="*/ 22462 h 11"/>
                  <a:gd name="T2" fmla="*/ 4992 w 5"/>
                  <a:gd name="T3" fmla="*/ 27454 h 11"/>
                  <a:gd name="T4" fmla="*/ 12480 w 5"/>
                  <a:gd name="T5" fmla="*/ 4992 h 11"/>
                  <a:gd name="T6" fmla="*/ 4992 w 5"/>
                  <a:gd name="T7" fmla="*/ 0 h 11"/>
                  <a:gd name="T8" fmla="*/ 0 w 5"/>
                  <a:gd name="T9" fmla="*/ 22462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1"/>
                  <a:gd name="T17" fmla="*/ 5 w 5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1">
                    <a:moveTo>
                      <a:pt x="0" y="9"/>
                    </a:moveTo>
                    <a:lnTo>
                      <a:pt x="2" y="11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6" name="Freeform 162"/>
              <p:cNvSpPr>
                <a:spLocks noChangeArrowheads="1"/>
              </p:cNvSpPr>
              <p:nvPr/>
            </p:nvSpPr>
            <p:spPr bwMode="auto">
              <a:xfrm>
                <a:off x="277033" y="272040"/>
                <a:ext cx="22463" cy="19966"/>
              </a:xfrm>
              <a:custGeom>
                <a:avLst/>
                <a:gdLst>
                  <a:gd name="T0" fmla="*/ 0 w 9"/>
                  <a:gd name="T1" fmla="*/ 2496 h 8"/>
                  <a:gd name="T2" fmla="*/ 19967 w 9"/>
                  <a:gd name="T3" fmla="*/ 19966 h 8"/>
                  <a:gd name="T4" fmla="*/ 22463 w 9"/>
                  <a:gd name="T5" fmla="*/ 14975 h 8"/>
                  <a:gd name="T6" fmla="*/ 7488 w 9"/>
                  <a:gd name="T7" fmla="*/ 0 h 8"/>
                  <a:gd name="T8" fmla="*/ 0 w 9"/>
                  <a:gd name="T9" fmla="*/ 2496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8"/>
                  <a:gd name="T17" fmla="*/ 9 w 9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8">
                    <a:moveTo>
                      <a:pt x="0" y="1"/>
                    </a:moveTo>
                    <a:lnTo>
                      <a:pt x="8" y="8"/>
                    </a:lnTo>
                    <a:lnTo>
                      <a:pt x="9" y="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7" name="Freeform 163"/>
              <p:cNvSpPr>
                <a:spLocks noChangeArrowheads="1"/>
              </p:cNvSpPr>
              <p:nvPr/>
            </p:nvSpPr>
            <p:spPr bwMode="auto">
              <a:xfrm>
                <a:off x="304486" y="227116"/>
                <a:ext cx="24958" cy="14975"/>
              </a:xfrm>
              <a:custGeom>
                <a:avLst/>
                <a:gdLst>
                  <a:gd name="T0" fmla="*/ 0 w 10"/>
                  <a:gd name="T1" fmla="*/ 7488 h 6"/>
                  <a:gd name="T2" fmla="*/ 22462 w 10"/>
                  <a:gd name="T3" fmla="*/ 14975 h 6"/>
                  <a:gd name="T4" fmla="*/ 24958 w 10"/>
                  <a:gd name="T5" fmla="*/ 7488 h 6"/>
                  <a:gd name="T6" fmla="*/ 2496 w 10"/>
                  <a:gd name="T7" fmla="*/ 0 h 6"/>
                  <a:gd name="T8" fmla="*/ 0 w 10"/>
                  <a:gd name="T9" fmla="*/ 7488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6"/>
                  <a:gd name="T17" fmla="*/ 10 w 10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6">
                    <a:moveTo>
                      <a:pt x="0" y="3"/>
                    </a:moveTo>
                    <a:lnTo>
                      <a:pt x="9" y="6"/>
                    </a:lnTo>
                    <a:lnTo>
                      <a:pt x="10" y="3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8" name="Freeform 164"/>
              <p:cNvSpPr>
                <a:spLocks noChangeArrowheads="1"/>
              </p:cNvSpPr>
              <p:nvPr/>
            </p:nvSpPr>
            <p:spPr bwMode="auto">
              <a:xfrm>
                <a:off x="274536" y="74874"/>
                <a:ext cx="22463" cy="22463"/>
              </a:xfrm>
              <a:custGeom>
                <a:avLst/>
                <a:gdLst>
                  <a:gd name="T0" fmla="*/ 22463 w 9"/>
                  <a:gd name="T1" fmla="*/ 7488 h 9"/>
                  <a:gd name="T2" fmla="*/ 19967 w 9"/>
                  <a:gd name="T3" fmla="*/ 0 h 9"/>
                  <a:gd name="T4" fmla="*/ 0 w 9"/>
                  <a:gd name="T5" fmla="*/ 17471 h 9"/>
                  <a:gd name="T6" fmla="*/ 4992 w 9"/>
                  <a:gd name="T7" fmla="*/ 22463 h 9"/>
                  <a:gd name="T8" fmla="*/ 22463 w 9"/>
                  <a:gd name="T9" fmla="*/ 7488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9"/>
                  <a:gd name="T17" fmla="*/ 9 w 9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9">
                    <a:moveTo>
                      <a:pt x="9" y="3"/>
                    </a:moveTo>
                    <a:lnTo>
                      <a:pt x="8" y="0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9" y="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9" name="Freeform 165"/>
              <p:cNvSpPr>
                <a:spLocks noChangeArrowheads="1"/>
              </p:cNvSpPr>
              <p:nvPr/>
            </p:nvSpPr>
            <p:spPr bwMode="auto">
              <a:xfrm>
                <a:off x="299494" y="124789"/>
                <a:ext cx="27454" cy="12480"/>
              </a:xfrm>
              <a:custGeom>
                <a:avLst/>
                <a:gdLst>
                  <a:gd name="T0" fmla="*/ 24958 w 11"/>
                  <a:gd name="T1" fmla="*/ 0 h 5"/>
                  <a:gd name="T2" fmla="*/ 0 w 11"/>
                  <a:gd name="T3" fmla="*/ 7488 h 5"/>
                  <a:gd name="T4" fmla="*/ 4992 w 11"/>
                  <a:gd name="T5" fmla="*/ 12480 h 5"/>
                  <a:gd name="T6" fmla="*/ 27454 w 11"/>
                  <a:gd name="T7" fmla="*/ 7488 h 5"/>
                  <a:gd name="T8" fmla="*/ 24958 w 11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5"/>
                  <a:gd name="T17" fmla="*/ 11 w 11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5">
                    <a:moveTo>
                      <a:pt x="10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11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0" name="Rectangle 166"/>
              <p:cNvSpPr>
                <a:spLocks noChangeArrowheads="1"/>
              </p:cNvSpPr>
              <p:nvPr/>
            </p:nvSpPr>
            <p:spPr bwMode="auto">
              <a:xfrm>
                <a:off x="39933" y="174705"/>
                <a:ext cx="24958" cy="74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endParaRPr>
              </a:p>
            </p:txBody>
          </p:sp>
          <p:sp>
            <p:nvSpPr>
              <p:cNvPr id="41" name="Rectangle 167"/>
              <p:cNvSpPr>
                <a:spLocks noChangeArrowheads="1"/>
              </p:cNvSpPr>
              <p:nvPr/>
            </p:nvSpPr>
            <p:spPr bwMode="auto">
              <a:xfrm>
                <a:off x="316965" y="177200"/>
                <a:ext cx="27454" cy="74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charset="0"/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6929928" y="3689210"/>
            <a:ext cx="953933" cy="960661"/>
            <a:chOff x="5301408" y="2944341"/>
            <a:chExt cx="716756" cy="720329"/>
          </a:xfrm>
        </p:grpSpPr>
        <p:sp>
          <p:nvSpPr>
            <p:cNvPr id="6" name="Oval 14"/>
            <p:cNvSpPr>
              <a:spLocks noChangeArrowheads="1"/>
            </p:cNvSpPr>
            <p:nvPr/>
          </p:nvSpPr>
          <p:spPr bwMode="auto">
            <a:xfrm>
              <a:off x="5301408" y="2944341"/>
              <a:ext cx="716756" cy="720329"/>
            </a:xfrm>
            <a:prstGeom prst="ellipse">
              <a:avLst/>
            </a:prstGeom>
            <a:solidFill>
              <a:srgbClr val="FACBD1"/>
            </a:solidFill>
            <a:ln>
              <a:noFill/>
            </a:ln>
          </p:spPr>
          <p:txBody>
            <a:bodyPr lIns="68580" tIns="34290" rIns="68580" bIns="3429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endParaRPr>
            </a:p>
          </p:txBody>
        </p:sp>
        <p:grpSp>
          <p:nvGrpSpPr>
            <p:cNvPr id="42" name="Group 54"/>
            <p:cNvGrpSpPr/>
            <p:nvPr/>
          </p:nvGrpSpPr>
          <p:grpSpPr bwMode="auto">
            <a:xfrm>
              <a:off x="5513338" y="3145557"/>
              <a:ext cx="300038" cy="389334"/>
              <a:chOff x="0" y="0"/>
              <a:chExt cx="299494" cy="389342"/>
            </a:xfrm>
          </p:grpSpPr>
          <p:sp>
            <p:nvSpPr>
              <p:cNvPr id="43" name="Freeform 170"/>
              <p:cNvSpPr>
                <a:spLocks noChangeArrowheads="1"/>
              </p:cNvSpPr>
              <p:nvPr/>
            </p:nvSpPr>
            <p:spPr bwMode="auto">
              <a:xfrm>
                <a:off x="0" y="112310"/>
                <a:ext cx="299494" cy="277032"/>
              </a:xfrm>
              <a:custGeom>
                <a:avLst/>
                <a:gdLst>
                  <a:gd name="T0" fmla="*/ 149747 w 90"/>
                  <a:gd name="T1" fmla="*/ 277032 h 83"/>
                  <a:gd name="T2" fmla="*/ 299494 w 90"/>
                  <a:gd name="T3" fmla="*/ 0 h 83"/>
                  <a:gd name="T4" fmla="*/ 0 w 90"/>
                  <a:gd name="T5" fmla="*/ 0 h 83"/>
                  <a:gd name="T6" fmla="*/ 149747 w 90"/>
                  <a:gd name="T7" fmla="*/ 277032 h 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83"/>
                  <a:gd name="T14" fmla="*/ 90 w 90"/>
                  <a:gd name="T15" fmla="*/ 83 h 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Freeform 17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9494" cy="94840"/>
              </a:xfrm>
              <a:custGeom>
                <a:avLst/>
                <a:gdLst>
                  <a:gd name="T0" fmla="*/ 279528 w 90"/>
                  <a:gd name="T1" fmla="*/ 0 h 29"/>
                  <a:gd name="T2" fmla="*/ 226284 w 90"/>
                  <a:gd name="T3" fmla="*/ 52326 h 29"/>
                  <a:gd name="T4" fmla="*/ 173041 w 90"/>
                  <a:gd name="T5" fmla="*/ 0 h 29"/>
                  <a:gd name="T6" fmla="*/ 129781 w 90"/>
                  <a:gd name="T7" fmla="*/ 0 h 29"/>
                  <a:gd name="T8" fmla="*/ 76537 w 90"/>
                  <a:gd name="T9" fmla="*/ 52326 h 29"/>
                  <a:gd name="T10" fmla="*/ 23294 w 90"/>
                  <a:gd name="T11" fmla="*/ 0 h 29"/>
                  <a:gd name="T12" fmla="*/ 0 w 90"/>
                  <a:gd name="T13" fmla="*/ 0 h 29"/>
                  <a:gd name="T14" fmla="*/ 0 w 90"/>
                  <a:gd name="T15" fmla="*/ 94840 h 29"/>
                  <a:gd name="T16" fmla="*/ 299494 w 90"/>
                  <a:gd name="T17" fmla="*/ 94840 h 29"/>
                  <a:gd name="T18" fmla="*/ 299494 w 90"/>
                  <a:gd name="T19" fmla="*/ 0 h 29"/>
                  <a:gd name="T20" fmla="*/ 279528 w 90"/>
                  <a:gd name="T21" fmla="*/ 0 h 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0"/>
                  <a:gd name="T34" fmla="*/ 0 h 29"/>
                  <a:gd name="T35" fmla="*/ 90 w 90"/>
                  <a:gd name="T36" fmla="*/ 29 h 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1545437" y="1558292"/>
            <a:ext cx="4188114" cy="1629782"/>
            <a:chOff x="1255664" y="1346523"/>
            <a:chExt cx="3146822" cy="1222054"/>
          </a:xfrm>
        </p:grpSpPr>
        <p:sp>
          <p:nvSpPr>
            <p:cNvPr id="45" name="矩形 104"/>
            <p:cNvSpPr>
              <a:spLocks noChangeArrowheads="1"/>
            </p:cNvSpPr>
            <p:nvPr/>
          </p:nvSpPr>
          <p:spPr bwMode="auto">
            <a:xfrm>
              <a:off x="2299746" y="1346523"/>
              <a:ext cx="797816" cy="326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3" tIns="34287" rIns="68573" bIns="34287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sym typeface="方正兰亭黑_GBK" panose="02000000000000000000" pitchFamily="2" charset="-122"/>
                </a:rPr>
                <a:t>添加标题</a:t>
              </a:r>
            </a:p>
          </p:txBody>
        </p:sp>
        <p:sp>
          <p:nvSpPr>
            <p:cNvPr id="46" name="矩形 47"/>
            <p:cNvSpPr>
              <a:spLocks noChangeArrowheads="1"/>
            </p:cNvSpPr>
            <p:nvPr/>
          </p:nvSpPr>
          <p:spPr bwMode="auto">
            <a:xfrm>
              <a:off x="1255664" y="1685852"/>
              <a:ext cx="3146822" cy="88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68573" tIns="34287" rIns="68573" bIns="34287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9pPr>
            </a:lstStyle>
            <a:p>
              <a:pPr algn="just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cs typeface="方正兰亭纤黑简体"/>
                </a:rPr>
                <a:t>单击此处添加文字阐述，添加简短问题说明文字，具体说明文字在此处添加此处。单击此处添加文字阐述，添加简短问题说明文字，具体说明文字在此处添加此处。</a:t>
              </a:r>
            </a:p>
            <a:p>
              <a:pPr lvl="0" algn="just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cs typeface="方正兰亭纤黑简体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789332" y="4764194"/>
            <a:ext cx="2658243" cy="1318240"/>
            <a:chOff x="711225" y="3750395"/>
            <a:chExt cx="1997323" cy="988451"/>
          </a:xfrm>
        </p:grpSpPr>
        <p:sp>
          <p:nvSpPr>
            <p:cNvPr id="47" name="矩形 106"/>
            <p:cNvSpPr>
              <a:spLocks noChangeArrowheads="1"/>
            </p:cNvSpPr>
            <p:nvPr/>
          </p:nvSpPr>
          <p:spPr bwMode="auto">
            <a:xfrm>
              <a:off x="1117551" y="3750395"/>
              <a:ext cx="1164431" cy="363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73" tIns="34287" rIns="68573" bIns="34287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sym typeface="方正兰亭黑_GBK" panose="02000000000000000000" pitchFamily="2" charset="-122"/>
                </a:rPr>
                <a:t>添加标题</a:t>
              </a:r>
            </a:p>
          </p:txBody>
        </p:sp>
        <p:sp>
          <p:nvSpPr>
            <p:cNvPr id="48" name="矩形 47"/>
            <p:cNvSpPr>
              <a:spLocks noChangeArrowheads="1"/>
            </p:cNvSpPr>
            <p:nvPr/>
          </p:nvSpPr>
          <p:spPr bwMode="auto">
            <a:xfrm>
              <a:off x="711225" y="4063822"/>
              <a:ext cx="1997323" cy="675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 lIns="68573" tIns="34287" rIns="68573" bIns="34287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750"/>
                </a:spcBef>
                <a:buNone/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3461363" y="4764195"/>
            <a:ext cx="2633614" cy="1321026"/>
            <a:chOff x="2771800" y="3750395"/>
            <a:chExt cx="1978818" cy="990540"/>
          </a:xfrm>
        </p:grpSpPr>
        <p:sp>
          <p:nvSpPr>
            <p:cNvPr id="49" name="矩形 108"/>
            <p:cNvSpPr>
              <a:spLocks noChangeArrowheads="1"/>
            </p:cNvSpPr>
            <p:nvPr/>
          </p:nvSpPr>
          <p:spPr bwMode="auto">
            <a:xfrm>
              <a:off x="3097561" y="3750395"/>
              <a:ext cx="1163240" cy="363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73" tIns="34287" rIns="68573" bIns="34287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sym typeface="方正兰亭黑_GBK" panose="02000000000000000000" pitchFamily="2" charset="-122"/>
                </a:rPr>
                <a:t>添加标题</a:t>
              </a:r>
            </a:p>
          </p:txBody>
        </p:sp>
        <p:sp>
          <p:nvSpPr>
            <p:cNvPr id="50" name="矩形 47"/>
            <p:cNvSpPr>
              <a:spLocks noChangeArrowheads="1"/>
            </p:cNvSpPr>
            <p:nvPr/>
          </p:nvSpPr>
          <p:spPr bwMode="auto">
            <a:xfrm>
              <a:off x="2771800" y="4065911"/>
              <a:ext cx="1978818" cy="675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 lIns="68573" tIns="34287" rIns="68573" bIns="34287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750"/>
                </a:spcBef>
                <a:buNone/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108765" y="4764199"/>
            <a:ext cx="2633614" cy="1304272"/>
            <a:chOff x="4788024" y="3750395"/>
            <a:chExt cx="1978818" cy="977977"/>
          </a:xfrm>
        </p:grpSpPr>
        <p:sp>
          <p:nvSpPr>
            <p:cNvPr id="53" name="矩形 112"/>
            <p:cNvSpPr>
              <a:spLocks noChangeArrowheads="1"/>
            </p:cNvSpPr>
            <p:nvPr/>
          </p:nvSpPr>
          <p:spPr bwMode="auto">
            <a:xfrm>
              <a:off x="5077570" y="3750395"/>
              <a:ext cx="1163241" cy="363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73" tIns="34287" rIns="68573" bIns="34287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sym typeface="方正兰亭黑_GBK" panose="02000000000000000000" pitchFamily="2" charset="-122"/>
                </a:rPr>
                <a:t>添加标题</a:t>
              </a:r>
            </a:p>
          </p:txBody>
        </p:sp>
        <p:sp>
          <p:nvSpPr>
            <p:cNvPr id="55" name="矩形 47"/>
            <p:cNvSpPr>
              <a:spLocks noChangeArrowheads="1"/>
            </p:cNvSpPr>
            <p:nvPr/>
          </p:nvSpPr>
          <p:spPr bwMode="auto">
            <a:xfrm>
              <a:off x="4788024" y="4053349"/>
              <a:ext cx="1978818" cy="6750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 lIns="68573" tIns="34287" rIns="68573" bIns="34287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750"/>
                </a:spcBef>
                <a:buNone/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756166" y="4764199"/>
            <a:ext cx="2633614" cy="1282123"/>
            <a:chOff x="6769646" y="3750395"/>
            <a:chExt cx="1978818" cy="961370"/>
          </a:xfrm>
        </p:grpSpPr>
        <p:sp>
          <p:nvSpPr>
            <p:cNvPr id="51" name="矩形 110"/>
            <p:cNvSpPr>
              <a:spLocks noChangeArrowheads="1"/>
            </p:cNvSpPr>
            <p:nvPr/>
          </p:nvSpPr>
          <p:spPr bwMode="auto">
            <a:xfrm>
              <a:off x="7056389" y="3750395"/>
              <a:ext cx="1164431" cy="363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73" tIns="34287" rIns="68573" bIns="34287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  <a:sym typeface="方正兰亭黑_GBK" panose="02000000000000000000" pitchFamily="2" charset="-122"/>
                </a:rPr>
                <a:t>添加标题</a:t>
              </a:r>
            </a:p>
          </p:txBody>
        </p:sp>
        <p:sp>
          <p:nvSpPr>
            <p:cNvPr id="56" name="矩形 47"/>
            <p:cNvSpPr>
              <a:spLocks noChangeArrowheads="1"/>
            </p:cNvSpPr>
            <p:nvPr/>
          </p:nvSpPr>
          <p:spPr bwMode="auto">
            <a:xfrm>
              <a:off x="6769646" y="4036741"/>
              <a:ext cx="1978818" cy="675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 lIns="68573" tIns="34287" rIns="68573" bIns="34287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750"/>
                </a:spcBef>
                <a:buNone/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69" name="矩形 68"/>
          <p:cNvSpPr/>
          <p:nvPr/>
        </p:nvSpPr>
        <p:spPr>
          <a:xfrm>
            <a:off x="688804" y="-94512"/>
            <a:ext cx="3270635" cy="94677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/>
        </p:nvSpPr>
        <p:spPr>
          <a:xfrm>
            <a:off x="1835853" y="11385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Part 4  </a:t>
            </a:r>
          </a:p>
          <a:p>
            <a:r>
              <a:rPr lang="zh-CN" altLang="en-US" b="1" dirty="0">
                <a:solidFill>
                  <a:schemeClr val="bg1"/>
                </a:solidFill>
              </a:rPr>
              <a:t>在此添加标题文本</a:t>
            </a:r>
          </a:p>
        </p:txBody>
      </p:sp>
      <p:grpSp>
        <p:nvGrpSpPr>
          <p:cNvPr id="73" name="组合 72"/>
          <p:cNvGrpSpPr/>
          <p:nvPr/>
        </p:nvGrpSpPr>
        <p:grpSpPr>
          <a:xfrm rot="9954612">
            <a:off x="782102" y="-274158"/>
            <a:ext cx="1147643" cy="908312"/>
            <a:chOff x="4667250" y="2298700"/>
            <a:chExt cx="2862263" cy="2265363"/>
          </a:xfrm>
        </p:grpSpPr>
        <p:sp>
          <p:nvSpPr>
            <p:cNvPr id="74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82" name="图片 8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151395" y="-100516"/>
            <a:ext cx="1942898" cy="14799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849115" y="2470569"/>
            <a:ext cx="2034550" cy="1816080"/>
            <a:chOff x="3342359" y="1161598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2" name="任意多边形 11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rgbClr val="FACBD1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84000"/>
                  </a:schemeClr>
                </a:gs>
                <a:gs pos="0">
                  <a:schemeClr val="bg1">
                    <a:lumMod val="91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505299" y="3384345"/>
            <a:ext cx="1969029" cy="1757595"/>
            <a:chOff x="3342359" y="1161598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5" name="任意多边形 14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rgbClr val="E88CA3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84000"/>
                  </a:schemeClr>
                </a:gs>
                <a:gs pos="0">
                  <a:schemeClr val="bg1">
                    <a:lumMod val="91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089475" y="2483486"/>
            <a:ext cx="2020080" cy="1803164"/>
            <a:chOff x="3342359" y="1161598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8" name="任意多边形 17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rgbClr val="FACBD1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84000"/>
                  </a:schemeClr>
                </a:gs>
                <a:gs pos="0">
                  <a:schemeClr val="bg1">
                    <a:lumMod val="91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733650" y="3397263"/>
            <a:ext cx="1956225" cy="1744677"/>
            <a:chOff x="3337529" y="1161598"/>
            <a:chExt cx="2138277" cy="190704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1" name="任意多边形 20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rgbClr val="E87071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Freeform 5"/>
            <p:cNvSpPr/>
            <p:nvPr/>
          </p:nvSpPr>
          <p:spPr bwMode="auto">
            <a:xfrm rot="10800000">
              <a:off x="3337529" y="1173504"/>
              <a:ext cx="2138277" cy="189513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E88CA3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84000"/>
                  </a:schemeClr>
                </a:gs>
                <a:gs pos="0">
                  <a:schemeClr val="bg1">
                    <a:lumMod val="91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305021" y="2529055"/>
            <a:ext cx="1969030" cy="1757596"/>
            <a:chOff x="3342359" y="1161599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5" name="任意多边形 24"/>
            <p:cNvSpPr/>
            <p:nvPr/>
          </p:nvSpPr>
          <p:spPr bwMode="auto">
            <a:xfrm rot="10800000">
              <a:off x="3342359" y="1161599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rgbClr val="FACBD1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84000"/>
                  </a:schemeClr>
                </a:gs>
                <a:gs pos="0">
                  <a:schemeClr val="bg1">
                    <a:lumMod val="91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7" name="Freeform 1560"/>
          <p:cNvSpPr>
            <a:spLocks noEditPoints="1"/>
          </p:cNvSpPr>
          <p:nvPr/>
        </p:nvSpPr>
        <p:spPr bwMode="auto">
          <a:xfrm>
            <a:off x="2535470" y="3068960"/>
            <a:ext cx="735019" cy="654789"/>
          </a:xfrm>
          <a:custGeom>
            <a:avLst/>
            <a:gdLst>
              <a:gd name="T0" fmla="*/ 85 w 176"/>
              <a:gd name="T1" fmla="*/ 125 h 157"/>
              <a:gd name="T2" fmla="*/ 91 w 176"/>
              <a:gd name="T3" fmla="*/ 125 h 157"/>
              <a:gd name="T4" fmla="*/ 89 w 176"/>
              <a:gd name="T5" fmla="*/ 108 h 157"/>
              <a:gd name="T6" fmla="*/ 73 w 176"/>
              <a:gd name="T7" fmla="*/ 85 h 157"/>
              <a:gd name="T8" fmla="*/ 76 w 176"/>
              <a:gd name="T9" fmla="*/ 90 h 157"/>
              <a:gd name="T10" fmla="*/ 73 w 176"/>
              <a:gd name="T11" fmla="*/ 85 h 157"/>
              <a:gd name="T12" fmla="*/ 85 w 176"/>
              <a:gd name="T13" fmla="*/ 76 h 157"/>
              <a:gd name="T14" fmla="*/ 89 w 176"/>
              <a:gd name="T15" fmla="*/ 95 h 157"/>
              <a:gd name="T16" fmla="*/ 91 w 176"/>
              <a:gd name="T17" fmla="*/ 77 h 157"/>
              <a:gd name="T18" fmla="*/ 129 w 176"/>
              <a:gd name="T19" fmla="*/ 55 h 157"/>
              <a:gd name="T20" fmla="*/ 104 w 176"/>
              <a:gd name="T21" fmla="*/ 32 h 157"/>
              <a:gd name="T22" fmla="*/ 103 w 176"/>
              <a:gd name="T23" fmla="*/ 28 h 157"/>
              <a:gd name="T24" fmla="*/ 112 w 176"/>
              <a:gd name="T25" fmla="*/ 6 h 157"/>
              <a:gd name="T26" fmla="*/ 60 w 176"/>
              <a:gd name="T27" fmla="*/ 6 h 157"/>
              <a:gd name="T28" fmla="*/ 70 w 176"/>
              <a:gd name="T29" fmla="*/ 30 h 157"/>
              <a:gd name="T30" fmla="*/ 73 w 176"/>
              <a:gd name="T31" fmla="*/ 33 h 157"/>
              <a:gd name="T32" fmla="*/ 57 w 176"/>
              <a:gd name="T33" fmla="*/ 156 h 157"/>
              <a:gd name="T34" fmla="*/ 118 w 176"/>
              <a:gd name="T35" fmla="*/ 156 h 157"/>
              <a:gd name="T36" fmla="*/ 114 w 176"/>
              <a:gd name="T37" fmla="*/ 114 h 157"/>
              <a:gd name="T38" fmla="*/ 101 w 176"/>
              <a:gd name="T39" fmla="*/ 129 h 157"/>
              <a:gd name="T40" fmla="*/ 98 w 176"/>
              <a:gd name="T41" fmla="*/ 136 h 157"/>
              <a:gd name="T42" fmla="*/ 91 w 176"/>
              <a:gd name="T43" fmla="*/ 136 h 157"/>
              <a:gd name="T44" fmla="*/ 89 w 176"/>
              <a:gd name="T45" fmla="*/ 132 h 157"/>
              <a:gd name="T46" fmla="*/ 86 w 176"/>
              <a:gd name="T47" fmla="*/ 136 h 157"/>
              <a:gd name="T48" fmla="*/ 78 w 176"/>
              <a:gd name="T49" fmla="*/ 136 h 157"/>
              <a:gd name="T50" fmla="*/ 71 w 176"/>
              <a:gd name="T51" fmla="*/ 127 h 157"/>
              <a:gd name="T52" fmla="*/ 67 w 176"/>
              <a:gd name="T53" fmla="*/ 108 h 157"/>
              <a:gd name="T54" fmla="*/ 77 w 176"/>
              <a:gd name="T55" fmla="*/ 122 h 157"/>
              <a:gd name="T56" fmla="*/ 72 w 176"/>
              <a:gd name="T57" fmla="*/ 102 h 157"/>
              <a:gd name="T58" fmla="*/ 63 w 176"/>
              <a:gd name="T59" fmla="*/ 87 h 157"/>
              <a:gd name="T60" fmla="*/ 71 w 176"/>
              <a:gd name="T61" fmla="*/ 73 h 157"/>
              <a:gd name="T62" fmla="*/ 77 w 176"/>
              <a:gd name="T63" fmla="*/ 63 h 157"/>
              <a:gd name="T64" fmla="*/ 85 w 176"/>
              <a:gd name="T65" fmla="*/ 63 h 157"/>
              <a:gd name="T66" fmla="*/ 87 w 176"/>
              <a:gd name="T67" fmla="*/ 68 h 157"/>
              <a:gd name="T68" fmla="*/ 91 w 176"/>
              <a:gd name="T69" fmla="*/ 63 h 157"/>
              <a:gd name="T70" fmla="*/ 99 w 176"/>
              <a:gd name="T71" fmla="*/ 63 h 157"/>
              <a:gd name="T72" fmla="*/ 100 w 176"/>
              <a:gd name="T73" fmla="*/ 71 h 157"/>
              <a:gd name="T74" fmla="*/ 112 w 176"/>
              <a:gd name="T75" fmla="*/ 87 h 157"/>
              <a:gd name="T76" fmla="*/ 103 w 176"/>
              <a:gd name="T77" fmla="*/ 86 h 157"/>
              <a:gd name="T78" fmla="*/ 100 w 176"/>
              <a:gd name="T79" fmla="*/ 98 h 157"/>
              <a:gd name="T80" fmla="*/ 112 w 176"/>
              <a:gd name="T81" fmla="*/ 106 h 157"/>
              <a:gd name="T82" fmla="*/ 101 w 176"/>
              <a:gd name="T83" fmla="*/ 111 h 157"/>
              <a:gd name="T84" fmla="*/ 99 w 176"/>
              <a:gd name="T85" fmla="*/ 123 h 157"/>
              <a:gd name="T86" fmla="*/ 104 w 176"/>
              <a:gd name="T87" fmla="*/ 116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76" h="157">
                <a:moveTo>
                  <a:pt x="85" y="106"/>
                </a:moveTo>
                <a:cubicBezTo>
                  <a:pt x="85" y="125"/>
                  <a:pt x="85" y="125"/>
                  <a:pt x="85" y="125"/>
                </a:cubicBezTo>
                <a:cubicBezTo>
                  <a:pt x="87" y="125"/>
                  <a:pt x="88" y="125"/>
                  <a:pt x="89" y="125"/>
                </a:cubicBezTo>
                <a:cubicBezTo>
                  <a:pt x="90" y="125"/>
                  <a:pt x="90" y="125"/>
                  <a:pt x="91" y="125"/>
                </a:cubicBezTo>
                <a:cubicBezTo>
                  <a:pt x="91" y="108"/>
                  <a:pt x="91" y="108"/>
                  <a:pt x="91" y="108"/>
                </a:cubicBezTo>
                <a:cubicBezTo>
                  <a:pt x="90" y="108"/>
                  <a:pt x="90" y="108"/>
                  <a:pt x="89" y="108"/>
                </a:cubicBezTo>
                <a:cubicBezTo>
                  <a:pt x="88" y="107"/>
                  <a:pt x="86" y="107"/>
                  <a:pt x="85" y="106"/>
                </a:cubicBezTo>
                <a:close/>
                <a:moveTo>
                  <a:pt x="73" y="85"/>
                </a:moveTo>
                <a:cubicBezTo>
                  <a:pt x="73" y="86"/>
                  <a:pt x="73" y="88"/>
                  <a:pt x="74" y="89"/>
                </a:cubicBezTo>
                <a:cubicBezTo>
                  <a:pt x="75" y="89"/>
                  <a:pt x="75" y="90"/>
                  <a:pt x="76" y="90"/>
                </a:cubicBezTo>
                <a:cubicBezTo>
                  <a:pt x="76" y="79"/>
                  <a:pt x="76" y="79"/>
                  <a:pt x="76" y="79"/>
                </a:cubicBezTo>
                <a:cubicBezTo>
                  <a:pt x="74" y="81"/>
                  <a:pt x="73" y="83"/>
                  <a:pt x="73" y="85"/>
                </a:cubicBezTo>
                <a:close/>
                <a:moveTo>
                  <a:pt x="88" y="76"/>
                </a:moveTo>
                <a:cubicBezTo>
                  <a:pt x="87" y="76"/>
                  <a:pt x="86" y="76"/>
                  <a:pt x="85" y="76"/>
                </a:cubicBezTo>
                <a:cubicBezTo>
                  <a:pt x="85" y="94"/>
                  <a:pt x="85" y="94"/>
                  <a:pt x="85" y="94"/>
                </a:cubicBezTo>
                <a:cubicBezTo>
                  <a:pt x="86" y="94"/>
                  <a:pt x="87" y="94"/>
                  <a:pt x="89" y="95"/>
                </a:cubicBezTo>
                <a:cubicBezTo>
                  <a:pt x="90" y="95"/>
                  <a:pt x="90" y="95"/>
                  <a:pt x="91" y="95"/>
                </a:cubicBezTo>
                <a:cubicBezTo>
                  <a:pt x="91" y="77"/>
                  <a:pt x="91" y="77"/>
                  <a:pt x="91" y="77"/>
                </a:cubicBezTo>
                <a:cubicBezTo>
                  <a:pt x="90" y="76"/>
                  <a:pt x="89" y="76"/>
                  <a:pt x="88" y="76"/>
                </a:cubicBezTo>
                <a:close/>
                <a:moveTo>
                  <a:pt x="129" y="55"/>
                </a:moveTo>
                <a:cubicBezTo>
                  <a:pt x="122" y="48"/>
                  <a:pt x="105" y="38"/>
                  <a:pt x="104" y="33"/>
                </a:cubicBezTo>
                <a:cubicBezTo>
                  <a:pt x="104" y="33"/>
                  <a:pt x="104" y="32"/>
                  <a:pt x="104" y="32"/>
                </a:cubicBezTo>
                <a:cubicBezTo>
                  <a:pt x="105" y="32"/>
                  <a:pt x="106" y="31"/>
                  <a:pt x="106" y="30"/>
                </a:cubicBezTo>
                <a:cubicBezTo>
                  <a:pt x="106" y="29"/>
                  <a:pt x="105" y="28"/>
                  <a:pt x="103" y="28"/>
                </a:cubicBezTo>
                <a:cubicBezTo>
                  <a:pt x="103" y="28"/>
                  <a:pt x="103" y="28"/>
                  <a:pt x="103" y="28"/>
                </a:cubicBezTo>
                <a:cubicBezTo>
                  <a:pt x="103" y="23"/>
                  <a:pt x="108" y="21"/>
                  <a:pt x="112" y="6"/>
                </a:cubicBezTo>
                <a:cubicBezTo>
                  <a:pt x="95" y="1"/>
                  <a:pt x="95" y="5"/>
                  <a:pt x="82" y="11"/>
                </a:cubicBezTo>
                <a:cubicBezTo>
                  <a:pt x="72" y="13"/>
                  <a:pt x="73" y="0"/>
                  <a:pt x="60" y="6"/>
                </a:cubicBezTo>
                <a:cubicBezTo>
                  <a:pt x="67" y="19"/>
                  <a:pt x="72" y="23"/>
                  <a:pt x="73" y="28"/>
                </a:cubicBezTo>
                <a:cubicBezTo>
                  <a:pt x="71" y="28"/>
                  <a:pt x="70" y="29"/>
                  <a:pt x="70" y="30"/>
                </a:cubicBezTo>
                <a:cubicBezTo>
                  <a:pt x="70" y="31"/>
                  <a:pt x="71" y="32"/>
                  <a:pt x="73" y="32"/>
                </a:cubicBezTo>
                <a:cubicBezTo>
                  <a:pt x="73" y="32"/>
                  <a:pt x="73" y="32"/>
                  <a:pt x="73" y="33"/>
                </a:cubicBezTo>
                <a:cubicBezTo>
                  <a:pt x="71" y="38"/>
                  <a:pt x="54" y="48"/>
                  <a:pt x="47" y="55"/>
                </a:cubicBezTo>
                <a:cubicBezTo>
                  <a:pt x="31" y="70"/>
                  <a:pt x="0" y="154"/>
                  <a:pt x="57" y="156"/>
                </a:cubicBezTo>
                <a:cubicBezTo>
                  <a:pt x="84" y="157"/>
                  <a:pt x="88" y="157"/>
                  <a:pt x="88" y="157"/>
                </a:cubicBezTo>
                <a:cubicBezTo>
                  <a:pt x="88" y="157"/>
                  <a:pt x="91" y="157"/>
                  <a:pt x="118" y="156"/>
                </a:cubicBezTo>
                <a:cubicBezTo>
                  <a:pt x="176" y="154"/>
                  <a:pt x="144" y="70"/>
                  <a:pt x="129" y="55"/>
                </a:cubicBezTo>
                <a:close/>
                <a:moveTo>
                  <a:pt x="114" y="114"/>
                </a:moveTo>
                <a:cubicBezTo>
                  <a:pt x="113" y="117"/>
                  <a:pt x="112" y="120"/>
                  <a:pt x="110" y="123"/>
                </a:cubicBezTo>
                <a:cubicBezTo>
                  <a:pt x="108" y="126"/>
                  <a:pt x="105" y="128"/>
                  <a:pt x="101" y="129"/>
                </a:cubicBezTo>
                <a:cubicBezTo>
                  <a:pt x="100" y="130"/>
                  <a:pt x="99" y="130"/>
                  <a:pt x="99" y="130"/>
                </a:cubicBezTo>
                <a:cubicBezTo>
                  <a:pt x="98" y="136"/>
                  <a:pt x="98" y="136"/>
                  <a:pt x="98" y="136"/>
                </a:cubicBezTo>
                <a:cubicBezTo>
                  <a:pt x="98" y="138"/>
                  <a:pt x="96" y="139"/>
                  <a:pt x="94" y="139"/>
                </a:cubicBezTo>
                <a:cubicBezTo>
                  <a:pt x="92" y="139"/>
                  <a:pt x="91" y="138"/>
                  <a:pt x="91" y="136"/>
                </a:cubicBezTo>
                <a:cubicBezTo>
                  <a:pt x="91" y="132"/>
                  <a:pt x="91" y="132"/>
                  <a:pt x="91" y="132"/>
                </a:cubicBezTo>
                <a:cubicBezTo>
                  <a:pt x="90" y="132"/>
                  <a:pt x="89" y="132"/>
                  <a:pt x="89" y="132"/>
                </a:cubicBezTo>
                <a:cubicBezTo>
                  <a:pt x="88" y="132"/>
                  <a:pt x="87" y="132"/>
                  <a:pt x="86" y="132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86" y="138"/>
                  <a:pt x="84" y="139"/>
                  <a:pt x="82" y="139"/>
                </a:cubicBezTo>
                <a:cubicBezTo>
                  <a:pt x="80" y="139"/>
                  <a:pt x="78" y="138"/>
                  <a:pt x="78" y="136"/>
                </a:cubicBezTo>
                <a:cubicBezTo>
                  <a:pt x="78" y="130"/>
                  <a:pt x="78" y="130"/>
                  <a:pt x="78" y="130"/>
                </a:cubicBezTo>
                <a:cubicBezTo>
                  <a:pt x="75" y="129"/>
                  <a:pt x="73" y="128"/>
                  <a:pt x="71" y="127"/>
                </a:cubicBezTo>
                <a:cubicBezTo>
                  <a:pt x="67" y="124"/>
                  <a:pt x="64" y="119"/>
                  <a:pt x="63" y="113"/>
                </a:cubicBezTo>
                <a:cubicBezTo>
                  <a:pt x="62" y="110"/>
                  <a:pt x="64" y="108"/>
                  <a:pt x="67" y="108"/>
                </a:cubicBezTo>
                <a:cubicBezTo>
                  <a:pt x="69" y="109"/>
                  <a:pt x="72" y="111"/>
                  <a:pt x="72" y="114"/>
                </a:cubicBezTo>
                <a:cubicBezTo>
                  <a:pt x="73" y="117"/>
                  <a:pt x="75" y="120"/>
                  <a:pt x="77" y="122"/>
                </a:cubicBezTo>
                <a:cubicBezTo>
                  <a:pt x="76" y="103"/>
                  <a:pt x="76" y="103"/>
                  <a:pt x="76" y="103"/>
                </a:cubicBezTo>
                <a:cubicBezTo>
                  <a:pt x="74" y="103"/>
                  <a:pt x="73" y="102"/>
                  <a:pt x="72" y="102"/>
                </a:cubicBezTo>
                <a:cubicBezTo>
                  <a:pt x="69" y="100"/>
                  <a:pt x="67" y="98"/>
                  <a:pt x="65" y="95"/>
                </a:cubicBezTo>
                <a:cubicBezTo>
                  <a:pt x="64" y="93"/>
                  <a:pt x="63" y="90"/>
                  <a:pt x="63" y="87"/>
                </a:cubicBezTo>
                <a:cubicBezTo>
                  <a:pt x="64" y="84"/>
                  <a:pt x="64" y="81"/>
                  <a:pt x="66" y="79"/>
                </a:cubicBezTo>
                <a:cubicBezTo>
                  <a:pt x="67" y="77"/>
                  <a:pt x="69" y="75"/>
                  <a:pt x="71" y="73"/>
                </a:cubicBezTo>
                <a:cubicBezTo>
                  <a:pt x="72" y="72"/>
                  <a:pt x="74" y="71"/>
                  <a:pt x="77" y="70"/>
                </a:cubicBezTo>
                <a:cubicBezTo>
                  <a:pt x="77" y="63"/>
                  <a:pt x="77" y="63"/>
                  <a:pt x="77" y="63"/>
                </a:cubicBezTo>
                <a:cubicBezTo>
                  <a:pt x="78" y="62"/>
                  <a:pt x="79" y="60"/>
                  <a:pt x="82" y="60"/>
                </a:cubicBezTo>
                <a:cubicBezTo>
                  <a:pt x="84" y="60"/>
                  <a:pt x="85" y="61"/>
                  <a:pt x="85" y="63"/>
                </a:cubicBezTo>
                <a:cubicBezTo>
                  <a:pt x="85" y="68"/>
                  <a:pt x="85" y="68"/>
                  <a:pt x="85" y="68"/>
                </a:cubicBezTo>
                <a:cubicBezTo>
                  <a:pt x="86" y="68"/>
                  <a:pt x="86" y="68"/>
                  <a:pt x="87" y="68"/>
                </a:cubicBezTo>
                <a:cubicBezTo>
                  <a:pt x="88" y="68"/>
                  <a:pt x="90" y="68"/>
                  <a:pt x="91" y="69"/>
                </a:cubicBezTo>
                <a:cubicBezTo>
                  <a:pt x="91" y="63"/>
                  <a:pt x="91" y="63"/>
                  <a:pt x="91" y="63"/>
                </a:cubicBezTo>
                <a:cubicBezTo>
                  <a:pt x="91" y="61"/>
                  <a:pt x="92" y="60"/>
                  <a:pt x="95" y="60"/>
                </a:cubicBezTo>
                <a:cubicBezTo>
                  <a:pt x="97" y="60"/>
                  <a:pt x="99" y="62"/>
                  <a:pt x="99" y="63"/>
                </a:cubicBezTo>
                <a:cubicBezTo>
                  <a:pt x="99" y="70"/>
                  <a:pt x="99" y="70"/>
                  <a:pt x="99" y="70"/>
                </a:cubicBezTo>
                <a:cubicBezTo>
                  <a:pt x="100" y="70"/>
                  <a:pt x="100" y="70"/>
                  <a:pt x="100" y="71"/>
                </a:cubicBezTo>
                <a:cubicBezTo>
                  <a:pt x="104" y="72"/>
                  <a:pt x="106" y="74"/>
                  <a:pt x="108" y="76"/>
                </a:cubicBezTo>
                <a:cubicBezTo>
                  <a:pt x="110" y="79"/>
                  <a:pt x="112" y="83"/>
                  <a:pt x="112" y="87"/>
                </a:cubicBezTo>
                <a:cubicBezTo>
                  <a:pt x="113" y="90"/>
                  <a:pt x="111" y="92"/>
                  <a:pt x="108" y="92"/>
                </a:cubicBezTo>
                <a:cubicBezTo>
                  <a:pt x="105" y="92"/>
                  <a:pt x="103" y="89"/>
                  <a:pt x="103" y="86"/>
                </a:cubicBezTo>
                <a:cubicBezTo>
                  <a:pt x="102" y="84"/>
                  <a:pt x="101" y="83"/>
                  <a:pt x="100" y="81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103" y="99"/>
                  <a:pt x="105" y="100"/>
                  <a:pt x="106" y="100"/>
                </a:cubicBezTo>
                <a:cubicBezTo>
                  <a:pt x="109" y="101"/>
                  <a:pt x="111" y="103"/>
                  <a:pt x="112" y="106"/>
                </a:cubicBezTo>
                <a:cubicBezTo>
                  <a:pt x="113" y="108"/>
                  <a:pt x="114" y="111"/>
                  <a:pt x="114" y="114"/>
                </a:cubicBezTo>
                <a:close/>
                <a:moveTo>
                  <a:pt x="101" y="111"/>
                </a:moveTo>
                <a:cubicBezTo>
                  <a:pt x="101" y="111"/>
                  <a:pt x="100" y="111"/>
                  <a:pt x="100" y="111"/>
                </a:cubicBezTo>
                <a:cubicBezTo>
                  <a:pt x="99" y="123"/>
                  <a:pt x="99" y="123"/>
                  <a:pt x="99" y="123"/>
                </a:cubicBezTo>
                <a:cubicBezTo>
                  <a:pt x="99" y="123"/>
                  <a:pt x="99" y="123"/>
                  <a:pt x="100" y="122"/>
                </a:cubicBezTo>
                <a:cubicBezTo>
                  <a:pt x="102" y="121"/>
                  <a:pt x="103" y="118"/>
                  <a:pt x="104" y="116"/>
                </a:cubicBezTo>
                <a:cubicBezTo>
                  <a:pt x="104" y="114"/>
                  <a:pt x="103" y="112"/>
                  <a:pt x="101" y="111"/>
                </a:cubicBezTo>
                <a:close/>
              </a:path>
            </a:pathLst>
          </a:custGeom>
          <a:solidFill>
            <a:srgbClr val="4F1F0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194634" y="4005064"/>
            <a:ext cx="558203" cy="550083"/>
            <a:chOff x="3451225" y="3006725"/>
            <a:chExt cx="436563" cy="430213"/>
          </a:xfrm>
          <a:solidFill>
            <a:srgbClr val="4F1F0B"/>
          </a:solidFill>
        </p:grpSpPr>
        <p:sp>
          <p:nvSpPr>
            <p:cNvPr id="29" name="Freeform 828"/>
            <p:cNvSpPr>
              <a:spLocks noEditPoints="1"/>
            </p:cNvSpPr>
            <p:nvPr/>
          </p:nvSpPr>
          <p:spPr bwMode="auto">
            <a:xfrm>
              <a:off x="3451225" y="3006725"/>
              <a:ext cx="376238" cy="430213"/>
            </a:xfrm>
            <a:custGeom>
              <a:avLst/>
              <a:gdLst>
                <a:gd name="T0" fmla="*/ 0 w 147"/>
                <a:gd name="T1" fmla="*/ 10 h 168"/>
                <a:gd name="T2" fmla="*/ 0 w 147"/>
                <a:gd name="T3" fmla="*/ 158 h 168"/>
                <a:gd name="T4" fmla="*/ 10 w 147"/>
                <a:gd name="T5" fmla="*/ 168 h 168"/>
                <a:gd name="T6" fmla="*/ 22 w 147"/>
                <a:gd name="T7" fmla="*/ 168 h 168"/>
                <a:gd name="T8" fmla="*/ 22 w 147"/>
                <a:gd name="T9" fmla="*/ 0 h 168"/>
                <a:gd name="T10" fmla="*/ 10 w 147"/>
                <a:gd name="T11" fmla="*/ 0 h 168"/>
                <a:gd name="T12" fmla="*/ 0 w 147"/>
                <a:gd name="T13" fmla="*/ 10 h 168"/>
                <a:gd name="T14" fmla="*/ 34 w 147"/>
                <a:gd name="T15" fmla="*/ 0 h 168"/>
                <a:gd name="T16" fmla="*/ 34 w 147"/>
                <a:gd name="T17" fmla="*/ 168 h 168"/>
                <a:gd name="T18" fmla="*/ 147 w 147"/>
                <a:gd name="T19" fmla="*/ 168 h 168"/>
                <a:gd name="T20" fmla="*/ 147 w 147"/>
                <a:gd name="T21" fmla="*/ 0 h 168"/>
                <a:gd name="T22" fmla="*/ 34 w 147"/>
                <a:gd name="T23" fmla="*/ 0 h 168"/>
                <a:gd name="T24" fmla="*/ 134 w 147"/>
                <a:gd name="T25" fmla="*/ 124 h 168"/>
                <a:gd name="T26" fmla="*/ 47 w 147"/>
                <a:gd name="T27" fmla="*/ 124 h 168"/>
                <a:gd name="T28" fmla="*/ 47 w 147"/>
                <a:gd name="T29" fmla="*/ 111 h 168"/>
                <a:gd name="T30" fmla="*/ 58 w 147"/>
                <a:gd name="T31" fmla="*/ 104 h 168"/>
                <a:gd name="T32" fmla="*/ 71 w 147"/>
                <a:gd name="T33" fmla="*/ 99 h 168"/>
                <a:gd name="T34" fmla="*/ 75 w 147"/>
                <a:gd name="T35" fmla="*/ 98 h 168"/>
                <a:gd name="T36" fmla="*/ 79 w 147"/>
                <a:gd name="T37" fmla="*/ 92 h 168"/>
                <a:gd name="T38" fmla="*/ 80 w 147"/>
                <a:gd name="T39" fmla="*/ 91 h 168"/>
                <a:gd name="T40" fmla="*/ 78 w 147"/>
                <a:gd name="T41" fmla="*/ 87 h 168"/>
                <a:gd name="T42" fmla="*/ 77 w 147"/>
                <a:gd name="T43" fmla="*/ 80 h 168"/>
                <a:gd name="T44" fmla="*/ 76 w 147"/>
                <a:gd name="T45" fmla="*/ 80 h 168"/>
                <a:gd name="T46" fmla="*/ 73 w 147"/>
                <a:gd name="T47" fmla="*/ 70 h 168"/>
                <a:gd name="T48" fmla="*/ 74 w 147"/>
                <a:gd name="T49" fmla="*/ 66 h 168"/>
                <a:gd name="T50" fmla="*/ 81 w 147"/>
                <a:gd name="T51" fmla="*/ 46 h 168"/>
                <a:gd name="T52" fmla="*/ 99 w 147"/>
                <a:gd name="T53" fmla="*/ 46 h 168"/>
                <a:gd name="T54" fmla="*/ 101 w 147"/>
                <a:gd name="T55" fmla="*/ 48 h 168"/>
                <a:gd name="T56" fmla="*/ 104 w 147"/>
                <a:gd name="T57" fmla="*/ 48 h 168"/>
                <a:gd name="T58" fmla="*/ 106 w 147"/>
                <a:gd name="T59" fmla="*/ 52 h 168"/>
                <a:gd name="T60" fmla="*/ 107 w 147"/>
                <a:gd name="T61" fmla="*/ 58 h 168"/>
                <a:gd name="T62" fmla="*/ 106 w 147"/>
                <a:gd name="T63" fmla="*/ 66 h 168"/>
                <a:gd name="T64" fmla="*/ 107 w 147"/>
                <a:gd name="T65" fmla="*/ 69 h 168"/>
                <a:gd name="T66" fmla="*/ 107 w 147"/>
                <a:gd name="T67" fmla="*/ 75 h 168"/>
                <a:gd name="T68" fmla="*/ 106 w 147"/>
                <a:gd name="T69" fmla="*/ 79 h 168"/>
                <a:gd name="T70" fmla="*/ 103 w 147"/>
                <a:gd name="T71" fmla="*/ 81 h 168"/>
                <a:gd name="T72" fmla="*/ 103 w 147"/>
                <a:gd name="T73" fmla="*/ 86 h 168"/>
                <a:gd name="T74" fmla="*/ 100 w 147"/>
                <a:gd name="T75" fmla="*/ 91 h 168"/>
                <a:gd name="T76" fmla="*/ 103 w 147"/>
                <a:gd name="T77" fmla="*/ 92 h 168"/>
                <a:gd name="T78" fmla="*/ 106 w 147"/>
                <a:gd name="T79" fmla="*/ 98 h 168"/>
                <a:gd name="T80" fmla="*/ 110 w 147"/>
                <a:gd name="T81" fmla="*/ 99 h 168"/>
                <a:gd name="T82" fmla="*/ 124 w 147"/>
                <a:gd name="T83" fmla="*/ 104 h 168"/>
                <a:gd name="T84" fmla="*/ 134 w 147"/>
                <a:gd name="T85" fmla="*/ 111 h 168"/>
                <a:gd name="T86" fmla="*/ 134 w 147"/>
                <a:gd name="T87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7" h="168">
                  <a:moveTo>
                    <a:pt x="0" y="10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64"/>
                    <a:pt x="4" y="168"/>
                    <a:pt x="10" y="168"/>
                  </a:cubicBezTo>
                  <a:cubicBezTo>
                    <a:pt x="22" y="168"/>
                    <a:pt x="22" y="168"/>
                    <a:pt x="22" y="168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lose/>
                  <a:moveTo>
                    <a:pt x="34" y="0"/>
                  </a:moveTo>
                  <a:cubicBezTo>
                    <a:pt x="34" y="168"/>
                    <a:pt x="34" y="168"/>
                    <a:pt x="34" y="168"/>
                  </a:cubicBezTo>
                  <a:cubicBezTo>
                    <a:pt x="147" y="168"/>
                    <a:pt x="147" y="168"/>
                    <a:pt x="147" y="168"/>
                  </a:cubicBezTo>
                  <a:cubicBezTo>
                    <a:pt x="147" y="0"/>
                    <a:pt x="147" y="0"/>
                    <a:pt x="147" y="0"/>
                  </a:cubicBezTo>
                  <a:lnTo>
                    <a:pt x="34" y="0"/>
                  </a:lnTo>
                  <a:close/>
                  <a:moveTo>
                    <a:pt x="134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47" y="120"/>
                    <a:pt x="47" y="114"/>
                    <a:pt x="47" y="111"/>
                  </a:cubicBezTo>
                  <a:cubicBezTo>
                    <a:pt x="49" y="107"/>
                    <a:pt x="54" y="106"/>
                    <a:pt x="58" y="104"/>
                  </a:cubicBezTo>
                  <a:cubicBezTo>
                    <a:pt x="62" y="103"/>
                    <a:pt x="67" y="100"/>
                    <a:pt x="71" y="99"/>
                  </a:cubicBezTo>
                  <a:cubicBezTo>
                    <a:pt x="72" y="98"/>
                    <a:pt x="74" y="98"/>
                    <a:pt x="75" y="98"/>
                  </a:cubicBezTo>
                  <a:cubicBezTo>
                    <a:pt x="76" y="97"/>
                    <a:pt x="78" y="93"/>
                    <a:pt x="79" y="92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89"/>
                    <a:pt x="79" y="89"/>
                    <a:pt x="78" y="87"/>
                  </a:cubicBezTo>
                  <a:cubicBezTo>
                    <a:pt x="78" y="85"/>
                    <a:pt x="78" y="82"/>
                    <a:pt x="77" y="80"/>
                  </a:cubicBezTo>
                  <a:cubicBezTo>
                    <a:pt x="77" y="80"/>
                    <a:pt x="76" y="80"/>
                    <a:pt x="76" y="80"/>
                  </a:cubicBezTo>
                  <a:cubicBezTo>
                    <a:pt x="73" y="78"/>
                    <a:pt x="73" y="72"/>
                    <a:pt x="73" y="70"/>
                  </a:cubicBezTo>
                  <a:cubicBezTo>
                    <a:pt x="73" y="69"/>
                    <a:pt x="74" y="68"/>
                    <a:pt x="74" y="66"/>
                  </a:cubicBezTo>
                  <a:cubicBezTo>
                    <a:pt x="71" y="54"/>
                    <a:pt x="75" y="48"/>
                    <a:pt x="81" y="46"/>
                  </a:cubicBezTo>
                  <a:cubicBezTo>
                    <a:pt x="85" y="45"/>
                    <a:pt x="92" y="42"/>
                    <a:pt x="99" y="46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105" y="49"/>
                    <a:pt x="106" y="52"/>
                    <a:pt x="106" y="52"/>
                  </a:cubicBezTo>
                  <a:cubicBezTo>
                    <a:pt x="107" y="54"/>
                    <a:pt x="107" y="55"/>
                    <a:pt x="107" y="58"/>
                  </a:cubicBezTo>
                  <a:cubicBezTo>
                    <a:pt x="107" y="59"/>
                    <a:pt x="106" y="64"/>
                    <a:pt x="106" y="66"/>
                  </a:cubicBezTo>
                  <a:cubicBezTo>
                    <a:pt x="106" y="67"/>
                    <a:pt x="107" y="67"/>
                    <a:pt x="107" y="69"/>
                  </a:cubicBezTo>
                  <a:cubicBezTo>
                    <a:pt x="108" y="71"/>
                    <a:pt x="108" y="73"/>
                    <a:pt x="107" y="75"/>
                  </a:cubicBezTo>
                  <a:cubicBezTo>
                    <a:pt x="107" y="76"/>
                    <a:pt x="107" y="78"/>
                    <a:pt x="106" y="79"/>
                  </a:cubicBezTo>
                  <a:cubicBezTo>
                    <a:pt x="105" y="80"/>
                    <a:pt x="104" y="80"/>
                    <a:pt x="103" y="81"/>
                  </a:cubicBezTo>
                  <a:cubicBezTo>
                    <a:pt x="103" y="82"/>
                    <a:pt x="103" y="85"/>
                    <a:pt x="103" y="86"/>
                  </a:cubicBezTo>
                  <a:cubicBezTo>
                    <a:pt x="102" y="88"/>
                    <a:pt x="100" y="89"/>
                    <a:pt x="100" y="91"/>
                  </a:cubicBezTo>
                  <a:cubicBezTo>
                    <a:pt x="101" y="91"/>
                    <a:pt x="102" y="91"/>
                    <a:pt x="103" y="92"/>
                  </a:cubicBezTo>
                  <a:cubicBezTo>
                    <a:pt x="103" y="93"/>
                    <a:pt x="105" y="97"/>
                    <a:pt x="106" y="98"/>
                  </a:cubicBezTo>
                  <a:cubicBezTo>
                    <a:pt x="108" y="98"/>
                    <a:pt x="109" y="98"/>
                    <a:pt x="110" y="99"/>
                  </a:cubicBezTo>
                  <a:cubicBezTo>
                    <a:pt x="114" y="100"/>
                    <a:pt x="119" y="103"/>
                    <a:pt x="124" y="104"/>
                  </a:cubicBezTo>
                  <a:cubicBezTo>
                    <a:pt x="128" y="106"/>
                    <a:pt x="132" y="107"/>
                    <a:pt x="134" y="111"/>
                  </a:cubicBezTo>
                  <a:cubicBezTo>
                    <a:pt x="134" y="114"/>
                    <a:pt x="134" y="120"/>
                    <a:pt x="134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Rectangle 829"/>
            <p:cNvSpPr>
              <a:spLocks noChangeArrowheads="1"/>
            </p:cNvSpPr>
            <p:nvPr/>
          </p:nvSpPr>
          <p:spPr bwMode="auto">
            <a:xfrm>
              <a:off x="3848100" y="3006725"/>
              <a:ext cx="39688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Rectangle 830"/>
            <p:cNvSpPr>
              <a:spLocks noChangeArrowheads="1"/>
            </p:cNvSpPr>
            <p:nvPr/>
          </p:nvSpPr>
          <p:spPr bwMode="auto">
            <a:xfrm>
              <a:off x="3848100" y="3128963"/>
              <a:ext cx="39688" cy="100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Rectangle 831"/>
            <p:cNvSpPr>
              <a:spLocks noChangeArrowheads="1"/>
            </p:cNvSpPr>
            <p:nvPr/>
          </p:nvSpPr>
          <p:spPr bwMode="auto">
            <a:xfrm>
              <a:off x="3848100" y="3254375"/>
              <a:ext cx="39688" cy="100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881535" y="3140968"/>
            <a:ext cx="485312" cy="632640"/>
            <a:chOff x="10058400" y="1028700"/>
            <a:chExt cx="266700" cy="347663"/>
          </a:xfrm>
          <a:solidFill>
            <a:srgbClr val="4F1F0B"/>
          </a:solidFill>
        </p:grpSpPr>
        <p:sp>
          <p:nvSpPr>
            <p:cNvPr id="37" name="Freeform 1558"/>
            <p:cNvSpPr>
              <a:spLocks noEditPoints="1"/>
            </p:cNvSpPr>
            <p:nvPr/>
          </p:nvSpPr>
          <p:spPr bwMode="auto">
            <a:xfrm>
              <a:off x="10058400" y="1028700"/>
              <a:ext cx="266700" cy="347663"/>
            </a:xfrm>
            <a:custGeom>
              <a:avLst/>
              <a:gdLst>
                <a:gd name="T0" fmla="*/ 6 w 104"/>
                <a:gd name="T1" fmla="*/ 0 h 136"/>
                <a:gd name="T2" fmla="*/ 0 w 104"/>
                <a:gd name="T3" fmla="*/ 130 h 136"/>
                <a:gd name="T4" fmla="*/ 98 w 104"/>
                <a:gd name="T5" fmla="*/ 136 h 136"/>
                <a:gd name="T6" fmla="*/ 104 w 104"/>
                <a:gd name="T7" fmla="*/ 6 h 136"/>
                <a:gd name="T8" fmla="*/ 35 w 104"/>
                <a:gd name="T9" fmla="*/ 112 h 136"/>
                <a:gd name="T10" fmla="*/ 21 w 104"/>
                <a:gd name="T11" fmla="*/ 115 h 136"/>
                <a:gd name="T12" fmla="*/ 18 w 104"/>
                <a:gd name="T13" fmla="*/ 105 h 136"/>
                <a:gd name="T14" fmla="*/ 32 w 104"/>
                <a:gd name="T15" fmla="*/ 102 h 136"/>
                <a:gd name="T16" fmla="*/ 35 w 104"/>
                <a:gd name="T17" fmla="*/ 112 h 136"/>
                <a:gd name="T18" fmla="*/ 32 w 104"/>
                <a:gd name="T19" fmla="*/ 95 h 136"/>
                <a:gd name="T20" fmla="*/ 18 w 104"/>
                <a:gd name="T21" fmla="*/ 92 h 136"/>
                <a:gd name="T22" fmla="*/ 21 w 104"/>
                <a:gd name="T23" fmla="*/ 82 h 136"/>
                <a:gd name="T24" fmla="*/ 35 w 104"/>
                <a:gd name="T25" fmla="*/ 85 h 136"/>
                <a:gd name="T26" fmla="*/ 35 w 104"/>
                <a:gd name="T27" fmla="*/ 72 h 136"/>
                <a:gd name="T28" fmla="*/ 21 w 104"/>
                <a:gd name="T29" fmla="*/ 74 h 136"/>
                <a:gd name="T30" fmla="*/ 18 w 104"/>
                <a:gd name="T31" fmla="*/ 64 h 136"/>
                <a:gd name="T32" fmla="*/ 32 w 104"/>
                <a:gd name="T33" fmla="*/ 61 h 136"/>
                <a:gd name="T34" fmla="*/ 35 w 104"/>
                <a:gd name="T35" fmla="*/ 72 h 136"/>
                <a:gd name="T36" fmla="*/ 58 w 104"/>
                <a:gd name="T37" fmla="*/ 115 h 136"/>
                <a:gd name="T38" fmla="*/ 43 w 104"/>
                <a:gd name="T39" fmla="*/ 112 h 136"/>
                <a:gd name="T40" fmla="*/ 47 w 104"/>
                <a:gd name="T41" fmla="*/ 102 h 136"/>
                <a:gd name="T42" fmla="*/ 61 w 104"/>
                <a:gd name="T43" fmla="*/ 105 h 136"/>
                <a:gd name="T44" fmla="*/ 61 w 104"/>
                <a:gd name="T45" fmla="*/ 92 h 136"/>
                <a:gd name="T46" fmla="*/ 47 w 104"/>
                <a:gd name="T47" fmla="*/ 95 h 136"/>
                <a:gd name="T48" fmla="*/ 43 w 104"/>
                <a:gd name="T49" fmla="*/ 85 h 136"/>
                <a:gd name="T50" fmla="*/ 58 w 104"/>
                <a:gd name="T51" fmla="*/ 82 h 136"/>
                <a:gd name="T52" fmla="*/ 61 w 104"/>
                <a:gd name="T53" fmla="*/ 92 h 136"/>
                <a:gd name="T54" fmla="*/ 58 w 104"/>
                <a:gd name="T55" fmla="*/ 74 h 136"/>
                <a:gd name="T56" fmla="*/ 43 w 104"/>
                <a:gd name="T57" fmla="*/ 72 h 136"/>
                <a:gd name="T58" fmla="*/ 47 w 104"/>
                <a:gd name="T59" fmla="*/ 61 h 136"/>
                <a:gd name="T60" fmla="*/ 61 w 104"/>
                <a:gd name="T61" fmla="*/ 64 h 136"/>
                <a:gd name="T62" fmla="*/ 86 w 104"/>
                <a:gd name="T63" fmla="*/ 112 h 136"/>
                <a:gd name="T64" fmla="*/ 72 w 104"/>
                <a:gd name="T65" fmla="*/ 115 h 136"/>
                <a:gd name="T66" fmla="*/ 69 w 104"/>
                <a:gd name="T67" fmla="*/ 104 h 136"/>
                <a:gd name="T68" fmla="*/ 83 w 104"/>
                <a:gd name="T69" fmla="*/ 102 h 136"/>
                <a:gd name="T70" fmla="*/ 86 w 104"/>
                <a:gd name="T71" fmla="*/ 112 h 136"/>
                <a:gd name="T72" fmla="*/ 83 w 104"/>
                <a:gd name="T73" fmla="*/ 95 h 136"/>
                <a:gd name="T74" fmla="*/ 69 w 104"/>
                <a:gd name="T75" fmla="*/ 92 h 136"/>
                <a:gd name="T76" fmla="*/ 72 w 104"/>
                <a:gd name="T77" fmla="*/ 82 h 136"/>
                <a:gd name="T78" fmla="*/ 86 w 104"/>
                <a:gd name="T79" fmla="*/ 84 h 136"/>
                <a:gd name="T80" fmla="*/ 86 w 104"/>
                <a:gd name="T81" fmla="*/ 72 h 136"/>
                <a:gd name="T82" fmla="*/ 72 w 104"/>
                <a:gd name="T83" fmla="*/ 74 h 136"/>
                <a:gd name="T84" fmla="*/ 69 w 104"/>
                <a:gd name="T85" fmla="*/ 64 h 136"/>
                <a:gd name="T86" fmla="*/ 83 w 104"/>
                <a:gd name="T87" fmla="*/ 61 h 136"/>
                <a:gd name="T88" fmla="*/ 86 w 104"/>
                <a:gd name="T89" fmla="*/ 72 h 136"/>
                <a:gd name="T90" fmla="*/ 71 w 104"/>
                <a:gd name="T91" fmla="*/ 48 h 136"/>
                <a:gd name="T92" fmla="*/ 71 w 104"/>
                <a:gd name="T93" fmla="*/ 39 h 136"/>
                <a:gd name="T94" fmla="*/ 90 w 104"/>
                <a:gd name="T95" fmla="*/ 43 h 136"/>
                <a:gd name="T96" fmla="*/ 94 w 104"/>
                <a:gd name="T97" fmla="*/ 27 h 136"/>
                <a:gd name="T98" fmla="*/ 14 w 104"/>
                <a:gd name="T99" fmla="*/ 32 h 136"/>
                <a:gd name="T100" fmla="*/ 10 w 104"/>
                <a:gd name="T101" fmla="*/ 16 h 136"/>
                <a:gd name="T102" fmla="*/ 90 w 104"/>
                <a:gd name="T103" fmla="*/ 12 h 136"/>
                <a:gd name="T104" fmla="*/ 94 w 104"/>
                <a:gd name="T105" fmla="*/ 27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136">
                  <a:moveTo>
                    <a:pt x="9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3"/>
                    <a:pt x="3" y="136"/>
                    <a:pt x="6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101" y="136"/>
                    <a:pt x="104" y="133"/>
                    <a:pt x="104" y="130"/>
                  </a:cubicBezTo>
                  <a:cubicBezTo>
                    <a:pt x="104" y="6"/>
                    <a:pt x="104" y="6"/>
                    <a:pt x="104" y="6"/>
                  </a:cubicBezTo>
                  <a:cubicBezTo>
                    <a:pt x="104" y="3"/>
                    <a:pt x="101" y="0"/>
                    <a:pt x="98" y="0"/>
                  </a:cubicBezTo>
                  <a:close/>
                  <a:moveTo>
                    <a:pt x="35" y="112"/>
                  </a:moveTo>
                  <a:cubicBezTo>
                    <a:pt x="35" y="114"/>
                    <a:pt x="34" y="115"/>
                    <a:pt x="32" y="115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19" y="115"/>
                    <a:pt x="18" y="114"/>
                    <a:pt x="18" y="112"/>
                  </a:cubicBezTo>
                  <a:cubicBezTo>
                    <a:pt x="18" y="105"/>
                    <a:pt x="18" y="105"/>
                    <a:pt x="18" y="105"/>
                  </a:cubicBezTo>
                  <a:cubicBezTo>
                    <a:pt x="18" y="103"/>
                    <a:pt x="19" y="102"/>
                    <a:pt x="21" y="102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4" y="102"/>
                    <a:pt x="35" y="103"/>
                    <a:pt x="35" y="105"/>
                  </a:cubicBezTo>
                  <a:lnTo>
                    <a:pt x="35" y="112"/>
                  </a:lnTo>
                  <a:close/>
                  <a:moveTo>
                    <a:pt x="35" y="92"/>
                  </a:moveTo>
                  <a:cubicBezTo>
                    <a:pt x="35" y="94"/>
                    <a:pt x="34" y="95"/>
                    <a:pt x="32" y="95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19" y="95"/>
                    <a:pt x="18" y="94"/>
                    <a:pt x="18" y="92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18" y="83"/>
                    <a:pt x="19" y="82"/>
                    <a:pt x="21" y="82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34" y="82"/>
                    <a:pt x="35" y="83"/>
                    <a:pt x="35" y="85"/>
                  </a:cubicBezTo>
                  <a:lnTo>
                    <a:pt x="35" y="92"/>
                  </a:lnTo>
                  <a:close/>
                  <a:moveTo>
                    <a:pt x="35" y="72"/>
                  </a:moveTo>
                  <a:cubicBezTo>
                    <a:pt x="35" y="73"/>
                    <a:pt x="34" y="74"/>
                    <a:pt x="32" y="74"/>
                  </a:cubicBezTo>
                  <a:cubicBezTo>
                    <a:pt x="21" y="74"/>
                    <a:pt x="21" y="74"/>
                    <a:pt x="21" y="74"/>
                  </a:cubicBezTo>
                  <a:cubicBezTo>
                    <a:pt x="19" y="74"/>
                    <a:pt x="18" y="73"/>
                    <a:pt x="18" y="72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8" y="62"/>
                    <a:pt x="19" y="61"/>
                    <a:pt x="21" y="61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4" y="61"/>
                    <a:pt x="35" y="62"/>
                    <a:pt x="35" y="64"/>
                  </a:cubicBezTo>
                  <a:lnTo>
                    <a:pt x="35" y="72"/>
                  </a:lnTo>
                  <a:close/>
                  <a:moveTo>
                    <a:pt x="61" y="112"/>
                  </a:moveTo>
                  <a:cubicBezTo>
                    <a:pt x="61" y="114"/>
                    <a:pt x="59" y="115"/>
                    <a:pt x="58" y="115"/>
                  </a:cubicBezTo>
                  <a:cubicBezTo>
                    <a:pt x="47" y="115"/>
                    <a:pt x="47" y="115"/>
                    <a:pt x="47" y="115"/>
                  </a:cubicBezTo>
                  <a:cubicBezTo>
                    <a:pt x="45" y="115"/>
                    <a:pt x="43" y="114"/>
                    <a:pt x="43" y="112"/>
                  </a:cubicBezTo>
                  <a:cubicBezTo>
                    <a:pt x="43" y="105"/>
                    <a:pt x="43" y="105"/>
                    <a:pt x="43" y="105"/>
                  </a:cubicBezTo>
                  <a:cubicBezTo>
                    <a:pt x="43" y="103"/>
                    <a:pt x="45" y="102"/>
                    <a:pt x="47" y="102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9" y="102"/>
                    <a:pt x="61" y="103"/>
                    <a:pt x="61" y="105"/>
                  </a:cubicBezTo>
                  <a:lnTo>
                    <a:pt x="61" y="112"/>
                  </a:lnTo>
                  <a:close/>
                  <a:moveTo>
                    <a:pt x="61" y="92"/>
                  </a:moveTo>
                  <a:cubicBezTo>
                    <a:pt x="61" y="94"/>
                    <a:pt x="59" y="95"/>
                    <a:pt x="58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5" y="95"/>
                    <a:pt x="43" y="94"/>
                    <a:pt x="43" y="92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3"/>
                    <a:pt x="45" y="82"/>
                    <a:pt x="47" y="82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9" y="82"/>
                    <a:pt x="61" y="83"/>
                    <a:pt x="61" y="85"/>
                  </a:cubicBezTo>
                  <a:lnTo>
                    <a:pt x="61" y="92"/>
                  </a:lnTo>
                  <a:close/>
                  <a:moveTo>
                    <a:pt x="61" y="72"/>
                  </a:moveTo>
                  <a:cubicBezTo>
                    <a:pt x="61" y="73"/>
                    <a:pt x="59" y="74"/>
                    <a:pt x="58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5" y="74"/>
                    <a:pt x="43" y="73"/>
                    <a:pt x="43" y="72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2"/>
                    <a:pt x="45" y="61"/>
                    <a:pt x="47" y="61"/>
                  </a:cubicBezTo>
                  <a:cubicBezTo>
                    <a:pt x="58" y="61"/>
                    <a:pt x="58" y="61"/>
                    <a:pt x="58" y="61"/>
                  </a:cubicBezTo>
                  <a:cubicBezTo>
                    <a:pt x="59" y="61"/>
                    <a:pt x="61" y="62"/>
                    <a:pt x="61" y="64"/>
                  </a:cubicBezTo>
                  <a:lnTo>
                    <a:pt x="61" y="72"/>
                  </a:lnTo>
                  <a:close/>
                  <a:moveTo>
                    <a:pt x="86" y="112"/>
                  </a:moveTo>
                  <a:cubicBezTo>
                    <a:pt x="86" y="114"/>
                    <a:pt x="85" y="115"/>
                    <a:pt x="83" y="115"/>
                  </a:cubicBezTo>
                  <a:cubicBezTo>
                    <a:pt x="72" y="115"/>
                    <a:pt x="72" y="115"/>
                    <a:pt x="72" y="115"/>
                  </a:cubicBezTo>
                  <a:cubicBezTo>
                    <a:pt x="70" y="115"/>
                    <a:pt x="69" y="114"/>
                    <a:pt x="69" y="112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103"/>
                    <a:pt x="70" y="102"/>
                    <a:pt x="72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85" y="102"/>
                    <a:pt x="86" y="103"/>
                    <a:pt x="86" y="104"/>
                  </a:cubicBezTo>
                  <a:lnTo>
                    <a:pt x="86" y="112"/>
                  </a:lnTo>
                  <a:close/>
                  <a:moveTo>
                    <a:pt x="86" y="92"/>
                  </a:moveTo>
                  <a:cubicBezTo>
                    <a:pt x="86" y="94"/>
                    <a:pt x="85" y="95"/>
                    <a:pt x="83" y="95"/>
                  </a:cubicBezTo>
                  <a:cubicBezTo>
                    <a:pt x="72" y="95"/>
                    <a:pt x="72" y="95"/>
                    <a:pt x="72" y="95"/>
                  </a:cubicBezTo>
                  <a:cubicBezTo>
                    <a:pt x="70" y="95"/>
                    <a:pt x="69" y="94"/>
                    <a:pt x="69" y="92"/>
                  </a:cubicBezTo>
                  <a:cubicBezTo>
                    <a:pt x="69" y="84"/>
                    <a:pt x="69" y="84"/>
                    <a:pt x="69" y="84"/>
                  </a:cubicBezTo>
                  <a:cubicBezTo>
                    <a:pt x="69" y="83"/>
                    <a:pt x="70" y="82"/>
                    <a:pt x="72" y="82"/>
                  </a:cubicBezTo>
                  <a:cubicBezTo>
                    <a:pt x="83" y="82"/>
                    <a:pt x="83" y="82"/>
                    <a:pt x="83" y="82"/>
                  </a:cubicBezTo>
                  <a:cubicBezTo>
                    <a:pt x="85" y="82"/>
                    <a:pt x="86" y="83"/>
                    <a:pt x="86" y="84"/>
                  </a:cubicBezTo>
                  <a:lnTo>
                    <a:pt x="86" y="92"/>
                  </a:lnTo>
                  <a:close/>
                  <a:moveTo>
                    <a:pt x="86" y="72"/>
                  </a:moveTo>
                  <a:cubicBezTo>
                    <a:pt x="86" y="73"/>
                    <a:pt x="85" y="74"/>
                    <a:pt x="83" y="74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0" y="74"/>
                    <a:pt x="69" y="73"/>
                    <a:pt x="69" y="72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2"/>
                    <a:pt x="70" y="61"/>
                    <a:pt x="72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5" y="61"/>
                    <a:pt x="86" y="62"/>
                    <a:pt x="86" y="64"/>
                  </a:cubicBezTo>
                  <a:lnTo>
                    <a:pt x="86" y="72"/>
                  </a:lnTo>
                  <a:close/>
                  <a:moveTo>
                    <a:pt x="87" y="48"/>
                  </a:moveTo>
                  <a:cubicBezTo>
                    <a:pt x="71" y="48"/>
                    <a:pt x="71" y="48"/>
                    <a:pt x="71" y="48"/>
                  </a:cubicBezTo>
                  <a:cubicBezTo>
                    <a:pt x="70" y="48"/>
                    <a:pt x="68" y="46"/>
                    <a:pt x="68" y="43"/>
                  </a:cubicBezTo>
                  <a:cubicBezTo>
                    <a:pt x="68" y="41"/>
                    <a:pt x="70" y="39"/>
                    <a:pt x="71" y="39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9" y="39"/>
                    <a:pt x="90" y="41"/>
                    <a:pt x="90" y="43"/>
                  </a:cubicBezTo>
                  <a:cubicBezTo>
                    <a:pt x="90" y="46"/>
                    <a:pt x="89" y="48"/>
                    <a:pt x="87" y="48"/>
                  </a:cubicBezTo>
                  <a:close/>
                  <a:moveTo>
                    <a:pt x="94" y="27"/>
                  </a:moveTo>
                  <a:cubicBezTo>
                    <a:pt x="94" y="30"/>
                    <a:pt x="92" y="32"/>
                    <a:pt x="90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2" y="32"/>
                    <a:pt x="10" y="30"/>
                    <a:pt x="10" y="2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4"/>
                    <a:pt x="12" y="12"/>
                    <a:pt x="14" y="12"/>
                  </a:cubicBezTo>
                  <a:cubicBezTo>
                    <a:pt x="90" y="12"/>
                    <a:pt x="90" y="12"/>
                    <a:pt x="90" y="12"/>
                  </a:cubicBezTo>
                  <a:cubicBezTo>
                    <a:pt x="92" y="12"/>
                    <a:pt x="94" y="14"/>
                    <a:pt x="94" y="16"/>
                  </a:cubicBezTo>
                  <a:lnTo>
                    <a:pt x="94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Freeform 1559"/>
            <p:cNvSpPr/>
            <p:nvPr/>
          </p:nvSpPr>
          <p:spPr bwMode="auto">
            <a:xfrm>
              <a:off x="10272713" y="1063625"/>
              <a:ext cx="12700" cy="41275"/>
            </a:xfrm>
            <a:custGeom>
              <a:avLst/>
              <a:gdLst>
                <a:gd name="T0" fmla="*/ 5 w 5"/>
                <a:gd name="T1" fmla="*/ 14 h 16"/>
                <a:gd name="T2" fmla="*/ 2 w 5"/>
                <a:gd name="T3" fmla="*/ 16 h 16"/>
                <a:gd name="T4" fmla="*/ 2 w 5"/>
                <a:gd name="T5" fmla="*/ 16 h 16"/>
                <a:gd name="T6" fmla="*/ 0 w 5"/>
                <a:gd name="T7" fmla="*/ 14 h 16"/>
                <a:gd name="T8" fmla="*/ 0 w 5"/>
                <a:gd name="T9" fmla="*/ 2 h 16"/>
                <a:gd name="T10" fmla="*/ 2 w 5"/>
                <a:gd name="T11" fmla="*/ 0 h 16"/>
                <a:gd name="T12" fmla="*/ 2 w 5"/>
                <a:gd name="T13" fmla="*/ 0 h 16"/>
                <a:gd name="T14" fmla="*/ 5 w 5"/>
                <a:gd name="T15" fmla="*/ 2 h 16"/>
                <a:gd name="T16" fmla="*/ 5 w 5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6">
                  <a:moveTo>
                    <a:pt x="5" y="14"/>
                  </a:moveTo>
                  <a:cubicBezTo>
                    <a:pt x="5" y="15"/>
                    <a:pt x="4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" y="16"/>
                    <a:pt x="0" y="15"/>
                    <a:pt x="0" y="1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9" name="Freeform 803"/>
          <p:cNvSpPr/>
          <p:nvPr/>
        </p:nvSpPr>
        <p:spPr bwMode="auto">
          <a:xfrm>
            <a:off x="7437469" y="4005064"/>
            <a:ext cx="554944" cy="527296"/>
          </a:xfrm>
          <a:custGeom>
            <a:avLst/>
            <a:gdLst>
              <a:gd name="T0" fmla="*/ 174 w 174"/>
              <a:gd name="T1" fmla="*/ 139 h 166"/>
              <a:gd name="T2" fmla="*/ 153 w 174"/>
              <a:gd name="T3" fmla="*/ 126 h 166"/>
              <a:gd name="T4" fmla="*/ 126 w 174"/>
              <a:gd name="T5" fmla="*/ 115 h 166"/>
              <a:gd name="T6" fmla="*/ 118 w 174"/>
              <a:gd name="T7" fmla="*/ 112 h 166"/>
              <a:gd name="T8" fmla="*/ 111 w 174"/>
              <a:gd name="T9" fmla="*/ 100 h 166"/>
              <a:gd name="T10" fmla="*/ 106 w 174"/>
              <a:gd name="T11" fmla="*/ 100 h 166"/>
              <a:gd name="T12" fmla="*/ 111 w 174"/>
              <a:gd name="T13" fmla="*/ 90 h 166"/>
              <a:gd name="T14" fmla="*/ 113 w 174"/>
              <a:gd name="T15" fmla="*/ 79 h 166"/>
              <a:gd name="T16" fmla="*/ 118 w 174"/>
              <a:gd name="T17" fmla="*/ 74 h 166"/>
              <a:gd name="T18" fmla="*/ 121 w 174"/>
              <a:gd name="T19" fmla="*/ 67 h 166"/>
              <a:gd name="T20" fmla="*/ 120 w 174"/>
              <a:gd name="T21" fmla="*/ 54 h 166"/>
              <a:gd name="T22" fmla="*/ 118 w 174"/>
              <a:gd name="T23" fmla="*/ 49 h 166"/>
              <a:gd name="T24" fmla="*/ 119 w 174"/>
              <a:gd name="T25" fmla="*/ 32 h 166"/>
              <a:gd name="T26" fmla="*/ 118 w 174"/>
              <a:gd name="T27" fmla="*/ 20 h 166"/>
              <a:gd name="T28" fmla="*/ 113 w 174"/>
              <a:gd name="T29" fmla="*/ 13 h 166"/>
              <a:gd name="T30" fmla="*/ 108 w 174"/>
              <a:gd name="T31" fmla="*/ 12 h 166"/>
              <a:gd name="T32" fmla="*/ 104 w 174"/>
              <a:gd name="T33" fmla="*/ 9 h 166"/>
              <a:gd name="T34" fmla="*/ 67 w 174"/>
              <a:gd name="T35" fmla="*/ 9 h 166"/>
              <a:gd name="T36" fmla="*/ 54 w 174"/>
              <a:gd name="T37" fmla="*/ 48 h 166"/>
              <a:gd name="T38" fmla="*/ 52 w 174"/>
              <a:gd name="T39" fmla="*/ 57 h 166"/>
              <a:gd name="T40" fmla="*/ 57 w 174"/>
              <a:gd name="T41" fmla="*/ 76 h 166"/>
              <a:gd name="T42" fmla="*/ 60 w 174"/>
              <a:gd name="T43" fmla="*/ 77 h 166"/>
              <a:gd name="T44" fmla="*/ 62 w 174"/>
              <a:gd name="T45" fmla="*/ 91 h 166"/>
              <a:gd name="T46" fmla="*/ 67 w 174"/>
              <a:gd name="T47" fmla="*/ 99 h 166"/>
              <a:gd name="T48" fmla="*/ 63 w 174"/>
              <a:gd name="T49" fmla="*/ 100 h 166"/>
              <a:gd name="T50" fmla="*/ 56 w 174"/>
              <a:gd name="T51" fmla="*/ 112 h 166"/>
              <a:gd name="T52" fmla="*/ 48 w 174"/>
              <a:gd name="T53" fmla="*/ 115 h 166"/>
              <a:gd name="T54" fmla="*/ 21 w 174"/>
              <a:gd name="T55" fmla="*/ 126 h 166"/>
              <a:gd name="T56" fmla="*/ 0 w 174"/>
              <a:gd name="T57" fmla="*/ 139 h 166"/>
              <a:gd name="T58" fmla="*/ 0 w 174"/>
              <a:gd name="T59" fmla="*/ 166 h 166"/>
              <a:gd name="T60" fmla="*/ 76 w 174"/>
              <a:gd name="T61" fmla="*/ 166 h 166"/>
              <a:gd name="T62" fmla="*/ 82 w 174"/>
              <a:gd name="T63" fmla="*/ 127 h 166"/>
              <a:gd name="T64" fmla="*/ 77 w 174"/>
              <a:gd name="T65" fmla="*/ 117 h 166"/>
              <a:gd name="T66" fmla="*/ 88 w 174"/>
              <a:gd name="T67" fmla="*/ 112 h 166"/>
              <a:gd name="T68" fmla="*/ 97 w 174"/>
              <a:gd name="T69" fmla="*/ 117 h 166"/>
              <a:gd name="T70" fmla="*/ 92 w 174"/>
              <a:gd name="T71" fmla="*/ 128 h 166"/>
              <a:gd name="T72" fmla="*/ 101 w 174"/>
              <a:gd name="T73" fmla="*/ 166 h 166"/>
              <a:gd name="T74" fmla="*/ 174 w 174"/>
              <a:gd name="T75" fmla="*/ 166 h 166"/>
              <a:gd name="T76" fmla="*/ 174 w 174"/>
              <a:gd name="T77" fmla="*/ 139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4" h="166">
                <a:moveTo>
                  <a:pt x="174" y="139"/>
                </a:moveTo>
                <a:cubicBezTo>
                  <a:pt x="171" y="131"/>
                  <a:pt x="161" y="129"/>
                  <a:pt x="153" y="126"/>
                </a:cubicBezTo>
                <a:cubicBezTo>
                  <a:pt x="144" y="122"/>
                  <a:pt x="135" y="118"/>
                  <a:pt x="126" y="115"/>
                </a:cubicBezTo>
                <a:cubicBezTo>
                  <a:pt x="123" y="114"/>
                  <a:pt x="121" y="113"/>
                  <a:pt x="118" y="112"/>
                </a:cubicBezTo>
                <a:cubicBezTo>
                  <a:pt x="115" y="110"/>
                  <a:pt x="113" y="104"/>
                  <a:pt x="111" y="100"/>
                </a:cubicBezTo>
                <a:cubicBezTo>
                  <a:pt x="109" y="100"/>
                  <a:pt x="108" y="100"/>
                  <a:pt x="106" y="100"/>
                </a:cubicBezTo>
                <a:cubicBezTo>
                  <a:pt x="106" y="94"/>
                  <a:pt x="110" y="94"/>
                  <a:pt x="111" y="90"/>
                </a:cubicBezTo>
                <a:cubicBezTo>
                  <a:pt x="112" y="86"/>
                  <a:pt x="111" y="82"/>
                  <a:pt x="113" y="79"/>
                </a:cubicBezTo>
                <a:cubicBezTo>
                  <a:pt x="114" y="76"/>
                  <a:pt x="117" y="76"/>
                  <a:pt x="118" y="74"/>
                </a:cubicBezTo>
                <a:cubicBezTo>
                  <a:pt x="120" y="73"/>
                  <a:pt x="120" y="69"/>
                  <a:pt x="121" y="67"/>
                </a:cubicBezTo>
                <a:cubicBezTo>
                  <a:pt x="122" y="63"/>
                  <a:pt x="122" y="58"/>
                  <a:pt x="120" y="54"/>
                </a:cubicBezTo>
                <a:cubicBezTo>
                  <a:pt x="119" y="52"/>
                  <a:pt x="119" y="51"/>
                  <a:pt x="118" y="49"/>
                </a:cubicBezTo>
                <a:cubicBezTo>
                  <a:pt x="118" y="45"/>
                  <a:pt x="119" y="35"/>
                  <a:pt x="119" y="32"/>
                </a:cubicBezTo>
                <a:cubicBezTo>
                  <a:pt x="119" y="26"/>
                  <a:pt x="119" y="26"/>
                  <a:pt x="118" y="20"/>
                </a:cubicBezTo>
                <a:cubicBezTo>
                  <a:pt x="118" y="20"/>
                  <a:pt x="116" y="14"/>
                  <a:pt x="113" y="13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4" y="9"/>
                  <a:pt x="104" y="9"/>
                  <a:pt x="104" y="9"/>
                </a:cubicBezTo>
                <a:cubicBezTo>
                  <a:pt x="90" y="0"/>
                  <a:pt x="75" y="6"/>
                  <a:pt x="67" y="9"/>
                </a:cubicBezTo>
                <a:cubicBezTo>
                  <a:pt x="56" y="13"/>
                  <a:pt x="49" y="24"/>
                  <a:pt x="54" y="48"/>
                </a:cubicBezTo>
                <a:cubicBezTo>
                  <a:pt x="55" y="52"/>
                  <a:pt x="51" y="54"/>
                  <a:pt x="52" y="57"/>
                </a:cubicBezTo>
                <a:cubicBezTo>
                  <a:pt x="52" y="61"/>
                  <a:pt x="52" y="73"/>
                  <a:pt x="57" y="76"/>
                </a:cubicBezTo>
                <a:cubicBezTo>
                  <a:pt x="57" y="76"/>
                  <a:pt x="61" y="77"/>
                  <a:pt x="60" y="77"/>
                </a:cubicBezTo>
                <a:cubicBezTo>
                  <a:pt x="61" y="82"/>
                  <a:pt x="61" y="87"/>
                  <a:pt x="62" y="91"/>
                </a:cubicBezTo>
                <a:cubicBezTo>
                  <a:pt x="63" y="94"/>
                  <a:pt x="66" y="95"/>
                  <a:pt x="67" y="99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1" y="104"/>
                  <a:pt x="59" y="110"/>
                  <a:pt x="56" y="112"/>
                </a:cubicBezTo>
                <a:cubicBezTo>
                  <a:pt x="53" y="113"/>
                  <a:pt x="51" y="114"/>
                  <a:pt x="48" y="115"/>
                </a:cubicBezTo>
                <a:cubicBezTo>
                  <a:pt x="39" y="118"/>
                  <a:pt x="30" y="122"/>
                  <a:pt x="21" y="126"/>
                </a:cubicBezTo>
                <a:cubicBezTo>
                  <a:pt x="13" y="129"/>
                  <a:pt x="3" y="131"/>
                  <a:pt x="0" y="139"/>
                </a:cubicBezTo>
                <a:cubicBezTo>
                  <a:pt x="0" y="145"/>
                  <a:pt x="0" y="158"/>
                  <a:pt x="0" y="166"/>
                </a:cubicBezTo>
                <a:cubicBezTo>
                  <a:pt x="76" y="166"/>
                  <a:pt x="76" y="166"/>
                  <a:pt x="76" y="166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77" y="117"/>
                  <a:pt x="77" y="117"/>
                  <a:pt x="77" y="117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74" y="166"/>
                  <a:pt x="174" y="166"/>
                  <a:pt x="174" y="166"/>
                </a:cubicBezTo>
                <a:cubicBezTo>
                  <a:pt x="174" y="158"/>
                  <a:pt x="174" y="145"/>
                  <a:pt x="174" y="139"/>
                </a:cubicBezTo>
                <a:close/>
              </a:path>
            </a:pathLst>
          </a:custGeom>
          <a:solidFill>
            <a:srgbClr val="4F1F0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Freeform 939"/>
          <p:cNvSpPr>
            <a:spLocks noEditPoints="1"/>
          </p:cNvSpPr>
          <p:nvPr/>
        </p:nvSpPr>
        <p:spPr bwMode="auto">
          <a:xfrm>
            <a:off x="9123388" y="3084996"/>
            <a:ext cx="431806" cy="560028"/>
          </a:xfrm>
          <a:custGeom>
            <a:avLst/>
            <a:gdLst>
              <a:gd name="T0" fmla="*/ 62 w 142"/>
              <a:gd name="T1" fmla="*/ 126 h 184"/>
              <a:gd name="T2" fmla="*/ 142 w 142"/>
              <a:gd name="T3" fmla="*/ 78 h 184"/>
              <a:gd name="T4" fmla="*/ 62 w 142"/>
              <a:gd name="T5" fmla="*/ 126 h 184"/>
              <a:gd name="T6" fmla="*/ 68 w 142"/>
              <a:gd name="T7" fmla="*/ 167 h 184"/>
              <a:gd name="T8" fmla="*/ 65 w 142"/>
              <a:gd name="T9" fmla="*/ 81 h 184"/>
              <a:gd name="T10" fmla="*/ 56 w 142"/>
              <a:gd name="T11" fmla="*/ 0 h 184"/>
              <a:gd name="T12" fmla="*/ 58 w 142"/>
              <a:gd name="T13" fmla="*/ 75 h 184"/>
              <a:gd name="T14" fmla="*/ 0 w 142"/>
              <a:gd name="T15" fmla="*/ 12 h 184"/>
              <a:gd name="T16" fmla="*/ 50 w 142"/>
              <a:gd name="T17" fmla="*/ 87 h 184"/>
              <a:gd name="T18" fmla="*/ 44 w 142"/>
              <a:gd name="T19" fmla="*/ 167 h 184"/>
              <a:gd name="T20" fmla="*/ 15 w 142"/>
              <a:gd name="T21" fmla="*/ 184 h 184"/>
              <a:gd name="T22" fmla="*/ 99 w 142"/>
              <a:gd name="T23" fmla="*/ 184 h 184"/>
              <a:gd name="T24" fmla="*/ 68 w 142"/>
              <a:gd name="T25" fmla="*/ 167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2" h="184">
                <a:moveTo>
                  <a:pt x="62" y="126"/>
                </a:moveTo>
                <a:cubicBezTo>
                  <a:pt x="62" y="126"/>
                  <a:pt x="104" y="159"/>
                  <a:pt x="142" y="78"/>
                </a:cubicBezTo>
                <a:cubicBezTo>
                  <a:pt x="142" y="78"/>
                  <a:pt x="63" y="63"/>
                  <a:pt x="62" y="126"/>
                </a:cubicBezTo>
                <a:close/>
                <a:moveTo>
                  <a:pt x="68" y="167"/>
                </a:moveTo>
                <a:cubicBezTo>
                  <a:pt x="56" y="150"/>
                  <a:pt x="45" y="121"/>
                  <a:pt x="65" y="81"/>
                </a:cubicBezTo>
                <a:cubicBezTo>
                  <a:pt x="101" y="12"/>
                  <a:pt x="56" y="0"/>
                  <a:pt x="56" y="0"/>
                </a:cubicBezTo>
                <a:cubicBezTo>
                  <a:pt x="56" y="0"/>
                  <a:pt x="94" y="17"/>
                  <a:pt x="58" y="75"/>
                </a:cubicBezTo>
                <a:cubicBezTo>
                  <a:pt x="69" y="26"/>
                  <a:pt x="0" y="12"/>
                  <a:pt x="0" y="12"/>
                </a:cubicBezTo>
                <a:cubicBezTo>
                  <a:pt x="2" y="86"/>
                  <a:pt x="38" y="88"/>
                  <a:pt x="50" y="87"/>
                </a:cubicBezTo>
                <a:cubicBezTo>
                  <a:pt x="28" y="122"/>
                  <a:pt x="34" y="150"/>
                  <a:pt x="44" y="167"/>
                </a:cubicBezTo>
                <a:cubicBezTo>
                  <a:pt x="28" y="170"/>
                  <a:pt x="16" y="176"/>
                  <a:pt x="15" y="184"/>
                </a:cubicBezTo>
                <a:cubicBezTo>
                  <a:pt x="99" y="184"/>
                  <a:pt x="99" y="184"/>
                  <a:pt x="99" y="184"/>
                </a:cubicBezTo>
                <a:cubicBezTo>
                  <a:pt x="98" y="176"/>
                  <a:pt x="85" y="169"/>
                  <a:pt x="68" y="167"/>
                </a:cubicBezTo>
                <a:close/>
              </a:path>
            </a:pathLst>
          </a:custGeom>
          <a:solidFill>
            <a:srgbClr val="4F1F0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705099" y="1354426"/>
            <a:ext cx="2450418" cy="1129459"/>
            <a:chOff x="8779234" y="1963160"/>
            <a:chExt cx="2450418" cy="1129459"/>
          </a:xfrm>
        </p:grpSpPr>
        <p:sp>
          <p:nvSpPr>
            <p:cNvPr id="42" name="矩形 41"/>
            <p:cNvSpPr/>
            <p:nvPr/>
          </p:nvSpPr>
          <p:spPr>
            <a:xfrm>
              <a:off x="9302742" y="1963160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 dirty="0"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8779234" y="2197438"/>
              <a:ext cx="2450418" cy="89518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750"/>
                </a:spcBef>
                <a:buNone/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289275" y="5314866"/>
            <a:ext cx="2450418" cy="1129459"/>
            <a:chOff x="8779234" y="1963160"/>
            <a:chExt cx="2450418" cy="1129459"/>
          </a:xfrm>
        </p:grpSpPr>
        <p:sp>
          <p:nvSpPr>
            <p:cNvPr id="45" name="矩形 44"/>
            <p:cNvSpPr/>
            <p:nvPr/>
          </p:nvSpPr>
          <p:spPr>
            <a:xfrm>
              <a:off x="9302742" y="1963160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 dirty="0"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8779234" y="2197438"/>
              <a:ext cx="2450418" cy="89518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750"/>
                </a:spcBef>
                <a:buNone/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871305" y="1340768"/>
            <a:ext cx="2450418" cy="1129459"/>
            <a:chOff x="8779234" y="1963160"/>
            <a:chExt cx="2450418" cy="1129459"/>
          </a:xfrm>
        </p:grpSpPr>
        <p:sp>
          <p:nvSpPr>
            <p:cNvPr id="48" name="矩形 47"/>
            <p:cNvSpPr/>
            <p:nvPr/>
          </p:nvSpPr>
          <p:spPr>
            <a:xfrm>
              <a:off x="9302742" y="1963160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 dirty="0"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8779234" y="2197438"/>
              <a:ext cx="2450418" cy="89518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750"/>
                </a:spcBef>
                <a:buNone/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455481" y="5301208"/>
            <a:ext cx="2450418" cy="1129460"/>
            <a:chOff x="8779234" y="1963160"/>
            <a:chExt cx="2450418" cy="1129460"/>
          </a:xfrm>
        </p:grpSpPr>
        <p:sp>
          <p:nvSpPr>
            <p:cNvPr id="51" name="矩形 50"/>
            <p:cNvSpPr/>
            <p:nvPr/>
          </p:nvSpPr>
          <p:spPr>
            <a:xfrm>
              <a:off x="9302742" y="1963160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 dirty="0"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8779234" y="2197439"/>
              <a:ext cx="2450418" cy="89518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750"/>
                </a:spcBef>
                <a:buNone/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967649" y="1340768"/>
            <a:ext cx="2450418" cy="1129459"/>
            <a:chOff x="8779234" y="1963160"/>
            <a:chExt cx="2450418" cy="1129459"/>
          </a:xfrm>
        </p:grpSpPr>
        <p:sp>
          <p:nvSpPr>
            <p:cNvPr id="54" name="矩形 53"/>
            <p:cNvSpPr/>
            <p:nvPr/>
          </p:nvSpPr>
          <p:spPr>
            <a:xfrm>
              <a:off x="9225798" y="1963160"/>
              <a:ext cx="156879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 dirty="0"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8779234" y="2197438"/>
              <a:ext cx="2450418" cy="89518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750"/>
                </a:spcBef>
                <a:buNone/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688804" y="-94512"/>
            <a:ext cx="3270635" cy="94677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/>
        </p:nvSpPr>
        <p:spPr>
          <a:xfrm>
            <a:off x="1835853" y="11385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Part 4  </a:t>
            </a:r>
          </a:p>
          <a:p>
            <a:r>
              <a:rPr lang="zh-CN" altLang="en-US" b="1" dirty="0">
                <a:solidFill>
                  <a:schemeClr val="bg1"/>
                </a:solidFill>
              </a:rPr>
              <a:t>在此添加标题文本</a:t>
            </a:r>
          </a:p>
        </p:txBody>
      </p:sp>
      <p:grpSp>
        <p:nvGrpSpPr>
          <p:cNvPr id="58" name="组合 57"/>
          <p:cNvGrpSpPr/>
          <p:nvPr/>
        </p:nvGrpSpPr>
        <p:grpSpPr>
          <a:xfrm rot="9954612">
            <a:off x="782102" y="-274158"/>
            <a:ext cx="1147643" cy="908312"/>
            <a:chOff x="4667250" y="2298700"/>
            <a:chExt cx="2862263" cy="2265363"/>
          </a:xfrm>
        </p:grpSpPr>
        <p:sp>
          <p:nvSpPr>
            <p:cNvPr id="59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67" name="图片 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51395" y="-100516"/>
            <a:ext cx="1942898" cy="14799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39" grpId="0" bldLvl="0" animBg="1"/>
      <p:bldP spid="40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781705" y="4300780"/>
            <a:ext cx="10500458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1349097" y="1944035"/>
            <a:ext cx="1743861" cy="2380860"/>
            <a:chOff x="1349097" y="1624204"/>
            <a:chExt cx="1743861" cy="2380860"/>
          </a:xfrm>
          <a:solidFill>
            <a:srgbClr val="391C0D"/>
          </a:solidFill>
        </p:grpSpPr>
        <p:cxnSp>
          <p:nvCxnSpPr>
            <p:cNvPr id="11" name="Straight Connector 131"/>
            <p:cNvCxnSpPr/>
            <p:nvPr/>
          </p:nvCxnSpPr>
          <p:spPr>
            <a:xfrm flipV="1">
              <a:off x="2213859" y="3357805"/>
              <a:ext cx="0" cy="647259"/>
            </a:xfrm>
            <a:prstGeom prst="line">
              <a:avLst/>
            </a:prstGeom>
            <a:grpFill/>
            <a:ln w="53975" cap="rnd">
              <a:solidFill>
                <a:schemeClr val="bg1">
                  <a:lumMod val="9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Block Arc 132"/>
            <p:cNvSpPr/>
            <p:nvPr/>
          </p:nvSpPr>
          <p:spPr>
            <a:xfrm rot="7681004">
              <a:off x="1349097" y="1624204"/>
              <a:ext cx="1743861" cy="1743861"/>
            </a:xfrm>
            <a:prstGeom prst="blockArc">
              <a:avLst>
                <a:gd name="adj1" fmla="val 17549597"/>
                <a:gd name="adj2" fmla="val 21297612"/>
                <a:gd name="adj3" fmla="val 407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274426" y="1412776"/>
            <a:ext cx="1743861" cy="2912119"/>
            <a:chOff x="3274426" y="1092945"/>
            <a:chExt cx="1743861" cy="2912119"/>
          </a:xfrm>
          <a:solidFill>
            <a:srgbClr val="391C0D"/>
          </a:solidFill>
        </p:grpSpPr>
        <p:cxnSp>
          <p:nvCxnSpPr>
            <p:cNvPr id="14" name="Straight Connector 136"/>
            <p:cNvCxnSpPr/>
            <p:nvPr/>
          </p:nvCxnSpPr>
          <p:spPr>
            <a:xfrm flipV="1">
              <a:off x="4139188" y="2787665"/>
              <a:ext cx="0" cy="1217399"/>
            </a:xfrm>
            <a:prstGeom prst="line">
              <a:avLst/>
            </a:prstGeom>
            <a:grpFill/>
            <a:ln w="53975" cap="rnd">
              <a:solidFill>
                <a:schemeClr val="bg1">
                  <a:lumMod val="9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Block Arc 137"/>
            <p:cNvSpPr/>
            <p:nvPr/>
          </p:nvSpPr>
          <p:spPr>
            <a:xfrm rot="7681004">
              <a:off x="3274426" y="1092945"/>
              <a:ext cx="1743861" cy="1743861"/>
            </a:xfrm>
            <a:prstGeom prst="blockArc">
              <a:avLst>
                <a:gd name="adj1" fmla="val 17549597"/>
                <a:gd name="adj2" fmla="val 21297612"/>
                <a:gd name="adj3" fmla="val 407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262162" y="1944035"/>
            <a:ext cx="1743861" cy="2380860"/>
            <a:chOff x="5262162" y="1624204"/>
            <a:chExt cx="1743861" cy="2380860"/>
          </a:xfrm>
          <a:solidFill>
            <a:srgbClr val="391C0D"/>
          </a:solidFill>
        </p:grpSpPr>
        <p:cxnSp>
          <p:nvCxnSpPr>
            <p:cNvPr id="17" name="Straight Connector 140"/>
            <p:cNvCxnSpPr/>
            <p:nvPr/>
          </p:nvCxnSpPr>
          <p:spPr>
            <a:xfrm flipV="1">
              <a:off x="6126924" y="3357805"/>
              <a:ext cx="0" cy="647259"/>
            </a:xfrm>
            <a:prstGeom prst="line">
              <a:avLst/>
            </a:prstGeom>
            <a:grpFill/>
            <a:ln w="53975" cap="rnd">
              <a:solidFill>
                <a:schemeClr val="bg1">
                  <a:lumMod val="9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Block Arc 141"/>
            <p:cNvSpPr/>
            <p:nvPr/>
          </p:nvSpPr>
          <p:spPr>
            <a:xfrm rot="7681004">
              <a:off x="5262162" y="1624204"/>
              <a:ext cx="1743861" cy="1743861"/>
            </a:xfrm>
            <a:prstGeom prst="blockArc">
              <a:avLst>
                <a:gd name="adj1" fmla="val 17549597"/>
                <a:gd name="adj2" fmla="val 21297612"/>
                <a:gd name="adj3" fmla="val 407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183740" y="1412776"/>
            <a:ext cx="1743861" cy="2912119"/>
            <a:chOff x="7183740" y="1092945"/>
            <a:chExt cx="1743861" cy="2912119"/>
          </a:xfrm>
          <a:solidFill>
            <a:srgbClr val="391C0D"/>
          </a:solidFill>
        </p:grpSpPr>
        <p:cxnSp>
          <p:nvCxnSpPr>
            <p:cNvPr id="20" name="Straight Connector 144"/>
            <p:cNvCxnSpPr/>
            <p:nvPr/>
          </p:nvCxnSpPr>
          <p:spPr>
            <a:xfrm flipV="1">
              <a:off x="8048502" y="2787664"/>
              <a:ext cx="0" cy="1217400"/>
            </a:xfrm>
            <a:prstGeom prst="line">
              <a:avLst/>
            </a:prstGeom>
            <a:grpFill/>
            <a:ln w="53975" cap="rnd">
              <a:solidFill>
                <a:schemeClr val="bg1">
                  <a:lumMod val="9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Block Arc 145"/>
            <p:cNvSpPr/>
            <p:nvPr/>
          </p:nvSpPr>
          <p:spPr>
            <a:xfrm rot="7681004">
              <a:off x="7183740" y="1092945"/>
              <a:ext cx="1743861" cy="1743861"/>
            </a:xfrm>
            <a:prstGeom prst="blockArc">
              <a:avLst>
                <a:gd name="adj1" fmla="val 17549597"/>
                <a:gd name="adj2" fmla="val 21297612"/>
                <a:gd name="adj3" fmla="val 407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101566" y="1944035"/>
            <a:ext cx="1743861" cy="2381059"/>
            <a:chOff x="9101566" y="1624204"/>
            <a:chExt cx="1743861" cy="2381059"/>
          </a:xfrm>
          <a:solidFill>
            <a:srgbClr val="391C0D"/>
          </a:solidFill>
        </p:grpSpPr>
        <p:cxnSp>
          <p:nvCxnSpPr>
            <p:cNvPr id="23" name="Straight Connector 148"/>
            <p:cNvCxnSpPr/>
            <p:nvPr/>
          </p:nvCxnSpPr>
          <p:spPr>
            <a:xfrm flipV="1">
              <a:off x="9966328" y="3357805"/>
              <a:ext cx="0" cy="647458"/>
            </a:xfrm>
            <a:prstGeom prst="line">
              <a:avLst/>
            </a:prstGeom>
            <a:grpFill/>
            <a:ln w="53975" cap="rnd">
              <a:solidFill>
                <a:schemeClr val="bg1">
                  <a:lumMod val="9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Block Arc 149"/>
            <p:cNvSpPr/>
            <p:nvPr/>
          </p:nvSpPr>
          <p:spPr>
            <a:xfrm rot="7681004">
              <a:off x="9101566" y="1624204"/>
              <a:ext cx="1743861" cy="1743861"/>
            </a:xfrm>
            <a:prstGeom prst="blockArc">
              <a:avLst>
                <a:gd name="adj1" fmla="val 17549597"/>
                <a:gd name="adj2" fmla="val 21297612"/>
                <a:gd name="adj3" fmla="val 407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387386" y="2072493"/>
            <a:ext cx="1417099" cy="1417099"/>
            <a:chOff x="5436462" y="1752662"/>
            <a:chExt cx="1417099" cy="1417099"/>
          </a:xfrm>
        </p:grpSpPr>
        <p:sp>
          <p:nvSpPr>
            <p:cNvPr id="27" name="Oval 139"/>
            <p:cNvSpPr/>
            <p:nvPr/>
          </p:nvSpPr>
          <p:spPr>
            <a:xfrm>
              <a:off x="5436462" y="1752662"/>
              <a:ext cx="1417099" cy="14170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solidFill>
                  <a:schemeClr val="tx1"/>
                </a:solidFill>
                <a:latin typeface="DIN-BoldItalic" pitchFamily="50" charset="0"/>
              </a:endParaRPr>
            </a:p>
          </p:txBody>
        </p:sp>
        <p:sp>
          <p:nvSpPr>
            <p:cNvPr id="28" name="Oval 130"/>
            <p:cNvSpPr/>
            <p:nvPr/>
          </p:nvSpPr>
          <p:spPr>
            <a:xfrm>
              <a:off x="5556286" y="1897385"/>
              <a:ext cx="1141194" cy="1141194"/>
            </a:xfrm>
            <a:prstGeom prst="ellipse">
              <a:avLst/>
            </a:prstGeom>
            <a:solidFill>
              <a:srgbClr val="FACBD1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29" name="Freeform 146"/>
            <p:cNvSpPr>
              <a:spLocks noEditPoints="1"/>
            </p:cNvSpPr>
            <p:nvPr/>
          </p:nvSpPr>
          <p:spPr bwMode="auto">
            <a:xfrm>
              <a:off x="5871032" y="2229813"/>
              <a:ext cx="509588" cy="509588"/>
            </a:xfrm>
            <a:custGeom>
              <a:avLst/>
              <a:gdLst>
                <a:gd name="T0" fmla="*/ 0 w 144"/>
                <a:gd name="T1" fmla="*/ 12 h 144"/>
                <a:gd name="T2" fmla="*/ 0 w 144"/>
                <a:gd name="T3" fmla="*/ 132 h 144"/>
                <a:gd name="T4" fmla="*/ 12 w 144"/>
                <a:gd name="T5" fmla="*/ 144 h 144"/>
                <a:gd name="T6" fmla="*/ 132 w 144"/>
                <a:gd name="T7" fmla="*/ 144 h 144"/>
                <a:gd name="T8" fmla="*/ 144 w 144"/>
                <a:gd name="T9" fmla="*/ 132 h 144"/>
                <a:gd name="T10" fmla="*/ 144 w 144"/>
                <a:gd name="T11" fmla="*/ 12 h 144"/>
                <a:gd name="T12" fmla="*/ 132 w 144"/>
                <a:gd name="T13" fmla="*/ 0 h 144"/>
                <a:gd name="T14" fmla="*/ 12 w 144"/>
                <a:gd name="T15" fmla="*/ 0 h 144"/>
                <a:gd name="T16" fmla="*/ 0 w 144"/>
                <a:gd name="T17" fmla="*/ 12 h 144"/>
                <a:gd name="T18" fmla="*/ 96 w 144"/>
                <a:gd name="T19" fmla="*/ 60 h 144"/>
                <a:gd name="T20" fmla="*/ 108 w 144"/>
                <a:gd name="T21" fmla="*/ 60 h 144"/>
                <a:gd name="T22" fmla="*/ 108 w 144"/>
                <a:gd name="T23" fmla="*/ 24 h 144"/>
                <a:gd name="T24" fmla="*/ 120 w 144"/>
                <a:gd name="T25" fmla="*/ 24 h 144"/>
                <a:gd name="T26" fmla="*/ 120 w 144"/>
                <a:gd name="T27" fmla="*/ 60 h 144"/>
                <a:gd name="T28" fmla="*/ 132 w 144"/>
                <a:gd name="T29" fmla="*/ 60 h 144"/>
                <a:gd name="T30" fmla="*/ 132 w 144"/>
                <a:gd name="T31" fmla="*/ 78 h 144"/>
                <a:gd name="T32" fmla="*/ 120 w 144"/>
                <a:gd name="T33" fmla="*/ 78 h 144"/>
                <a:gd name="T34" fmla="*/ 120 w 144"/>
                <a:gd name="T35" fmla="*/ 120 h 144"/>
                <a:gd name="T36" fmla="*/ 108 w 144"/>
                <a:gd name="T37" fmla="*/ 120 h 144"/>
                <a:gd name="T38" fmla="*/ 108 w 144"/>
                <a:gd name="T39" fmla="*/ 78 h 144"/>
                <a:gd name="T40" fmla="*/ 96 w 144"/>
                <a:gd name="T41" fmla="*/ 78 h 144"/>
                <a:gd name="T42" fmla="*/ 96 w 144"/>
                <a:gd name="T43" fmla="*/ 60 h 144"/>
                <a:gd name="T44" fmla="*/ 54 w 144"/>
                <a:gd name="T45" fmla="*/ 78 h 144"/>
                <a:gd name="T46" fmla="*/ 66 w 144"/>
                <a:gd name="T47" fmla="*/ 78 h 144"/>
                <a:gd name="T48" fmla="*/ 66 w 144"/>
                <a:gd name="T49" fmla="*/ 24 h 144"/>
                <a:gd name="T50" fmla="*/ 78 w 144"/>
                <a:gd name="T51" fmla="*/ 24 h 144"/>
                <a:gd name="T52" fmla="*/ 78 w 144"/>
                <a:gd name="T53" fmla="*/ 78 h 144"/>
                <a:gd name="T54" fmla="*/ 90 w 144"/>
                <a:gd name="T55" fmla="*/ 78 h 144"/>
                <a:gd name="T56" fmla="*/ 90 w 144"/>
                <a:gd name="T57" fmla="*/ 96 h 144"/>
                <a:gd name="T58" fmla="*/ 78 w 144"/>
                <a:gd name="T59" fmla="*/ 96 h 144"/>
                <a:gd name="T60" fmla="*/ 78 w 144"/>
                <a:gd name="T61" fmla="*/ 120 h 144"/>
                <a:gd name="T62" fmla="*/ 66 w 144"/>
                <a:gd name="T63" fmla="*/ 120 h 144"/>
                <a:gd name="T64" fmla="*/ 66 w 144"/>
                <a:gd name="T65" fmla="*/ 96 h 144"/>
                <a:gd name="T66" fmla="*/ 54 w 144"/>
                <a:gd name="T67" fmla="*/ 96 h 144"/>
                <a:gd name="T68" fmla="*/ 54 w 144"/>
                <a:gd name="T69" fmla="*/ 78 h 144"/>
                <a:gd name="T70" fmla="*/ 12 w 144"/>
                <a:gd name="T71" fmla="*/ 48 h 144"/>
                <a:gd name="T72" fmla="*/ 24 w 144"/>
                <a:gd name="T73" fmla="*/ 48 h 144"/>
                <a:gd name="T74" fmla="*/ 24 w 144"/>
                <a:gd name="T75" fmla="*/ 24 h 144"/>
                <a:gd name="T76" fmla="*/ 36 w 144"/>
                <a:gd name="T77" fmla="*/ 24 h 144"/>
                <a:gd name="T78" fmla="*/ 36 w 144"/>
                <a:gd name="T79" fmla="*/ 48 h 144"/>
                <a:gd name="T80" fmla="*/ 48 w 144"/>
                <a:gd name="T81" fmla="*/ 48 h 144"/>
                <a:gd name="T82" fmla="*/ 48 w 144"/>
                <a:gd name="T83" fmla="*/ 66 h 144"/>
                <a:gd name="T84" fmla="*/ 36 w 144"/>
                <a:gd name="T85" fmla="*/ 66 h 144"/>
                <a:gd name="T86" fmla="*/ 36 w 144"/>
                <a:gd name="T87" fmla="*/ 120 h 144"/>
                <a:gd name="T88" fmla="*/ 24 w 144"/>
                <a:gd name="T89" fmla="*/ 120 h 144"/>
                <a:gd name="T90" fmla="*/ 24 w 144"/>
                <a:gd name="T91" fmla="*/ 66 h 144"/>
                <a:gd name="T92" fmla="*/ 12 w 144"/>
                <a:gd name="T93" fmla="*/ 66 h 144"/>
                <a:gd name="T94" fmla="*/ 12 w 144"/>
                <a:gd name="T95" fmla="*/ 4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4" h="144">
                  <a:moveTo>
                    <a:pt x="0" y="12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0" y="139"/>
                    <a:pt x="5" y="144"/>
                    <a:pt x="12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9" y="144"/>
                    <a:pt x="144" y="139"/>
                    <a:pt x="144" y="132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4" y="5"/>
                    <a:pt x="139" y="0"/>
                    <a:pt x="13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moveTo>
                    <a:pt x="96" y="60"/>
                  </a:moveTo>
                  <a:cubicBezTo>
                    <a:pt x="108" y="60"/>
                    <a:pt x="108" y="60"/>
                    <a:pt x="108" y="60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32" y="60"/>
                    <a:pt x="132" y="60"/>
                    <a:pt x="132" y="60"/>
                  </a:cubicBezTo>
                  <a:cubicBezTo>
                    <a:pt x="132" y="78"/>
                    <a:pt x="132" y="78"/>
                    <a:pt x="132" y="78"/>
                  </a:cubicBezTo>
                  <a:cubicBezTo>
                    <a:pt x="120" y="78"/>
                    <a:pt x="120" y="78"/>
                    <a:pt x="120" y="78"/>
                  </a:cubicBezTo>
                  <a:cubicBezTo>
                    <a:pt x="120" y="120"/>
                    <a:pt x="120" y="120"/>
                    <a:pt x="120" y="120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96" y="60"/>
                    <a:pt x="96" y="60"/>
                    <a:pt x="96" y="60"/>
                  </a:cubicBezTo>
                  <a:moveTo>
                    <a:pt x="54" y="78"/>
                  </a:moveTo>
                  <a:cubicBezTo>
                    <a:pt x="66" y="78"/>
                    <a:pt x="66" y="78"/>
                    <a:pt x="66" y="78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90" y="96"/>
                    <a:pt x="90" y="96"/>
                    <a:pt x="90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66" y="96"/>
                    <a:pt x="66" y="96"/>
                    <a:pt x="66" y="96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78"/>
                    <a:pt x="54" y="78"/>
                    <a:pt x="54" y="78"/>
                  </a:cubicBezTo>
                  <a:moveTo>
                    <a:pt x="12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48"/>
                    <a:pt x="12" y="48"/>
                    <a:pt x="12" y="4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275866" y="2072493"/>
            <a:ext cx="1417099" cy="1417099"/>
            <a:chOff x="9275866" y="1752662"/>
            <a:chExt cx="1417099" cy="1417099"/>
          </a:xfrm>
        </p:grpSpPr>
        <p:sp>
          <p:nvSpPr>
            <p:cNvPr id="35" name="Oval 147"/>
            <p:cNvSpPr/>
            <p:nvPr/>
          </p:nvSpPr>
          <p:spPr>
            <a:xfrm>
              <a:off x="9275866" y="1752662"/>
              <a:ext cx="1417099" cy="14170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solidFill>
                  <a:schemeClr val="tx1"/>
                </a:solidFill>
                <a:latin typeface="DIN-BoldItalic" pitchFamily="50" charset="0"/>
              </a:endParaRPr>
            </a:p>
          </p:txBody>
        </p:sp>
        <p:sp>
          <p:nvSpPr>
            <p:cNvPr id="36" name="Oval 130"/>
            <p:cNvSpPr/>
            <p:nvPr/>
          </p:nvSpPr>
          <p:spPr>
            <a:xfrm>
              <a:off x="9399347" y="1913671"/>
              <a:ext cx="1141194" cy="1141194"/>
            </a:xfrm>
            <a:prstGeom prst="ellipse">
              <a:avLst/>
            </a:prstGeom>
            <a:solidFill>
              <a:srgbClr val="FACBD1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37" name="Freeform 70"/>
            <p:cNvSpPr/>
            <p:nvPr/>
          </p:nvSpPr>
          <p:spPr bwMode="auto">
            <a:xfrm>
              <a:off x="9684962" y="2206091"/>
              <a:ext cx="552450" cy="523875"/>
            </a:xfrm>
            <a:custGeom>
              <a:avLst/>
              <a:gdLst>
                <a:gd name="T0" fmla="*/ 174 w 348"/>
                <a:gd name="T1" fmla="*/ 0 h 330"/>
                <a:gd name="T2" fmla="*/ 216 w 348"/>
                <a:gd name="T3" fmla="*/ 123 h 330"/>
                <a:gd name="T4" fmla="*/ 348 w 348"/>
                <a:gd name="T5" fmla="*/ 125 h 330"/>
                <a:gd name="T6" fmla="*/ 243 w 348"/>
                <a:gd name="T7" fmla="*/ 205 h 330"/>
                <a:gd name="T8" fmla="*/ 281 w 348"/>
                <a:gd name="T9" fmla="*/ 330 h 330"/>
                <a:gd name="T10" fmla="*/ 174 w 348"/>
                <a:gd name="T11" fmla="*/ 257 h 330"/>
                <a:gd name="T12" fmla="*/ 67 w 348"/>
                <a:gd name="T13" fmla="*/ 330 h 330"/>
                <a:gd name="T14" fmla="*/ 105 w 348"/>
                <a:gd name="T15" fmla="*/ 205 h 330"/>
                <a:gd name="T16" fmla="*/ 0 w 348"/>
                <a:gd name="T17" fmla="*/ 125 h 330"/>
                <a:gd name="T18" fmla="*/ 132 w 348"/>
                <a:gd name="T19" fmla="*/ 123 h 330"/>
                <a:gd name="T20" fmla="*/ 174 w 348"/>
                <a:gd name="T21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8" h="330">
                  <a:moveTo>
                    <a:pt x="174" y="0"/>
                  </a:moveTo>
                  <a:lnTo>
                    <a:pt x="216" y="123"/>
                  </a:lnTo>
                  <a:lnTo>
                    <a:pt x="348" y="125"/>
                  </a:lnTo>
                  <a:lnTo>
                    <a:pt x="243" y="205"/>
                  </a:lnTo>
                  <a:lnTo>
                    <a:pt x="281" y="330"/>
                  </a:lnTo>
                  <a:lnTo>
                    <a:pt x="174" y="257"/>
                  </a:lnTo>
                  <a:lnTo>
                    <a:pt x="67" y="330"/>
                  </a:lnTo>
                  <a:lnTo>
                    <a:pt x="105" y="205"/>
                  </a:lnTo>
                  <a:lnTo>
                    <a:pt x="0" y="125"/>
                  </a:lnTo>
                  <a:lnTo>
                    <a:pt x="132" y="123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523397" y="2072493"/>
            <a:ext cx="1417099" cy="1417099"/>
            <a:chOff x="1523397" y="1752662"/>
            <a:chExt cx="1417099" cy="1417099"/>
          </a:xfrm>
        </p:grpSpPr>
        <p:sp>
          <p:nvSpPr>
            <p:cNvPr id="39" name="Oval 130"/>
            <p:cNvSpPr/>
            <p:nvPr/>
          </p:nvSpPr>
          <p:spPr>
            <a:xfrm>
              <a:off x="1523397" y="1752662"/>
              <a:ext cx="1417099" cy="14170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solidFill>
                  <a:schemeClr val="tx1"/>
                </a:solidFill>
                <a:latin typeface="DIN-BoldItalic" pitchFamily="50" charset="0"/>
              </a:endParaRPr>
            </a:p>
          </p:txBody>
        </p:sp>
        <p:sp>
          <p:nvSpPr>
            <p:cNvPr id="40" name="Oval 130"/>
            <p:cNvSpPr/>
            <p:nvPr/>
          </p:nvSpPr>
          <p:spPr>
            <a:xfrm>
              <a:off x="1641387" y="1888315"/>
              <a:ext cx="1141194" cy="1141194"/>
            </a:xfrm>
            <a:prstGeom prst="ellipse">
              <a:avLst/>
            </a:prstGeom>
            <a:solidFill>
              <a:srgbClr val="FACBD1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1920265" y="2179908"/>
              <a:ext cx="608013" cy="609600"/>
              <a:chOff x="6277256" y="1639420"/>
              <a:chExt cx="608013" cy="609600"/>
            </a:xfrm>
            <a:solidFill>
              <a:schemeClr val="bg1"/>
            </a:solidFill>
          </p:grpSpPr>
          <p:sp>
            <p:nvSpPr>
              <p:cNvPr id="42" name="Freeform 42"/>
              <p:cNvSpPr>
                <a:spLocks noEditPoints="1"/>
              </p:cNvSpPr>
              <p:nvPr/>
            </p:nvSpPr>
            <p:spPr bwMode="auto">
              <a:xfrm>
                <a:off x="6277256" y="1639420"/>
                <a:ext cx="608013" cy="609600"/>
              </a:xfrm>
              <a:custGeom>
                <a:avLst/>
                <a:gdLst>
                  <a:gd name="T0" fmla="*/ 86 w 172"/>
                  <a:gd name="T1" fmla="*/ 21 h 172"/>
                  <a:gd name="T2" fmla="*/ 151 w 172"/>
                  <a:gd name="T3" fmla="*/ 86 h 172"/>
                  <a:gd name="T4" fmla="*/ 86 w 172"/>
                  <a:gd name="T5" fmla="*/ 151 h 172"/>
                  <a:gd name="T6" fmla="*/ 21 w 172"/>
                  <a:gd name="T7" fmla="*/ 86 h 172"/>
                  <a:gd name="T8" fmla="*/ 86 w 172"/>
                  <a:gd name="T9" fmla="*/ 21 h 172"/>
                  <a:gd name="T10" fmla="*/ 86 w 172"/>
                  <a:gd name="T11" fmla="*/ 0 h 172"/>
                  <a:gd name="T12" fmla="*/ 0 w 172"/>
                  <a:gd name="T13" fmla="*/ 86 h 172"/>
                  <a:gd name="T14" fmla="*/ 86 w 172"/>
                  <a:gd name="T15" fmla="*/ 172 h 172"/>
                  <a:gd name="T16" fmla="*/ 172 w 172"/>
                  <a:gd name="T17" fmla="*/ 86 h 172"/>
                  <a:gd name="T18" fmla="*/ 86 w 172"/>
                  <a:gd name="T19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172">
                    <a:moveTo>
                      <a:pt x="86" y="21"/>
                    </a:moveTo>
                    <a:cubicBezTo>
                      <a:pt x="122" y="21"/>
                      <a:pt x="151" y="50"/>
                      <a:pt x="151" y="86"/>
                    </a:cubicBezTo>
                    <a:cubicBezTo>
                      <a:pt x="151" y="122"/>
                      <a:pt x="122" y="151"/>
                      <a:pt x="86" y="151"/>
                    </a:cubicBezTo>
                    <a:cubicBezTo>
                      <a:pt x="50" y="151"/>
                      <a:pt x="21" y="122"/>
                      <a:pt x="21" y="86"/>
                    </a:cubicBezTo>
                    <a:cubicBezTo>
                      <a:pt x="21" y="50"/>
                      <a:pt x="50" y="21"/>
                      <a:pt x="86" y="21"/>
                    </a:cubicBezTo>
                    <a:moveTo>
                      <a:pt x="86" y="0"/>
                    </a:moveTo>
                    <a:cubicBezTo>
                      <a:pt x="38" y="0"/>
                      <a:pt x="0" y="38"/>
                      <a:pt x="0" y="86"/>
                    </a:cubicBezTo>
                    <a:cubicBezTo>
                      <a:pt x="0" y="134"/>
                      <a:pt x="38" y="172"/>
                      <a:pt x="86" y="172"/>
                    </a:cubicBezTo>
                    <a:cubicBezTo>
                      <a:pt x="134" y="172"/>
                      <a:pt x="172" y="134"/>
                      <a:pt x="172" y="86"/>
                    </a:cubicBezTo>
                    <a:cubicBezTo>
                      <a:pt x="172" y="38"/>
                      <a:pt x="134" y="0"/>
                      <a:pt x="8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Freeform 43"/>
              <p:cNvSpPr/>
              <p:nvPr/>
            </p:nvSpPr>
            <p:spPr bwMode="auto">
              <a:xfrm>
                <a:off x="6542369" y="1753720"/>
                <a:ext cx="155575" cy="303213"/>
              </a:xfrm>
              <a:custGeom>
                <a:avLst/>
                <a:gdLst>
                  <a:gd name="T0" fmla="*/ 33 w 44"/>
                  <a:gd name="T1" fmla="*/ 86 h 86"/>
                  <a:gd name="T2" fmla="*/ 25 w 44"/>
                  <a:gd name="T3" fmla="*/ 83 h 86"/>
                  <a:gd name="T4" fmla="*/ 3 w 44"/>
                  <a:gd name="T5" fmla="*/ 62 h 86"/>
                  <a:gd name="T6" fmla="*/ 0 w 44"/>
                  <a:gd name="T7" fmla="*/ 54 h 86"/>
                  <a:gd name="T8" fmla="*/ 0 w 44"/>
                  <a:gd name="T9" fmla="*/ 54 h 86"/>
                  <a:gd name="T10" fmla="*/ 0 w 44"/>
                  <a:gd name="T11" fmla="*/ 54 h 86"/>
                  <a:gd name="T12" fmla="*/ 0 w 44"/>
                  <a:gd name="T13" fmla="*/ 11 h 86"/>
                  <a:gd name="T14" fmla="*/ 11 w 44"/>
                  <a:gd name="T15" fmla="*/ 0 h 86"/>
                  <a:gd name="T16" fmla="*/ 22 w 44"/>
                  <a:gd name="T17" fmla="*/ 11 h 86"/>
                  <a:gd name="T18" fmla="*/ 22 w 44"/>
                  <a:gd name="T19" fmla="*/ 50 h 86"/>
                  <a:gd name="T20" fmla="*/ 40 w 44"/>
                  <a:gd name="T21" fmla="*/ 68 h 86"/>
                  <a:gd name="T22" fmla="*/ 40 w 44"/>
                  <a:gd name="T23" fmla="*/ 83 h 86"/>
                  <a:gd name="T24" fmla="*/ 33 w 44"/>
                  <a:gd name="T25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86">
                    <a:moveTo>
                      <a:pt x="33" y="86"/>
                    </a:moveTo>
                    <a:cubicBezTo>
                      <a:pt x="30" y="86"/>
                      <a:pt x="27" y="85"/>
                      <a:pt x="25" y="83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1" y="60"/>
                      <a:pt x="0" y="57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7" y="0"/>
                      <a:pt x="22" y="5"/>
                      <a:pt x="22" y="11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4" y="72"/>
                      <a:pt x="44" y="79"/>
                      <a:pt x="40" y="83"/>
                    </a:cubicBezTo>
                    <a:cubicBezTo>
                      <a:pt x="38" y="85"/>
                      <a:pt x="35" y="86"/>
                      <a:pt x="33" y="8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7358040" y="1527632"/>
            <a:ext cx="1417099" cy="1417099"/>
            <a:chOff x="7358040" y="1207801"/>
            <a:chExt cx="1417099" cy="1417099"/>
          </a:xfrm>
        </p:grpSpPr>
        <p:sp>
          <p:nvSpPr>
            <p:cNvPr id="45" name="Oval 143"/>
            <p:cNvSpPr/>
            <p:nvPr/>
          </p:nvSpPr>
          <p:spPr>
            <a:xfrm>
              <a:off x="7358040" y="1207801"/>
              <a:ext cx="1417099" cy="14170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solidFill>
                  <a:schemeClr val="tx1"/>
                </a:solidFill>
                <a:latin typeface="DIN-BoldItalic" pitchFamily="50" charset="0"/>
              </a:endParaRPr>
            </a:p>
          </p:txBody>
        </p:sp>
        <p:sp>
          <p:nvSpPr>
            <p:cNvPr id="46" name="Oval 130"/>
            <p:cNvSpPr/>
            <p:nvPr/>
          </p:nvSpPr>
          <p:spPr>
            <a:xfrm>
              <a:off x="7485073" y="1362220"/>
              <a:ext cx="1141194" cy="1141194"/>
            </a:xfrm>
            <a:prstGeom prst="ellipse">
              <a:avLst/>
            </a:prstGeom>
            <a:solidFill>
              <a:srgbClr val="E88CA3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47" name="Freeform 188"/>
            <p:cNvSpPr/>
            <p:nvPr/>
          </p:nvSpPr>
          <p:spPr bwMode="auto">
            <a:xfrm>
              <a:off x="7770975" y="1631943"/>
              <a:ext cx="582613" cy="552450"/>
            </a:xfrm>
            <a:custGeom>
              <a:avLst/>
              <a:gdLst>
                <a:gd name="T0" fmla="*/ 164 w 165"/>
                <a:gd name="T1" fmla="*/ 131 h 156"/>
                <a:gd name="T2" fmla="*/ 145 w 165"/>
                <a:gd name="T3" fmla="*/ 119 h 156"/>
                <a:gd name="T4" fmla="*/ 119 w 165"/>
                <a:gd name="T5" fmla="*/ 108 h 156"/>
                <a:gd name="T6" fmla="*/ 112 w 165"/>
                <a:gd name="T7" fmla="*/ 106 h 156"/>
                <a:gd name="T8" fmla="*/ 105 w 165"/>
                <a:gd name="T9" fmla="*/ 94 h 156"/>
                <a:gd name="T10" fmla="*/ 101 w 165"/>
                <a:gd name="T11" fmla="*/ 94 h 156"/>
                <a:gd name="T12" fmla="*/ 105 w 165"/>
                <a:gd name="T13" fmla="*/ 85 h 156"/>
                <a:gd name="T14" fmla="*/ 107 w 165"/>
                <a:gd name="T15" fmla="*/ 74 h 156"/>
                <a:gd name="T16" fmla="*/ 112 w 165"/>
                <a:gd name="T17" fmla="*/ 70 h 156"/>
                <a:gd name="T18" fmla="*/ 114 w 165"/>
                <a:gd name="T19" fmla="*/ 63 h 156"/>
                <a:gd name="T20" fmla="*/ 114 w 165"/>
                <a:gd name="T21" fmla="*/ 51 h 156"/>
                <a:gd name="T22" fmla="*/ 112 w 165"/>
                <a:gd name="T23" fmla="*/ 46 h 156"/>
                <a:gd name="T24" fmla="*/ 113 w 165"/>
                <a:gd name="T25" fmla="*/ 30 h 156"/>
                <a:gd name="T26" fmla="*/ 111 w 165"/>
                <a:gd name="T27" fmla="*/ 19 h 156"/>
                <a:gd name="T28" fmla="*/ 107 w 165"/>
                <a:gd name="T29" fmla="*/ 12 h 156"/>
                <a:gd name="T30" fmla="*/ 102 w 165"/>
                <a:gd name="T31" fmla="*/ 11 h 156"/>
                <a:gd name="T32" fmla="*/ 99 w 165"/>
                <a:gd name="T33" fmla="*/ 8 h 156"/>
                <a:gd name="T34" fmla="*/ 64 w 165"/>
                <a:gd name="T35" fmla="*/ 9 h 156"/>
                <a:gd name="T36" fmla="*/ 51 w 165"/>
                <a:gd name="T37" fmla="*/ 46 h 156"/>
                <a:gd name="T38" fmla="*/ 49 w 165"/>
                <a:gd name="T39" fmla="*/ 53 h 156"/>
                <a:gd name="T40" fmla="*/ 54 w 165"/>
                <a:gd name="T41" fmla="*/ 72 h 156"/>
                <a:gd name="T42" fmla="*/ 58 w 165"/>
                <a:gd name="T43" fmla="*/ 73 h 156"/>
                <a:gd name="T44" fmla="*/ 59 w 165"/>
                <a:gd name="T45" fmla="*/ 86 h 156"/>
                <a:gd name="T46" fmla="*/ 63 w 165"/>
                <a:gd name="T47" fmla="*/ 94 h 156"/>
                <a:gd name="T48" fmla="*/ 60 w 165"/>
                <a:gd name="T49" fmla="*/ 94 h 156"/>
                <a:gd name="T50" fmla="*/ 53 w 165"/>
                <a:gd name="T51" fmla="*/ 106 h 156"/>
                <a:gd name="T52" fmla="*/ 46 w 165"/>
                <a:gd name="T53" fmla="*/ 108 h 156"/>
                <a:gd name="T54" fmla="*/ 20 w 165"/>
                <a:gd name="T55" fmla="*/ 119 h 156"/>
                <a:gd name="T56" fmla="*/ 1 w 165"/>
                <a:gd name="T57" fmla="*/ 131 h 156"/>
                <a:gd name="T58" fmla="*/ 0 w 165"/>
                <a:gd name="T59" fmla="*/ 156 h 156"/>
                <a:gd name="T60" fmla="*/ 72 w 165"/>
                <a:gd name="T61" fmla="*/ 156 h 156"/>
                <a:gd name="T62" fmla="*/ 78 w 165"/>
                <a:gd name="T63" fmla="*/ 120 h 156"/>
                <a:gd name="T64" fmla="*/ 73 w 165"/>
                <a:gd name="T65" fmla="*/ 111 h 156"/>
                <a:gd name="T66" fmla="*/ 83 w 165"/>
                <a:gd name="T67" fmla="*/ 106 h 156"/>
                <a:gd name="T68" fmla="*/ 92 w 165"/>
                <a:gd name="T69" fmla="*/ 111 h 156"/>
                <a:gd name="T70" fmla="*/ 87 w 165"/>
                <a:gd name="T71" fmla="*/ 120 h 156"/>
                <a:gd name="T72" fmla="*/ 96 w 165"/>
                <a:gd name="T73" fmla="*/ 156 h 156"/>
                <a:gd name="T74" fmla="*/ 164 w 165"/>
                <a:gd name="T75" fmla="*/ 156 h 156"/>
                <a:gd name="T76" fmla="*/ 164 w 165"/>
                <a:gd name="T77" fmla="*/ 13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5" h="156">
                  <a:moveTo>
                    <a:pt x="164" y="131"/>
                  </a:moveTo>
                  <a:cubicBezTo>
                    <a:pt x="161" y="123"/>
                    <a:pt x="152" y="122"/>
                    <a:pt x="145" y="119"/>
                  </a:cubicBezTo>
                  <a:cubicBezTo>
                    <a:pt x="137" y="115"/>
                    <a:pt x="127" y="111"/>
                    <a:pt x="119" y="108"/>
                  </a:cubicBezTo>
                  <a:cubicBezTo>
                    <a:pt x="117" y="107"/>
                    <a:pt x="114" y="107"/>
                    <a:pt x="112" y="106"/>
                  </a:cubicBezTo>
                  <a:cubicBezTo>
                    <a:pt x="109" y="104"/>
                    <a:pt x="107" y="98"/>
                    <a:pt x="105" y="94"/>
                  </a:cubicBezTo>
                  <a:cubicBezTo>
                    <a:pt x="104" y="94"/>
                    <a:pt x="102" y="94"/>
                    <a:pt x="101" y="94"/>
                  </a:cubicBezTo>
                  <a:cubicBezTo>
                    <a:pt x="101" y="89"/>
                    <a:pt x="104" y="89"/>
                    <a:pt x="105" y="85"/>
                  </a:cubicBezTo>
                  <a:cubicBezTo>
                    <a:pt x="106" y="81"/>
                    <a:pt x="105" y="77"/>
                    <a:pt x="107" y="74"/>
                  </a:cubicBezTo>
                  <a:cubicBezTo>
                    <a:pt x="108" y="72"/>
                    <a:pt x="111" y="72"/>
                    <a:pt x="112" y="70"/>
                  </a:cubicBezTo>
                  <a:cubicBezTo>
                    <a:pt x="113" y="68"/>
                    <a:pt x="114" y="65"/>
                    <a:pt x="114" y="63"/>
                  </a:cubicBezTo>
                  <a:cubicBezTo>
                    <a:pt x="115" y="60"/>
                    <a:pt x="116" y="55"/>
                    <a:pt x="114" y="51"/>
                  </a:cubicBezTo>
                  <a:cubicBezTo>
                    <a:pt x="113" y="49"/>
                    <a:pt x="112" y="49"/>
                    <a:pt x="112" y="46"/>
                  </a:cubicBezTo>
                  <a:cubicBezTo>
                    <a:pt x="111" y="43"/>
                    <a:pt x="113" y="33"/>
                    <a:pt x="113" y="30"/>
                  </a:cubicBezTo>
                  <a:cubicBezTo>
                    <a:pt x="113" y="25"/>
                    <a:pt x="113" y="24"/>
                    <a:pt x="111" y="19"/>
                  </a:cubicBezTo>
                  <a:cubicBezTo>
                    <a:pt x="111" y="19"/>
                    <a:pt x="110" y="14"/>
                    <a:pt x="107" y="12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86" y="0"/>
                    <a:pt x="71" y="6"/>
                    <a:pt x="64" y="9"/>
                  </a:cubicBezTo>
                  <a:cubicBezTo>
                    <a:pt x="53" y="12"/>
                    <a:pt x="46" y="23"/>
                    <a:pt x="51" y="46"/>
                  </a:cubicBezTo>
                  <a:cubicBezTo>
                    <a:pt x="52" y="49"/>
                    <a:pt x="49" y="51"/>
                    <a:pt x="49" y="53"/>
                  </a:cubicBezTo>
                  <a:cubicBezTo>
                    <a:pt x="50" y="58"/>
                    <a:pt x="50" y="69"/>
                    <a:pt x="54" y="72"/>
                  </a:cubicBezTo>
                  <a:cubicBezTo>
                    <a:pt x="54" y="72"/>
                    <a:pt x="58" y="73"/>
                    <a:pt x="58" y="73"/>
                  </a:cubicBezTo>
                  <a:cubicBezTo>
                    <a:pt x="58" y="77"/>
                    <a:pt x="58" y="82"/>
                    <a:pt x="59" y="86"/>
                  </a:cubicBezTo>
                  <a:cubicBezTo>
                    <a:pt x="60" y="89"/>
                    <a:pt x="63" y="89"/>
                    <a:pt x="63" y="94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58" y="98"/>
                    <a:pt x="56" y="104"/>
                    <a:pt x="53" y="106"/>
                  </a:cubicBezTo>
                  <a:cubicBezTo>
                    <a:pt x="51" y="107"/>
                    <a:pt x="48" y="107"/>
                    <a:pt x="46" y="108"/>
                  </a:cubicBezTo>
                  <a:cubicBezTo>
                    <a:pt x="38" y="111"/>
                    <a:pt x="28" y="115"/>
                    <a:pt x="20" y="119"/>
                  </a:cubicBezTo>
                  <a:cubicBezTo>
                    <a:pt x="13" y="122"/>
                    <a:pt x="4" y="123"/>
                    <a:pt x="1" y="131"/>
                  </a:cubicBezTo>
                  <a:cubicBezTo>
                    <a:pt x="1" y="136"/>
                    <a:pt x="0" y="149"/>
                    <a:pt x="0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5" y="149"/>
                    <a:pt x="164" y="136"/>
                    <a:pt x="164" y="1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448726" y="1527632"/>
            <a:ext cx="1417099" cy="1417099"/>
            <a:chOff x="3448726" y="1207801"/>
            <a:chExt cx="1417099" cy="1417099"/>
          </a:xfrm>
        </p:grpSpPr>
        <p:sp>
          <p:nvSpPr>
            <p:cNvPr id="49" name="Oval 135"/>
            <p:cNvSpPr/>
            <p:nvPr/>
          </p:nvSpPr>
          <p:spPr>
            <a:xfrm>
              <a:off x="3448726" y="1207801"/>
              <a:ext cx="1417099" cy="14170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>
                <a:solidFill>
                  <a:schemeClr val="tx1"/>
                </a:solidFill>
                <a:latin typeface="DIN-BoldItalic" pitchFamily="50" charset="0"/>
              </a:endParaRPr>
            </a:p>
          </p:txBody>
        </p:sp>
        <p:sp>
          <p:nvSpPr>
            <p:cNvPr id="50" name="Oval 130"/>
            <p:cNvSpPr/>
            <p:nvPr/>
          </p:nvSpPr>
          <p:spPr>
            <a:xfrm>
              <a:off x="3566716" y="1343074"/>
              <a:ext cx="1141194" cy="1141194"/>
            </a:xfrm>
            <a:prstGeom prst="ellipse">
              <a:avLst/>
            </a:prstGeom>
            <a:solidFill>
              <a:srgbClr val="E88CA3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1" name="Freeform 187"/>
            <p:cNvSpPr/>
            <p:nvPr/>
          </p:nvSpPr>
          <p:spPr bwMode="auto">
            <a:xfrm>
              <a:off x="3878506" y="1759979"/>
              <a:ext cx="550863" cy="382588"/>
            </a:xfrm>
            <a:custGeom>
              <a:avLst/>
              <a:gdLst>
                <a:gd name="T0" fmla="*/ 120 w 156"/>
                <a:gd name="T1" fmla="*/ 0 h 108"/>
                <a:gd name="T2" fmla="*/ 101 w 156"/>
                <a:gd name="T3" fmla="*/ 0 h 108"/>
                <a:gd name="T4" fmla="*/ 78 w 156"/>
                <a:gd name="T5" fmla="*/ 18 h 108"/>
                <a:gd name="T6" fmla="*/ 55 w 156"/>
                <a:gd name="T7" fmla="*/ 0 h 108"/>
                <a:gd name="T8" fmla="*/ 36 w 156"/>
                <a:gd name="T9" fmla="*/ 0 h 108"/>
                <a:gd name="T10" fmla="*/ 36 w 156"/>
                <a:gd name="T11" fmla="*/ 0 h 108"/>
                <a:gd name="T12" fmla="*/ 36 w 156"/>
                <a:gd name="T13" fmla="*/ 0 h 108"/>
                <a:gd name="T14" fmla="*/ 36 w 156"/>
                <a:gd name="T15" fmla="*/ 0 h 108"/>
                <a:gd name="T16" fmla="*/ 0 w 156"/>
                <a:gd name="T17" fmla="*/ 18 h 108"/>
                <a:gd name="T18" fmla="*/ 12 w 156"/>
                <a:gd name="T19" fmla="*/ 48 h 108"/>
                <a:gd name="T20" fmla="*/ 36 w 156"/>
                <a:gd name="T21" fmla="*/ 36 h 108"/>
                <a:gd name="T22" fmla="*/ 36 w 156"/>
                <a:gd name="T23" fmla="*/ 108 h 108"/>
                <a:gd name="T24" fmla="*/ 120 w 156"/>
                <a:gd name="T25" fmla="*/ 108 h 108"/>
                <a:gd name="T26" fmla="*/ 120 w 156"/>
                <a:gd name="T27" fmla="*/ 36 h 108"/>
                <a:gd name="T28" fmla="*/ 144 w 156"/>
                <a:gd name="T29" fmla="*/ 48 h 108"/>
                <a:gd name="T30" fmla="*/ 156 w 156"/>
                <a:gd name="T31" fmla="*/ 18 h 108"/>
                <a:gd name="T32" fmla="*/ 120 w 156"/>
                <a:gd name="T3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08">
                  <a:moveTo>
                    <a:pt x="120" y="0"/>
                  </a:moveTo>
                  <a:cubicBezTo>
                    <a:pt x="101" y="0"/>
                    <a:pt x="101" y="0"/>
                    <a:pt x="101" y="0"/>
                  </a:cubicBezTo>
                  <a:cubicBezTo>
                    <a:pt x="98" y="10"/>
                    <a:pt x="89" y="18"/>
                    <a:pt x="78" y="18"/>
                  </a:cubicBezTo>
                  <a:cubicBezTo>
                    <a:pt x="67" y="18"/>
                    <a:pt x="58" y="10"/>
                    <a:pt x="5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120" y="108"/>
                    <a:pt x="120" y="108"/>
                    <a:pt x="120" y="108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56" y="18"/>
                    <a:pt x="156" y="18"/>
                    <a:pt x="156" y="1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2" name="椭圆 51"/>
          <p:cNvSpPr/>
          <p:nvPr/>
        </p:nvSpPr>
        <p:spPr>
          <a:xfrm>
            <a:off x="2112045" y="4180879"/>
            <a:ext cx="239801" cy="239801"/>
          </a:xfrm>
          <a:prstGeom prst="ellipse">
            <a:avLst/>
          </a:prstGeom>
          <a:solidFill>
            <a:srgbClr val="F8F8F8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4037374" y="4190596"/>
            <a:ext cx="239801" cy="239801"/>
          </a:xfrm>
          <a:prstGeom prst="ellipse">
            <a:avLst/>
          </a:prstGeom>
          <a:solidFill>
            <a:srgbClr val="F8F8F8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6025110" y="4190596"/>
            <a:ext cx="239801" cy="239801"/>
          </a:xfrm>
          <a:prstGeom prst="ellipse">
            <a:avLst/>
          </a:prstGeom>
          <a:solidFill>
            <a:srgbClr val="F8F8F8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7946018" y="4190596"/>
            <a:ext cx="239801" cy="239801"/>
          </a:xfrm>
          <a:prstGeom prst="ellipse">
            <a:avLst/>
          </a:prstGeom>
          <a:solidFill>
            <a:srgbClr val="F8F8F8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9842003" y="4190596"/>
            <a:ext cx="239801" cy="239801"/>
          </a:xfrm>
          <a:prstGeom prst="ellipse">
            <a:avLst/>
          </a:prstGeom>
          <a:solidFill>
            <a:srgbClr val="F8F8F8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31" name="组合 130"/>
          <p:cNvGrpSpPr/>
          <p:nvPr/>
        </p:nvGrpSpPr>
        <p:grpSpPr>
          <a:xfrm>
            <a:off x="9002950" y="4498340"/>
            <a:ext cx="1836580" cy="2023583"/>
            <a:chOff x="4271689" y="1207551"/>
            <a:chExt cx="1333743" cy="2023658"/>
          </a:xfrm>
        </p:grpSpPr>
        <p:sp>
          <p:nvSpPr>
            <p:cNvPr id="133" name="文本框 30"/>
            <p:cNvSpPr txBox="1"/>
            <p:nvPr/>
          </p:nvSpPr>
          <p:spPr>
            <a:xfrm>
              <a:off x="4283968" y="1207551"/>
              <a:ext cx="1276564" cy="338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134" name="文本框 31"/>
            <p:cNvSpPr txBox="1"/>
            <p:nvPr/>
          </p:nvSpPr>
          <p:spPr>
            <a:xfrm>
              <a:off x="4271689" y="1504967"/>
              <a:ext cx="1333743" cy="17262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750"/>
                </a:spcBef>
                <a:buNone/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15560" y="4498339"/>
            <a:ext cx="1836580" cy="2023582"/>
            <a:chOff x="4271689" y="1207551"/>
            <a:chExt cx="1333743" cy="2023660"/>
          </a:xfrm>
        </p:grpSpPr>
        <p:sp>
          <p:nvSpPr>
            <p:cNvPr id="5" name="文本框 30"/>
            <p:cNvSpPr txBox="1"/>
            <p:nvPr/>
          </p:nvSpPr>
          <p:spPr>
            <a:xfrm>
              <a:off x="4283968" y="1207551"/>
              <a:ext cx="1276564" cy="338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6" name="文本框 31"/>
            <p:cNvSpPr txBox="1"/>
            <p:nvPr/>
          </p:nvSpPr>
          <p:spPr>
            <a:xfrm>
              <a:off x="4271689" y="1504967"/>
              <a:ext cx="1333743" cy="1726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750"/>
                </a:spcBef>
                <a:buNone/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306115" y="4498339"/>
            <a:ext cx="1836580" cy="2023583"/>
            <a:chOff x="4271689" y="1207551"/>
            <a:chExt cx="1333743" cy="2023660"/>
          </a:xfrm>
        </p:grpSpPr>
        <p:sp>
          <p:nvSpPr>
            <p:cNvPr id="8" name="文本框 30"/>
            <p:cNvSpPr txBox="1"/>
            <p:nvPr/>
          </p:nvSpPr>
          <p:spPr>
            <a:xfrm>
              <a:off x="4283968" y="1207551"/>
              <a:ext cx="1276564" cy="338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24" name="文本框 31"/>
            <p:cNvSpPr txBox="1"/>
            <p:nvPr/>
          </p:nvSpPr>
          <p:spPr>
            <a:xfrm>
              <a:off x="4271689" y="1504967"/>
              <a:ext cx="1333743" cy="1726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750"/>
                </a:spcBef>
                <a:buNone/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202090" y="4498340"/>
            <a:ext cx="1836580" cy="2023583"/>
            <a:chOff x="4271689" y="1207551"/>
            <a:chExt cx="1333743" cy="2023658"/>
          </a:xfrm>
        </p:grpSpPr>
        <p:sp>
          <p:nvSpPr>
            <p:cNvPr id="31" name="文本框 30"/>
            <p:cNvSpPr txBox="1"/>
            <p:nvPr/>
          </p:nvSpPr>
          <p:spPr>
            <a:xfrm>
              <a:off x="4283968" y="1207551"/>
              <a:ext cx="1276564" cy="338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271689" y="1504967"/>
              <a:ext cx="1333743" cy="17262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750"/>
                </a:spcBef>
                <a:buNone/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166915" y="4498339"/>
            <a:ext cx="1836580" cy="2023582"/>
            <a:chOff x="4271689" y="1207551"/>
            <a:chExt cx="1333743" cy="2023660"/>
          </a:xfrm>
        </p:grpSpPr>
        <p:sp>
          <p:nvSpPr>
            <p:cNvPr id="57" name="文本框 30"/>
            <p:cNvSpPr txBox="1"/>
            <p:nvPr/>
          </p:nvSpPr>
          <p:spPr>
            <a:xfrm>
              <a:off x="4283968" y="1207551"/>
              <a:ext cx="1276564" cy="338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58" name="文本框 31"/>
            <p:cNvSpPr txBox="1"/>
            <p:nvPr/>
          </p:nvSpPr>
          <p:spPr>
            <a:xfrm>
              <a:off x="4271689" y="1504967"/>
              <a:ext cx="1333743" cy="1726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750"/>
                </a:spcBef>
                <a:buNone/>
              </a:pPr>
              <a:r>
                <a:rPr lang="zh-CN" altLang="en-US" sz="1200" dirty="0">
                  <a:latin typeface="+mn-ea"/>
                </a:rPr>
                <a:t>牡丹的叶柄凹处多为暗紫、紫红、灰褐、黄绿等不同颜色，叶柄也有粗细、硬软、长短之分。</a:t>
              </a:r>
              <a:endParaRPr lang="zh-CN" altLang="en-US" sz="1200" dirty="0">
                <a:latin typeface="等线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66" name="矩形 65"/>
          <p:cNvSpPr/>
          <p:nvPr/>
        </p:nvSpPr>
        <p:spPr>
          <a:xfrm>
            <a:off x="688804" y="-94512"/>
            <a:ext cx="3270635" cy="94677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/>
        </p:nvSpPr>
        <p:spPr>
          <a:xfrm>
            <a:off x="1835853" y="11385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Part 4  </a:t>
            </a:r>
          </a:p>
          <a:p>
            <a:r>
              <a:rPr lang="zh-CN" altLang="en-US" b="1" dirty="0">
                <a:solidFill>
                  <a:schemeClr val="bg1"/>
                </a:solidFill>
              </a:rPr>
              <a:t>在此添加标题文本</a:t>
            </a:r>
          </a:p>
        </p:txBody>
      </p:sp>
      <p:grpSp>
        <p:nvGrpSpPr>
          <p:cNvPr id="68" name="组合 67"/>
          <p:cNvGrpSpPr/>
          <p:nvPr/>
        </p:nvGrpSpPr>
        <p:grpSpPr>
          <a:xfrm rot="9954612">
            <a:off x="782102" y="-274158"/>
            <a:ext cx="1147643" cy="908312"/>
            <a:chOff x="4667250" y="2298700"/>
            <a:chExt cx="2862263" cy="2265363"/>
          </a:xfrm>
        </p:grpSpPr>
        <p:sp>
          <p:nvSpPr>
            <p:cNvPr id="69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77" name="图片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151395" y="-100516"/>
            <a:ext cx="1942898" cy="14799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ldLvl="0" animBg="1"/>
      <p:bldP spid="53" grpId="0" bldLvl="0" animBg="1"/>
      <p:bldP spid="54" grpId="0" bldLvl="0" animBg="1"/>
      <p:bldP spid="55" grpId="0" bldLvl="0" animBg="1"/>
      <p:bldP spid="56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" name="Freeform 1403"/>
          <p:cNvSpPr>
            <a:spLocks noEditPoints="1"/>
          </p:cNvSpPr>
          <p:nvPr/>
        </p:nvSpPr>
        <p:spPr bwMode="auto">
          <a:xfrm rot="1813838">
            <a:off x="4844744" y="922016"/>
            <a:ext cx="1337358" cy="679098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94" name="Freeform 1403"/>
          <p:cNvSpPr>
            <a:spLocks noEditPoints="1"/>
          </p:cNvSpPr>
          <p:nvPr/>
        </p:nvSpPr>
        <p:spPr bwMode="auto">
          <a:xfrm rot="670049">
            <a:off x="2703960" y="1551364"/>
            <a:ext cx="1337358" cy="679098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73" name="矩形 2772"/>
          <p:cNvSpPr/>
          <p:nvPr/>
        </p:nvSpPr>
        <p:spPr>
          <a:xfrm>
            <a:off x="979428" y="2289079"/>
            <a:ext cx="8830678" cy="2442719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86" name="组合 2785"/>
          <p:cNvGrpSpPr/>
          <p:nvPr/>
        </p:nvGrpSpPr>
        <p:grpSpPr>
          <a:xfrm>
            <a:off x="3362234" y="1137417"/>
            <a:ext cx="2426007" cy="1920084"/>
            <a:chOff x="4667250" y="2298700"/>
            <a:chExt cx="2862263" cy="2265363"/>
          </a:xfrm>
        </p:grpSpPr>
        <p:sp>
          <p:nvSpPr>
            <p:cNvPr id="2778" name="Freeform 1392"/>
            <p:cNvSpPr/>
            <p:nvPr/>
          </p:nvSpPr>
          <p:spPr bwMode="auto">
            <a:xfrm>
              <a:off x="5029200" y="2311400"/>
              <a:ext cx="2117725" cy="865188"/>
            </a:xfrm>
            <a:custGeom>
              <a:avLst/>
              <a:gdLst>
                <a:gd name="T0" fmla="*/ 391 w 498"/>
                <a:gd name="T1" fmla="*/ 138 h 203"/>
                <a:gd name="T2" fmla="*/ 290 w 498"/>
                <a:gd name="T3" fmla="*/ 184 h 203"/>
                <a:gd name="T4" fmla="*/ 364 w 498"/>
                <a:gd name="T5" fmla="*/ 137 h 203"/>
                <a:gd name="T6" fmla="*/ 281 w 498"/>
                <a:gd name="T7" fmla="*/ 168 h 203"/>
                <a:gd name="T8" fmla="*/ 337 w 498"/>
                <a:gd name="T9" fmla="*/ 134 h 203"/>
                <a:gd name="T10" fmla="*/ 250 w 498"/>
                <a:gd name="T11" fmla="*/ 163 h 203"/>
                <a:gd name="T12" fmla="*/ 316 w 498"/>
                <a:gd name="T13" fmla="*/ 130 h 203"/>
                <a:gd name="T14" fmla="*/ 228 w 498"/>
                <a:gd name="T15" fmla="*/ 154 h 203"/>
                <a:gd name="T16" fmla="*/ 265 w 498"/>
                <a:gd name="T17" fmla="*/ 128 h 203"/>
                <a:gd name="T18" fmla="*/ 158 w 498"/>
                <a:gd name="T19" fmla="*/ 155 h 203"/>
                <a:gd name="T20" fmla="*/ 254 w 498"/>
                <a:gd name="T21" fmla="*/ 126 h 203"/>
                <a:gd name="T22" fmla="*/ 209 w 498"/>
                <a:gd name="T23" fmla="*/ 130 h 203"/>
                <a:gd name="T24" fmla="*/ 148 w 498"/>
                <a:gd name="T25" fmla="*/ 134 h 203"/>
                <a:gd name="T26" fmla="*/ 200 w 498"/>
                <a:gd name="T27" fmla="*/ 113 h 203"/>
                <a:gd name="T28" fmla="*/ 108 w 498"/>
                <a:gd name="T29" fmla="*/ 123 h 203"/>
                <a:gd name="T30" fmla="*/ 220 w 498"/>
                <a:gd name="T31" fmla="*/ 107 h 203"/>
                <a:gd name="T32" fmla="*/ 60 w 498"/>
                <a:gd name="T33" fmla="*/ 108 h 203"/>
                <a:gd name="T34" fmla="*/ 178 w 498"/>
                <a:gd name="T35" fmla="*/ 95 h 203"/>
                <a:gd name="T36" fmla="*/ 63 w 498"/>
                <a:gd name="T37" fmla="*/ 85 h 203"/>
                <a:gd name="T38" fmla="*/ 135 w 498"/>
                <a:gd name="T39" fmla="*/ 79 h 203"/>
                <a:gd name="T40" fmla="*/ 28 w 498"/>
                <a:gd name="T41" fmla="*/ 57 h 203"/>
                <a:gd name="T42" fmla="*/ 106 w 498"/>
                <a:gd name="T43" fmla="*/ 65 h 203"/>
                <a:gd name="T44" fmla="*/ 9 w 498"/>
                <a:gd name="T45" fmla="*/ 32 h 203"/>
                <a:gd name="T46" fmla="*/ 71 w 498"/>
                <a:gd name="T47" fmla="*/ 48 h 203"/>
                <a:gd name="T48" fmla="*/ 48 w 498"/>
                <a:gd name="T49" fmla="*/ 32 h 203"/>
                <a:gd name="T50" fmla="*/ 100 w 498"/>
                <a:gd name="T51" fmla="*/ 56 h 203"/>
                <a:gd name="T52" fmla="*/ 66 w 498"/>
                <a:gd name="T53" fmla="*/ 2 h 203"/>
                <a:gd name="T54" fmla="*/ 135 w 498"/>
                <a:gd name="T55" fmla="*/ 72 h 203"/>
                <a:gd name="T56" fmla="*/ 100 w 498"/>
                <a:gd name="T57" fmla="*/ 27 h 203"/>
                <a:gd name="T58" fmla="*/ 164 w 498"/>
                <a:gd name="T59" fmla="*/ 83 h 203"/>
                <a:gd name="T60" fmla="*/ 103 w 498"/>
                <a:gd name="T61" fmla="*/ 5 h 203"/>
                <a:gd name="T62" fmla="*/ 192 w 498"/>
                <a:gd name="T63" fmla="*/ 85 h 203"/>
                <a:gd name="T64" fmla="*/ 138 w 498"/>
                <a:gd name="T65" fmla="*/ 18 h 203"/>
                <a:gd name="T66" fmla="*/ 232 w 498"/>
                <a:gd name="T67" fmla="*/ 104 h 203"/>
                <a:gd name="T68" fmla="*/ 267 w 498"/>
                <a:gd name="T69" fmla="*/ 112 h 203"/>
                <a:gd name="T70" fmla="*/ 227 w 498"/>
                <a:gd name="T71" fmla="*/ 64 h 203"/>
                <a:gd name="T72" fmla="*/ 240 w 498"/>
                <a:gd name="T73" fmla="*/ 72 h 203"/>
                <a:gd name="T74" fmla="*/ 265 w 498"/>
                <a:gd name="T75" fmla="*/ 84 h 203"/>
                <a:gd name="T76" fmla="*/ 300 w 498"/>
                <a:gd name="T77" fmla="*/ 120 h 203"/>
                <a:gd name="T78" fmla="*/ 350 w 498"/>
                <a:gd name="T79" fmla="*/ 128 h 203"/>
                <a:gd name="T80" fmla="*/ 285 w 498"/>
                <a:gd name="T81" fmla="*/ 57 h 203"/>
                <a:gd name="T82" fmla="*/ 375 w 498"/>
                <a:gd name="T83" fmla="*/ 131 h 203"/>
                <a:gd name="T84" fmla="*/ 394 w 498"/>
                <a:gd name="T85" fmla="*/ 132 h 203"/>
                <a:gd name="T86" fmla="*/ 336 w 498"/>
                <a:gd name="T87" fmla="*/ 70 h 203"/>
                <a:gd name="T88" fmla="*/ 380 w 498"/>
                <a:gd name="T89" fmla="*/ 107 h 203"/>
                <a:gd name="T90" fmla="*/ 405 w 498"/>
                <a:gd name="T91" fmla="*/ 120 h 203"/>
                <a:gd name="T92" fmla="*/ 379 w 498"/>
                <a:gd name="T93" fmla="*/ 89 h 203"/>
                <a:gd name="T94" fmla="*/ 448 w 498"/>
                <a:gd name="T95" fmla="*/ 132 h 203"/>
                <a:gd name="T96" fmla="*/ 394 w 498"/>
                <a:gd name="T97" fmla="*/ 83 h 203"/>
                <a:gd name="T98" fmla="*/ 496 w 498"/>
                <a:gd name="T99" fmla="*/ 136 h 203"/>
                <a:gd name="T100" fmla="*/ 406 w 498"/>
                <a:gd name="T101" fmla="*/ 176 h 203"/>
                <a:gd name="T102" fmla="*/ 363 w 498"/>
                <a:gd name="T103" fmla="*/ 202 h 203"/>
                <a:gd name="T104" fmla="*/ 373 w 498"/>
                <a:gd name="T105" fmla="*/ 17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203">
                  <a:moveTo>
                    <a:pt x="323" y="201"/>
                  </a:moveTo>
                  <a:cubicBezTo>
                    <a:pt x="340" y="190"/>
                    <a:pt x="356" y="179"/>
                    <a:pt x="372" y="167"/>
                  </a:cubicBezTo>
                  <a:cubicBezTo>
                    <a:pt x="386" y="157"/>
                    <a:pt x="399" y="145"/>
                    <a:pt x="414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4" y="138"/>
                    <a:pt x="404" y="138"/>
                    <a:pt x="403" y="138"/>
                  </a:cubicBezTo>
                  <a:cubicBezTo>
                    <a:pt x="391" y="138"/>
                    <a:pt x="391" y="138"/>
                    <a:pt x="391" y="138"/>
                  </a:cubicBezTo>
                  <a:cubicBezTo>
                    <a:pt x="391" y="138"/>
                    <a:pt x="390" y="139"/>
                    <a:pt x="390" y="139"/>
                  </a:cubicBezTo>
                  <a:cubicBezTo>
                    <a:pt x="384" y="145"/>
                    <a:pt x="375" y="148"/>
                    <a:pt x="368" y="152"/>
                  </a:cubicBezTo>
                  <a:cubicBezTo>
                    <a:pt x="359" y="156"/>
                    <a:pt x="351" y="160"/>
                    <a:pt x="342" y="164"/>
                  </a:cubicBezTo>
                  <a:cubicBezTo>
                    <a:pt x="334" y="168"/>
                    <a:pt x="325" y="172"/>
                    <a:pt x="317" y="175"/>
                  </a:cubicBezTo>
                  <a:cubicBezTo>
                    <a:pt x="308" y="179"/>
                    <a:pt x="299" y="182"/>
                    <a:pt x="290" y="185"/>
                  </a:cubicBezTo>
                  <a:cubicBezTo>
                    <a:pt x="289" y="185"/>
                    <a:pt x="289" y="185"/>
                    <a:pt x="290" y="184"/>
                  </a:cubicBezTo>
                  <a:cubicBezTo>
                    <a:pt x="297" y="179"/>
                    <a:pt x="305" y="175"/>
                    <a:pt x="314" y="171"/>
                  </a:cubicBezTo>
                  <a:cubicBezTo>
                    <a:pt x="322" y="166"/>
                    <a:pt x="330" y="162"/>
                    <a:pt x="338" y="158"/>
                  </a:cubicBezTo>
                  <a:cubicBezTo>
                    <a:pt x="347" y="154"/>
                    <a:pt x="355" y="150"/>
                    <a:pt x="364" y="147"/>
                  </a:cubicBezTo>
                  <a:cubicBezTo>
                    <a:pt x="370" y="144"/>
                    <a:pt x="376" y="140"/>
                    <a:pt x="383" y="138"/>
                  </a:cubicBezTo>
                  <a:cubicBezTo>
                    <a:pt x="376" y="137"/>
                    <a:pt x="370" y="137"/>
                    <a:pt x="364" y="136"/>
                  </a:cubicBezTo>
                  <a:cubicBezTo>
                    <a:pt x="364" y="136"/>
                    <a:pt x="364" y="137"/>
                    <a:pt x="364" y="137"/>
                  </a:cubicBezTo>
                  <a:cubicBezTo>
                    <a:pt x="356" y="142"/>
                    <a:pt x="347" y="144"/>
                    <a:pt x="338" y="148"/>
                  </a:cubicBezTo>
                  <a:cubicBezTo>
                    <a:pt x="329" y="151"/>
                    <a:pt x="320" y="155"/>
                    <a:pt x="311" y="159"/>
                  </a:cubicBezTo>
                  <a:cubicBezTo>
                    <a:pt x="302" y="163"/>
                    <a:pt x="292" y="167"/>
                    <a:pt x="283" y="171"/>
                  </a:cubicBezTo>
                  <a:cubicBezTo>
                    <a:pt x="274" y="175"/>
                    <a:pt x="266" y="180"/>
                    <a:pt x="257" y="182"/>
                  </a:cubicBezTo>
                  <a:cubicBezTo>
                    <a:pt x="256" y="182"/>
                    <a:pt x="255" y="181"/>
                    <a:pt x="256" y="180"/>
                  </a:cubicBezTo>
                  <a:cubicBezTo>
                    <a:pt x="263" y="175"/>
                    <a:pt x="272" y="171"/>
                    <a:pt x="281" y="168"/>
                  </a:cubicBezTo>
                  <a:cubicBezTo>
                    <a:pt x="290" y="164"/>
                    <a:pt x="299" y="160"/>
                    <a:pt x="308" y="156"/>
                  </a:cubicBezTo>
                  <a:cubicBezTo>
                    <a:pt x="317" y="152"/>
                    <a:pt x="327" y="149"/>
                    <a:pt x="336" y="145"/>
                  </a:cubicBezTo>
                  <a:cubicBezTo>
                    <a:pt x="344" y="142"/>
                    <a:pt x="352" y="138"/>
                    <a:pt x="361" y="136"/>
                  </a:cubicBezTo>
                  <a:cubicBezTo>
                    <a:pt x="349" y="135"/>
                    <a:pt x="349" y="135"/>
                    <a:pt x="349" y="135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3"/>
                    <a:pt x="338" y="134"/>
                    <a:pt x="337" y="134"/>
                  </a:cubicBezTo>
                  <a:cubicBezTo>
                    <a:pt x="328" y="138"/>
                    <a:pt x="318" y="142"/>
                    <a:pt x="309" y="145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71" y="161"/>
                    <a:pt x="261" y="165"/>
                    <a:pt x="251" y="169"/>
                  </a:cubicBezTo>
                  <a:cubicBezTo>
                    <a:pt x="243" y="172"/>
                    <a:pt x="235" y="178"/>
                    <a:pt x="226" y="179"/>
                  </a:cubicBezTo>
                  <a:cubicBezTo>
                    <a:pt x="225" y="179"/>
                    <a:pt x="224" y="177"/>
                    <a:pt x="225" y="175"/>
                  </a:cubicBezTo>
                  <a:cubicBezTo>
                    <a:pt x="231" y="169"/>
                    <a:pt x="242" y="166"/>
                    <a:pt x="250" y="163"/>
                  </a:cubicBezTo>
                  <a:cubicBezTo>
                    <a:pt x="259" y="159"/>
                    <a:pt x="268" y="155"/>
                    <a:pt x="278" y="152"/>
                  </a:cubicBezTo>
                  <a:cubicBezTo>
                    <a:pt x="283" y="150"/>
                    <a:pt x="287" y="148"/>
                    <a:pt x="292" y="147"/>
                  </a:cubicBezTo>
                  <a:cubicBezTo>
                    <a:pt x="297" y="145"/>
                    <a:pt x="302" y="143"/>
                    <a:pt x="306" y="142"/>
                  </a:cubicBezTo>
                  <a:cubicBezTo>
                    <a:pt x="311" y="140"/>
                    <a:pt x="316" y="139"/>
                    <a:pt x="321" y="137"/>
                  </a:cubicBezTo>
                  <a:cubicBezTo>
                    <a:pt x="326" y="136"/>
                    <a:pt x="330" y="134"/>
                    <a:pt x="335" y="133"/>
                  </a:cubicBezTo>
                  <a:cubicBezTo>
                    <a:pt x="329" y="132"/>
                    <a:pt x="323" y="131"/>
                    <a:pt x="316" y="13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292" y="135"/>
                    <a:pt x="275" y="140"/>
                    <a:pt x="258" y="147"/>
                  </a:cubicBezTo>
                  <a:cubicBezTo>
                    <a:pt x="248" y="151"/>
                    <a:pt x="239" y="155"/>
                    <a:pt x="230" y="160"/>
                  </a:cubicBezTo>
                  <a:cubicBezTo>
                    <a:pt x="221" y="164"/>
                    <a:pt x="213" y="170"/>
                    <a:pt x="204" y="171"/>
                  </a:cubicBezTo>
                  <a:cubicBezTo>
                    <a:pt x="203" y="172"/>
                    <a:pt x="202" y="170"/>
                    <a:pt x="203" y="169"/>
                  </a:cubicBezTo>
                  <a:cubicBezTo>
                    <a:pt x="209" y="162"/>
                    <a:pt x="219" y="158"/>
                    <a:pt x="228" y="154"/>
                  </a:cubicBezTo>
                  <a:cubicBezTo>
                    <a:pt x="237" y="150"/>
                    <a:pt x="246" y="146"/>
                    <a:pt x="255" y="142"/>
                  </a:cubicBezTo>
                  <a:cubicBezTo>
                    <a:pt x="262" y="139"/>
                    <a:pt x="270" y="136"/>
                    <a:pt x="278" y="134"/>
                  </a:cubicBezTo>
                  <a:cubicBezTo>
                    <a:pt x="285" y="131"/>
                    <a:pt x="293" y="128"/>
                    <a:pt x="301" y="127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0" y="123"/>
                    <a:pt x="280" y="123"/>
                  </a:cubicBezTo>
                  <a:cubicBezTo>
                    <a:pt x="275" y="124"/>
                    <a:pt x="270" y="126"/>
                    <a:pt x="265" y="128"/>
                  </a:cubicBezTo>
                  <a:cubicBezTo>
                    <a:pt x="260" y="130"/>
                    <a:pt x="255" y="132"/>
                    <a:pt x="250" y="134"/>
                  </a:cubicBezTo>
                  <a:cubicBezTo>
                    <a:pt x="245" y="136"/>
                    <a:pt x="240" y="138"/>
                    <a:pt x="235" y="140"/>
                  </a:cubicBezTo>
                  <a:cubicBezTo>
                    <a:pt x="230" y="142"/>
                    <a:pt x="225" y="144"/>
                    <a:pt x="220" y="145"/>
                  </a:cubicBezTo>
                  <a:cubicBezTo>
                    <a:pt x="210" y="149"/>
                    <a:pt x="200" y="152"/>
                    <a:pt x="189" y="154"/>
                  </a:cubicBezTo>
                  <a:cubicBezTo>
                    <a:pt x="180" y="156"/>
                    <a:pt x="168" y="160"/>
                    <a:pt x="159" y="157"/>
                  </a:cubicBezTo>
                  <a:cubicBezTo>
                    <a:pt x="157" y="157"/>
                    <a:pt x="157" y="155"/>
                    <a:pt x="158" y="155"/>
                  </a:cubicBezTo>
                  <a:cubicBezTo>
                    <a:pt x="163" y="152"/>
                    <a:pt x="168" y="151"/>
                    <a:pt x="174" y="150"/>
                  </a:cubicBezTo>
                  <a:cubicBezTo>
                    <a:pt x="179" y="149"/>
                    <a:pt x="185" y="149"/>
                    <a:pt x="190" y="147"/>
                  </a:cubicBezTo>
                  <a:cubicBezTo>
                    <a:pt x="196" y="146"/>
                    <a:pt x="201" y="145"/>
                    <a:pt x="206" y="143"/>
                  </a:cubicBezTo>
                  <a:cubicBezTo>
                    <a:pt x="212" y="142"/>
                    <a:pt x="217" y="140"/>
                    <a:pt x="222" y="138"/>
                  </a:cubicBezTo>
                  <a:cubicBezTo>
                    <a:pt x="228" y="137"/>
                    <a:pt x="233" y="135"/>
                    <a:pt x="238" y="132"/>
                  </a:cubicBezTo>
                  <a:cubicBezTo>
                    <a:pt x="244" y="130"/>
                    <a:pt x="249" y="128"/>
                    <a:pt x="254" y="126"/>
                  </a:cubicBezTo>
                  <a:cubicBezTo>
                    <a:pt x="259" y="123"/>
                    <a:pt x="264" y="121"/>
                    <a:pt x="269" y="120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3" y="117"/>
                    <a:pt x="252" y="118"/>
                  </a:cubicBezTo>
                  <a:cubicBezTo>
                    <a:pt x="248" y="119"/>
                    <a:pt x="243" y="121"/>
                    <a:pt x="238" y="122"/>
                  </a:cubicBezTo>
                  <a:cubicBezTo>
                    <a:pt x="233" y="124"/>
                    <a:pt x="228" y="125"/>
                    <a:pt x="223" y="126"/>
                  </a:cubicBezTo>
                  <a:cubicBezTo>
                    <a:pt x="218" y="127"/>
                    <a:pt x="214" y="129"/>
                    <a:pt x="209" y="130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89" y="134"/>
                    <a:pt x="184" y="135"/>
                    <a:pt x="179" y="136"/>
                  </a:cubicBezTo>
                  <a:cubicBezTo>
                    <a:pt x="174" y="137"/>
                    <a:pt x="169" y="137"/>
                    <a:pt x="164" y="138"/>
                  </a:cubicBezTo>
                  <a:cubicBezTo>
                    <a:pt x="155" y="139"/>
                    <a:pt x="144" y="142"/>
                    <a:pt x="135" y="140"/>
                  </a:cubicBezTo>
                  <a:cubicBezTo>
                    <a:pt x="134" y="140"/>
                    <a:pt x="133" y="138"/>
                    <a:pt x="134" y="137"/>
                  </a:cubicBezTo>
                  <a:cubicBezTo>
                    <a:pt x="139" y="136"/>
                    <a:pt x="143" y="135"/>
                    <a:pt x="148" y="134"/>
                  </a:cubicBezTo>
                  <a:cubicBezTo>
                    <a:pt x="153" y="133"/>
                    <a:pt x="158" y="132"/>
                    <a:pt x="163" y="132"/>
                  </a:cubicBezTo>
                  <a:cubicBezTo>
                    <a:pt x="172" y="130"/>
                    <a:pt x="182" y="128"/>
                    <a:pt x="192" y="126"/>
                  </a:cubicBezTo>
                  <a:cubicBezTo>
                    <a:pt x="210" y="123"/>
                    <a:pt x="227" y="118"/>
                    <a:pt x="245" y="114"/>
                  </a:cubicBezTo>
                  <a:cubicBezTo>
                    <a:pt x="228" y="110"/>
                    <a:pt x="228" y="110"/>
                    <a:pt x="228" y="110"/>
                  </a:cubicBezTo>
                  <a:cubicBezTo>
                    <a:pt x="224" y="110"/>
                    <a:pt x="219" y="111"/>
                    <a:pt x="214" y="111"/>
                  </a:cubicBezTo>
                  <a:cubicBezTo>
                    <a:pt x="209" y="112"/>
                    <a:pt x="204" y="112"/>
                    <a:pt x="200" y="113"/>
                  </a:cubicBezTo>
                  <a:cubicBezTo>
                    <a:pt x="190" y="114"/>
                    <a:pt x="180" y="116"/>
                    <a:pt x="171" y="117"/>
                  </a:cubicBezTo>
                  <a:cubicBezTo>
                    <a:pt x="166" y="118"/>
                    <a:pt x="161" y="118"/>
                    <a:pt x="155" y="119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35" y="122"/>
                    <a:pt x="130" y="124"/>
                    <a:pt x="125" y="125"/>
                  </a:cubicBezTo>
                  <a:cubicBezTo>
                    <a:pt x="119" y="126"/>
                    <a:pt x="114" y="126"/>
                    <a:pt x="109" y="125"/>
                  </a:cubicBezTo>
                  <a:cubicBezTo>
                    <a:pt x="108" y="125"/>
                    <a:pt x="108" y="124"/>
                    <a:pt x="108" y="123"/>
                  </a:cubicBezTo>
                  <a:cubicBezTo>
                    <a:pt x="113" y="121"/>
                    <a:pt x="118" y="119"/>
                    <a:pt x="123" y="118"/>
                  </a:cubicBezTo>
                  <a:cubicBezTo>
                    <a:pt x="129" y="117"/>
                    <a:pt x="134" y="117"/>
                    <a:pt x="139" y="116"/>
                  </a:cubicBezTo>
                  <a:cubicBezTo>
                    <a:pt x="144" y="115"/>
                    <a:pt x="150" y="114"/>
                    <a:pt x="155" y="113"/>
                  </a:cubicBezTo>
                  <a:cubicBezTo>
                    <a:pt x="161" y="113"/>
                    <a:pt x="166" y="112"/>
                    <a:pt x="172" y="111"/>
                  </a:cubicBezTo>
                  <a:cubicBezTo>
                    <a:pt x="180" y="110"/>
                    <a:pt x="188" y="109"/>
                    <a:pt x="196" y="109"/>
                  </a:cubicBezTo>
                  <a:cubicBezTo>
                    <a:pt x="204" y="108"/>
                    <a:pt x="212" y="108"/>
                    <a:pt x="220" y="107"/>
                  </a:cubicBezTo>
                  <a:cubicBezTo>
                    <a:pt x="210" y="105"/>
                    <a:pt x="200" y="102"/>
                    <a:pt x="191" y="99"/>
                  </a:cubicBezTo>
                  <a:cubicBezTo>
                    <a:pt x="181" y="98"/>
                    <a:pt x="171" y="99"/>
                    <a:pt x="161" y="101"/>
                  </a:cubicBezTo>
                  <a:cubicBezTo>
                    <a:pt x="151" y="103"/>
                    <a:pt x="140" y="106"/>
                    <a:pt x="130" y="106"/>
                  </a:cubicBezTo>
                  <a:cubicBezTo>
                    <a:pt x="119" y="107"/>
                    <a:pt x="108" y="106"/>
                    <a:pt x="96" y="106"/>
                  </a:cubicBezTo>
                  <a:cubicBezTo>
                    <a:pt x="90" y="106"/>
                    <a:pt x="83" y="107"/>
                    <a:pt x="76" y="107"/>
                  </a:cubicBezTo>
                  <a:cubicBezTo>
                    <a:pt x="71" y="108"/>
                    <a:pt x="65" y="109"/>
                    <a:pt x="60" y="108"/>
                  </a:cubicBezTo>
                  <a:cubicBezTo>
                    <a:pt x="58" y="107"/>
                    <a:pt x="57" y="105"/>
                    <a:pt x="59" y="104"/>
                  </a:cubicBezTo>
                  <a:cubicBezTo>
                    <a:pt x="68" y="100"/>
                    <a:pt x="82" y="101"/>
                    <a:pt x="92" y="101"/>
                  </a:cubicBezTo>
                  <a:cubicBezTo>
                    <a:pt x="95" y="101"/>
                    <a:pt x="98" y="101"/>
                    <a:pt x="101" y="101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6" y="101"/>
                    <a:pt x="122" y="101"/>
                    <a:pt x="128" y="101"/>
                  </a:cubicBezTo>
                  <a:cubicBezTo>
                    <a:pt x="145" y="100"/>
                    <a:pt x="162" y="95"/>
                    <a:pt x="178" y="95"/>
                  </a:cubicBezTo>
                  <a:cubicBezTo>
                    <a:pt x="170" y="92"/>
                    <a:pt x="162" y="89"/>
                    <a:pt x="153" y="86"/>
                  </a:cubicBezTo>
                  <a:cubicBezTo>
                    <a:pt x="134" y="89"/>
                    <a:pt x="116" y="91"/>
                    <a:pt x="96" y="92"/>
                  </a:cubicBezTo>
                  <a:cubicBezTo>
                    <a:pt x="86" y="92"/>
                    <a:pt x="76" y="92"/>
                    <a:pt x="66" y="91"/>
                  </a:cubicBezTo>
                  <a:cubicBezTo>
                    <a:pt x="56" y="90"/>
                    <a:pt x="44" y="89"/>
                    <a:pt x="34" y="85"/>
                  </a:cubicBezTo>
                  <a:cubicBezTo>
                    <a:pt x="32" y="84"/>
                    <a:pt x="32" y="80"/>
                    <a:pt x="35" y="81"/>
                  </a:cubicBezTo>
                  <a:cubicBezTo>
                    <a:pt x="44" y="82"/>
                    <a:pt x="54" y="84"/>
                    <a:pt x="63" y="85"/>
                  </a:cubicBezTo>
                  <a:cubicBezTo>
                    <a:pt x="73" y="87"/>
                    <a:pt x="84" y="87"/>
                    <a:pt x="94" y="87"/>
                  </a:cubicBezTo>
                  <a:cubicBezTo>
                    <a:pt x="103" y="87"/>
                    <a:pt x="113" y="86"/>
                    <a:pt x="122" y="86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40" y="85"/>
                    <a:pt x="145" y="85"/>
                    <a:pt x="150" y="84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4" y="82"/>
                    <a:pt x="140" y="80"/>
                    <a:pt x="135" y="79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07" y="73"/>
                    <a:pt x="103" y="73"/>
                    <a:pt x="99" y="72"/>
                  </a:cubicBezTo>
                  <a:cubicBezTo>
                    <a:pt x="92" y="72"/>
                    <a:pt x="84" y="72"/>
                    <a:pt x="77" y="70"/>
                  </a:cubicBezTo>
                  <a:cubicBezTo>
                    <a:pt x="69" y="69"/>
                    <a:pt x="60" y="68"/>
                    <a:pt x="52" y="65"/>
                  </a:cubicBezTo>
                  <a:cubicBezTo>
                    <a:pt x="45" y="63"/>
                    <a:pt x="34" y="62"/>
                    <a:pt x="28" y="57"/>
                  </a:cubicBezTo>
                  <a:cubicBezTo>
                    <a:pt x="27" y="55"/>
                    <a:pt x="27" y="53"/>
                    <a:pt x="29" y="53"/>
                  </a:cubicBezTo>
                  <a:cubicBezTo>
                    <a:pt x="37" y="53"/>
                    <a:pt x="45" y="58"/>
                    <a:pt x="53" y="60"/>
                  </a:cubicBezTo>
                  <a:cubicBezTo>
                    <a:pt x="61" y="62"/>
                    <a:pt x="69" y="64"/>
                    <a:pt x="78" y="65"/>
                  </a:cubicBezTo>
                  <a:cubicBezTo>
                    <a:pt x="84" y="66"/>
                    <a:pt x="91" y="67"/>
                    <a:pt x="97" y="68"/>
                  </a:cubicBezTo>
                  <a:cubicBezTo>
                    <a:pt x="104" y="69"/>
                    <a:pt x="110" y="70"/>
                    <a:pt x="117" y="70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0" y="63"/>
                    <a:pt x="95" y="60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5" y="57"/>
                    <a:pt x="61" y="55"/>
                    <a:pt x="47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1" y="39"/>
                    <a:pt x="14" y="37"/>
                    <a:pt x="9" y="32"/>
                  </a:cubicBezTo>
                  <a:cubicBezTo>
                    <a:pt x="8" y="31"/>
                    <a:pt x="9" y="30"/>
                    <a:pt x="10" y="30"/>
                  </a:cubicBezTo>
                  <a:cubicBezTo>
                    <a:pt x="17" y="31"/>
                    <a:pt x="23" y="35"/>
                    <a:pt x="29" y="37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51"/>
                    <a:pt x="75" y="55"/>
                    <a:pt x="89" y="57"/>
                  </a:cubicBezTo>
                  <a:cubicBezTo>
                    <a:pt x="83" y="54"/>
                    <a:pt x="76" y="51"/>
                    <a:pt x="71" y="48"/>
                  </a:cubicBezTo>
                  <a:cubicBezTo>
                    <a:pt x="63" y="46"/>
                    <a:pt x="55" y="42"/>
                    <a:pt x="47" y="37"/>
                  </a:cubicBezTo>
                  <a:cubicBezTo>
                    <a:pt x="40" y="33"/>
                    <a:pt x="32" y="28"/>
                    <a:pt x="25" y="23"/>
                  </a:cubicBezTo>
                  <a:cubicBezTo>
                    <a:pt x="17" y="18"/>
                    <a:pt x="10" y="12"/>
                    <a:pt x="3" y="6"/>
                  </a:cubicBezTo>
                  <a:cubicBezTo>
                    <a:pt x="0" y="4"/>
                    <a:pt x="3" y="1"/>
                    <a:pt x="6" y="3"/>
                  </a:cubicBezTo>
                  <a:cubicBezTo>
                    <a:pt x="13" y="7"/>
                    <a:pt x="21" y="12"/>
                    <a:pt x="27" y="17"/>
                  </a:cubicBezTo>
                  <a:cubicBezTo>
                    <a:pt x="34" y="22"/>
                    <a:pt x="41" y="27"/>
                    <a:pt x="48" y="32"/>
                  </a:cubicBezTo>
                  <a:cubicBezTo>
                    <a:pt x="53" y="35"/>
                    <a:pt x="59" y="39"/>
                    <a:pt x="64" y="42"/>
                  </a:cubicBezTo>
                  <a:cubicBezTo>
                    <a:pt x="65" y="41"/>
                    <a:pt x="65" y="40"/>
                    <a:pt x="66" y="41"/>
                  </a:cubicBezTo>
                  <a:cubicBezTo>
                    <a:pt x="74" y="43"/>
                    <a:pt x="81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3" y="53"/>
                    <a:pt x="96" y="54"/>
                    <a:pt x="100" y="56"/>
                  </a:cubicBezTo>
                  <a:cubicBezTo>
                    <a:pt x="105" y="58"/>
                    <a:pt x="110" y="61"/>
                    <a:pt x="115" y="63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15" y="62"/>
                    <a:pt x="101" y="51"/>
                    <a:pt x="90" y="39"/>
                  </a:cubicBezTo>
                  <a:cubicBezTo>
                    <a:pt x="84" y="33"/>
                    <a:pt x="80" y="27"/>
                    <a:pt x="76" y="21"/>
                  </a:cubicBezTo>
                  <a:cubicBezTo>
                    <a:pt x="74" y="17"/>
                    <a:pt x="72" y="13"/>
                    <a:pt x="70" y="10"/>
                  </a:cubicBezTo>
                  <a:cubicBezTo>
                    <a:pt x="69" y="7"/>
                    <a:pt x="67" y="5"/>
                    <a:pt x="66" y="2"/>
                  </a:cubicBezTo>
                  <a:cubicBezTo>
                    <a:pt x="66" y="1"/>
                    <a:pt x="67" y="0"/>
                    <a:pt x="68" y="0"/>
                  </a:cubicBezTo>
                  <a:cubicBezTo>
                    <a:pt x="73" y="2"/>
                    <a:pt x="75" y="8"/>
                    <a:pt x="77" y="13"/>
                  </a:cubicBezTo>
                  <a:cubicBezTo>
                    <a:pt x="81" y="21"/>
                    <a:pt x="86" y="28"/>
                    <a:pt x="93" y="35"/>
                  </a:cubicBezTo>
                  <a:cubicBezTo>
                    <a:pt x="98" y="42"/>
                    <a:pt x="105" y="48"/>
                    <a:pt x="112" y="54"/>
                  </a:cubicBezTo>
                  <a:cubicBezTo>
                    <a:pt x="119" y="60"/>
                    <a:pt x="127" y="65"/>
                    <a:pt x="134" y="71"/>
                  </a:cubicBezTo>
                  <a:cubicBezTo>
                    <a:pt x="135" y="71"/>
                    <a:pt x="135" y="72"/>
                    <a:pt x="135" y="72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46" y="76"/>
                    <a:pt x="153" y="79"/>
                    <a:pt x="161" y="82"/>
                  </a:cubicBezTo>
                  <a:cubicBezTo>
                    <a:pt x="159" y="80"/>
                    <a:pt x="157" y="78"/>
                    <a:pt x="156" y="76"/>
                  </a:cubicBezTo>
                  <a:cubicBezTo>
                    <a:pt x="152" y="72"/>
                    <a:pt x="149" y="69"/>
                    <a:pt x="145" y="65"/>
                  </a:cubicBezTo>
                  <a:cubicBezTo>
                    <a:pt x="137" y="58"/>
                    <a:pt x="129" y="51"/>
                    <a:pt x="120" y="44"/>
                  </a:cubicBezTo>
                  <a:cubicBezTo>
                    <a:pt x="113" y="39"/>
                    <a:pt x="106" y="33"/>
                    <a:pt x="100" y="27"/>
                  </a:cubicBezTo>
                  <a:cubicBezTo>
                    <a:pt x="94" y="20"/>
                    <a:pt x="89" y="13"/>
                    <a:pt x="87" y="5"/>
                  </a:cubicBezTo>
                  <a:cubicBezTo>
                    <a:pt x="87" y="4"/>
                    <a:pt x="87" y="4"/>
                    <a:pt x="88" y="4"/>
                  </a:cubicBezTo>
                  <a:cubicBezTo>
                    <a:pt x="93" y="11"/>
                    <a:pt x="98" y="19"/>
                    <a:pt x="105" y="26"/>
                  </a:cubicBezTo>
                  <a:cubicBezTo>
                    <a:pt x="111" y="33"/>
                    <a:pt x="118" y="39"/>
                    <a:pt x="126" y="45"/>
                  </a:cubicBezTo>
                  <a:cubicBezTo>
                    <a:pt x="134" y="51"/>
                    <a:pt x="141" y="56"/>
                    <a:pt x="148" y="63"/>
                  </a:cubicBezTo>
                  <a:cubicBezTo>
                    <a:pt x="153" y="67"/>
                    <a:pt x="163" y="75"/>
                    <a:pt x="164" y="83"/>
                  </a:cubicBezTo>
                  <a:cubicBezTo>
                    <a:pt x="175" y="87"/>
                    <a:pt x="186" y="91"/>
                    <a:pt x="197" y="94"/>
                  </a:cubicBezTo>
                  <a:cubicBezTo>
                    <a:pt x="190" y="89"/>
                    <a:pt x="184" y="83"/>
                    <a:pt x="178" y="78"/>
                  </a:cubicBezTo>
                  <a:cubicBezTo>
                    <a:pt x="153" y="54"/>
                    <a:pt x="153" y="54"/>
                    <a:pt x="153" y="54"/>
                  </a:cubicBezTo>
                  <a:cubicBezTo>
                    <a:pt x="144" y="46"/>
                    <a:pt x="135" y="38"/>
                    <a:pt x="127" y="31"/>
                  </a:cubicBezTo>
                  <a:cubicBezTo>
                    <a:pt x="122" y="27"/>
                    <a:pt x="118" y="22"/>
                    <a:pt x="114" y="18"/>
                  </a:cubicBezTo>
                  <a:cubicBezTo>
                    <a:pt x="110" y="14"/>
                    <a:pt x="107" y="8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6" y="15"/>
                    <a:pt x="122" y="21"/>
                  </a:cubicBezTo>
                  <a:cubicBezTo>
                    <a:pt x="126" y="26"/>
                    <a:pt x="130" y="30"/>
                    <a:pt x="135" y="35"/>
                  </a:cubicBezTo>
                  <a:cubicBezTo>
                    <a:pt x="140" y="39"/>
                    <a:pt x="144" y="44"/>
                    <a:pt x="149" y="48"/>
                  </a:cubicBezTo>
                  <a:cubicBezTo>
                    <a:pt x="159" y="57"/>
                    <a:pt x="169" y="66"/>
                    <a:pt x="179" y="74"/>
                  </a:cubicBezTo>
                  <a:cubicBezTo>
                    <a:pt x="183" y="78"/>
                    <a:pt x="188" y="81"/>
                    <a:pt x="192" y="85"/>
                  </a:cubicBezTo>
                  <a:cubicBezTo>
                    <a:pt x="196" y="88"/>
                    <a:pt x="201" y="92"/>
                    <a:pt x="204" y="96"/>
                  </a:cubicBezTo>
                  <a:cubicBezTo>
                    <a:pt x="210" y="98"/>
                    <a:pt x="215" y="99"/>
                    <a:pt x="220" y="101"/>
                  </a:cubicBezTo>
                  <a:cubicBezTo>
                    <a:pt x="206" y="90"/>
                    <a:pt x="192" y="78"/>
                    <a:pt x="179" y="65"/>
                  </a:cubicBezTo>
                  <a:cubicBezTo>
                    <a:pt x="172" y="58"/>
                    <a:pt x="166" y="50"/>
                    <a:pt x="159" y="42"/>
                  </a:cubicBezTo>
                  <a:cubicBezTo>
                    <a:pt x="152" y="34"/>
                    <a:pt x="146" y="25"/>
                    <a:pt x="138" y="19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6" y="21"/>
                    <a:pt x="153" y="27"/>
                    <a:pt x="158" y="34"/>
                  </a:cubicBezTo>
                  <a:cubicBezTo>
                    <a:pt x="165" y="42"/>
                    <a:pt x="172" y="51"/>
                    <a:pt x="180" y="58"/>
                  </a:cubicBezTo>
                  <a:cubicBezTo>
                    <a:pt x="187" y="67"/>
                    <a:pt x="196" y="74"/>
                    <a:pt x="204" y="82"/>
                  </a:cubicBezTo>
                  <a:cubicBezTo>
                    <a:pt x="208" y="85"/>
                    <a:pt x="213" y="89"/>
                    <a:pt x="217" y="92"/>
                  </a:cubicBezTo>
                  <a:cubicBezTo>
                    <a:pt x="222" y="96"/>
                    <a:pt x="226" y="99"/>
                    <a:pt x="231" y="102"/>
                  </a:cubicBezTo>
                  <a:cubicBezTo>
                    <a:pt x="231" y="102"/>
                    <a:pt x="232" y="103"/>
                    <a:pt x="232" y="104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59" y="111"/>
                    <a:pt x="259" y="111"/>
                    <a:pt x="259" y="111"/>
                  </a:cubicBezTo>
                  <a:cubicBezTo>
                    <a:pt x="224" y="84"/>
                    <a:pt x="191" y="53"/>
                    <a:pt x="166" y="18"/>
                  </a:cubicBezTo>
                  <a:cubicBezTo>
                    <a:pt x="165" y="18"/>
                    <a:pt x="166" y="17"/>
                    <a:pt x="167" y="17"/>
                  </a:cubicBezTo>
                  <a:cubicBezTo>
                    <a:pt x="197" y="52"/>
                    <a:pt x="229" y="85"/>
                    <a:pt x="266" y="112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275" y="114"/>
                    <a:pt x="275" y="114"/>
                    <a:pt x="275" y="114"/>
                  </a:cubicBezTo>
                  <a:cubicBezTo>
                    <a:pt x="274" y="114"/>
                    <a:pt x="272" y="113"/>
                    <a:pt x="271" y="111"/>
                  </a:cubicBezTo>
                  <a:cubicBezTo>
                    <a:pt x="267" y="108"/>
                    <a:pt x="264" y="104"/>
                    <a:pt x="260" y="101"/>
                  </a:cubicBezTo>
                  <a:cubicBezTo>
                    <a:pt x="256" y="97"/>
                    <a:pt x="252" y="93"/>
                    <a:pt x="249" y="88"/>
                  </a:cubicBezTo>
                  <a:cubicBezTo>
                    <a:pt x="237" y="76"/>
                    <a:pt x="237" y="76"/>
                    <a:pt x="237" y="76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13" y="48"/>
                    <a:pt x="210" y="44"/>
                    <a:pt x="206" y="40"/>
                  </a:cubicBezTo>
                  <a:cubicBezTo>
                    <a:pt x="203" y="36"/>
                    <a:pt x="200" y="32"/>
                    <a:pt x="197" y="28"/>
                  </a:cubicBezTo>
                  <a:cubicBezTo>
                    <a:pt x="196" y="26"/>
                    <a:pt x="198" y="25"/>
                    <a:pt x="200" y="26"/>
                  </a:cubicBezTo>
                  <a:cubicBezTo>
                    <a:pt x="207" y="33"/>
                    <a:pt x="214" y="40"/>
                    <a:pt x="220" y="48"/>
                  </a:cubicBezTo>
                  <a:cubicBezTo>
                    <a:pt x="227" y="56"/>
                    <a:pt x="233" y="64"/>
                    <a:pt x="240" y="72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63" y="97"/>
                    <a:pt x="267" y="101"/>
                    <a:pt x="270" y="105"/>
                  </a:cubicBezTo>
                  <a:cubicBezTo>
                    <a:pt x="273" y="108"/>
                    <a:pt x="276" y="112"/>
                    <a:pt x="279" y="115"/>
                  </a:cubicBezTo>
                  <a:cubicBezTo>
                    <a:pt x="292" y="118"/>
                    <a:pt x="292" y="118"/>
                    <a:pt x="292" y="118"/>
                  </a:cubicBezTo>
                  <a:cubicBezTo>
                    <a:pt x="288" y="114"/>
                    <a:pt x="284" y="109"/>
                    <a:pt x="281" y="105"/>
                  </a:cubicBezTo>
                  <a:cubicBezTo>
                    <a:pt x="276" y="98"/>
                    <a:pt x="270" y="91"/>
                    <a:pt x="265" y="84"/>
                  </a:cubicBezTo>
                  <a:cubicBezTo>
                    <a:pt x="254" y="69"/>
                    <a:pt x="244" y="53"/>
                    <a:pt x="234" y="38"/>
                  </a:cubicBezTo>
                  <a:cubicBezTo>
                    <a:pt x="234" y="37"/>
                    <a:pt x="235" y="36"/>
                    <a:pt x="236" y="37"/>
                  </a:cubicBezTo>
                  <a:cubicBezTo>
                    <a:pt x="241" y="45"/>
                    <a:pt x="246" y="52"/>
                    <a:pt x="252" y="60"/>
                  </a:cubicBezTo>
                  <a:cubicBezTo>
                    <a:pt x="257" y="67"/>
                    <a:pt x="263" y="74"/>
                    <a:pt x="269" y="82"/>
                  </a:cubicBezTo>
                  <a:cubicBezTo>
                    <a:pt x="274" y="89"/>
                    <a:pt x="280" y="96"/>
                    <a:pt x="286" y="104"/>
                  </a:cubicBezTo>
                  <a:cubicBezTo>
                    <a:pt x="290" y="109"/>
                    <a:pt x="297" y="114"/>
                    <a:pt x="300" y="120"/>
                  </a:cubicBezTo>
                  <a:cubicBezTo>
                    <a:pt x="324" y="124"/>
                    <a:pt x="324" y="124"/>
                    <a:pt x="324" y="124"/>
                  </a:cubicBezTo>
                  <a:cubicBezTo>
                    <a:pt x="298" y="104"/>
                    <a:pt x="278" y="77"/>
                    <a:pt x="262" y="49"/>
                  </a:cubicBezTo>
                  <a:cubicBezTo>
                    <a:pt x="261" y="48"/>
                    <a:pt x="262" y="48"/>
                    <a:pt x="262" y="48"/>
                  </a:cubicBezTo>
                  <a:cubicBezTo>
                    <a:pt x="280" y="79"/>
                    <a:pt x="304" y="105"/>
                    <a:pt x="332" y="126"/>
                  </a:cubicBezTo>
                  <a:cubicBezTo>
                    <a:pt x="332" y="126"/>
                    <a:pt x="337" y="126"/>
                    <a:pt x="341" y="127"/>
                  </a:cubicBezTo>
                  <a:cubicBezTo>
                    <a:pt x="345" y="128"/>
                    <a:pt x="350" y="128"/>
                    <a:pt x="350" y="128"/>
                  </a:cubicBezTo>
                  <a:cubicBezTo>
                    <a:pt x="342" y="123"/>
                    <a:pt x="335" y="117"/>
                    <a:pt x="329" y="112"/>
                  </a:cubicBezTo>
                  <a:cubicBezTo>
                    <a:pt x="322" y="106"/>
                    <a:pt x="315" y="100"/>
                    <a:pt x="309" y="93"/>
                  </a:cubicBezTo>
                  <a:cubicBezTo>
                    <a:pt x="302" y="86"/>
                    <a:pt x="296" y="79"/>
                    <a:pt x="290" y="71"/>
                  </a:cubicBezTo>
                  <a:cubicBezTo>
                    <a:pt x="284" y="63"/>
                    <a:pt x="279" y="54"/>
                    <a:pt x="274" y="45"/>
                  </a:cubicBezTo>
                  <a:cubicBezTo>
                    <a:pt x="274" y="45"/>
                    <a:pt x="275" y="44"/>
                    <a:pt x="275" y="45"/>
                  </a:cubicBezTo>
                  <a:cubicBezTo>
                    <a:pt x="278" y="49"/>
                    <a:pt x="281" y="53"/>
                    <a:pt x="285" y="57"/>
                  </a:cubicBezTo>
                  <a:cubicBezTo>
                    <a:pt x="288" y="61"/>
                    <a:pt x="291" y="65"/>
                    <a:pt x="295" y="69"/>
                  </a:cubicBezTo>
                  <a:cubicBezTo>
                    <a:pt x="304" y="80"/>
                    <a:pt x="304" y="80"/>
                    <a:pt x="304" y="80"/>
                  </a:cubicBezTo>
                  <a:cubicBezTo>
                    <a:pt x="307" y="84"/>
                    <a:pt x="311" y="88"/>
                    <a:pt x="314" y="91"/>
                  </a:cubicBezTo>
                  <a:cubicBezTo>
                    <a:pt x="327" y="105"/>
                    <a:pt x="342" y="118"/>
                    <a:pt x="358" y="129"/>
                  </a:cubicBezTo>
                  <a:cubicBezTo>
                    <a:pt x="358" y="129"/>
                    <a:pt x="362" y="130"/>
                    <a:pt x="366" y="130"/>
                  </a:cubicBezTo>
                  <a:cubicBezTo>
                    <a:pt x="370" y="130"/>
                    <a:pt x="375" y="131"/>
                    <a:pt x="375" y="131"/>
                  </a:cubicBezTo>
                  <a:cubicBezTo>
                    <a:pt x="343" y="109"/>
                    <a:pt x="315" y="83"/>
                    <a:pt x="295" y="51"/>
                  </a:cubicBezTo>
                  <a:cubicBezTo>
                    <a:pt x="295" y="51"/>
                    <a:pt x="295" y="50"/>
                    <a:pt x="296" y="51"/>
                  </a:cubicBezTo>
                  <a:cubicBezTo>
                    <a:pt x="321" y="80"/>
                    <a:pt x="345" y="110"/>
                    <a:pt x="380" y="131"/>
                  </a:cubicBezTo>
                  <a:cubicBezTo>
                    <a:pt x="380" y="131"/>
                    <a:pt x="383" y="131"/>
                    <a:pt x="386" y="132"/>
                  </a:cubicBezTo>
                  <a:cubicBezTo>
                    <a:pt x="390" y="132"/>
                    <a:pt x="393" y="132"/>
                    <a:pt x="393" y="132"/>
                  </a:cubicBezTo>
                  <a:cubicBezTo>
                    <a:pt x="394" y="132"/>
                    <a:pt x="394" y="132"/>
                    <a:pt x="394" y="132"/>
                  </a:cubicBezTo>
                  <a:cubicBezTo>
                    <a:pt x="388" y="127"/>
                    <a:pt x="382" y="122"/>
                    <a:pt x="377" y="117"/>
                  </a:cubicBezTo>
                  <a:cubicBezTo>
                    <a:pt x="368" y="110"/>
                    <a:pt x="361" y="103"/>
                    <a:pt x="353" y="95"/>
                  </a:cubicBezTo>
                  <a:cubicBezTo>
                    <a:pt x="346" y="88"/>
                    <a:pt x="339" y="80"/>
                    <a:pt x="332" y="73"/>
                  </a:cubicBezTo>
                  <a:cubicBezTo>
                    <a:pt x="325" y="65"/>
                    <a:pt x="318" y="57"/>
                    <a:pt x="312" y="48"/>
                  </a:cubicBezTo>
                  <a:cubicBezTo>
                    <a:pt x="312" y="47"/>
                    <a:pt x="313" y="46"/>
                    <a:pt x="314" y="47"/>
                  </a:cubicBezTo>
                  <a:cubicBezTo>
                    <a:pt x="322" y="54"/>
                    <a:pt x="329" y="62"/>
                    <a:pt x="336" y="70"/>
                  </a:cubicBezTo>
                  <a:cubicBezTo>
                    <a:pt x="343" y="77"/>
                    <a:pt x="350" y="85"/>
                    <a:pt x="358" y="93"/>
                  </a:cubicBezTo>
                  <a:cubicBezTo>
                    <a:pt x="365" y="100"/>
                    <a:pt x="373" y="107"/>
                    <a:pt x="380" y="114"/>
                  </a:cubicBezTo>
                  <a:cubicBezTo>
                    <a:pt x="387" y="120"/>
                    <a:pt x="395" y="126"/>
                    <a:pt x="402" y="132"/>
                  </a:cubicBezTo>
                  <a:cubicBezTo>
                    <a:pt x="409" y="132"/>
                    <a:pt x="415" y="132"/>
                    <a:pt x="422" y="132"/>
                  </a:cubicBezTo>
                  <a:cubicBezTo>
                    <a:pt x="416" y="130"/>
                    <a:pt x="410" y="127"/>
                    <a:pt x="405" y="124"/>
                  </a:cubicBezTo>
                  <a:cubicBezTo>
                    <a:pt x="396" y="119"/>
                    <a:pt x="387" y="114"/>
                    <a:pt x="380" y="107"/>
                  </a:cubicBezTo>
                  <a:cubicBezTo>
                    <a:pt x="372" y="100"/>
                    <a:pt x="365" y="93"/>
                    <a:pt x="359" y="85"/>
                  </a:cubicBezTo>
                  <a:cubicBezTo>
                    <a:pt x="352" y="78"/>
                    <a:pt x="347" y="69"/>
                    <a:pt x="341" y="61"/>
                  </a:cubicBezTo>
                  <a:cubicBezTo>
                    <a:pt x="341" y="61"/>
                    <a:pt x="341" y="61"/>
                    <a:pt x="341" y="61"/>
                  </a:cubicBezTo>
                  <a:cubicBezTo>
                    <a:pt x="347" y="69"/>
                    <a:pt x="353" y="76"/>
                    <a:pt x="360" y="83"/>
                  </a:cubicBezTo>
                  <a:cubicBezTo>
                    <a:pt x="367" y="90"/>
                    <a:pt x="374" y="97"/>
                    <a:pt x="382" y="104"/>
                  </a:cubicBezTo>
                  <a:cubicBezTo>
                    <a:pt x="389" y="110"/>
                    <a:pt x="396" y="115"/>
                    <a:pt x="405" y="120"/>
                  </a:cubicBezTo>
                  <a:cubicBezTo>
                    <a:pt x="413" y="125"/>
                    <a:pt x="424" y="127"/>
                    <a:pt x="433" y="132"/>
                  </a:cubicBezTo>
                  <a:cubicBezTo>
                    <a:pt x="433" y="132"/>
                    <a:pt x="433" y="132"/>
                    <a:pt x="433" y="132"/>
                  </a:cubicBezTo>
                  <a:cubicBezTo>
                    <a:pt x="438" y="132"/>
                    <a:pt x="438" y="132"/>
                    <a:pt x="438" y="132"/>
                  </a:cubicBezTo>
                  <a:cubicBezTo>
                    <a:pt x="433" y="129"/>
                    <a:pt x="428" y="126"/>
                    <a:pt x="423" y="124"/>
                  </a:cubicBezTo>
                  <a:cubicBezTo>
                    <a:pt x="414" y="118"/>
                    <a:pt x="406" y="113"/>
                    <a:pt x="399" y="107"/>
                  </a:cubicBezTo>
                  <a:cubicBezTo>
                    <a:pt x="392" y="102"/>
                    <a:pt x="385" y="96"/>
                    <a:pt x="379" y="89"/>
                  </a:cubicBezTo>
                  <a:cubicBezTo>
                    <a:pt x="373" y="83"/>
                    <a:pt x="367" y="77"/>
                    <a:pt x="362" y="70"/>
                  </a:cubicBezTo>
                  <a:cubicBezTo>
                    <a:pt x="361" y="69"/>
                    <a:pt x="362" y="68"/>
                    <a:pt x="363" y="69"/>
                  </a:cubicBezTo>
                  <a:cubicBezTo>
                    <a:pt x="368" y="75"/>
                    <a:pt x="375" y="81"/>
                    <a:pt x="381" y="87"/>
                  </a:cubicBezTo>
                  <a:cubicBezTo>
                    <a:pt x="387" y="93"/>
                    <a:pt x="394" y="98"/>
                    <a:pt x="401" y="103"/>
                  </a:cubicBezTo>
                  <a:cubicBezTo>
                    <a:pt x="408" y="109"/>
                    <a:pt x="415" y="113"/>
                    <a:pt x="423" y="118"/>
                  </a:cubicBezTo>
                  <a:cubicBezTo>
                    <a:pt x="431" y="123"/>
                    <a:pt x="440" y="126"/>
                    <a:pt x="448" y="132"/>
                  </a:cubicBezTo>
                  <a:cubicBezTo>
                    <a:pt x="449" y="132"/>
                    <a:pt x="449" y="132"/>
                    <a:pt x="449" y="132"/>
                  </a:cubicBezTo>
                  <a:cubicBezTo>
                    <a:pt x="446" y="130"/>
                    <a:pt x="443" y="128"/>
                    <a:pt x="441" y="126"/>
                  </a:cubicBezTo>
                  <a:cubicBezTo>
                    <a:pt x="435" y="122"/>
                    <a:pt x="429" y="118"/>
                    <a:pt x="424" y="114"/>
                  </a:cubicBezTo>
                  <a:cubicBezTo>
                    <a:pt x="418" y="110"/>
                    <a:pt x="412" y="105"/>
                    <a:pt x="407" y="100"/>
                  </a:cubicBezTo>
                  <a:cubicBezTo>
                    <a:pt x="402" y="95"/>
                    <a:pt x="397" y="89"/>
                    <a:pt x="392" y="84"/>
                  </a:cubicBezTo>
                  <a:cubicBezTo>
                    <a:pt x="392" y="83"/>
                    <a:pt x="393" y="82"/>
                    <a:pt x="394" y="83"/>
                  </a:cubicBezTo>
                  <a:cubicBezTo>
                    <a:pt x="398" y="88"/>
                    <a:pt x="403" y="93"/>
                    <a:pt x="408" y="98"/>
                  </a:cubicBezTo>
                  <a:cubicBezTo>
                    <a:pt x="414" y="103"/>
                    <a:pt x="420" y="107"/>
                    <a:pt x="426" y="111"/>
                  </a:cubicBezTo>
                  <a:cubicBezTo>
                    <a:pt x="431" y="115"/>
                    <a:pt x="437" y="119"/>
                    <a:pt x="443" y="123"/>
                  </a:cubicBezTo>
                  <a:cubicBezTo>
                    <a:pt x="447" y="126"/>
                    <a:pt x="453" y="128"/>
                    <a:pt x="457" y="132"/>
                  </a:cubicBezTo>
                  <a:cubicBezTo>
                    <a:pt x="470" y="132"/>
                    <a:pt x="483" y="132"/>
                    <a:pt x="497" y="134"/>
                  </a:cubicBezTo>
                  <a:cubicBezTo>
                    <a:pt x="498" y="134"/>
                    <a:pt x="498" y="136"/>
                    <a:pt x="496" y="136"/>
                  </a:cubicBezTo>
                  <a:cubicBezTo>
                    <a:pt x="491" y="135"/>
                    <a:pt x="485" y="135"/>
                    <a:pt x="480" y="135"/>
                  </a:cubicBezTo>
                  <a:cubicBezTo>
                    <a:pt x="474" y="135"/>
                    <a:pt x="469" y="135"/>
                    <a:pt x="463" y="135"/>
                  </a:cubicBezTo>
                  <a:cubicBezTo>
                    <a:pt x="463" y="136"/>
                    <a:pt x="463" y="136"/>
                    <a:pt x="463" y="137"/>
                  </a:cubicBezTo>
                  <a:cubicBezTo>
                    <a:pt x="456" y="145"/>
                    <a:pt x="447" y="151"/>
                    <a:pt x="439" y="158"/>
                  </a:cubicBezTo>
                  <a:cubicBezTo>
                    <a:pt x="429" y="165"/>
                    <a:pt x="419" y="171"/>
                    <a:pt x="407" y="177"/>
                  </a:cubicBezTo>
                  <a:cubicBezTo>
                    <a:pt x="406" y="177"/>
                    <a:pt x="406" y="177"/>
                    <a:pt x="406" y="176"/>
                  </a:cubicBezTo>
                  <a:cubicBezTo>
                    <a:pt x="424" y="163"/>
                    <a:pt x="442" y="151"/>
                    <a:pt x="458" y="136"/>
                  </a:cubicBezTo>
                  <a:cubicBezTo>
                    <a:pt x="457" y="136"/>
                    <a:pt x="456" y="136"/>
                    <a:pt x="456" y="136"/>
                  </a:cubicBezTo>
                  <a:cubicBezTo>
                    <a:pt x="451" y="136"/>
                    <a:pt x="446" y="136"/>
                    <a:pt x="441" y="137"/>
                  </a:cubicBezTo>
                  <a:cubicBezTo>
                    <a:pt x="428" y="147"/>
                    <a:pt x="416" y="158"/>
                    <a:pt x="404" y="169"/>
                  </a:cubicBezTo>
                  <a:cubicBezTo>
                    <a:pt x="397" y="175"/>
                    <a:pt x="391" y="181"/>
                    <a:pt x="384" y="186"/>
                  </a:cubicBezTo>
                  <a:cubicBezTo>
                    <a:pt x="377" y="192"/>
                    <a:pt x="370" y="197"/>
                    <a:pt x="363" y="202"/>
                  </a:cubicBezTo>
                  <a:cubicBezTo>
                    <a:pt x="362" y="203"/>
                    <a:pt x="360" y="201"/>
                    <a:pt x="361" y="200"/>
                  </a:cubicBezTo>
                  <a:cubicBezTo>
                    <a:pt x="371" y="187"/>
                    <a:pt x="386" y="176"/>
                    <a:pt x="399" y="165"/>
                  </a:cubicBezTo>
                  <a:cubicBezTo>
                    <a:pt x="412" y="155"/>
                    <a:pt x="424" y="146"/>
                    <a:pt x="437" y="137"/>
                  </a:cubicBezTo>
                  <a:cubicBezTo>
                    <a:pt x="417" y="138"/>
                    <a:pt x="417" y="138"/>
                    <a:pt x="417" y="138"/>
                  </a:cubicBezTo>
                  <a:cubicBezTo>
                    <a:pt x="411" y="144"/>
                    <a:pt x="404" y="149"/>
                    <a:pt x="396" y="154"/>
                  </a:cubicBezTo>
                  <a:cubicBezTo>
                    <a:pt x="389" y="160"/>
                    <a:pt x="381" y="167"/>
                    <a:pt x="373" y="173"/>
                  </a:cubicBezTo>
                  <a:cubicBezTo>
                    <a:pt x="358" y="184"/>
                    <a:pt x="342" y="196"/>
                    <a:pt x="324" y="203"/>
                  </a:cubicBezTo>
                  <a:cubicBezTo>
                    <a:pt x="323" y="203"/>
                    <a:pt x="322" y="202"/>
                    <a:pt x="323" y="201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9" name="Freeform 1393"/>
            <p:cNvSpPr/>
            <p:nvPr/>
          </p:nvSpPr>
          <p:spPr bwMode="auto">
            <a:xfrm>
              <a:off x="5164138" y="2298700"/>
              <a:ext cx="230188" cy="222250"/>
            </a:xfrm>
            <a:custGeom>
              <a:avLst/>
              <a:gdLst>
                <a:gd name="T0" fmla="*/ 25 w 54"/>
                <a:gd name="T1" fmla="*/ 24 h 52"/>
                <a:gd name="T2" fmla="*/ 38 w 54"/>
                <a:gd name="T3" fmla="*/ 39 h 52"/>
                <a:gd name="T4" fmla="*/ 54 w 54"/>
                <a:gd name="T5" fmla="*/ 51 h 52"/>
                <a:gd name="T6" fmla="*/ 54 w 54"/>
                <a:gd name="T7" fmla="*/ 52 h 52"/>
                <a:gd name="T8" fmla="*/ 38 w 54"/>
                <a:gd name="T9" fmla="*/ 43 h 52"/>
                <a:gd name="T10" fmla="*/ 25 w 54"/>
                <a:gd name="T11" fmla="*/ 31 h 52"/>
                <a:gd name="T12" fmla="*/ 13 w 54"/>
                <a:gd name="T13" fmla="*/ 17 h 52"/>
                <a:gd name="T14" fmla="*/ 1 w 54"/>
                <a:gd name="T15" fmla="*/ 2 h 52"/>
                <a:gd name="T16" fmla="*/ 2 w 54"/>
                <a:gd name="T17" fmla="*/ 0 h 52"/>
                <a:gd name="T18" fmla="*/ 12 w 54"/>
                <a:gd name="T19" fmla="*/ 9 h 52"/>
                <a:gd name="T20" fmla="*/ 25 w 54"/>
                <a:gd name="T21" fmla="*/ 2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52">
                  <a:moveTo>
                    <a:pt x="25" y="24"/>
                  </a:moveTo>
                  <a:cubicBezTo>
                    <a:pt x="29" y="29"/>
                    <a:pt x="34" y="34"/>
                    <a:pt x="38" y="39"/>
                  </a:cubicBezTo>
                  <a:cubicBezTo>
                    <a:pt x="43" y="43"/>
                    <a:pt x="48" y="48"/>
                    <a:pt x="54" y="51"/>
                  </a:cubicBezTo>
                  <a:cubicBezTo>
                    <a:pt x="54" y="51"/>
                    <a:pt x="54" y="52"/>
                    <a:pt x="54" y="52"/>
                  </a:cubicBezTo>
                  <a:cubicBezTo>
                    <a:pt x="48" y="49"/>
                    <a:pt x="43" y="46"/>
                    <a:pt x="38" y="43"/>
                  </a:cubicBezTo>
                  <a:cubicBezTo>
                    <a:pt x="33" y="39"/>
                    <a:pt x="29" y="35"/>
                    <a:pt x="25" y="31"/>
                  </a:cubicBezTo>
                  <a:cubicBezTo>
                    <a:pt x="21" y="26"/>
                    <a:pt x="17" y="22"/>
                    <a:pt x="13" y="17"/>
                  </a:cubicBezTo>
                  <a:cubicBezTo>
                    <a:pt x="9" y="13"/>
                    <a:pt x="2" y="8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2"/>
                    <a:pt x="9" y="6"/>
                    <a:pt x="12" y="9"/>
                  </a:cubicBezTo>
                  <a:cubicBezTo>
                    <a:pt x="17" y="14"/>
                    <a:pt x="21" y="19"/>
                    <a:pt x="25" y="2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0" name="Freeform 1394"/>
            <p:cNvSpPr/>
            <p:nvPr/>
          </p:nvSpPr>
          <p:spPr bwMode="auto">
            <a:xfrm>
              <a:off x="4667250" y="3136900"/>
              <a:ext cx="2287588" cy="711200"/>
            </a:xfrm>
            <a:custGeom>
              <a:avLst/>
              <a:gdLst>
                <a:gd name="T0" fmla="*/ 447 w 538"/>
                <a:gd name="T1" fmla="*/ 54 h 167"/>
                <a:gd name="T2" fmla="*/ 379 w 538"/>
                <a:gd name="T3" fmla="*/ 121 h 167"/>
                <a:gd name="T4" fmla="*/ 412 w 538"/>
                <a:gd name="T5" fmla="*/ 76 h 167"/>
                <a:gd name="T6" fmla="*/ 368 w 538"/>
                <a:gd name="T7" fmla="*/ 108 h 167"/>
                <a:gd name="T8" fmla="*/ 363 w 538"/>
                <a:gd name="T9" fmla="*/ 107 h 167"/>
                <a:gd name="T10" fmla="*/ 382 w 538"/>
                <a:gd name="T11" fmla="*/ 74 h 167"/>
                <a:gd name="T12" fmla="*/ 291 w 538"/>
                <a:gd name="T13" fmla="*/ 159 h 167"/>
                <a:gd name="T14" fmla="*/ 368 w 538"/>
                <a:gd name="T15" fmla="*/ 83 h 167"/>
                <a:gd name="T16" fmla="*/ 289 w 538"/>
                <a:gd name="T17" fmla="*/ 142 h 167"/>
                <a:gd name="T18" fmla="*/ 325 w 538"/>
                <a:gd name="T19" fmla="*/ 98 h 167"/>
                <a:gd name="T20" fmla="*/ 299 w 538"/>
                <a:gd name="T21" fmla="*/ 109 h 167"/>
                <a:gd name="T22" fmla="*/ 217 w 538"/>
                <a:gd name="T23" fmla="*/ 165 h 167"/>
                <a:gd name="T24" fmla="*/ 287 w 538"/>
                <a:gd name="T25" fmla="*/ 113 h 167"/>
                <a:gd name="T26" fmla="*/ 283 w 538"/>
                <a:gd name="T27" fmla="*/ 103 h 167"/>
                <a:gd name="T28" fmla="*/ 216 w 538"/>
                <a:gd name="T29" fmla="*/ 146 h 167"/>
                <a:gd name="T30" fmla="*/ 239 w 538"/>
                <a:gd name="T31" fmla="*/ 125 h 167"/>
                <a:gd name="T32" fmla="*/ 215 w 538"/>
                <a:gd name="T33" fmla="*/ 124 h 167"/>
                <a:gd name="T34" fmla="*/ 156 w 538"/>
                <a:gd name="T35" fmla="*/ 152 h 167"/>
                <a:gd name="T36" fmla="*/ 237 w 538"/>
                <a:gd name="T37" fmla="*/ 106 h 167"/>
                <a:gd name="T38" fmla="*/ 139 w 538"/>
                <a:gd name="T39" fmla="*/ 139 h 167"/>
                <a:gd name="T40" fmla="*/ 141 w 538"/>
                <a:gd name="T41" fmla="*/ 132 h 167"/>
                <a:gd name="T42" fmla="*/ 133 w 538"/>
                <a:gd name="T43" fmla="*/ 125 h 167"/>
                <a:gd name="T44" fmla="*/ 129 w 538"/>
                <a:gd name="T45" fmla="*/ 121 h 167"/>
                <a:gd name="T46" fmla="*/ 167 w 538"/>
                <a:gd name="T47" fmla="*/ 98 h 167"/>
                <a:gd name="T48" fmla="*/ 80 w 538"/>
                <a:gd name="T49" fmla="*/ 117 h 167"/>
                <a:gd name="T50" fmla="*/ 126 w 538"/>
                <a:gd name="T51" fmla="*/ 101 h 167"/>
                <a:gd name="T52" fmla="*/ 67 w 538"/>
                <a:gd name="T53" fmla="*/ 106 h 167"/>
                <a:gd name="T54" fmla="*/ 43 w 538"/>
                <a:gd name="T55" fmla="*/ 104 h 167"/>
                <a:gd name="T56" fmla="*/ 60 w 538"/>
                <a:gd name="T57" fmla="*/ 94 h 167"/>
                <a:gd name="T58" fmla="*/ 58 w 538"/>
                <a:gd name="T59" fmla="*/ 89 h 167"/>
                <a:gd name="T60" fmla="*/ 111 w 538"/>
                <a:gd name="T61" fmla="*/ 88 h 167"/>
                <a:gd name="T62" fmla="*/ 83 w 538"/>
                <a:gd name="T63" fmla="*/ 65 h 167"/>
                <a:gd name="T64" fmla="*/ 109 w 538"/>
                <a:gd name="T65" fmla="*/ 71 h 167"/>
                <a:gd name="T66" fmla="*/ 193 w 538"/>
                <a:gd name="T67" fmla="*/ 93 h 167"/>
                <a:gd name="T68" fmla="*/ 89 w 538"/>
                <a:gd name="T69" fmla="*/ 45 h 167"/>
                <a:gd name="T70" fmla="*/ 196 w 538"/>
                <a:gd name="T71" fmla="*/ 93 h 167"/>
                <a:gd name="T72" fmla="*/ 125 w 538"/>
                <a:gd name="T73" fmla="*/ 46 h 167"/>
                <a:gd name="T74" fmla="*/ 170 w 538"/>
                <a:gd name="T75" fmla="*/ 64 h 167"/>
                <a:gd name="T76" fmla="*/ 205 w 538"/>
                <a:gd name="T77" fmla="*/ 70 h 167"/>
                <a:gd name="T78" fmla="*/ 203 w 538"/>
                <a:gd name="T79" fmla="*/ 63 h 167"/>
                <a:gd name="T80" fmla="*/ 284 w 538"/>
                <a:gd name="T81" fmla="*/ 86 h 167"/>
                <a:gd name="T82" fmla="*/ 306 w 538"/>
                <a:gd name="T83" fmla="*/ 82 h 167"/>
                <a:gd name="T84" fmla="*/ 264 w 538"/>
                <a:gd name="T85" fmla="*/ 59 h 167"/>
                <a:gd name="T86" fmla="*/ 210 w 538"/>
                <a:gd name="T87" fmla="*/ 25 h 167"/>
                <a:gd name="T88" fmla="*/ 319 w 538"/>
                <a:gd name="T89" fmla="*/ 80 h 167"/>
                <a:gd name="T90" fmla="*/ 247 w 538"/>
                <a:gd name="T91" fmla="*/ 22 h 167"/>
                <a:gd name="T92" fmla="*/ 366 w 538"/>
                <a:gd name="T93" fmla="*/ 70 h 167"/>
                <a:gd name="T94" fmla="*/ 365 w 538"/>
                <a:gd name="T95" fmla="*/ 56 h 167"/>
                <a:gd name="T96" fmla="*/ 300 w 538"/>
                <a:gd name="T97" fmla="*/ 22 h 167"/>
                <a:gd name="T98" fmla="*/ 417 w 538"/>
                <a:gd name="T99" fmla="*/ 56 h 167"/>
                <a:gd name="T100" fmla="*/ 436 w 538"/>
                <a:gd name="T101" fmla="*/ 51 h 167"/>
                <a:gd name="T102" fmla="*/ 324 w 538"/>
                <a:gd name="T103" fmla="*/ 0 h 167"/>
                <a:gd name="T104" fmla="*/ 463 w 538"/>
                <a:gd name="T105" fmla="*/ 43 h 167"/>
                <a:gd name="T106" fmla="*/ 357 w 538"/>
                <a:gd name="T107" fmla="*/ 3 h 167"/>
                <a:gd name="T108" fmla="*/ 474 w 538"/>
                <a:gd name="T109" fmla="*/ 39 h 167"/>
                <a:gd name="T110" fmla="*/ 381 w 538"/>
                <a:gd name="T111" fmla="*/ 2 h 167"/>
                <a:gd name="T112" fmla="*/ 489 w 538"/>
                <a:gd name="T113" fmla="*/ 36 h 167"/>
                <a:gd name="T114" fmla="*/ 418 w 538"/>
                <a:gd name="T115" fmla="*/ 4 h 167"/>
                <a:gd name="T116" fmla="*/ 498 w 538"/>
                <a:gd name="T117" fmla="*/ 34 h 167"/>
                <a:gd name="T118" fmla="*/ 504 w 538"/>
                <a:gd name="T119" fmla="*/ 38 h 167"/>
                <a:gd name="T120" fmla="*/ 497 w 538"/>
                <a:gd name="T121" fmla="*/ 38 h 167"/>
                <a:gd name="T122" fmla="*/ 430 w 538"/>
                <a:gd name="T123" fmla="*/ 129 h 167"/>
                <a:gd name="T124" fmla="*/ 430 w 538"/>
                <a:gd name="T125" fmla="*/ 9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8" h="167">
                  <a:moveTo>
                    <a:pt x="396" y="144"/>
                  </a:moveTo>
                  <a:cubicBezTo>
                    <a:pt x="406" y="127"/>
                    <a:pt x="417" y="110"/>
                    <a:pt x="428" y="92"/>
                  </a:cubicBezTo>
                  <a:cubicBezTo>
                    <a:pt x="436" y="78"/>
                    <a:pt x="445" y="62"/>
                    <a:pt x="457" y="50"/>
                  </a:cubicBezTo>
                  <a:cubicBezTo>
                    <a:pt x="448" y="53"/>
                    <a:pt x="448" y="53"/>
                    <a:pt x="448" y="53"/>
                  </a:cubicBezTo>
                  <a:cubicBezTo>
                    <a:pt x="448" y="54"/>
                    <a:pt x="447" y="54"/>
                    <a:pt x="447" y="54"/>
                  </a:cubicBezTo>
                  <a:cubicBezTo>
                    <a:pt x="435" y="58"/>
                    <a:pt x="435" y="58"/>
                    <a:pt x="435" y="58"/>
                  </a:cubicBezTo>
                  <a:cubicBezTo>
                    <a:pt x="435" y="58"/>
                    <a:pt x="435" y="59"/>
                    <a:pt x="434" y="59"/>
                  </a:cubicBezTo>
                  <a:cubicBezTo>
                    <a:pt x="430" y="67"/>
                    <a:pt x="423" y="73"/>
                    <a:pt x="418" y="79"/>
                  </a:cubicBezTo>
                  <a:cubicBezTo>
                    <a:pt x="411" y="86"/>
                    <a:pt x="405" y="93"/>
                    <a:pt x="399" y="100"/>
                  </a:cubicBezTo>
                  <a:cubicBezTo>
                    <a:pt x="392" y="107"/>
                    <a:pt x="386" y="115"/>
                    <a:pt x="379" y="121"/>
                  </a:cubicBezTo>
                  <a:cubicBezTo>
                    <a:pt x="373" y="128"/>
                    <a:pt x="366" y="135"/>
                    <a:pt x="359" y="142"/>
                  </a:cubicBezTo>
                  <a:cubicBezTo>
                    <a:pt x="358" y="142"/>
                    <a:pt x="357" y="141"/>
                    <a:pt x="358" y="141"/>
                  </a:cubicBezTo>
                  <a:cubicBezTo>
                    <a:pt x="363" y="133"/>
                    <a:pt x="369" y="125"/>
                    <a:pt x="375" y="118"/>
                  </a:cubicBezTo>
                  <a:cubicBezTo>
                    <a:pt x="381" y="111"/>
                    <a:pt x="387" y="104"/>
                    <a:pt x="393" y="97"/>
                  </a:cubicBezTo>
                  <a:cubicBezTo>
                    <a:pt x="399" y="90"/>
                    <a:pt x="406" y="83"/>
                    <a:pt x="412" y="76"/>
                  </a:cubicBezTo>
                  <a:cubicBezTo>
                    <a:pt x="417" y="71"/>
                    <a:pt x="421" y="65"/>
                    <a:pt x="427" y="60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8" y="66"/>
                    <a:pt x="408" y="66"/>
                    <a:pt x="408" y="66"/>
                  </a:cubicBezTo>
                  <a:cubicBezTo>
                    <a:pt x="403" y="74"/>
                    <a:pt x="395" y="80"/>
                    <a:pt x="389" y="86"/>
                  </a:cubicBezTo>
                  <a:cubicBezTo>
                    <a:pt x="382" y="93"/>
                    <a:pt x="375" y="101"/>
                    <a:pt x="368" y="108"/>
                  </a:cubicBezTo>
                  <a:cubicBezTo>
                    <a:pt x="360" y="115"/>
                    <a:pt x="353" y="123"/>
                    <a:pt x="346" y="131"/>
                  </a:cubicBezTo>
                  <a:cubicBezTo>
                    <a:pt x="339" y="138"/>
                    <a:pt x="333" y="147"/>
                    <a:pt x="325" y="152"/>
                  </a:cubicBezTo>
                  <a:cubicBezTo>
                    <a:pt x="325" y="153"/>
                    <a:pt x="323" y="152"/>
                    <a:pt x="324" y="151"/>
                  </a:cubicBezTo>
                  <a:cubicBezTo>
                    <a:pt x="328" y="143"/>
                    <a:pt x="336" y="136"/>
                    <a:pt x="342" y="129"/>
                  </a:cubicBezTo>
                  <a:cubicBezTo>
                    <a:pt x="349" y="121"/>
                    <a:pt x="356" y="114"/>
                    <a:pt x="363" y="107"/>
                  </a:cubicBezTo>
                  <a:cubicBezTo>
                    <a:pt x="370" y="99"/>
                    <a:pt x="378" y="92"/>
                    <a:pt x="385" y="85"/>
                  </a:cubicBezTo>
                  <a:cubicBezTo>
                    <a:pt x="391" y="79"/>
                    <a:pt x="398" y="71"/>
                    <a:pt x="405" y="67"/>
                  </a:cubicBezTo>
                  <a:cubicBezTo>
                    <a:pt x="394" y="70"/>
                    <a:pt x="394" y="70"/>
                    <a:pt x="394" y="70"/>
                  </a:cubicBezTo>
                  <a:cubicBezTo>
                    <a:pt x="382" y="73"/>
                    <a:pt x="382" y="73"/>
                    <a:pt x="382" y="73"/>
                  </a:cubicBezTo>
                  <a:cubicBezTo>
                    <a:pt x="382" y="73"/>
                    <a:pt x="382" y="73"/>
                    <a:pt x="382" y="74"/>
                  </a:cubicBezTo>
                  <a:cubicBezTo>
                    <a:pt x="375" y="81"/>
                    <a:pt x="367" y="88"/>
                    <a:pt x="360" y="96"/>
                  </a:cubicBezTo>
                  <a:cubicBezTo>
                    <a:pt x="353" y="103"/>
                    <a:pt x="345" y="111"/>
                    <a:pt x="338" y="118"/>
                  </a:cubicBezTo>
                  <a:cubicBezTo>
                    <a:pt x="330" y="126"/>
                    <a:pt x="322" y="134"/>
                    <a:pt x="314" y="142"/>
                  </a:cubicBezTo>
                  <a:cubicBezTo>
                    <a:pt x="308" y="149"/>
                    <a:pt x="302" y="158"/>
                    <a:pt x="294" y="162"/>
                  </a:cubicBezTo>
                  <a:cubicBezTo>
                    <a:pt x="292" y="163"/>
                    <a:pt x="290" y="161"/>
                    <a:pt x="291" y="159"/>
                  </a:cubicBezTo>
                  <a:cubicBezTo>
                    <a:pt x="295" y="151"/>
                    <a:pt x="305" y="143"/>
                    <a:pt x="311" y="137"/>
                  </a:cubicBezTo>
                  <a:cubicBezTo>
                    <a:pt x="318" y="130"/>
                    <a:pt x="326" y="122"/>
                    <a:pt x="333" y="115"/>
                  </a:cubicBezTo>
                  <a:cubicBezTo>
                    <a:pt x="337" y="111"/>
                    <a:pt x="341" y="108"/>
                    <a:pt x="345" y="104"/>
                  </a:cubicBezTo>
                  <a:cubicBezTo>
                    <a:pt x="348" y="101"/>
                    <a:pt x="352" y="97"/>
                    <a:pt x="356" y="94"/>
                  </a:cubicBezTo>
                  <a:cubicBezTo>
                    <a:pt x="360" y="90"/>
                    <a:pt x="364" y="87"/>
                    <a:pt x="368" y="83"/>
                  </a:cubicBezTo>
                  <a:cubicBezTo>
                    <a:pt x="372" y="80"/>
                    <a:pt x="376" y="77"/>
                    <a:pt x="380" y="73"/>
                  </a:cubicBezTo>
                  <a:cubicBezTo>
                    <a:pt x="373" y="75"/>
                    <a:pt x="367" y="76"/>
                    <a:pt x="361" y="78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40" y="93"/>
                    <a:pt x="325" y="105"/>
                    <a:pt x="312" y="119"/>
                  </a:cubicBezTo>
                  <a:cubicBezTo>
                    <a:pt x="304" y="126"/>
                    <a:pt x="297" y="134"/>
                    <a:pt x="289" y="142"/>
                  </a:cubicBezTo>
                  <a:cubicBezTo>
                    <a:pt x="283" y="149"/>
                    <a:pt x="277" y="159"/>
                    <a:pt x="268" y="164"/>
                  </a:cubicBezTo>
                  <a:cubicBezTo>
                    <a:pt x="267" y="164"/>
                    <a:pt x="266" y="164"/>
                    <a:pt x="266" y="162"/>
                  </a:cubicBezTo>
                  <a:cubicBezTo>
                    <a:pt x="270" y="153"/>
                    <a:pt x="279" y="145"/>
                    <a:pt x="285" y="138"/>
                  </a:cubicBezTo>
                  <a:cubicBezTo>
                    <a:pt x="292" y="130"/>
                    <a:pt x="300" y="122"/>
                    <a:pt x="307" y="115"/>
                  </a:cubicBezTo>
                  <a:cubicBezTo>
                    <a:pt x="313" y="110"/>
                    <a:pt x="319" y="103"/>
                    <a:pt x="325" y="98"/>
                  </a:cubicBezTo>
                  <a:cubicBezTo>
                    <a:pt x="332" y="92"/>
                    <a:pt x="338" y="87"/>
                    <a:pt x="345" y="81"/>
                  </a:cubicBezTo>
                  <a:cubicBezTo>
                    <a:pt x="338" y="83"/>
                    <a:pt x="331" y="84"/>
                    <a:pt x="324" y="86"/>
                  </a:cubicBezTo>
                  <a:cubicBezTo>
                    <a:pt x="324" y="86"/>
                    <a:pt x="323" y="86"/>
                    <a:pt x="323" y="86"/>
                  </a:cubicBezTo>
                  <a:cubicBezTo>
                    <a:pt x="319" y="90"/>
                    <a:pt x="315" y="93"/>
                    <a:pt x="311" y="97"/>
                  </a:cubicBezTo>
                  <a:cubicBezTo>
                    <a:pt x="307" y="101"/>
                    <a:pt x="303" y="105"/>
                    <a:pt x="299" y="109"/>
                  </a:cubicBezTo>
                  <a:cubicBezTo>
                    <a:pt x="295" y="113"/>
                    <a:pt x="291" y="117"/>
                    <a:pt x="287" y="121"/>
                  </a:cubicBezTo>
                  <a:cubicBezTo>
                    <a:pt x="283" y="125"/>
                    <a:pt x="279" y="129"/>
                    <a:pt x="275" y="132"/>
                  </a:cubicBezTo>
                  <a:cubicBezTo>
                    <a:pt x="266" y="139"/>
                    <a:pt x="257" y="146"/>
                    <a:pt x="247" y="152"/>
                  </a:cubicBezTo>
                  <a:cubicBezTo>
                    <a:pt x="239" y="158"/>
                    <a:pt x="228" y="166"/>
                    <a:pt x="218" y="167"/>
                  </a:cubicBezTo>
                  <a:cubicBezTo>
                    <a:pt x="217" y="167"/>
                    <a:pt x="216" y="166"/>
                    <a:pt x="217" y="165"/>
                  </a:cubicBezTo>
                  <a:cubicBezTo>
                    <a:pt x="220" y="161"/>
                    <a:pt x="225" y="158"/>
                    <a:pt x="230" y="155"/>
                  </a:cubicBezTo>
                  <a:cubicBezTo>
                    <a:pt x="236" y="152"/>
                    <a:pt x="241" y="149"/>
                    <a:pt x="246" y="146"/>
                  </a:cubicBezTo>
                  <a:cubicBezTo>
                    <a:pt x="251" y="143"/>
                    <a:pt x="255" y="139"/>
                    <a:pt x="260" y="136"/>
                  </a:cubicBezTo>
                  <a:cubicBezTo>
                    <a:pt x="265" y="132"/>
                    <a:pt x="269" y="129"/>
                    <a:pt x="274" y="125"/>
                  </a:cubicBezTo>
                  <a:cubicBezTo>
                    <a:pt x="278" y="121"/>
                    <a:pt x="283" y="117"/>
                    <a:pt x="287" y="113"/>
                  </a:cubicBezTo>
                  <a:cubicBezTo>
                    <a:pt x="291" y="108"/>
                    <a:pt x="296" y="104"/>
                    <a:pt x="300" y="100"/>
                  </a:cubicBezTo>
                  <a:cubicBezTo>
                    <a:pt x="303" y="96"/>
                    <a:pt x="307" y="91"/>
                    <a:pt x="311" y="88"/>
                  </a:cubicBezTo>
                  <a:cubicBezTo>
                    <a:pt x="296" y="91"/>
                    <a:pt x="296" y="91"/>
                    <a:pt x="296" y="91"/>
                  </a:cubicBezTo>
                  <a:cubicBezTo>
                    <a:pt x="296" y="91"/>
                    <a:pt x="295" y="92"/>
                    <a:pt x="295" y="93"/>
                  </a:cubicBezTo>
                  <a:cubicBezTo>
                    <a:pt x="291" y="96"/>
                    <a:pt x="287" y="100"/>
                    <a:pt x="283" y="103"/>
                  </a:cubicBezTo>
                  <a:cubicBezTo>
                    <a:pt x="279" y="106"/>
                    <a:pt x="274" y="110"/>
                    <a:pt x="270" y="113"/>
                  </a:cubicBezTo>
                  <a:cubicBezTo>
                    <a:pt x="266" y="116"/>
                    <a:pt x="262" y="119"/>
                    <a:pt x="257" y="122"/>
                  </a:cubicBezTo>
                  <a:cubicBezTo>
                    <a:pt x="253" y="125"/>
                    <a:pt x="248" y="128"/>
                    <a:pt x="244" y="131"/>
                  </a:cubicBezTo>
                  <a:cubicBezTo>
                    <a:pt x="239" y="133"/>
                    <a:pt x="235" y="136"/>
                    <a:pt x="230" y="139"/>
                  </a:cubicBezTo>
                  <a:cubicBezTo>
                    <a:pt x="226" y="141"/>
                    <a:pt x="221" y="144"/>
                    <a:pt x="216" y="146"/>
                  </a:cubicBezTo>
                  <a:cubicBezTo>
                    <a:pt x="208" y="151"/>
                    <a:pt x="198" y="157"/>
                    <a:pt x="188" y="159"/>
                  </a:cubicBezTo>
                  <a:cubicBezTo>
                    <a:pt x="186" y="159"/>
                    <a:pt x="185" y="158"/>
                    <a:pt x="186" y="157"/>
                  </a:cubicBezTo>
                  <a:cubicBezTo>
                    <a:pt x="190" y="153"/>
                    <a:pt x="194" y="151"/>
                    <a:pt x="199" y="148"/>
                  </a:cubicBezTo>
                  <a:cubicBezTo>
                    <a:pt x="203" y="146"/>
                    <a:pt x="208" y="143"/>
                    <a:pt x="212" y="141"/>
                  </a:cubicBezTo>
                  <a:cubicBezTo>
                    <a:pt x="222" y="136"/>
                    <a:pt x="231" y="130"/>
                    <a:pt x="239" y="125"/>
                  </a:cubicBezTo>
                  <a:cubicBezTo>
                    <a:pt x="256" y="114"/>
                    <a:pt x="271" y="104"/>
                    <a:pt x="286" y="92"/>
                  </a:cubicBezTo>
                  <a:cubicBezTo>
                    <a:pt x="280" y="93"/>
                    <a:pt x="274" y="94"/>
                    <a:pt x="269" y="95"/>
                  </a:cubicBezTo>
                  <a:cubicBezTo>
                    <a:pt x="264" y="97"/>
                    <a:pt x="260" y="100"/>
                    <a:pt x="255" y="102"/>
                  </a:cubicBezTo>
                  <a:cubicBezTo>
                    <a:pt x="251" y="104"/>
                    <a:pt x="246" y="107"/>
                    <a:pt x="242" y="109"/>
                  </a:cubicBezTo>
                  <a:cubicBezTo>
                    <a:pt x="233" y="114"/>
                    <a:pt x="224" y="119"/>
                    <a:pt x="215" y="124"/>
                  </a:cubicBezTo>
                  <a:cubicBezTo>
                    <a:pt x="210" y="126"/>
                    <a:pt x="206" y="129"/>
                    <a:pt x="201" y="131"/>
                  </a:cubicBezTo>
                  <a:cubicBezTo>
                    <a:pt x="187" y="139"/>
                    <a:pt x="187" y="139"/>
                    <a:pt x="187" y="139"/>
                  </a:cubicBezTo>
                  <a:cubicBezTo>
                    <a:pt x="182" y="141"/>
                    <a:pt x="177" y="145"/>
                    <a:pt x="172" y="147"/>
                  </a:cubicBezTo>
                  <a:cubicBezTo>
                    <a:pt x="167" y="150"/>
                    <a:pt x="162" y="152"/>
                    <a:pt x="157" y="153"/>
                  </a:cubicBezTo>
                  <a:cubicBezTo>
                    <a:pt x="156" y="153"/>
                    <a:pt x="155" y="152"/>
                    <a:pt x="156" y="152"/>
                  </a:cubicBezTo>
                  <a:cubicBezTo>
                    <a:pt x="159" y="148"/>
                    <a:pt x="164" y="144"/>
                    <a:pt x="169" y="142"/>
                  </a:cubicBezTo>
                  <a:cubicBezTo>
                    <a:pt x="174" y="139"/>
                    <a:pt x="179" y="136"/>
                    <a:pt x="183" y="134"/>
                  </a:cubicBezTo>
                  <a:cubicBezTo>
                    <a:pt x="189" y="131"/>
                    <a:pt x="194" y="128"/>
                    <a:pt x="199" y="126"/>
                  </a:cubicBezTo>
                  <a:cubicBezTo>
                    <a:pt x="204" y="123"/>
                    <a:pt x="209" y="120"/>
                    <a:pt x="214" y="118"/>
                  </a:cubicBezTo>
                  <a:cubicBezTo>
                    <a:pt x="222" y="114"/>
                    <a:pt x="229" y="110"/>
                    <a:pt x="237" y="106"/>
                  </a:cubicBezTo>
                  <a:cubicBezTo>
                    <a:pt x="244" y="103"/>
                    <a:pt x="252" y="99"/>
                    <a:pt x="259" y="96"/>
                  </a:cubicBezTo>
                  <a:cubicBezTo>
                    <a:pt x="249" y="97"/>
                    <a:pt x="238" y="98"/>
                    <a:pt x="228" y="99"/>
                  </a:cubicBezTo>
                  <a:cubicBezTo>
                    <a:pt x="218" y="101"/>
                    <a:pt x="209" y="107"/>
                    <a:pt x="200" y="112"/>
                  </a:cubicBezTo>
                  <a:cubicBezTo>
                    <a:pt x="190" y="117"/>
                    <a:pt x="181" y="123"/>
                    <a:pt x="172" y="128"/>
                  </a:cubicBezTo>
                  <a:cubicBezTo>
                    <a:pt x="161" y="132"/>
                    <a:pt x="150" y="135"/>
                    <a:pt x="139" y="139"/>
                  </a:cubicBezTo>
                  <a:cubicBezTo>
                    <a:pt x="132" y="141"/>
                    <a:pt x="126" y="144"/>
                    <a:pt x="120" y="147"/>
                  </a:cubicBezTo>
                  <a:cubicBezTo>
                    <a:pt x="115" y="149"/>
                    <a:pt x="110" y="153"/>
                    <a:pt x="105" y="154"/>
                  </a:cubicBezTo>
                  <a:cubicBezTo>
                    <a:pt x="104" y="154"/>
                    <a:pt x="102" y="152"/>
                    <a:pt x="103" y="151"/>
                  </a:cubicBezTo>
                  <a:cubicBezTo>
                    <a:pt x="110" y="143"/>
                    <a:pt x="123" y="139"/>
                    <a:pt x="132" y="135"/>
                  </a:cubicBezTo>
                  <a:cubicBezTo>
                    <a:pt x="135" y="134"/>
                    <a:pt x="138" y="133"/>
                    <a:pt x="141" y="132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6" y="127"/>
                    <a:pt x="162" y="125"/>
                    <a:pt x="167" y="123"/>
                  </a:cubicBezTo>
                  <a:cubicBezTo>
                    <a:pt x="184" y="116"/>
                    <a:pt x="198" y="105"/>
                    <a:pt x="215" y="99"/>
                  </a:cubicBezTo>
                  <a:cubicBezTo>
                    <a:pt x="205" y="100"/>
                    <a:pt x="196" y="100"/>
                    <a:pt x="187" y="99"/>
                  </a:cubicBezTo>
                  <a:cubicBezTo>
                    <a:pt x="170" y="109"/>
                    <a:pt x="152" y="117"/>
                    <a:pt x="133" y="125"/>
                  </a:cubicBezTo>
                  <a:cubicBezTo>
                    <a:pt x="124" y="128"/>
                    <a:pt x="114" y="132"/>
                    <a:pt x="104" y="135"/>
                  </a:cubicBezTo>
                  <a:cubicBezTo>
                    <a:pt x="94" y="138"/>
                    <a:pt x="84" y="143"/>
                    <a:pt x="73" y="144"/>
                  </a:cubicBezTo>
                  <a:cubicBezTo>
                    <a:pt x="70" y="145"/>
                    <a:pt x="69" y="141"/>
                    <a:pt x="71" y="140"/>
                  </a:cubicBezTo>
                  <a:cubicBezTo>
                    <a:pt x="80" y="136"/>
                    <a:pt x="90" y="134"/>
                    <a:pt x="99" y="131"/>
                  </a:cubicBezTo>
                  <a:cubicBezTo>
                    <a:pt x="109" y="128"/>
                    <a:pt x="119" y="124"/>
                    <a:pt x="129" y="121"/>
                  </a:cubicBezTo>
                  <a:cubicBezTo>
                    <a:pt x="139" y="118"/>
                    <a:pt x="147" y="114"/>
                    <a:pt x="156" y="110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4" y="103"/>
                    <a:pt x="179" y="101"/>
                    <a:pt x="183" y="99"/>
                  </a:cubicBezTo>
                  <a:cubicBezTo>
                    <a:pt x="182" y="99"/>
                    <a:pt x="182" y="99"/>
                    <a:pt x="182" y="99"/>
                  </a:cubicBezTo>
                  <a:cubicBezTo>
                    <a:pt x="177" y="99"/>
                    <a:pt x="172" y="99"/>
                    <a:pt x="167" y="98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37" y="103"/>
                    <a:pt x="133" y="104"/>
                    <a:pt x="130" y="105"/>
                  </a:cubicBezTo>
                  <a:cubicBezTo>
                    <a:pt x="122" y="107"/>
                    <a:pt x="114" y="109"/>
                    <a:pt x="106" y="111"/>
                  </a:cubicBezTo>
                  <a:cubicBezTo>
                    <a:pt x="98" y="113"/>
                    <a:pt x="89" y="115"/>
                    <a:pt x="80" y="117"/>
                  </a:cubicBezTo>
                  <a:cubicBezTo>
                    <a:pt x="72" y="119"/>
                    <a:pt x="61" y="123"/>
                    <a:pt x="53" y="121"/>
                  </a:cubicBezTo>
                  <a:cubicBezTo>
                    <a:pt x="51" y="121"/>
                    <a:pt x="51" y="119"/>
                    <a:pt x="52" y="118"/>
                  </a:cubicBezTo>
                  <a:cubicBezTo>
                    <a:pt x="59" y="114"/>
                    <a:pt x="70" y="114"/>
                    <a:pt x="78" y="112"/>
                  </a:cubicBezTo>
                  <a:cubicBezTo>
                    <a:pt x="87" y="110"/>
                    <a:pt x="96" y="108"/>
                    <a:pt x="105" y="106"/>
                  </a:cubicBezTo>
                  <a:cubicBezTo>
                    <a:pt x="112" y="104"/>
                    <a:pt x="119" y="103"/>
                    <a:pt x="126" y="101"/>
                  </a:cubicBezTo>
                  <a:cubicBezTo>
                    <a:pt x="133" y="100"/>
                    <a:pt x="140" y="98"/>
                    <a:pt x="146" y="97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27" y="95"/>
                    <a:pt x="121" y="94"/>
                    <a:pt x="115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99" y="98"/>
                    <a:pt x="83" y="103"/>
                    <a:pt x="67" y="106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37" y="110"/>
                    <a:pt x="29" y="112"/>
                    <a:pt x="23" y="110"/>
                  </a:cubicBezTo>
                  <a:cubicBezTo>
                    <a:pt x="21" y="110"/>
                    <a:pt x="22" y="108"/>
                    <a:pt x="23" y="107"/>
                  </a:cubicBezTo>
                  <a:cubicBezTo>
                    <a:pt x="29" y="104"/>
                    <a:pt x="36" y="105"/>
                    <a:pt x="43" y="104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83" y="99"/>
                    <a:pt x="98" y="97"/>
                    <a:pt x="113" y="94"/>
                  </a:cubicBezTo>
                  <a:cubicBezTo>
                    <a:pt x="106" y="94"/>
                    <a:pt x="98" y="93"/>
                    <a:pt x="91" y="93"/>
                  </a:cubicBezTo>
                  <a:cubicBezTo>
                    <a:pt x="81" y="94"/>
                    <a:pt x="71" y="94"/>
                    <a:pt x="60" y="94"/>
                  </a:cubicBezTo>
                  <a:cubicBezTo>
                    <a:pt x="51" y="94"/>
                    <a:pt x="41" y="94"/>
                    <a:pt x="32" y="93"/>
                  </a:cubicBezTo>
                  <a:cubicBezTo>
                    <a:pt x="22" y="93"/>
                    <a:pt x="13" y="92"/>
                    <a:pt x="3" y="91"/>
                  </a:cubicBezTo>
                  <a:cubicBezTo>
                    <a:pt x="0" y="90"/>
                    <a:pt x="1" y="86"/>
                    <a:pt x="4" y="86"/>
                  </a:cubicBezTo>
                  <a:cubicBezTo>
                    <a:pt x="13" y="86"/>
                    <a:pt x="22" y="86"/>
                    <a:pt x="31" y="87"/>
                  </a:cubicBezTo>
                  <a:cubicBezTo>
                    <a:pt x="40" y="88"/>
                    <a:pt x="49" y="88"/>
                    <a:pt x="58" y="89"/>
                  </a:cubicBezTo>
                  <a:cubicBezTo>
                    <a:pt x="66" y="89"/>
                    <a:pt x="73" y="89"/>
                    <a:pt x="81" y="90"/>
                  </a:cubicBezTo>
                  <a:cubicBezTo>
                    <a:pt x="81" y="89"/>
                    <a:pt x="81" y="88"/>
                    <a:pt x="82" y="88"/>
                  </a:cubicBezTo>
                  <a:cubicBezTo>
                    <a:pt x="92" y="87"/>
                    <a:pt x="101" y="87"/>
                    <a:pt x="111" y="88"/>
                  </a:cubicBezTo>
                  <a:cubicBezTo>
                    <a:pt x="111" y="88"/>
                    <a:pt x="111" y="88"/>
                    <a:pt x="111" y="88"/>
                  </a:cubicBezTo>
                  <a:cubicBezTo>
                    <a:pt x="111" y="87"/>
                    <a:pt x="111" y="88"/>
                    <a:pt x="111" y="88"/>
                  </a:cubicBezTo>
                  <a:cubicBezTo>
                    <a:pt x="115" y="88"/>
                    <a:pt x="120" y="88"/>
                    <a:pt x="124" y="89"/>
                  </a:cubicBezTo>
                  <a:cubicBezTo>
                    <a:pt x="130" y="89"/>
                    <a:pt x="136" y="90"/>
                    <a:pt x="142" y="90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42" y="89"/>
                    <a:pt x="124" y="83"/>
                    <a:pt x="107" y="76"/>
                  </a:cubicBezTo>
                  <a:cubicBezTo>
                    <a:pt x="99" y="73"/>
                    <a:pt x="91" y="69"/>
                    <a:pt x="83" y="65"/>
                  </a:cubicBezTo>
                  <a:cubicBezTo>
                    <a:pt x="79" y="62"/>
                    <a:pt x="74" y="60"/>
                    <a:pt x="70" y="57"/>
                  </a:cubicBezTo>
                  <a:cubicBezTo>
                    <a:pt x="67" y="56"/>
                    <a:pt x="64" y="55"/>
                    <a:pt x="61" y="52"/>
                  </a:cubicBezTo>
                  <a:cubicBezTo>
                    <a:pt x="60" y="52"/>
                    <a:pt x="61" y="50"/>
                    <a:pt x="62" y="50"/>
                  </a:cubicBezTo>
                  <a:cubicBezTo>
                    <a:pt x="68" y="49"/>
                    <a:pt x="75" y="54"/>
                    <a:pt x="81" y="57"/>
                  </a:cubicBezTo>
                  <a:cubicBezTo>
                    <a:pt x="90" y="62"/>
                    <a:pt x="99" y="67"/>
                    <a:pt x="109" y="71"/>
                  </a:cubicBezTo>
                  <a:cubicBezTo>
                    <a:pt x="118" y="75"/>
                    <a:pt x="127" y="79"/>
                    <a:pt x="136" y="82"/>
                  </a:cubicBezTo>
                  <a:cubicBezTo>
                    <a:pt x="145" y="85"/>
                    <a:pt x="154" y="88"/>
                    <a:pt x="164" y="92"/>
                  </a:cubicBezTo>
                  <a:cubicBezTo>
                    <a:pt x="164" y="92"/>
                    <a:pt x="164" y="92"/>
                    <a:pt x="164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6" y="93"/>
                    <a:pt x="185" y="93"/>
                    <a:pt x="193" y="93"/>
                  </a:cubicBezTo>
                  <a:cubicBezTo>
                    <a:pt x="190" y="92"/>
                    <a:pt x="188" y="91"/>
                    <a:pt x="186" y="89"/>
                  </a:cubicBezTo>
                  <a:cubicBezTo>
                    <a:pt x="181" y="87"/>
                    <a:pt x="177" y="84"/>
                    <a:pt x="172" y="82"/>
                  </a:cubicBezTo>
                  <a:cubicBezTo>
                    <a:pt x="162" y="78"/>
                    <a:pt x="151" y="73"/>
                    <a:pt x="141" y="70"/>
                  </a:cubicBezTo>
                  <a:cubicBezTo>
                    <a:pt x="132" y="67"/>
                    <a:pt x="122" y="64"/>
                    <a:pt x="113" y="60"/>
                  </a:cubicBezTo>
                  <a:cubicBezTo>
                    <a:pt x="104" y="56"/>
                    <a:pt x="95" y="52"/>
                    <a:pt x="89" y="45"/>
                  </a:cubicBezTo>
                  <a:cubicBezTo>
                    <a:pt x="88" y="44"/>
                    <a:pt x="89" y="43"/>
                    <a:pt x="89" y="44"/>
                  </a:cubicBezTo>
                  <a:cubicBezTo>
                    <a:pt x="99" y="48"/>
                    <a:pt x="108" y="54"/>
                    <a:pt x="118" y="58"/>
                  </a:cubicBezTo>
                  <a:cubicBezTo>
                    <a:pt x="128" y="62"/>
                    <a:pt x="137" y="65"/>
                    <a:pt x="147" y="69"/>
                  </a:cubicBezTo>
                  <a:cubicBezTo>
                    <a:pt x="156" y="72"/>
                    <a:pt x="165" y="75"/>
                    <a:pt x="174" y="79"/>
                  </a:cubicBezTo>
                  <a:cubicBezTo>
                    <a:pt x="181" y="81"/>
                    <a:pt x="193" y="86"/>
                    <a:pt x="196" y="93"/>
                  </a:cubicBezTo>
                  <a:cubicBezTo>
                    <a:pt x="208" y="93"/>
                    <a:pt x="220" y="92"/>
                    <a:pt x="232" y="92"/>
                  </a:cubicBezTo>
                  <a:cubicBezTo>
                    <a:pt x="224" y="89"/>
                    <a:pt x="216" y="86"/>
                    <a:pt x="208" y="82"/>
                  </a:cubicBezTo>
                  <a:cubicBezTo>
                    <a:pt x="197" y="78"/>
                    <a:pt x="186" y="73"/>
                    <a:pt x="175" y="68"/>
                  </a:cubicBezTo>
                  <a:cubicBezTo>
                    <a:pt x="164" y="64"/>
                    <a:pt x="153" y="59"/>
                    <a:pt x="143" y="55"/>
                  </a:cubicBezTo>
                  <a:cubicBezTo>
                    <a:pt x="137" y="52"/>
                    <a:pt x="131" y="49"/>
                    <a:pt x="125" y="46"/>
                  </a:cubicBezTo>
                  <a:cubicBezTo>
                    <a:pt x="120" y="43"/>
                    <a:pt x="114" y="40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7" y="36"/>
                    <a:pt x="126" y="43"/>
                    <a:pt x="134" y="47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8" y="59"/>
                    <a:pt x="164" y="62"/>
                    <a:pt x="170" y="64"/>
                  </a:cubicBezTo>
                  <a:cubicBezTo>
                    <a:pt x="182" y="69"/>
                    <a:pt x="195" y="75"/>
                    <a:pt x="208" y="79"/>
                  </a:cubicBezTo>
                  <a:cubicBezTo>
                    <a:pt x="213" y="81"/>
                    <a:pt x="219" y="83"/>
                    <a:pt x="224" y="84"/>
                  </a:cubicBezTo>
                  <a:cubicBezTo>
                    <a:pt x="230" y="86"/>
                    <a:pt x="235" y="88"/>
                    <a:pt x="240" y="91"/>
                  </a:cubicBezTo>
                  <a:cubicBezTo>
                    <a:pt x="246" y="90"/>
                    <a:pt x="252" y="90"/>
                    <a:pt x="257" y="89"/>
                  </a:cubicBezTo>
                  <a:cubicBezTo>
                    <a:pt x="239" y="85"/>
                    <a:pt x="222" y="78"/>
                    <a:pt x="205" y="70"/>
                  </a:cubicBezTo>
                  <a:cubicBezTo>
                    <a:pt x="195" y="66"/>
                    <a:pt x="186" y="60"/>
                    <a:pt x="177" y="54"/>
                  </a:cubicBezTo>
                  <a:cubicBezTo>
                    <a:pt x="168" y="49"/>
                    <a:pt x="159" y="43"/>
                    <a:pt x="149" y="39"/>
                  </a:cubicBezTo>
                  <a:cubicBezTo>
                    <a:pt x="149" y="39"/>
                    <a:pt x="149" y="38"/>
                    <a:pt x="150" y="38"/>
                  </a:cubicBezTo>
                  <a:cubicBezTo>
                    <a:pt x="158" y="38"/>
                    <a:pt x="166" y="43"/>
                    <a:pt x="174" y="47"/>
                  </a:cubicBezTo>
                  <a:cubicBezTo>
                    <a:pt x="183" y="53"/>
                    <a:pt x="193" y="59"/>
                    <a:pt x="203" y="63"/>
                  </a:cubicBezTo>
                  <a:cubicBezTo>
                    <a:pt x="213" y="68"/>
                    <a:pt x="224" y="73"/>
                    <a:pt x="234" y="77"/>
                  </a:cubicBezTo>
                  <a:cubicBezTo>
                    <a:pt x="240" y="79"/>
                    <a:pt x="245" y="81"/>
                    <a:pt x="251" y="82"/>
                  </a:cubicBezTo>
                  <a:cubicBezTo>
                    <a:pt x="256" y="84"/>
                    <a:pt x="262" y="85"/>
                    <a:pt x="268" y="86"/>
                  </a:cubicBezTo>
                  <a:cubicBezTo>
                    <a:pt x="269" y="87"/>
                    <a:pt x="269" y="87"/>
                    <a:pt x="270" y="88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98" y="83"/>
                    <a:pt x="298" y="83"/>
                    <a:pt x="298" y="83"/>
                  </a:cubicBezTo>
                  <a:cubicBezTo>
                    <a:pt x="254" y="72"/>
                    <a:pt x="211" y="55"/>
                    <a:pt x="175" y="29"/>
                  </a:cubicBezTo>
                  <a:cubicBezTo>
                    <a:pt x="175" y="29"/>
                    <a:pt x="175" y="28"/>
                    <a:pt x="176" y="28"/>
                  </a:cubicBezTo>
                  <a:cubicBezTo>
                    <a:pt x="216" y="51"/>
                    <a:pt x="259" y="71"/>
                    <a:pt x="306" y="82"/>
                  </a:cubicBezTo>
                  <a:cubicBezTo>
                    <a:pt x="306" y="82"/>
                    <a:pt x="306" y="82"/>
                    <a:pt x="306" y="82"/>
                  </a:cubicBezTo>
                  <a:cubicBezTo>
                    <a:pt x="315" y="80"/>
                    <a:pt x="315" y="80"/>
                    <a:pt x="315" y="80"/>
                  </a:cubicBezTo>
                  <a:cubicBezTo>
                    <a:pt x="314" y="80"/>
                    <a:pt x="312" y="80"/>
                    <a:pt x="310" y="79"/>
                  </a:cubicBezTo>
                  <a:cubicBezTo>
                    <a:pt x="305" y="78"/>
                    <a:pt x="300" y="75"/>
                    <a:pt x="295" y="73"/>
                  </a:cubicBezTo>
                  <a:cubicBezTo>
                    <a:pt x="290" y="71"/>
                    <a:pt x="285" y="69"/>
                    <a:pt x="279" y="66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49" y="51"/>
                    <a:pt x="249" y="51"/>
                    <a:pt x="249" y="51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41"/>
                    <a:pt x="226" y="39"/>
                    <a:pt x="221" y="36"/>
                  </a:cubicBezTo>
                  <a:cubicBezTo>
                    <a:pt x="217" y="34"/>
                    <a:pt x="212" y="31"/>
                    <a:pt x="208" y="28"/>
                  </a:cubicBezTo>
                  <a:cubicBezTo>
                    <a:pt x="206" y="26"/>
                    <a:pt x="208" y="24"/>
                    <a:pt x="210" y="25"/>
                  </a:cubicBezTo>
                  <a:cubicBezTo>
                    <a:pt x="219" y="29"/>
                    <a:pt x="228" y="34"/>
                    <a:pt x="237" y="39"/>
                  </a:cubicBezTo>
                  <a:cubicBezTo>
                    <a:pt x="246" y="44"/>
                    <a:pt x="256" y="49"/>
                    <a:pt x="265" y="54"/>
                  </a:cubicBezTo>
                  <a:cubicBezTo>
                    <a:pt x="292" y="67"/>
                    <a:pt x="292" y="67"/>
                    <a:pt x="292" y="67"/>
                  </a:cubicBezTo>
                  <a:cubicBezTo>
                    <a:pt x="297" y="69"/>
                    <a:pt x="302" y="72"/>
                    <a:pt x="307" y="74"/>
                  </a:cubicBezTo>
                  <a:cubicBezTo>
                    <a:pt x="310" y="76"/>
                    <a:pt x="315" y="78"/>
                    <a:pt x="319" y="80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27" y="75"/>
                    <a:pt x="322" y="71"/>
                    <a:pt x="317" y="69"/>
                  </a:cubicBezTo>
                  <a:cubicBezTo>
                    <a:pt x="309" y="65"/>
                    <a:pt x="301" y="60"/>
                    <a:pt x="293" y="56"/>
                  </a:cubicBezTo>
                  <a:cubicBezTo>
                    <a:pt x="277" y="46"/>
                    <a:pt x="261" y="35"/>
                    <a:pt x="246" y="23"/>
                  </a:cubicBezTo>
                  <a:cubicBezTo>
                    <a:pt x="245" y="23"/>
                    <a:pt x="246" y="21"/>
                    <a:pt x="247" y="22"/>
                  </a:cubicBezTo>
                  <a:cubicBezTo>
                    <a:pt x="255" y="27"/>
                    <a:pt x="263" y="33"/>
                    <a:pt x="271" y="38"/>
                  </a:cubicBezTo>
                  <a:cubicBezTo>
                    <a:pt x="279" y="43"/>
                    <a:pt x="287" y="47"/>
                    <a:pt x="296" y="52"/>
                  </a:cubicBezTo>
                  <a:cubicBezTo>
                    <a:pt x="304" y="57"/>
                    <a:pt x="312" y="61"/>
                    <a:pt x="321" y="66"/>
                  </a:cubicBezTo>
                  <a:cubicBezTo>
                    <a:pt x="327" y="69"/>
                    <a:pt x="335" y="71"/>
                    <a:pt x="341" y="75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32" y="61"/>
                    <a:pt x="302" y="44"/>
                    <a:pt x="276" y="23"/>
                  </a:cubicBezTo>
                  <a:cubicBezTo>
                    <a:pt x="275" y="23"/>
                    <a:pt x="276" y="22"/>
                    <a:pt x="276" y="23"/>
                  </a:cubicBezTo>
                  <a:cubicBezTo>
                    <a:pt x="305" y="45"/>
                    <a:pt x="338" y="59"/>
                    <a:pt x="374" y="68"/>
                  </a:cubicBezTo>
                  <a:cubicBezTo>
                    <a:pt x="392" y="63"/>
                    <a:pt x="392" y="63"/>
                    <a:pt x="392" y="63"/>
                  </a:cubicBezTo>
                  <a:cubicBezTo>
                    <a:pt x="383" y="61"/>
                    <a:pt x="374" y="59"/>
                    <a:pt x="365" y="56"/>
                  </a:cubicBezTo>
                  <a:cubicBezTo>
                    <a:pt x="356" y="53"/>
                    <a:pt x="347" y="50"/>
                    <a:pt x="339" y="46"/>
                  </a:cubicBezTo>
                  <a:cubicBezTo>
                    <a:pt x="330" y="42"/>
                    <a:pt x="320" y="38"/>
                    <a:pt x="312" y="33"/>
                  </a:cubicBezTo>
                  <a:cubicBezTo>
                    <a:pt x="302" y="28"/>
                    <a:pt x="294" y="21"/>
                    <a:pt x="286" y="15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91" y="17"/>
                    <a:pt x="296" y="19"/>
                    <a:pt x="300" y="22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33" y="38"/>
                    <a:pt x="338" y="40"/>
                    <a:pt x="343" y="42"/>
                  </a:cubicBezTo>
                  <a:cubicBezTo>
                    <a:pt x="361" y="50"/>
                    <a:pt x="380" y="57"/>
                    <a:pt x="400" y="61"/>
                  </a:cubicBezTo>
                  <a:cubicBezTo>
                    <a:pt x="417" y="56"/>
                    <a:pt x="417" y="56"/>
                    <a:pt x="417" y="56"/>
                  </a:cubicBezTo>
                  <a:cubicBezTo>
                    <a:pt x="378" y="47"/>
                    <a:pt x="340" y="34"/>
                    <a:pt x="308" y="12"/>
                  </a:cubicBezTo>
                  <a:cubicBezTo>
                    <a:pt x="307" y="12"/>
                    <a:pt x="308" y="11"/>
                    <a:pt x="308" y="11"/>
                  </a:cubicBezTo>
                  <a:cubicBezTo>
                    <a:pt x="344" y="29"/>
                    <a:pt x="381" y="47"/>
                    <a:pt x="422" y="55"/>
                  </a:cubicBezTo>
                  <a:cubicBezTo>
                    <a:pt x="435" y="51"/>
                    <a:pt x="435" y="51"/>
                    <a:pt x="435" y="51"/>
                  </a:cubicBezTo>
                  <a:cubicBezTo>
                    <a:pt x="436" y="51"/>
                    <a:pt x="436" y="51"/>
                    <a:pt x="436" y="51"/>
                  </a:cubicBezTo>
                  <a:cubicBezTo>
                    <a:pt x="429" y="48"/>
                    <a:pt x="421" y="45"/>
                    <a:pt x="414" y="43"/>
                  </a:cubicBezTo>
                  <a:cubicBezTo>
                    <a:pt x="403" y="38"/>
                    <a:pt x="392" y="34"/>
                    <a:pt x="382" y="30"/>
                  </a:cubicBezTo>
                  <a:cubicBezTo>
                    <a:pt x="372" y="26"/>
                    <a:pt x="362" y="22"/>
                    <a:pt x="352" y="17"/>
                  </a:cubicBezTo>
                  <a:cubicBezTo>
                    <a:pt x="342" y="13"/>
                    <a:pt x="332" y="8"/>
                    <a:pt x="323" y="2"/>
                  </a:cubicBezTo>
                  <a:cubicBezTo>
                    <a:pt x="322" y="2"/>
                    <a:pt x="323" y="0"/>
                    <a:pt x="324" y="0"/>
                  </a:cubicBezTo>
                  <a:cubicBezTo>
                    <a:pt x="335" y="3"/>
                    <a:pt x="345" y="8"/>
                    <a:pt x="355" y="13"/>
                  </a:cubicBezTo>
                  <a:cubicBezTo>
                    <a:pt x="386" y="26"/>
                    <a:pt x="386" y="26"/>
                    <a:pt x="386" y="26"/>
                  </a:cubicBezTo>
                  <a:cubicBezTo>
                    <a:pt x="396" y="30"/>
                    <a:pt x="406" y="34"/>
                    <a:pt x="416" y="38"/>
                  </a:cubicBezTo>
                  <a:cubicBezTo>
                    <a:pt x="425" y="41"/>
                    <a:pt x="435" y="45"/>
                    <a:pt x="444" y="48"/>
                  </a:cubicBezTo>
                  <a:cubicBezTo>
                    <a:pt x="450" y="46"/>
                    <a:pt x="457" y="44"/>
                    <a:pt x="463" y="43"/>
                  </a:cubicBezTo>
                  <a:cubicBezTo>
                    <a:pt x="457" y="42"/>
                    <a:pt x="450" y="41"/>
                    <a:pt x="444" y="40"/>
                  </a:cubicBezTo>
                  <a:cubicBezTo>
                    <a:pt x="433" y="38"/>
                    <a:pt x="423" y="35"/>
                    <a:pt x="413" y="31"/>
                  </a:cubicBezTo>
                  <a:cubicBezTo>
                    <a:pt x="403" y="28"/>
                    <a:pt x="393" y="23"/>
                    <a:pt x="384" y="18"/>
                  </a:cubicBezTo>
                  <a:cubicBezTo>
                    <a:pt x="375" y="14"/>
                    <a:pt x="366" y="8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66" y="7"/>
                    <a:pt x="375" y="12"/>
                    <a:pt x="385" y="16"/>
                  </a:cubicBezTo>
                  <a:cubicBezTo>
                    <a:pt x="394" y="20"/>
                    <a:pt x="404" y="24"/>
                    <a:pt x="414" y="28"/>
                  </a:cubicBezTo>
                  <a:cubicBezTo>
                    <a:pt x="423" y="31"/>
                    <a:pt x="433" y="34"/>
                    <a:pt x="443" y="36"/>
                  </a:cubicBezTo>
                  <a:cubicBezTo>
                    <a:pt x="452" y="37"/>
                    <a:pt x="464" y="37"/>
                    <a:pt x="474" y="39"/>
                  </a:cubicBezTo>
                  <a:cubicBezTo>
                    <a:pt x="474" y="39"/>
                    <a:pt x="474" y="39"/>
                    <a:pt x="474" y="39"/>
                  </a:cubicBezTo>
                  <a:cubicBezTo>
                    <a:pt x="479" y="38"/>
                    <a:pt x="479" y="38"/>
                    <a:pt x="479" y="38"/>
                  </a:cubicBezTo>
                  <a:cubicBezTo>
                    <a:pt x="473" y="37"/>
                    <a:pt x="467" y="35"/>
                    <a:pt x="461" y="34"/>
                  </a:cubicBezTo>
                  <a:cubicBezTo>
                    <a:pt x="451" y="31"/>
                    <a:pt x="442" y="28"/>
                    <a:pt x="432" y="25"/>
                  </a:cubicBezTo>
                  <a:cubicBezTo>
                    <a:pt x="423" y="22"/>
                    <a:pt x="415" y="18"/>
                    <a:pt x="406" y="15"/>
                  </a:cubicBezTo>
                  <a:cubicBezTo>
                    <a:pt x="397" y="11"/>
                    <a:pt x="389" y="7"/>
                    <a:pt x="381" y="2"/>
                  </a:cubicBezTo>
                  <a:cubicBezTo>
                    <a:pt x="380" y="2"/>
                    <a:pt x="381" y="0"/>
                    <a:pt x="382" y="1"/>
                  </a:cubicBezTo>
                  <a:cubicBezTo>
                    <a:pt x="390" y="5"/>
                    <a:pt x="398" y="8"/>
                    <a:pt x="407" y="11"/>
                  </a:cubicBezTo>
                  <a:cubicBezTo>
                    <a:pt x="416" y="15"/>
                    <a:pt x="424" y="18"/>
                    <a:pt x="433" y="20"/>
                  </a:cubicBezTo>
                  <a:cubicBezTo>
                    <a:pt x="442" y="23"/>
                    <a:pt x="451" y="26"/>
                    <a:pt x="460" y="28"/>
                  </a:cubicBezTo>
                  <a:cubicBezTo>
                    <a:pt x="470" y="30"/>
                    <a:pt x="480" y="32"/>
                    <a:pt x="489" y="36"/>
                  </a:cubicBezTo>
                  <a:cubicBezTo>
                    <a:pt x="489" y="35"/>
                    <a:pt x="489" y="35"/>
                    <a:pt x="489" y="35"/>
                  </a:cubicBezTo>
                  <a:cubicBezTo>
                    <a:pt x="486" y="34"/>
                    <a:pt x="483" y="33"/>
                    <a:pt x="480" y="32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2" y="21"/>
                    <a:pt x="445" y="18"/>
                    <a:pt x="438" y="15"/>
                  </a:cubicBezTo>
                  <a:cubicBezTo>
                    <a:pt x="431" y="12"/>
                    <a:pt x="424" y="8"/>
                    <a:pt x="418" y="4"/>
                  </a:cubicBezTo>
                  <a:cubicBezTo>
                    <a:pt x="417" y="4"/>
                    <a:pt x="418" y="2"/>
                    <a:pt x="419" y="3"/>
                  </a:cubicBezTo>
                  <a:cubicBezTo>
                    <a:pt x="425" y="6"/>
                    <a:pt x="432" y="9"/>
                    <a:pt x="439" y="12"/>
                  </a:cubicBezTo>
                  <a:cubicBezTo>
                    <a:pt x="446" y="15"/>
                    <a:pt x="454" y="18"/>
                    <a:pt x="461" y="21"/>
                  </a:cubicBezTo>
                  <a:cubicBezTo>
                    <a:pt x="481" y="28"/>
                    <a:pt x="481" y="28"/>
                    <a:pt x="481" y="28"/>
                  </a:cubicBezTo>
                  <a:cubicBezTo>
                    <a:pt x="486" y="29"/>
                    <a:pt x="493" y="31"/>
                    <a:pt x="498" y="34"/>
                  </a:cubicBezTo>
                  <a:cubicBezTo>
                    <a:pt x="510" y="31"/>
                    <a:pt x="523" y="29"/>
                    <a:pt x="537" y="30"/>
                  </a:cubicBezTo>
                  <a:cubicBezTo>
                    <a:pt x="538" y="30"/>
                    <a:pt x="538" y="32"/>
                    <a:pt x="537" y="32"/>
                  </a:cubicBezTo>
                  <a:cubicBezTo>
                    <a:pt x="531" y="32"/>
                    <a:pt x="526" y="33"/>
                    <a:pt x="520" y="33"/>
                  </a:cubicBezTo>
                  <a:cubicBezTo>
                    <a:pt x="515" y="34"/>
                    <a:pt x="509" y="35"/>
                    <a:pt x="504" y="36"/>
                  </a:cubicBezTo>
                  <a:cubicBezTo>
                    <a:pt x="504" y="37"/>
                    <a:pt x="504" y="37"/>
                    <a:pt x="504" y="38"/>
                  </a:cubicBezTo>
                  <a:cubicBezTo>
                    <a:pt x="499" y="47"/>
                    <a:pt x="492" y="55"/>
                    <a:pt x="486" y="64"/>
                  </a:cubicBezTo>
                  <a:cubicBezTo>
                    <a:pt x="479" y="73"/>
                    <a:pt x="472" y="82"/>
                    <a:pt x="463" y="91"/>
                  </a:cubicBezTo>
                  <a:cubicBezTo>
                    <a:pt x="462" y="92"/>
                    <a:pt x="462" y="91"/>
                    <a:pt x="462" y="91"/>
                  </a:cubicBezTo>
                  <a:cubicBezTo>
                    <a:pt x="474" y="72"/>
                    <a:pt x="487" y="56"/>
                    <a:pt x="500" y="38"/>
                  </a:cubicBezTo>
                  <a:cubicBezTo>
                    <a:pt x="499" y="38"/>
                    <a:pt x="498" y="38"/>
                    <a:pt x="497" y="38"/>
                  </a:cubicBezTo>
                  <a:cubicBezTo>
                    <a:pt x="492" y="39"/>
                    <a:pt x="487" y="40"/>
                    <a:pt x="482" y="42"/>
                  </a:cubicBezTo>
                  <a:cubicBezTo>
                    <a:pt x="473" y="55"/>
                    <a:pt x="465" y="70"/>
                    <a:pt x="457" y="84"/>
                  </a:cubicBezTo>
                  <a:cubicBezTo>
                    <a:pt x="453" y="92"/>
                    <a:pt x="449" y="100"/>
                    <a:pt x="445" y="107"/>
                  </a:cubicBezTo>
                  <a:cubicBezTo>
                    <a:pt x="441" y="115"/>
                    <a:pt x="437" y="123"/>
                    <a:pt x="432" y="130"/>
                  </a:cubicBezTo>
                  <a:cubicBezTo>
                    <a:pt x="431" y="131"/>
                    <a:pt x="429" y="130"/>
                    <a:pt x="430" y="129"/>
                  </a:cubicBezTo>
                  <a:cubicBezTo>
                    <a:pt x="433" y="112"/>
                    <a:pt x="443" y="96"/>
                    <a:pt x="452" y="82"/>
                  </a:cubicBezTo>
                  <a:cubicBezTo>
                    <a:pt x="460" y="67"/>
                    <a:pt x="469" y="55"/>
                    <a:pt x="479" y="43"/>
                  </a:cubicBezTo>
                  <a:cubicBezTo>
                    <a:pt x="460" y="49"/>
                    <a:pt x="460" y="49"/>
                    <a:pt x="460" y="49"/>
                  </a:cubicBezTo>
                  <a:cubicBezTo>
                    <a:pt x="456" y="57"/>
                    <a:pt x="450" y="64"/>
                    <a:pt x="445" y="72"/>
                  </a:cubicBezTo>
                  <a:cubicBezTo>
                    <a:pt x="440" y="81"/>
                    <a:pt x="435" y="89"/>
                    <a:pt x="430" y="98"/>
                  </a:cubicBezTo>
                  <a:cubicBezTo>
                    <a:pt x="421" y="114"/>
                    <a:pt x="411" y="131"/>
                    <a:pt x="397" y="145"/>
                  </a:cubicBezTo>
                  <a:cubicBezTo>
                    <a:pt x="396" y="146"/>
                    <a:pt x="395" y="145"/>
                    <a:pt x="396" y="144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1" name="Freeform 1395"/>
            <p:cNvSpPr/>
            <p:nvPr/>
          </p:nvSpPr>
          <p:spPr bwMode="auto">
            <a:xfrm>
              <a:off x="4773613" y="3409950"/>
              <a:ext cx="349250" cy="98425"/>
            </a:xfrm>
            <a:custGeom>
              <a:avLst/>
              <a:gdLst>
                <a:gd name="T0" fmla="*/ 37 w 82"/>
                <a:gd name="T1" fmla="*/ 10 h 23"/>
                <a:gd name="T2" fmla="*/ 59 w 82"/>
                <a:gd name="T3" fmla="*/ 17 h 23"/>
                <a:gd name="T4" fmla="*/ 82 w 82"/>
                <a:gd name="T5" fmla="*/ 22 h 23"/>
                <a:gd name="T6" fmla="*/ 82 w 82"/>
                <a:gd name="T7" fmla="*/ 23 h 23"/>
                <a:gd name="T8" fmla="*/ 61 w 82"/>
                <a:gd name="T9" fmla="*/ 21 h 23"/>
                <a:gd name="T10" fmla="*/ 40 w 82"/>
                <a:gd name="T11" fmla="*/ 17 h 23"/>
                <a:gd name="T12" fmla="*/ 20 w 82"/>
                <a:gd name="T13" fmla="*/ 11 h 23"/>
                <a:gd name="T14" fmla="*/ 0 w 82"/>
                <a:gd name="T15" fmla="*/ 4 h 23"/>
                <a:gd name="T16" fmla="*/ 1 w 82"/>
                <a:gd name="T17" fmla="*/ 2 h 23"/>
                <a:gd name="T18" fmla="*/ 16 w 82"/>
                <a:gd name="T19" fmla="*/ 4 h 23"/>
                <a:gd name="T20" fmla="*/ 37 w 82"/>
                <a:gd name="T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23">
                  <a:moveTo>
                    <a:pt x="37" y="10"/>
                  </a:moveTo>
                  <a:cubicBezTo>
                    <a:pt x="44" y="13"/>
                    <a:pt x="52" y="15"/>
                    <a:pt x="59" y="17"/>
                  </a:cubicBezTo>
                  <a:cubicBezTo>
                    <a:pt x="67" y="19"/>
                    <a:pt x="74" y="21"/>
                    <a:pt x="82" y="22"/>
                  </a:cubicBezTo>
                  <a:cubicBezTo>
                    <a:pt x="82" y="22"/>
                    <a:pt x="82" y="23"/>
                    <a:pt x="82" y="23"/>
                  </a:cubicBezTo>
                  <a:cubicBezTo>
                    <a:pt x="75" y="23"/>
                    <a:pt x="68" y="22"/>
                    <a:pt x="61" y="21"/>
                  </a:cubicBezTo>
                  <a:cubicBezTo>
                    <a:pt x="54" y="20"/>
                    <a:pt x="47" y="19"/>
                    <a:pt x="40" y="17"/>
                  </a:cubicBezTo>
                  <a:cubicBezTo>
                    <a:pt x="34" y="15"/>
                    <a:pt x="27" y="13"/>
                    <a:pt x="20" y="11"/>
                  </a:cubicBezTo>
                  <a:cubicBezTo>
                    <a:pt x="14" y="9"/>
                    <a:pt x="5" y="9"/>
                    <a:pt x="0" y="4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6" y="0"/>
                    <a:pt x="11" y="3"/>
                    <a:pt x="16" y="4"/>
                  </a:cubicBezTo>
                  <a:cubicBezTo>
                    <a:pt x="23" y="6"/>
                    <a:pt x="30" y="8"/>
                    <a:pt x="37" y="10"/>
                  </a:cubicBezTo>
                  <a:close/>
                </a:path>
              </a:pathLst>
            </a:custGeom>
            <a:solidFill>
              <a:srgbClr val="3B6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2" name="Freeform 1396"/>
            <p:cNvSpPr/>
            <p:nvPr/>
          </p:nvSpPr>
          <p:spPr bwMode="auto">
            <a:xfrm>
              <a:off x="5959475" y="2503488"/>
              <a:ext cx="1570038" cy="982663"/>
            </a:xfrm>
            <a:custGeom>
              <a:avLst/>
              <a:gdLst>
                <a:gd name="T0" fmla="*/ 309 w 369"/>
                <a:gd name="T1" fmla="*/ 189 h 231"/>
                <a:gd name="T2" fmla="*/ 236 w 369"/>
                <a:gd name="T3" fmla="*/ 191 h 231"/>
                <a:gd name="T4" fmla="*/ 278 w 369"/>
                <a:gd name="T5" fmla="*/ 182 h 231"/>
                <a:gd name="T6" fmla="*/ 236 w 369"/>
                <a:gd name="T7" fmla="*/ 177 h 231"/>
                <a:gd name="T8" fmla="*/ 234 w 369"/>
                <a:gd name="T9" fmla="*/ 174 h 231"/>
                <a:gd name="T10" fmla="*/ 263 w 369"/>
                <a:gd name="T11" fmla="*/ 165 h 231"/>
                <a:gd name="T12" fmla="*/ 167 w 369"/>
                <a:gd name="T13" fmla="*/ 171 h 231"/>
                <a:gd name="T14" fmla="*/ 249 w 369"/>
                <a:gd name="T15" fmla="*/ 163 h 231"/>
                <a:gd name="T16" fmla="*/ 174 w 369"/>
                <a:gd name="T17" fmla="*/ 160 h 231"/>
                <a:gd name="T18" fmla="*/ 217 w 369"/>
                <a:gd name="T19" fmla="*/ 150 h 231"/>
                <a:gd name="T20" fmla="*/ 196 w 369"/>
                <a:gd name="T21" fmla="*/ 144 h 231"/>
                <a:gd name="T22" fmla="*/ 120 w 369"/>
                <a:gd name="T23" fmla="*/ 141 h 231"/>
                <a:gd name="T24" fmla="*/ 187 w 369"/>
                <a:gd name="T25" fmla="*/ 140 h 231"/>
                <a:gd name="T26" fmla="*/ 189 w 369"/>
                <a:gd name="T27" fmla="*/ 132 h 231"/>
                <a:gd name="T28" fmla="*/ 128 w 369"/>
                <a:gd name="T29" fmla="*/ 129 h 231"/>
                <a:gd name="T30" fmla="*/ 152 w 369"/>
                <a:gd name="T31" fmla="*/ 125 h 231"/>
                <a:gd name="T32" fmla="*/ 137 w 369"/>
                <a:gd name="T33" fmla="*/ 114 h 231"/>
                <a:gd name="T34" fmla="*/ 87 w 369"/>
                <a:gd name="T35" fmla="*/ 107 h 231"/>
                <a:gd name="T36" fmla="*/ 158 w 369"/>
                <a:gd name="T37" fmla="*/ 112 h 231"/>
                <a:gd name="T38" fmla="*/ 81 w 369"/>
                <a:gd name="T39" fmla="*/ 92 h 231"/>
                <a:gd name="T40" fmla="*/ 85 w 369"/>
                <a:gd name="T41" fmla="*/ 88 h 231"/>
                <a:gd name="T42" fmla="*/ 83 w 369"/>
                <a:gd name="T43" fmla="*/ 80 h 231"/>
                <a:gd name="T44" fmla="*/ 82 w 369"/>
                <a:gd name="T45" fmla="*/ 76 h 231"/>
                <a:gd name="T46" fmla="*/ 116 w 369"/>
                <a:gd name="T47" fmla="*/ 76 h 231"/>
                <a:gd name="T48" fmla="*/ 49 w 369"/>
                <a:gd name="T49" fmla="*/ 54 h 231"/>
                <a:gd name="T50" fmla="*/ 87 w 369"/>
                <a:gd name="T51" fmla="*/ 61 h 231"/>
                <a:gd name="T52" fmla="*/ 44 w 369"/>
                <a:gd name="T53" fmla="*/ 42 h 231"/>
                <a:gd name="T54" fmla="*/ 27 w 369"/>
                <a:gd name="T55" fmla="*/ 32 h 231"/>
                <a:gd name="T56" fmla="*/ 43 w 369"/>
                <a:gd name="T57" fmla="*/ 31 h 231"/>
                <a:gd name="T58" fmla="*/ 43 w 369"/>
                <a:gd name="T59" fmla="*/ 27 h 231"/>
                <a:gd name="T60" fmla="*/ 82 w 369"/>
                <a:gd name="T61" fmla="*/ 46 h 231"/>
                <a:gd name="T62" fmla="*/ 71 w 369"/>
                <a:gd name="T63" fmla="*/ 19 h 231"/>
                <a:gd name="T64" fmla="*/ 87 w 369"/>
                <a:gd name="T65" fmla="*/ 34 h 231"/>
                <a:gd name="T66" fmla="*/ 136 w 369"/>
                <a:gd name="T67" fmla="*/ 84 h 231"/>
                <a:gd name="T68" fmla="*/ 82 w 369"/>
                <a:gd name="T69" fmla="*/ 8 h 231"/>
                <a:gd name="T70" fmla="*/ 138 w 369"/>
                <a:gd name="T71" fmla="*/ 86 h 231"/>
                <a:gd name="T72" fmla="*/ 109 w 369"/>
                <a:gd name="T73" fmla="*/ 24 h 231"/>
                <a:gd name="T74" fmla="*/ 133 w 369"/>
                <a:gd name="T75" fmla="*/ 55 h 231"/>
                <a:gd name="T76" fmla="*/ 154 w 369"/>
                <a:gd name="T77" fmla="*/ 75 h 231"/>
                <a:gd name="T78" fmla="*/ 156 w 369"/>
                <a:gd name="T79" fmla="*/ 69 h 231"/>
                <a:gd name="T80" fmla="*/ 198 w 369"/>
                <a:gd name="T81" fmla="*/ 122 h 231"/>
                <a:gd name="T82" fmla="*/ 213 w 369"/>
                <a:gd name="T83" fmla="*/ 130 h 231"/>
                <a:gd name="T84" fmla="*/ 198 w 369"/>
                <a:gd name="T85" fmla="*/ 95 h 231"/>
                <a:gd name="T86" fmla="*/ 178 w 369"/>
                <a:gd name="T87" fmla="*/ 48 h 231"/>
                <a:gd name="T88" fmla="*/ 222 w 369"/>
                <a:gd name="T89" fmla="*/ 136 h 231"/>
                <a:gd name="T90" fmla="*/ 205 w 369"/>
                <a:gd name="T91" fmla="*/ 64 h 231"/>
                <a:gd name="T92" fmla="*/ 255 w 369"/>
                <a:gd name="T93" fmla="*/ 154 h 231"/>
                <a:gd name="T94" fmla="*/ 262 w 369"/>
                <a:gd name="T95" fmla="*/ 145 h 231"/>
                <a:gd name="T96" fmla="*/ 240 w 369"/>
                <a:gd name="T97" fmla="*/ 91 h 231"/>
                <a:gd name="T98" fmla="*/ 291 w 369"/>
                <a:gd name="T99" fmla="*/ 174 h 231"/>
                <a:gd name="T100" fmla="*/ 305 w 369"/>
                <a:gd name="T101" fmla="*/ 182 h 231"/>
                <a:gd name="T102" fmla="*/ 267 w 369"/>
                <a:gd name="T103" fmla="*/ 91 h 231"/>
                <a:gd name="T104" fmla="*/ 324 w 369"/>
                <a:gd name="T105" fmla="*/ 193 h 231"/>
                <a:gd name="T106" fmla="*/ 286 w 369"/>
                <a:gd name="T107" fmla="*/ 110 h 231"/>
                <a:gd name="T108" fmla="*/ 332 w 369"/>
                <a:gd name="T109" fmla="*/ 197 h 231"/>
                <a:gd name="T110" fmla="*/ 301 w 369"/>
                <a:gd name="T111" fmla="*/ 124 h 231"/>
                <a:gd name="T112" fmla="*/ 342 w 369"/>
                <a:gd name="T113" fmla="*/ 204 h 231"/>
                <a:gd name="T114" fmla="*/ 321 w 369"/>
                <a:gd name="T115" fmla="*/ 146 h 231"/>
                <a:gd name="T116" fmla="*/ 347 w 369"/>
                <a:gd name="T117" fmla="*/ 208 h 231"/>
                <a:gd name="T118" fmla="*/ 348 w 369"/>
                <a:gd name="T119" fmla="*/ 214 h 231"/>
                <a:gd name="T120" fmla="*/ 345 w 369"/>
                <a:gd name="T121" fmla="*/ 210 h 231"/>
                <a:gd name="T122" fmla="*/ 259 w 369"/>
                <a:gd name="T123" fmla="*/ 222 h 231"/>
                <a:gd name="T124" fmla="*/ 276 w 369"/>
                <a:gd name="T125" fmla="*/ 20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9" h="231">
                  <a:moveTo>
                    <a:pt x="233" y="213"/>
                  </a:moveTo>
                  <a:cubicBezTo>
                    <a:pt x="248" y="208"/>
                    <a:pt x="263" y="204"/>
                    <a:pt x="277" y="200"/>
                  </a:cubicBezTo>
                  <a:cubicBezTo>
                    <a:pt x="290" y="197"/>
                    <a:pt x="304" y="192"/>
                    <a:pt x="317" y="193"/>
                  </a:cubicBezTo>
                  <a:cubicBezTo>
                    <a:pt x="310" y="190"/>
                    <a:pt x="310" y="190"/>
                    <a:pt x="310" y="190"/>
                  </a:cubicBezTo>
                  <a:cubicBezTo>
                    <a:pt x="310" y="190"/>
                    <a:pt x="309" y="190"/>
                    <a:pt x="309" y="189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0" y="185"/>
                    <a:pt x="300" y="185"/>
                    <a:pt x="299" y="185"/>
                  </a:cubicBezTo>
                  <a:cubicBezTo>
                    <a:pt x="293" y="187"/>
                    <a:pt x="286" y="187"/>
                    <a:pt x="279" y="187"/>
                  </a:cubicBezTo>
                  <a:cubicBezTo>
                    <a:pt x="272" y="188"/>
                    <a:pt x="265" y="188"/>
                    <a:pt x="257" y="189"/>
                  </a:cubicBezTo>
                  <a:cubicBezTo>
                    <a:pt x="250" y="190"/>
                    <a:pt x="243" y="190"/>
                    <a:pt x="236" y="191"/>
                  </a:cubicBezTo>
                  <a:cubicBezTo>
                    <a:pt x="228" y="192"/>
                    <a:pt x="221" y="193"/>
                    <a:pt x="214" y="193"/>
                  </a:cubicBezTo>
                  <a:cubicBezTo>
                    <a:pt x="213" y="193"/>
                    <a:pt x="213" y="192"/>
                    <a:pt x="214" y="192"/>
                  </a:cubicBezTo>
                  <a:cubicBezTo>
                    <a:pt x="221" y="190"/>
                    <a:pt x="228" y="188"/>
                    <a:pt x="235" y="187"/>
                  </a:cubicBezTo>
                  <a:cubicBezTo>
                    <a:pt x="242" y="186"/>
                    <a:pt x="249" y="185"/>
                    <a:pt x="256" y="184"/>
                  </a:cubicBezTo>
                  <a:cubicBezTo>
                    <a:pt x="264" y="183"/>
                    <a:pt x="271" y="183"/>
                    <a:pt x="278" y="182"/>
                  </a:cubicBezTo>
                  <a:cubicBezTo>
                    <a:pt x="284" y="182"/>
                    <a:pt x="289" y="181"/>
                    <a:pt x="295" y="182"/>
                  </a:cubicBezTo>
                  <a:cubicBezTo>
                    <a:pt x="282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1" y="175"/>
                  </a:cubicBezTo>
                  <a:cubicBezTo>
                    <a:pt x="274" y="176"/>
                    <a:pt x="266" y="176"/>
                    <a:pt x="259" y="176"/>
                  </a:cubicBezTo>
                  <a:cubicBezTo>
                    <a:pt x="252" y="176"/>
                    <a:pt x="244" y="177"/>
                    <a:pt x="236" y="177"/>
                  </a:cubicBezTo>
                  <a:cubicBezTo>
                    <a:pt x="228" y="178"/>
                    <a:pt x="220" y="179"/>
                    <a:pt x="212" y="180"/>
                  </a:cubicBezTo>
                  <a:cubicBezTo>
                    <a:pt x="205" y="181"/>
                    <a:pt x="197" y="183"/>
                    <a:pt x="190" y="183"/>
                  </a:cubicBezTo>
                  <a:cubicBezTo>
                    <a:pt x="189" y="183"/>
                    <a:pt x="189" y="182"/>
                    <a:pt x="190" y="181"/>
                  </a:cubicBezTo>
                  <a:cubicBezTo>
                    <a:pt x="196" y="178"/>
                    <a:pt x="204" y="178"/>
                    <a:pt x="211" y="177"/>
                  </a:cubicBezTo>
                  <a:cubicBezTo>
                    <a:pt x="219" y="176"/>
                    <a:pt x="227" y="175"/>
                    <a:pt x="234" y="174"/>
                  </a:cubicBezTo>
                  <a:cubicBezTo>
                    <a:pt x="242" y="174"/>
                    <a:pt x="250" y="173"/>
                    <a:pt x="258" y="173"/>
                  </a:cubicBezTo>
                  <a:cubicBezTo>
                    <a:pt x="265" y="173"/>
                    <a:pt x="273" y="172"/>
                    <a:pt x="279" y="173"/>
                  </a:cubicBezTo>
                  <a:cubicBezTo>
                    <a:pt x="271" y="169"/>
                    <a:pt x="271" y="169"/>
                    <a:pt x="271" y="169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5"/>
                    <a:pt x="263" y="165"/>
                    <a:pt x="263" y="165"/>
                  </a:cubicBezTo>
                  <a:cubicBezTo>
                    <a:pt x="254" y="165"/>
                    <a:pt x="246" y="166"/>
                    <a:pt x="238" y="166"/>
                  </a:cubicBezTo>
                  <a:cubicBezTo>
                    <a:pt x="214" y="168"/>
                    <a:pt x="214" y="168"/>
                    <a:pt x="214" y="168"/>
                  </a:cubicBezTo>
                  <a:cubicBezTo>
                    <a:pt x="205" y="169"/>
                    <a:pt x="197" y="170"/>
                    <a:pt x="188" y="171"/>
                  </a:cubicBezTo>
                  <a:cubicBezTo>
                    <a:pt x="182" y="172"/>
                    <a:pt x="174" y="175"/>
                    <a:pt x="167" y="174"/>
                  </a:cubicBezTo>
                  <a:cubicBezTo>
                    <a:pt x="166" y="174"/>
                    <a:pt x="166" y="172"/>
                    <a:pt x="167" y="171"/>
                  </a:cubicBezTo>
                  <a:cubicBezTo>
                    <a:pt x="173" y="167"/>
                    <a:pt x="182" y="168"/>
                    <a:pt x="189" y="167"/>
                  </a:cubicBezTo>
                  <a:cubicBezTo>
                    <a:pt x="197" y="166"/>
                    <a:pt x="205" y="165"/>
                    <a:pt x="213" y="164"/>
                  </a:cubicBezTo>
                  <a:cubicBezTo>
                    <a:pt x="217" y="164"/>
                    <a:pt x="221" y="163"/>
                    <a:pt x="225" y="163"/>
                  </a:cubicBezTo>
                  <a:cubicBezTo>
                    <a:pt x="229" y="163"/>
                    <a:pt x="233" y="163"/>
                    <a:pt x="237" y="163"/>
                  </a:cubicBezTo>
                  <a:cubicBezTo>
                    <a:pt x="241" y="163"/>
                    <a:pt x="245" y="163"/>
                    <a:pt x="249" y="163"/>
                  </a:cubicBezTo>
                  <a:cubicBezTo>
                    <a:pt x="253" y="163"/>
                    <a:pt x="257" y="163"/>
                    <a:pt x="261" y="163"/>
                  </a:cubicBezTo>
                  <a:cubicBezTo>
                    <a:pt x="257" y="161"/>
                    <a:pt x="252" y="158"/>
                    <a:pt x="248" y="156"/>
                  </a:cubicBezTo>
                  <a:cubicBezTo>
                    <a:pt x="243" y="153"/>
                    <a:pt x="243" y="153"/>
                    <a:pt x="243" y="153"/>
                  </a:cubicBezTo>
                  <a:cubicBezTo>
                    <a:pt x="228" y="154"/>
                    <a:pt x="213" y="154"/>
                    <a:pt x="199" y="156"/>
                  </a:cubicBezTo>
                  <a:cubicBezTo>
                    <a:pt x="190" y="157"/>
                    <a:pt x="182" y="158"/>
                    <a:pt x="174" y="160"/>
                  </a:cubicBezTo>
                  <a:cubicBezTo>
                    <a:pt x="167" y="161"/>
                    <a:pt x="159" y="164"/>
                    <a:pt x="152" y="164"/>
                  </a:cubicBezTo>
                  <a:cubicBezTo>
                    <a:pt x="151" y="163"/>
                    <a:pt x="150" y="162"/>
                    <a:pt x="151" y="162"/>
                  </a:cubicBezTo>
                  <a:cubicBezTo>
                    <a:pt x="157" y="157"/>
                    <a:pt x="167" y="156"/>
                    <a:pt x="174" y="155"/>
                  </a:cubicBezTo>
                  <a:cubicBezTo>
                    <a:pt x="182" y="153"/>
                    <a:pt x="190" y="152"/>
                    <a:pt x="198" y="151"/>
                  </a:cubicBezTo>
                  <a:cubicBezTo>
                    <a:pt x="204" y="151"/>
                    <a:pt x="211" y="150"/>
                    <a:pt x="217" y="150"/>
                  </a:cubicBezTo>
                  <a:cubicBezTo>
                    <a:pt x="224" y="149"/>
                    <a:pt x="230" y="149"/>
                    <a:pt x="237" y="150"/>
                  </a:cubicBezTo>
                  <a:cubicBezTo>
                    <a:pt x="232" y="147"/>
                    <a:pt x="227" y="144"/>
                    <a:pt x="222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17" y="142"/>
                    <a:pt x="213" y="142"/>
                    <a:pt x="209" y="142"/>
                  </a:cubicBezTo>
                  <a:cubicBezTo>
                    <a:pt x="204" y="142"/>
                    <a:pt x="200" y="143"/>
                    <a:pt x="196" y="144"/>
                  </a:cubicBezTo>
                  <a:cubicBezTo>
                    <a:pt x="191" y="144"/>
                    <a:pt x="187" y="145"/>
                    <a:pt x="183" y="145"/>
                  </a:cubicBezTo>
                  <a:cubicBezTo>
                    <a:pt x="179" y="146"/>
                    <a:pt x="174" y="146"/>
                    <a:pt x="170" y="146"/>
                  </a:cubicBezTo>
                  <a:cubicBezTo>
                    <a:pt x="161" y="147"/>
                    <a:pt x="153" y="147"/>
                    <a:pt x="144" y="147"/>
                  </a:cubicBezTo>
                  <a:cubicBezTo>
                    <a:pt x="136" y="147"/>
                    <a:pt x="127" y="147"/>
                    <a:pt x="120" y="144"/>
                  </a:cubicBezTo>
                  <a:cubicBezTo>
                    <a:pt x="119" y="143"/>
                    <a:pt x="119" y="142"/>
                    <a:pt x="120" y="141"/>
                  </a:cubicBezTo>
                  <a:cubicBezTo>
                    <a:pt x="124" y="140"/>
                    <a:pt x="128" y="140"/>
                    <a:pt x="133" y="141"/>
                  </a:cubicBezTo>
                  <a:cubicBezTo>
                    <a:pt x="137" y="141"/>
                    <a:pt x="142" y="142"/>
                    <a:pt x="146" y="142"/>
                  </a:cubicBezTo>
                  <a:cubicBezTo>
                    <a:pt x="151" y="142"/>
                    <a:pt x="155" y="142"/>
                    <a:pt x="159" y="142"/>
                  </a:cubicBezTo>
                  <a:cubicBezTo>
                    <a:pt x="164" y="142"/>
                    <a:pt x="168" y="142"/>
                    <a:pt x="173" y="141"/>
                  </a:cubicBezTo>
                  <a:cubicBezTo>
                    <a:pt x="178" y="141"/>
                    <a:pt x="182" y="141"/>
                    <a:pt x="187" y="140"/>
                  </a:cubicBezTo>
                  <a:cubicBezTo>
                    <a:pt x="192" y="139"/>
                    <a:pt x="196" y="139"/>
                    <a:pt x="201" y="138"/>
                  </a:cubicBezTo>
                  <a:cubicBezTo>
                    <a:pt x="205" y="137"/>
                    <a:pt x="209" y="137"/>
                    <a:pt x="214" y="137"/>
                  </a:cubicBezTo>
                  <a:cubicBezTo>
                    <a:pt x="203" y="131"/>
                    <a:pt x="203" y="131"/>
                    <a:pt x="203" y="131"/>
                  </a:cubicBezTo>
                  <a:cubicBezTo>
                    <a:pt x="202" y="131"/>
                    <a:pt x="202" y="131"/>
                    <a:pt x="201" y="131"/>
                  </a:cubicBezTo>
                  <a:cubicBezTo>
                    <a:pt x="197" y="132"/>
                    <a:pt x="193" y="132"/>
                    <a:pt x="189" y="132"/>
                  </a:cubicBezTo>
                  <a:cubicBezTo>
                    <a:pt x="185" y="132"/>
                    <a:pt x="181" y="132"/>
                    <a:pt x="177" y="132"/>
                  </a:cubicBezTo>
                  <a:cubicBezTo>
                    <a:pt x="172" y="132"/>
                    <a:pt x="168" y="132"/>
                    <a:pt x="164" y="132"/>
                  </a:cubicBezTo>
                  <a:cubicBezTo>
                    <a:pt x="160" y="132"/>
                    <a:pt x="156" y="131"/>
                    <a:pt x="152" y="131"/>
                  </a:cubicBezTo>
                  <a:cubicBezTo>
                    <a:pt x="148" y="131"/>
                    <a:pt x="144" y="131"/>
                    <a:pt x="140" y="130"/>
                  </a:cubicBezTo>
                  <a:cubicBezTo>
                    <a:pt x="136" y="130"/>
                    <a:pt x="132" y="130"/>
                    <a:pt x="128" y="129"/>
                  </a:cubicBezTo>
                  <a:cubicBezTo>
                    <a:pt x="120" y="128"/>
                    <a:pt x="111" y="128"/>
                    <a:pt x="104" y="125"/>
                  </a:cubicBezTo>
                  <a:cubicBezTo>
                    <a:pt x="103" y="125"/>
                    <a:pt x="103" y="123"/>
                    <a:pt x="104" y="123"/>
                  </a:cubicBezTo>
                  <a:cubicBezTo>
                    <a:pt x="108" y="122"/>
                    <a:pt x="112" y="123"/>
                    <a:pt x="116" y="123"/>
                  </a:cubicBezTo>
                  <a:cubicBezTo>
                    <a:pt x="120" y="123"/>
                    <a:pt x="124" y="124"/>
                    <a:pt x="128" y="124"/>
                  </a:cubicBezTo>
                  <a:cubicBezTo>
                    <a:pt x="136" y="124"/>
                    <a:pt x="144" y="125"/>
                    <a:pt x="152" y="125"/>
                  </a:cubicBezTo>
                  <a:cubicBezTo>
                    <a:pt x="167" y="126"/>
                    <a:pt x="181" y="126"/>
                    <a:pt x="196" y="127"/>
                  </a:cubicBezTo>
                  <a:cubicBezTo>
                    <a:pt x="192" y="125"/>
                    <a:pt x="188" y="122"/>
                    <a:pt x="184" y="120"/>
                  </a:cubicBezTo>
                  <a:cubicBezTo>
                    <a:pt x="180" y="119"/>
                    <a:pt x="176" y="119"/>
                    <a:pt x="172" y="118"/>
                  </a:cubicBezTo>
                  <a:cubicBezTo>
                    <a:pt x="168" y="118"/>
                    <a:pt x="165" y="117"/>
                    <a:pt x="161" y="117"/>
                  </a:cubicBezTo>
                  <a:cubicBezTo>
                    <a:pt x="153" y="116"/>
                    <a:pt x="145" y="115"/>
                    <a:pt x="137" y="114"/>
                  </a:cubicBezTo>
                  <a:cubicBezTo>
                    <a:pt x="133" y="113"/>
                    <a:pt x="129" y="113"/>
                    <a:pt x="125" y="113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08" y="111"/>
                    <a:pt x="104" y="111"/>
                    <a:pt x="99" y="111"/>
                  </a:cubicBezTo>
                  <a:cubicBezTo>
                    <a:pt x="95" y="111"/>
                    <a:pt x="91" y="110"/>
                    <a:pt x="87" y="109"/>
                  </a:cubicBezTo>
                  <a:cubicBezTo>
                    <a:pt x="86" y="109"/>
                    <a:pt x="86" y="108"/>
                    <a:pt x="87" y="107"/>
                  </a:cubicBezTo>
                  <a:cubicBezTo>
                    <a:pt x="91" y="106"/>
                    <a:pt x="95" y="106"/>
                    <a:pt x="99" y="106"/>
                  </a:cubicBezTo>
                  <a:cubicBezTo>
                    <a:pt x="104" y="106"/>
                    <a:pt x="108" y="107"/>
                    <a:pt x="112" y="107"/>
                  </a:cubicBezTo>
                  <a:cubicBezTo>
                    <a:pt x="117" y="107"/>
                    <a:pt x="121" y="108"/>
                    <a:pt x="126" y="108"/>
                  </a:cubicBezTo>
                  <a:cubicBezTo>
                    <a:pt x="130" y="108"/>
                    <a:pt x="135" y="109"/>
                    <a:pt x="139" y="109"/>
                  </a:cubicBezTo>
                  <a:cubicBezTo>
                    <a:pt x="146" y="110"/>
                    <a:pt x="152" y="111"/>
                    <a:pt x="158" y="112"/>
                  </a:cubicBezTo>
                  <a:cubicBezTo>
                    <a:pt x="165" y="113"/>
                    <a:pt x="171" y="115"/>
                    <a:pt x="178" y="116"/>
                  </a:cubicBezTo>
                  <a:cubicBezTo>
                    <a:pt x="171" y="112"/>
                    <a:pt x="164" y="108"/>
                    <a:pt x="157" y="104"/>
                  </a:cubicBezTo>
                  <a:cubicBezTo>
                    <a:pt x="149" y="101"/>
                    <a:pt x="140" y="100"/>
                    <a:pt x="132" y="99"/>
                  </a:cubicBezTo>
                  <a:cubicBezTo>
                    <a:pt x="124" y="99"/>
                    <a:pt x="115" y="99"/>
                    <a:pt x="107" y="98"/>
                  </a:cubicBezTo>
                  <a:cubicBezTo>
                    <a:pt x="98" y="96"/>
                    <a:pt x="89" y="94"/>
                    <a:pt x="81" y="92"/>
                  </a:cubicBezTo>
                  <a:cubicBezTo>
                    <a:pt x="75" y="91"/>
                    <a:pt x="70" y="90"/>
                    <a:pt x="65" y="90"/>
                  </a:cubicBezTo>
                  <a:cubicBezTo>
                    <a:pt x="61" y="90"/>
                    <a:pt x="56" y="90"/>
                    <a:pt x="52" y="89"/>
                  </a:cubicBezTo>
                  <a:cubicBezTo>
                    <a:pt x="51" y="89"/>
                    <a:pt x="51" y="87"/>
                    <a:pt x="52" y="87"/>
                  </a:cubicBezTo>
                  <a:cubicBezTo>
                    <a:pt x="60" y="83"/>
                    <a:pt x="70" y="85"/>
                    <a:pt x="78" y="87"/>
                  </a:cubicBezTo>
                  <a:cubicBezTo>
                    <a:pt x="80" y="87"/>
                    <a:pt x="83" y="87"/>
                    <a:pt x="85" y="88"/>
                  </a:cubicBezTo>
                  <a:cubicBezTo>
                    <a:pt x="87" y="89"/>
                    <a:pt x="90" y="89"/>
                    <a:pt x="92" y="90"/>
                  </a:cubicBezTo>
                  <a:cubicBezTo>
                    <a:pt x="97" y="91"/>
                    <a:pt x="102" y="92"/>
                    <a:pt x="106" y="93"/>
                  </a:cubicBezTo>
                  <a:cubicBezTo>
                    <a:pt x="120" y="95"/>
                    <a:pt x="134" y="94"/>
                    <a:pt x="148" y="98"/>
                  </a:cubicBezTo>
                  <a:cubicBezTo>
                    <a:pt x="141" y="94"/>
                    <a:pt x="135" y="90"/>
                    <a:pt x="129" y="86"/>
                  </a:cubicBezTo>
                  <a:cubicBezTo>
                    <a:pt x="114" y="85"/>
                    <a:pt x="98" y="83"/>
                    <a:pt x="83" y="80"/>
                  </a:cubicBezTo>
                  <a:cubicBezTo>
                    <a:pt x="75" y="79"/>
                    <a:pt x="67" y="77"/>
                    <a:pt x="59" y="76"/>
                  </a:cubicBezTo>
                  <a:cubicBezTo>
                    <a:pt x="51" y="74"/>
                    <a:pt x="42" y="73"/>
                    <a:pt x="34" y="71"/>
                  </a:cubicBezTo>
                  <a:cubicBezTo>
                    <a:pt x="32" y="70"/>
                    <a:pt x="32" y="67"/>
                    <a:pt x="35" y="67"/>
                  </a:cubicBezTo>
                  <a:cubicBezTo>
                    <a:pt x="42" y="68"/>
                    <a:pt x="49" y="70"/>
                    <a:pt x="57" y="71"/>
                  </a:cubicBezTo>
                  <a:cubicBezTo>
                    <a:pt x="65" y="73"/>
                    <a:pt x="73" y="74"/>
                    <a:pt x="82" y="76"/>
                  </a:cubicBezTo>
                  <a:cubicBezTo>
                    <a:pt x="89" y="77"/>
                    <a:pt x="97" y="79"/>
                    <a:pt x="104" y="80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9" y="82"/>
                    <a:pt x="123" y="83"/>
                    <a:pt x="127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3" y="81"/>
                    <a:pt x="120" y="79"/>
                    <a:pt x="116" y="76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2" y="64"/>
                    <a:pt x="76" y="62"/>
                    <a:pt x="70" y="60"/>
                  </a:cubicBezTo>
                  <a:cubicBezTo>
                    <a:pt x="63" y="58"/>
                    <a:pt x="56" y="56"/>
                    <a:pt x="49" y="54"/>
                  </a:cubicBezTo>
                  <a:cubicBezTo>
                    <a:pt x="43" y="53"/>
                    <a:pt x="33" y="52"/>
                    <a:pt x="28" y="48"/>
                  </a:cubicBezTo>
                  <a:cubicBezTo>
                    <a:pt x="27" y="47"/>
                    <a:pt x="27" y="45"/>
                    <a:pt x="29" y="45"/>
                  </a:cubicBezTo>
                  <a:cubicBezTo>
                    <a:pt x="35" y="44"/>
                    <a:pt x="43" y="48"/>
                    <a:pt x="49" y="50"/>
                  </a:cubicBezTo>
                  <a:cubicBezTo>
                    <a:pt x="56" y="52"/>
                    <a:pt x="63" y="54"/>
                    <a:pt x="71" y="56"/>
                  </a:cubicBezTo>
                  <a:cubicBezTo>
                    <a:pt x="76" y="58"/>
                    <a:pt x="82" y="59"/>
                    <a:pt x="87" y="61"/>
                  </a:cubicBezTo>
                  <a:cubicBezTo>
                    <a:pt x="92" y="63"/>
                    <a:pt x="98" y="65"/>
                    <a:pt x="103" y="67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1" y="57"/>
                    <a:pt x="86" y="55"/>
                    <a:pt x="82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69" y="48"/>
                    <a:pt x="57" y="46"/>
                    <a:pt x="44" y="42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1" y="34"/>
                    <a:pt x="14" y="33"/>
                    <a:pt x="10" y="29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6" y="27"/>
                    <a:pt x="22" y="30"/>
                    <a:pt x="27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8" y="43"/>
                    <a:pt x="69" y="47"/>
                    <a:pt x="81" y="51"/>
                  </a:cubicBezTo>
                  <a:cubicBezTo>
                    <a:pt x="76" y="48"/>
                    <a:pt x="71" y="45"/>
                    <a:pt x="66" y="41"/>
                  </a:cubicBezTo>
                  <a:cubicBezTo>
                    <a:pt x="58" y="39"/>
                    <a:pt x="51" y="35"/>
                    <a:pt x="43" y="31"/>
                  </a:cubicBezTo>
                  <a:cubicBezTo>
                    <a:pt x="36" y="27"/>
                    <a:pt x="30" y="24"/>
                    <a:pt x="23" y="20"/>
                  </a:cubicBezTo>
                  <a:cubicBezTo>
                    <a:pt x="16" y="17"/>
                    <a:pt x="9" y="13"/>
                    <a:pt x="2" y="9"/>
                  </a:cubicBezTo>
                  <a:cubicBezTo>
                    <a:pt x="0" y="7"/>
                    <a:pt x="2" y="4"/>
                    <a:pt x="4" y="5"/>
                  </a:cubicBezTo>
                  <a:cubicBezTo>
                    <a:pt x="11" y="8"/>
                    <a:pt x="18" y="12"/>
                    <a:pt x="24" y="16"/>
                  </a:cubicBezTo>
                  <a:cubicBezTo>
                    <a:pt x="31" y="19"/>
                    <a:pt x="37" y="23"/>
                    <a:pt x="43" y="27"/>
                  </a:cubicBezTo>
                  <a:cubicBezTo>
                    <a:pt x="49" y="30"/>
                    <a:pt x="54" y="33"/>
                    <a:pt x="60" y="36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9" y="38"/>
                    <a:pt x="75" y="41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85" y="48"/>
                    <a:pt x="88" y="50"/>
                    <a:pt x="91" y="52"/>
                  </a:cubicBezTo>
                  <a:cubicBezTo>
                    <a:pt x="95" y="55"/>
                    <a:pt x="99" y="57"/>
                    <a:pt x="103" y="60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3" y="59"/>
                    <a:pt x="93" y="48"/>
                    <a:pt x="84" y="37"/>
                  </a:cubicBezTo>
                  <a:cubicBezTo>
                    <a:pt x="79" y="31"/>
                    <a:pt x="75" y="25"/>
                    <a:pt x="71" y="19"/>
                  </a:cubicBezTo>
                  <a:cubicBezTo>
                    <a:pt x="69" y="16"/>
                    <a:pt x="66" y="12"/>
                    <a:pt x="64" y="9"/>
                  </a:cubicBezTo>
                  <a:cubicBezTo>
                    <a:pt x="62" y="7"/>
                    <a:pt x="60" y="5"/>
                    <a:pt x="59" y="2"/>
                  </a:cubicBezTo>
                  <a:cubicBezTo>
                    <a:pt x="59" y="1"/>
                    <a:pt x="60" y="0"/>
                    <a:pt x="60" y="1"/>
                  </a:cubicBezTo>
                  <a:cubicBezTo>
                    <a:pt x="66" y="2"/>
                    <a:pt x="69" y="9"/>
                    <a:pt x="72" y="13"/>
                  </a:cubicBezTo>
                  <a:cubicBezTo>
                    <a:pt x="77" y="20"/>
                    <a:pt x="82" y="27"/>
                    <a:pt x="87" y="34"/>
                  </a:cubicBezTo>
                  <a:cubicBezTo>
                    <a:pt x="92" y="40"/>
                    <a:pt x="97" y="46"/>
                    <a:pt x="102" y="52"/>
                  </a:cubicBezTo>
                  <a:cubicBezTo>
                    <a:pt x="107" y="58"/>
                    <a:pt x="112" y="64"/>
                    <a:pt x="117" y="71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5" y="77"/>
                    <a:pt x="131" y="80"/>
                    <a:pt x="136" y="84"/>
                  </a:cubicBezTo>
                  <a:cubicBezTo>
                    <a:pt x="135" y="82"/>
                    <a:pt x="134" y="80"/>
                    <a:pt x="133" y="78"/>
                  </a:cubicBezTo>
                  <a:cubicBezTo>
                    <a:pt x="131" y="75"/>
                    <a:pt x="129" y="71"/>
                    <a:pt x="127" y="68"/>
                  </a:cubicBezTo>
                  <a:cubicBezTo>
                    <a:pt x="122" y="60"/>
                    <a:pt x="116" y="53"/>
                    <a:pt x="110" y="46"/>
                  </a:cubicBezTo>
                  <a:cubicBezTo>
                    <a:pt x="105" y="41"/>
                    <a:pt x="100" y="35"/>
                    <a:pt x="94" y="28"/>
                  </a:cubicBezTo>
                  <a:cubicBezTo>
                    <a:pt x="89" y="22"/>
                    <a:pt x="85" y="15"/>
                    <a:pt x="82" y="8"/>
                  </a:cubicBezTo>
                  <a:cubicBezTo>
                    <a:pt x="82" y="7"/>
                    <a:pt x="83" y="7"/>
                    <a:pt x="84" y="7"/>
                  </a:cubicBezTo>
                  <a:cubicBezTo>
                    <a:pt x="89" y="14"/>
                    <a:pt x="93" y="22"/>
                    <a:pt x="99" y="29"/>
                  </a:cubicBezTo>
                  <a:cubicBezTo>
                    <a:pt x="104" y="35"/>
                    <a:pt x="110" y="42"/>
                    <a:pt x="115" y="48"/>
                  </a:cubicBezTo>
                  <a:cubicBezTo>
                    <a:pt x="120" y="54"/>
                    <a:pt x="125" y="60"/>
                    <a:pt x="130" y="66"/>
                  </a:cubicBezTo>
                  <a:cubicBezTo>
                    <a:pt x="133" y="71"/>
                    <a:pt x="139" y="79"/>
                    <a:pt x="138" y="86"/>
                  </a:cubicBezTo>
                  <a:cubicBezTo>
                    <a:pt x="146" y="91"/>
                    <a:pt x="154" y="96"/>
                    <a:pt x="162" y="101"/>
                  </a:cubicBezTo>
                  <a:cubicBezTo>
                    <a:pt x="158" y="96"/>
                    <a:pt x="155" y="90"/>
                    <a:pt x="151" y="8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29" y="52"/>
                    <a:pt x="124" y="45"/>
                    <a:pt x="118" y="37"/>
                  </a:cubicBezTo>
                  <a:cubicBezTo>
                    <a:pt x="115" y="33"/>
                    <a:pt x="112" y="28"/>
                    <a:pt x="109" y="24"/>
                  </a:cubicBezTo>
                  <a:cubicBezTo>
                    <a:pt x="106" y="19"/>
                    <a:pt x="103" y="15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7" y="14"/>
                    <a:pt x="111" y="22"/>
                    <a:pt x="115" y="28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7" y="46"/>
                    <a:pt x="130" y="51"/>
                    <a:pt x="133" y="55"/>
                  </a:cubicBezTo>
                  <a:cubicBezTo>
                    <a:pt x="139" y="64"/>
                    <a:pt x="146" y="73"/>
                    <a:pt x="152" y="82"/>
                  </a:cubicBezTo>
                  <a:cubicBezTo>
                    <a:pt x="155" y="85"/>
                    <a:pt x="158" y="89"/>
                    <a:pt x="160" y="93"/>
                  </a:cubicBezTo>
                  <a:cubicBezTo>
                    <a:pt x="163" y="96"/>
                    <a:pt x="166" y="100"/>
                    <a:pt x="168" y="104"/>
                  </a:cubicBezTo>
                  <a:cubicBezTo>
                    <a:pt x="172" y="106"/>
                    <a:pt x="176" y="109"/>
                    <a:pt x="180" y="111"/>
                  </a:cubicBezTo>
                  <a:cubicBezTo>
                    <a:pt x="170" y="100"/>
                    <a:pt x="162" y="88"/>
                    <a:pt x="154" y="75"/>
                  </a:cubicBezTo>
                  <a:cubicBezTo>
                    <a:pt x="150" y="67"/>
                    <a:pt x="146" y="59"/>
                    <a:pt x="142" y="52"/>
                  </a:cubicBezTo>
                  <a:cubicBezTo>
                    <a:pt x="138" y="44"/>
                    <a:pt x="135" y="36"/>
                    <a:pt x="130" y="29"/>
                  </a:cubicBezTo>
                  <a:cubicBezTo>
                    <a:pt x="129" y="29"/>
                    <a:pt x="130" y="29"/>
                    <a:pt x="130" y="29"/>
                  </a:cubicBezTo>
                  <a:cubicBezTo>
                    <a:pt x="136" y="33"/>
                    <a:pt x="140" y="39"/>
                    <a:pt x="143" y="45"/>
                  </a:cubicBezTo>
                  <a:cubicBezTo>
                    <a:pt x="147" y="53"/>
                    <a:pt x="151" y="61"/>
                    <a:pt x="156" y="69"/>
                  </a:cubicBezTo>
                  <a:cubicBezTo>
                    <a:pt x="160" y="77"/>
                    <a:pt x="165" y="85"/>
                    <a:pt x="171" y="92"/>
                  </a:cubicBezTo>
                  <a:cubicBezTo>
                    <a:pt x="173" y="96"/>
                    <a:pt x="176" y="100"/>
                    <a:pt x="179" y="104"/>
                  </a:cubicBezTo>
                  <a:cubicBezTo>
                    <a:pt x="182" y="107"/>
                    <a:pt x="185" y="111"/>
                    <a:pt x="188" y="114"/>
                  </a:cubicBezTo>
                  <a:cubicBezTo>
                    <a:pt x="188" y="115"/>
                    <a:pt x="188" y="115"/>
                    <a:pt x="188" y="116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186" y="98"/>
                    <a:pt x="166" y="68"/>
                    <a:pt x="152" y="34"/>
                  </a:cubicBezTo>
                  <a:cubicBezTo>
                    <a:pt x="152" y="34"/>
                    <a:pt x="153" y="33"/>
                    <a:pt x="153" y="34"/>
                  </a:cubicBezTo>
                  <a:cubicBezTo>
                    <a:pt x="171" y="67"/>
                    <a:pt x="190" y="100"/>
                    <a:pt x="213" y="130"/>
                  </a:cubicBezTo>
                  <a:cubicBezTo>
                    <a:pt x="213" y="130"/>
                    <a:pt x="213" y="130"/>
                    <a:pt x="213" y="130"/>
                  </a:cubicBezTo>
                  <a:cubicBezTo>
                    <a:pt x="220" y="134"/>
                    <a:pt x="220" y="134"/>
                    <a:pt x="220" y="134"/>
                  </a:cubicBezTo>
                  <a:cubicBezTo>
                    <a:pt x="219" y="133"/>
                    <a:pt x="218" y="132"/>
                    <a:pt x="217" y="131"/>
                  </a:cubicBezTo>
                  <a:cubicBezTo>
                    <a:pt x="215" y="127"/>
                    <a:pt x="213" y="123"/>
                    <a:pt x="211" y="120"/>
                  </a:cubicBezTo>
                  <a:cubicBezTo>
                    <a:pt x="209" y="116"/>
                    <a:pt x="207" y="112"/>
                    <a:pt x="205" y="108"/>
                  </a:cubicBezTo>
                  <a:cubicBezTo>
                    <a:pt x="198" y="95"/>
                    <a:pt x="198" y="95"/>
                    <a:pt x="198" y="95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5" y="68"/>
                    <a:pt x="183" y="64"/>
                    <a:pt x="181" y="60"/>
                  </a:cubicBezTo>
                  <a:cubicBezTo>
                    <a:pt x="179" y="57"/>
                    <a:pt x="177" y="53"/>
                    <a:pt x="176" y="49"/>
                  </a:cubicBezTo>
                  <a:cubicBezTo>
                    <a:pt x="175" y="47"/>
                    <a:pt x="177" y="47"/>
                    <a:pt x="178" y="48"/>
                  </a:cubicBezTo>
                  <a:cubicBezTo>
                    <a:pt x="183" y="54"/>
                    <a:pt x="187" y="62"/>
                    <a:pt x="191" y="70"/>
                  </a:cubicBezTo>
                  <a:cubicBezTo>
                    <a:pt x="194" y="77"/>
                    <a:pt x="198" y="85"/>
                    <a:pt x="202" y="92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4" y="118"/>
                    <a:pt x="216" y="122"/>
                    <a:pt x="218" y="126"/>
                  </a:cubicBezTo>
                  <a:cubicBezTo>
                    <a:pt x="219" y="129"/>
                    <a:pt x="221" y="133"/>
                    <a:pt x="222" y="13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0" y="137"/>
                    <a:pt x="228" y="132"/>
                    <a:pt x="227" y="128"/>
                  </a:cubicBezTo>
                  <a:cubicBezTo>
                    <a:pt x="224" y="121"/>
                    <a:pt x="221" y="115"/>
                    <a:pt x="219" y="108"/>
                  </a:cubicBezTo>
                  <a:cubicBezTo>
                    <a:pt x="213" y="94"/>
                    <a:pt x="209" y="79"/>
                    <a:pt x="204" y="64"/>
                  </a:cubicBezTo>
                  <a:cubicBezTo>
                    <a:pt x="204" y="63"/>
                    <a:pt x="205" y="63"/>
                    <a:pt x="205" y="64"/>
                  </a:cubicBezTo>
                  <a:cubicBezTo>
                    <a:pt x="208" y="71"/>
                    <a:pt x="211" y="78"/>
                    <a:pt x="213" y="86"/>
                  </a:cubicBezTo>
                  <a:cubicBezTo>
                    <a:pt x="216" y="93"/>
                    <a:pt x="219" y="100"/>
                    <a:pt x="222" y="107"/>
                  </a:cubicBezTo>
                  <a:cubicBezTo>
                    <a:pt x="225" y="114"/>
                    <a:pt x="228" y="121"/>
                    <a:pt x="231" y="128"/>
                  </a:cubicBezTo>
                  <a:cubicBezTo>
                    <a:pt x="233" y="133"/>
                    <a:pt x="237" y="139"/>
                    <a:pt x="238" y="14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41" y="131"/>
                    <a:pt x="230" y="106"/>
                    <a:pt x="224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32" y="107"/>
                    <a:pt x="245" y="133"/>
                    <a:pt x="261" y="157"/>
                  </a:cubicBezTo>
                  <a:cubicBezTo>
                    <a:pt x="274" y="164"/>
                    <a:pt x="274" y="164"/>
                    <a:pt x="274" y="164"/>
                  </a:cubicBezTo>
                  <a:cubicBezTo>
                    <a:pt x="270" y="158"/>
                    <a:pt x="266" y="152"/>
                    <a:pt x="262" y="145"/>
                  </a:cubicBezTo>
                  <a:cubicBezTo>
                    <a:pt x="258" y="139"/>
                    <a:pt x="255" y="132"/>
                    <a:pt x="252" y="126"/>
                  </a:cubicBezTo>
                  <a:cubicBezTo>
                    <a:pt x="248" y="119"/>
                    <a:pt x="245" y="111"/>
                    <a:pt x="242" y="104"/>
                  </a:cubicBezTo>
                  <a:cubicBezTo>
                    <a:pt x="239" y="96"/>
                    <a:pt x="237" y="88"/>
                    <a:pt x="235" y="79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7" y="83"/>
                    <a:pt x="239" y="87"/>
                    <a:pt x="240" y="91"/>
                  </a:cubicBezTo>
                  <a:cubicBezTo>
                    <a:pt x="242" y="95"/>
                    <a:pt x="244" y="99"/>
                    <a:pt x="246" y="103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3" y="118"/>
                    <a:pt x="254" y="122"/>
                    <a:pt x="256" y="126"/>
                  </a:cubicBezTo>
                  <a:cubicBezTo>
                    <a:pt x="263" y="140"/>
                    <a:pt x="271" y="154"/>
                    <a:pt x="280" y="167"/>
                  </a:cubicBezTo>
                  <a:cubicBezTo>
                    <a:pt x="291" y="174"/>
                    <a:pt x="291" y="174"/>
                    <a:pt x="291" y="174"/>
                  </a:cubicBezTo>
                  <a:cubicBezTo>
                    <a:pt x="275" y="147"/>
                    <a:pt x="259" y="119"/>
                    <a:pt x="250" y="89"/>
                  </a:cubicBezTo>
                  <a:cubicBezTo>
                    <a:pt x="250" y="89"/>
                    <a:pt x="251" y="89"/>
                    <a:pt x="251" y="89"/>
                  </a:cubicBezTo>
                  <a:cubicBezTo>
                    <a:pt x="265" y="119"/>
                    <a:pt x="277" y="149"/>
                    <a:pt x="295" y="176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2" y="176"/>
                    <a:pt x="300" y="170"/>
                    <a:pt x="297" y="165"/>
                  </a:cubicBezTo>
                  <a:cubicBezTo>
                    <a:pt x="294" y="156"/>
                    <a:pt x="290" y="148"/>
                    <a:pt x="286" y="140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2" y="108"/>
                    <a:pt x="268" y="100"/>
                    <a:pt x="265" y="92"/>
                  </a:cubicBezTo>
                  <a:cubicBezTo>
                    <a:pt x="265" y="91"/>
                    <a:pt x="267" y="90"/>
                    <a:pt x="267" y="91"/>
                  </a:cubicBezTo>
                  <a:cubicBezTo>
                    <a:pt x="272" y="98"/>
                    <a:pt x="276" y="107"/>
                    <a:pt x="279" y="115"/>
                  </a:cubicBezTo>
                  <a:cubicBezTo>
                    <a:pt x="291" y="140"/>
                    <a:pt x="291" y="140"/>
                    <a:pt x="291" y="140"/>
                  </a:cubicBezTo>
                  <a:cubicBezTo>
                    <a:pt x="301" y="164"/>
                    <a:pt x="301" y="164"/>
                    <a:pt x="301" y="164"/>
                  </a:cubicBezTo>
                  <a:cubicBezTo>
                    <a:pt x="305" y="171"/>
                    <a:pt x="308" y="178"/>
                    <a:pt x="311" y="185"/>
                  </a:cubicBezTo>
                  <a:cubicBezTo>
                    <a:pt x="315" y="187"/>
                    <a:pt x="320" y="190"/>
                    <a:pt x="324" y="193"/>
                  </a:cubicBezTo>
                  <a:cubicBezTo>
                    <a:pt x="321" y="189"/>
                    <a:pt x="318" y="184"/>
                    <a:pt x="316" y="180"/>
                  </a:cubicBezTo>
                  <a:cubicBezTo>
                    <a:pt x="311" y="173"/>
                    <a:pt x="307" y="166"/>
                    <a:pt x="303" y="158"/>
                  </a:cubicBezTo>
                  <a:cubicBezTo>
                    <a:pt x="299" y="150"/>
                    <a:pt x="296" y="142"/>
                    <a:pt x="294" y="134"/>
                  </a:cubicBezTo>
                  <a:cubicBezTo>
                    <a:pt x="291" y="126"/>
                    <a:pt x="289" y="118"/>
                    <a:pt x="286" y="110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9" y="118"/>
                    <a:pt x="292" y="126"/>
                    <a:pt x="296" y="133"/>
                  </a:cubicBezTo>
                  <a:cubicBezTo>
                    <a:pt x="299" y="141"/>
                    <a:pt x="302" y="149"/>
                    <a:pt x="306" y="156"/>
                  </a:cubicBezTo>
                  <a:cubicBezTo>
                    <a:pt x="309" y="163"/>
                    <a:pt x="313" y="170"/>
                    <a:pt x="317" y="177"/>
                  </a:cubicBezTo>
                  <a:cubicBezTo>
                    <a:pt x="322" y="184"/>
                    <a:pt x="328" y="190"/>
                    <a:pt x="332" y="197"/>
                  </a:cubicBezTo>
                  <a:cubicBezTo>
                    <a:pt x="332" y="197"/>
                    <a:pt x="332" y="197"/>
                    <a:pt x="332" y="197"/>
                  </a:cubicBezTo>
                  <a:cubicBezTo>
                    <a:pt x="335" y="199"/>
                    <a:pt x="335" y="199"/>
                    <a:pt x="335" y="199"/>
                  </a:cubicBezTo>
                  <a:cubicBezTo>
                    <a:pt x="333" y="195"/>
                    <a:pt x="331" y="191"/>
                    <a:pt x="329" y="187"/>
                  </a:cubicBezTo>
                  <a:cubicBezTo>
                    <a:pt x="325" y="180"/>
                    <a:pt x="321" y="173"/>
                    <a:pt x="318" y="165"/>
                  </a:cubicBezTo>
                  <a:cubicBezTo>
                    <a:pt x="315" y="158"/>
                    <a:pt x="312" y="152"/>
                    <a:pt x="309" y="145"/>
                  </a:cubicBezTo>
                  <a:cubicBezTo>
                    <a:pt x="306" y="138"/>
                    <a:pt x="303" y="131"/>
                    <a:pt x="301" y="124"/>
                  </a:cubicBezTo>
                  <a:cubicBezTo>
                    <a:pt x="301" y="123"/>
                    <a:pt x="302" y="122"/>
                    <a:pt x="302" y="123"/>
                  </a:cubicBezTo>
                  <a:cubicBezTo>
                    <a:pt x="305" y="130"/>
                    <a:pt x="308" y="137"/>
                    <a:pt x="311" y="144"/>
                  </a:cubicBezTo>
                  <a:cubicBezTo>
                    <a:pt x="314" y="150"/>
                    <a:pt x="318" y="157"/>
                    <a:pt x="321" y="164"/>
                  </a:cubicBezTo>
                  <a:cubicBezTo>
                    <a:pt x="324" y="170"/>
                    <a:pt x="328" y="177"/>
                    <a:pt x="331" y="183"/>
                  </a:cubicBezTo>
                  <a:cubicBezTo>
                    <a:pt x="335" y="190"/>
                    <a:pt x="339" y="197"/>
                    <a:pt x="342" y="204"/>
                  </a:cubicBezTo>
                  <a:cubicBezTo>
                    <a:pt x="342" y="204"/>
                    <a:pt x="342" y="204"/>
                    <a:pt x="342" y="204"/>
                  </a:cubicBezTo>
                  <a:cubicBezTo>
                    <a:pt x="341" y="202"/>
                    <a:pt x="340" y="199"/>
                    <a:pt x="339" y="197"/>
                  </a:cubicBezTo>
                  <a:cubicBezTo>
                    <a:pt x="333" y="181"/>
                    <a:pt x="333" y="181"/>
                    <a:pt x="333" y="181"/>
                  </a:cubicBezTo>
                  <a:cubicBezTo>
                    <a:pt x="331" y="175"/>
                    <a:pt x="329" y="169"/>
                    <a:pt x="327" y="163"/>
                  </a:cubicBezTo>
                  <a:cubicBezTo>
                    <a:pt x="325" y="158"/>
                    <a:pt x="323" y="152"/>
                    <a:pt x="321" y="146"/>
                  </a:cubicBezTo>
                  <a:cubicBezTo>
                    <a:pt x="321" y="145"/>
                    <a:pt x="323" y="145"/>
                    <a:pt x="323" y="145"/>
                  </a:cubicBezTo>
                  <a:cubicBezTo>
                    <a:pt x="325" y="151"/>
                    <a:pt x="327" y="157"/>
                    <a:pt x="329" y="163"/>
                  </a:cubicBezTo>
                  <a:cubicBezTo>
                    <a:pt x="331" y="168"/>
                    <a:pt x="333" y="174"/>
                    <a:pt x="336" y="180"/>
                  </a:cubicBezTo>
                  <a:cubicBezTo>
                    <a:pt x="342" y="195"/>
                    <a:pt x="342" y="195"/>
                    <a:pt x="342" y="195"/>
                  </a:cubicBezTo>
                  <a:cubicBezTo>
                    <a:pt x="344" y="199"/>
                    <a:pt x="347" y="204"/>
                    <a:pt x="347" y="208"/>
                  </a:cubicBezTo>
                  <a:cubicBezTo>
                    <a:pt x="355" y="214"/>
                    <a:pt x="363" y="222"/>
                    <a:pt x="369" y="230"/>
                  </a:cubicBezTo>
                  <a:cubicBezTo>
                    <a:pt x="369" y="231"/>
                    <a:pt x="368" y="231"/>
                    <a:pt x="368" y="231"/>
                  </a:cubicBezTo>
                  <a:cubicBezTo>
                    <a:pt x="365" y="227"/>
                    <a:pt x="362" y="224"/>
                    <a:pt x="359" y="221"/>
                  </a:cubicBezTo>
                  <a:cubicBezTo>
                    <a:pt x="356" y="219"/>
                    <a:pt x="353" y="216"/>
                    <a:pt x="349" y="213"/>
                  </a:cubicBezTo>
                  <a:cubicBezTo>
                    <a:pt x="349" y="214"/>
                    <a:pt x="349" y="214"/>
                    <a:pt x="348" y="214"/>
                  </a:cubicBezTo>
                  <a:cubicBezTo>
                    <a:pt x="340" y="216"/>
                    <a:pt x="332" y="216"/>
                    <a:pt x="324" y="217"/>
                  </a:cubicBezTo>
                  <a:cubicBezTo>
                    <a:pt x="315" y="218"/>
                    <a:pt x="306" y="219"/>
                    <a:pt x="296" y="219"/>
                  </a:cubicBezTo>
                  <a:cubicBezTo>
                    <a:pt x="296" y="219"/>
                    <a:pt x="296" y="218"/>
                    <a:pt x="296" y="218"/>
                  </a:cubicBezTo>
                  <a:cubicBezTo>
                    <a:pt x="313" y="214"/>
                    <a:pt x="329" y="213"/>
                    <a:pt x="346" y="212"/>
                  </a:cubicBezTo>
                  <a:cubicBezTo>
                    <a:pt x="345" y="211"/>
                    <a:pt x="345" y="211"/>
                    <a:pt x="345" y="210"/>
                  </a:cubicBezTo>
                  <a:cubicBezTo>
                    <a:pt x="341" y="208"/>
                    <a:pt x="338" y="206"/>
                    <a:pt x="335" y="204"/>
                  </a:cubicBezTo>
                  <a:cubicBezTo>
                    <a:pt x="322" y="205"/>
                    <a:pt x="310" y="208"/>
                    <a:pt x="297" y="212"/>
                  </a:cubicBezTo>
                  <a:cubicBezTo>
                    <a:pt x="291" y="214"/>
                    <a:pt x="285" y="216"/>
                    <a:pt x="278" y="218"/>
                  </a:cubicBezTo>
                  <a:cubicBezTo>
                    <a:pt x="272" y="220"/>
                    <a:pt x="266" y="222"/>
                    <a:pt x="259" y="223"/>
                  </a:cubicBezTo>
                  <a:cubicBezTo>
                    <a:pt x="258" y="224"/>
                    <a:pt x="258" y="222"/>
                    <a:pt x="259" y="222"/>
                  </a:cubicBezTo>
                  <a:cubicBezTo>
                    <a:pt x="269" y="214"/>
                    <a:pt x="284" y="211"/>
                    <a:pt x="296" y="207"/>
                  </a:cubicBezTo>
                  <a:cubicBezTo>
                    <a:pt x="309" y="205"/>
                    <a:pt x="320" y="203"/>
                    <a:pt x="333" y="202"/>
                  </a:cubicBezTo>
                  <a:cubicBezTo>
                    <a:pt x="328" y="200"/>
                    <a:pt x="324" y="197"/>
                    <a:pt x="319" y="195"/>
                  </a:cubicBezTo>
                  <a:cubicBezTo>
                    <a:pt x="312" y="196"/>
                    <a:pt x="305" y="197"/>
                    <a:pt x="298" y="199"/>
                  </a:cubicBezTo>
                  <a:cubicBezTo>
                    <a:pt x="291" y="200"/>
                    <a:pt x="283" y="202"/>
                    <a:pt x="276" y="204"/>
                  </a:cubicBezTo>
                  <a:cubicBezTo>
                    <a:pt x="262" y="208"/>
                    <a:pt x="248" y="213"/>
                    <a:pt x="233" y="214"/>
                  </a:cubicBezTo>
                  <a:cubicBezTo>
                    <a:pt x="232" y="214"/>
                    <a:pt x="232" y="213"/>
                    <a:pt x="233" y="213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3" name="Freeform 1397"/>
            <p:cNvSpPr/>
            <p:nvPr/>
          </p:nvSpPr>
          <p:spPr bwMode="auto">
            <a:xfrm>
              <a:off x="6070600" y="2498725"/>
              <a:ext cx="230188" cy="192088"/>
            </a:xfrm>
            <a:custGeom>
              <a:avLst/>
              <a:gdLst>
                <a:gd name="T0" fmla="*/ 26 w 54"/>
                <a:gd name="T1" fmla="*/ 19 h 45"/>
                <a:gd name="T2" fmla="*/ 39 w 54"/>
                <a:gd name="T3" fmla="*/ 32 h 45"/>
                <a:gd name="T4" fmla="*/ 54 w 54"/>
                <a:gd name="T5" fmla="*/ 45 h 45"/>
                <a:gd name="T6" fmla="*/ 54 w 54"/>
                <a:gd name="T7" fmla="*/ 45 h 45"/>
                <a:gd name="T8" fmla="*/ 39 w 54"/>
                <a:gd name="T9" fmla="*/ 35 h 45"/>
                <a:gd name="T10" fmla="*/ 26 w 54"/>
                <a:gd name="T11" fmla="*/ 24 h 45"/>
                <a:gd name="T12" fmla="*/ 13 w 54"/>
                <a:gd name="T13" fmla="*/ 13 h 45"/>
                <a:gd name="T14" fmla="*/ 1 w 54"/>
                <a:gd name="T15" fmla="*/ 1 h 45"/>
                <a:gd name="T16" fmla="*/ 1 w 54"/>
                <a:gd name="T17" fmla="*/ 0 h 45"/>
                <a:gd name="T18" fmla="*/ 12 w 54"/>
                <a:gd name="T19" fmla="*/ 7 h 45"/>
                <a:gd name="T20" fmla="*/ 26 w 54"/>
                <a:gd name="T21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45">
                  <a:moveTo>
                    <a:pt x="26" y="19"/>
                  </a:moveTo>
                  <a:cubicBezTo>
                    <a:pt x="30" y="23"/>
                    <a:pt x="35" y="28"/>
                    <a:pt x="39" y="32"/>
                  </a:cubicBezTo>
                  <a:cubicBezTo>
                    <a:pt x="44" y="36"/>
                    <a:pt x="49" y="41"/>
                    <a:pt x="54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48" y="42"/>
                    <a:pt x="44" y="39"/>
                    <a:pt x="39" y="35"/>
                  </a:cubicBezTo>
                  <a:cubicBezTo>
                    <a:pt x="34" y="32"/>
                    <a:pt x="30" y="28"/>
                    <a:pt x="26" y="24"/>
                  </a:cubicBezTo>
                  <a:cubicBezTo>
                    <a:pt x="22" y="21"/>
                    <a:pt x="17" y="17"/>
                    <a:pt x="13" y="13"/>
                  </a:cubicBezTo>
                  <a:cubicBezTo>
                    <a:pt x="9" y="9"/>
                    <a:pt x="3" y="6"/>
                    <a:pt x="1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6" y="0"/>
                    <a:pt x="9" y="4"/>
                    <a:pt x="12" y="7"/>
                  </a:cubicBezTo>
                  <a:cubicBezTo>
                    <a:pt x="17" y="10"/>
                    <a:pt x="21" y="15"/>
                    <a:pt x="26" y="19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4" name="Freeform 1398"/>
            <p:cNvSpPr/>
            <p:nvPr/>
          </p:nvSpPr>
          <p:spPr bwMode="auto">
            <a:xfrm>
              <a:off x="5772150" y="3452813"/>
              <a:ext cx="1216025" cy="1111250"/>
            </a:xfrm>
            <a:custGeom>
              <a:avLst/>
              <a:gdLst>
                <a:gd name="T0" fmla="*/ 236 w 286"/>
                <a:gd name="T1" fmla="*/ 43 h 261"/>
                <a:gd name="T2" fmla="*/ 221 w 286"/>
                <a:gd name="T3" fmla="*/ 107 h 261"/>
                <a:gd name="T4" fmla="*/ 223 w 286"/>
                <a:gd name="T5" fmla="*/ 68 h 261"/>
                <a:gd name="T6" fmla="*/ 209 w 286"/>
                <a:gd name="T7" fmla="*/ 103 h 261"/>
                <a:gd name="T8" fmla="*/ 206 w 286"/>
                <a:gd name="T9" fmla="*/ 104 h 261"/>
                <a:gd name="T10" fmla="*/ 204 w 286"/>
                <a:gd name="T11" fmla="*/ 78 h 261"/>
                <a:gd name="T12" fmla="*/ 186 w 286"/>
                <a:gd name="T13" fmla="*/ 162 h 261"/>
                <a:gd name="T14" fmla="*/ 200 w 286"/>
                <a:gd name="T15" fmla="*/ 89 h 261"/>
                <a:gd name="T16" fmla="*/ 178 w 286"/>
                <a:gd name="T17" fmla="*/ 153 h 261"/>
                <a:gd name="T18" fmla="*/ 180 w 286"/>
                <a:gd name="T19" fmla="*/ 113 h 261"/>
                <a:gd name="T20" fmla="*/ 170 w 286"/>
                <a:gd name="T21" fmla="*/ 130 h 261"/>
                <a:gd name="T22" fmla="*/ 149 w 286"/>
                <a:gd name="T23" fmla="*/ 195 h 261"/>
                <a:gd name="T24" fmla="*/ 165 w 286"/>
                <a:gd name="T25" fmla="*/ 137 h 261"/>
                <a:gd name="T26" fmla="*/ 158 w 286"/>
                <a:gd name="T27" fmla="*/ 133 h 261"/>
                <a:gd name="T28" fmla="*/ 140 w 286"/>
                <a:gd name="T29" fmla="*/ 185 h 261"/>
                <a:gd name="T30" fmla="*/ 143 w 286"/>
                <a:gd name="T31" fmla="*/ 163 h 261"/>
                <a:gd name="T32" fmla="*/ 129 w 286"/>
                <a:gd name="T33" fmla="*/ 173 h 261"/>
                <a:gd name="T34" fmla="*/ 111 w 286"/>
                <a:gd name="T35" fmla="*/ 214 h 261"/>
                <a:gd name="T36" fmla="*/ 134 w 286"/>
                <a:gd name="T37" fmla="*/ 155 h 261"/>
                <a:gd name="T38" fmla="*/ 96 w 286"/>
                <a:gd name="T39" fmla="*/ 216 h 261"/>
                <a:gd name="T40" fmla="*/ 94 w 286"/>
                <a:gd name="T41" fmla="*/ 211 h 261"/>
                <a:gd name="T42" fmla="*/ 87 w 286"/>
                <a:gd name="T43" fmla="*/ 211 h 261"/>
                <a:gd name="T44" fmla="*/ 83 w 286"/>
                <a:gd name="T45" fmla="*/ 211 h 261"/>
                <a:gd name="T46" fmla="*/ 92 w 286"/>
                <a:gd name="T47" fmla="*/ 181 h 261"/>
                <a:gd name="T48" fmla="*/ 56 w 286"/>
                <a:gd name="T49" fmla="*/ 233 h 261"/>
                <a:gd name="T50" fmla="*/ 72 w 286"/>
                <a:gd name="T51" fmla="*/ 202 h 261"/>
                <a:gd name="T52" fmla="*/ 43 w 286"/>
                <a:gd name="T53" fmla="*/ 233 h 261"/>
                <a:gd name="T54" fmla="*/ 31 w 286"/>
                <a:gd name="T55" fmla="*/ 245 h 261"/>
                <a:gd name="T56" fmla="*/ 34 w 286"/>
                <a:gd name="T57" fmla="*/ 231 h 261"/>
                <a:gd name="T58" fmla="*/ 31 w 286"/>
                <a:gd name="T59" fmla="*/ 230 h 261"/>
                <a:gd name="T60" fmla="*/ 57 w 286"/>
                <a:gd name="T61" fmla="*/ 202 h 261"/>
                <a:gd name="T62" fmla="*/ 32 w 286"/>
                <a:gd name="T63" fmla="*/ 205 h 261"/>
                <a:gd name="T64" fmla="*/ 48 w 286"/>
                <a:gd name="T65" fmla="*/ 195 h 261"/>
                <a:gd name="T66" fmla="*/ 104 w 286"/>
                <a:gd name="T67" fmla="*/ 166 h 261"/>
                <a:gd name="T68" fmla="*/ 25 w 286"/>
                <a:gd name="T69" fmla="*/ 192 h 261"/>
                <a:gd name="T70" fmla="*/ 106 w 286"/>
                <a:gd name="T71" fmla="*/ 165 h 261"/>
                <a:gd name="T72" fmla="*/ 46 w 286"/>
                <a:gd name="T73" fmla="*/ 174 h 261"/>
                <a:gd name="T74" fmla="*/ 78 w 286"/>
                <a:gd name="T75" fmla="*/ 161 h 261"/>
                <a:gd name="T76" fmla="*/ 100 w 286"/>
                <a:gd name="T77" fmla="*/ 149 h 261"/>
                <a:gd name="T78" fmla="*/ 96 w 286"/>
                <a:gd name="T79" fmla="*/ 146 h 261"/>
                <a:gd name="T80" fmla="*/ 152 w 286"/>
                <a:gd name="T81" fmla="*/ 123 h 261"/>
                <a:gd name="T82" fmla="*/ 163 w 286"/>
                <a:gd name="T83" fmla="*/ 112 h 261"/>
                <a:gd name="T84" fmla="*/ 129 w 286"/>
                <a:gd name="T85" fmla="*/ 116 h 261"/>
                <a:gd name="T86" fmla="*/ 83 w 286"/>
                <a:gd name="T87" fmla="*/ 121 h 261"/>
                <a:gd name="T88" fmla="*/ 169 w 286"/>
                <a:gd name="T89" fmla="*/ 105 h 261"/>
                <a:gd name="T90" fmla="*/ 104 w 286"/>
                <a:gd name="T91" fmla="*/ 102 h 261"/>
                <a:gd name="T92" fmla="*/ 193 w 286"/>
                <a:gd name="T93" fmla="*/ 81 h 261"/>
                <a:gd name="T94" fmla="*/ 187 w 286"/>
                <a:gd name="T95" fmla="*/ 74 h 261"/>
                <a:gd name="T96" fmla="*/ 136 w 286"/>
                <a:gd name="T97" fmla="*/ 79 h 261"/>
                <a:gd name="T98" fmla="*/ 219 w 286"/>
                <a:gd name="T99" fmla="*/ 55 h 261"/>
                <a:gd name="T100" fmla="*/ 229 w 286"/>
                <a:gd name="T101" fmla="*/ 45 h 261"/>
                <a:gd name="T102" fmla="*/ 142 w 286"/>
                <a:gd name="T103" fmla="*/ 56 h 261"/>
                <a:gd name="T104" fmla="*/ 243 w 286"/>
                <a:gd name="T105" fmla="*/ 31 h 261"/>
                <a:gd name="T106" fmla="*/ 163 w 286"/>
                <a:gd name="T107" fmla="*/ 45 h 261"/>
                <a:gd name="T108" fmla="*/ 248 w 286"/>
                <a:gd name="T109" fmla="*/ 26 h 261"/>
                <a:gd name="T110" fmla="*/ 178 w 286"/>
                <a:gd name="T111" fmla="*/ 35 h 261"/>
                <a:gd name="T112" fmla="*/ 256 w 286"/>
                <a:gd name="T113" fmla="*/ 18 h 261"/>
                <a:gd name="T114" fmla="*/ 202 w 286"/>
                <a:gd name="T115" fmla="*/ 23 h 261"/>
                <a:gd name="T116" fmla="*/ 261 w 286"/>
                <a:gd name="T117" fmla="*/ 14 h 261"/>
                <a:gd name="T118" fmla="*/ 266 w 286"/>
                <a:gd name="T119" fmla="*/ 15 h 261"/>
                <a:gd name="T120" fmla="*/ 262 w 286"/>
                <a:gd name="T121" fmla="*/ 17 h 261"/>
                <a:gd name="T122" fmla="*/ 252 w 286"/>
                <a:gd name="T123" fmla="*/ 94 h 261"/>
                <a:gd name="T124" fmla="*/ 242 w 286"/>
                <a:gd name="T125" fmla="*/ 76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6" h="261">
                  <a:moveTo>
                    <a:pt x="239" y="115"/>
                  </a:moveTo>
                  <a:cubicBezTo>
                    <a:pt x="238" y="101"/>
                    <a:pt x="238" y="87"/>
                    <a:pt x="238" y="73"/>
                  </a:cubicBezTo>
                  <a:cubicBezTo>
                    <a:pt x="238" y="62"/>
                    <a:pt x="238" y="49"/>
                    <a:pt x="241" y="38"/>
                  </a:cubicBezTo>
                  <a:cubicBezTo>
                    <a:pt x="237" y="43"/>
                    <a:pt x="237" y="43"/>
                    <a:pt x="237" y="43"/>
                  </a:cubicBezTo>
                  <a:cubicBezTo>
                    <a:pt x="237" y="43"/>
                    <a:pt x="237" y="43"/>
                    <a:pt x="236" y="43"/>
                  </a:cubicBezTo>
                  <a:cubicBezTo>
                    <a:pt x="230" y="50"/>
                    <a:pt x="230" y="50"/>
                    <a:pt x="230" y="50"/>
                  </a:cubicBezTo>
                  <a:cubicBezTo>
                    <a:pt x="230" y="50"/>
                    <a:pt x="231" y="50"/>
                    <a:pt x="231" y="51"/>
                  </a:cubicBezTo>
                  <a:cubicBezTo>
                    <a:pt x="231" y="57"/>
                    <a:pt x="229" y="63"/>
                    <a:pt x="227" y="69"/>
                  </a:cubicBezTo>
                  <a:cubicBezTo>
                    <a:pt x="226" y="75"/>
                    <a:pt x="225" y="82"/>
                    <a:pt x="224" y="88"/>
                  </a:cubicBezTo>
                  <a:cubicBezTo>
                    <a:pt x="223" y="94"/>
                    <a:pt x="222" y="101"/>
                    <a:pt x="221" y="107"/>
                  </a:cubicBezTo>
                  <a:cubicBezTo>
                    <a:pt x="220" y="114"/>
                    <a:pt x="218" y="120"/>
                    <a:pt x="217" y="126"/>
                  </a:cubicBezTo>
                  <a:cubicBezTo>
                    <a:pt x="217" y="127"/>
                    <a:pt x="216" y="127"/>
                    <a:pt x="216" y="126"/>
                  </a:cubicBezTo>
                  <a:cubicBezTo>
                    <a:pt x="216" y="120"/>
                    <a:pt x="216" y="113"/>
                    <a:pt x="217" y="107"/>
                  </a:cubicBezTo>
                  <a:cubicBezTo>
                    <a:pt x="217" y="100"/>
                    <a:pt x="218" y="94"/>
                    <a:pt x="219" y="88"/>
                  </a:cubicBezTo>
                  <a:cubicBezTo>
                    <a:pt x="220" y="81"/>
                    <a:pt x="222" y="75"/>
                    <a:pt x="223" y="68"/>
                  </a:cubicBezTo>
                  <a:cubicBezTo>
                    <a:pt x="224" y="64"/>
                    <a:pt x="225" y="59"/>
                    <a:pt x="226" y="5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64"/>
                    <a:pt x="217" y="64"/>
                    <a:pt x="217" y="64"/>
                  </a:cubicBezTo>
                  <a:cubicBezTo>
                    <a:pt x="217" y="70"/>
                    <a:pt x="214" y="77"/>
                    <a:pt x="213" y="83"/>
                  </a:cubicBezTo>
                  <a:cubicBezTo>
                    <a:pt x="211" y="90"/>
                    <a:pt x="210" y="97"/>
                    <a:pt x="209" y="103"/>
                  </a:cubicBezTo>
                  <a:cubicBezTo>
                    <a:pt x="207" y="110"/>
                    <a:pt x="206" y="118"/>
                    <a:pt x="205" y="125"/>
                  </a:cubicBezTo>
                  <a:cubicBezTo>
                    <a:pt x="204" y="131"/>
                    <a:pt x="204" y="139"/>
                    <a:pt x="202" y="145"/>
                  </a:cubicBezTo>
                  <a:cubicBezTo>
                    <a:pt x="202" y="145"/>
                    <a:pt x="201" y="146"/>
                    <a:pt x="201" y="145"/>
                  </a:cubicBezTo>
                  <a:cubicBezTo>
                    <a:pt x="200" y="138"/>
                    <a:pt x="201" y="131"/>
                    <a:pt x="202" y="125"/>
                  </a:cubicBezTo>
                  <a:cubicBezTo>
                    <a:pt x="203" y="118"/>
                    <a:pt x="204" y="111"/>
                    <a:pt x="206" y="104"/>
                  </a:cubicBezTo>
                  <a:cubicBezTo>
                    <a:pt x="207" y="97"/>
                    <a:pt x="208" y="90"/>
                    <a:pt x="210" y="83"/>
                  </a:cubicBezTo>
                  <a:cubicBezTo>
                    <a:pt x="212" y="78"/>
                    <a:pt x="213" y="71"/>
                    <a:pt x="216" y="65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4" y="77"/>
                    <a:pt x="204" y="78"/>
                    <a:pt x="204" y="78"/>
                  </a:cubicBezTo>
                  <a:cubicBezTo>
                    <a:pt x="203" y="85"/>
                    <a:pt x="201" y="92"/>
                    <a:pt x="200" y="99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4" y="128"/>
                    <a:pt x="193" y="136"/>
                    <a:pt x="192" y="143"/>
                  </a:cubicBezTo>
                  <a:cubicBezTo>
                    <a:pt x="191" y="149"/>
                    <a:pt x="191" y="157"/>
                    <a:pt x="189" y="162"/>
                  </a:cubicBezTo>
                  <a:cubicBezTo>
                    <a:pt x="188" y="163"/>
                    <a:pt x="186" y="163"/>
                    <a:pt x="186" y="162"/>
                  </a:cubicBezTo>
                  <a:cubicBezTo>
                    <a:pt x="185" y="156"/>
                    <a:pt x="187" y="148"/>
                    <a:pt x="188" y="142"/>
                  </a:cubicBezTo>
                  <a:cubicBezTo>
                    <a:pt x="189" y="135"/>
                    <a:pt x="190" y="127"/>
                    <a:pt x="192" y="120"/>
                  </a:cubicBezTo>
                  <a:cubicBezTo>
                    <a:pt x="192" y="117"/>
                    <a:pt x="193" y="113"/>
                    <a:pt x="194" y="110"/>
                  </a:cubicBezTo>
                  <a:cubicBezTo>
                    <a:pt x="195" y="106"/>
                    <a:pt x="196" y="103"/>
                    <a:pt x="197" y="99"/>
                  </a:cubicBezTo>
                  <a:cubicBezTo>
                    <a:pt x="198" y="96"/>
                    <a:pt x="199" y="92"/>
                    <a:pt x="200" y="89"/>
                  </a:cubicBezTo>
                  <a:cubicBezTo>
                    <a:pt x="201" y="85"/>
                    <a:pt x="202" y="82"/>
                    <a:pt x="203" y="79"/>
                  </a:cubicBezTo>
                  <a:cubicBezTo>
                    <a:pt x="200" y="82"/>
                    <a:pt x="196" y="85"/>
                    <a:pt x="193" y="88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105"/>
                    <a:pt x="183" y="118"/>
                    <a:pt x="181" y="131"/>
                  </a:cubicBezTo>
                  <a:cubicBezTo>
                    <a:pt x="180" y="138"/>
                    <a:pt x="179" y="145"/>
                    <a:pt x="178" y="153"/>
                  </a:cubicBezTo>
                  <a:cubicBezTo>
                    <a:pt x="178" y="159"/>
                    <a:pt x="178" y="167"/>
                    <a:pt x="176" y="173"/>
                  </a:cubicBezTo>
                  <a:cubicBezTo>
                    <a:pt x="176" y="174"/>
                    <a:pt x="174" y="174"/>
                    <a:pt x="174" y="173"/>
                  </a:cubicBezTo>
                  <a:cubicBezTo>
                    <a:pt x="172" y="167"/>
                    <a:pt x="174" y="159"/>
                    <a:pt x="174" y="152"/>
                  </a:cubicBezTo>
                  <a:cubicBezTo>
                    <a:pt x="175" y="145"/>
                    <a:pt x="176" y="138"/>
                    <a:pt x="177" y="131"/>
                  </a:cubicBezTo>
                  <a:cubicBezTo>
                    <a:pt x="178" y="125"/>
                    <a:pt x="179" y="119"/>
                    <a:pt x="180" y="113"/>
                  </a:cubicBezTo>
                  <a:cubicBezTo>
                    <a:pt x="182" y="108"/>
                    <a:pt x="183" y="102"/>
                    <a:pt x="185" y="96"/>
                  </a:cubicBezTo>
                  <a:cubicBezTo>
                    <a:pt x="182" y="100"/>
                    <a:pt x="178" y="104"/>
                    <a:pt x="175" y="107"/>
                  </a:cubicBezTo>
                  <a:cubicBezTo>
                    <a:pt x="175" y="107"/>
                    <a:pt x="175" y="107"/>
                    <a:pt x="175" y="108"/>
                  </a:cubicBezTo>
                  <a:cubicBezTo>
                    <a:pt x="173" y="111"/>
                    <a:pt x="173" y="115"/>
                    <a:pt x="172" y="119"/>
                  </a:cubicBezTo>
                  <a:cubicBezTo>
                    <a:pt x="171" y="123"/>
                    <a:pt x="170" y="126"/>
                    <a:pt x="170" y="130"/>
                  </a:cubicBezTo>
                  <a:cubicBezTo>
                    <a:pt x="169" y="134"/>
                    <a:pt x="169" y="138"/>
                    <a:pt x="168" y="142"/>
                  </a:cubicBezTo>
                  <a:cubicBezTo>
                    <a:pt x="167" y="146"/>
                    <a:pt x="167" y="149"/>
                    <a:pt x="166" y="153"/>
                  </a:cubicBezTo>
                  <a:cubicBezTo>
                    <a:pt x="164" y="161"/>
                    <a:pt x="162" y="168"/>
                    <a:pt x="160" y="176"/>
                  </a:cubicBezTo>
                  <a:cubicBezTo>
                    <a:pt x="157" y="182"/>
                    <a:pt x="155" y="191"/>
                    <a:pt x="150" y="196"/>
                  </a:cubicBezTo>
                  <a:cubicBezTo>
                    <a:pt x="150" y="196"/>
                    <a:pt x="149" y="196"/>
                    <a:pt x="149" y="195"/>
                  </a:cubicBezTo>
                  <a:cubicBezTo>
                    <a:pt x="149" y="191"/>
                    <a:pt x="150" y="187"/>
                    <a:pt x="152" y="184"/>
                  </a:cubicBezTo>
                  <a:cubicBezTo>
                    <a:pt x="153" y="180"/>
                    <a:pt x="155" y="176"/>
                    <a:pt x="156" y="173"/>
                  </a:cubicBezTo>
                  <a:cubicBezTo>
                    <a:pt x="157" y="169"/>
                    <a:pt x="158" y="165"/>
                    <a:pt x="159" y="161"/>
                  </a:cubicBezTo>
                  <a:cubicBezTo>
                    <a:pt x="160" y="157"/>
                    <a:pt x="161" y="153"/>
                    <a:pt x="162" y="149"/>
                  </a:cubicBezTo>
                  <a:cubicBezTo>
                    <a:pt x="163" y="145"/>
                    <a:pt x="164" y="141"/>
                    <a:pt x="165" y="137"/>
                  </a:cubicBezTo>
                  <a:cubicBezTo>
                    <a:pt x="165" y="133"/>
                    <a:pt x="166" y="129"/>
                    <a:pt x="166" y="125"/>
                  </a:cubicBezTo>
                  <a:cubicBezTo>
                    <a:pt x="167" y="121"/>
                    <a:pt x="167" y="117"/>
                    <a:pt x="168" y="113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1" y="122"/>
                    <a:pt x="161" y="122"/>
                    <a:pt x="161" y="123"/>
                  </a:cubicBezTo>
                  <a:cubicBezTo>
                    <a:pt x="160" y="126"/>
                    <a:pt x="159" y="130"/>
                    <a:pt x="158" y="133"/>
                  </a:cubicBezTo>
                  <a:cubicBezTo>
                    <a:pt x="157" y="137"/>
                    <a:pt x="156" y="140"/>
                    <a:pt x="155" y="144"/>
                  </a:cubicBezTo>
                  <a:cubicBezTo>
                    <a:pt x="154" y="147"/>
                    <a:pt x="153" y="151"/>
                    <a:pt x="152" y="154"/>
                  </a:cubicBezTo>
                  <a:cubicBezTo>
                    <a:pt x="151" y="158"/>
                    <a:pt x="149" y="161"/>
                    <a:pt x="148" y="165"/>
                  </a:cubicBezTo>
                  <a:cubicBezTo>
                    <a:pt x="147" y="168"/>
                    <a:pt x="146" y="172"/>
                    <a:pt x="144" y="175"/>
                  </a:cubicBezTo>
                  <a:cubicBezTo>
                    <a:pt x="143" y="179"/>
                    <a:pt x="142" y="182"/>
                    <a:pt x="140" y="185"/>
                  </a:cubicBezTo>
                  <a:cubicBezTo>
                    <a:pt x="138" y="191"/>
                    <a:pt x="135" y="199"/>
                    <a:pt x="131" y="204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0"/>
                    <a:pt x="131" y="197"/>
                    <a:pt x="132" y="194"/>
                  </a:cubicBezTo>
                  <a:cubicBezTo>
                    <a:pt x="133" y="190"/>
                    <a:pt x="134" y="187"/>
                    <a:pt x="136" y="184"/>
                  </a:cubicBezTo>
                  <a:cubicBezTo>
                    <a:pt x="138" y="177"/>
                    <a:pt x="141" y="170"/>
                    <a:pt x="143" y="163"/>
                  </a:cubicBezTo>
                  <a:cubicBezTo>
                    <a:pt x="148" y="151"/>
                    <a:pt x="152" y="138"/>
                    <a:pt x="156" y="126"/>
                  </a:cubicBezTo>
                  <a:cubicBezTo>
                    <a:pt x="153" y="129"/>
                    <a:pt x="150" y="132"/>
                    <a:pt x="147" y="135"/>
                  </a:cubicBezTo>
                  <a:cubicBezTo>
                    <a:pt x="145" y="138"/>
                    <a:pt x="144" y="141"/>
                    <a:pt x="142" y="144"/>
                  </a:cubicBezTo>
                  <a:cubicBezTo>
                    <a:pt x="141" y="147"/>
                    <a:pt x="139" y="151"/>
                    <a:pt x="138" y="154"/>
                  </a:cubicBezTo>
                  <a:cubicBezTo>
                    <a:pt x="135" y="160"/>
                    <a:pt x="132" y="167"/>
                    <a:pt x="129" y="173"/>
                  </a:cubicBezTo>
                  <a:cubicBezTo>
                    <a:pt x="128" y="177"/>
                    <a:pt x="127" y="180"/>
                    <a:pt x="125" y="184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0" y="197"/>
                    <a:pt x="119" y="201"/>
                    <a:pt x="117" y="205"/>
                  </a:cubicBezTo>
                  <a:cubicBezTo>
                    <a:pt x="116" y="209"/>
                    <a:pt x="115" y="212"/>
                    <a:pt x="112" y="215"/>
                  </a:cubicBezTo>
                  <a:cubicBezTo>
                    <a:pt x="112" y="215"/>
                    <a:pt x="111" y="215"/>
                    <a:pt x="111" y="214"/>
                  </a:cubicBezTo>
                  <a:cubicBezTo>
                    <a:pt x="111" y="211"/>
                    <a:pt x="112" y="207"/>
                    <a:pt x="113" y="203"/>
                  </a:cubicBezTo>
                  <a:cubicBezTo>
                    <a:pt x="114" y="200"/>
                    <a:pt x="116" y="196"/>
                    <a:pt x="117" y="193"/>
                  </a:cubicBezTo>
                  <a:cubicBezTo>
                    <a:pt x="119" y="189"/>
                    <a:pt x="120" y="185"/>
                    <a:pt x="122" y="182"/>
                  </a:cubicBezTo>
                  <a:cubicBezTo>
                    <a:pt x="123" y="178"/>
                    <a:pt x="125" y="174"/>
                    <a:pt x="126" y="170"/>
                  </a:cubicBezTo>
                  <a:cubicBezTo>
                    <a:pt x="129" y="165"/>
                    <a:pt x="131" y="160"/>
                    <a:pt x="134" y="155"/>
                  </a:cubicBezTo>
                  <a:cubicBezTo>
                    <a:pt x="136" y="149"/>
                    <a:pt x="139" y="144"/>
                    <a:pt x="142" y="139"/>
                  </a:cubicBezTo>
                  <a:cubicBezTo>
                    <a:pt x="137" y="144"/>
                    <a:pt x="131" y="149"/>
                    <a:pt x="126" y="154"/>
                  </a:cubicBezTo>
                  <a:cubicBezTo>
                    <a:pt x="121" y="160"/>
                    <a:pt x="118" y="167"/>
                    <a:pt x="116" y="174"/>
                  </a:cubicBezTo>
                  <a:cubicBezTo>
                    <a:pt x="113" y="181"/>
                    <a:pt x="111" y="188"/>
                    <a:pt x="108" y="195"/>
                  </a:cubicBezTo>
                  <a:cubicBezTo>
                    <a:pt x="104" y="202"/>
                    <a:pt x="100" y="209"/>
                    <a:pt x="96" y="216"/>
                  </a:cubicBezTo>
                  <a:cubicBezTo>
                    <a:pt x="94" y="220"/>
                    <a:pt x="92" y="224"/>
                    <a:pt x="90" y="229"/>
                  </a:cubicBezTo>
                  <a:cubicBezTo>
                    <a:pt x="89" y="232"/>
                    <a:pt x="88" y="236"/>
                    <a:pt x="86" y="239"/>
                  </a:cubicBezTo>
                  <a:cubicBezTo>
                    <a:pt x="85" y="240"/>
                    <a:pt x="84" y="240"/>
                    <a:pt x="84" y="239"/>
                  </a:cubicBezTo>
                  <a:cubicBezTo>
                    <a:pt x="83" y="232"/>
                    <a:pt x="88" y="223"/>
                    <a:pt x="91" y="217"/>
                  </a:cubicBezTo>
                  <a:cubicBezTo>
                    <a:pt x="92" y="215"/>
                    <a:pt x="93" y="213"/>
                    <a:pt x="94" y="211"/>
                  </a:cubicBezTo>
                  <a:cubicBezTo>
                    <a:pt x="95" y="209"/>
                    <a:pt x="96" y="207"/>
                    <a:pt x="97" y="205"/>
                  </a:cubicBezTo>
                  <a:cubicBezTo>
                    <a:pt x="99" y="202"/>
                    <a:pt x="102" y="198"/>
                    <a:pt x="104" y="194"/>
                  </a:cubicBezTo>
                  <a:cubicBezTo>
                    <a:pt x="109" y="183"/>
                    <a:pt x="112" y="171"/>
                    <a:pt x="119" y="160"/>
                  </a:cubicBezTo>
                  <a:cubicBezTo>
                    <a:pt x="114" y="164"/>
                    <a:pt x="109" y="169"/>
                    <a:pt x="103" y="173"/>
                  </a:cubicBezTo>
                  <a:cubicBezTo>
                    <a:pt x="99" y="186"/>
                    <a:pt x="93" y="198"/>
                    <a:pt x="87" y="211"/>
                  </a:cubicBezTo>
                  <a:cubicBezTo>
                    <a:pt x="83" y="217"/>
                    <a:pt x="80" y="224"/>
                    <a:pt x="77" y="230"/>
                  </a:cubicBezTo>
                  <a:cubicBezTo>
                    <a:pt x="73" y="237"/>
                    <a:pt x="70" y="244"/>
                    <a:pt x="65" y="250"/>
                  </a:cubicBezTo>
                  <a:cubicBezTo>
                    <a:pt x="64" y="251"/>
                    <a:pt x="62" y="250"/>
                    <a:pt x="63" y="248"/>
                  </a:cubicBezTo>
                  <a:cubicBezTo>
                    <a:pt x="65" y="242"/>
                    <a:pt x="69" y="237"/>
                    <a:pt x="72" y="231"/>
                  </a:cubicBezTo>
                  <a:cubicBezTo>
                    <a:pt x="76" y="224"/>
                    <a:pt x="79" y="217"/>
                    <a:pt x="83" y="211"/>
                  </a:cubicBezTo>
                  <a:cubicBezTo>
                    <a:pt x="86" y="205"/>
                    <a:pt x="89" y="199"/>
                    <a:pt x="92" y="192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98" y="180"/>
                    <a:pt x="100" y="177"/>
                    <a:pt x="101" y="174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77"/>
                    <a:pt x="95" y="179"/>
                    <a:pt x="92" y="181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2" y="207"/>
                    <a:pt x="69" y="212"/>
                    <a:pt x="66" y="217"/>
                  </a:cubicBezTo>
                  <a:cubicBezTo>
                    <a:pt x="63" y="222"/>
                    <a:pt x="59" y="227"/>
                    <a:pt x="56" y="233"/>
                  </a:cubicBezTo>
                  <a:cubicBezTo>
                    <a:pt x="52" y="238"/>
                    <a:pt x="49" y="245"/>
                    <a:pt x="44" y="249"/>
                  </a:cubicBezTo>
                  <a:cubicBezTo>
                    <a:pt x="43" y="249"/>
                    <a:pt x="42" y="248"/>
                    <a:pt x="42" y="247"/>
                  </a:cubicBezTo>
                  <a:cubicBezTo>
                    <a:pt x="43" y="242"/>
                    <a:pt x="49" y="236"/>
                    <a:pt x="52" y="231"/>
                  </a:cubicBezTo>
                  <a:cubicBezTo>
                    <a:pt x="55" y="226"/>
                    <a:pt x="59" y="220"/>
                    <a:pt x="63" y="215"/>
                  </a:cubicBezTo>
                  <a:cubicBezTo>
                    <a:pt x="66" y="211"/>
                    <a:pt x="69" y="206"/>
                    <a:pt x="72" y="202"/>
                  </a:cubicBezTo>
                  <a:cubicBezTo>
                    <a:pt x="74" y="198"/>
                    <a:pt x="77" y="194"/>
                    <a:pt x="80" y="190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69" y="198"/>
                    <a:pt x="66" y="201"/>
                    <a:pt x="63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56" y="214"/>
                    <a:pt x="50" y="224"/>
                    <a:pt x="43" y="233"/>
                  </a:cubicBezTo>
                  <a:cubicBezTo>
                    <a:pt x="38" y="240"/>
                    <a:pt x="38" y="240"/>
                    <a:pt x="38" y="240"/>
                  </a:cubicBezTo>
                  <a:cubicBezTo>
                    <a:pt x="33" y="247"/>
                    <a:pt x="33" y="247"/>
                    <a:pt x="33" y="247"/>
                  </a:cubicBezTo>
                  <a:cubicBezTo>
                    <a:pt x="30" y="251"/>
                    <a:pt x="28" y="256"/>
                    <a:pt x="23" y="259"/>
                  </a:cubicBezTo>
                  <a:cubicBezTo>
                    <a:pt x="23" y="259"/>
                    <a:pt x="22" y="258"/>
                    <a:pt x="22" y="257"/>
                  </a:cubicBezTo>
                  <a:cubicBezTo>
                    <a:pt x="24" y="253"/>
                    <a:pt x="28" y="249"/>
                    <a:pt x="31" y="245"/>
                  </a:cubicBezTo>
                  <a:cubicBezTo>
                    <a:pt x="36" y="238"/>
                    <a:pt x="36" y="238"/>
                    <a:pt x="36" y="238"/>
                  </a:cubicBezTo>
                  <a:cubicBezTo>
                    <a:pt x="41" y="231"/>
                    <a:pt x="41" y="231"/>
                    <a:pt x="41" y="231"/>
                  </a:cubicBezTo>
                  <a:cubicBezTo>
                    <a:pt x="48" y="222"/>
                    <a:pt x="55" y="213"/>
                    <a:pt x="62" y="205"/>
                  </a:cubicBezTo>
                  <a:cubicBezTo>
                    <a:pt x="57" y="208"/>
                    <a:pt x="53" y="212"/>
                    <a:pt x="49" y="215"/>
                  </a:cubicBezTo>
                  <a:cubicBezTo>
                    <a:pt x="45" y="221"/>
                    <a:pt x="40" y="226"/>
                    <a:pt x="34" y="231"/>
                  </a:cubicBezTo>
                  <a:cubicBezTo>
                    <a:pt x="29" y="236"/>
                    <a:pt x="24" y="241"/>
                    <a:pt x="20" y="246"/>
                  </a:cubicBezTo>
                  <a:cubicBezTo>
                    <a:pt x="15" y="251"/>
                    <a:pt x="9" y="255"/>
                    <a:pt x="4" y="260"/>
                  </a:cubicBezTo>
                  <a:cubicBezTo>
                    <a:pt x="2" y="261"/>
                    <a:pt x="0" y="259"/>
                    <a:pt x="2" y="257"/>
                  </a:cubicBezTo>
                  <a:cubicBezTo>
                    <a:pt x="6" y="252"/>
                    <a:pt x="11" y="248"/>
                    <a:pt x="16" y="243"/>
                  </a:cubicBezTo>
                  <a:cubicBezTo>
                    <a:pt x="21" y="239"/>
                    <a:pt x="26" y="234"/>
                    <a:pt x="31" y="230"/>
                  </a:cubicBezTo>
                  <a:cubicBezTo>
                    <a:pt x="34" y="226"/>
                    <a:pt x="39" y="222"/>
                    <a:pt x="43" y="219"/>
                  </a:cubicBezTo>
                  <a:cubicBezTo>
                    <a:pt x="42" y="218"/>
                    <a:pt x="42" y="217"/>
                    <a:pt x="42" y="217"/>
                  </a:cubicBezTo>
                  <a:cubicBezTo>
                    <a:pt x="47" y="212"/>
                    <a:pt x="52" y="207"/>
                    <a:pt x="57" y="203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8" y="194"/>
                    <a:pt x="71" y="191"/>
                    <a:pt x="75" y="189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74" y="188"/>
                    <a:pt x="62" y="193"/>
                    <a:pt x="50" y="198"/>
                  </a:cubicBezTo>
                  <a:cubicBezTo>
                    <a:pt x="44" y="201"/>
                    <a:pt x="38" y="203"/>
                    <a:pt x="32" y="205"/>
                  </a:cubicBezTo>
                  <a:cubicBezTo>
                    <a:pt x="28" y="206"/>
                    <a:pt x="25" y="207"/>
                    <a:pt x="21" y="208"/>
                  </a:cubicBezTo>
                  <a:cubicBezTo>
                    <a:pt x="19" y="209"/>
                    <a:pt x="16" y="210"/>
                    <a:pt x="14" y="210"/>
                  </a:cubicBezTo>
                  <a:cubicBezTo>
                    <a:pt x="13" y="210"/>
                    <a:pt x="13" y="209"/>
                    <a:pt x="13" y="208"/>
                  </a:cubicBezTo>
                  <a:cubicBezTo>
                    <a:pt x="16" y="204"/>
                    <a:pt x="22" y="203"/>
                    <a:pt x="27" y="202"/>
                  </a:cubicBezTo>
                  <a:cubicBezTo>
                    <a:pt x="34" y="200"/>
                    <a:pt x="41" y="198"/>
                    <a:pt x="48" y="195"/>
                  </a:cubicBezTo>
                  <a:cubicBezTo>
                    <a:pt x="55" y="193"/>
                    <a:pt x="61" y="190"/>
                    <a:pt x="68" y="187"/>
                  </a:cubicBezTo>
                  <a:cubicBezTo>
                    <a:pt x="74" y="185"/>
                    <a:pt x="81" y="182"/>
                    <a:pt x="87" y="179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90" y="178"/>
                    <a:pt x="90" y="178"/>
                    <a:pt x="90" y="178"/>
                  </a:cubicBezTo>
                  <a:cubicBezTo>
                    <a:pt x="95" y="174"/>
                    <a:pt x="99" y="170"/>
                    <a:pt x="104" y="166"/>
                  </a:cubicBezTo>
                  <a:cubicBezTo>
                    <a:pt x="102" y="167"/>
                    <a:pt x="100" y="167"/>
                    <a:pt x="98" y="168"/>
                  </a:cubicBezTo>
                  <a:cubicBezTo>
                    <a:pt x="95" y="168"/>
                    <a:pt x="91" y="169"/>
                    <a:pt x="88" y="170"/>
                  </a:cubicBezTo>
                  <a:cubicBezTo>
                    <a:pt x="80" y="172"/>
                    <a:pt x="72" y="175"/>
                    <a:pt x="65" y="179"/>
                  </a:cubicBezTo>
                  <a:cubicBezTo>
                    <a:pt x="59" y="181"/>
                    <a:pt x="52" y="184"/>
                    <a:pt x="46" y="187"/>
                  </a:cubicBezTo>
                  <a:cubicBezTo>
                    <a:pt x="39" y="190"/>
                    <a:pt x="32" y="192"/>
                    <a:pt x="25" y="192"/>
                  </a:cubicBezTo>
                  <a:cubicBezTo>
                    <a:pt x="24" y="192"/>
                    <a:pt x="24" y="191"/>
                    <a:pt x="25" y="191"/>
                  </a:cubicBezTo>
                  <a:cubicBezTo>
                    <a:pt x="32" y="188"/>
                    <a:pt x="40" y="186"/>
                    <a:pt x="47" y="183"/>
                  </a:cubicBezTo>
                  <a:cubicBezTo>
                    <a:pt x="54" y="181"/>
                    <a:pt x="61" y="178"/>
                    <a:pt x="68" y="175"/>
                  </a:cubicBezTo>
                  <a:cubicBezTo>
                    <a:pt x="74" y="172"/>
                    <a:pt x="80" y="169"/>
                    <a:pt x="87" y="167"/>
                  </a:cubicBezTo>
                  <a:cubicBezTo>
                    <a:pt x="92" y="166"/>
                    <a:pt x="101" y="163"/>
                    <a:pt x="106" y="165"/>
                  </a:cubicBezTo>
                  <a:cubicBezTo>
                    <a:pt x="112" y="159"/>
                    <a:pt x="119" y="154"/>
                    <a:pt x="125" y="148"/>
                  </a:cubicBezTo>
                  <a:cubicBezTo>
                    <a:pt x="119" y="150"/>
                    <a:pt x="113" y="152"/>
                    <a:pt x="108" y="154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75" y="164"/>
                    <a:pt x="67" y="167"/>
                    <a:pt x="59" y="170"/>
                  </a:cubicBezTo>
                  <a:cubicBezTo>
                    <a:pt x="54" y="171"/>
                    <a:pt x="50" y="172"/>
                    <a:pt x="46" y="174"/>
                  </a:cubicBezTo>
                  <a:cubicBezTo>
                    <a:pt x="41" y="175"/>
                    <a:pt x="36" y="176"/>
                    <a:pt x="32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6" y="173"/>
                    <a:pt x="44" y="171"/>
                    <a:pt x="51" y="17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9" y="164"/>
                    <a:pt x="74" y="163"/>
                    <a:pt x="78" y="161"/>
                  </a:cubicBezTo>
                  <a:cubicBezTo>
                    <a:pt x="87" y="158"/>
                    <a:pt x="97" y="155"/>
                    <a:pt x="106" y="152"/>
                  </a:cubicBezTo>
                  <a:cubicBezTo>
                    <a:pt x="110" y="151"/>
                    <a:pt x="113" y="149"/>
                    <a:pt x="117" y="148"/>
                  </a:cubicBezTo>
                  <a:cubicBezTo>
                    <a:pt x="121" y="146"/>
                    <a:pt x="125" y="145"/>
                    <a:pt x="129" y="144"/>
                  </a:cubicBezTo>
                  <a:cubicBezTo>
                    <a:pt x="132" y="142"/>
                    <a:pt x="135" y="139"/>
                    <a:pt x="138" y="136"/>
                  </a:cubicBezTo>
                  <a:cubicBezTo>
                    <a:pt x="126" y="141"/>
                    <a:pt x="113" y="145"/>
                    <a:pt x="100" y="149"/>
                  </a:cubicBezTo>
                  <a:cubicBezTo>
                    <a:pt x="93" y="150"/>
                    <a:pt x="85" y="152"/>
                    <a:pt x="78" y="153"/>
                  </a:cubicBezTo>
                  <a:cubicBezTo>
                    <a:pt x="70" y="154"/>
                    <a:pt x="63" y="155"/>
                    <a:pt x="55" y="158"/>
                  </a:cubicBezTo>
                  <a:cubicBezTo>
                    <a:pt x="55" y="158"/>
                    <a:pt x="55" y="157"/>
                    <a:pt x="55" y="157"/>
                  </a:cubicBezTo>
                  <a:cubicBezTo>
                    <a:pt x="60" y="153"/>
                    <a:pt x="66" y="152"/>
                    <a:pt x="73" y="150"/>
                  </a:cubicBezTo>
                  <a:cubicBezTo>
                    <a:pt x="80" y="149"/>
                    <a:pt x="88" y="148"/>
                    <a:pt x="96" y="146"/>
                  </a:cubicBezTo>
                  <a:cubicBezTo>
                    <a:pt x="104" y="144"/>
                    <a:pt x="112" y="142"/>
                    <a:pt x="120" y="139"/>
                  </a:cubicBezTo>
                  <a:cubicBezTo>
                    <a:pt x="124" y="138"/>
                    <a:pt x="128" y="136"/>
                    <a:pt x="131" y="135"/>
                  </a:cubicBezTo>
                  <a:cubicBezTo>
                    <a:pt x="135" y="133"/>
                    <a:pt x="139" y="132"/>
                    <a:pt x="143" y="130"/>
                  </a:cubicBezTo>
                  <a:cubicBezTo>
                    <a:pt x="143" y="130"/>
                    <a:pt x="144" y="130"/>
                    <a:pt x="144" y="130"/>
                  </a:cubicBezTo>
                  <a:cubicBezTo>
                    <a:pt x="147" y="128"/>
                    <a:pt x="149" y="125"/>
                    <a:pt x="152" y="123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29" y="127"/>
                    <a:pt x="97" y="137"/>
                    <a:pt x="66" y="140"/>
                  </a:cubicBezTo>
                  <a:cubicBezTo>
                    <a:pt x="65" y="140"/>
                    <a:pt x="65" y="139"/>
                    <a:pt x="65" y="139"/>
                  </a:cubicBezTo>
                  <a:cubicBezTo>
                    <a:pt x="98" y="132"/>
                    <a:pt x="131" y="125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7" y="108"/>
                    <a:pt x="165" y="108"/>
                    <a:pt x="164" y="109"/>
                  </a:cubicBezTo>
                  <a:cubicBezTo>
                    <a:pt x="160" y="110"/>
                    <a:pt x="157" y="110"/>
                    <a:pt x="153" y="111"/>
                  </a:cubicBezTo>
                  <a:cubicBezTo>
                    <a:pt x="149" y="112"/>
                    <a:pt x="145" y="113"/>
                    <a:pt x="141" y="114"/>
                  </a:cubicBezTo>
                  <a:cubicBezTo>
                    <a:pt x="129" y="116"/>
                    <a:pt x="129" y="116"/>
                    <a:pt x="129" y="116"/>
                  </a:cubicBezTo>
                  <a:cubicBezTo>
                    <a:pt x="118" y="118"/>
                    <a:pt x="118" y="118"/>
                    <a:pt x="118" y="118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2" y="121"/>
                    <a:pt x="99" y="122"/>
                    <a:pt x="95" y="122"/>
                  </a:cubicBezTo>
                  <a:cubicBezTo>
                    <a:pt x="91" y="123"/>
                    <a:pt x="87" y="123"/>
                    <a:pt x="84" y="123"/>
                  </a:cubicBezTo>
                  <a:cubicBezTo>
                    <a:pt x="82" y="123"/>
                    <a:pt x="82" y="122"/>
                    <a:pt x="83" y="121"/>
                  </a:cubicBezTo>
                  <a:cubicBezTo>
                    <a:pt x="90" y="119"/>
                    <a:pt x="98" y="117"/>
                    <a:pt x="105" y="116"/>
                  </a:cubicBezTo>
                  <a:cubicBezTo>
                    <a:pt x="113" y="115"/>
                    <a:pt x="120" y="114"/>
                    <a:pt x="127" y="113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52" y="108"/>
                    <a:pt x="156" y="108"/>
                    <a:pt x="160" y="107"/>
                  </a:cubicBezTo>
                  <a:cubicBezTo>
                    <a:pt x="163" y="107"/>
                    <a:pt x="166" y="106"/>
                    <a:pt x="169" y="105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2" y="99"/>
                    <a:pt x="168" y="99"/>
                    <a:pt x="164" y="100"/>
                  </a:cubicBezTo>
                  <a:cubicBezTo>
                    <a:pt x="158" y="101"/>
                    <a:pt x="151" y="101"/>
                    <a:pt x="145" y="102"/>
                  </a:cubicBezTo>
                  <a:cubicBezTo>
                    <a:pt x="131" y="103"/>
                    <a:pt x="118" y="103"/>
                    <a:pt x="104" y="104"/>
                  </a:cubicBezTo>
                  <a:cubicBezTo>
                    <a:pt x="103" y="104"/>
                    <a:pt x="103" y="102"/>
                    <a:pt x="104" y="102"/>
                  </a:cubicBezTo>
                  <a:cubicBezTo>
                    <a:pt x="111" y="102"/>
                    <a:pt x="118" y="101"/>
                    <a:pt x="124" y="101"/>
                  </a:cubicBezTo>
                  <a:cubicBezTo>
                    <a:pt x="131" y="100"/>
                    <a:pt x="138" y="100"/>
                    <a:pt x="145" y="99"/>
                  </a:cubicBezTo>
                  <a:cubicBezTo>
                    <a:pt x="152" y="98"/>
                    <a:pt x="158" y="97"/>
                    <a:pt x="165" y="96"/>
                  </a:cubicBezTo>
                  <a:cubicBezTo>
                    <a:pt x="170" y="96"/>
                    <a:pt x="176" y="94"/>
                    <a:pt x="181" y="94"/>
                  </a:cubicBezTo>
                  <a:cubicBezTo>
                    <a:pt x="193" y="81"/>
                    <a:pt x="193" y="81"/>
                    <a:pt x="193" y="81"/>
                  </a:cubicBezTo>
                  <a:cubicBezTo>
                    <a:pt x="170" y="89"/>
                    <a:pt x="146" y="91"/>
                    <a:pt x="122" y="91"/>
                  </a:cubicBezTo>
                  <a:cubicBezTo>
                    <a:pt x="121" y="91"/>
                    <a:pt x="121" y="90"/>
                    <a:pt x="122" y="90"/>
                  </a:cubicBezTo>
                  <a:cubicBezTo>
                    <a:pt x="147" y="90"/>
                    <a:pt x="173" y="85"/>
                    <a:pt x="197" y="77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200" y="70"/>
                    <a:pt x="194" y="72"/>
                    <a:pt x="187" y="74"/>
                  </a:cubicBezTo>
                  <a:cubicBezTo>
                    <a:pt x="181" y="75"/>
                    <a:pt x="175" y="77"/>
                    <a:pt x="168" y="78"/>
                  </a:cubicBezTo>
                  <a:cubicBezTo>
                    <a:pt x="161" y="79"/>
                    <a:pt x="154" y="80"/>
                    <a:pt x="147" y="81"/>
                  </a:cubicBezTo>
                  <a:cubicBezTo>
                    <a:pt x="139" y="82"/>
                    <a:pt x="132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8" y="80"/>
                    <a:pt x="132" y="80"/>
                    <a:pt x="136" y="79"/>
                  </a:cubicBezTo>
                  <a:cubicBezTo>
                    <a:pt x="140" y="79"/>
                    <a:pt x="143" y="78"/>
                    <a:pt x="147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62" y="75"/>
                    <a:pt x="165" y="75"/>
                    <a:pt x="169" y="74"/>
                  </a:cubicBezTo>
                  <a:cubicBezTo>
                    <a:pt x="183" y="72"/>
                    <a:pt x="197" y="68"/>
                    <a:pt x="211" y="64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192" y="63"/>
                    <a:pt x="164" y="70"/>
                    <a:pt x="137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65" y="65"/>
                    <a:pt x="194" y="62"/>
                    <a:pt x="222" y="52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9" y="45"/>
                    <a:pt x="229" y="45"/>
                    <a:pt x="229" y="45"/>
                  </a:cubicBezTo>
                  <a:cubicBezTo>
                    <a:pt x="223" y="46"/>
                    <a:pt x="218" y="47"/>
                    <a:pt x="212" y="48"/>
                  </a:cubicBezTo>
                  <a:cubicBezTo>
                    <a:pt x="204" y="49"/>
                    <a:pt x="196" y="50"/>
                    <a:pt x="188" y="52"/>
                  </a:cubicBezTo>
                  <a:cubicBezTo>
                    <a:pt x="181" y="53"/>
                    <a:pt x="173" y="54"/>
                    <a:pt x="165" y="55"/>
                  </a:cubicBezTo>
                  <a:cubicBezTo>
                    <a:pt x="158" y="56"/>
                    <a:pt x="150" y="58"/>
                    <a:pt x="142" y="58"/>
                  </a:cubicBezTo>
                  <a:cubicBezTo>
                    <a:pt x="141" y="58"/>
                    <a:pt x="141" y="57"/>
                    <a:pt x="142" y="56"/>
                  </a:cubicBezTo>
                  <a:cubicBezTo>
                    <a:pt x="149" y="54"/>
                    <a:pt x="158" y="53"/>
                    <a:pt x="165" y="52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212" y="44"/>
                    <a:pt x="212" y="44"/>
                    <a:pt x="212" y="44"/>
                  </a:cubicBezTo>
                  <a:cubicBezTo>
                    <a:pt x="219" y="43"/>
                    <a:pt x="226" y="42"/>
                    <a:pt x="233" y="41"/>
                  </a:cubicBezTo>
                  <a:cubicBezTo>
                    <a:pt x="236" y="38"/>
                    <a:pt x="239" y="34"/>
                    <a:pt x="243" y="31"/>
                  </a:cubicBezTo>
                  <a:cubicBezTo>
                    <a:pt x="238" y="33"/>
                    <a:pt x="234" y="34"/>
                    <a:pt x="230" y="36"/>
                  </a:cubicBezTo>
                  <a:cubicBezTo>
                    <a:pt x="223" y="38"/>
                    <a:pt x="215" y="40"/>
                    <a:pt x="208" y="41"/>
                  </a:cubicBezTo>
                  <a:cubicBezTo>
                    <a:pt x="200" y="43"/>
                    <a:pt x="193" y="43"/>
                    <a:pt x="185" y="44"/>
                  </a:cubicBezTo>
                  <a:cubicBezTo>
                    <a:pt x="178" y="44"/>
                    <a:pt x="170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70" y="44"/>
                    <a:pt x="178" y="43"/>
                    <a:pt x="185" y="42"/>
                  </a:cubicBezTo>
                  <a:cubicBezTo>
                    <a:pt x="192" y="41"/>
                    <a:pt x="200" y="40"/>
                    <a:pt x="207" y="39"/>
                  </a:cubicBezTo>
                  <a:cubicBezTo>
                    <a:pt x="214" y="37"/>
                    <a:pt x="221" y="36"/>
                    <a:pt x="227" y="33"/>
                  </a:cubicBezTo>
                  <a:cubicBezTo>
                    <a:pt x="234" y="31"/>
                    <a:pt x="241" y="27"/>
                    <a:pt x="248" y="26"/>
                  </a:cubicBezTo>
                  <a:cubicBezTo>
                    <a:pt x="248" y="26"/>
                    <a:pt x="248" y="26"/>
                    <a:pt x="248" y="26"/>
                  </a:cubicBezTo>
                  <a:cubicBezTo>
                    <a:pt x="251" y="23"/>
                    <a:pt x="251" y="23"/>
                    <a:pt x="251" y="23"/>
                  </a:cubicBezTo>
                  <a:cubicBezTo>
                    <a:pt x="247" y="24"/>
                    <a:pt x="243" y="25"/>
                    <a:pt x="239" y="26"/>
                  </a:cubicBezTo>
                  <a:cubicBezTo>
                    <a:pt x="232" y="28"/>
                    <a:pt x="225" y="29"/>
                    <a:pt x="218" y="30"/>
                  </a:cubicBezTo>
                  <a:cubicBezTo>
                    <a:pt x="211" y="32"/>
                    <a:pt x="204" y="33"/>
                    <a:pt x="198" y="33"/>
                  </a:cubicBezTo>
                  <a:cubicBezTo>
                    <a:pt x="191" y="34"/>
                    <a:pt x="184" y="35"/>
                    <a:pt x="178" y="35"/>
                  </a:cubicBezTo>
                  <a:cubicBezTo>
                    <a:pt x="177" y="35"/>
                    <a:pt x="177" y="34"/>
                    <a:pt x="178" y="34"/>
                  </a:cubicBezTo>
                  <a:cubicBezTo>
                    <a:pt x="184" y="33"/>
                    <a:pt x="191" y="32"/>
                    <a:pt x="197" y="31"/>
                  </a:cubicBezTo>
                  <a:cubicBezTo>
                    <a:pt x="204" y="30"/>
                    <a:pt x="210" y="29"/>
                    <a:pt x="217" y="27"/>
                  </a:cubicBezTo>
                  <a:cubicBezTo>
                    <a:pt x="223" y="26"/>
                    <a:pt x="229" y="24"/>
                    <a:pt x="236" y="23"/>
                  </a:cubicBezTo>
                  <a:cubicBezTo>
                    <a:pt x="242" y="21"/>
                    <a:pt x="249" y="19"/>
                    <a:pt x="256" y="18"/>
                  </a:cubicBezTo>
                  <a:cubicBezTo>
                    <a:pt x="256" y="18"/>
                    <a:pt x="256" y="18"/>
                    <a:pt x="256" y="18"/>
                  </a:cubicBezTo>
                  <a:cubicBezTo>
                    <a:pt x="254" y="18"/>
                    <a:pt x="252" y="19"/>
                    <a:pt x="249" y="19"/>
                  </a:cubicBezTo>
                  <a:cubicBezTo>
                    <a:pt x="234" y="21"/>
                    <a:pt x="234" y="21"/>
                    <a:pt x="234" y="21"/>
                  </a:cubicBezTo>
                  <a:cubicBezTo>
                    <a:pt x="229" y="21"/>
                    <a:pt x="223" y="22"/>
                    <a:pt x="218" y="22"/>
                  </a:cubicBezTo>
                  <a:cubicBezTo>
                    <a:pt x="212" y="23"/>
                    <a:pt x="207" y="23"/>
                    <a:pt x="202" y="23"/>
                  </a:cubicBezTo>
                  <a:cubicBezTo>
                    <a:pt x="201" y="23"/>
                    <a:pt x="201" y="22"/>
                    <a:pt x="202" y="21"/>
                  </a:cubicBezTo>
                  <a:cubicBezTo>
                    <a:pt x="207" y="21"/>
                    <a:pt x="212" y="21"/>
                    <a:pt x="218" y="20"/>
                  </a:cubicBezTo>
                  <a:cubicBezTo>
                    <a:pt x="223" y="20"/>
                    <a:pt x="229" y="19"/>
                    <a:pt x="234" y="18"/>
                  </a:cubicBezTo>
                  <a:cubicBezTo>
                    <a:pt x="249" y="16"/>
                    <a:pt x="249" y="16"/>
                    <a:pt x="249" y="16"/>
                  </a:cubicBezTo>
                  <a:cubicBezTo>
                    <a:pt x="253" y="15"/>
                    <a:pt x="257" y="14"/>
                    <a:pt x="261" y="14"/>
                  </a:cubicBezTo>
                  <a:cubicBezTo>
                    <a:pt x="268" y="9"/>
                    <a:pt x="276" y="4"/>
                    <a:pt x="285" y="1"/>
                  </a:cubicBezTo>
                  <a:cubicBezTo>
                    <a:pt x="285" y="0"/>
                    <a:pt x="286" y="1"/>
                    <a:pt x="285" y="2"/>
                  </a:cubicBezTo>
                  <a:cubicBezTo>
                    <a:pt x="282" y="3"/>
                    <a:pt x="278" y="5"/>
                    <a:pt x="275" y="7"/>
                  </a:cubicBezTo>
                  <a:cubicBezTo>
                    <a:pt x="272" y="9"/>
                    <a:pt x="269" y="12"/>
                    <a:pt x="266" y="14"/>
                  </a:cubicBezTo>
                  <a:cubicBezTo>
                    <a:pt x="266" y="14"/>
                    <a:pt x="267" y="15"/>
                    <a:pt x="266" y="15"/>
                  </a:cubicBezTo>
                  <a:cubicBezTo>
                    <a:pt x="266" y="23"/>
                    <a:pt x="265" y="30"/>
                    <a:pt x="264" y="37"/>
                  </a:cubicBezTo>
                  <a:cubicBezTo>
                    <a:pt x="262" y="45"/>
                    <a:pt x="261" y="53"/>
                    <a:pt x="259" y="61"/>
                  </a:cubicBezTo>
                  <a:cubicBezTo>
                    <a:pt x="259" y="61"/>
                    <a:pt x="258" y="61"/>
                    <a:pt x="258" y="61"/>
                  </a:cubicBezTo>
                  <a:cubicBezTo>
                    <a:pt x="259" y="46"/>
                    <a:pt x="261" y="32"/>
                    <a:pt x="264" y="17"/>
                  </a:cubicBezTo>
                  <a:cubicBezTo>
                    <a:pt x="263" y="17"/>
                    <a:pt x="263" y="17"/>
                    <a:pt x="262" y="17"/>
                  </a:cubicBezTo>
                  <a:cubicBezTo>
                    <a:pt x="259" y="19"/>
                    <a:pt x="257" y="22"/>
                    <a:pt x="254" y="24"/>
                  </a:cubicBezTo>
                  <a:cubicBezTo>
                    <a:pt x="253" y="36"/>
                    <a:pt x="253" y="47"/>
                    <a:pt x="253" y="59"/>
                  </a:cubicBezTo>
                  <a:cubicBezTo>
                    <a:pt x="253" y="64"/>
                    <a:pt x="253" y="70"/>
                    <a:pt x="254" y="76"/>
                  </a:cubicBezTo>
                  <a:cubicBezTo>
                    <a:pt x="254" y="82"/>
                    <a:pt x="255" y="88"/>
                    <a:pt x="254" y="94"/>
                  </a:cubicBezTo>
                  <a:cubicBezTo>
                    <a:pt x="254" y="95"/>
                    <a:pt x="253" y="95"/>
                    <a:pt x="252" y="94"/>
                  </a:cubicBezTo>
                  <a:cubicBezTo>
                    <a:pt x="249" y="83"/>
                    <a:pt x="249" y="70"/>
                    <a:pt x="249" y="59"/>
                  </a:cubicBezTo>
                  <a:cubicBezTo>
                    <a:pt x="249" y="47"/>
                    <a:pt x="250" y="37"/>
                    <a:pt x="253" y="26"/>
                  </a:cubicBezTo>
                  <a:cubicBezTo>
                    <a:pt x="249" y="29"/>
                    <a:pt x="246" y="33"/>
                    <a:pt x="243" y="36"/>
                  </a:cubicBezTo>
                  <a:cubicBezTo>
                    <a:pt x="243" y="42"/>
                    <a:pt x="242" y="49"/>
                    <a:pt x="242" y="55"/>
                  </a:cubicBezTo>
                  <a:cubicBezTo>
                    <a:pt x="241" y="62"/>
                    <a:pt x="241" y="69"/>
                    <a:pt x="242" y="76"/>
                  </a:cubicBezTo>
                  <a:cubicBezTo>
                    <a:pt x="242" y="89"/>
                    <a:pt x="243" y="102"/>
                    <a:pt x="240" y="115"/>
                  </a:cubicBezTo>
                  <a:cubicBezTo>
                    <a:pt x="240" y="115"/>
                    <a:pt x="239" y="115"/>
                    <a:pt x="239" y="115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5" name="Freeform 1399"/>
            <p:cNvSpPr/>
            <p:nvPr/>
          </p:nvSpPr>
          <p:spPr bwMode="auto">
            <a:xfrm>
              <a:off x="5781675" y="4321175"/>
              <a:ext cx="225425" cy="139700"/>
            </a:xfrm>
            <a:custGeom>
              <a:avLst/>
              <a:gdLst>
                <a:gd name="T0" fmla="*/ 23 w 53"/>
                <a:gd name="T1" fmla="*/ 17 h 33"/>
                <a:gd name="T2" fmla="*/ 38 w 53"/>
                <a:gd name="T3" fmla="*/ 9 h 33"/>
                <a:gd name="T4" fmla="*/ 53 w 53"/>
                <a:gd name="T5" fmla="*/ 0 h 33"/>
                <a:gd name="T6" fmla="*/ 53 w 53"/>
                <a:gd name="T7" fmla="*/ 0 h 33"/>
                <a:gd name="T8" fmla="*/ 41 w 53"/>
                <a:gd name="T9" fmla="*/ 10 h 33"/>
                <a:gd name="T10" fmla="*/ 28 w 53"/>
                <a:gd name="T11" fmla="*/ 18 h 33"/>
                <a:gd name="T12" fmla="*/ 15 w 53"/>
                <a:gd name="T13" fmla="*/ 25 h 33"/>
                <a:gd name="T14" fmla="*/ 1 w 53"/>
                <a:gd name="T15" fmla="*/ 33 h 33"/>
                <a:gd name="T16" fmla="*/ 1 w 53"/>
                <a:gd name="T17" fmla="*/ 32 h 33"/>
                <a:gd name="T18" fmla="*/ 9 w 53"/>
                <a:gd name="T19" fmla="*/ 24 h 33"/>
                <a:gd name="T20" fmla="*/ 23 w 53"/>
                <a:gd name="T2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33">
                  <a:moveTo>
                    <a:pt x="23" y="17"/>
                  </a:moveTo>
                  <a:cubicBezTo>
                    <a:pt x="28" y="14"/>
                    <a:pt x="33" y="11"/>
                    <a:pt x="38" y="9"/>
                  </a:cubicBezTo>
                  <a:cubicBezTo>
                    <a:pt x="43" y="6"/>
                    <a:pt x="48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9" y="4"/>
                    <a:pt x="45" y="7"/>
                    <a:pt x="41" y="10"/>
                  </a:cubicBezTo>
                  <a:cubicBezTo>
                    <a:pt x="37" y="13"/>
                    <a:pt x="33" y="15"/>
                    <a:pt x="28" y="18"/>
                  </a:cubicBezTo>
                  <a:cubicBezTo>
                    <a:pt x="24" y="20"/>
                    <a:pt x="19" y="23"/>
                    <a:pt x="15" y="25"/>
                  </a:cubicBezTo>
                  <a:cubicBezTo>
                    <a:pt x="11" y="28"/>
                    <a:pt x="6" y="32"/>
                    <a:pt x="1" y="33"/>
                  </a:cubicBezTo>
                  <a:cubicBezTo>
                    <a:pt x="1" y="33"/>
                    <a:pt x="0" y="32"/>
                    <a:pt x="1" y="32"/>
                  </a:cubicBezTo>
                  <a:cubicBezTo>
                    <a:pt x="2" y="28"/>
                    <a:pt x="6" y="26"/>
                    <a:pt x="9" y="24"/>
                  </a:cubicBezTo>
                  <a:cubicBezTo>
                    <a:pt x="14" y="22"/>
                    <a:pt x="19" y="19"/>
                    <a:pt x="23" y="17"/>
                  </a:cubicBezTo>
                  <a:close/>
                </a:path>
              </a:pathLst>
            </a:custGeom>
            <a:solidFill>
              <a:srgbClr val="002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2774" name="图片 277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8300" y="0"/>
            <a:ext cx="6882981" cy="5243014"/>
          </a:xfrm>
          <a:prstGeom prst="rect">
            <a:avLst/>
          </a:prstGeom>
        </p:spPr>
      </p:pic>
      <p:sp>
        <p:nvSpPr>
          <p:cNvPr id="2790" name="Freeform 1403"/>
          <p:cNvSpPr>
            <a:spLocks noEditPoints="1"/>
          </p:cNvSpPr>
          <p:nvPr/>
        </p:nvSpPr>
        <p:spPr bwMode="auto">
          <a:xfrm rot="16697924">
            <a:off x="1758990" y="5338806"/>
            <a:ext cx="1731963" cy="879475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91" name="Freeform 1404"/>
          <p:cNvSpPr/>
          <p:nvPr/>
        </p:nvSpPr>
        <p:spPr bwMode="auto">
          <a:xfrm>
            <a:off x="5287963" y="3198813"/>
            <a:ext cx="298450" cy="39688"/>
          </a:xfrm>
          <a:custGeom>
            <a:avLst/>
            <a:gdLst>
              <a:gd name="T0" fmla="*/ 7 w 70"/>
              <a:gd name="T1" fmla="*/ 0 h 9"/>
              <a:gd name="T2" fmla="*/ 1 w 70"/>
              <a:gd name="T3" fmla="*/ 1 h 9"/>
              <a:gd name="T4" fmla="*/ 1 w 70"/>
              <a:gd name="T5" fmla="*/ 3 h 9"/>
              <a:gd name="T6" fmla="*/ 13 w 70"/>
              <a:gd name="T7" fmla="*/ 6 h 9"/>
              <a:gd name="T8" fmla="*/ 31 w 70"/>
              <a:gd name="T9" fmla="*/ 7 h 9"/>
              <a:gd name="T10" fmla="*/ 51 w 70"/>
              <a:gd name="T11" fmla="*/ 7 h 9"/>
              <a:gd name="T12" fmla="*/ 60 w 70"/>
              <a:gd name="T13" fmla="*/ 8 h 9"/>
              <a:gd name="T14" fmla="*/ 70 w 70"/>
              <a:gd name="T15" fmla="*/ 9 h 9"/>
              <a:gd name="T16" fmla="*/ 70 w 70"/>
              <a:gd name="T17" fmla="*/ 9 h 9"/>
              <a:gd name="T18" fmla="*/ 62 w 70"/>
              <a:gd name="T19" fmla="*/ 6 h 9"/>
              <a:gd name="T20" fmla="*/ 53 w 70"/>
              <a:gd name="T21" fmla="*/ 5 h 9"/>
              <a:gd name="T22" fmla="*/ 36 w 70"/>
              <a:gd name="T23" fmla="*/ 3 h 9"/>
              <a:gd name="T24" fmla="*/ 19 w 70"/>
              <a:gd name="T25" fmla="*/ 2 h 9"/>
              <a:gd name="T26" fmla="*/ 7 w 70"/>
              <a:gd name="T27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0" h="9">
                <a:moveTo>
                  <a:pt x="7" y="0"/>
                </a:moveTo>
                <a:cubicBezTo>
                  <a:pt x="5" y="0"/>
                  <a:pt x="3" y="1"/>
                  <a:pt x="1" y="1"/>
                </a:cubicBezTo>
                <a:cubicBezTo>
                  <a:pt x="1" y="2"/>
                  <a:pt x="0" y="3"/>
                  <a:pt x="1" y="3"/>
                </a:cubicBezTo>
                <a:cubicBezTo>
                  <a:pt x="4" y="6"/>
                  <a:pt x="9" y="5"/>
                  <a:pt x="13" y="6"/>
                </a:cubicBezTo>
                <a:cubicBezTo>
                  <a:pt x="19" y="6"/>
                  <a:pt x="25" y="6"/>
                  <a:pt x="31" y="7"/>
                </a:cubicBezTo>
                <a:cubicBezTo>
                  <a:pt x="38" y="7"/>
                  <a:pt x="44" y="7"/>
                  <a:pt x="51" y="7"/>
                </a:cubicBezTo>
                <a:cubicBezTo>
                  <a:pt x="54" y="7"/>
                  <a:pt x="57" y="8"/>
                  <a:pt x="60" y="8"/>
                </a:cubicBezTo>
                <a:cubicBezTo>
                  <a:pt x="64" y="8"/>
                  <a:pt x="67" y="9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67" y="8"/>
                  <a:pt x="64" y="7"/>
                  <a:pt x="62" y="6"/>
                </a:cubicBezTo>
                <a:cubicBezTo>
                  <a:pt x="59" y="6"/>
                  <a:pt x="56" y="5"/>
                  <a:pt x="53" y="5"/>
                </a:cubicBezTo>
                <a:cubicBezTo>
                  <a:pt x="47" y="4"/>
                  <a:pt x="42" y="3"/>
                  <a:pt x="36" y="3"/>
                </a:cubicBezTo>
                <a:cubicBezTo>
                  <a:pt x="30" y="2"/>
                  <a:pt x="24" y="2"/>
                  <a:pt x="19" y="2"/>
                </a:cubicBezTo>
                <a:cubicBezTo>
                  <a:pt x="15" y="2"/>
                  <a:pt x="11" y="0"/>
                  <a:pt x="7" y="0"/>
                </a:cubicBezTo>
              </a:path>
            </a:pathLst>
          </a:custGeom>
          <a:solidFill>
            <a:srgbClr val="CCEC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92" name="Freeform 1403"/>
          <p:cNvSpPr>
            <a:spLocks noEditPoints="1"/>
          </p:cNvSpPr>
          <p:nvPr/>
        </p:nvSpPr>
        <p:spPr bwMode="auto">
          <a:xfrm rot="2493506">
            <a:off x="6144182" y="4340294"/>
            <a:ext cx="1493516" cy="758394"/>
          </a:xfrm>
          <a:custGeom>
            <a:avLst/>
            <a:gdLst>
              <a:gd name="T0" fmla="*/ 263 w 406"/>
              <a:gd name="T1" fmla="*/ 187 h 205"/>
              <a:gd name="T2" fmla="*/ 262 w 406"/>
              <a:gd name="T3" fmla="*/ 187 h 205"/>
              <a:gd name="T4" fmla="*/ 70 w 406"/>
              <a:gd name="T5" fmla="*/ 3 h 205"/>
              <a:gd name="T6" fmla="*/ 113 w 406"/>
              <a:gd name="T7" fmla="*/ 53 h 205"/>
              <a:gd name="T8" fmla="*/ 87 w 406"/>
              <a:gd name="T9" fmla="*/ 39 h 205"/>
              <a:gd name="T10" fmla="*/ 24 w 406"/>
              <a:gd name="T11" fmla="*/ 13 h 205"/>
              <a:gd name="T12" fmla="*/ 26 w 406"/>
              <a:gd name="T13" fmla="*/ 28 h 205"/>
              <a:gd name="T14" fmla="*/ 86 w 406"/>
              <a:gd name="T15" fmla="*/ 55 h 205"/>
              <a:gd name="T16" fmla="*/ 46 w 406"/>
              <a:gd name="T17" fmla="*/ 67 h 205"/>
              <a:gd name="T18" fmla="*/ 132 w 406"/>
              <a:gd name="T19" fmla="*/ 67 h 205"/>
              <a:gd name="T20" fmla="*/ 58 w 406"/>
              <a:gd name="T21" fmla="*/ 83 h 205"/>
              <a:gd name="T22" fmla="*/ 176 w 406"/>
              <a:gd name="T23" fmla="*/ 85 h 205"/>
              <a:gd name="T24" fmla="*/ 79 w 406"/>
              <a:gd name="T25" fmla="*/ 95 h 205"/>
              <a:gd name="T26" fmla="*/ 187 w 406"/>
              <a:gd name="T27" fmla="*/ 88 h 205"/>
              <a:gd name="T28" fmla="*/ 151 w 406"/>
              <a:gd name="T29" fmla="*/ 99 h 205"/>
              <a:gd name="T30" fmla="*/ 226 w 406"/>
              <a:gd name="T31" fmla="*/ 106 h 205"/>
              <a:gd name="T32" fmla="*/ 204 w 406"/>
              <a:gd name="T33" fmla="*/ 110 h 205"/>
              <a:gd name="T34" fmla="*/ 211 w 406"/>
              <a:gd name="T35" fmla="*/ 117 h 205"/>
              <a:gd name="T36" fmla="*/ 196 w 406"/>
              <a:gd name="T37" fmla="*/ 123 h 205"/>
              <a:gd name="T38" fmla="*/ 173 w 406"/>
              <a:gd name="T39" fmla="*/ 143 h 205"/>
              <a:gd name="T40" fmla="*/ 196 w 406"/>
              <a:gd name="T41" fmla="*/ 150 h 205"/>
              <a:gd name="T42" fmla="*/ 202 w 406"/>
              <a:gd name="T43" fmla="*/ 159 h 205"/>
              <a:gd name="T44" fmla="*/ 291 w 406"/>
              <a:gd name="T45" fmla="*/ 160 h 205"/>
              <a:gd name="T46" fmla="*/ 281 w 406"/>
              <a:gd name="T47" fmla="*/ 160 h 205"/>
              <a:gd name="T48" fmla="*/ 280 w 406"/>
              <a:gd name="T49" fmla="*/ 163 h 205"/>
              <a:gd name="T50" fmla="*/ 281 w 406"/>
              <a:gd name="T51" fmla="*/ 162 h 205"/>
              <a:gd name="T52" fmla="*/ 275 w 406"/>
              <a:gd name="T53" fmla="*/ 174 h 205"/>
              <a:gd name="T54" fmla="*/ 272 w 406"/>
              <a:gd name="T55" fmla="*/ 174 h 205"/>
              <a:gd name="T56" fmla="*/ 257 w 406"/>
              <a:gd name="T57" fmla="*/ 180 h 205"/>
              <a:gd name="T58" fmla="*/ 269 w 406"/>
              <a:gd name="T59" fmla="*/ 179 h 205"/>
              <a:gd name="T60" fmla="*/ 336 w 406"/>
              <a:gd name="T61" fmla="*/ 174 h 205"/>
              <a:gd name="T62" fmla="*/ 263 w 406"/>
              <a:gd name="T63" fmla="*/ 186 h 205"/>
              <a:gd name="T64" fmla="*/ 267 w 406"/>
              <a:gd name="T65" fmla="*/ 186 h 205"/>
              <a:gd name="T66" fmla="*/ 347 w 406"/>
              <a:gd name="T67" fmla="*/ 189 h 205"/>
              <a:gd name="T68" fmla="*/ 369 w 406"/>
              <a:gd name="T69" fmla="*/ 189 h 205"/>
              <a:gd name="T70" fmla="*/ 345 w 406"/>
              <a:gd name="T71" fmla="*/ 199 h 205"/>
              <a:gd name="T72" fmla="*/ 404 w 406"/>
              <a:gd name="T73" fmla="*/ 187 h 205"/>
              <a:gd name="T74" fmla="*/ 358 w 406"/>
              <a:gd name="T75" fmla="*/ 143 h 205"/>
              <a:gd name="T76" fmla="*/ 349 w 406"/>
              <a:gd name="T77" fmla="*/ 149 h 205"/>
              <a:gd name="T78" fmla="*/ 329 w 406"/>
              <a:gd name="T79" fmla="*/ 97 h 205"/>
              <a:gd name="T80" fmla="*/ 327 w 406"/>
              <a:gd name="T81" fmla="*/ 95 h 205"/>
              <a:gd name="T82" fmla="*/ 325 w 406"/>
              <a:gd name="T83" fmla="*/ 100 h 205"/>
              <a:gd name="T84" fmla="*/ 327 w 406"/>
              <a:gd name="T85" fmla="*/ 107 h 205"/>
              <a:gd name="T86" fmla="*/ 330 w 406"/>
              <a:gd name="T87" fmla="*/ 163 h 205"/>
              <a:gd name="T88" fmla="*/ 312 w 406"/>
              <a:gd name="T89" fmla="*/ 120 h 205"/>
              <a:gd name="T90" fmla="*/ 304 w 406"/>
              <a:gd name="T91" fmla="*/ 101 h 205"/>
              <a:gd name="T92" fmla="*/ 308 w 406"/>
              <a:gd name="T93" fmla="*/ 125 h 205"/>
              <a:gd name="T94" fmla="*/ 309 w 406"/>
              <a:gd name="T95" fmla="*/ 127 h 205"/>
              <a:gd name="T96" fmla="*/ 303 w 406"/>
              <a:gd name="T97" fmla="*/ 134 h 205"/>
              <a:gd name="T98" fmla="*/ 302 w 406"/>
              <a:gd name="T99" fmla="*/ 132 h 205"/>
              <a:gd name="T100" fmla="*/ 270 w 406"/>
              <a:gd name="T101" fmla="*/ 64 h 205"/>
              <a:gd name="T102" fmla="*/ 301 w 406"/>
              <a:gd name="T103" fmla="*/ 135 h 205"/>
              <a:gd name="T104" fmla="*/ 298 w 406"/>
              <a:gd name="T105" fmla="*/ 143 h 205"/>
              <a:gd name="T106" fmla="*/ 249 w 406"/>
              <a:gd name="T107" fmla="*/ 47 h 205"/>
              <a:gd name="T108" fmla="*/ 272 w 406"/>
              <a:gd name="T109" fmla="*/ 127 h 205"/>
              <a:gd name="T110" fmla="*/ 256 w 406"/>
              <a:gd name="T111" fmla="*/ 106 h 205"/>
              <a:gd name="T112" fmla="*/ 191 w 406"/>
              <a:gd name="T113" fmla="*/ 22 h 205"/>
              <a:gd name="T114" fmla="*/ 242 w 406"/>
              <a:gd name="T115" fmla="*/ 109 h 205"/>
              <a:gd name="T116" fmla="*/ 176 w 406"/>
              <a:gd name="T117" fmla="*/ 28 h 205"/>
              <a:gd name="T118" fmla="*/ 202 w 406"/>
              <a:gd name="T119" fmla="*/ 83 h 205"/>
              <a:gd name="T120" fmla="*/ 146 w 406"/>
              <a:gd name="T121" fmla="*/ 29 h 205"/>
              <a:gd name="T122" fmla="*/ 122 w 406"/>
              <a:gd name="T123" fmla="*/ 22 h 205"/>
              <a:gd name="T124" fmla="*/ 155 w 406"/>
              <a:gd name="T125" fmla="*/ 59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6" h="205">
                <a:moveTo>
                  <a:pt x="262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5" y="188"/>
                  <a:pt x="255" y="188"/>
                  <a:pt x="255" y="188"/>
                </a:cubicBezTo>
                <a:cubicBezTo>
                  <a:pt x="257" y="188"/>
                  <a:pt x="260" y="188"/>
                  <a:pt x="262" y="188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3" y="187"/>
                  <a:pt x="263" y="187"/>
                  <a:pt x="262" y="187"/>
                </a:cubicBezTo>
                <a:moveTo>
                  <a:pt x="264" y="187"/>
                </a:move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2" y="187"/>
                  <a:pt x="262" y="187"/>
                  <a:pt x="262" y="187"/>
                </a:cubicBezTo>
                <a:cubicBezTo>
                  <a:pt x="263" y="187"/>
                  <a:pt x="263" y="187"/>
                  <a:pt x="263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moveTo>
                  <a:pt x="71" y="0"/>
                </a:moveTo>
                <a:cubicBezTo>
                  <a:pt x="70" y="0"/>
                  <a:pt x="69" y="2"/>
                  <a:pt x="70" y="3"/>
                </a:cubicBezTo>
                <a:cubicBezTo>
                  <a:pt x="76" y="8"/>
                  <a:pt x="83" y="13"/>
                  <a:pt x="89" y="17"/>
                </a:cubicBezTo>
                <a:cubicBezTo>
                  <a:pt x="96" y="23"/>
                  <a:pt x="103" y="28"/>
                  <a:pt x="110" y="34"/>
                </a:cubicBezTo>
                <a:cubicBezTo>
                  <a:pt x="116" y="39"/>
                  <a:pt x="122" y="45"/>
                  <a:pt x="128" y="50"/>
                </a:cubicBezTo>
                <a:cubicBezTo>
                  <a:pt x="137" y="58"/>
                  <a:pt x="137" y="58"/>
                  <a:pt x="137" y="58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1" y="64"/>
                  <a:pt x="137" y="63"/>
                  <a:pt x="133" y="62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5" y="47"/>
                  <a:pt x="105" y="47"/>
                  <a:pt x="105" y="47"/>
                </a:cubicBezTo>
                <a:cubicBezTo>
                  <a:pt x="100" y="43"/>
                  <a:pt x="95" y="39"/>
                  <a:pt x="89" y="35"/>
                </a:cubicBezTo>
                <a:cubicBezTo>
                  <a:pt x="83" y="31"/>
                  <a:pt x="77" y="27"/>
                  <a:pt x="70" y="23"/>
                </a:cubicBezTo>
                <a:cubicBezTo>
                  <a:pt x="65" y="20"/>
                  <a:pt x="57" y="14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49" y="13"/>
                  <a:pt x="48" y="14"/>
                  <a:pt x="49" y="15"/>
                </a:cubicBezTo>
                <a:cubicBezTo>
                  <a:pt x="53" y="20"/>
                  <a:pt x="61" y="23"/>
                  <a:pt x="67" y="27"/>
                </a:cubicBezTo>
                <a:cubicBezTo>
                  <a:pt x="77" y="33"/>
                  <a:pt x="77" y="33"/>
                  <a:pt x="77" y="33"/>
                </a:cubicBezTo>
                <a:cubicBezTo>
                  <a:pt x="80" y="35"/>
                  <a:pt x="84" y="37"/>
                  <a:pt x="87" y="39"/>
                </a:cubicBezTo>
                <a:cubicBezTo>
                  <a:pt x="92" y="42"/>
                  <a:pt x="97" y="45"/>
                  <a:pt x="102" y="48"/>
                </a:cubicBezTo>
                <a:cubicBezTo>
                  <a:pt x="106" y="51"/>
                  <a:pt x="111" y="55"/>
                  <a:pt x="116" y="58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1" y="54"/>
                  <a:pt x="96" y="52"/>
                  <a:pt x="91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80" y="43"/>
                  <a:pt x="69" y="35"/>
                  <a:pt x="57" y="29"/>
                </a:cubicBezTo>
                <a:cubicBezTo>
                  <a:pt x="49" y="24"/>
                  <a:pt x="49" y="24"/>
                  <a:pt x="49" y="24"/>
                </a:cubicBezTo>
                <a:cubicBezTo>
                  <a:pt x="40" y="20"/>
                  <a:pt x="40" y="20"/>
                  <a:pt x="40" y="20"/>
                </a:cubicBezTo>
                <a:cubicBezTo>
                  <a:pt x="35" y="17"/>
                  <a:pt x="30" y="13"/>
                  <a:pt x="24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3"/>
                  <a:pt x="22" y="14"/>
                  <a:pt x="23" y="15"/>
                </a:cubicBezTo>
                <a:cubicBezTo>
                  <a:pt x="27" y="19"/>
                  <a:pt x="33" y="21"/>
                  <a:pt x="38" y="23"/>
                </a:cubicBezTo>
                <a:cubicBezTo>
                  <a:pt x="47" y="28"/>
                  <a:pt x="47" y="28"/>
                  <a:pt x="47" y="28"/>
                </a:cubicBezTo>
                <a:cubicBezTo>
                  <a:pt x="56" y="32"/>
                  <a:pt x="56" y="32"/>
                  <a:pt x="56" y="32"/>
                </a:cubicBezTo>
                <a:cubicBezTo>
                  <a:pt x="68" y="38"/>
                  <a:pt x="79" y="44"/>
                  <a:pt x="90" y="50"/>
                </a:cubicBezTo>
                <a:cubicBezTo>
                  <a:pt x="84" y="49"/>
                  <a:pt x="78" y="46"/>
                  <a:pt x="72" y="45"/>
                </a:cubicBezTo>
                <a:cubicBezTo>
                  <a:pt x="65" y="41"/>
                  <a:pt x="57" y="39"/>
                  <a:pt x="49" y="36"/>
                </a:cubicBezTo>
                <a:cubicBezTo>
                  <a:pt x="41" y="33"/>
                  <a:pt x="34" y="31"/>
                  <a:pt x="26" y="28"/>
                </a:cubicBezTo>
                <a:cubicBezTo>
                  <a:pt x="19" y="26"/>
                  <a:pt x="11" y="24"/>
                  <a:pt x="4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1" y="22"/>
                  <a:pt x="0" y="26"/>
                  <a:pt x="3" y="26"/>
                </a:cubicBezTo>
                <a:cubicBezTo>
                  <a:pt x="10" y="29"/>
                  <a:pt x="17" y="31"/>
                  <a:pt x="24" y="33"/>
                </a:cubicBezTo>
                <a:cubicBezTo>
                  <a:pt x="31" y="35"/>
                  <a:pt x="38" y="37"/>
                  <a:pt x="46" y="39"/>
                </a:cubicBezTo>
                <a:cubicBezTo>
                  <a:pt x="51" y="41"/>
                  <a:pt x="57" y="43"/>
                  <a:pt x="63" y="45"/>
                </a:cubicBezTo>
                <a:cubicBezTo>
                  <a:pt x="63" y="45"/>
                  <a:pt x="63" y="46"/>
                  <a:pt x="64" y="47"/>
                </a:cubicBezTo>
                <a:cubicBezTo>
                  <a:pt x="68" y="48"/>
                  <a:pt x="71" y="50"/>
                  <a:pt x="75" y="51"/>
                </a:cubicBezTo>
                <a:cubicBezTo>
                  <a:pt x="79" y="52"/>
                  <a:pt x="82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6"/>
                  <a:pt x="93" y="57"/>
                  <a:pt x="97" y="58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26" y="65"/>
                  <a:pt x="126" y="65"/>
                  <a:pt x="126" y="65"/>
                </a:cubicBezTo>
                <a:cubicBezTo>
                  <a:pt x="115" y="63"/>
                  <a:pt x="103" y="62"/>
                  <a:pt x="92" y="62"/>
                </a:cubicBezTo>
                <a:cubicBezTo>
                  <a:pt x="88" y="62"/>
                  <a:pt x="84" y="62"/>
                  <a:pt x="80" y="63"/>
                </a:cubicBezTo>
                <a:cubicBezTo>
                  <a:pt x="73" y="63"/>
                  <a:pt x="66" y="63"/>
                  <a:pt x="59" y="65"/>
                </a:cubicBezTo>
                <a:cubicBezTo>
                  <a:pt x="54" y="65"/>
                  <a:pt x="50" y="66"/>
                  <a:pt x="46" y="67"/>
                </a:cubicBezTo>
                <a:cubicBezTo>
                  <a:pt x="43" y="67"/>
                  <a:pt x="40" y="67"/>
                  <a:pt x="38" y="69"/>
                </a:cubicBezTo>
                <a:cubicBezTo>
                  <a:pt x="37" y="69"/>
                  <a:pt x="37" y="70"/>
                  <a:pt x="38" y="71"/>
                </a:cubicBezTo>
                <a:cubicBezTo>
                  <a:pt x="39" y="71"/>
                  <a:pt x="41" y="72"/>
                  <a:pt x="43" y="72"/>
                </a:cubicBezTo>
                <a:cubicBezTo>
                  <a:pt x="47" y="72"/>
                  <a:pt x="51" y="71"/>
                  <a:pt x="54" y="70"/>
                </a:cubicBezTo>
                <a:cubicBezTo>
                  <a:pt x="63" y="68"/>
                  <a:pt x="71" y="67"/>
                  <a:pt x="80" y="67"/>
                </a:cubicBezTo>
                <a:cubicBezTo>
                  <a:pt x="88" y="66"/>
                  <a:pt x="96" y="66"/>
                  <a:pt x="104" y="66"/>
                </a:cubicBezTo>
                <a:cubicBezTo>
                  <a:pt x="112" y="66"/>
                  <a:pt x="120" y="66"/>
                  <a:pt x="128" y="66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9" y="69"/>
                  <a:pt x="145" y="71"/>
                  <a:pt x="152" y="73"/>
                </a:cubicBezTo>
                <a:cubicBezTo>
                  <a:pt x="149" y="73"/>
                  <a:pt x="147" y="73"/>
                  <a:pt x="145" y="74"/>
                </a:cubicBezTo>
                <a:cubicBezTo>
                  <a:pt x="141" y="75"/>
                  <a:pt x="137" y="75"/>
                  <a:pt x="132" y="76"/>
                </a:cubicBezTo>
                <a:cubicBezTo>
                  <a:pt x="125" y="77"/>
                  <a:pt x="117" y="77"/>
                  <a:pt x="110" y="77"/>
                </a:cubicBezTo>
                <a:cubicBezTo>
                  <a:pt x="108" y="77"/>
                  <a:pt x="106" y="77"/>
                  <a:pt x="105" y="77"/>
                </a:cubicBezTo>
                <a:cubicBezTo>
                  <a:pt x="99" y="77"/>
                  <a:pt x="92" y="76"/>
                  <a:pt x="86" y="76"/>
                </a:cubicBezTo>
                <a:cubicBezTo>
                  <a:pt x="84" y="76"/>
                  <a:pt x="82" y="76"/>
                  <a:pt x="81" y="77"/>
                </a:cubicBezTo>
                <a:cubicBezTo>
                  <a:pt x="72" y="77"/>
                  <a:pt x="64" y="78"/>
                  <a:pt x="57" y="81"/>
                </a:cubicBezTo>
                <a:cubicBezTo>
                  <a:pt x="57" y="82"/>
                  <a:pt x="57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66" y="82"/>
                  <a:pt x="75" y="80"/>
                  <a:pt x="84" y="80"/>
                </a:cubicBezTo>
                <a:cubicBezTo>
                  <a:pt x="90" y="80"/>
                  <a:pt x="95" y="79"/>
                  <a:pt x="101" y="79"/>
                </a:cubicBezTo>
                <a:cubicBezTo>
                  <a:pt x="104" y="79"/>
                  <a:pt x="106" y="79"/>
                  <a:pt x="109" y="79"/>
                </a:cubicBezTo>
                <a:cubicBezTo>
                  <a:pt x="112" y="80"/>
                  <a:pt x="114" y="80"/>
                  <a:pt x="117" y="80"/>
                </a:cubicBezTo>
                <a:cubicBezTo>
                  <a:pt x="122" y="80"/>
                  <a:pt x="128" y="79"/>
                  <a:pt x="133" y="79"/>
                </a:cubicBezTo>
                <a:cubicBezTo>
                  <a:pt x="139" y="79"/>
                  <a:pt x="150" y="78"/>
                  <a:pt x="154" y="74"/>
                </a:cubicBezTo>
                <a:cubicBezTo>
                  <a:pt x="163" y="77"/>
                  <a:pt x="173" y="81"/>
                  <a:pt x="182" y="85"/>
                </a:cubicBezTo>
                <a:cubicBezTo>
                  <a:pt x="180" y="85"/>
                  <a:pt x="178" y="85"/>
                  <a:pt x="176" y="85"/>
                </a:cubicBezTo>
                <a:cubicBezTo>
                  <a:pt x="171" y="85"/>
                  <a:pt x="166" y="85"/>
                  <a:pt x="161" y="85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1" y="86"/>
                  <a:pt x="136" y="87"/>
                  <a:pt x="131" y="87"/>
                </a:cubicBezTo>
                <a:cubicBezTo>
                  <a:pt x="121" y="88"/>
                  <a:pt x="111" y="89"/>
                  <a:pt x="102" y="89"/>
                </a:cubicBezTo>
                <a:cubicBezTo>
                  <a:pt x="97" y="90"/>
                  <a:pt x="91" y="90"/>
                  <a:pt x="86" y="91"/>
                </a:cubicBezTo>
                <a:cubicBezTo>
                  <a:pt x="81" y="91"/>
                  <a:pt x="76" y="93"/>
                  <a:pt x="72" y="93"/>
                </a:cubicBezTo>
                <a:cubicBezTo>
                  <a:pt x="71" y="93"/>
                  <a:pt x="71" y="93"/>
                  <a:pt x="70" y="93"/>
                </a:cubicBezTo>
                <a:cubicBezTo>
                  <a:pt x="70" y="93"/>
                  <a:pt x="70" y="93"/>
                  <a:pt x="70" y="93"/>
                </a:cubicBezTo>
                <a:cubicBezTo>
                  <a:pt x="73" y="94"/>
                  <a:pt x="76" y="95"/>
                  <a:pt x="79" y="95"/>
                </a:cubicBezTo>
                <a:cubicBezTo>
                  <a:pt x="84" y="95"/>
                  <a:pt x="89" y="93"/>
                  <a:pt x="93" y="93"/>
                </a:cubicBezTo>
                <a:cubicBezTo>
                  <a:pt x="99" y="92"/>
                  <a:pt x="104" y="92"/>
                  <a:pt x="109" y="91"/>
                </a:cubicBezTo>
                <a:cubicBezTo>
                  <a:pt x="115" y="90"/>
                  <a:pt x="120" y="90"/>
                  <a:pt x="126" y="89"/>
                </a:cubicBezTo>
                <a:cubicBezTo>
                  <a:pt x="131" y="89"/>
                  <a:pt x="137" y="88"/>
                  <a:pt x="143" y="88"/>
                </a:cubicBezTo>
                <a:cubicBezTo>
                  <a:pt x="147" y="88"/>
                  <a:pt x="150" y="88"/>
                  <a:pt x="154" y="88"/>
                </a:cubicBezTo>
                <a:cubicBezTo>
                  <a:pt x="156" y="88"/>
                  <a:pt x="158" y="88"/>
                  <a:pt x="159" y="88"/>
                </a:cubicBezTo>
                <a:cubicBezTo>
                  <a:pt x="164" y="88"/>
                  <a:pt x="169" y="88"/>
                  <a:pt x="173" y="88"/>
                </a:cubicBezTo>
                <a:cubicBezTo>
                  <a:pt x="174" y="88"/>
                  <a:pt x="175" y="88"/>
                  <a:pt x="176" y="88"/>
                </a:cubicBezTo>
                <a:cubicBezTo>
                  <a:pt x="180" y="88"/>
                  <a:pt x="184" y="88"/>
                  <a:pt x="187" y="88"/>
                </a:cubicBezTo>
                <a:cubicBezTo>
                  <a:pt x="192" y="90"/>
                  <a:pt x="196" y="92"/>
                  <a:pt x="200" y="94"/>
                </a:cubicBezTo>
                <a:cubicBezTo>
                  <a:pt x="193" y="93"/>
                  <a:pt x="185" y="93"/>
                  <a:pt x="178" y="93"/>
                </a:cubicBezTo>
                <a:cubicBezTo>
                  <a:pt x="170" y="93"/>
                  <a:pt x="162" y="93"/>
                  <a:pt x="155" y="94"/>
                </a:cubicBezTo>
                <a:cubicBezTo>
                  <a:pt x="146" y="95"/>
                  <a:pt x="137" y="97"/>
                  <a:pt x="129" y="99"/>
                </a:cubicBezTo>
                <a:cubicBezTo>
                  <a:pt x="120" y="101"/>
                  <a:pt x="111" y="103"/>
                  <a:pt x="103" y="103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5" y="105"/>
                  <a:pt x="108" y="105"/>
                  <a:pt x="111" y="105"/>
                </a:cubicBezTo>
                <a:cubicBezTo>
                  <a:pt x="115" y="105"/>
                  <a:pt x="120" y="104"/>
                  <a:pt x="124" y="103"/>
                </a:cubicBezTo>
                <a:cubicBezTo>
                  <a:pt x="133" y="101"/>
                  <a:pt x="142" y="100"/>
                  <a:pt x="151" y="99"/>
                </a:cubicBezTo>
                <a:cubicBezTo>
                  <a:pt x="160" y="98"/>
                  <a:pt x="169" y="97"/>
                  <a:pt x="178" y="97"/>
                </a:cubicBezTo>
                <a:cubicBezTo>
                  <a:pt x="178" y="97"/>
                  <a:pt x="179" y="97"/>
                  <a:pt x="179" y="97"/>
                </a:cubicBezTo>
                <a:cubicBezTo>
                  <a:pt x="184" y="97"/>
                  <a:pt x="189" y="97"/>
                  <a:pt x="193" y="97"/>
                </a:cubicBezTo>
                <a:cubicBezTo>
                  <a:pt x="198" y="98"/>
                  <a:pt x="203" y="98"/>
                  <a:pt x="208" y="99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9" y="99"/>
                  <a:pt x="209" y="98"/>
                  <a:pt x="210" y="98"/>
                </a:cubicBezTo>
                <a:cubicBezTo>
                  <a:pt x="220" y="103"/>
                  <a:pt x="220" y="103"/>
                  <a:pt x="220" y="103"/>
                </a:cubicBezTo>
                <a:cubicBezTo>
                  <a:pt x="220" y="103"/>
                  <a:pt x="221" y="104"/>
                  <a:pt x="222" y="104"/>
                </a:cubicBezTo>
                <a:cubicBezTo>
                  <a:pt x="223" y="105"/>
                  <a:pt x="224" y="105"/>
                  <a:pt x="226" y="106"/>
                </a:cubicBezTo>
                <a:cubicBezTo>
                  <a:pt x="228" y="108"/>
                  <a:pt x="231" y="109"/>
                  <a:pt x="231" y="109"/>
                </a:cubicBezTo>
                <a:cubicBezTo>
                  <a:pt x="222" y="108"/>
                  <a:pt x="212" y="108"/>
                  <a:pt x="202" y="108"/>
                </a:cubicBezTo>
                <a:cubicBezTo>
                  <a:pt x="201" y="108"/>
                  <a:pt x="200" y="108"/>
                  <a:pt x="199" y="108"/>
                </a:cubicBezTo>
                <a:cubicBezTo>
                  <a:pt x="190" y="108"/>
                  <a:pt x="182" y="108"/>
                  <a:pt x="174" y="108"/>
                </a:cubicBezTo>
                <a:cubicBezTo>
                  <a:pt x="156" y="110"/>
                  <a:pt x="138" y="113"/>
                  <a:pt x="120" y="118"/>
                </a:cubicBezTo>
                <a:cubicBezTo>
                  <a:pt x="120" y="118"/>
                  <a:pt x="120" y="119"/>
                  <a:pt x="120" y="119"/>
                </a:cubicBezTo>
                <a:cubicBezTo>
                  <a:pt x="120" y="119"/>
                  <a:pt x="120" y="119"/>
                  <a:pt x="120" y="119"/>
                </a:cubicBezTo>
                <a:cubicBezTo>
                  <a:pt x="139" y="115"/>
                  <a:pt x="158" y="113"/>
                  <a:pt x="177" y="111"/>
                </a:cubicBezTo>
                <a:cubicBezTo>
                  <a:pt x="186" y="111"/>
                  <a:pt x="195" y="110"/>
                  <a:pt x="204" y="110"/>
                </a:cubicBezTo>
                <a:cubicBezTo>
                  <a:pt x="205" y="110"/>
                  <a:pt x="206" y="110"/>
                  <a:pt x="207" y="110"/>
                </a:cubicBezTo>
                <a:cubicBezTo>
                  <a:pt x="211" y="110"/>
                  <a:pt x="217" y="111"/>
                  <a:pt x="222" y="111"/>
                </a:cubicBezTo>
                <a:cubicBezTo>
                  <a:pt x="226" y="111"/>
                  <a:pt x="231" y="112"/>
                  <a:pt x="236" y="112"/>
                </a:cubicBezTo>
                <a:cubicBezTo>
                  <a:pt x="237" y="112"/>
                  <a:pt x="237" y="112"/>
                  <a:pt x="237" y="112"/>
                </a:cubicBezTo>
                <a:cubicBezTo>
                  <a:pt x="243" y="116"/>
                  <a:pt x="243" y="116"/>
                  <a:pt x="243" y="116"/>
                </a:cubicBezTo>
                <a:cubicBezTo>
                  <a:pt x="242" y="116"/>
                  <a:pt x="240" y="116"/>
                  <a:pt x="239" y="116"/>
                </a:cubicBezTo>
                <a:cubicBezTo>
                  <a:pt x="238" y="116"/>
                  <a:pt x="238" y="116"/>
                  <a:pt x="238" y="116"/>
                </a:cubicBezTo>
                <a:cubicBezTo>
                  <a:pt x="234" y="116"/>
                  <a:pt x="230" y="116"/>
                  <a:pt x="226" y="116"/>
                </a:cubicBezTo>
                <a:cubicBezTo>
                  <a:pt x="221" y="116"/>
                  <a:pt x="216" y="116"/>
                  <a:pt x="211" y="117"/>
                </a:cubicBezTo>
                <a:cubicBezTo>
                  <a:pt x="207" y="118"/>
                  <a:pt x="202" y="118"/>
                  <a:pt x="197" y="119"/>
                </a:cubicBezTo>
                <a:cubicBezTo>
                  <a:pt x="184" y="121"/>
                  <a:pt x="184" y="121"/>
                  <a:pt x="184" y="121"/>
                </a:cubicBezTo>
                <a:cubicBezTo>
                  <a:pt x="170" y="123"/>
                  <a:pt x="170" y="123"/>
                  <a:pt x="170" y="123"/>
                </a:cubicBezTo>
                <a:cubicBezTo>
                  <a:pt x="166" y="123"/>
                  <a:pt x="162" y="124"/>
                  <a:pt x="157" y="125"/>
                </a:cubicBezTo>
                <a:cubicBezTo>
                  <a:pt x="153" y="125"/>
                  <a:pt x="149" y="126"/>
                  <a:pt x="145" y="128"/>
                </a:cubicBezTo>
                <a:cubicBezTo>
                  <a:pt x="143" y="128"/>
                  <a:pt x="144" y="130"/>
                  <a:pt x="145" y="130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54" y="130"/>
                  <a:pt x="162" y="129"/>
                  <a:pt x="170" y="127"/>
                </a:cubicBezTo>
                <a:cubicBezTo>
                  <a:pt x="179" y="126"/>
                  <a:pt x="188" y="124"/>
                  <a:pt x="196" y="123"/>
                </a:cubicBezTo>
                <a:cubicBezTo>
                  <a:pt x="204" y="122"/>
                  <a:pt x="213" y="121"/>
                  <a:pt x="221" y="120"/>
                </a:cubicBezTo>
                <a:cubicBezTo>
                  <a:pt x="226" y="120"/>
                  <a:pt x="230" y="119"/>
                  <a:pt x="235" y="119"/>
                </a:cubicBezTo>
                <a:cubicBezTo>
                  <a:pt x="238" y="119"/>
                  <a:pt x="242" y="118"/>
                  <a:pt x="246" y="118"/>
                </a:cubicBezTo>
                <a:cubicBezTo>
                  <a:pt x="256" y="124"/>
                  <a:pt x="256" y="124"/>
                  <a:pt x="256" y="124"/>
                </a:cubicBezTo>
                <a:cubicBezTo>
                  <a:pt x="251" y="124"/>
                  <a:pt x="246" y="125"/>
                  <a:pt x="241" y="126"/>
                </a:cubicBezTo>
                <a:cubicBezTo>
                  <a:pt x="234" y="127"/>
                  <a:pt x="227" y="128"/>
                  <a:pt x="219" y="129"/>
                </a:cubicBezTo>
                <a:cubicBezTo>
                  <a:pt x="203" y="131"/>
                  <a:pt x="188" y="137"/>
                  <a:pt x="173" y="141"/>
                </a:cubicBezTo>
                <a:cubicBezTo>
                  <a:pt x="172" y="142"/>
                  <a:pt x="172" y="143"/>
                  <a:pt x="173" y="143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81" y="140"/>
                  <a:pt x="189" y="139"/>
                  <a:pt x="196" y="137"/>
                </a:cubicBezTo>
                <a:cubicBezTo>
                  <a:pt x="204" y="135"/>
                  <a:pt x="212" y="134"/>
                  <a:pt x="220" y="133"/>
                </a:cubicBezTo>
                <a:cubicBezTo>
                  <a:pt x="228" y="131"/>
                  <a:pt x="236" y="130"/>
                  <a:pt x="244" y="129"/>
                </a:cubicBezTo>
                <a:cubicBezTo>
                  <a:pt x="249" y="129"/>
                  <a:pt x="256" y="129"/>
                  <a:pt x="262" y="127"/>
                </a:cubicBezTo>
                <a:cubicBezTo>
                  <a:pt x="280" y="138"/>
                  <a:pt x="280" y="138"/>
                  <a:pt x="280" y="138"/>
                </a:cubicBezTo>
                <a:cubicBezTo>
                  <a:pt x="275" y="138"/>
                  <a:pt x="271" y="138"/>
                  <a:pt x="267" y="138"/>
                </a:cubicBezTo>
                <a:cubicBezTo>
                  <a:pt x="243" y="138"/>
                  <a:pt x="219" y="142"/>
                  <a:pt x="196" y="149"/>
                </a:cubicBezTo>
                <a:cubicBezTo>
                  <a:pt x="196" y="149"/>
                  <a:pt x="196" y="150"/>
                  <a:pt x="196" y="150"/>
                </a:cubicBezTo>
                <a:cubicBezTo>
                  <a:pt x="196" y="150"/>
                  <a:pt x="196" y="150"/>
                  <a:pt x="196" y="150"/>
                </a:cubicBezTo>
                <a:cubicBezTo>
                  <a:pt x="218" y="143"/>
                  <a:pt x="239" y="141"/>
                  <a:pt x="261" y="141"/>
                </a:cubicBezTo>
                <a:cubicBezTo>
                  <a:pt x="269" y="141"/>
                  <a:pt x="278" y="141"/>
                  <a:pt x="286" y="142"/>
                </a:cubicBezTo>
                <a:cubicBezTo>
                  <a:pt x="286" y="142"/>
                  <a:pt x="289" y="144"/>
                  <a:pt x="292" y="146"/>
                </a:cubicBezTo>
                <a:cubicBezTo>
                  <a:pt x="295" y="148"/>
                  <a:pt x="298" y="150"/>
                  <a:pt x="298" y="150"/>
                </a:cubicBezTo>
                <a:cubicBezTo>
                  <a:pt x="291" y="149"/>
                  <a:pt x="283" y="149"/>
                  <a:pt x="275" y="149"/>
                </a:cubicBezTo>
                <a:cubicBezTo>
                  <a:pt x="274" y="149"/>
                  <a:pt x="272" y="149"/>
                  <a:pt x="271" y="149"/>
                </a:cubicBezTo>
                <a:cubicBezTo>
                  <a:pt x="264" y="149"/>
                  <a:pt x="258" y="149"/>
                  <a:pt x="252" y="149"/>
                </a:cubicBezTo>
                <a:cubicBezTo>
                  <a:pt x="244" y="150"/>
                  <a:pt x="236" y="151"/>
                  <a:pt x="227" y="152"/>
                </a:cubicBezTo>
                <a:cubicBezTo>
                  <a:pt x="219" y="154"/>
                  <a:pt x="210" y="156"/>
                  <a:pt x="202" y="159"/>
                </a:cubicBezTo>
                <a:cubicBezTo>
                  <a:pt x="202" y="159"/>
                  <a:pt x="202" y="159"/>
                  <a:pt x="202" y="159"/>
                </a:cubicBezTo>
                <a:cubicBezTo>
                  <a:pt x="206" y="159"/>
                  <a:pt x="211" y="158"/>
                  <a:pt x="215" y="157"/>
                </a:cubicBezTo>
                <a:cubicBezTo>
                  <a:pt x="220" y="157"/>
                  <a:pt x="224" y="156"/>
                  <a:pt x="229" y="156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46" y="154"/>
                  <a:pt x="250" y="154"/>
                  <a:pt x="254" y="153"/>
                </a:cubicBezTo>
                <a:cubicBezTo>
                  <a:pt x="263" y="153"/>
                  <a:pt x="271" y="153"/>
                  <a:pt x="279" y="153"/>
                </a:cubicBezTo>
                <a:cubicBezTo>
                  <a:pt x="288" y="153"/>
                  <a:pt x="296" y="153"/>
                  <a:pt x="304" y="154"/>
                </a:cubicBezTo>
                <a:cubicBezTo>
                  <a:pt x="316" y="162"/>
                  <a:pt x="316" y="162"/>
                  <a:pt x="316" y="162"/>
                </a:cubicBezTo>
                <a:cubicBezTo>
                  <a:pt x="308" y="161"/>
                  <a:pt x="300" y="161"/>
                  <a:pt x="291" y="160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2" y="160"/>
                  <a:pt x="282" y="160"/>
                  <a:pt x="282" y="160"/>
                </a:cubicBezTo>
                <a:cubicBezTo>
                  <a:pt x="281" y="160"/>
                  <a:pt x="281" y="160"/>
                  <a:pt x="281" y="160"/>
                </a:cubicBezTo>
                <a:cubicBezTo>
                  <a:pt x="279" y="160"/>
                  <a:pt x="279" y="160"/>
                  <a:pt x="279" y="160"/>
                </a:cubicBezTo>
                <a:cubicBezTo>
                  <a:pt x="275" y="160"/>
                  <a:pt x="271" y="160"/>
                  <a:pt x="267" y="161"/>
                </a:cubicBezTo>
                <a:cubicBezTo>
                  <a:pt x="251" y="161"/>
                  <a:pt x="234" y="163"/>
                  <a:pt x="219" y="167"/>
                </a:cubicBezTo>
                <a:cubicBezTo>
                  <a:pt x="218" y="167"/>
                  <a:pt x="218" y="168"/>
                  <a:pt x="219" y="168"/>
                </a:cubicBezTo>
                <a:cubicBezTo>
                  <a:pt x="219" y="168"/>
                  <a:pt x="219" y="168"/>
                  <a:pt x="219" y="168"/>
                </a:cubicBezTo>
                <a:cubicBezTo>
                  <a:pt x="236" y="166"/>
                  <a:pt x="252" y="164"/>
                  <a:pt x="269" y="163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279" y="163"/>
                  <a:pt x="279" y="163"/>
                  <a:pt x="279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1" y="163"/>
                  <a:pt x="281" y="163"/>
                  <a:pt x="281" y="163"/>
                </a:cubicBezTo>
                <a:cubicBezTo>
                  <a:pt x="280" y="163"/>
                  <a:pt x="280" y="162"/>
                  <a:pt x="280" y="162"/>
                </a:cubicBezTo>
                <a:cubicBezTo>
                  <a:pt x="280" y="162"/>
                  <a:pt x="280" y="162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3"/>
                  <a:pt x="280" y="163"/>
                  <a:pt x="280" y="163"/>
                </a:cubicBezTo>
                <a:cubicBezTo>
                  <a:pt x="280" y="162"/>
                  <a:pt x="280" y="162"/>
                  <a:pt x="280" y="162"/>
                </a:cubicBezTo>
                <a:cubicBezTo>
                  <a:pt x="281" y="162"/>
                  <a:pt x="281" y="162"/>
                  <a:pt x="281" y="162"/>
                </a:cubicBezTo>
                <a:cubicBezTo>
                  <a:pt x="282" y="162"/>
                  <a:pt x="282" y="162"/>
                  <a:pt x="282" y="162"/>
                </a:cubicBezTo>
                <a:cubicBezTo>
                  <a:pt x="283" y="162"/>
                  <a:pt x="284" y="162"/>
                  <a:pt x="286" y="162"/>
                </a:cubicBezTo>
                <a:cubicBezTo>
                  <a:pt x="289" y="162"/>
                  <a:pt x="291" y="162"/>
                  <a:pt x="294" y="163"/>
                </a:cubicBezTo>
                <a:cubicBezTo>
                  <a:pt x="303" y="163"/>
                  <a:pt x="311" y="163"/>
                  <a:pt x="320" y="164"/>
                </a:cubicBezTo>
                <a:cubicBezTo>
                  <a:pt x="329" y="170"/>
                  <a:pt x="329" y="170"/>
                  <a:pt x="329" y="170"/>
                </a:cubicBezTo>
                <a:cubicBezTo>
                  <a:pt x="330" y="171"/>
                  <a:pt x="330" y="171"/>
                  <a:pt x="330" y="171"/>
                </a:cubicBezTo>
                <a:cubicBezTo>
                  <a:pt x="323" y="171"/>
                  <a:pt x="317" y="172"/>
                  <a:pt x="310" y="172"/>
                </a:cubicBezTo>
                <a:cubicBezTo>
                  <a:pt x="301" y="172"/>
                  <a:pt x="291" y="173"/>
                  <a:pt x="282" y="173"/>
                </a:cubicBezTo>
                <a:cubicBezTo>
                  <a:pt x="275" y="174"/>
                  <a:pt x="275" y="174"/>
                  <a:pt x="275" y="174"/>
                </a:cubicBezTo>
                <a:cubicBezTo>
                  <a:pt x="273" y="174"/>
                  <a:pt x="273" y="174"/>
                  <a:pt x="273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72" y="174"/>
                  <a:pt x="272" y="174"/>
                  <a:pt x="272" y="174"/>
                </a:cubicBezTo>
                <a:cubicBezTo>
                  <a:pt x="269" y="175"/>
                  <a:pt x="269" y="175"/>
                  <a:pt x="269" y="175"/>
                </a:cubicBezTo>
                <a:cubicBezTo>
                  <a:pt x="264" y="175"/>
                  <a:pt x="260" y="175"/>
                  <a:pt x="255" y="176"/>
                </a:cubicBezTo>
                <a:cubicBezTo>
                  <a:pt x="246" y="177"/>
                  <a:pt x="237" y="177"/>
                  <a:pt x="228" y="179"/>
                </a:cubicBezTo>
                <a:cubicBezTo>
                  <a:pt x="227" y="180"/>
                  <a:pt x="228" y="181"/>
                  <a:pt x="229" y="181"/>
                </a:cubicBezTo>
                <a:cubicBezTo>
                  <a:pt x="230" y="181"/>
                  <a:pt x="232" y="181"/>
                  <a:pt x="234" y="181"/>
                </a:cubicBezTo>
                <a:cubicBezTo>
                  <a:pt x="241" y="181"/>
                  <a:pt x="249" y="181"/>
                  <a:pt x="257" y="180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7" y="179"/>
                  <a:pt x="267" y="179"/>
                  <a:pt x="267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9" y="179"/>
                  <a:pt x="269" y="179"/>
                </a:cubicBezTo>
                <a:cubicBezTo>
                  <a:pt x="269" y="179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8" y="178"/>
                  <a:pt x="268" y="178"/>
                  <a:pt x="268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69" y="178"/>
                  <a:pt x="269" y="178"/>
                  <a:pt x="269" y="178"/>
                </a:cubicBezTo>
                <a:cubicBezTo>
                  <a:pt x="270" y="178"/>
                  <a:pt x="270" y="178"/>
                  <a:pt x="270" y="178"/>
                </a:cubicBezTo>
                <a:cubicBezTo>
                  <a:pt x="284" y="178"/>
                  <a:pt x="284" y="178"/>
                  <a:pt x="284" y="178"/>
                </a:cubicBezTo>
                <a:cubicBezTo>
                  <a:pt x="293" y="177"/>
                  <a:pt x="302" y="177"/>
                  <a:pt x="311" y="176"/>
                </a:cubicBezTo>
                <a:cubicBezTo>
                  <a:pt x="319" y="176"/>
                  <a:pt x="328" y="175"/>
                  <a:pt x="336" y="174"/>
                </a:cubicBezTo>
                <a:cubicBezTo>
                  <a:pt x="340" y="177"/>
                  <a:pt x="345" y="179"/>
                  <a:pt x="350" y="182"/>
                </a:cubicBezTo>
                <a:cubicBezTo>
                  <a:pt x="344" y="181"/>
                  <a:pt x="339" y="181"/>
                  <a:pt x="334" y="181"/>
                </a:cubicBezTo>
                <a:cubicBezTo>
                  <a:pt x="327" y="181"/>
                  <a:pt x="321" y="180"/>
                  <a:pt x="315" y="180"/>
                </a:cubicBezTo>
                <a:cubicBezTo>
                  <a:pt x="312" y="180"/>
                  <a:pt x="310" y="180"/>
                  <a:pt x="307" y="181"/>
                </a:cubicBezTo>
                <a:cubicBezTo>
                  <a:pt x="298" y="181"/>
                  <a:pt x="289" y="182"/>
                  <a:pt x="280" y="183"/>
                </a:cubicBezTo>
                <a:cubicBezTo>
                  <a:pt x="276" y="184"/>
                  <a:pt x="272" y="184"/>
                  <a:pt x="267" y="185"/>
                </a:cubicBezTo>
                <a:cubicBezTo>
                  <a:pt x="264" y="186"/>
                  <a:pt x="264" y="186"/>
                  <a:pt x="264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3" y="186"/>
                  <a:pt x="263" y="186"/>
                </a:cubicBezTo>
                <a:cubicBezTo>
                  <a:pt x="263" y="186"/>
                  <a:pt x="264" y="187"/>
                  <a:pt x="264" y="187"/>
                </a:cubicBezTo>
                <a:cubicBezTo>
                  <a:pt x="264" y="187"/>
                  <a:pt x="264" y="187"/>
                  <a:pt x="264" y="187"/>
                </a:cubicBezTo>
                <a:cubicBezTo>
                  <a:pt x="267" y="186"/>
                  <a:pt x="267" y="186"/>
                  <a:pt x="267" y="186"/>
                </a:cubicBezTo>
                <a:cubicBezTo>
                  <a:pt x="272" y="186"/>
                  <a:pt x="276" y="185"/>
                  <a:pt x="280" y="185"/>
                </a:cubicBezTo>
                <a:cubicBezTo>
                  <a:pt x="289" y="185"/>
                  <a:pt x="298" y="184"/>
                  <a:pt x="307" y="184"/>
                </a:cubicBezTo>
                <a:cubicBezTo>
                  <a:pt x="311" y="184"/>
                  <a:pt x="314" y="184"/>
                  <a:pt x="318" y="184"/>
                </a:cubicBezTo>
                <a:cubicBezTo>
                  <a:pt x="323" y="184"/>
                  <a:pt x="327" y="184"/>
                  <a:pt x="332" y="184"/>
                </a:cubicBezTo>
                <a:cubicBezTo>
                  <a:pt x="338" y="184"/>
                  <a:pt x="345" y="186"/>
                  <a:pt x="351" y="186"/>
                </a:cubicBezTo>
                <a:cubicBezTo>
                  <a:pt x="353" y="186"/>
                  <a:pt x="355" y="186"/>
                  <a:pt x="357" y="185"/>
                </a:cubicBezTo>
                <a:cubicBezTo>
                  <a:pt x="357" y="185"/>
                  <a:pt x="357" y="185"/>
                  <a:pt x="357" y="185"/>
                </a:cubicBezTo>
                <a:cubicBezTo>
                  <a:pt x="359" y="186"/>
                  <a:pt x="360" y="186"/>
                  <a:pt x="361" y="187"/>
                </a:cubicBezTo>
                <a:cubicBezTo>
                  <a:pt x="356" y="187"/>
                  <a:pt x="352" y="188"/>
                  <a:pt x="347" y="189"/>
                </a:cubicBezTo>
                <a:cubicBezTo>
                  <a:pt x="338" y="189"/>
                  <a:pt x="330" y="190"/>
                  <a:pt x="321" y="190"/>
                </a:cubicBezTo>
                <a:cubicBezTo>
                  <a:pt x="313" y="191"/>
                  <a:pt x="305" y="191"/>
                  <a:pt x="297" y="192"/>
                </a:cubicBezTo>
                <a:cubicBezTo>
                  <a:pt x="289" y="193"/>
                  <a:pt x="282" y="194"/>
                  <a:pt x="274" y="195"/>
                </a:cubicBezTo>
                <a:cubicBezTo>
                  <a:pt x="273" y="195"/>
                  <a:pt x="273" y="196"/>
                  <a:pt x="274" y="196"/>
                </a:cubicBezTo>
                <a:cubicBezTo>
                  <a:pt x="274" y="196"/>
                  <a:pt x="274" y="196"/>
                  <a:pt x="274" y="196"/>
                </a:cubicBezTo>
                <a:cubicBezTo>
                  <a:pt x="282" y="196"/>
                  <a:pt x="290" y="195"/>
                  <a:pt x="297" y="195"/>
                </a:cubicBezTo>
                <a:cubicBezTo>
                  <a:pt x="305" y="195"/>
                  <a:pt x="313" y="194"/>
                  <a:pt x="321" y="194"/>
                </a:cubicBezTo>
                <a:cubicBezTo>
                  <a:pt x="329" y="194"/>
                  <a:pt x="337" y="194"/>
                  <a:pt x="345" y="193"/>
                </a:cubicBezTo>
                <a:cubicBezTo>
                  <a:pt x="353" y="192"/>
                  <a:pt x="362" y="192"/>
                  <a:pt x="369" y="189"/>
                </a:cubicBezTo>
                <a:cubicBezTo>
                  <a:pt x="369" y="189"/>
                  <a:pt x="369" y="189"/>
                  <a:pt x="369" y="189"/>
                </a:cubicBezTo>
                <a:cubicBezTo>
                  <a:pt x="367" y="190"/>
                  <a:pt x="364" y="191"/>
                  <a:pt x="362" y="192"/>
                </a:cubicBezTo>
                <a:cubicBezTo>
                  <a:pt x="356" y="194"/>
                  <a:pt x="350" y="195"/>
                  <a:pt x="344" y="196"/>
                </a:cubicBezTo>
                <a:cubicBezTo>
                  <a:pt x="338" y="197"/>
                  <a:pt x="331" y="198"/>
                  <a:pt x="325" y="200"/>
                </a:cubicBezTo>
                <a:cubicBezTo>
                  <a:pt x="318" y="201"/>
                  <a:pt x="312" y="202"/>
                  <a:pt x="305" y="204"/>
                </a:cubicBezTo>
                <a:cubicBezTo>
                  <a:pt x="304" y="204"/>
                  <a:pt x="305" y="205"/>
                  <a:pt x="306" y="205"/>
                </a:cubicBezTo>
                <a:cubicBezTo>
                  <a:pt x="306" y="205"/>
                  <a:pt x="306" y="205"/>
                  <a:pt x="306" y="205"/>
                </a:cubicBezTo>
                <a:cubicBezTo>
                  <a:pt x="312" y="204"/>
                  <a:pt x="319" y="203"/>
                  <a:pt x="325" y="202"/>
                </a:cubicBezTo>
                <a:cubicBezTo>
                  <a:pt x="332" y="201"/>
                  <a:pt x="338" y="200"/>
                  <a:pt x="345" y="199"/>
                </a:cubicBezTo>
                <a:cubicBezTo>
                  <a:pt x="351" y="198"/>
                  <a:pt x="357" y="197"/>
                  <a:pt x="362" y="195"/>
                </a:cubicBezTo>
                <a:cubicBezTo>
                  <a:pt x="367" y="194"/>
                  <a:pt x="372" y="193"/>
                  <a:pt x="376" y="191"/>
                </a:cubicBezTo>
                <a:cubicBezTo>
                  <a:pt x="378" y="191"/>
                  <a:pt x="380" y="192"/>
                  <a:pt x="383" y="192"/>
                </a:cubicBezTo>
                <a:cubicBezTo>
                  <a:pt x="384" y="192"/>
                  <a:pt x="386" y="192"/>
                  <a:pt x="387" y="192"/>
                </a:cubicBezTo>
                <a:cubicBezTo>
                  <a:pt x="388" y="192"/>
                  <a:pt x="389" y="192"/>
                  <a:pt x="390" y="192"/>
                </a:cubicBezTo>
                <a:cubicBezTo>
                  <a:pt x="393" y="192"/>
                  <a:pt x="395" y="191"/>
                  <a:pt x="397" y="191"/>
                </a:cubicBezTo>
                <a:cubicBezTo>
                  <a:pt x="399" y="190"/>
                  <a:pt x="402" y="190"/>
                  <a:pt x="405" y="189"/>
                </a:cubicBezTo>
                <a:cubicBezTo>
                  <a:pt x="406" y="189"/>
                  <a:pt x="405" y="187"/>
                  <a:pt x="404" y="187"/>
                </a:cubicBezTo>
                <a:cubicBezTo>
                  <a:pt x="404" y="187"/>
                  <a:pt x="404" y="187"/>
                  <a:pt x="404" y="187"/>
                </a:cubicBezTo>
                <a:cubicBezTo>
                  <a:pt x="402" y="188"/>
                  <a:pt x="400" y="188"/>
                  <a:pt x="398" y="189"/>
                </a:cubicBezTo>
                <a:cubicBezTo>
                  <a:pt x="396" y="189"/>
                  <a:pt x="394" y="189"/>
                  <a:pt x="392" y="189"/>
                </a:cubicBezTo>
                <a:cubicBezTo>
                  <a:pt x="392" y="189"/>
                  <a:pt x="391" y="189"/>
                  <a:pt x="390" y="189"/>
                </a:cubicBezTo>
                <a:cubicBezTo>
                  <a:pt x="389" y="189"/>
                  <a:pt x="388" y="189"/>
                  <a:pt x="387" y="189"/>
                </a:cubicBezTo>
                <a:cubicBezTo>
                  <a:pt x="385" y="189"/>
                  <a:pt x="383" y="189"/>
                  <a:pt x="381" y="189"/>
                </a:cubicBezTo>
                <a:cubicBezTo>
                  <a:pt x="381" y="188"/>
                  <a:pt x="381" y="188"/>
                  <a:pt x="381" y="187"/>
                </a:cubicBezTo>
                <a:cubicBezTo>
                  <a:pt x="377" y="180"/>
                  <a:pt x="373" y="173"/>
                  <a:pt x="370" y="166"/>
                </a:cubicBezTo>
                <a:cubicBezTo>
                  <a:pt x="366" y="159"/>
                  <a:pt x="363" y="151"/>
                  <a:pt x="358" y="143"/>
                </a:cubicBezTo>
                <a:cubicBezTo>
                  <a:pt x="358" y="143"/>
                  <a:pt x="358" y="143"/>
                  <a:pt x="358" y="143"/>
                </a:cubicBezTo>
                <a:cubicBezTo>
                  <a:pt x="362" y="159"/>
                  <a:pt x="368" y="173"/>
                  <a:pt x="377" y="187"/>
                </a:cubicBezTo>
                <a:cubicBezTo>
                  <a:pt x="375" y="187"/>
                  <a:pt x="375" y="187"/>
                  <a:pt x="375" y="187"/>
                </a:cubicBezTo>
                <a:cubicBezTo>
                  <a:pt x="372" y="186"/>
                  <a:pt x="368" y="185"/>
                  <a:pt x="365" y="184"/>
                </a:cubicBezTo>
                <a:cubicBezTo>
                  <a:pt x="358" y="173"/>
                  <a:pt x="355" y="160"/>
                  <a:pt x="353" y="148"/>
                </a:cubicBezTo>
                <a:cubicBezTo>
                  <a:pt x="352" y="141"/>
                  <a:pt x="351" y="135"/>
                  <a:pt x="350" y="128"/>
                </a:cubicBezTo>
                <a:cubicBezTo>
                  <a:pt x="349" y="121"/>
                  <a:pt x="348" y="115"/>
                  <a:pt x="347" y="108"/>
                </a:cubicBezTo>
                <a:cubicBezTo>
                  <a:pt x="346" y="108"/>
                  <a:pt x="346" y="108"/>
                  <a:pt x="346" y="108"/>
                </a:cubicBezTo>
                <a:cubicBezTo>
                  <a:pt x="345" y="108"/>
                  <a:pt x="345" y="108"/>
                  <a:pt x="345" y="109"/>
                </a:cubicBezTo>
                <a:cubicBezTo>
                  <a:pt x="343" y="122"/>
                  <a:pt x="346" y="137"/>
                  <a:pt x="349" y="149"/>
                </a:cubicBezTo>
                <a:cubicBezTo>
                  <a:pt x="352" y="161"/>
                  <a:pt x="355" y="172"/>
                  <a:pt x="362" y="183"/>
                </a:cubicBezTo>
                <a:cubicBezTo>
                  <a:pt x="358" y="181"/>
                  <a:pt x="353" y="178"/>
                  <a:pt x="348" y="176"/>
                </a:cubicBezTo>
                <a:cubicBezTo>
                  <a:pt x="346" y="169"/>
                  <a:pt x="344" y="162"/>
                  <a:pt x="342" y="155"/>
                </a:cubicBezTo>
                <a:cubicBezTo>
                  <a:pt x="340" y="148"/>
                  <a:pt x="338" y="140"/>
                  <a:pt x="337" y="132"/>
                </a:cubicBezTo>
                <a:cubicBezTo>
                  <a:pt x="335" y="125"/>
                  <a:pt x="334" y="118"/>
                  <a:pt x="332" y="110"/>
                </a:cubicBezTo>
                <a:cubicBezTo>
                  <a:pt x="331" y="106"/>
                  <a:pt x="330" y="103"/>
                  <a:pt x="329" y="99"/>
                </a:cubicBezTo>
                <a:cubicBezTo>
                  <a:pt x="329" y="98"/>
                  <a:pt x="329" y="98"/>
                  <a:pt x="329" y="98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9" y="97"/>
                  <a:pt x="329" y="97"/>
                </a:cubicBezTo>
                <a:cubicBezTo>
                  <a:pt x="329" y="97"/>
                  <a:pt x="328" y="97"/>
                  <a:pt x="328" y="97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6"/>
                  <a:pt x="327" y="96"/>
                  <a:pt x="327" y="96"/>
                </a:cubicBezTo>
                <a:cubicBezTo>
                  <a:pt x="327" y="95"/>
                  <a:pt x="327" y="95"/>
                  <a:pt x="327" y="95"/>
                </a:cubicBezTo>
                <a:cubicBezTo>
                  <a:pt x="326" y="93"/>
                  <a:pt x="326" y="93"/>
                  <a:pt x="326" y="93"/>
                </a:cubicBezTo>
                <a:cubicBezTo>
                  <a:pt x="325" y="91"/>
                  <a:pt x="324" y="89"/>
                  <a:pt x="323" y="87"/>
                </a:cubicBezTo>
                <a:cubicBezTo>
                  <a:pt x="323" y="87"/>
                  <a:pt x="323" y="87"/>
                  <a:pt x="323" y="87"/>
                </a:cubicBezTo>
                <a:cubicBezTo>
                  <a:pt x="322" y="87"/>
                  <a:pt x="322" y="87"/>
                  <a:pt x="322" y="88"/>
                </a:cubicBezTo>
                <a:cubicBezTo>
                  <a:pt x="323" y="92"/>
                  <a:pt x="324" y="96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5" y="100"/>
                </a:cubicBezTo>
                <a:cubicBezTo>
                  <a:pt x="325" y="100"/>
                  <a:pt x="325" y="100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1"/>
                  <a:pt x="326" y="101"/>
                  <a:pt x="326" y="101"/>
                </a:cubicBezTo>
                <a:cubicBezTo>
                  <a:pt x="326" y="102"/>
                  <a:pt x="326" y="102"/>
                  <a:pt x="326" y="102"/>
                </a:cubicBezTo>
                <a:cubicBezTo>
                  <a:pt x="327" y="104"/>
                  <a:pt x="327" y="104"/>
                  <a:pt x="327" y="104"/>
                </a:cubicBezTo>
                <a:cubicBezTo>
                  <a:pt x="327" y="107"/>
                  <a:pt x="327" y="107"/>
                  <a:pt x="327" y="107"/>
                </a:cubicBezTo>
                <a:cubicBezTo>
                  <a:pt x="329" y="113"/>
                  <a:pt x="329" y="113"/>
                  <a:pt x="329" y="113"/>
                </a:cubicBezTo>
                <a:cubicBezTo>
                  <a:pt x="330" y="121"/>
                  <a:pt x="332" y="128"/>
                  <a:pt x="333" y="136"/>
                </a:cubicBezTo>
                <a:cubicBezTo>
                  <a:pt x="336" y="149"/>
                  <a:pt x="338" y="164"/>
                  <a:pt x="346" y="174"/>
                </a:cubicBezTo>
                <a:cubicBezTo>
                  <a:pt x="346" y="174"/>
                  <a:pt x="344" y="174"/>
                  <a:pt x="343" y="173"/>
                </a:cubicBezTo>
                <a:cubicBezTo>
                  <a:pt x="341" y="172"/>
                  <a:pt x="340" y="171"/>
                  <a:pt x="340" y="171"/>
                </a:cubicBezTo>
                <a:cubicBezTo>
                  <a:pt x="339" y="170"/>
                  <a:pt x="339" y="170"/>
                  <a:pt x="339" y="170"/>
                </a:cubicBezTo>
                <a:cubicBezTo>
                  <a:pt x="339" y="170"/>
                  <a:pt x="337" y="169"/>
                  <a:pt x="334" y="167"/>
                </a:cubicBezTo>
                <a:cubicBezTo>
                  <a:pt x="332" y="166"/>
                  <a:pt x="330" y="165"/>
                  <a:pt x="330" y="165"/>
                </a:cubicBezTo>
                <a:cubicBezTo>
                  <a:pt x="330" y="164"/>
                  <a:pt x="330" y="164"/>
                  <a:pt x="330" y="163"/>
                </a:cubicBezTo>
                <a:cubicBezTo>
                  <a:pt x="329" y="157"/>
                  <a:pt x="325" y="150"/>
                  <a:pt x="322" y="144"/>
                </a:cubicBezTo>
                <a:cubicBezTo>
                  <a:pt x="319" y="137"/>
                  <a:pt x="317" y="130"/>
                  <a:pt x="314" y="123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19"/>
                  <a:pt x="312" y="119"/>
                  <a:pt x="312" y="119"/>
                </a:cubicBezTo>
                <a:cubicBezTo>
                  <a:pt x="312" y="120"/>
                  <a:pt x="312" y="120"/>
                  <a:pt x="312" y="120"/>
                </a:cubicBezTo>
                <a:cubicBezTo>
                  <a:pt x="312" y="120"/>
                  <a:pt x="312" y="119"/>
                  <a:pt x="312" y="119"/>
                </a:cubicBezTo>
                <a:cubicBezTo>
                  <a:pt x="312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9"/>
                  <a:pt x="311" y="119"/>
                  <a:pt x="311" y="119"/>
                </a:cubicBezTo>
                <a:cubicBezTo>
                  <a:pt x="311" y="118"/>
                  <a:pt x="311" y="118"/>
                  <a:pt x="311" y="118"/>
                </a:cubicBezTo>
                <a:cubicBezTo>
                  <a:pt x="311" y="117"/>
                  <a:pt x="311" y="117"/>
                  <a:pt x="311" y="117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4" y="101"/>
                  <a:pt x="304" y="101"/>
                  <a:pt x="304" y="101"/>
                </a:cubicBezTo>
                <a:cubicBezTo>
                  <a:pt x="301" y="94"/>
                  <a:pt x="297" y="87"/>
                  <a:pt x="293" y="80"/>
                </a:cubicBezTo>
                <a:cubicBezTo>
                  <a:pt x="293" y="80"/>
                  <a:pt x="293" y="80"/>
                  <a:pt x="293" y="80"/>
                </a:cubicBezTo>
                <a:cubicBezTo>
                  <a:pt x="293" y="80"/>
                  <a:pt x="292" y="80"/>
                  <a:pt x="293" y="81"/>
                </a:cubicBezTo>
                <a:cubicBezTo>
                  <a:pt x="294" y="88"/>
                  <a:pt x="297" y="95"/>
                  <a:pt x="299" y="103"/>
                </a:cubicBezTo>
                <a:cubicBezTo>
                  <a:pt x="302" y="110"/>
                  <a:pt x="305" y="117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5"/>
                  <a:pt x="308" y="125"/>
                </a:cubicBezTo>
                <a:cubicBezTo>
                  <a:pt x="308" y="125"/>
                  <a:pt x="308" y="125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4"/>
                  <a:pt x="308" y="124"/>
                  <a:pt x="308" y="124"/>
                </a:cubicBezTo>
                <a:cubicBezTo>
                  <a:pt x="308" y="125"/>
                  <a:pt x="308" y="125"/>
                  <a:pt x="308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5"/>
                  <a:pt x="309" y="125"/>
                  <a:pt x="309" y="125"/>
                </a:cubicBezTo>
                <a:cubicBezTo>
                  <a:pt x="309" y="126"/>
                  <a:pt x="309" y="126"/>
                  <a:pt x="309" y="126"/>
                </a:cubicBezTo>
                <a:cubicBezTo>
                  <a:pt x="309" y="127"/>
                  <a:pt x="309" y="127"/>
                  <a:pt x="309" y="127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13" y="135"/>
                  <a:pt x="313" y="135"/>
                  <a:pt x="313" y="135"/>
                </a:cubicBezTo>
                <a:cubicBezTo>
                  <a:pt x="314" y="139"/>
                  <a:pt x="316" y="142"/>
                  <a:pt x="317" y="146"/>
                </a:cubicBezTo>
                <a:cubicBezTo>
                  <a:pt x="320" y="151"/>
                  <a:pt x="322" y="156"/>
                  <a:pt x="325" y="161"/>
                </a:cubicBezTo>
                <a:cubicBezTo>
                  <a:pt x="312" y="153"/>
                  <a:pt x="312" y="153"/>
                  <a:pt x="312" y="153"/>
                </a:cubicBezTo>
                <a:cubicBezTo>
                  <a:pt x="312" y="152"/>
                  <a:pt x="312" y="152"/>
                  <a:pt x="312" y="152"/>
                </a:cubicBezTo>
                <a:cubicBezTo>
                  <a:pt x="311" y="148"/>
                  <a:pt x="309" y="145"/>
                  <a:pt x="308" y="141"/>
                </a:cubicBezTo>
                <a:cubicBezTo>
                  <a:pt x="307" y="140"/>
                  <a:pt x="306" y="138"/>
                  <a:pt x="305" y="136"/>
                </a:cubicBezTo>
                <a:cubicBezTo>
                  <a:pt x="303" y="134"/>
                  <a:pt x="303" y="134"/>
                  <a:pt x="303" y="134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302" y="131"/>
                  <a:pt x="302" y="131"/>
                  <a:pt x="302" y="131"/>
                </a:cubicBezTo>
                <a:cubicBezTo>
                  <a:pt x="298" y="124"/>
                  <a:pt x="295" y="116"/>
                  <a:pt x="291" y="109"/>
                </a:cubicBezTo>
                <a:cubicBezTo>
                  <a:pt x="287" y="101"/>
                  <a:pt x="284" y="93"/>
                  <a:pt x="281" y="85"/>
                </a:cubicBezTo>
                <a:cubicBezTo>
                  <a:pt x="278" y="78"/>
                  <a:pt x="276" y="70"/>
                  <a:pt x="271" y="63"/>
                </a:cubicBezTo>
                <a:cubicBezTo>
                  <a:pt x="271" y="63"/>
                  <a:pt x="271" y="63"/>
                  <a:pt x="271" y="63"/>
                </a:cubicBezTo>
                <a:cubicBezTo>
                  <a:pt x="270" y="63"/>
                  <a:pt x="270" y="63"/>
                  <a:pt x="270" y="64"/>
                </a:cubicBezTo>
                <a:cubicBezTo>
                  <a:pt x="271" y="71"/>
                  <a:pt x="275" y="79"/>
                  <a:pt x="278" y="86"/>
                </a:cubicBezTo>
                <a:cubicBezTo>
                  <a:pt x="281" y="94"/>
                  <a:pt x="284" y="101"/>
                  <a:pt x="287" y="109"/>
                </a:cubicBezTo>
                <a:cubicBezTo>
                  <a:pt x="291" y="116"/>
                  <a:pt x="295" y="124"/>
                  <a:pt x="299" y="131"/>
                </a:cubicBezTo>
                <a:cubicBezTo>
                  <a:pt x="299" y="132"/>
                  <a:pt x="299" y="133"/>
                  <a:pt x="300" y="134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0" y="135"/>
                  <a:pt x="300" y="135"/>
                  <a:pt x="300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5"/>
                  <a:pt x="301" y="135"/>
                  <a:pt x="301" y="135"/>
                </a:cubicBezTo>
                <a:cubicBezTo>
                  <a:pt x="301" y="136"/>
                  <a:pt x="301" y="136"/>
                  <a:pt x="301" y="136"/>
                </a:cubicBezTo>
                <a:cubicBezTo>
                  <a:pt x="302" y="138"/>
                  <a:pt x="303" y="140"/>
                  <a:pt x="304" y="142"/>
                </a:cubicBezTo>
                <a:cubicBezTo>
                  <a:pt x="306" y="145"/>
                  <a:pt x="307" y="148"/>
                  <a:pt x="310" y="151"/>
                </a:cubicBezTo>
                <a:cubicBezTo>
                  <a:pt x="302" y="146"/>
                  <a:pt x="302" y="146"/>
                  <a:pt x="302" y="146"/>
                </a:cubicBezTo>
                <a:cubicBezTo>
                  <a:pt x="302" y="146"/>
                  <a:pt x="300" y="144"/>
                  <a:pt x="298" y="143"/>
                </a:cubicBezTo>
                <a:cubicBezTo>
                  <a:pt x="296" y="142"/>
                  <a:pt x="295" y="141"/>
                  <a:pt x="295" y="141"/>
                </a:cubicBezTo>
                <a:cubicBezTo>
                  <a:pt x="294" y="140"/>
                  <a:pt x="293" y="140"/>
                  <a:pt x="293" y="140"/>
                </a:cubicBezTo>
                <a:cubicBezTo>
                  <a:pt x="293" y="139"/>
                  <a:pt x="293" y="139"/>
                  <a:pt x="293" y="139"/>
                </a:cubicBezTo>
                <a:cubicBezTo>
                  <a:pt x="289" y="132"/>
                  <a:pt x="286" y="124"/>
                  <a:pt x="282" y="116"/>
                </a:cubicBezTo>
                <a:cubicBezTo>
                  <a:pt x="278" y="109"/>
                  <a:pt x="275" y="101"/>
                  <a:pt x="271" y="93"/>
                </a:cubicBezTo>
                <a:cubicBezTo>
                  <a:pt x="267" y="85"/>
                  <a:pt x="264" y="76"/>
                  <a:pt x="260" y="68"/>
                </a:cubicBezTo>
                <a:cubicBezTo>
                  <a:pt x="259" y="65"/>
                  <a:pt x="258" y="61"/>
                  <a:pt x="256" y="57"/>
                </a:cubicBezTo>
                <a:cubicBezTo>
                  <a:pt x="254" y="54"/>
                  <a:pt x="252" y="50"/>
                  <a:pt x="250" y="48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8" y="47"/>
                  <a:pt x="247" y="48"/>
                  <a:pt x="247" y="49"/>
                </a:cubicBezTo>
                <a:cubicBezTo>
                  <a:pt x="247" y="56"/>
                  <a:pt x="253" y="65"/>
                  <a:pt x="256" y="71"/>
                </a:cubicBezTo>
                <a:cubicBezTo>
                  <a:pt x="260" y="79"/>
                  <a:pt x="263" y="87"/>
                  <a:pt x="267" y="94"/>
                </a:cubicBezTo>
                <a:cubicBezTo>
                  <a:pt x="269" y="98"/>
                  <a:pt x="270" y="102"/>
                  <a:pt x="272" y="106"/>
                </a:cubicBezTo>
                <a:cubicBezTo>
                  <a:pt x="274" y="110"/>
                  <a:pt x="276" y="113"/>
                  <a:pt x="278" y="117"/>
                </a:cubicBezTo>
                <a:cubicBezTo>
                  <a:pt x="281" y="121"/>
                  <a:pt x="283" y="124"/>
                  <a:pt x="285" y="128"/>
                </a:cubicBezTo>
                <a:cubicBezTo>
                  <a:pt x="287" y="132"/>
                  <a:pt x="289" y="135"/>
                  <a:pt x="291" y="139"/>
                </a:cubicBezTo>
                <a:cubicBezTo>
                  <a:pt x="287" y="136"/>
                  <a:pt x="282" y="133"/>
                  <a:pt x="278" y="131"/>
                </a:cubicBezTo>
                <a:cubicBezTo>
                  <a:pt x="272" y="127"/>
                  <a:pt x="272" y="127"/>
                  <a:pt x="272" y="127"/>
                </a:cubicBezTo>
                <a:cubicBezTo>
                  <a:pt x="266" y="113"/>
                  <a:pt x="258" y="100"/>
                  <a:pt x="252" y="86"/>
                </a:cubicBezTo>
                <a:cubicBezTo>
                  <a:pt x="250" y="82"/>
                  <a:pt x="248" y="78"/>
                  <a:pt x="246" y="74"/>
                </a:cubicBezTo>
                <a:cubicBezTo>
                  <a:pt x="245" y="70"/>
                  <a:pt x="243" y="66"/>
                  <a:pt x="241" y="61"/>
                </a:cubicBezTo>
                <a:cubicBezTo>
                  <a:pt x="238" y="54"/>
                  <a:pt x="235" y="46"/>
                  <a:pt x="230" y="39"/>
                </a:cubicBezTo>
                <a:cubicBezTo>
                  <a:pt x="230" y="39"/>
                  <a:pt x="230" y="39"/>
                  <a:pt x="229" y="39"/>
                </a:cubicBezTo>
                <a:cubicBezTo>
                  <a:pt x="229" y="39"/>
                  <a:pt x="228" y="39"/>
                  <a:pt x="228" y="40"/>
                </a:cubicBezTo>
                <a:cubicBezTo>
                  <a:pt x="228" y="48"/>
                  <a:pt x="233" y="57"/>
                  <a:pt x="236" y="64"/>
                </a:cubicBezTo>
                <a:cubicBezTo>
                  <a:pt x="240" y="72"/>
                  <a:pt x="244" y="79"/>
                  <a:pt x="247" y="87"/>
                </a:cubicBezTo>
                <a:cubicBezTo>
                  <a:pt x="250" y="93"/>
                  <a:pt x="253" y="100"/>
                  <a:pt x="256" y="106"/>
                </a:cubicBezTo>
                <a:cubicBezTo>
                  <a:pt x="259" y="112"/>
                  <a:pt x="262" y="118"/>
                  <a:pt x="266" y="12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51" y="114"/>
                  <a:pt x="251" y="114"/>
                  <a:pt x="251" y="114"/>
                </a:cubicBezTo>
                <a:cubicBezTo>
                  <a:pt x="249" y="110"/>
                  <a:pt x="247" y="106"/>
                  <a:pt x="245" y="102"/>
                </a:cubicBezTo>
                <a:cubicBezTo>
                  <a:pt x="243" y="98"/>
                  <a:pt x="241" y="94"/>
                  <a:pt x="239" y="90"/>
                </a:cubicBezTo>
                <a:cubicBezTo>
                  <a:pt x="237" y="85"/>
                  <a:pt x="235" y="81"/>
                  <a:pt x="233" y="77"/>
                </a:cubicBezTo>
                <a:cubicBezTo>
                  <a:pt x="231" y="73"/>
                  <a:pt x="229" y="69"/>
                  <a:pt x="226" y="65"/>
                </a:cubicBezTo>
                <a:cubicBezTo>
                  <a:pt x="221" y="57"/>
                  <a:pt x="216" y="49"/>
                  <a:pt x="210" y="42"/>
                </a:cubicBezTo>
                <a:cubicBezTo>
                  <a:pt x="205" y="35"/>
                  <a:pt x="199" y="26"/>
                  <a:pt x="191" y="22"/>
                </a:cubicBezTo>
                <a:cubicBezTo>
                  <a:pt x="191" y="22"/>
                  <a:pt x="191" y="22"/>
                  <a:pt x="191" y="22"/>
                </a:cubicBezTo>
                <a:cubicBezTo>
                  <a:pt x="190" y="22"/>
                  <a:pt x="189" y="23"/>
                  <a:pt x="190" y="24"/>
                </a:cubicBezTo>
                <a:cubicBezTo>
                  <a:pt x="192" y="28"/>
                  <a:pt x="195" y="32"/>
                  <a:pt x="198" y="36"/>
                </a:cubicBezTo>
                <a:cubicBezTo>
                  <a:pt x="201" y="39"/>
                  <a:pt x="204" y="43"/>
                  <a:pt x="207" y="47"/>
                </a:cubicBezTo>
                <a:cubicBezTo>
                  <a:pt x="210" y="51"/>
                  <a:pt x="213" y="55"/>
                  <a:pt x="216" y="59"/>
                </a:cubicBezTo>
                <a:cubicBezTo>
                  <a:pt x="218" y="63"/>
                  <a:pt x="221" y="67"/>
                  <a:pt x="223" y="71"/>
                </a:cubicBezTo>
                <a:cubicBezTo>
                  <a:pt x="226" y="75"/>
                  <a:pt x="228" y="79"/>
                  <a:pt x="231" y="84"/>
                </a:cubicBezTo>
                <a:cubicBezTo>
                  <a:pt x="233" y="88"/>
                  <a:pt x="235" y="92"/>
                  <a:pt x="237" y="97"/>
                </a:cubicBezTo>
                <a:cubicBezTo>
                  <a:pt x="238" y="101"/>
                  <a:pt x="240" y="105"/>
                  <a:pt x="242" y="109"/>
                </a:cubicBezTo>
                <a:cubicBezTo>
                  <a:pt x="231" y="103"/>
                  <a:pt x="231" y="103"/>
                  <a:pt x="231" y="103"/>
                </a:cubicBezTo>
                <a:cubicBezTo>
                  <a:pt x="231" y="102"/>
                  <a:pt x="231" y="102"/>
                  <a:pt x="231" y="101"/>
                </a:cubicBezTo>
                <a:cubicBezTo>
                  <a:pt x="229" y="97"/>
                  <a:pt x="227" y="94"/>
                  <a:pt x="224" y="90"/>
                </a:cubicBezTo>
                <a:cubicBezTo>
                  <a:pt x="222" y="86"/>
                  <a:pt x="220" y="83"/>
                  <a:pt x="217" y="79"/>
                </a:cubicBezTo>
                <a:cubicBezTo>
                  <a:pt x="215" y="76"/>
                  <a:pt x="212" y="72"/>
                  <a:pt x="210" y="68"/>
                </a:cubicBezTo>
                <a:cubicBezTo>
                  <a:pt x="207" y="65"/>
                  <a:pt x="204" y="61"/>
                  <a:pt x="201" y="58"/>
                </a:cubicBezTo>
                <a:cubicBezTo>
                  <a:pt x="199" y="55"/>
                  <a:pt x="196" y="51"/>
                  <a:pt x="193" y="48"/>
                </a:cubicBezTo>
                <a:cubicBezTo>
                  <a:pt x="190" y="44"/>
                  <a:pt x="187" y="41"/>
                  <a:pt x="184" y="38"/>
                </a:cubicBezTo>
                <a:cubicBezTo>
                  <a:pt x="182" y="35"/>
                  <a:pt x="179" y="31"/>
                  <a:pt x="176" y="28"/>
                </a:cubicBezTo>
                <a:cubicBezTo>
                  <a:pt x="173" y="25"/>
                  <a:pt x="169" y="22"/>
                  <a:pt x="165" y="20"/>
                </a:cubicBezTo>
                <a:cubicBezTo>
                  <a:pt x="165" y="20"/>
                  <a:pt x="165" y="20"/>
                  <a:pt x="165" y="20"/>
                </a:cubicBezTo>
                <a:cubicBezTo>
                  <a:pt x="164" y="20"/>
                  <a:pt x="163" y="21"/>
                  <a:pt x="164" y="22"/>
                </a:cubicBezTo>
                <a:cubicBezTo>
                  <a:pt x="166" y="25"/>
                  <a:pt x="168" y="29"/>
                  <a:pt x="171" y="32"/>
                </a:cubicBezTo>
                <a:cubicBezTo>
                  <a:pt x="174" y="35"/>
                  <a:pt x="177" y="38"/>
                  <a:pt x="180" y="41"/>
                </a:cubicBezTo>
                <a:cubicBezTo>
                  <a:pt x="186" y="48"/>
                  <a:pt x="191" y="55"/>
                  <a:pt x="196" y="61"/>
                </a:cubicBezTo>
                <a:cubicBezTo>
                  <a:pt x="206" y="74"/>
                  <a:pt x="215" y="86"/>
                  <a:pt x="224" y="99"/>
                </a:cubicBezTo>
                <a:cubicBezTo>
                  <a:pt x="211" y="92"/>
                  <a:pt x="211" y="92"/>
                  <a:pt x="211" y="92"/>
                </a:cubicBezTo>
                <a:cubicBezTo>
                  <a:pt x="208" y="89"/>
                  <a:pt x="205" y="86"/>
                  <a:pt x="202" y="83"/>
                </a:cubicBezTo>
                <a:cubicBezTo>
                  <a:pt x="194" y="74"/>
                  <a:pt x="194" y="74"/>
                  <a:pt x="194" y="74"/>
                </a:cubicBezTo>
                <a:cubicBezTo>
                  <a:pt x="188" y="68"/>
                  <a:pt x="183" y="62"/>
                  <a:pt x="177" y="55"/>
                </a:cubicBezTo>
                <a:cubicBezTo>
                  <a:pt x="168" y="45"/>
                  <a:pt x="168" y="45"/>
                  <a:pt x="168" y="45"/>
                </a:cubicBezTo>
                <a:cubicBezTo>
                  <a:pt x="159" y="36"/>
                  <a:pt x="159" y="36"/>
                  <a:pt x="159" y="36"/>
                </a:cubicBezTo>
                <a:cubicBezTo>
                  <a:pt x="156" y="32"/>
                  <a:pt x="154" y="29"/>
                  <a:pt x="150" y="25"/>
                </a:cubicBezTo>
                <a:cubicBezTo>
                  <a:pt x="147" y="22"/>
                  <a:pt x="144" y="19"/>
                  <a:pt x="140" y="17"/>
                </a:cubicBezTo>
                <a:cubicBezTo>
                  <a:pt x="140" y="16"/>
                  <a:pt x="140" y="16"/>
                  <a:pt x="139" y="16"/>
                </a:cubicBezTo>
                <a:cubicBezTo>
                  <a:pt x="139" y="16"/>
                  <a:pt x="138" y="17"/>
                  <a:pt x="139" y="18"/>
                </a:cubicBezTo>
                <a:cubicBezTo>
                  <a:pt x="140" y="22"/>
                  <a:pt x="143" y="25"/>
                  <a:pt x="146" y="29"/>
                </a:cubicBezTo>
                <a:cubicBezTo>
                  <a:pt x="149" y="32"/>
                  <a:pt x="153" y="36"/>
                  <a:pt x="155" y="39"/>
                </a:cubicBezTo>
                <a:cubicBezTo>
                  <a:pt x="159" y="42"/>
                  <a:pt x="162" y="46"/>
                  <a:pt x="165" y="49"/>
                </a:cubicBezTo>
                <a:cubicBezTo>
                  <a:pt x="168" y="53"/>
                  <a:pt x="172" y="56"/>
                  <a:pt x="175" y="60"/>
                </a:cubicBezTo>
                <a:cubicBezTo>
                  <a:pt x="180" y="65"/>
                  <a:pt x="184" y="70"/>
                  <a:pt x="189" y="75"/>
                </a:cubicBezTo>
                <a:cubicBezTo>
                  <a:pt x="194" y="80"/>
                  <a:pt x="199" y="84"/>
                  <a:pt x="204" y="89"/>
                </a:cubicBezTo>
                <a:cubicBezTo>
                  <a:pt x="196" y="85"/>
                  <a:pt x="188" y="82"/>
                  <a:pt x="180" y="78"/>
                </a:cubicBezTo>
                <a:cubicBezTo>
                  <a:pt x="173" y="73"/>
                  <a:pt x="168" y="67"/>
                  <a:pt x="162" y="60"/>
                </a:cubicBezTo>
                <a:cubicBezTo>
                  <a:pt x="156" y="53"/>
                  <a:pt x="151" y="46"/>
                  <a:pt x="144" y="40"/>
                </a:cubicBezTo>
                <a:cubicBezTo>
                  <a:pt x="137" y="34"/>
                  <a:pt x="129" y="29"/>
                  <a:pt x="122" y="22"/>
                </a:cubicBezTo>
                <a:cubicBezTo>
                  <a:pt x="118" y="19"/>
                  <a:pt x="114" y="15"/>
                  <a:pt x="110" y="11"/>
                </a:cubicBezTo>
                <a:cubicBezTo>
                  <a:pt x="107" y="8"/>
                  <a:pt x="104" y="4"/>
                  <a:pt x="100" y="2"/>
                </a:cubicBezTo>
                <a:cubicBezTo>
                  <a:pt x="100" y="1"/>
                  <a:pt x="100" y="1"/>
                  <a:pt x="99" y="1"/>
                </a:cubicBezTo>
                <a:cubicBezTo>
                  <a:pt x="98" y="1"/>
                  <a:pt x="97" y="2"/>
                  <a:pt x="98" y="3"/>
                </a:cubicBezTo>
                <a:cubicBezTo>
                  <a:pt x="101" y="11"/>
                  <a:pt x="109" y="18"/>
                  <a:pt x="116" y="24"/>
                </a:cubicBezTo>
                <a:cubicBezTo>
                  <a:pt x="118" y="25"/>
                  <a:pt x="120" y="27"/>
                  <a:pt x="122" y="2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32" y="37"/>
                  <a:pt x="136" y="40"/>
                  <a:pt x="140" y="43"/>
                </a:cubicBezTo>
                <a:cubicBezTo>
                  <a:pt x="145" y="48"/>
                  <a:pt x="150" y="53"/>
                  <a:pt x="155" y="59"/>
                </a:cubicBezTo>
                <a:cubicBezTo>
                  <a:pt x="160" y="64"/>
                  <a:pt x="165" y="70"/>
                  <a:pt x="170" y="74"/>
                </a:cubicBezTo>
                <a:cubicBezTo>
                  <a:pt x="163" y="71"/>
                  <a:pt x="156" y="68"/>
                  <a:pt x="149" y="66"/>
                </a:cubicBezTo>
                <a:cubicBezTo>
                  <a:pt x="138" y="54"/>
                  <a:pt x="126" y="43"/>
                  <a:pt x="114" y="32"/>
                </a:cubicBezTo>
                <a:cubicBezTo>
                  <a:pt x="107" y="27"/>
                  <a:pt x="101" y="21"/>
                  <a:pt x="94" y="16"/>
                </a:cubicBezTo>
                <a:cubicBezTo>
                  <a:pt x="87" y="10"/>
                  <a:pt x="80" y="5"/>
                  <a:pt x="72" y="0"/>
                </a:cubicBezTo>
                <a:cubicBezTo>
                  <a:pt x="72" y="0"/>
                  <a:pt x="72" y="0"/>
                  <a:pt x="71" y="0"/>
                </a:cubicBezTo>
              </a:path>
            </a:pathLst>
          </a:custGeom>
          <a:solidFill>
            <a:srgbClr val="CCECF7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96" name="文本框 2795"/>
          <p:cNvSpPr txBox="1"/>
          <p:nvPr/>
        </p:nvSpPr>
        <p:spPr>
          <a:xfrm>
            <a:off x="1248447" y="2656730"/>
            <a:ext cx="35798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003A54"/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感谢你的观赏</a:t>
            </a:r>
          </a:p>
        </p:txBody>
      </p:sp>
      <p:sp>
        <p:nvSpPr>
          <p:cNvPr id="2797" name="矩形 2796"/>
          <p:cNvSpPr/>
          <p:nvPr/>
        </p:nvSpPr>
        <p:spPr>
          <a:xfrm>
            <a:off x="1248447" y="3637202"/>
            <a:ext cx="4376567" cy="3154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dist"/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年终总结</a:t>
            </a: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/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新年计划</a:t>
            </a: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/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工作汇报</a:t>
            </a: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/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述职报告</a:t>
            </a:r>
            <a:endParaRPr lang="en-GB" altLang="zh-CN" sz="16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00">
        <p14:vortex dir="r"/>
      </p:transition>
    </mc:Choice>
    <mc:Fallback xmlns="">
      <p:transition spd="slow" advTm="100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3150</Words>
  <Application>Microsoft Office PowerPoint</Application>
  <PresentationFormat>宽屏</PresentationFormat>
  <Paragraphs>237</Paragraphs>
  <Slides>23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41" baseType="lpstr">
      <vt:lpstr>等线</vt:lpstr>
      <vt:lpstr>DIN-BoldItalic</vt:lpstr>
      <vt:lpstr>PMingLiU</vt:lpstr>
      <vt:lpstr>张海山锐谐体2.0-授权联系：Samtype@QQ.com</vt:lpstr>
      <vt:lpstr>等线 Light</vt:lpstr>
      <vt:lpstr>Arial</vt:lpstr>
      <vt:lpstr>方正兰亭纤黑简体</vt:lpstr>
      <vt:lpstr>Calibri</vt:lpstr>
      <vt:lpstr>Times New Roman</vt:lpstr>
      <vt:lpstr>宋体</vt:lpstr>
      <vt:lpstr>叶根友特楷简体</vt:lpstr>
      <vt:lpstr>微软雅黑</vt:lpstr>
      <vt:lpstr>Gill Sans</vt:lpstr>
      <vt:lpstr>Aharoni</vt:lpstr>
      <vt:lpstr>Impact MT Std</vt:lpstr>
      <vt:lpstr>方正兰亭黑_GBK</vt:lpstr>
      <vt:lpstr>PMingLiU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14</cp:revision>
  <dcterms:created xsi:type="dcterms:W3CDTF">2017-03-07T09:39:00Z</dcterms:created>
  <dcterms:modified xsi:type="dcterms:W3CDTF">2018-03-29T08:01:46Z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