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8"/>
  </p:notesMasterIdLst>
  <p:sldIdLst>
    <p:sldId id="256" r:id="rId2"/>
    <p:sldId id="263" r:id="rId3"/>
    <p:sldId id="257" r:id="rId4"/>
    <p:sldId id="264" r:id="rId5"/>
    <p:sldId id="269" r:id="rId6"/>
    <p:sldId id="271" r:id="rId7"/>
    <p:sldId id="270" r:id="rId8"/>
    <p:sldId id="272" r:id="rId9"/>
    <p:sldId id="260" r:id="rId10"/>
    <p:sldId id="273" r:id="rId11"/>
    <p:sldId id="265" r:id="rId12"/>
    <p:sldId id="274" r:id="rId13"/>
    <p:sldId id="275" r:id="rId14"/>
    <p:sldId id="276" r:id="rId15"/>
    <p:sldId id="261" r:id="rId16"/>
    <p:sldId id="266" r:id="rId17"/>
    <p:sldId id="277" r:id="rId18"/>
    <p:sldId id="278" r:id="rId19"/>
    <p:sldId id="279" r:id="rId20"/>
    <p:sldId id="280" r:id="rId21"/>
    <p:sldId id="262" r:id="rId22"/>
    <p:sldId id="281" r:id="rId23"/>
    <p:sldId id="267" r:id="rId24"/>
    <p:sldId id="283" r:id="rId25"/>
    <p:sldId id="282" r:id="rId26"/>
    <p:sldId id="258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C075"/>
    <a:srgbClr val="445469"/>
    <a:srgbClr val="ADBACA"/>
    <a:srgbClr val="0D22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380507-6C5A-4C59-B0B7-AB26321731A4}" type="datetimeFigureOut">
              <a:rPr lang="zh-CN" altLang="en-US" smtClean="0"/>
              <a:t>2018/10/10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881437-2A03-4CD0-91AA-67F7F051F2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2043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81437-2A03-4CD0-91AA-67F7F051F22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1863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81437-2A03-4CD0-91AA-67F7F051F22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4386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81437-2A03-4CD0-91AA-67F7F051F22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91438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81437-2A03-4CD0-91AA-67F7F051F22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24174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81437-2A03-4CD0-91AA-67F7F051F22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03449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81437-2A03-4CD0-91AA-67F7F051F22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89527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81437-2A03-4CD0-91AA-67F7F051F22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20332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81437-2A03-4CD0-91AA-67F7F051F22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10762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81437-2A03-4CD0-91AA-67F7F051F22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6907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81437-2A03-4CD0-91AA-67F7F051F22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32354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81437-2A03-4CD0-91AA-67F7F051F22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27067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81437-2A03-4CD0-91AA-67F7F051F22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54351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81437-2A03-4CD0-91AA-67F7F051F22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61327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81437-2A03-4CD0-91AA-67F7F051F22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4553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81437-2A03-4CD0-91AA-67F7F051F22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67830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81437-2A03-4CD0-91AA-67F7F051F22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83468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81437-2A03-4CD0-91AA-67F7F051F22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36520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81437-2A03-4CD0-91AA-67F7F051F22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89926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81437-2A03-4CD0-91AA-67F7F051F22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16920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81437-2A03-4CD0-91AA-67F7F051F22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06019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81437-2A03-4CD0-91AA-67F7F051F22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7525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81437-2A03-4CD0-91AA-67F7F051F22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747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81437-2A03-4CD0-91AA-67F7F051F22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614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81437-2A03-4CD0-91AA-67F7F051F22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83596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81437-2A03-4CD0-91AA-67F7F051F22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225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81437-2A03-4CD0-91AA-67F7F051F22D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422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726F2-8C83-4994-B6E0-D08E369C5C9B}" type="datetimeFigureOut">
              <a:rPr lang="zh-CN" altLang="en-US" smtClean="0"/>
              <a:t>2018/10/10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4B5C6-AC4E-48DE-8D99-49BA740E29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726F2-8C83-4994-B6E0-D08E369C5C9B}" type="datetimeFigureOut">
              <a:rPr lang="zh-CN" altLang="en-US" smtClean="0"/>
              <a:t>2018/10/10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4B5C6-AC4E-48DE-8D99-49BA740E29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726F2-8C83-4994-B6E0-D08E369C5C9B}" type="datetimeFigureOut">
              <a:rPr lang="zh-CN" altLang="en-US" smtClean="0"/>
              <a:t>2018/10/10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4B5C6-AC4E-48DE-8D99-49BA740E29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726F2-8C83-4994-B6E0-D08E369C5C9B}" type="datetimeFigureOut">
              <a:rPr lang="zh-CN" altLang="en-US" smtClean="0"/>
              <a:t>2018/10/10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4B5C6-AC4E-48DE-8D99-49BA740E29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726F2-8C83-4994-B6E0-D08E369C5C9B}" type="datetimeFigureOut">
              <a:rPr lang="zh-CN" altLang="en-US" smtClean="0"/>
              <a:t>2018/10/10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4B5C6-AC4E-48DE-8D99-49BA740E29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726F2-8C83-4994-B6E0-D08E369C5C9B}" type="datetimeFigureOut">
              <a:rPr lang="zh-CN" altLang="en-US" smtClean="0"/>
              <a:t>2018/10/10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4B5C6-AC4E-48DE-8D99-49BA740E29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726F2-8C83-4994-B6E0-D08E369C5C9B}" type="datetimeFigureOut">
              <a:rPr lang="zh-CN" altLang="en-US" smtClean="0"/>
              <a:t>2018/10/10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4B5C6-AC4E-48DE-8D99-49BA740E29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726F2-8C83-4994-B6E0-D08E369C5C9B}" type="datetimeFigureOut">
              <a:rPr lang="zh-CN" altLang="en-US" smtClean="0"/>
              <a:t>2018/10/10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4B5C6-AC4E-48DE-8D99-49BA740E29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726F2-8C83-4994-B6E0-D08E369C5C9B}" type="datetimeFigureOut">
              <a:rPr lang="zh-CN" altLang="en-US" smtClean="0"/>
              <a:t>2018/10/10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4B5C6-AC4E-48DE-8D99-49BA740E29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726F2-8C83-4994-B6E0-D08E369C5C9B}" type="datetimeFigureOut">
              <a:rPr lang="zh-CN" altLang="en-US" smtClean="0"/>
              <a:t>2018/10/10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4B5C6-AC4E-48DE-8D99-49BA740E29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726F2-8C83-4994-B6E0-D08E369C5C9B}" type="datetimeFigureOut">
              <a:rPr lang="zh-CN" altLang="en-US" smtClean="0"/>
              <a:t>2018/10/10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4B5C6-AC4E-48DE-8D99-49BA740E29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0726F2-8C83-4994-B6E0-D08E369C5C9B}" type="datetimeFigureOut">
              <a:rPr lang="zh-CN" altLang="en-US" smtClean="0"/>
              <a:t>2018/10/10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4B5C6-AC4E-48DE-8D99-49BA740E29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200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117021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81392" y="0"/>
            <a:ext cx="3410607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540606" y="2708255"/>
            <a:ext cx="57557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rgbClr val="DCC0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美式古典风格</a:t>
            </a:r>
            <a:r>
              <a:rPr lang="en-US" altLang="zh-CN" sz="4400" dirty="0" err="1">
                <a:solidFill>
                  <a:srgbClr val="DCC0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dirty="0">
                <a:solidFill>
                  <a:srgbClr val="DCC0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</p:spTree>
  </p:cSld>
  <p:clrMapOvr>
    <a:masterClrMapping/>
  </p:clrMapOvr>
  <p:transition spd="slow" advTm="2000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3"/>
          <p:cNvGrpSpPr/>
          <p:nvPr/>
        </p:nvGrpSpPr>
        <p:grpSpPr bwMode="auto">
          <a:xfrm>
            <a:off x="2011363" y="2503488"/>
            <a:ext cx="731837" cy="1236662"/>
            <a:chOff x="1929095" y="1894435"/>
            <a:chExt cx="1918410" cy="3243622"/>
          </a:xfrm>
          <a:solidFill>
            <a:srgbClr val="DCC075"/>
          </a:solidFill>
        </p:grpSpPr>
        <p:sp>
          <p:nvSpPr>
            <p:cNvPr id="19" name="文本框 4"/>
            <p:cNvSpPr/>
            <p:nvPr/>
          </p:nvSpPr>
          <p:spPr bwMode="auto">
            <a:xfrm>
              <a:off x="2194390" y="1894435"/>
              <a:ext cx="971778" cy="2338201"/>
            </a:xfrm>
            <a:custGeom>
              <a:avLst/>
              <a:gdLst>
                <a:gd name="T0" fmla="*/ 971777 w 971777"/>
                <a:gd name="T1" fmla="*/ 0 h 2338201"/>
                <a:gd name="T2" fmla="*/ 971777 w 971777"/>
                <a:gd name="T3" fmla="*/ 1640624 h 2338201"/>
                <a:gd name="T4" fmla="*/ 437176 w 971777"/>
                <a:gd name="T5" fmla="*/ 2338201 h 2338201"/>
                <a:gd name="T6" fmla="*/ 13352 w 971777"/>
                <a:gd name="T7" fmla="*/ 2338201 h 2338201"/>
                <a:gd name="T8" fmla="*/ 13352 w 971777"/>
                <a:gd name="T9" fmla="*/ 1956908 h 2338201"/>
                <a:gd name="T10" fmla="*/ 492565 w 971777"/>
                <a:gd name="T11" fmla="*/ 1956908 h 2338201"/>
                <a:gd name="T12" fmla="*/ 492565 w 971777"/>
                <a:gd name="T13" fmla="*/ 486631 h 2338201"/>
                <a:gd name="T14" fmla="*/ 0 w 971777"/>
                <a:gd name="T15" fmla="*/ 597903 h 2338201"/>
                <a:gd name="T16" fmla="*/ 0 w 971777"/>
                <a:gd name="T17" fmla="*/ 204741 h 2338201"/>
                <a:gd name="T18" fmla="*/ 971777 w 971777"/>
                <a:gd name="T19" fmla="*/ 0 h 2338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1777" h="2338201">
                  <a:moveTo>
                    <a:pt x="971777" y="0"/>
                  </a:moveTo>
                  <a:lnTo>
                    <a:pt x="971777" y="1640624"/>
                  </a:lnTo>
                  <a:lnTo>
                    <a:pt x="437176" y="2338201"/>
                  </a:lnTo>
                  <a:lnTo>
                    <a:pt x="13352" y="2338201"/>
                  </a:lnTo>
                  <a:lnTo>
                    <a:pt x="13352" y="1956908"/>
                  </a:lnTo>
                  <a:lnTo>
                    <a:pt x="492565" y="1956908"/>
                  </a:lnTo>
                  <a:lnTo>
                    <a:pt x="492565" y="486631"/>
                  </a:lnTo>
                  <a:lnTo>
                    <a:pt x="0" y="597903"/>
                  </a:lnTo>
                  <a:lnTo>
                    <a:pt x="0" y="204741"/>
                  </a:lnTo>
                  <a:lnTo>
                    <a:pt x="97177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1929095" y="2639759"/>
              <a:ext cx="1918410" cy="2498298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6"/>
          <p:cNvGrpSpPr/>
          <p:nvPr/>
        </p:nvGrpSpPr>
        <p:grpSpPr bwMode="auto">
          <a:xfrm>
            <a:off x="6969125" y="2509838"/>
            <a:ext cx="731838" cy="1230312"/>
            <a:chOff x="1929096" y="1910433"/>
            <a:chExt cx="1918409" cy="3227624"/>
          </a:xfrm>
          <a:solidFill>
            <a:srgbClr val="DCC075"/>
          </a:solidFill>
        </p:grpSpPr>
        <p:cxnSp>
          <p:nvCxnSpPr>
            <p:cNvPr id="22" name="直接连接符 21"/>
            <p:cNvCxnSpPr/>
            <p:nvPr/>
          </p:nvCxnSpPr>
          <p:spPr>
            <a:xfrm flipH="1">
              <a:off x="1929096" y="2643416"/>
              <a:ext cx="1918409" cy="2494641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8"/>
            <p:cNvSpPr/>
            <p:nvPr/>
          </p:nvSpPr>
          <p:spPr bwMode="auto">
            <a:xfrm>
              <a:off x="2088675" y="1910433"/>
              <a:ext cx="1519237" cy="2336718"/>
            </a:xfrm>
            <a:custGeom>
              <a:avLst/>
              <a:gdLst>
                <a:gd name="T0" fmla="*/ 781873 w 1519237"/>
                <a:gd name="T1" fmla="*/ 0 h 2336718"/>
                <a:gd name="T2" fmla="*/ 1320431 w 1519237"/>
                <a:gd name="T3" fmla="*/ 172843 h 2336718"/>
                <a:gd name="T4" fmla="*/ 1519237 w 1519237"/>
                <a:gd name="T5" fmla="*/ 651314 h 2336718"/>
                <a:gd name="T6" fmla="*/ 1029639 w 1519237"/>
                <a:gd name="T7" fmla="*/ 1496983 h 2336718"/>
                <a:gd name="T8" fmla="*/ 550427 w 1519237"/>
                <a:gd name="T9" fmla="*/ 1928720 h 2336718"/>
                <a:gd name="T10" fmla="*/ 550427 w 1519237"/>
                <a:gd name="T11" fmla="*/ 1937621 h 2336718"/>
                <a:gd name="T12" fmla="*/ 828032 w 1519237"/>
                <a:gd name="T13" fmla="*/ 1937621 h 2336718"/>
                <a:gd name="T14" fmla="*/ 521764 w 1519237"/>
                <a:gd name="T15" fmla="*/ 2336718 h 2336718"/>
                <a:gd name="T16" fmla="*/ 0 w 1519237"/>
                <a:gd name="T17" fmla="*/ 2336718 h 2336718"/>
                <a:gd name="T18" fmla="*/ 0 w 1519237"/>
                <a:gd name="T19" fmla="*/ 1959876 h 2336718"/>
                <a:gd name="T20" fmla="*/ 660215 w 1519237"/>
                <a:gd name="T21" fmla="*/ 1326366 h 2336718"/>
                <a:gd name="T22" fmla="*/ 951007 w 1519237"/>
                <a:gd name="T23" fmla="*/ 992549 h 2336718"/>
                <a:gd name="T24" fmla="*/ 1034090 w 1519237"/>
                <a:gd name="T25" fmla="*/ 712143 h 2336718"/>
                <a:gd name="T26" fmla="*/ 682470 w 1519237"/>
                <a:gd name="T27" fmla="*/ 384261 h 2336718"/>
                <a:gd name="T28" fmla="*/ 111272 w 1519237"/>
                <a:gd name="T29" fmla="*/ 621642 h 2336718"/>
                <a:gd name="T30" fmla="*/ 111272 w 1519237"/>
                <a:gd name="T31" fmla="*/ 195840 h 2336718"/>
                <a:gd name="T32" fmla="*/ 781873 w 1519237"/>
                <a:gd name="T33" fmla="*/ 0 h 2336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19237" h="2336718">
                  <a:moveTo>
                    <a:pt x="781873" y="0"/>
                  </a:moveTo>
                  <a:cubicBezTo>
                    <a:pt x="1008374" y="0"/>
                    <a:pt x="1187893" y="57615"/>
                    <a:pt x="1320431" y="172843"/>
                  </a:cubicBezTo>
                  <a:cubicBezTo>
                    <a:pt x="1452969" y="288072"/>
                    <a:pt x="1519237" y="447562"/>
                    <a:pt x="1519237" y="651314"/>
                  </a:cubicBezTo>
                  <a:cubicBezTo>
                    <a:pt x="1519237" y="920346"/>
                    <a:pt x="1356038" y="1202235"/>
                    <a:pt x="1029639" y="1496983"/>
                  </a:cubicBezTo>
                  <a:lnTo>
                    <a:pt x="550427" y="1928720"/>
                  </a:lnTo>
                  <a:lnTo>
                    <a:pt x="550427" y="1937621"/>
                  </a:lnTo>
                  <a:lnTo>
                    <a:pt x="828032" y="1937621"/>
                  </a:lnTo>
                  <a:lnTo>
                    <a:pt x="521764" y="2336718"/>
                  </a:lnTo>
                  <a:lnTo>
                    <a:pt x="0" y="2336718"/>
                  </a:lnTo>
                  <a:lnTo>
                    <a:pt x="0" y="1959876"/>
                  </a:lnTo>
                  <a:lnTo>
                    <a:pt x="660215" y="1326366"/>
                  </a:lnTo>
                  <a:cubicBezTo>
                    <a:pt x="798688" y="1193828"/>
                    <a:pt x="895618" y="1082556"/>
                    <a:pt x="951007" y="992549"/>
                  </a:cubicBezTo>
                  <a:cubicBezTo>
                    <a:pt x="1006396" y="902542"/>
                    <a:pt x="1034090" y="809074"/>
                    <a:pt x="1034090" y="712143"/>
                  </a:cubicBezTo>
                  <a:cubicBezTo>
                    <a:pt x="1034090" y="493555"/>
                    <a:pt x="916883" y="384261"/>
                    <a:pt x="682470" y="384261"/>
                  </a:cubicBezTo>
                  <a:cubicBezTo>
                    <a:pt x="485642" y="384261"/>
                    <a:pt x="295242" y="463388"/>
                    <a:pt x="111272" y="621642"/>
                  </a:cubicBezTo>
                  <a:lnTo>
                    <a:pt x="111272" y="195840"/>
                  </a:lnTo>
                  <a:cubicBezTo>
                    <a:pt x="308100" y="65280"/>
                    <a:pt x="531634" y="0"/>
                    <a:pt x="78187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4" name="组合 9"/>
          <p:cNvGrpSpPr/>
          <p:nvPr/>
        </p:nvGrpSpPr>
        <p:grpSpPr bwMode="auto">
          <a:xfrm>
            <a:off x="2011363" y="4157663"/>
            <a:ext cx="731837" cy="1230312"/>
            <a:chOff x="1929096" y="1910433"/>
            <a:chExt cx="1918409" cy="3227624"/>
          </a:xfrm>
          <a:solidFill>
            <a:srgbClr val="DCC075"/>
          </a:solidFill>
        </p:grpSpPr>
        <p:cxnSp>
          <p:nvCxnSpPr>
            <p:cNvPr id="25" name="直接连接符 24"/>
            <p:cNvCxnSpPr/>
            <p:nvPr/>
          </p:nvCxnSpPr>
          <p:spPr>
            <a:xfrm flipH="1">
              <a:off x="1929096" y="2643416"/>
              <a:ext cx="1918409" cy="2494641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11"/>
            <p:cNvSpPr/>
            <p:nvPr/>
          </p:nvSpPr>
          <p:spPr bwMode="auto">
            <a:xfrm>
              <a:off x="2163193" y="1910433"/>
              <a:ext cx="1378292" cy="2370850"/>
            </a:xfrm>
            <a:custGeom>
              <a:avLst/>
              <a:gdLst>
                <a:gd name="T0" fmla="*/ 0 w 1378292"/>
                <a:gd name="T1" fmla="*/ 1836735 h 2370850"/>
                <a:gd name="T2" fmla="*/ 537074 w 1378292"/>
                <a:gd name="T3" fmla="*/ 2008836 h 2370850"/>
                <a:gd name="T4" fmla="*/ 711400 w 1378292"/>
                <a:gd name="T5" fmla="*/ 1987323 h 2370850"/>
                <a:gd name="T6" fmla="*/ 736138 w 1378292"/>
                <a:gd name="T7" fmla="*/ 1978102 h 2370850"/>
                <a:gd name="T8" fmla="*/ 434742 w 1378292"/>
                <a:gd name="T9" fmla="*/ 2370850 h 2370850"/>
                <a:gd name="T10" fmla="*/ 402527 w 1378292"/>
                <a:gd name="T11" fmla="*/ 2369451 h 2370850"/>
                <a:gd name="T12" fmla="*/ 0 w 1378292"/>
                <a:gd name="T13" fmla="*/ 2259569 h 2370850"/>
                <a:gd name="T14" fmla="*/ 0 w 1378292"/>
                <a:gd name="T15" fmla="*/ 1836735 h 2370850"/>
                <a:gd name="T16" fmla="*/ 645379 w 1378292"/>
                <a:gd name="T17" fmla="*/ 0 h 2370850"/>
                <a:gd name="T18" fmla="*/ 1175035 w 1378292"/>
                <a:gd name="T19" fmla="*/ 150589 h 2370850"/>
                <a:gd name="T20" fmla="*/ 1378292 w 1378292"/>
                <a:gd name="T21" fmla="*/ 568231 h 2370850"/>
                <a:gd name="T22" fmla="*/ 921334 w 1378292"/>
                <a:gd name="T23" fmla="*/ 1134978 h 2370850"/>
                <a:gd name="T24" fmla="*/ 921334 w 1378292"/>
                <a:gd name="T25" fmla="*/ 1142396 h 2370850"/>
                <a:gd name="T26" fmla="*/ 1227611 w 1378292"/>
                <a:gd name="T27" fmla="*/ 1251303 h 2370850"/>
                <a:gd name="T28" fmla="*/ 1267575 w 1378292"/>
                <a:gd name="T29" fmla="*/ 1285588 h 2370850"/>
                <a:gd name="T30" fmla="*/ 958980 w 1378292"/>
                <a:gd name="T31" fmla="*/ 1687717 h 2370850"/>
                <a:gd name="T32" fmla="*/ 959909 w 1378292"/>
                <a:gd name="T33" fmla="*/ 1677986 h 2370850"/>
                <a:gd name="T34" fmla="*/ 824156 w 1378292"/>
                <a:gd name="T35" fmla="*/ 1428736 h 2370850"/>
                <a:gd name="T36" fmla="*/ 443605 w 1378292"/>
                <a:gd name="T37" fmla="*/ 1342686 h 2370850"/>
                <a:gd name="T38" fmla="*/ 238864 w 1378292"/>
                <a:gd name="T39" fmla="*/ 1342686 h 2370850"/>
                <a:gd name="T40" fmla="*/ 238864 w 1378292"/>
                <a:gd name="T41" fmla="*/ 973262 h 2370850"/>
                <a:gd name="T42" fmla="*/ 427285 w 1378292"/>
                <a:gd name="T43" fmla="*/ 973262 h 2370850"/>
                <a:gd name="T44" fmla="*/ 890178 w 1378292"/>
                <a:gd name="T45" fmla="*/ 661700 h 2370850"/>
                <a:gd name="T46" fmla="*/ 535590 w 1378292"/>
                <a:gd name="T47" fmla="*/ 367941 h 2370850"/>
                <a:gd name="T48" fmla="*/ 86050 w 1378292"/>
                <a:gd name="T49" fmla="*/ 519271 h 2370850"/>
                <a:gd name="T50" fmla="*/ 86050 w 1378292"/>
                <a:gd name="T51" fmla="*/ 123142 h 2370850"/>
                <a:gd name="T52" fmla="*/ 645379 w 1378292"/>
                <a:gd name="T53" fmla="*/ 0 h 2370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78292" h="2370850">
                  <a:moveTo>
                    <a:pt x="0" y="1836735"/>
                  </a:moveTo>
                  <a:cubicBezTo>
                    <a:pt x="153308" y="1951469"/>
                    <a:pt x="332333" y="2008836"/>
                    <a:pt x="537074" y="2008836"/>
                  </a:cubicBezTo>
                  <a:cubicBezTo>
                    <a:pt x="601859" y="2008836"/>
                    <a:pt x="659968" y="2001665"/>
                    <a:pt x="711400" y="1987323"/>
                  </a:cubicBezTo>
                  <a:lnTo>
                    <a:pt x="736138" y="1978102"/>
                  </a:lnTo>
                  <a:lnTo>
                    <a:pt x="434742" y="2370850"/>
                  </a:lnTo>
                  <a:lnTo>
                    <a:pt x="402527" y="2369451"/>
                  </a:lnTo>
                  <a:cubicBezTo>
                    <a:pt x="242481" y="2354800"/>
                    <a:pt x="108305" y="2318173"/>
                    <a:pt x="0" y="2259569"/>
                  </a:cubicBezTo>
                  <a:lnTo>
                    <a:pt x="0" y="1836735"/>
                  </a:lnTo>
                  <a:close/>
                  <a:moveTo>
                    <a:pt x="645379" y="0"/>
                  </a:moveTo>
                  <a:cubicBezTo>
                    <a:pt x="862978" y="0"/>
                    <a:pt x="1039530" y="50197"/>
                    <a:pt x="1175035" y="150589"/>
                  </a:cubicBezTo>
                  <a:cubicBezTo>
                    <a:pt x="1310540" y="250981"/>
                    <a:pt x="1378292" y="390195"/>
                    <a:pt x="1378292" y="568231"/>
                  </a:cubicBezTo>
                  <a:cubicBezTo>
                    <a:pt x="1378292" y="868913"/>
                    <a:pt x="1225973" y="1057829"/>
                    <a:pt x="921334" y="1134978"/>
                  </a:cubicBezTo>
                  <a:lnTo>
                    <a:pt x="921334" y="1142396"/>
                  </a:lnTo>
                  <a:cubicBezTo>
                    <a:pt x="1041508" y="1155748"/>
                    <a:pt x="1143601" y="1192051"/>
                    <a:pt x="1227611" y="1251303"/>
                  </a:cubicBezTo>
                  <a:lnTo>
                    <a:pt x="1267575" y="1285588"/>
                  </a:lnTo>
                  <a:lnTo>
                    <a:pt x="958980" y="1687717"/>
                  </a:lnTo>
                  <a:lnTo>
                    <a:pt x="959909" y="1677986"/>
                  </a:lnTo>
                  <a:cubicBezTo>
                    <a:pt x="959909" y="1569187"/>
                    <a:pt x="914658" y="1486103"/>
                    <a:pt x="824156" y="1428736"/>
                  </a:cubicBezTo>
                  <a:cubicBezTo>
                    <a:pt x="733655" y="1371369"/>
                    <a:pt x="606805" y="1342686"/>
                    <a:pt x="443605" y="1342686"/>
                  </a:cubicBezTo>
                  <a:lnTo>
                    <a:pt x="238864" y="1342686"/>
                  </a:lnTo>
                  <a:lnTo>
                    <a:pt x="238864" y="973262"/>
                  </a:lnTo>
                  <a:lnTo>
                    <a:pt x="427285" y="973262"/>
                  </a:lnTo>
                  <a:cubicBezTo>
                    <a:pt x="735880" y="973262"/>
                    <a:pt x="890178" y="869408"/>
                    <a:pt x="890178" y="661700"/>
                  </a:cubicBezTo>
                  <a:cubicBezTo>
                    <a:pt x="890178" y="465860"/>
                    <a:pt x="771982" y="367941"/>
                    <a:pt x="535590" y="367941"/>
                  </a:cubicBezTo>
                  <a:cubicBezTo>
                    <a:pt x="381293" y="367941"/>
                    <a:pt x="231446" y="418384"/>
                    <a:pt x="86050" y="519271"/>
                  </a:cubicBezTo>
                  <a:lnTo>
                    <a:pt x="86050" y="123142"/>
                  </a:lnTo>
                  <a:cubicBezTo>
                    <a:pt x="244304" y="41047"/>
                    <a:pt x="430747" y="0"/>
                    <a:pt x="64537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7" name="组合 12"/>
          <p:cNvGrpSpPr/>
          <p:nvPr/>
        </p:nvGrpSpPr>
        <p:grpSpPr bwMode="auto">
          <a:xfrm>
            <a:off x="6969125" y="4173538"/>
            <a:ext cx="731838" cy="1214437"/>
            <a:chOff x="1929096" y="1949008"/>
            <a:chExt cx="1918409" cy="3189049"/>
          </a:xfrm>
          <a:solidFill>
            <a:srgbClr val="DCC075"/>
          </a:solidFill>
        </p:grpSpPr>
        <p:cxnSp>
          <p:nvCxnSpPr>
            <p:cNvPr id="28" name="直接连接符 27"/>
            <p:cNvCxnSpPr/>
            <p:nvPr/>
          </p:nvCxnSpPr>
          <p:spPr>
            <a:xfrm flipH="1">
              <a:off x="1929096" y="2641011"/>
              <a:ext cx="1918409" cy="2497046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14"/>
            <p:cNvSpPr/>
            <p:nvPr/>
          </p:nvSpPr>
          <p:spPr bwMode="auto">
            <a:xfrm>
              <a:off x="2001667" y="1949008"/>
              <a:ext cx="1448024" cy="1810330"/>
            </a:xfrm>
            <a:custGeom>
              <a:avLst/>
              <a:gdLst>
                <a:gd name="T0" fmla="*/ 1007385 w 1448024"/>
                <a:gd name="T1" fmla="*/ 477729 h 1810330"/>
                <a:gd name="T2" fmla="*/ 977713 w 1448024"/>
                <a:gd name="T3" fmla="*/ 551910 h 1810330"/>
                <a:gd name="T4" fmla="*/ 921335 w 1448024"/>
                <a:gd name="T5" fmla="*/ 657248 h 1810330"/>
                <a:gd name="T6" fmla="*/ 405031 w 1448024"/>
                <a:gd name="T7" fmla="*/ 1452474 h 1810330"/>
                <a:gd name="T8" fmla="*/ 1010353 w 1448024"/>
                <a:gd name="T9" fmla="*/ 1452474 h 1810330"/>
                <a:gd name="T10" fmla="*/ 1010353 w 1448024"/>
                <a:gd name="T11" fmla="*/ 698790 h 1810330"/>
                <a:gd name="T12" fmla="*/ 1016287 w 1448024"/>
                <a:gd name="T13" fmla="*/ 477729 h 1810330"/>
                <a:gd name="T14" fmla="*/ 1007385 w 1448024"/>
                <a:gd name="T15" fmla="*/ 477729 h 1810330"/>
                <a:gd name="T16" fmla="*/ 970295 w 1448024"/>
                <a:gd name="T17" fmla="*/ 0 h 1810330"/>
                <a:gd name="T18" fmla="*/ 1448024 w 1448024"/>
                <a:gd name="T19" fmla="*/ 0 h 1810330"/>
                <a:gd name="T20" fmla="*/ 1448024 w 1448024"/>
                <a:gd name="T21" fmla="*/ 1240003 h 1810330"/>
                <a:gd name="T22" fmla="*/ 1010353 w 1448024"/>
                <a:gd name="T23" fmla="*/ 1810330 h 1810330"/>
                <a:gd name="T24" fmla="*/ 1010353 w 1448024"/>
                <a:gd name="T25" fmla="*/ 1796676 h 1810330"/>
                <a:gd name="T26" fmla="*/ 0 w 1448024"/>
                <a:gd name="T27" fmla="*/ 1796676 h 1810330"/>
                <a:gd name="T28" fmla="*/ 0 w 1448024"/>
                <a:gd name="T29" fmla="*/ 1491048 h 1810330"/>
                <a:gd name="T30" fmla="*/ 970295 w 1448024"/>
                <a:gd name="T31" fmla="*/ 0 h 1810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48024" h="1810330">
                  <a:moveTo>
                    <a:pt x="1007385" y="477729"/>
                  </a:moveTo>
                  <a:cubicBezTo>
                    <a:pt x="999473" y="496521"/>
                    <a:pt x="989582" y="521249"/>
                    <a:pt x="977713" y="551910"/>
                  </a:cubicBezTo>
                  <a:cubicBezTo>
                    <a:pt x="964855" y="583561"/>
                    <a:pt x="946062" y="618674"/>
                    <a:pt x="921335" y="657248"/>
                  </a:cubicBezTo>
                  <a:lnTo>
                    <a:pt x="405031" y="1452474"/>
                  </a:lnTo>
                  <a:lnTo>
                    <a:pt x="1010353" y="1452474"/>
                  </a:lnTo>
                  <a:lnTo>
                    <a:pt x="1010353" y="698790"/>
                  </a:lnTo>
                  <a:cubicBezTo>
                    <a:pt x="1010353" y="634499"/>
                    <a:pt x="1012331" y="560812"/>
                    <a:pt x="1016287" y="477729"/>
                  </a:cubicBezTo>
                  <a:lnTo>
                    <a:pt x="1007385" y="477729"/>
                  </a:lnTo>
                  <a:close/>
                  <a:moveTo>
                    <a:pt x="970295" y="0"/>
                  </a:moveTo>
                  <a:lnTo>
                    <a:pt x="1448024" y="0"/>
                  </a:lnTo>
                  <a:lnTo>
                    <a:pt x="1448024" y="1240003"/>
                  </a:lnTo>
                  <a:lnTo>
                    <a:pt x="1010353" y="1810330"/>
                  </a:lnTo>
                  <a:lnTo>
                    <a:pt x="1010353" y="1796676"/>
                  </a:lnTo>
                  <a:lnTo>
                    <a:pt x="0" y="1796676"/>
                  </a:lnTo>
                  <a:lnTo>
                    <a:pt x="0" y="1491048"/>
                  </a:lnTo>
                  <a:lnTo>
                    <a:pt x="9702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0" name="文本框 15"/>
          <p:cNvSpPr txBox="1">
            <a:spLocks noChangeArrowheads="1"/>
          </p:cNvSpPr>
          <p:nvPr/>
        </p:nvSpPr>
        <p:spPr bwMode="auto">
          <a:xfrm>
            <a:off x="2584450" y="3049588"/>
            <a:ext cx="24193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31" name="文本框 16"/>
          <p:cNvSpPr txBox="1">
            <a:spLocks noChangeArrowheads="1"/>
          </p:cNvSpPr>
          <p:nvPr/>
        </p:nvSpPr>
        <p:spPr bwMode="auto">
          <a:xfrm>
            <a:off x="7761288" y="3049588"/>
            <a:ext cx="24193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kern="0" dirty="0">
                <a:solidFill>
                  <a:srgbClr val="DCC0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DCC07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17"/>
          <p:cNvSpPr txBox="1">
            <a:spLocks noChangeArrowheads="1"/>
          </p:cNvSpPr>
          <p:nvPr/>
        </p:nvSpPr>
        <p:spPr bwMode="auto">
          <a:xfrm>
            <a:off x="2584450" y="4703763"/>
            <a:ext cx="2419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33" name="文本框 18"/>
          <p:cNvSpPr txBox="1">
            <a:spLocks noChangeArrowheads="1"/>
          </p:cNvSpPr>
          <p:nvPr/>
        </p:nvSpPr>
        <p:spPr bwMode="auto">
          <a:xfrm>
            <a:off x="7761288" y="4703763"/>
            <a:ext cx="2419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grpSp>
        <p:nvGrpSpPr>
          <p:cNvPr id="34" name="组合 25"/>
          <p:cNvGrpSpPr/>
          <p:nvPr/>
        </p:nvGrpSpPr>
        <p:grpSpPr bwMode="auto">
          <a:xfrm>
            <a:off x="0" y="655638"/>
            <a:ext cx="2584450" cy="1108075"/>
            <a:chOff x="0" y="496109"/>
            <a:chExt cx="2584349" cy="1107996"/>
          </a:xfrm>
        </p:grpSpPr>
        <p:sp>
          <p:nvSpPr>
            <p:cNvPr id="35" name="矩形 34"/>
            <p:cNvSpPr/>
            <p:nvPr/>
          </p:nvSpPr>
          <p:spPr>
            <a:xfrm>
              <a:off x="0" y="608813"/>
              <a:ext cx="1101682" cy="873063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文本框 23"/>
            <p:cNvSpPr txBox="1">
              <a:spLocks noChangeArrowheads="1"/>
            </p:cNvSpPr>
            <p:nvPr/>
          </p:nvSpPr>
          <p:spPr bwMode="auto">
            <a:xfrm>
              <a:off x="189489" y="496109"/>
              <a:ext cx="2394860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6600" b="1" i="0" u="none" strike="noStrike" kern="0" cap="none" spc="0" normalizeH="0" baseline="0" noProof="0" dirty="0">
                  <a:ln>
                    <a:noFill/>
                  </a:ln>
                  <a:solidFill>
                    <a:srgbClr val="DCC075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C </a:t>
              </a: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DCC075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ONTENTS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文本框 24"/>
            <p:cNvSpPr txBox="1">
              <a:spLocks noChangeArrowheads="1"/>
            </p:cNvSpPr>
            <p:nvPr/>
          </p:nvSpPr>
          <p:spPr bwMode="auto">
            <a:xfrm>
              <a:off x="1102079" y="608682"/>
              <a:ext cx="108856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di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DCC075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kumimoji="0" lang="zh-CN" alt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05558" y="1838660"/>
            <a:ext cx="2496208" cy="5019340"/>
          </a:xfrm>
          <a:prstGeom prst="rect">
            <a:avLst/>
          </a:prstGeom>
        </p:spPr>
      </p:pic>
    </p:spTree>
  </p:cSld>
  <p:clrMapOvr>
    <a:masterClrMapping/>
  </p:clrMapOvr>
  <p:transition spd="slow" advTm="2000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3763015" y="1330738"/>
            <a:ext cx="4665970" cy="4231408"/>
            <a:chOff x="1954070" y="1465943"/>
            <a:chExt cx="4994276" cy="4529138"/>
          </a:xfrm>
          <a:solidFill>
            <a:srgbClr val="DCC075">
              <a:alpha val="76000"/>
            </a:srgbClr>
          </a:solidFill>
        </p:grpSpPr>
        <p:sp>
          <p:nvSpPr>
            <p:cNvPr id="6" name="Freeform 140"/>
            <p:cNvSpPr/>
            <p:nvPr/>
          </p:nvSpPr>
          <p:spPr bwMode="auto">
            <a:xfrm>
              <a:off x="2347770" y="1907268"/>
              <a:ext cx="523875" cy="515938"/>
            </a:xfrm>
            <a:custGeom>
              <a:avLst/>
              <a:gdLst>
                <a:gd name="T0" fmla="*/ 17 w 56"/>
                <a:gd name="T1" fmla="*/ 52 h 55"/>
                <a:gd name="T2" fmla="*/ 34 w 56"/>
                <a:gd name="T3" fmla="*/ 50 h 55"/>
                <a:gd name="T4" fmla="*/ 52 w 56"/>
                <a:gd name="T5" fmla="*/ 40 h 55"/>
                <a:gd name="T6" fmla="*/ 56 w 56"/>
                <a:gd name="T7" fmla="*/ 33 h 55"/>
                <a:gd name="T8" fmla="*/ 52 w 56"/>
                <a:gd name="T9" fmla="*/ 33 h 55"/>
                <a:gd name="T10" fmla="*/ 20 w 56"/>
                <a:gd name="T11" fmla="*/ 36 h 55"/>
                <a:gd name="T12" fmla="*/ 19 w 56"/>
                <a:gd name="T13" fmla="*/ 23 h 55"/>
                <a:gd name="T14" fmla="*/ 17 w 56"/>
                <a:gd name="T15" fmla="*/ 14 h 55"/>
                <a:gd name="T16" fmla="*/ 13 w 56"/>
                <a:gd name="T17" fmla="*/ 1 h 55"/>
                <a:gd name="T18" fmla="*/ 13 w 56"/>
                <a:gd name="T19" fmla="*/ 0 h 55"/>
                <a:gd name="T20" fmla="*/ 7 w 56"/>
                <a:gd name="T21" fmla="*/ 16 h 55"/>
                <a:gd name="T22" fmla="*/ 8 w 56"/>
                <a:gd name="T23" fmla="*/ 55 h 55"/>
                <a:gd name="T24" fmla="*/ 17 w 56"/>
                <a:gd name="T25" fmla="*/ 5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55">
                  <a:moveTo>
                    <a:pt x="17" y="52"/>
                  </a:moveTo>
                  <a:cubicBezTo>
                    <a:pt x="22" y="51"/>
                    <a:pt x="28" y="51"/>
                    <a:pt x="34" y="50"/>
                  </a:cubicBezTo>
                  <a:cubicBezTo>
                    <a:pt x="42" y="49"/>
                    <a:pt x="48" y="45"/>
                    <a:pt x="52" y="40"/>
                  </a:cubicBezTo>
                  <a:cubicBezTo>
                    <a:pt x="54" y="38"/>
                    <a:pt x="55" y="35"/>
                    <a:pt x="56" y="33"/>
                  </a:cubicBezTo>
                  <a:cubicBezTo>
                    <a:pt x="55" y="33"/>
                    <a:pt x="54" y="33"/>
                    <a:pt x="52" y="33"/>
                  </a:cubicBezTo>
                  <a:cubicBezTo>
                    <a:pt x="42" y="35"/>
                    <a:pt x="29" y="36"/>
                    <a:pt x="20" y="36"/>
                  </a:cubicBezTo>
                  <a:cubicBezTo>
                    <a:pt x="20" y="32"/>
                    <a:pt x="20" y="28"/>
                    <a:pt x="19" y="23"/>
                  </a:cubicBezTo>
                  <a:cubicBezTo>
                    <a:pt x="19" y="20"/>
                    <a:pt x="18" y="17"/>
                    <a:pt x="17" y="14"/>
                  </a:cubicBezTo>
                  <a:cubicBezTo>
                    <a:pt x="15" y="10"/>
                    <a:pt x="13" y="5"/>
                    <a:pt x="13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0" y="5"/>
                    <a:pt x="10" y="11"/>
                    <a:pt x="7" y="16"/>
                  </a:cubicBezTo>
                  <a:cubicBezTo>
                    <a:pt x="3" y="29"/>
                    <a:pt x="0" y="43"/>
                    <a:pt x="8" y="55"/>
                  </a:cubicBezTo>
                  <a:cubicBezTo>
                    <a:pt x="10" y="53"/>
                    <a:pt x="13" y="52"/>
                    <a:pt x="17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7" name="Freeform 141"/>
            <p:cNvSpPr/>
            <p:nvPr/>
          </p:nvSpPr>
          <p:spPr bwMode="auto">
            <a:xfrm>
              <a:off x="2516045" y="1578656"/>
              <a:ext cx="523875" cy="609600"/>
            </a:xfrm>
            <a:custGeom>
              <a:avLst/>
              <a:gdLst>
                <a:gd name="T0" fmla="*/ 34 w 56"/>
                <a:gd name="T1" fmla="*/ 61 h 65"/>
                <a:gd name="T2" fmla="*/ 43 w 56"/>
                <a:gd name="T3" fmla="*/ 57 h 65"/>
                <a:gd name="T4" fmla="*/ 45 w 56"/>
                <a:gd name="T5" fmla="*/ 56 h 65"/>
                <a:gd name="T6" fmla="*/ 56 w 56"/>
                <a:gd name="T7" fmla="*/ 35 h 65"/>
                <a:gd name="T8" fmla="*/ 43 w 56"/>
                <a:gd name="T9" fmla="*/ 39 h 65"/>
                <a:gd name="T10" fmla="*/ 34 w 56"/>
                <a:gd name="T11" fmla="*/ 41 h 65"/>
                <a:gd name="T12" fmla="*/ 25 w 56"/>
                <a:gd name="T13" fmla="*/ 44 h 65"/>
                <a:gd name="T14" fmla="*/ 21 w 56"/>
                <a:gd name="T15" fmla="*/ 1 h 65"/>
                <a:gd name="T16" fmla="*/ 20 w 56"/>
                <a:gd name="T17" fmla="*/ 0 h 65"/>
                <a:gd name="T18" fmla="*/ 10 w 56"/>
                <a:gd name="T19" fmla="*/ 65 h 65"/>
                <a:gd name="T20" fmla="*/ 34 w 56"/>
                <a:gd name="T21" fmla="*/ 6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" h="65">
                  <a:moveTo>
                    <a:pt x="34" y="61"/>
                  </a:moveTo>
                  <a:cubicBezTo>
                    <a:pt x="37" y="60"/>
                    <a:pt x="40" y="59"/>
                    <a:pt x="43" y="57"/>
                  </a:cubicBezTo>
                  <a:cubicBezTo>
                    <a:pt x="44" y="56"/>
                    <a:pt x="44" y="56"/>
                    <a:pt x="45" y="56"/>
                  </a:cubicBezTo>
                  <a:cubicBezTo>
                    <a:pt x="50" y="50"/>
                    <a:pt x="56" y="42"/>
                    <a:pt x="56" y="35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7" y="29"/>
                    <a:pt x="25" y="15"/>
                    <a:pt x="21" y="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2" y="22"/>
                    <a:pt x="0" y="41"/>
                    <a:pt x="10" y="65"/>
                  </a:cubicBezTo>
                  <a:cubicBezTo>
                    <a:pt x="18" y="64"/>
                    <a:pt x="27" y="63"/>
                    <a:pt x="34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8" name="Freeform 142"/>
            <p:cNvSpPr/>
            <p:nvPr/>
          </p:nvSpPr>
          <p:spPr bwMode="auto">
            <a:xfrm>
              <a:off x="2797033" y="1465943"/>
              <a:ext cx="365125" cy="469900"/>
            </a:xfrm>
            <a:custGeom>
              <a:avLst/>
              <a:gdLst>
                <a:gd name="T0" fmla="*/ 13 w 39"/>
                <a:gd name="T1" fmla="*/ 44 h 50"/>
                <a:gd name="T2" fmla="*/ 26 w 39"/>
                <a:gd name="T3" fmla="*/ 32 h 50"/>
                <a:gd name="T4" fmla="*/ 35 w 39"/>
                <a:gd name="T5" fmla="*/ 12 h 50"/>
                <a:gd name="T6" fmla="*/ 39 w 39"/>
                <a:gd name="T7" fmla="*/ 0 h 50"/>
                <a:gd name="T8" fmla="*/ 35 w 39"/>
                <a:gd name="T9" fmla="*/ 1 h 50"/>
                <a:gd name="T10" fmla="*/ 13 w 39"/>
                <a:gd name="T11" fmla="*/ 16 h 50"/>
                <a:gd name="T12" fmla="*/ 13 w 39"/>
                <a:gd name="T13" fmla="*/ 16 h 50"/>
                <a:gd name="T14" fmla="*/ 4 w 39"/>
                <a:gd name="T15" fmla="*/ 31 h 50"/>
                <a:gd name="T16" fmla="*/ 0 w 39"/>
                <a:gd name="T17" fmla="*/ 50 h 50"/>
                <a:gd name="T18" fmla="*/ 4 w 39"/>
                <a:gd name="T19" fmla="*/ 48 h 50"/>
                <a:gd name="T20" fmla="*/ 13 w 39"/>
                <a:gd name="T21" fmla="*/ 4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" h="50">
                  <a:moveTo>
                    <a:pt x="13" y="44"/>
                  </a:moveTo>
                  <a:cubicBezTo>
                    <a:pt x="19" y="42"/>
                    <a:pt x="23" y="38"/>
                    <a:pt x="26" y="32"/>
                  </a:cubicBezTo>
                  <a:cubicBezTo>
                    <a:pt x="30" y="26"/>
                    <a:pt x="32" y="19"/>
                    <a:pt x="35" y="12"/>
                  </a:cubicBezTo>
                  <a:cubicBezTo>
                    <a:pt x="36" y="8"/>
                    <a:pt x="37" y="4"/>
                    <a:pt x="39" y="0"/>
                  </a:cubicBezTo>
                  <a:cubicBezTo>
                    <a:pt x="37" y="1"/>
                    <a:pt x="36" y="1"/>
                    <a:pt x="35" y="1"/>
                  </a:cubicBezTo>
                  <a:cubicBezTo>
                    <a:pt x="26" y="3"/>
                    <a:pt x="20" y="10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0" y="20"/>
                    <a:pt x="6" y="25"/>
                    <a:pt x="4" y="31"/>
                  </a:cubicBezTo>
                  <a:cubicBezTo>
                    <a:pt x="2" y="37"/>
                    <a:pt x="0" y="44"/>
                    <a:pt x="0" y="50"/>
                  </a:cubicBezTo>
                  <a:cubicBezTo>
                    <a:pt x="1" y="49"/>
                    <a:pt x="3" y="49"/>
                    <a:pt x="4" y="48"/>
                  </a:cubicBezTo>
                  <a:cubicBezTo>
                    <a:pt x="7" y="47"/>
                    <a:pt x="10" y="46"/>
                    <a:pt x="13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143"/>
            <p:cNvSpPr/>
            <p:nvPr/>
          </p:nvSpPr>
          <p:spPr bwMode="auto">
            <a:xfrm>
              <a:off x="2150920" y="2216831"/>
              <a:ext cx="477838" cy="581025"/>
            </a:xfrm>
            <a:custGeom>
              <a:avLst/>
              <a:gdLst>
                <a:gd name="T0" fmla="*/ 9 w 51"/>
                <a:gd name="T1" fmla="*/ 62 h 62"/>
                <a:gd name="T2" fmla="*/ 36 w 51"/>
                <a:gd name="T3" fmla="*/ 46 h 62"/>
                <a:gd name="T4" fmla="*/ 38 w 51"/>
                <a:gd name="T5" fmla="*/ 45 h 62"/>
                <a:gd name="T6" fmla="*/ 51 w 51"/>
                <a:gd name="T7" fmla="*/ 25 h 62"/>
                <a:gd name="T8" fmla="*/ 38 w 51"/>
                <a:gd name="T9" fmla="*/ 27 h 62"/>
                <a:gd name="T10" fmla="*/ 19 w 51"/>
                <a:gd name="T11" fmla="*/ 32 h 62"/>
                <a:gd name="T12" fmla="*/ 11 w 51"/>
                <a:gd name="T13" fmla="*/ 1 h 62"/>
                <a:gd name="T14" fmla="*/ 11 w 51"/>
                <a:gd name="T15" fmla="*/ 0 h 62"/>
                <a:gd name="T16" fmla="*/ 7 w 51"/>
                <a:gd name="T17" fmla="*/ 11 h 62"/>
                <a:gd name="T18" fmla="*/ 0 w 51"/>
                <a:gd name="T19" fmla="*/ 32 h 62"/>
                <a:gd name="T20" fmla="*/ 7 w 51"/>
                <a:gd name="T21" fmla="*/ 59 h 62"/>
                <a:gd name="T22" fmla="*/ 9 w 51"/>
                <a:gd name="T23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62">
                  <a:moveTo>
                    <a:pt x="9" y="62"/>
                  </a:moveTo>
                  <a:cubicBezTo>
                    <a:pt x="16" y="53"/>
                    <a:pt x="28" y="52"/>
                    <a:pt x="36" y="46"/>
                  </a:cubicBezTo>
                  <a:cubicBezTo>
                    <a:pt x="37" y="46"/>
                    <a:pt x="37" y="46"/>
                    <a:pt x="38" y="45"/>
                  </a:cubicBezTo>
                  <a:cubicBezTo>
                    <a:pt x="44" y="40"/>
                    <a:pt x="50" y="34"/>
                    <a:pt x="51" y="25"/>
                  </a:cubicBezTo>
                  <a:cubicBezTo>
                    <a:pt x="47" y="25"/>
                    <a:pt x="42" y="26"/>
                    <a:pt x="38" y="27"/>
                  </a:cubicBezTo>
                  <a:cubicBezTo>
                    <a:pt x="30" y="29"/>
                    <a:pt x="23" y="32"/>
                    <a:pt x="19" y="32"/>
                  </a:cubicBezTo>
                  <a:cubicBezTo>
                    <a:pt x="20" y="21"/>
                    <a:pt x="13" y="11"/>
                    <a:pt x="11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4"/>
                    <a:pt x="8" y="7"/>
                    <a:pt x="7" y="11"/>
                  </a:cubicBezTo>
                  <a:cubicBezTo>
                    <a:pt x="4" y="18"/>
                    <a:pt x="2" y="25"/>
                    <a:pt x="0" y="32"/>
                  </a:cubicBezTo>
                  <a:cubicBezTo>
                    <a:pt x="0" y="42"/>
                    <a:pt x="2" y="53"/>
                    <a:pt x="7" y="59"/>
                  </a:cubicBezTo>
                  <a:cubicBezTo>
                    <a:pt x="7" y="60"/>
                    <a:pt x="8" y="61"/>
                    <a:pt x="9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144"/>
            <p:cNvSpPr/>
            <p:nvPr/>
          </p:nvSpPr>
          <p:spPr bwMode="auto">
            <a:xfrm>
              <a:off x="1954070" y="3501118"/>
              <a:ext cx="514350" cy="534988"/>
            </a:xfrm>
            <a:custGeom>
              <a:avLst/>
              <a:gdLst>
                <a:gd name="T0" fmla="*/ 28 w 55"/>
                <a:gd name="T1" fmla="*/ 54 h 57"/>
                <a:gd name="T2" fmla="*/ 33 w 55"/>
                <a:gd name="T3" fmla="*/ 57 h 57"/>
                <a:gd name="T4" fmla="*/ 50 w 55"/>
                <a:gd name="T5" fmla="*/ 0 h 57"/>
                <a:gd name="T6" fmla="*/ 49 w 55"/>
                <a:gd name="T7" fmla="*/ 0 h 57"/>
                <a:gd name="T8" fmla="*/ 28 w 55"/>
                <a:gd name="T9" fmla="*/ 30 h 57"/>
                <a:gd name="T10" fmla="*/ 26 w 55"/>
                <a:gd name="T11" fmla="*/ 32 h 57"/>
                <a:gd name="T12" fmla="*/ 0 w 55"/>
                <a:gd name="T13" fmla="*/ 5 h 57"/>
                <a:gd name="T14" fmla="*/ 14 w 55"/>
                <a:gd name="T15" fmla="*/ 41 h 57"/>
                <a:gd name="T16" fmla="*/ 28 w 55"/>
                <a:gd name="T17" fmla="*/ 5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57">
                  <a:moveTo>
                    <a:pt x="28" y="54"/>
                  </a:moveTo>
                  <a:cubicBezTo>
                    <a:pt x="29" y="55"/>
                    <a:pt x="31" y="56"/>
                    <a:pt x="33" y="57"/>
                  </a:cubicBezTo>
                  <a:cubicBezTo>
                    <a:pt x="43" y="41"/>
                    <a:pt x="55" y="22"/>
                    <a:pt x="5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4" y="12"/>
                    <a:pt x="35" y="21"/>
                    <a:pt x="28" y="30"/>
                  </a:cubicBezTo>
                  <a:cubicBezTo>
                    <a:pt x="27" y="31"/>
                    <a:pt x="27" y="32"/>
                    <a:pt x="26" y="3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17"/>
                    <a:pt x="5" y="32"/>
                    <a:pt x="14" y="41"/>
                  </a:cubicBezTo>
                  <a:cubicBezTo>
                    <a:pt x="20" y="45"/>
                    <a:pt x="23" y="49"/>
                    <a:pt x="28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145"/>
            <p:cNvSpPr/>
            <p:nvPr/>
          </p:nvSpPr>
          <p:spPr bwMode="auto">
            <a:xfrm>
              <a:off x="1954070" y="3097893"/>
              <a:ext cx="468313" cy="600075"/>
            </a:xfrm>
            <a:custGeom>
              <a:avLst/>
              <a:gdLst>
                <a:gd name="T0" fmla="*/ 25 w 50"/>
                <a:gd name="T1" fmla="*/ 64 h 64"/>
                <a:gd name="T2" fmla="*/ 28 w 50"/>
                <a:gd name="T3" fmla="*/ 61 h 64"/>
                <a:gd name="T4" fmla="*/ 47 w 50"/>
                <a:gd name="T5" fmla="*/ 0 h 64"/>
                <a:gd name="T6" fmla="*/ 47 w 50"/>
                <a:gd name="T7" fmla="*/ 0 h 64"/>
                <a:gd name="T8" fmla="*/ 46 w 50"/>
                <a:gd name="T9" fmla="*/ 1 h 64"/>
                <a:gd name="T10" fmla="*/ 28 w 50"/>
                <a:gd name="T11" fmla="*/ 25 h 64"/>
                <a:gd name="T12" fmla="*/ 24 w 50"/>
                <a:gd name="T13" fmla="*/ 33 h 64"/>
                <a:gd name="T14" fmla="*/ 2 w 50"/>
                <a:gd name="T15" fmla="*/ 7 h 64"/>
                <a:gd name="T16" fmla="*/ 1 w 50"/>
                <a:gd name="T17" fmla="*/ 11 h 64"/>
                <a:gd name="T18" fmla="*/ 25 w 50"/>
                <a:gd name="T1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" h="64">
                  <a:moveTo>
                    <a:pt x="25" y="64"/>
                  </a:moveTo>
                  <a:cubicBezTo>
                    <a:pt x="26" y="63"/>
                    <a:pt x="27" y="62"/>
                    <a:pt x="28" y="61"/>
                  </a:cubicBezTo>
                  <a:cubicBezTo>
                    <a:pt x="39" y="44"/>
                    <a:pt x="50" y="24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6" y="0"/>
                    <a:pt x="46" y="1"/>
                  </a:cubicBezTo>
                  <a:cubicBezTo>
                    <a:pt x="40" y="9"/>
                    <a:pt x="33" y="17"/>
                    <a:pt x="28" y="25"/>
                  </a:cubicBezTo>
                  <a:cubicBezTo>
                    <a:pt x="26" y="28"/>
                    <a:pt x="25" y="30"/>
                    <a:pt x="24" y="33"/>
                  </a:cubicBezTo>
                  <a:cubicBezTo>
                    <a:pt x="18" y="22"/>
                    <a:pt x="8" y="17"/>
                    <a:pt x="2" y="7"/>
                  </a:cubicBezTo>
                  <a:cubicBezTo>
                    <a:pt x="1" y="8"/>
                    <a:pt x="2" y="9"/>
                    <a:pt x="1" y="11"/>
                  </a:cubicBezTo>
                  <a:cubicBezTo>
                    <a:pt x="0" y="33"/>
                    <a:pt x="10" y="50"/>
                    <a:pt x="25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146"/>
            <p:cNvSpPr/>
            <p:nvPr/>
          </p:nvSpPr>
          <p:spPr bwMode="auto">
            <a:xfrm>
              <a:off x="2019158" y="2713718"/>
              <a:ext cx="487363" cy="542925"/>
            </a:xfrm>
            <a:custGeom>
              <a:avLst/>
              <a:gdLst>
                <a:gd name="T0" fmla="*/ 17 w 52"/>
                <a:gd name="T1" fmla="*/ 58 h 58"/>
                <a:gd name="T2" fmla="*/ 21 w 52"/>
                <a:gd name="T3" fmla="*/ 49 h 58"/>
                <a:gd name="T4" fmla="*/ 29 w 52"/>
                <a:gd name="T5" fmla="*/ 39 h 58"/>
                <a:gd name="T6" fmla="*/ 52 w 52"/>
                <a:gd name="T7" fmla="*/ 6 h 58"/>
                <a:gd name="T8" fmla="*/ 52 w 52"/>
                <a:gd name="T9" fmla="*/ 4 h 58"/>
                <a:gd name="T10" fmla="*/ 52 w 52"/>
                <a:gd name="T11" fmla="*/ 4 h 58"/>
                <a:gd name="T12" fmla="*/ 21 w 52"/>
                <a:gd name="T13" fmla="*/ 22 h 58"/>
                <a:gd name="T14" fmla="*/ 19 w 52"/>
                <a:gd name="T15" fmla="*/ 24 h 58"/>
                <a:gd name="T16" fmla="*/ 5 w 52"/>
                <a:gd name="T17" fmla="*/ 0 h 58"/>
                <a:gd name="T18" fmla="*/ 1 w 52"/>
                <a:gd name="T19" fmla="*/ 24 h 58"/>
                <a:gd name="T20" fmla="*/ 17 w 52"/>
                <a:gd name="T21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58">
                  <a:moveTo>
                    <a:pt x="17" y="58"/>
                  </a:moveTo>
                  <a:cubicBezTo>
                    <a:pt x="17" y="55"/>
                    <a:pt x="19" y="52"/>
                    <a:pt x="21" y="49"/>
                  </a:cubicBezTo>
                  <a:cubicBezTo>
                    <a:pt x="23" y="46"/>
                    <a:pt x="26" y="43"/>
                    <a:pt x="29" y="39"/>
                  </a:cubicBezTo>
                  <a:cubicBezTo>
                    <a:pt x="40" y="28"/>
                    <a:pt x="48" y="20"/>
                    <a:pt x="52" y="6"/>
                  </a:cubicBezTo>
                  <a:cubicBezTo>
                    <a:pt x="52" y="5"/>
                    <a:pt x="52" y="4"/>
                    <a:pt x="52" y="4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39" y="8"/>
                    <a:pt x="28" y="14"/>
                    <a:pt x="21" y="22"/>
                  </a:cubicBezTo>
                  <a:cubicBezTo>
                    <a:pt x="20" y="23"/>
                    <a:pt x="19" y="23"/>
                    <a:pt x="19" y="24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8"/>
                    <a:pt x="2" y="16"/>
                    <a:pt x="1" y="24"/>
                  </a:cubicBezTo>
                  <a:cubicBezTo>
                    <a:pt x="0" y="39"/>
                    <a:pt x="7" y="50"/>
                    <a:pt x="17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147"/>
            <p:cNvSpPr/>
            <p:nvPr/>
          </p:nvSpPr>
          <p:spPr bwMode="auto">
            <a:xfrm>
              <a:off x="5730733" y="1484993"/>
              <a:ext cx="374650" cy="468313"/>
            </a:xfrm>
            <a:custGeom>
              <a:avLst/>
              <a:gdLst>
                <a:gd name="T0" fmla="*/ 13 w 40"/>
                <a:gd name="T1" fmla="*/ 24 h 50"/>
                <a:gd name="T2" fmla="*/ 20 w 40"/>
                <a:gd name="T3" fmla="*/ 37 h 50"/>
                <a:gd name="T4" fmla="*/ 25 w 40"/>
                <a:gd name="T5" fmla="*/ 42 h 50"/>
                <a:gd name="T6" fmla="*/ 40 w 40"/>
                <a:gd name="T7" fmla="*/ 50 h 50"/>
                <a:gd name="T8" fmla="*/ 36 w 40"/>
                <a:gd name="T9" fmla="*/ 26 h 50"/>
                <a:gd name="T10" fmla="*/ 25 w 40"/>
                <a:gd name="T11" fmla="*/ 12 h 50"/>
                <a:gd name="T12" fmla="*/ 2 w 40"/>
                <a:gd name="T13" fmla="*/ 0 h 50"/>
                <a:gd name="T14" fmla="*/ 1 w 40"/>
                <a:gd name="T15" fmla="*/ 0 h 50"/>
                <a:gd name="T16" fmla="*/ 0 w 40"/>
                <a:gd name="T17" fmla="*/ 0 h 50"/>
                <a:gd name="T18" fmla="*/ 2 w 40"/>
                <a:gd name="T19" fmla="*/ 2 h 50"/>
                <a:gd name="T20" fmla="*/ 13 w 40"/>
                <a:gd name="T21" fmla="*/ 2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50">
                  <a:moveTo>
                    <a:pt x="13" y="24"/>
                  </a:moveTo>
                  <a:cubicBezTo>
                    <a:pt x="16" y="28"/>
                    <a:pt x="17" y="33"/>
                    <a:pt x="20" y="37"/>
                  </a:cubicBezTo>
                  <a:cubicBezTo>
                    <a:pt x="22" y="39"/>
                    <a:pt x="24" y="41"/>
                    <a:pt x="25" y="42"/>
                  </a:cubicBezTo>
                  <a:cubicBezTo>
                    <a:pt x="30" y="46"/>
                    <a:pt x="35" y="50"/>
                    <a:pt x="40" y="50"/>
                  </a:cubicBezTo>
                  <a:cubicBezTo>
                    <a:pt x="40" y="42"/>
                    <a:pt x="39" y="34"/>
                    <a:pt x="36" y="26"/>
                  </a:cubicBezTo>
                  <a:cubicBezTo>
                    <a:pt x="33" y="21"/>
                    <a:pt x="30" y="16"/>
                    <a:pt x="25" y="12"/>
                  </a:cubicBezTo>
                  <a:cubicBezTo>
                    <a:pt x="19" y="7"/>
                    <a:pt x="11" y="2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2" y="2"/>
                  </a:cubicBezTo>
                  <a:cubicBezTo>
                    <a:pt x="7" y="8"/>
                    <a:pt x="10" y="16"/>
                    <a:pt x="1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148"/>
            <p:cNvSpPr/>
            <p:nvPr/>
          </p:nvSpPr>
          <p:spPr bwMode="auto">
            <a:xfrm>
              <a:off x="6395895" y="2759756"/>
              <a:ext cx="523875" cy="563563"/>
            </a:xfrm>
            <a:custGeom>
              <a:avLst/>
              <a:gdLst>
                <a:gd name="T0" fmla="*/ 30 w 56"/>
                <a:gd name="T1" fmla="*/ 25 h 60"/>
                <a:gd name="T2" fmla="*/ 16 w 56"/>
                <a:gd name="T3" fmla="*/ 16 h 60"/>
                <a:gd name="T4" fmla="*/ 1 w 56"/>
                <a:gd name="T5" fmla="*/ 9 h 60"/>
                <a:gd name="T6" fmla="*/ 0 w 56"/>
                <a:gd name="T7" fmla="*/ 9 h 60"/>
                <a:gd name="T8" fmla="*/ 1 w 56"/>
                <a:gd name="T9" fmla="*/ 15 h 60"/>
                <a:gd name="T10" fmla="*/ 30 w 56"/>
                <a:gd name="T11" fmla="*/ 52 h 60"/>
                <a:gd name="T12" fmla="*/ 35 w 56"/>
                <a:gd name="T13" fmla="*/ 60 h 60"/>
                <a:gd name="T14" fmla="*/ 49 w 56"/>
                <a:gd name="T15" fmla="*/ 1 h 60"/>
                <a:gd name="T16" fmla="*/ 48 w 56"/>
                <a:gd name="T17" fmla="*/ 0 h 60"/>
                <a:gd name="T18" fmla="*/ 47 w 56"/>
                <a:gd name="T19" fmla="*/ 1 h 60"/>
                <a:gd name="T20" fmla="*/ 31 w 56"/>
                <a:gd name="T21" fmla="*/ 26 h 60"/>
                <a:gd name="T22" fmla="*/ 30 w 56"/>
                <a:gd name="T23" fmla="*/ 2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60">
                  <a:moveTo>
                    <a:pt x="30" y="25"/>
                  </a:moveTo>
                  <a:cubicBezTo>
                    <a:pt x="25" y="22"/>
                    <a:pt x="22" y="19"/>
                    <a:pt x="16" y="16"/>
                  </a:cubicBezTo>
                  <a:cubicBezTo>
                    <a:pt x="12" y="13"/>
                    <a:pt x="5" y="10"/>
                    <a:pt x="1" y="9"/>
                  </a:cubicBezTo>
                  <a:cubicBezTo>
                    <a:pt x="1" y="9"/>
                    <a:pt x="1" y="9"/>
                    <a:pt x="0" y="9"/>
                  </a:cubicBezTo>
                  <a:cubicBezTo>
                    <a:pt x="0" y="11"/>
                    <a:pt x="1" y="13"/>
                    <a:pt x="1" y="15"/>
                  </a:cubicBezTo>
                  <a:cubicBezTo>
                    <a:pt x="5" y="31"/>
                    <a:pt x="20" y="40"/>
                    <a:pt x="30" y="52"/>
                  </a:cubicBezTo>
                  <a:cubicBezTo>
                    <a:pt x="32" y="55"/>
                    <a:pt x="34" y="57"/>
                    <a:pt x="35" y="60"/>
                  </a:cubicBezTo>
                  <a:cubicBezTo>
                    <a:pt x="46" y="44"/>
                    <a:pt x="56" y="22"/>
                    <a:pt x="49" y="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30" y="26"/>
                    <a:pt x="3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149"/>
            <p:cNvSpPr/>
            <p:nvPr/>
          </p:nvSpPr>
          <p:spPr bwMode="auto">
            <a:xfrm>
              <a:off x="6470508" y="3172506"/>
              <a:ext cx="477838" cy="563563"/>
            </a:xfrm>
            <a:custGeom>
              <a:avLst/>
              <a:gdLst>
                <a:gd name="T0" fmla="*/ 22 w 51"/>
                <a:gd name="T1" fmla="*/ 21 h 60"/>
                <a:gd name="T2" fmla="*/ 3 w 51"/>
                <a:gd name="T3" fmla="*/ 1 h 60"/>
                <a:gd name="T4" fmla="*/ 1 w 51"/>
                <a:gd name="T5" fmla="*/ 0 h 60"/>
                <a:gd name="T6" fmla="*/ 6 w 51"/>
                <a:gd name="T7" fmla="*/ 26 h 60"/>
                <a:gd name="T8" fmla="*/ 22 w 51"/>
                <a:gd name="T9" fmla="*/ 54 h 60"/>
                <a:gd name="T10" fmla="*/ 24 w 51"/>
                <a:gd name="T11" fmla="*/ 60 h 60"/>
                <a:gd name="T12" fmla="*/ 51 w 51"/>
                <a:gd name="T13" fmla="*/ 7 h 60"/>
                <a:gd name="T14" fmla="*/ 25 w 51"/>
                <a:gd name="T15" fmla="*/ 27 h 60"/>
                <a:gd name="T16" fmla="*/ 22 w 51"/>
                <a:gd name="T17" fmla="*/ 2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60">
                  <a:moveTo>
                    <a:pt x="22" y="21"/>
                  </a:moveTo>
                  <a:cubicBezTo>
                    <a:pt x="16" y="14"/>
                    <a:pt x="6" y="8"/>
                    <a:pt x="3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9"/>
                    <a:pt x="2" y="18"/>
                    <a:pt x="6" y="26"/>
                  </a:cubicBezTo>
                  <a:cubicBezTo>
                    <a:pt x="10" y="36"/>
                    <a:pt x="17" y="44"/>
                    <a:pt x="22" y="54"/>
                  </a:cubicBezTo>
                  <a:cubicBezTo>
                    <a:pt x="23" y="56"/>
                    <a:pt x="24" y="58"/>
                    <a:pt x="24" y="60"/>
                  </a:cubicBezTo>
                  <a:cubicBezTo>
                    <a:pt x="38" y="45"/>
                    <a:pt x="50" y="29"/>
                    <a:pt x="51" y="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4" y="25"/>
                    <a:pt x="23" y="23"/>
                    <a:pt x="22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150"/>
            <p:cNvSpPr/>
            <p:nvPr/>
          </p:nvSpPr>
          <p:spPr bwMode="auto">
            <a:xfrm>
              <a:off x="6048233" y="2010456"/>
              <a:ext cx="515938" cy="534988"/>
            </a:xfrm>
            <a:custGeom>
              <a:avLst/>
              <a:gdLst>
                <a:gd name="T0" fmla="*/ 15 w 55"/>
                <a:gd name="T1" fmla="*/ 30 h 57"/>
                <a:gd name="T2" fmla="*/ 0 w 55"/>
                <a:gd name="T3" fmla="*/ 30 h 57"/>
                <a:gd name="T4" fmla="*/ 15 w 55"/>
                <a:gd name="T5" fmla="*/ 44 h 57"/>
                <a:gd name="T6" fmla="*/ 38 w 55"/>
                <a:gd name="T7" fmla="*/ 53 h 57"/>
                <a:gd name="T8" fmla="*/ 49 w 55"/>
                <a:gd name="T9" fmla="*/ 57 h 57"/>
                <a:gd name="T10" fmla="*/ 45 w 55"/>
                <a:gd name="T11" fmla="*/ 0 h 57"/>
                <a:gd name="T12" fmla="*/ 38 w 55"/>
                <a:gd name="T13" fmla="*/ 12 h 57"/>
                <a:gd name="T14" fmla="*/ 36 w 55"/>
                <a:gd name="T15" fmla="*/ 35 h 57"/>
                <a:gd name="T16" fmla="*/ 15 w 55"/>
                <a:gd name="T17" fmla="*/ 3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57">
                  <a:moveTo>
                    <a:pt x="15" y="30"/>
                  </a:moveTo>
                  <a:cubicBezTo>
                    <a:pt x="10" y="30"/>
                    <a:pt x="5" y="30"/>
                    <a:pt x="0" y="30"/>
                  </a:cubicBezTo>
                  <a:cubicBezTo>
                    <a:pt x="4" y="37"/>
                    <a:pt x="9" y="41"/>
                    <a:pt x="15" y="44"/>
                  </a:cubicBezTo>
                  <a:cubicBezTo>
                    <a:pt x="22" y="48"/>
                    <a:pt x="30" y="50"/>
                    <a:pt x="38" y="53"/>
                  </a:cubicBezTo>
                  <a:cubicBezTo>
                    <a:pt x="42" y="54"/>
                    <a:pt x="45" y="56"/>
                    <a:pt x="49" y="57"/>
                  </a:cubicBezTo>
                  <a:cubicBezTo>
                    <a:pt x="54" y="39"/>
                    <a:pt x="55" y="18"/>
                    <a:pt x="45" y="0"/>
                  </a:cubicBezTo>
                  <a:cubicBezTo>
                    <a:pt x="42" y="3"/>
                    <a:pt x="40" y="7"/>
                    <a:pt x="38" y="12"/>
                  </a:cubicBezTo>
                  <a:cubicBezTo>
                    <a:pt x="36" y="19"/>
                    <a:pt x="35" y="28"/>
                    <a:pt x="36" y="35"/>
                  </a:cubicBezTo>
                  <a:cubicBezTo>
                    <a:pt x="30" y="32"/>
                    <a:pt x="22" y="30"/>
                    <a:pt x="1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151"/>
            <p:cNvSpPr/>
            <p:nvPr/>
          </p:nvSpPr>
          <p:spPr bwMode="auto">
            <a:xfrm>
              <a:off x="5833920" y="1653268"/>
              <a:ext cx="504825" cy="600075"/>
            </a:xfrm>
            <a:custGeom>
              <a:avLst/>
              <a:gdLst>
                <a:gd name="T0" fmla="*/ 14 w 54"/>
                <a:gd name="T1" fmla="*/ 37 h 64"/>
                <a:gd name="T2" fmla="*/ 0 w 54"/>
                <a:gd name="T3" fmla="*/ 34 h 64"/>
                <a:gd name="T4" fmla="*/ 2 w 54"/>
                <a:gd name="T5" fmla="*/ 37 h 64"/>
                <a:gd name="T6" fmla="*/ 14 w 54"/>
                <a:gd name="T7" fmla="*/ 51 h 64"/>
                <a:gd name="T8" fmla="*/ 31 w 54"/>
                <a:gd name="T9" fmla="*/ 59 h 64"/>
                <a:gd name="T10" fmla="*/ 38 w 54"/>
                <a:gd name="T11" fmla="*/ 60 h 64"/>
                <a:gd name="T12" fmla="*/ 52 w 54"/>
                <a:gd name="T13" fmla="*/ 64 h 64"/>
                <a:gd name="T14" fmla="*/ 51 w 54"/>
                <a:gd name="T15" fmla="*/ 60 h 64"/>
                <a:gd name="T16" fmla="*/ 43 w 54"/>
                <a:gd name="T17" fmla="*/ 0 h 64"/>
                <a:gd name="T18" fmla="*/ 43 w 54"/>
                <a:gd name="T19" fmla="*/ 0 h 64"/>
                <a:gd name="T20" fmla="*/ 38 w 54"/>
                <a:gd name="T21" fmla="*/ 9 h 64"/>
                <a:gd name="T22" fmla="*/ 34 w 54"/>
                <a:gd name="T23" fmla="*/ 40 h 64"/>
                <a:gd name="T24" fmla="*/ 14 w 54"/>
                <a:gd name="T25" fmla="*/ 3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" h="64">
                  <a:moveTo>
                    <a:pt x="14" y="37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1" y="35"/>
                    <a:pt x="1" y="35"/>
                    <a:pt x="2" y="37"/>
                  </a:cubicBezTo>
                  <a:cubicBezTo>
                    <a:pt x="5" y="42"/>
                    <a:pt x="9" y="47"/>
                    <a:pt x="14" y="51"/>
                  </a:cubicBezTo>
                  <a:cubicBezTo>
                    <a:pt x="19" y="55"/>
                    <a:pt x="24" y="57"/>
                    <a:pt x="31" y="59"/>
                  </a:cubicBezTo>
                  <a:cubicBezTo>
                    <a:pt x="33" y="59"/>
                    <a:pt x="36" y="60"/>
                    <a:pt x="38" y="60"/>
                  </a:cubicBezTo>
                  <a:cubicBezTo>
                    <a:pt x="43" y="61"/>
                    <a:pt x="48" y="62"/>
                    <a:pt x="52" y="64"/>
                  </a:cubicBezTo>
                  <a:cubicBezTo>
                    <a:pt x="51" y="63"/>
                    <a:pt x="52" y="62"/>
                    <a:pt x="51" y="60"/>
                  </a:cubicBezTo>
                  <a:cubicBezTo>
                    <a:pt x="54" y="39"/>
                    <a:pt x="52" y="19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1" y="2"/>
                    <a:pt x="39" y="5"/>
                    <a:pt x="38" y="9"/>
                  </a:cubicBezTo>
                  <a:cubicBezTo>
                    <a:pt x="34" y="18"/>
                    <a:pt x="33" y="30"/>
                    <a:pt x="34" y="40"/>
                  </a:cubicBezTo>
                  <a:lnTo>
                    <a:pt x="14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152"/>
            <p:cNvSpPr/>
            <p:nvPr/>
          </p:nvSpPr>
          <p:spPr bwMode="auto">
            <a:xfrm>
              <a:off x="6264133" y="2310493"/>
              <a:ext cx="525463" cy="609600"/>
            </a:xfrm>
            <a:custGeom>
              <a:avLst/>
              <a:gdLst>
                <a:gd name="T0" fmla="*/ 0 w 56"/>
                <a:gd name="T1" fmla="*/ 24 h 65"/>
                <a:gd name="T2" fmla="*/ 12 w 56"/>
                <a:gd name="T3" fmla="*/ 42 h 65"/>
                <a:gd name="T4" fmla="*/ 15 w 56"/>
                <a:gd name="T5" fmla="*/ 44 h 65"/>
                <a:gd name="T6" fmla="*/ 26 w 56"/>
                <a:gd name="T7" fmla="*/ 54 h 65"/>
                <a:gd name="T8" fmla="*/ 43 w 56"/>
                <a:gd name="T9" fmla="*/ 65 h 65"/>
                <a:gd name="T10" fmla="*/ 44 w 56"/>
                <a:gd name="T11" fmla="*/ 64 h 65"/>
                <a:gd name="T12" fmla="*/ 44 w 56"/>
                <a:gd name="T13" fmla="*/ 1 h 65"/>
                <a:gd name="T14" fmla="*/ 44 w 56"/>
                <a:gd name="T15" fmla="*/ 0 h 65"/>
                <a:gd name="T16" fmla="*/ 44 w 56"/>
                <a:gd name="T17" fmla="*/ 0 h 65"/>
                <a:gd name="T18" fmla="*/ 32 w 56"/>
                <a:gd name="T19" fmla="*/ 34 h 65"/>
                <a:gd name="T20" fmla="*/ 15 w 56"/>
                <a:gd name="T21" fmla="*/ 29 h 65"/>
                <a:gd name="T22" fmla="*/ 0 w 56"/>
                <a:gd name="T23" fmla="*/ 2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65">
                  <a:moveTo>
                    <a:pt x="0" y="24"/>
                  </a:moveTo>
                  <a:cubicBezTo>
                    <a:pt x="4" y="31"/>
                    <a:pt x="7" y="36"/>
                    <a:pt x="12" y="42"/>
                  </a:cubicBezTo>
                  <a:cubicBezTo>
                    <a:pt x="13" y="42"/>
                    <a:pt x="14" y="43"/>
                    <a:pt x="15" y="44"/>
                  </a:cubicBezTo>
                  <a:cubicBezTo>
                    <a:pt x="19" y="47"/>
                    <a:pt x="22" y="51"/>
                    <a:pt x="26" y="54"/>
                  </a:cubicBezTo>
                  <a:cubicBezTo>
                    <a:pt x="32" y="57"/>
                    <a:pt x="38" y="62"/>
                    <a:pt x="43" y="65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56" y="45"/>
                    <a:pt x="53" y="22"/>
                    <a:pt x="44" y="1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39" y="11"/>
                    <a:pt x="33" y="21"/>
                    <a:pt x="32" y="34"/>
                  </a:cubicBezTo>
                  <a:cubicBezTo>
                    <a:pt x="15" y="29"/>
                    <a:pt x="15" y="29"/>
                    <a:pt x="15" y="29"/>
                  </a:cubicBez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153"/>
            <p:cNvSpPr/>
            <p:nvPr/>
          </p:nvSpPr>
          <p:spPr bwMode="auto">
            <a:xfrm>
              <a:off x="6105383" y="4204381"/>
              <a:ext cx="627063" cy="590550"/>
            </a:xfrm>
            <a:custGeom>
              <a:avLst/>
              <a:gdLst>
                <a:gd name="T0" fmla="*/ 64 w 67"/>
                <a:gd name="T1" fmla="*/ 29 h 63"/>
                <a:gd name="T2" fmla="*/ 61 w 67"/>
                <a:gd name="T3" fmla="*/ 29 h 63"/>
                <a:gd name="T4" fmla="*/ 32 w 67"/>
                <a:gd name="T5" fmla="*/ 36 h 63"/>
                <a:gd name="T6" fmla="*/ 31 w 67"/>
                <a:gd name="T7" fmla="*/ 37 h 63"/>
                <a:gd name="T8" fmla="*/ 18 w 67"/>
                <a:gd name="T9" fmla="*/ 0 h 63"/>
                <a:gd name="T10" fmla="*/ 18 w 67"/>
                <a:gd name="T11" fmla="*/ 0 h 63"/>
                <a:gd name="T12" fmla="*/ 15 w 67"/>
                <a:gd name="T13" fmla="*/ 3 h 63"/>
                <a:gd name="T14" fmla="*/ 13 w 67"/>
                <a:gd name="T15" fmla="*/ 63 h 63"/>
                <a:gd name="T16" fmla="*/ 29 w 67"/>
                <a:gd name="T17" fmla="*/ 57 h 63"/>
                <a:gd name="T18" fmla="*/ 32 w 67"/>
                <a:gd name="T19" fmla="*/ 56 h 63"/>
                <a:gd name="T20" fmla="*/ 61 w 67"/>
                <a:gd name="T21" fmla="*/ 38 h 63"/>
                <a:gd name="T22" fmla="*/ 67 w 67"/>
                <a:gd name="T23" fmla="*/ 28 h 63"/>
                <a:gd name="T24" fmla="*/ 64 w 67"/>
                <a:gd name="T25" fmla="*/ 2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63">
                  <a:moveTo>
                    <a:pt x="64" y="29"/>
                  </a:moveTo>
                  <a:cubicBezTo>
                    <a:pt x="63" y="29"/>
                    <a:pt x="62" y="29"/>
                    <a:pt x="61" y="29"/>
                  </a:cubicBezTo>
                  <a:cubicBezTo>
                    <a:pt x="50" y="30"/>
                    <a:pt x="40" y="32"/>
                    <a:pt x="32" y="36"/>
                  </a:cubicBezTo>
                  <a:cubicBezTo>
                    <a:pt x="32" y="37"/>
                    <a:pt x="31" y="37"/>
                    <a:pt x="31" y="37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6" y="2"/>
                    <a:pt x="15" y="3"/>
                  </a:cubicBezTo>
                  <a:cubicBezTo>
                    <a:pt x="0" y="20"/>
                    <a:pt x="22" y="44"/>
                    <a:pt x="13" y="63"/>
                  </a:cubicBezTo>
                  <a:cubicBezTo>
                    <a:pt x="17" y="59"/>
                    <a:pt x="23" y="58"/>
                    <a:pt x="29" y="57"/>
                  </a:cubicBezTo>
                  <a:cubicBezTo>
                    <a:pt x="30" y="57"/>
                    <a:pt x="31" y="56"/>
                    <a:pt x="32" y="56"/>
                  </a:cubicBezTo>
                  <a:cubicBezTo>
                    <a:pt x="43" y="51"/>
                    <a:pt x="54" y="46"/>
                    <a:pt x="61" y="38"/>
                  </a:cubicBezTo>
                  <a:cubicBezTo>
                    <a:pt x="64" y="35"/>
                    <a:pt x="66" y="32"/>
                    <a:pt x="67" y="28"/>
                  </a:cubicBezTo>
                  <a:cubicBezTo>
                    <a:pt x="66" y="28"/>
                    <a:pt x="65" y="28"/>
                    <a:pt x="6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154"/>
            <p:cNvSpPr/>
            <p:nvPr/>
          </p:nvSpPr>
          <p:spPr bwMode="auto">
            <a:xfrm>
              <a:off x="5260833" y="5020356"/>
              <a:ext cx="638175" cy="600075"/>
            </a:xfrm>
            <a:custGeom>
              <a:avLst/>
              <a:gdLst>
                <a:gd name="T0" fmla="*/ 54 w 68"/>
                <a:gd name="T1" fmla="*/ 49 h 64"/>
                <a:gd name="T2" fmla="*/ 52 w 68"/>
                <a:gd name="T3" fmla="*/ 48 h 64"/>
                <a:gd name="T4" fmla="*/ 26 w 68"/>
                <a:gd name="T5" fmla="*/ 42 h 64"/>
                <a:gd name="T6" fmla="*/ 26 w 68"/>
                <a:gd name="T7" fmla="*/ 41 h 64"/>
                <a:gd name="T8" fmla="*/ 39 w 68"/>
                <a:gd name="T9" fmla="*/ 0 h 64"/>
                <a:gd name="T10" fmla="*/ 39 w 68"/>
                <a:gd name="T11" fmla="*/ 0 h 64"/>
                <a:gd name="T12" fmla="*/ 14 w 68"/>
                <a:gd name="T13" fmla="*/ 24 h 64"/>
                <a:gd name="T14" fmla="*/ 0 w 68"/>
                <a:gd name="T15" fmla="*/ 55 h 64"/>
                <a:gd name="T16" fmla="*/ 14 w 68"/>
                <a:gd name="T17" fmla="*/ 57 h 64"/>
                <a:gd name="T18" fmla="*/ 47 w 68"/>
                <a:gd name="T19" fmla="*/ 63 h 64"/>
                <a:gd name="T20" fmla="*/ 52 w 68"/>
                <a:gd name="T21" fmla="*/ 61 h 64"/>
                <a:gd name="T22" fmla="*/ 68 w 68"/>
                <a:gd name="T23" fmla="*/ 50 h 64"/>
                <a:gd name="T24" fmla="*/ 54 w 68"/>
                <a:gd name="T25" fmla="*/ 4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64">
                  <a:moveTo>
                    <a:pt x="54" y="49"/>
                  </a:moveTo>
                  <a:cubicBezTo>
                    <a:pt x="53" y="48"/>
                    <a:pt x="52" y="48"/>
                    <a:pt x="52" y="48"/>
                  </a:cubicBezTo>
                  <a:cubicBezTo>
                    <a:pt x="43" y="45"/>
                    <a:pt x="34" y="43"/>
                    <a:pt x="26" y="42"/>
                  </a:cubicBezTo>
                  <a:cubicBezTo>
                    <a:pt x="26" y="42"/>
                    <a:pt x="26" y="41"/>
                    <a:pt x="26" y="41"/>
                  </a:cubicBezTo>
                  <a:cubicBezTo>
                    <a:pt x="35" y="29"/>
                    <a:pt x="29" y="11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27" y="5"/>
                    <a:pt x="20" y="14"/>
                    <a:pt x="14" y="24"/>
                  </a:cubicBezTo>
                  <a:cubicBezTo>
                    <a:pt x="9" y="34"/>
                    <a:pt x="5" y="45"/>
                    <a:pt x="0" y="55"/>
                  </a:cubicBezTo>
                  <a:cubicBezTo>
                    <a:pt x="4" y="55"/>
                    <a:pt x="9" y="56"/>
                    <a:pt x="14" y="57"/>
                  </a:cubicBezTo>
                  <a:cubicBezTo>
                    <a:pt x="25" y="60"/>
                    <a:pt x="36" y="64"/>
                    <a:pt x="47" y="63"/>
                  </a:cubicBezTo>
                  <a:cubicBezTo>
                    <a:pt x="48" y="62"/>
                    <a:pt x="50" y="62"/>
                    <a:pt x="52" y="61"/>
                  </a:cubicBezTo>
                  <a:cubicBezTo>
                    <a:pt x="59" y="59"/>
                    <a:pt x="64" y="56"/>
                    <a:pt x="68" y="50"/>
                  </a:cubicBezTo>
                  <a:cubicBezTo>
                    <a:pt x="64" y="50"/>
                    <a:pt x="59" y="49"/>
                    <a:pt x="54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155"/>
            <p:cNvSpPr/>
            <p:nvPr/>
          </p:nvSpPr>
          <p:spPr bwMode="auto">
            <a:xfrm>
              <a:off x="2038208" y="3839256"/>
              <a:ext cx="496888" cy="542925"/>
            </a:xfrm>
            <a:custGeom>
              <a:avLst/>
              <a:gdLst>
                <a:gd name="T0" fmla="*/ 19 w 53"/>
                <a:gd name="T1" fmla="*/ 50 h 58"/>
                <a:gd name="T2" fmla="*/ 41 w 53"/>
                <a:gd name="T3" fmla="*/ 58 h 58"/>
                <a:gd name="T4" fmla="*/ 46 w 53"/>
                <a:gd name="T5" fmla="*/ 1 h 58"/>
                <a:gd name="T6" fmla="*/ 45 w 53"/>
                <a:gd name="T7" fmla="*/ 0 h 58"/>
                <a:gd name="T8" fmla="*/ 41 w 53"/>
                <a:gd name="T9" fmla="*/ 12 h 58"/>
                <a:gd name="T10" fmla="*/ 28 w 53"/>
                <a:gd name="T11" fmla="*/ 32 h 58"/>
                <a:gd name="T12" fmla="*/ 19 w 53"/>
                <a:gd name="T13" fmla="*/ 26 h 58"/>
                <a:gd name="T14" fmla="*/ 0 w 53"/>
                <a:gd name="T15" fmla="*/ 10 h 58"/>
                <a:gd name="T16" fmla="*/ 14 w 53"/>
                <a:gd name="T17" fmla="*/ 46 h 58"/>
                <a:gd name="T18" fmla="*/ 19 w 53"/>
                <a:gd name="T19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58">
                  <a:moveTo>
                    <a:pt x="19" y="50"/>
                  </a:moveTo>
                  <a:cubicBezTo>
                    <a:pt x="25" y="54"/>
                    <a:pt x="33" y="57"/>
                    <a:pt x="41" y="58"/>
                  </a:cubicBezTo>
                  <a:cubicBezTo>
                    <a:pt x="48" y="39"/>
                    <a:pt x="53" y="20"/>
                    <a:pt x="46" y="1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3" y="4"/>
                    <a:pt x="43" y="8"/>
                    <a:pt x="41" y="12"/>
                  </a:cubicBezTo>
                  <a:cubicBezTo>
                    <a:pt x="36" y="19"/>
                    <a:pt x="32" y="25"/>
                    <a:pt x="28" y="32"/>
                  </a:cubicBezTo>
                  <a:cubicBezTo>
                    <a:pt x="25" y="30"/>
                    <a:pt x="22" y="28"/>
                    <a:pt x="19" y="26"/>
                  </a:cubicBezTo>
                  <a:cubicBezTo>
                    <a:pt x="12" y="22"/>
                    <a:pt x="5" y="18"/>
                    <a:pt x="0" y="10"/>
                  </a:cubicBezTo>
                  <a:cubicBezTo>
                    <a:pt x="2" y="24"/>
                    <a:pt x="6" y="37"/>
                    <a:pt x="14" y="46"/>
                  </a:cubicBezTo>
                  <a:cubicBezTo>
                    <a:pt x="15" y="47"/>
                    <a:pt x="17" y="49"/>
                    <a:pt x="19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156"/>
            <p:cNvSpPr/>
            <p:nvPr/>
          </p:nvSpPr>
          <p:spPr bwMode="auto">
            <a:xfrm>
              <a:off x="5899008" y="4550456"/>
              <a:ext cx="571500" cy="563563"/>
            </a:xfrm>
            <a:custGeom>
              <a:avLst/>
              <a:gdLst>
                <a:gd name="T0" fmla="*/ 31 w 61"/>
                <a:gd name="T1" fmla="*/ 35 h 60"/>
                <a:gd name="T2" fmla="*/ 25 w 61"/>
                <a:gd name="T3" fmla="*/ 37 h 60"/>
                <a:gd name="T4" fmla="*/ 24 w 61"/>
                <a:gd name="T5" fmla="*/ 0 h 60"/>
                <a:gd name="T6" fmla="*/ 24 w 61"/>
                <a:gd name="T7" fmla="*/ 0 h 60"/>
                <a:gd name="T8" fmla="*/ 7 w 61"/>
                <a:gd name="T9" fmla="*/ 33 h 60"/>
                <a:gd name="T10" fmla="*/ 0 w 61"/>
                <a:gd name="T11" fmla="*/ 60 h 60"/>
                <a:gd name="T12" fmla="*/ 7 w 61"/>
                <a:gd name="T13" fmla="*/ 59 h 60"/>
                <a:gd name="T14" fmla="*/ 16 w 61"/>
                <a:gd name="T15" fmla="*/ 58 h 60"/>
                <a:gd name="T16" fmla="*/ 31 w 61"/>
                <a:gd name="T17" fmla="*/ 54 h 60"/>
                <a:gd name="T18" fmla="*/ 54 w 61"/>
                <a:gd name="T19" fmla="*/ 40 h 60"/>
                <a:gd name="T20" fmla="*/ 61 w 61"/>
                <a:gd name="T21" fmla="*/ 31 h 60"/>
                <a:gd name="T22" fmla="*/ 54 w 61"/>
                <a:gd name="T23" fmla="*/ 31 h 60"/>
                <a:gd name="T24" fmla="*/ 31 w 61"/>
                <a:gd name="T25" fmla="*/ 3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60">
                  <a:moveTo>
                    <a:pt x="31" y="35"/>
                  </a:moveTo>
                  <a:cubicBezTo>
                    <a:pt x="29" y="36"/>
                    <a:pt x="27" y="36"/>
                    <a:pt x="25" y="37"/>
                  </a:cubicBezTo>
                  <a:cubicBezTo>
                    <a:pt x="29" y="25"/>
                    <a:pt x="23" y="12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3" y="8"/>
                    <a:pt x="10" y="20"/>
                    <a:pt x="7" y="33"/>
                  </a:cubicBezTo>
                  <a:cubicBezTo>
                    <a:pt x="6" y="43"/>
                    <a:pt x="4" y="52"/>
                    <a:pt x="0" y="60"/>
                  </a:cubicBezTo>
                  <a:cubicBezTo>
                    <a:pt x="2" y="60"/>
                    <a:pt x="5" y="59"/>
                    <a:pt x="7" y="59"/>
                  </a:cubicBezTo>
                  <a:cubicBezTo>
                    <a:pt x="10" y="58"/>
                    <a:pt x="13" y="58"/>
                    <a:pt x="16" y="58"/>
                  </a:cubicBezTo>
                  <a:cubicBezTo>
                    <a:pt x="21" y="57"/>
                    <a:pt x="26" y="55"/>
                    <a:pt x="31" y="54"/>
                  </a:cubicBezTo>
                  <a:cubicBezTo>
                    <a:pt x="40" y="51"/>
                    <a:pt x="48" y="47"/>
                    <a:pt x="54" y="40"/>
                  </a:cubicBezTo>
                  <a:cubicBezTo>
                    <a:pt x="57" y="38"/>
                    <a:pt x="59" y="34"/>
                    <a:pt x="61" y="31"/>
                  </a:cubicBezTo>
                  <a:cubicBezTo>
                    <a:pt x="59" y="31"/>
                    <a:pt x="57" y="31"/>
                    <a:pt x="54" y="31"/>
                  </a:cubicBezTo>
                  <a:cubicBezTo>
                    <a:pt x="46" y="32"/>
                    <a:pt x="38" y="33"/>
                    <a:pt x="31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157"/>
            <p:cNvSpPr/>
            <p:nvPr/>
          </p:nvSpPr>
          <p:spPr bwMode="auto">
            <a:xfrm>
              <a:off x="6367320" y="3539218"/>
              <a:ext cx="571500" cy="581025"/>
            </a:xfrm>
            <a:custGeom>
              <a:avLst/>
              <a:gdLst>
                <a:gd name="T0" fmla="*/ 56 w 61"/>
                <a:gd name="T1" fmla="*/ 12 h 62"/>
                <a:gd name="T2" fmla="*/ 33 w 61"/>
                <a:gd name="T3" fmla="*/ 30 h 62"/>
                <a:gd name="T4" fmla="*/ 33 w 61"/>
                <a:gd name="T5" fmla="*/ 31 h 62"/>
                <a:gd name="T6" fmla="*/ 12 w 61"/>
                <a:gd name="T7" fmla="*/ 0 h 62"/>
                <a:gd name="T8" fmla="*/ 12 w 61"/>
                <a:gd name="T9" fmla="*/ 0 h 62"/>
                <a:gd name="T10" fmla="*/ 25 w 61"/>
                <a:gd name="T11" fmla="*/ 62 h 62"/>
                <a:gd name="T12" fmla="*/ 33 w 61"/>
                <a:gd name="T13" fmla="*/ 54 h 62"/>
                <a:gd name="T14" fmla="*/ 49 w 61"/>
                <a:gd name="T15" fmla="*/ 39 h 62"/>
                <a:gd name="T16" fmla="*/ 60 w 61"/>
                <a:gd name="T17" fmla="*/ 8 h 62"/>
                <a:gd name="T18" fmla="*/ 56 w 61"/>
                <a:gd name="T19" fmla="*/ 1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" h="62">
                  <a:moveTo>
                    <a:pt x="56" y="12"/>
                  </a:moveTo>
                  <a:cubicBezTo>
                    <a:pt x="46" y="16"/>
                    <a:pt x="40" y="24"/>
                    <a:pt x="33" y="30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0" y="24"/>
                    <a:pt x="23" y="40"/>
                    <a:pt x="25" y="62"/>
                  </a:cubicBezTo>
                  <a:cubicBezTo>
                    <a:pt x="27" y="59"/>
                    <a:pt x="30" y="57"/>
                    <a:pt x="33" y="54"/>
                  </a:cubicBezTo>
                  <a:cubicBezTo>
                    <a:pt x="38" y="49"/>
                    <a:pt x="43" y="44"/>
                    <a:pt x="49" y="39"/>
                  </a:cubicBezTo>
                  <a:cubicBezTo>
                    <a:pt x="56" y="32"/>
                    <a:pt x="61" y="20"/>
                    <a:pt x="60" y="8"/>
                  </a:cubicBezTo>
                  <a:cubicBezTo>
                    <a:pt x="59" y="9"/>
                    <a:pt x="58" y="10"/>
                    <a:pt x="5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158"/>
            <p:cNvSpPr/>
            <p:nvPr/>
          </p:nvSpPr>
          <p:spPr bwMode="auto">
            <a:xfrm>
              <a:off x="6311758" y="3885293"/>
              <a:ext cx="514350" cy="600075"/>
            </a:xfrm>
            <a:custGeom>
              <a:avLst/>
              <a:gdLst>
                <a:gd name="T0" fmla="*/ 24 w 55"/>
                <a:gd name="T1" fmla="*/ 36 h 64"/>
                <a:gd name="T2" fmla="*/ 12 w 55"/>
                <a:gd name="T3" fmla="*/ 0 h 64"/>
                <a:gd name="T4" fmla="*/ 11 w 55"/>
                <a:gd name="T5" fmla="*/ 0 h 64"/>
                <a:gd name="T6" fmla="*/ 10 w 55"/>
                <a:gd name="T7" fmla="*/ 0 h 64"/>
                <a:gd name="T8" fmla="*/ 10 w 55"/>
                <a:gd name="T9" fmla="*/ 1 h 64"/>
                <a:gd name="T10" fmla="*/ 8 w 55"/>
                <a:gd name="T11" fmla="*/ 4 h 64"/>
                <a:gd name="T12" fmla="*/ 10 w 55"/>
                <a:gd name="T13" fmla="*/ 56 h 64"/>
                <a:gd name="T14" fmla="*/ 13 w 55"/>
                <a:gd name="T15" fmla="*/ 64 h 64"/>
                <a:gd name="T16" fmla="*/ 39 w 55"/>
                <a:gd name="T17" fmla="*/ 48 h 64"/>
                <a:gd name="T18" fmla="*/ 41 w 55"/>
                <a:gd name="T19" fmla="*/ 47 h 64"/>
                <a:gd name="T20" fmla="*/ 55 w 55"/>
                <a:gd name="T21" fmla="*/ 19 h 64"/>
                <a:gd name="T22" fmla="*/ 39 w 55"/>
                <a:gd name="T23" fmla="*/ 26 h 64"/>
                <a:gd name="T24" fmla="*/ 24 w 55"/>
                <a:gd name="T25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" h="64">
                  <a:moveTo>
                    <a:pt x="24" y="36"/>
                  </a:moveTo>
                  <a:cubicBezTo>
                    <a:pt x="20" y="25"/>
                    <a:pt x="12" y="13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1"/>
                    <a:pt x="10" y="1"/>
                  </a:cubicBezTo>
                  <a:cubicBezTo>
                    <a:pt x="10" y="2"/>
                    <a:pt x="9" y="3"/>
                    <a:pt x="8" y="4"/>
                  </a:cubicBezTo>
                  <a:cubicBezTo>
                    <a:pt x="0" y="21"/>
                    <a:pt x="4" y="40"/>
                    <a:pt x="10" y="56"/>
                  </a:cubicBezTo>
                  <a:cubicBezTo>
                    <a:pt x="11" y="59"/>
                    <a:pt x="12" y="61"/>
                    <a:pt x="13" y="64"/>
                  </a:cubicBezTo>
                  <a:cubicBezTo>
                    <a:pt x="21" y="57"/>
                    <a:pt x="31" y="54"/>
                    <a:pt x="39" y="48"/>
                  </a:cubicBezTo>
                  <a:cubicBezTo>
                    <a:pt x="40" y="48"/>
                    <a:pt x="40" y="47"/>
                    <a:pt x="41" y="47"/>
                  </a:cubicBezTo>
                  <a:cubicBezTo>
                    <a:pt x="49" y="40"/>
                    <a:pt x="53" y="29"/>
                    <a:pt x="55" y="19"/>
                  </a:cubicBezTo>
                  <a:cubicBezTo>
                    <a:pt x="49" y="21"/>
                    <a:pt x="44" y="23"/>
                    <a:pt x="39" y="26"/>
                  </a:cubicBezTo>
                  <a:cubicBezTo>
                    <a:pt x="34" y="28"/>
                    <a:pt x="29" y="31"/>
                    <a:pt x="24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159"/>
            <p:cNvSpPr/>
            <p:nvPr/>
          </p:nvSpPr>
          <p:spPr bwMode="auto">
            <a:xfrm>
              <a:off x="5589445" y="4804456"/>
              <a:ext cx="609600" cy="552450"/>
            </a:xfrm>
            <a:custGeom>
              <a:avLst/>
              <a:gdLst>
                <a:gd name="T0" fmla="*/ 64 w 65"/>
                <a:gd name="T1" fmla="*/ 43 h 59"/>
                <a:gd name="T2" fmla="*/ 40 w 65"/>
                <a:gd name="T3" fmla="*/ 40 h 59"/>
                <a:gd name="T4" fmla="*/ 24 w 65"/>
                <a:gd name="T5" fmla="*/ 41 h 59"/>
                <a:gd name="T6" fmla="*/ 24 w 65"/>
                <a:gd name="T7" fmla="*/ 38 h 59"/>
                <a:gd name="T8" fmla="*/ 34 w 65"/>
                <a:gd name="T9" fmla="*/ 0 h 59"/>
                <a:gd name="T10" fmla="*/ 28 w 65"/>
                <a:gd name="T11" fmla="*/ 2 h 59"/>
                <a:gd name="T12" fmla="*/ 17 w 65"/>
                <a:gd name="T13" fmla="*/ 13 h 59"/>
                <a:gd name="T14" fmla="*/ 0 w 65"/>
                <a:gd name="T15" fmla="*/ 57 h 59"/>
                <a:gd name="T16" fmla="*/ 17 w 65"/>
                <a:gd name="T17" fmla="*/ 57 h 59"/>
                <a:gd name="T18" fmla="*/ 40 w 65"/>
                <a:gd name="T19" fmla="*/ 58 h 59"/>
                <a:gd name="T20" fmla="*/ 55 w 65"/>
                <a:gd name="T21" fmla="*/ 53 h 59"/>
                <a:gd name="T22" fmla="*/ 64 w 65"/>
                <a:gd name="T23" fmla="*/ 45 h 59"/>
                <a:gd name="T24" fmla="*/ 65 w 65"/>
                <a:gd name="T25" fmla="*/ 43 h 59"/>
                <a:gd name="T26" fmla="*/ 64 w 65"/>
                <a:gd name="T27" fmla="*/ 4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59">
                  <a:moveTo>
                    <a:pt x="64" y="43"/>
                  </a:moveTo>
                  <a:cubicBezTo>
                    <a:pt x="56" y="43"/>
                    <a:pt x="48" y="41"/>
                    <a:pt x="40" y="40"/>
                  </a:cubicBezTo>
                  <a:cubicBezTo>
                    <a:pt x="35" y="39"/>
                    <a:pt x="30" y="39"/>
                    <a:pt x="24" y="41"/>
                  </a:cubicBezTo>
                  <a:cubicBezTo>
                    <a:pt x="24" y="40"/>
                    <a:pt x="24" y="39"/>
                    <a:pt x="24" y="38"/>
                  </a:cubicBezTo>
                  <a:cubicBezTo>
                    <a:pt x="32" y="27"/>
                    <a:pt x="27" y="11"/>
                    <a:pt x="34" y="0"/>
                  </a:cubicBezTo>
                  <a:cubicBezTo>
                    <a:pt x="31" y="0"/>
                    <a:pt x="30" y="2"/>
                    <a:pt x="28" y="2"/>
                  </a:cubicBezTo>
                  <a:cubicBezTo>
                    <a:pt x="23" y="5"/>
                    <a:pt x="19" y="9"/>
                    <a:pt x="17" y="13"/>
                  </a:cubicBezTo>
                  <a:cubicBezTo>
                    <a:pt x="8" y="26"/>
                    <a:pt x="7" y="44"/>
                    <a:pt x="0" y="57"/>
                  </a:cubicBezTo>
                  <a:cubicBezTo>
                    <a:pt x="6" y="56"/>
                    <a:pt x="11" y="57"/>
                    <a:pt x="17" y="57"/>
                  </a:cubicBezTo>
                  <a:cubicBezTo>
                    <a:pt x="24" y="58"/>
                    <a:pt x="32" y="59"/>
                    <a:pt x="40" y="58"/>
                  </a:cubicBezTo>
                  <a:cubicBezTo>
                    <a:pt x="45" y="57"/>
                    <a:pt x="50" y="56"/>
                    <a:pt x="55" y="53"/>
                  </a:cubicBezTo>
                  <a:cubicBezTo>
                    <a:pt x="57" y="51"/>
                    <a:pt x="62" y="48"/>
                    <a:pt x="64" y="45"/>
                  </a:cubicBezTo>
                  <a:cubicBezTo>
                    <a:pt x="64" y="44"/>
                    <a:pt x="65" y="43"/>
                    <a:pt x="65" y="43"/>
                  </a:cubicBezTo>
                  <a:cubicBezTo>
                    <a:pt x="64" y="43"/>
                    <a:pt x="64" y="43"/>
                    <a:pt x="64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160"/>
            <p:cNvSpPr/>
            <p:nvPr/>
          </p:nvSpPr>
          <p:spPr bwMode="auto">
            <a:xfrm>
              <a:off x="2131870" y="4156756"/>
              <a:ext cx="561975" cy="563563"/>
            </a:xfrm>
            <a:custGeom>
              <a:avLst/>
              <a:gdLst>
                <a:gd name="T0" fmla="*/ 48 w 60"/>
                <a:gd name="T1" fmla="*/ 60 h 60"/>
                <a:gd name="T2" fmla="*/ 48 w 60"/>
                <a:gd name="T3" fmla="*/ 59 h 60"/>
                <a:gd name="T4" fmla="*/ 46 w 60"/>
                <a:gd name="T5" fmla="*/ 0 h 60"/>
                <a:gd name="T6" fmla="*/ 46 w 60"/>
                <a:gd name="T7" fmla="*/ 0 h 60"/>
                <a:gd name="T8" fmla="*/ 40 w 60"/>
                <a:gd name="T9" fmla="*/ 20 h 60"/>
                <a:gd name="T10" fmla="*/ 35 w 60"/>
                <a:gd name="T11" fmla="*/ 35 h 60"/>
                <a:gd name="T12" fmla="*/ 9 w 60"/>
                <a:gd name="T13" fmla="*/ 27 h 60"/>
                <a:gd name="T14" fmla="*/ 0 w 60"/>
                <a:gd name="T15" fmla="*/ 26 h 60"/>
                <a:gd name="T16" fmla="*/ 2 w 60"/>
                <a:gd name="T17" fmla="*/ 30 h 60"/>
                <a:gd name="T18" fmla="*/ 9 w 60"/>
                <a:gd name="T19" fmla="*/ 39 h 60"/>
                <a:gd name="T20" fmla="*/ 40 w 60"/>
                <a:gd name="T21" fmla="*/ 57 h 60"/>
                <a:gd name="T22" fmla="*/ 48 w 60"/>
                <a:gd name="T23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0" h="60">
                  <a:moveTo>
                    <a:pt x="48" y="60"/>
                  </a:moveTo>
                  <a:cubicBezTo>
                    <a:pt x="48" y="60"/>
                    <a:pt x="48" y="60"/>
                    <a:pt x="48" y="59"/>
                  </a:cubicBezTo>
                  <a:cubicBezTo>
                    <a:pt x="53" y="39"/>
                    <a:pt x="60" y="17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28" y="31"/>
                    <a:pt x="17" y="29"/>
                    <a:pt x="9" y="27"/>
                  </a:cubicBezTo>
                  <a:cubicBezTo>
                    <a:pt x="5" y="27"/>
                    <a:pt x="2" y="27"/>
                    <a:pt x="0" y="26"/>
                  </a:cubicBezTo>
                  <a:cubicBezTo>
                    <a:pt x="0" y="28"/>
                    <a:pt x="1" y="28"/>
                    <a:pt x="2" y="30"/>
                  </a:cubicBezTo>
                  <a:cubicBezTo>
                    <a:pt x="4" y="33"/>
                    <a:pt x="6" y="36"/>
                    <a:pt x="9" y="39"/>
                  </a:cubicBezTo>
                  <a:cubicBezTo>
                    <a:pt x="17" y="48"/>
                    <a:pt x="28" y="52"/>
                    <a:pt x="40" y="57"/>
                  </a:cubicBezTo>
                  <a:cubicBezTo>
                    <a:pt x="42" y="58"/>
                    <a:pt x="45" y="59"/>
                    <a:pt x="48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161"/>
            <p:cNvSpPr/>
            <p:nvPr/>
          </p:nvSpPr>
          <p:spPr bwMode="auto">
            <a:xfrm>
              <a:off x="3293920" y="5188631"/>
              <a:ext cx="2230438" cy="806450"/>
            </a:xfrm>
            <a:custGeom>
              <a:avLst/>
              <a:gdLst>
                <a:gd name="T0" fmla="*/ 200 w 238"/>
                <a:gd name="T1" fmla="*/ 42 h 86"/>
                <a:gd name="T2" fmla="*/ 199 w 238"/>
                <a:gd name="T3" fmla="*/ 40 h 86"/>
                <a:gd name="T4" fmla="*/ 209 w 238"/>
                <a:gd name="T5" fmla="*/ 27 h 86"/>
                <a:gd name="T6" fmla="*/ 215 w 238"/>
                <a:gd name="T7" fmla="*/ 1 h 86"/>
                <a:gd name="T8" fmla="*/ 176 w 238"/>
                <a:gd name="T9" fmla="*/ 39 h 86"/>
                <a:gd name="T10" fmla="*/ 73 w 238"/>
                <a:gd name="T11" fmla="*/ 43 h 86"/>
                <a:gd name="T12" fmla="*/ 28 w 238"/>
                <a:gd name="T13" fmla="*/ 0 h 86"/>
                <a:gd name="T14" fmla="*/ 27 w 238"/>
                <a:gd name="T15" fmla="*/ 0 h 86"/>
                <a:gd name="T16" fmla="*/ 29 w 238"/>
                <a:gd name="T17" fmla="*/ 3 h 86"/>
                <a:gd name="T18" fmla="*/ 45 w 238"/>
                <a:gd name="T19" fmla="*/ 39 h 86"/>
                <a:gd name="T20" fmla="*/ 17 w 238"/>
                <a:gd name="T21" fmla="*/ 48 h 86"/>
                <a:gd name="T22" fmla="*/ 0 w 238"/>
                <a:gd name="T23" fmla="*/ 50 h 86"/>
                <a:gd name="T24" fmla="*/ 5 w 238"/>
                <a:gd name="T25" fmla="*/ 53 h 86"/>
                <a:gd name="T26" fmla="*/ 17 w 238"/>
                <a:gd name="T27" fmla="*/ 59 h 86"/>
                <a:gd name="T28" fmla="*/ 66 w 238"/>
                <a:gd name="T29" fmla="*/ 50 h 86"/>
                <a:gd name="T30" fmla="*/ 101 w 238"/>
                <a:gd name="T31" fmla="*/ 60 h 86"/>
                <a:gd name="T32" fmla="*/ 67 w 238"/>
                <a:gd name="T33" fmla="*/ 70 h 86"/>
                <a:gd name="T34" fmla="*/ 67 w 238"/>
                <a:gd name="T35" fmla="*/ 72 h 86"/>
                <a:gd name="T36" fmla="*/ 74 w 238"/>
                <a:gd name="T37" fmla="*/ 85 h 86"/>
                <a:gd name="T38" fmla="*/ 114 w 238"/>
                <a:gd name="T39" fmla="*/ 66 h 86"/>
                <a:gd name="T40" fmla="*/ 163 w 238"/>
                <a:gd name="T41" fmla="*/ 86 h 86"/>
                <a:gd name="T42" fmla="*/ 166 w 238"/>
                <a:gd name="T43" fmla="*/ 85 h 86"/>
                <a:gd name="T44" fmla="*/ 171 w 238"/>
                <a:gd name="T45" fmla="*/ 74 h 86"/>
                <a:gd name="T46" fmla="*/ 138 w 238"/>
                <a:gd name="T47" fmla="*/ 61 h 86"/>
                <a:gd name="T48" fmla="*/ 175 w 238"/>
                <a:gd name="T49" fmla="*/ 50 h 86"/>
                <a:gd name="T50" fmla="*/ 202 w 238"/>
                <a:gd name="T51" fmla="*/ 62 h 86"/>
                <a:gd name="T52" fmla="*/ 224 w 238"/>
                <a:gd name="T53" fmla="*/ 62 h 86"/>
                <a:gd name="T54" fmla="*/ 238 w 238"/>
                <a:gd name="T55" fmla="*/ 56 h 86"/>
                <a:gd name="T56" fmla="*/ 224 w 238"/>
                <a:gd name="T57" fmla="*/ 50 h 86"/>
                <a:gd name="T58" fmla="*/ 200 w 238"/>
                <a:gd name="T59" fmla="*/ 4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38" h="86">
                  <a:moveTo>
                    <a:pt x="200" y="42"/>
                  </a:moveTo>
                  <a:cubicBezTo>
                    <a:pt x="199" y="41"/>
                    <a:pt x="199" y="41"/>
                    <a:pt x="199" y="40"/>
                  </a:cubicBezTo>
                  <a:cubicBezTo>
                    <a:pt x="204" y="37"/>
                    <a:pt x="206" y="32"/>
                    <a:pt x="209" y="27"/>
                  </a:cubicBezTo>
                  <a:cubicBezTo>
                    <a:pt x="210" y="18"/>
                    <a:pt x="213" y="8"/>
                    <a:pt x="215" y="1"/>
                  </a:cubicBezTo>
                  <a:cubicBezTo>
                    <a:pt x="197" y="7"/>
                    <a:pt x="187" y="24"/>
                    <a:pt x="176" y="39"/>
                  </a:cubicBezTo>
                  <a:cubicBezTo>
                    <a:pt x="145" y="56"/>
                    <a:pt x="106" y="59"/>
                    <a:pt x="73" y="43"/>
                  </a:cubicBezTo>
                  <a:cubicBezTo>
                    <a:pt x="55" y="29"/>
                    <a:pt x="50" y="7"/>
                    <a:pt x="28" y="0"/>
                  </a:cubicBezTo>
                  <a:cubicBezTo>
                    <a:pt x="28" y="0"/>
                    <a:pt x="28" y="0"/>
                    <a:pt x="27" y="0"/>
                  </a:cubicBezTo>
                  <a:cubicBezTo>
                    <a:pt x="27" y="1"/>
                    <a:pt x="28" y="2"/>
                    <a:pt x="29" y="3"/>
                  </a:cubicBezTo>
                  <a:cubicBezTo>
                    <a:pt x="31" y="18"/>
                    <a:pt x="40" y="30"/>
                    <a:pt x="45" y="39"/>
                  </a:cubicBezTo>
                  <a:cubicBezTo>
                    <a:pt x="35" y="42"/>
                    <a:pt x="26" y="46"/>
                    <a:pt x="17" y="48"/>
                  </a:cubicBezTo>
                  <a:cubicBezTo>
                    <a:pt x="11" y="50"/>
                    <a:pt x="6" y="51"/>
                    <a:pt x="0" y="50"/>
                  </a:cubicBezTo>
                  <a:cubicBezTo>
                    <a:pt x="2" y="50"/>
                    <a:pt x="3" y="51"/>
                    <a:pt x="5" y="53"/>
                  </a:cubicBezTo>
                  <a:cubicBezTo>
                    <a:pt x="8" y="56"/>
                    <a:pt x="13" y="58"/>
                    <a:pt x="17" y="59"/>
                  </a:cubicBezTo>
                  <a:cubicBezTo>
                    <a:pt x="33" y="64"/>
                    <a:pt x="51" y="59"/>
                    <a:pt x="66" y="50"/>
                  </a:cubicBezTo>
                  <a:cubicBezTo>
                    <a:pt x="78" y="50"/>
                    <a:pt x="92" y="54"/>
                    <a:pt x="101" y="60"/>
                  </a:cubicBezTo>
                  <a:cubicBezTo>
                    <a:pt x="67" y="70"/>
                    <a:pt x="67" y="70"/>
                    <a:pt x="67" y="70"/>
                  </a:cubicBezTo>
                  <a:cubicBezTo>
                    <a:pt x="67" y="70"/>
                    <a:pt x="67" y="71"/>
                    <a:pt x="67" y="72"/>
                  </a:cubicBezTo>
                  <a:cubicBezTo>
                    <a:pt x="68" y="77"/>
                    <a:pt x="70" y="83"/>
                    <a:pt x="74" y="85"/>
                  </a:cubicBezTo>
                  <a:cubicBezTo>
                    <a:pt x="87" y="78"/>
                    <a:pt x="102" y="73"/>
                    <a:pt x="114" y="66"/>
                  </a:cubicBezTo>
                  <a:cubicBezTo>
                    <a:pt x="132" y="67"/>
                    <a:pt x="147" y="81"/>
                    <a:pt x="163" y="86"/>
                  </a:cubicBezTo>
                  <a:cubicBezTo>
                    <a:pt x="164" y="86"/>
                    <a:pt x="166" y="85"/>
                    <a:pt x="166" y="85"/>
                  </a:cubicBezTo>
                  <a:cubicBezTo>
                    <a:pt x="171" y="74"/>
                    <a:pt x="171" y="74"/>
                    <a:pt x="171" y="74"/>
                  </a:cubicBezTo>
                  <a:cubicBezTo>
                    <a:pt x="163" y="67"/>
                    <a:pt x="147" y="67"/>
                    <a:pt x="138" y="61"/>
                  </a:cubicBezTo>
                  <a:cubicBezTo>
                    <a:pt x="149" y="56"/>
                    <a:pt x="162" y="54"/>
                    <a:pt x="175" y="50"/>
                  </a:cubicBezTo>
                  <a:cubicBezTo>
                    <a:pt x="186" y="50"/>
                    <a:pt x="191" y="60"/>
                    <a:pt x="202" y="62"/>
                  </a:cubicBezTo>
                  <a:cubicBezTo>
                    <a:pt x="209" y="64"/>
                    <a:pt x="217" y="64"/>
                    <a:pt x="224" y="62"/>
                  </a:cubicBezTo>
                  <a:cubicBezTo>
                    <a:pt x="229" y="61"/>
                    <a:pt x="234" y="59"/>
                    <a:pt x="238" y="56"/>
                  </a:cubicBezTo>
                  <a:cubicBezTo>
                    <a:pt x="233" y="55"/>
                    <a:pt x="228" y="53"/>
                    <a:pt x="224" y="50"/>
                  </a:cubicBezTo>
                  <a:cubicBezTo>
                    <a:pt x="217" y="46"/>
                    <a:pt x="210" y="42"/>
                    <a:pt x="200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162"/>
            <p:cNvSpPr/>
            <p:nvPr/>
          </p:nvSpPr>
          <p:spPr bwMode="auto">
            <a:xfrm>
              <a:off x="2384283" y="4466318"/>
              <a:ext cx="544513" cy="581025"/>
            </a:xfrm>
            <a:custGeom>
              <a:avLst/>
              <a:gdLst>
                <a:gd name="T0" fmla="*/ 48 w 58"/>
                <a:gd name="T1" fmla="*/ 61 h 62"/>
                <a:gd name="T2" fmla="*/ 57 w 58"/>
                <a:gd name="T3" fmla="*/ 60 h 62"/>
                <a:gd name="T4" fmla="*/ 58 w 58"/>
                <a:gd name="T5" fmla="*/ 60 h 62"/>
                <a:gd name="T6" fmla="*/ 57 w 58"/>
                <a:gd name="T7" fmla="*/ 58 h 62"/>
                <a:gd name="T8" fmla="*/ 48 w 58"/>
                <a:gd name="T9" fmla="*/ 19 h 62"/>
                <a:gd name="T10" fmla="*/ 37 w 58"/>
                <a:gd name="T11" fmla="*/ 0 h 62"/>
                <a:gd name="T12" fmla="*/ 36 w 58"/>
                <a:gd name="T13" fmla="*/ 0 h 62"/>
                <a:gd name="T14" fmla="*/ 31 w 58"/>
                <a:gd name="T15" fmla="*/ 39 h 62"/>
                <a:gd name="T16" fmla="*/ 13 w 58"/>
                <a:gd name="T17" fmla="*/ 36 h 62"/>
                <a:gd name="T18" fmla="*/ 0 w 58"/>
                <a:gd name="T19" fmla="*/ 34 h 62"/>
                <a:gd name="T20" fmla="*/ 13 w 58"/>
                <a:gd name="T21" fmla="*/ 47 h 62"/>
                <a:gd name="T22" fmla="*/ 21 w 58"/>
                <a:gd name="T23" fmla="*/ 56 h 62"/>
                <a:gd name="T24" fmla="*/ 48 w 58"/>
                <a:gd name="T25" fmla="*/ 6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" h="62">
                  <a:moveTo>
                    <a:pt x="48" y="61"/>
                  </a:moveTo>
                  <a:cubicBezTo>
                    <a:pt x="51" y="61"/>
                    <a:pt x="54" y="61"/>
                    <a:pt x="57" y="60"/>
                  </a:cubicBezTo>
                  <a:cubicBezTo>
                    <a:pt x="57" y="60"/>
                    <a:pt x="58" y="60"/>
                    <a:pt x="58" y="60"/>
                  </a:cubicBezTo>
                  <a:cubicBezTo>
                    <a:pt x="58" y="60"/>
                    <a:pt x="57" y="59"/>
                    <a:pt x="57" y="58"/>
                  </a:cubicBezTo>
                  <a:cubicBezTo>
                    <a:pt x="53" y="46"/>
                    <a:pt x="52" y="31"/>
                    <a:pt x="48" y="19"/>
                  </a:cubicBezTo>
                  <a:cubicBezTo>
                    <a:pt x="46" y="11"/>
                    <a:pt x="42" y="5"/>
                    <a:pt x="37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5" y="37"/>
                    <a:pt x="8" y="42"/>
                    <a:pt x="13" y="47"/>
                  </a:cubicBezTo>
                  <a:cubicBezTo>
                    <a:pt x="15" y="50"/>
                    <a:pt x="18" y="53"/>
                    <a:pt x="21" y="56"/>
                  </a:cubicBezTo>
                  <a:cubicBezTo>
                    <a:pt x="28" y="61"/>
                    <a:pt x="39" y="62"/>
                    <a:pt x="48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163"/>
            <p:cNvSpPr/>
            <p:nvPr/>
          </p:nvSpPr>
          <p:spPr bwMode="auto">
            <a:xfrm>
              <a:off x="2646220" y="4775881"/>
              <a:ext cx="619125" cy="544513"/>
            </a:xfrm>
            <a:custGeom>
              <a:avLst/>
              <a:gdLst>
                <a:gd name="T0" fmla="*/ 66 w 66"/>
                <a:gd name="T1" fmla="*/ 56 h 58"/>
                <a:gd name="T2" fmla="*/ 51 w 66"/>
                <a:gd name="T3" fmla="*/ 17 h 58"/>
                <a:gd name="T4" fmla="*/ 33 w 66"/>
                <a:gd name="T5" fmla="*/ 0 h 58"/>
                <a:gd name="T6" fmla="*/ 38 w 66"/>
                <a:gd name="T7" fmla="*/ 34 h 58"/>
                <a:gd name="T8" fmla="*/ 29 w 66"/>
                <a:gd name="T9" fmla="*/ 34 h 58"/>
                <a:gd name="T10" fmla="*/ 20 w 66"/>
                <a:gd name="T11" fmla="*/ 36 h 58"/>
                <a:gd name="T12" fmla="*/ 0 w 66"/>
                <a:gd name="T13" fmla="*/ 40 h 58"/>
                <a:gd name="T14" fmla="*/ 20 w 66"/>
                <a:gd name="T15" fmla="*/ 52 h 58"/>
                <a:gd name="T16" fmla="*/ 29 w 66"/>
                <a:gd name="T17" fmla="*/ 55 h 58"/>
                <a:gd name="T18" fmla="*/ 51 w 66"/>
                <a:gd name="T19" fmla="*/ 58 h 58"/>
                <a:gd name="T20" fmla="*/ 66 w 66"/>
                <a:gd name="T21" fmla="*/ 5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58">
                  <a:moveTo>
                    <a:pt x="66" y="56"/>
                  </a:moveTo>
                  <a:cubicBezTo>
                    <a:pt x="61" y="43"/>
                    <a:pt x="58" y="28"/>
                    <a:pt x="51" y="17"/>
                  </a:cubicBezTo>
                  <a:cubicBezTo>
                    <a:pt x="46" y="9"/>
                    <a:pt x="41" y="3"/>
                    <a:pt x="33" y="0"/>
                  </a:cubicBezTo>
                  <a:cubicBezTo>
                    <a:pt x="37" y="9"/>
                    <a:pt x="38" y="24"/>
                    <a:pt x="38" y="34"/>
                  </a:cubicBezTo>
                  <a:cubicBezTo>
                    <a:pt x="35" y="34"/>
                    <a:pt x="32" y="34"/>
                    <a:pt x="29" y="34"/>
                  </a:cubicBezTo>
                  <a:cubicBezTo>
                    <a:pt x="26" y="35"/>
                    <a:pt x="23" y="35"/>
                    <a:pt x="20" y="36"/>
                  </a:cubicBezTo>
                  <a:cubicBezTo>
                    <a:pt x="13" y="38"/>
                    <a:pt x="7" y="40"/>
                    <a:pt x="0" y="40"/>
                  </a:cubicBezTo>
                  <a:cubicBezTo>
                    <a:pt x="6" y="45"/>
                    <a:pt x="13" y="49"/>
                    <a:pt x="20" y="52"/>
                  </a:cubicBezTo>
                  <a:cubicBezTo>
                    <a:pt x="23" y="53"/>
                    <a:pt x="26" y="54"/>
                    <a:pt x="29" y="55"/>
                  </a:cubicBezTo>
                  <a:cubicBezTo>
                    <a:pt x="36" y="57"/>
                    <a:pt x="44" y="58"/>
                    <a:pt x="51" y="58"/>
                  </a:cubicBezTo>
                  <a:cubicBezTo>
                    <a:pt x="56" y="58"/>
                    <a:pt x="61" y="57"/>
                    <a:pt x="66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164"/>
            <p:cNvSpPr/>
            <p:nvPr/>
          </p:nvSpPr>
          <p:spPr bwMode="auto">
            <a:xfrm>
              <a:off x="2974833" y="5029881"/>
              <a:ext cx="638175" cy="581025"/>
            </a:xfrm>
            <a:custGeom>
              <a:avLst/>
              <a:gdLst>
                <a:gd name="T0" fmla="*/ 68 w 68"/>
                <a:gd name="T1" fmla="*/ 51 h 62"/>
                <a:gd name="T2" fmla="*/ 51 w 68"/>
                <a:gd name="T3" fmla="*/ 16 h 62"/>
                <a:gd name="T4" fmla="*/ 31 w 68"/>
                <a:gd name="T5" fmla="*/ 0 h 62"/>
                <a:gd name="T6" fmla="*/ 31 w 68"/>
                <a:gd name="T7" fmla="*/ 0 h 62"/>
                <a:gd name="T8" fmla="*/ 39 w 68"/>
                <a:gd name="T9" fmla="*/ 38 h 62"/>
                <a:gd name="T10" fmla="*/ 16 w 68"/>
                <a:gd name="T11" fmla="*/ 45 h 62"/>
                <a:gd name="T12" fmla="*/ 0 w 68"/>
                <a:gd name="T13" fmla="*/ 44 h 62"/>
                <a:gd name="T14" fmla="*/ 14 w 68"/>
                <a:gd name="T15" fmla="*/ 54 h 62"/>
                <a:gd name="T16" fmla="*/ 16 w 68"/>
                <a:gd name="T17" fmla="*/ 55 h 62"/>
                <a:gd name="T18" fmla="*/ 51 w 68"/>
                <a:gd name="T19" fmla="*/ 56 h 62"/>
                <a:gd name="T20" fmla="*/ 68 w 68"/>
                <a:gd name="T21" fmla="*/ 5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" h="62">
                  <a:moveTo>
                    <a:pt x="68" y="51"/>
                  </a:moveTo>
                  <a:cubicBezTo>
                    <a:pt x="62" y="40"/>
                    <a:pt x="58" y="27"/>
                    <a:pt x="51" y="16"/>
                  </a:cubicBezTo>
                  <a:cubicBezTo>
                    <a:pt x="46" y="9"/>
                    <a:pt x="40" y="3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8" y="12"/>
                    <a:pt x="36" y="25"/>
                    <a:pt x="39" y="38"/>
                  </a:cubicBezTo>
                  <a:cubicBezTo>
                    <a:pt x="32" y="40"/>
                    <a:pt x="24" y="43"/>
                    <a:pt x="16" y="45"/>
                  </a:cubicBezTo>
                  <a:cubicBezTo>
                    <a:pt x="10" y="45"/>
                    <a:pt x="5" y="45"/>
                    <a:pt x="0" y="44"/>
                  </a:cubicBezTo>
                  <a:cubicBezTo>
                    <a:pt x="4" y="47"/>
                    <a:pt x="9" y="50"/>
                    <a:pt x="14" y="54"/>
                  </a:cubicBezTo>
                  <a:cubicBezTo>
                    <a:pt x="14" y="54"/>
                    <a:pt x="15" y="55"/>
                    <a:pt x="16" y="55"/>
                  </a:cubicBezTo>
                  <a:cubicBezTo>
                    <a:pt x="27" y="62"/>
                    <a:pt x="39" y="60"/>
                    <a:pt x="51" y="56"/>
                  </a:cubicBezTo>
                  <a:cubicBezTo>
                    <a:pt x="56" y="55"/>
                    <a:pt x="62" y="53"/>
                    <a:pt x="68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4575175" y="2024063"/>
            <a:ext cx="3041650" cy="1108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600" b="1" i="0" u="none" strike="noStrike" kern="0" cap="none" spc="0" normalizeH="0" baseline="0" noProof="0" dirty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kumimoji="0" lang="zh-CN" altLang="en-US" sz="6600" b="1" i="0" u="none" strike="noStrike" kern="0" cap="none" spc="0" normalizeH="0" baseline="0" noProof="0" dirty="0">
              <a:ln>
                <a:noFill/>
              </a:ln>
              <a:solidFill>
                <a:srgbClr val="DCC075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组合 8"/>
          <p:cNvGrpSpPr/>
          <p:nvPr/>
        </p:nvGrpSpPr>
        <p:grpSpPr bwMode="auto">
          <a:xfrm>
            <a:off x="4440238" y="3248025"/>
            <a:ext cx="3311525" cy="1084263"/>
            <a:chOff x="4301215" y="3328851"/>
            <a:chExt cx="3310740" cy="1084058"/>
          </a:xfrm>
        </p:grpSpPr>
        <p:sp>
          <p:nvSpPr>
            <p:cNvPr id="33" name="矩形 45"/>
            <p:cNvSpPr>
              <a:spLocks noChangeArrowheads="1"/>
            </p:cNvSpPr>
            <p:nvPr/>
          </p:nvSpPr>
          <p:spPr bwMode="auto">
            <a:xfrm>
              <a:off x="4301215" y="3328851"/>
              <a:ext cx="331074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DCC075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34" name="矩形 58"/>
            <p:cNvSpPr>
              <a:spLocks noChangeArrowheads="1"/>
            </p:cNvSpPr>
            <p:nvPr/>
          </p:nvSpPr>
          <p:spPr bwMode="auto">
            <a:xfrm>
              <a:off x="4731410" y="4043577"/>
              <a:ext cx="245035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DCC075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YOUR SIMPLE TITLE</a:t>
              </a: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 advTm="200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 bwMode="auto">
          <a:xfrm>
            <a:off x="328614" y="245207"/>
            <a:ext cx="366076" cy="618598"/>
            <a:chOff x="1929095" y="1894435"/>
            <a:chExt cx="1918410" cy="3243622"/>
          </a:xfrm>
          <a:solidFill>
            <a:srgbClr val="DCC075"/>
          </a:solidFill>
        </p:grpSpPr>
        <p:sp>
          <p:nvSpPr>
            <p:cNvPr id="5" name="文本框 4"/>
            <p:cNvSpPr/>
            <p:nvPr/>
          </p:nvSpPr>
          <p:spPr bwMode="auto">
            <a:xfrm>
              <a:off x="2194390" y="1894435"/>
              <a:ext cx="971778" cy="2338201"/>
            </a:xfrm>
            <a:custGeom>
              <a:avLst/>
              <a:gdLst>
                <a:gd name="T0" fmla="*/ 971777 w 971777"/>
                <a:gd name="T1" fmla="*/ 0 h 2338201"/>
                <a:gd name="T2" fmla="*/ 971777 w 971777"/>
                <a:gd name="T3" fmla="*/ 1640624 h 2338201"/>
                <a:gd name="T4" fmla="*/ 437176 w 971777"/>
                <a:gd name="T5" fmla="*/ 2338201 h 2338201"/>
                <a:gd name="T6" fmla="*/ 13352 w 971777"/>
                <a:gd name="T7" fmla="*/ 2338201 h 2338201"/>
                <a:gd name="T8" fmla="*/ 13352 w 971777"/>
                <a:gd name="T9" fmla="*/ 1956908 h 2338201"/>
                <a:gd name="T10" fmla="*/ 492565 w 971777"/>
                <a:gd name="T11" fmla="*/ 1956908 h 2338201"/>
                <a:gd name="T12" fmla="*/ 492565 w 971777"/>
                <a:gd name="T13" fmla="*/ 486631 h 2338201"/>
                <a:gd name="T14" fmla="*/ 0 w 971777"/>
                <a:gd name="T15" fmla="*/ 597903 h 2338201"/>
                <a:gd name="T16" fmla="*/ 0 w 971777"/>
                <a:gd name="T17" fmla="*/ 204741 h 2338201"/>
                <a:gd name="T18" fmla="*/ 971777 w 971777"/>
                <a:gd name="T19" fmla="*/ 0 h 2338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1777" h="2338201">
                  <a:moveTo>
                    <a:pt x="971777" y="0"/>
                  </a:moveTo>
                  <a:lnTo>
                    <a:pt x="971777" y="1640624"/>
                  </a:lnTo>
                  <a:lnTo>
                    <a:pt x="437176" y="2338201"/>
                  </a:lnTo>
                  <a:lnTo>
                    <a:pt x="13352" y="2338201"/>
                  </a:lnTo>
                  <a:lnTo>
                    <a:pt x="13352" y="1956908"/>
                  </a:lnTo>
                  <a:lnTo>
                    <a:pt x="492565" y="1956908"/>
                  </a:lnTo>
                  <a:lnTo>
                    <a:pt x="492565" y="486631"/>
                  </a:lnTo>
                  <a:lnTo>
                    <a:pt x="0" y="597903"/>
                  </a:lnTo>
                  <a:lnTo>
                    <a:pt x="0" y="204741"/>
                  </a:lnTo>
                  <a:lnTo>
                    <a:pt x="97177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 flipH="1">
              <a:off x="1929095" y="2639759"/>
              <a:ext cx="1918410" cy="2498298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文本框 15"/>
          <p:cNvSpPr txBox="1">
            <a:spLocks noChangeArrowheads="1"/>
          </p:cNvSpPr>
          <p:nvPr/>
        </p:nvSpPr>
        <p:spPr bwMode="auto">
          <a:xfrm>
            <a:off x="618490" y="402735"/>
            <a:ext cx="18311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8" name="圆角矩形 16"/>
          <p:cNvSpPr/>
          <p:nvPr/>
        </p:nvSpPr>
        <p:spPr>
          <a:xfrm>
            <a:off x="876620" y="2029447"/>
            <a:ext cx="4590731" cy="1475753"/>
          </a:xfrm>
          <a:prstGeom prst="roundRect">
            <a:avLst>
              <a:gd name="adj" fmla="val 9083"/>
            </a:avLst>
          </a:prstGeom>
          <a:noFill/>
          <a:ln>
            <a:solidFill>
              <a:srgbClr val="DCC0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209995" y="2357034"/>
            <a:ext cx="3923980" cy="959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圆角矩形 18"/>
          <p:cNvSpPr/>
          <p:nvPr/>
        </p:nvSpPr>
        <p:spPr>
          <a:xfrm>
            <a:off x="876619" y="4239290"/>
            <a:ext cx="4590731" cy="1475753"/>
          </a:xfrm>
          <a:prstGeom prst="roundRect">
            <a:avLst>
              <a:gd name="adj" fmla="val 9083"/>
            </a:avLst>
          </a:prstGeom>
          <a:noFill/>
          <a:ln>
            <a:solidFill>
              <a:srgbClr val="DCC0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09994" y="4566877"/>
            <a:ext cx="3923980" cy="959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圆角矩形 23"/>
          <p:cNvSpPr/>
          <p:nvPr/>
        </p:nvSpPr>
        <p:spPr>
          <a:xfrm>
            <a:off x="1532226" y="1795364"/>
            <a:ext cx="3279515" cy="462161"/>
          </a:xfrm>
          <a:prstGeom prst="roundRect">
            <a:avLst/>
          </a:prstGeom>
          <a:solidFill>
            <a:srgbClr val="DCC0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763472" y="1845162"/>
            <a:ext cx="2797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圆角矩形 43"/>
          <p:cNvSpPr/>
          <p:nvPr/>
        </p:nvSpPr>
        <p:spPr>
          <a:xfrm>
            <a:off x="1532226" y="4046514"/>
            <a:ext cx="3279515" cy="462161"/>
          </a:xfrm>
          <a:prstGeom prst="roundRect">
            <a:avLst/>
          </a:prstGeom>
          <a:solidFill>
            <a:srgbClr val="DCC0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7263" y="1671328"/>
            <a:ext cx="3392437" cy="4157879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1744422" y="4098792"/>
            <a:ext cx="2797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200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 bwMode="auto">
          <a:xfrm>
            <a:off x="328614" y="245207"/>
            <a:ext cx="366076" cy="618598"/>
            <a:chOff x="1929095" y="1894435"/>
            <a:chExt cx="1918410" cy="3243622"/>
          </a:xfrm>
          <a:solidFill>
            <a:srgbClr val="DCC075"/>
          </a:solidFill>
        </p:grpSpPr>
        <p:sp>
          <p:nvSpPr>
            <p:cNvPr id="5" name="文本框 4"/>
            <p:cNvSpPr/>
            <p:nvPr/>
          </p:nvSpPr>
          <p:spPr bwMode="auto">
            <a:xfrm>
              <a:off x="2194390" y="1894435"/>
              <a:ext cx="971778" cy="2338201"/>
            </a:xfrm>
            <a:custGeom>
              <a:avLst/>
              <a:gdLst>
                <a:gd name="T0" fmla="*/ 971777 w 971777"/>
                <a:gd name="T1" fmla="*/ 0 h 2338201"/>
                <a:gd name="T2" fmla="*/ 971777 w 971777"/>
                <a:gd name="T3" fmla="*/ 1640624 h 2338201"/>
                <a:gd name="T4" fmla="*/ 437176 w 971777"/>
                <a:gd name="T5" fmla="*/ 2338201 h 2338201"/>
                <a:gd name="T6" fmla="*/ 13352 w 971777"/>
                <a:gd name="T7" fmla="*/ 2338201 h 2338201"/>
                <a:gd name="T8" fmla="*/ 13352 w 971777"/>
                <a:gd name="T9" fmla="*/ 1956908 h 2338201"/>
                <a:gd name="T10" fmla="*/ 492565 w 971777"/>
                <a:gd name="T11" fmla="*/ 1956908 h 2338201"/>
                <a:gd name="T12" fmla="*/ 492565 w 971777"/>
                <a:gd name="T13" fmla="*/ 486631 h 2338201"/>
                <a:gd name="T14" fmla="*/ 0 w 971777"/>
                <a:gd name="T15" fmla="*/ 597903 h 2338201"/>
                <a:gd name="T16" fmla="*/ 0 w 971777"/>
                <a:gd name="T17" fmla="*/ 204741 h 2338201"/>
                <a:gd name="T18" fmla="*/ 971777 w 971777"/>
                <a:gd name="T19" fmla="*/ 0 h 2338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1777" h="2338201">
                  <a:moveTo>
                    <a:pt x="971777" y="0"/>
                  </a:moveTo>
                  <a:lnTo>
                    <a:pt x="971777" y="1640624"/>
                  </a:lnTo>
                  <a:lnTo>
                    <a:pt x="437176" y="2338201"/>
                  </a:lnTo>
                  <a:lnTo>
                    <a:pt x="13352" y="2338201"/>
                  </a:lnTo>
                  <a:lnTo>
                    <a:pt x="13352" y="1956908"/>
                  </a:lnTo>
                  <a:lnTo>
                    <a:pt x="492565" y="1956908"/>
                  </a:lnTo>
                  <a:lnTo>
                    <a:pt x="492565" y="486631"/>
                  </a:lnTo>
                  <a:lnTo>
                    <a:pt x="0" y="597903"/>
                  </a:lnTo>
                  <a:lnTo>
                    <a:pt x="0" y="204741"/>
                  </a:lnTo>
                  <a:lnTo>
                    <a:pt x="97177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 flipH="1">
              <a:off x="1929095" y="2639759"/>
              <a:ext cx="1918410" cy="2498298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文本框 15"/>
          <p:cNvSpPr txBox="1">
            <a:spLocks noChangeArrowheads="1"/>
          </p:cNvSpPr>
          <p:nvPr/>
        </p:nvSpPr>
        <p:spPr bwMode="auto">
          <a:xfrm>
            <a:off x="618490" y="402735"/>
            <a:ext cx="18311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8" name="Freeform 6"/>
          <p:cNvSpPr/>
          <p:nvPr/>
        </p:nvSpPr>
        <p:spPr bwMode="auto">
          <a:xfrm flipH="1">
            <a:off x="1" y="2311400"/>
            <a:ext cx="5605740" cy="4546595"/>
          </a:xfrm>
          <a:custGeom>
            <a:avLst/>
            <a:gdLst>
              <a:gd name="T0" fmla="*/ 0 w 4332"/>
              <a:gd name="T1" fmla="*/ 0 h 3638"/>
              <a:gd name="T2" fmla="*/ 980 w 4332"/>
              <a:gd name="T3" fmla="*/ 256 h 3638"/>
              <a:gd name="T4" fmla="*/ 1963 w 4332"/>
              <a:gd name="T5" fmla="*/ 503 h 3638"/>
              <a:gd name="T6" fmla="*/ 1555 w 4332"/>
              <a:gd name="T7" fmla="*/ 919 h 3638"/>
              <a:gd name="T8" fmla="*/ 4332 w 4332"/>
              <a:gd name="T9" fmla="*/ 3638 h 3638"/>
              <a:gd name="T10" fmla="*/ 3139 w 4332"/>
              <a:gd name="T11" fmla="*/ 3638 h 3638"/>
              <a:gd name="T12" fmla="*/ 2297 w 4332"/>
              <a:gd name="T13" fmla="*/ 2813 h 3638"/>
              <a:gd name="T14" fmla="*/ 2503 w 4332"/>
              <a:gd name="T15" fmla="*/ 2603 h 3638"/>
              <a:gd name="T16" fmla="*/ 2691 w 4332"/>
              <a:gd name="T17" fmla="*/ 2412 h 3638"/>
              <a:gd name="T18" fmla="*/ 2432 w 4332"/>
              <a:gd name="T19" fmla="*/ 2347 h 3638"/>
              <a:gd name="T20" fmla="*/ 1675 w 4332"/>
              <a:gd name="T21" fmla="*/ 2157 h 3638"/>
              <a:gd name="T22" fmla="*/ 1677 w 4332"/>
              <a:gd name="T23" fmla="*/ 2157 h 3638"/>
              <a:gd name="T24" fmla="*/ 1556 w 4332"/>
              <a:gd name="T25" fmla="*/ 2125 h 3638"/>
              <a:gd name="T26" fmla="*/ 953 w 4332"/>
              <a:gd name="T27" fmla="*/ 1536 h 3638"/>
              <a:gd name="T28" fmla="*/ 547 w 4332"/>
              <a:gd name="T29" fmla="*/ 1954 h 3638"/>
              <a:gd name="T30" fmla="*/ 277 w 4332"/>
              <a:gd name="T31" fmla="*/ 977 h 3638"/>
              <a:gd name="T32" fmla="*/ 0 w 4332"/>
              <a:gd name="T33" fmla="*/ 0 h 3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332" h="3638">
                <a:moveTo>
                  <a:pt x="0" y="0"/>
                </a:moveTo>
                <a:lnTo>
                  <a:pt x="980" y="256"/>
                </a:lnTo>
                <a:lnTo>
                  <a:pt x="1963" y="503"/>
                </a:lnTo>
                <a:lnTo>
                  <a:pt x="1555" y="919"/>
                </a:lnTo>
                <a:lnTo>
                  <a:pt x="4332" y="3638"/>
                </a:lnTo>
                <a:lnTo>
                  <a:pt x="3139" y="3638"/>
                </a:lnTo>
                <a:lnTo>
                  <a:pt x="2297" y="2813"/>
                </a:lnTo>
                <a:lnTo>
                  <a:pt x="2503" y="2603"/>
                </a:lnTo>
                <a:lnTo>
                  <a:pt x="2691" y="2412"/>
                </a:lnTo>
                <a:lnTo>
                  <a:pt x="2432" y="2347"/>
                </a:lnTo>
                <a:lnTo>
                  <a:pt x="1675" y="2157"/>
                </a:lnTo>
                <a:lnTo>
                  <a:pt x="1677" y="2157"/>
                </a:lnTo>
                <a:lnTo>
                  <a:pt x="1556" y="2125"/>
                </a:lnTo>
                <a:lnTo>
                  <a:pt x="953" y="1536"/>
                </a:lnTo>
                <a:lnTo>
                  <a:pt x="547" y="1954"/>
                </a:lnTo>
                <a:lnTo>
                  <a:pt x="277" y="977"/>
                </a:lnTo>
                <a:lnTo>
                  <a:pt x="0" y="0"/>
                </a:lnTo>
                <a:close/>
              </a:path>
            </a:pathLst>
          </a:custGeom>
          <a:solidFill>
            <a:srgbClr val="DCC075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srgbClr val="DCC075"/>
              </a:solidFill>
            </a:endParaRPr>
          </a:p>
        </p:txBody>
      </p:sp>
      <p:sp>
        <p:nvSpPr>
          <p:cNvPr id="9" name="Freeform 7"/>
          <p:cNvSpPr/>
          <p:nvPr/>
        </p:nvSpPr>
        <p:spPr bwMode="auto">
          <a:xfrm flipH="1">
            <a:off x="1938341" y="4946408"/>
            <a:ext cx="2635940" cy="1911593"/>
          </a:xfrm>
          <a:custGeom>
            <a:avLst/>
            <a:gdLst>
              <a:gd name="T0" fmla="*/ 0 w 2037"/>
              <a:gd name="T1" fmla="*/ 0 h 1530"/>
              <a:gd name="T2" fmla="*/ 754 w 2037"/>
              <a:gd name="T3" fmla="*/ 197 h 1530"/>
              <a:gd name="T4" fmla="*/ 1511 w 2037"/>
              <a:gd name="T5" fmla="*/ 388 h 1530"/>
              <a:gd name="T6" fmla="*/ 1197 w 2037"/>
              <a:gd name="T7" fmla="*/ 708 h 1530"/>
              <a:gd name="T8" fmla="*/ 2037 w 2037"/>
              <a:gd name="T9" fmla="*/ 1530 h 1530"/>
              <a:gd name="T10" fmla="*/ 1088 w 2037"/>
              <a:gd name="T11" fmla="*/ 1530 h 1530"/>
              <a:gd name="T12" fmla="*/ 733 w 2037"/>
              <a:gd name="T13" fmla="*/ 1183 h 1530"/>
              <a:gd name="T14" fmla="*/ 421 w 2037"/>
              <a:gd name="T15" fmla="*/ 1505 h 1530"/>
              <a:gd name="T16" fmla="*/ 213 w 2037"/>
              <a:gd name="T17" fmla="*/ 751 h 1530"/>
              <a:gd name="T18" fmla="*/ 0 w 2037"/>
              <a:gd name="T19" fmla="*/ 0 h 1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37" h="1530">
                <a:moveTo>
                  <a:pt x="0" y="0"/>
                </a:moveTo>
                <a:lnTo>
                  <a:pt x="754" y="197"/>
                </a:lnTo>
                <a:lnTo>
                  <a:pt x="1511" y="388"/>
                </a:lnTo>
                <a:lnTo>
                  <a:pt x="1197" y="708"/>
                </a:lnTo>
                <a:lnTo>
                  <a:pt x="2037" y="1530"/>
                </a:lnTo>
                <a:lnTo>
                  <a:pt x="1088" y="1530"/>
                </a:lnTo>
                <a:lnTo>
                  <a:pt x="733" y="1183"/>
                </a:lnTo>
                <a:lnTo>
                  <a:pt x="421" y="1505"/>
                </a:lnTo>
                <a:lnTo>
                  <a:pt x="213" y="751"/>
                </a:lnTo>
                <a:lnTo>
                  <a:pt x="0" y="0"/>
                </a:lnTo>
                <a:close/>
              </a:path>
            </a:pathLst>
          </a:custGeom>
          <a:solidFill>
            <a:srgbClr val="DCC075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srgbClr val="DCC075"/>
              </a:solidFill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6546850" y="2743200"/>
            <a:ext cx="4444966" cy="1625600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335"/>
              </a:lnSpc>
            </a:pPr>
            <a:r>
              <a:rPr lang="en-US" altLang="zh-CN" sz="4265">
                <a:solidFill>
                  <a:schemeClr val="bg1"/>
                </a:solidFill>
                <a:latin typeface="Bebas Neue" pitchFamily="34" charset="0"/>
              </a:rPr>
              <a:t>Business</a:t>
            </a:r>
          </a:p>
          <a:p>
            <a:pPr algn="l">
              <a:lnSpc>
                <a:spcPts val="3335"/>
              </a:lnSpc>
            </a:pPr>
            <a:r>
              <a:rPr lang="en-US" altLang="zh-CN" sz="4265">
                <a:solidFill>
                  <a:schemeClr val="bg1"/>
                </a:solidFill>
                <a:latin typeface="Bebas Neue" pitchFamily="34" charset="0"/>
              </a:rPr>
              <a:t>Presentations</a:t>
            </a:r>
          </a:p>
          <a:p>
            <a:pPr algn="l">
              <a:lnSpc>
                <a:spcPts val="3335"/>
              </a:lnSpc>
            </a:pPr>
            <a:r>
              <a:rPr lang="en-US" altLang="zh-CN" sz="4265">
                <a:solidFill>
                  <a:schemeClr val="bg1"/>
                </a:solidFill>
                <a:latin typeface="Bebas Neue" pitchFamily="34" charset="0"/>
              </a:rPr>
              <a:t>All ready</a:t>
            </a:r>
            <a:endParaRPr lang="en-US" altLang="zh-CN" sz="4265" dirty="0">
              <a:solidFill>
                <a:schemeClr val="bg1"/>
              </a:solidFill>
              <a:latin typeface="Bebas Neue" pitchFamily="34" charset="0"/>
            </a:endParaRPr>
          </a:p>
        </p:txBody>
      </p:sp>
      <p:sp>
        <p:nvSpPr>
          <p:cNvPr id="11" name="TextBox 20"/>
          <p:cNvSpPr txBox="1"/>
          <p:nvPr/>
        </p:nvSpPr>
        <p:spPr>
          <a:xfrm>
            <a:off x="3612408" y="2819400"/>
            <a:ext cx="1670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prstClr val="white"/>
                </a:solidFill>
                <a:latin typeface="Bebas Neue" pitchFamily="34" charset="0"/>
              </a:rPr>
              <a:t>2017</a:t>
            </a:r>
          </a:p>
        </p:txBody>
      </p:sp>
      <p:sp>
        <p:nvSpPr>
          <p:cNvPr id="12" name="TextBox 21"/>
          <p:cNvSpPr txBox="1"/>
          <p:nvPr/>
        </p:nvSpPr>
        <p:spPr>
          <a:xfrm>
            <a:off x="2828269" y="5361147"/>
            <a:ext cx="1670792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735" dirty="0">
                <a:solidFill>
                  <a:prstClr val="white"/>
                </a:solidFill>
                <a:latin typeface="Bebas Neue" pitchFamily="34" charset="0"/>
              </a:rPr>
              <a:t>2016</a:t>
            </a:r>
          </a:p>
        </p:txBody>
      </p:sp>
      <p:sp>
        <p:nvSpPr>
          <p:cNvPr id="13" name="矩形 12"/>
          <p:cNvSpPr/>
          <p:nvPr/>
        </p:nvSpPr>
        <p:spPr>
          <a:xfrm>
            <a:off x="6683026" y="4441369"/>
            <a:ext cx="4655533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2000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 bwMode="auto">
          <a:xfrm>
            <a:off x="328614" y="245207"/>
            <a:ext cx="366076" cy="618598"/>
            <a:chOff x="1929095" y="1894435"/>
            <a:chExt cx="1918410" cy="3243622"/>
          </a:xfrm>
          <a:solidFill>
            <a:srgbClr val="DCC075"/>
          </a:solidFill>
        </p:grpSpPr>
        <p:sp>
          <p:nvSpPr>
            <p:cNvPr id="5" name="文本框 4"/>
            <p:cNvSpPr/>
            <p:nvPr/>
          </p:nvSpPr>
          <p:spPr bwMode="auto">
            <a:xfrm>
              <a:off x="2194390" y="1894435"/>
              <a:ext cx="971778" cy="2338201"/>
            </a:xfrm>
            <a:custGeom>
              <a:avLst/>
              <a:gdLst>
                <a:gd name="T0" fmla="*/ 971777 w 971777"/>
                <a:gd name="T1" fmla="*/ 0 h 2338201"/>
                <a:gd name="T2" fmla="*/ 971777 w 971777"/>
                <a:gd name="T3" fmla="*/ 1640624 h 2338201"/>
                <a:gd name="T4" fmla="*/ 437176 w 971777"/>
                <a:gd name="T5" fmla="*/ 2338201 h 2338201"/>
                <a:gd name="T6" fmla="*/ 13352 w 971777"/>
                <a:gd name="T7" fmla="*/ 2338201 h 2338201"/>
                <a:gd name="T8" fmla="*/ 13352 w 971777"/>
                <a:gd name="T9" fmla="*/ 1956908 h 2338201"/>
                <a:gd name="T10" fmla="*/ 492565 w 971777"/>
                <a:gd name="T11" fmla="*/ 1956908 h 2338201"/>
                <a:gd name="T12" fmla="*/ 492565 w 971777"/>
                <a:gd name="T13" fmla="*/ 486631 h 2338201"/>
                <a:gd name="T14" fmla="*/ 0 w 971777"/>
                <a:gd name="T15" fmla="*/ 597903 h 2338201"/>
                <a:gd name="T16" fmla="*/ 0 w 971777"/>
                <a:gd name="T17" fmla="*/ 204741 h 2338201"/>
                <a:gd name="T18" fmla="*/ 971777 w 971777"/>
                <a:gd name="T19" fmla="*/ 0 h 2338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1777" h="2338201">
                  <a:moveTo>
                    <a:pt x="971777" y="0"/>
                  </a:moveTo>
                  <a:lnTo>
                    <a:pt x="971777" y="1640624"/>
                  </a:lnTo>
                  <a:lnTo>
                    <a:pt x="437176" y="2338201"/>
                  </a:lnTo>
                  <a:lnTo>
                    <a:pt x="13352" y="2338201"/>
                  </a:lnTo>
                  <a:lnTo>
                    <a:pt x="13352" y="1956908"/>
                  </a:lnTo>
                  <a:lnTo>
                    <a:pt x="492565" y="1956908"/>
                  </a:lnTo>
                  <a:lnTo>
                    <a:pt x="492565" y="486631"/>
                  </a:lnTo>
                  <a:lnTo>
                    <a:pt x="0" y="597903"/>
                  </a:lnTo>
                  <a:lnTo>
                    <a:pt x="0" y="204741"/>
                  </a:lnTo>
                  <a:lnTo>
                    <a:pt x="97177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 flipH="1">
              <a:off x="1929095" y="2639759"/>
              <a:ext cx="1918410" cy="2498298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文本框 15"/>
          <p:cNvSpPr txBox="1">
            <a:spLocks noChangeArrowheads="1"/>
          </p:cNvSpPr>
          <p:nvPr/>
        </p:nvSpPr>
        <p:spPr bwMode="auto">
          <a:xfrm>
            <a:off x="618490" y="402735"/>
            <a:ext cx="18311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8" name="Teardrop 12"/>
          <p:cNvSpPr/>
          <p:nvPr/>
        </p:nvSpPr>
        <p:spPr>
          <a:xfrm rot="16200000">
            <a:off x="6010432" y="3806997"/>
            <a:ext cx="1609518" cy="1644833"/>
          </a:xfrm>
          <a:prstGeom prst="teardrop">
            <a:avLst/>
          </a:prstGeom>
          <a:solidFill>
            <a:srgbClr val="DCC075"/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ardrop 13"/>
          <p:cNvSpPr/>
          <p:nvPr/>
        </p:nvSpPr>
        <p:spPr>
          <a:xfrm rot="10800000">
            <a:off x="5992773" y="2135560"/>
            <a:ext cx="1644833" cy="1609518"/>
          </a:xfrm>
          <a:prstGeom prst="teardrop">
            <a:avLst/>
          </a:prstGeom>
          <a:solidFill>
            <a:srgbClr val="DCC075"/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ardrop 14"/>
          <p:cNvSpPr/>
          <p:nvPr/>
        </p:nvSpPr>
        <p:spPr>
          <a:xfrm>
            <a:off x="4247450" y="3824656"/>
            <a:ext cx="1644833" cy="1609518"/>
          </a:xfrm>
          <a:prstGeom prst="teardrop">
            <a:avLst/>
          </a:prstGeom>
          <a:solidFill>
            <a:srgbClr val="DCC075"/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ardrop 17"/>
          <p:cNvSpPr/>
          <p:nvPr/>
        </p:nvSpPr>
        <p:spPr>
          <a:xfrm rot="5400000">
            <a:off x="4261628" y="2117902"/>
            <a:ext cx="1609518" cy="1644833"/>
          </a:xfrm>
          <a:prstGeom prst="teardrop">
            <a:avLst/>
          </a:prstGeom>
          <a:solidFill>
            <a:srgbClr val="DCC075"/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Isosceles Triangle 20"/>
          <p:cNvSpPr/>
          <p:nvPr/>
        </p:nvSpPr>
        <p:spPr>
          <a:xfrm rot="16200000">
            <a:off x="3983227" y="2902180"/>
            <a:ext cx="197163" cy="76277"/>
          </a:xfrm>
          <a:prstGeom prst="triangle">
            <a:avLst/>
          </a:prstGeom>
          <a:solidFill>
            <a:srgbClr val="DCC0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Isosceles Triangle 21"/>
          <p:cNvSpPr/>
          <p:nvPr/>
        </p:nvSpPr>
        <p:spPr>
          <a:xfrm rot="5400000">
            <a:off x="7712907" y="2902181"/>
            <a:ext cx="197163" cy="76277"/>
          </a:xfrm>
          <a:prstGeom prst="triangle">
            <a:avLst/>
          </a:prstGeom>
          <a:solidFill>
            <a:srgbClr val="DCC0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Isosceles Triangle 22"/>
          <p:cNvSpPr/>
          <p:nvPr/>
        </p:nvSpPr>
        <p:spPr>
          <a:xfrm rot="16200000">
            <a:off x="3983225" y="4604285"/>
            <a:ext cx="197163" cy="76277"/>
          </a:xfrm>
          <a:prstGeom prst="triangle">
            <a:avLst/>
          </a:prstGeom>
          <a:solidFill>
            <a:srgbClr val="DCC0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Isosceles Triangle 23"/>
          <p:cNvSpPr/>
          <p:nvPr/>
        </p:nvSpPr>
        <p:spPr>
          <a:xfrm rot="5400000">
            <a:off x="7712906" y="4604286"/>
            <a:ext cx="197163" cy="76277"/>
          </a:xfrm>
          <a:prstGeom prst="triangle">
            <a:avLst/>
          </a:prstGeom>
          <a:solidFill>
            <a:srgbClr val="DCC0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69147" y="2841736"/>
            <a:ext cx="7057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i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zh-CN" altLang="en-US" sz="6000" b="1" i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926523" y="2835497"/>
            <a:ext cx="7057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i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zh-CN" altLang="en-US" sz="6000" b="1" i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134907" y="3782856"/>
            <a:ext cx="7057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i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zh-CN" altLang="en-US" sz="6000" b="1" i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888804" y="3818345"/>
            <a:ext cx="7057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i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zh-CN" altLang="en-US" sz="6000" b="1" i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@|17FFC:16777215|FBC:16777215|LFC:16777215|LBC:16777215"/>
          <p:cNvSpPr txBox="1"/>
          <p:nvPr/>
        </p:nvSpPr>
        <p:spPr>
          <a:xfrm>
            <a:off x="1722858" y="2594651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@|17FFC:16777215|FBC:16777215|LFC:16777215|LBC:16777215"/>
          <p:cNvSpPr txBox="1"/>
          <p:nvPr/>
        </p:nvSpPr>
        <p:spPr>
          <a:xfrm>
            <a:off x="1726939" y="2916652"/>
            <a:ext cx="205444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@|17FFC:16777215|FBC:16777215|LFC:16777215|LBC:16777215"/>
          <p:cNvSpPr txBox="1"/>
          <p:nvPr/>
        </p:nvSpPr>
        <p:spPr>
          <a:xfrm>
            <a:off x="1722858" y="4425013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@|17FFC:16777215|FBC:16777215|LFC:16777215|LBC:16777215"/>
          <p:cNvSpPr txBox="1"/>
          <p:nvPr/>
        </p:nvSpPr>
        <p:spPr>
          <a:xfrm>
            <a:off x="1726939" y="4747014"/>
            <a:ext cx="205444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@|17FFC:16777215|FBC:16777215|LFC:16777215|LBC:16777215"/>
          <p:cNvSpPr txBox="1"/>
          <p:nvPr/>
        </p:nvSpPr>
        <p:spPr>
          <a:xfrm>
            <a:off x="8235921" y="2594651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@|17FFC:16777215|FBC:16777215|LFC:16777215|LBC:16777215"/>
          <p:cNvSpPr txBox="1"/>
          <p:nvPr/>
        </p:nvSpPr>
        <p:spPr>
          <a:xfrm>
            <a:off x="8240002" y="2916652"/>
            <a:ext cx="205444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@|17FFC:16777215|FBC:16777215|LFC:16777215|LBC:16777215"/>
          <p:cNvSpPr txBox="1"/>
          <p:nvPr/>
        </p:nvSpPr>
        <p:spPr>
          <a:xfrm>
            <a:off x="8235921" y="4425013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@|17FFC:16777215|FBC:16777215|LFC:16777215|LBC:16777215"/>
          <p:cNvSpPr txBox="1"/>
          <p:nvPr/>
        </p:nvSpPr>
        <p:spPr>
          <a:xfrm>
            <a:off x="8240002" y="4747014"/>
            <a:ext cx="205444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2000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 bwMode="auto">
          <a:xfrm>
            <a:off x="328614" y="245207"/>
            <a:ext cx="366076" cy="618598"/>
            <a:chOff x="1929095" y="1894435"/>
            <a:chExt cx="1918410" cy="3243622"/>
          </a:xfrm>
          <a:solidFill>
            <a:srgbClr val="DCC075"/>
          </a:solidFill>
        </p:grpSpPr>
        <p:sp>
          <p:nvSpPr>
            <p:cNvPr id="5" name="文本框 4"/>
            <p:cNvSpPr/>
            <p:nvPr/>
          </p:nvSpPr>
          <p:spPr bwMode="auto">
            <a:xfrm>
              <a:off x="2194390" y="1894435"/>
              <a:ext cx="971778" cy="2338201"/>
            </a:xfrm>
            <a:custGeom>
              <a:avLst/>
              <a:gdLst>
                <a:gd name="T0" fmla="*/ 971777 w 971777"/>
                <a:gd name="T1" fmla="*/ 0 h 2338201"/>
                <a:gd name="T2" fmla="*/ 971777 w 971777"/>
                <a:gd name="T3" fmla="*/ 1640624 h 2338201"/>
                <a:gd name="T4" fmla="*/ 437176 w 971777"/>
                <a:gd name="T5" fmla="*/ 2338201 h 2338201"/>
                <a:gd name="T6" fmla="*/ 13352 w 971777"/>
                <a:gd name="T7" fmla="*/ 2338201 h 2338201"/>
                <a:gd name="T8" fmla="*/ 13352 w 971777"/>
                <a:gd name="T9" fmla="*/ 1956908 h 2338201"/>
                <a:gd name="T10" fmla="*/ 492565 w 971777"/>
                <a:gd name="T11" fmla="*/ 1956908 h 2338201"/>
                <a:gd name="T12" fmla="*/ 492565 w 971777"/>
                <a:gd name="T13" fmla="*/ 486631 h 2338201"/>
                <a:gd name="T14" fmla="*/ 0 w 971777"/>
                <a:gd name="T15" fmla="*/ 597903 h 2338201"/>
                <a:gd name="T16" fmla="*/ 0 w 971777"/>
                <a:gd name="T17" fmla="*/ 204741 h 2338201"/>
                <a:gd name="T18" fmla="*/ 971777 w 971777"/>
                <a:gd name="T19" fmla="*/ 0 h 2338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1777" h="2338201">
                  <a:moveTo>
                    <a:pt x="971777" y="0"/>
                  </a:moveTo>
                  <a:lnTo>
                    <a:pt x="971777" y="1640624"/>
                  </a:lnTo>
                  <a:lnTo>
                    <a:pt x="437176" y="2338201"/>
                  </a:lnTo>
                  <a:lnTo>
                    <a:pt x="13352" y="2338201"/>
                  </a:lnTo>
                  <a:lnTo>
                    <a:pt x="13352" y="1956908"/>
                  </a:lnTo>
                  <a:lnTo>
                    <a:pt x="492565" y="1956908"/>
                  </a:lnTo>
                  <a:lnTo>
                    <a:pt x="492565" y="486631"/>
                  </a:lnTo>
                  <a:lnTo>
                    <a:pt x="0" y="597903"/>
                  </a:lnTo>
                  <a:lnTo>
                    <a:pt x="0" y="204741"/>
                  </a:lnTo>
                  <a:lnTo>
                    <a:pt x="97177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 flipH="1">
              <a:off x="1929095" y="2639759"/>
              <a:ext cx="1918410" cy="2498298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文本框 15"/>
          <p:cNvSpPr txBox="1">
            <a:spLocks noChangeArrowheads="1"/>
          </p:cNvSpPr>
          <p:nvPr/>
        </p:nvSpPr>
        <p:spPr bwMode="auto">
          <a:xfrm>
            <a:off x="618490" y="402735"/>
            <a:ext cx="18311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grpSp>
        <p:nvGrpSpPr>
          <p:cNvPr id="36" name="Group 6"/>
          <p:cNvGrpSpPr/>
          <p:nvPr/>
        </p:nvGrpSpPr>
        <p:grpSpPr>
          <a:xfrm>
            <a:off x="1579623" y="1914026"/>
            <a:ext cx="1316724" cy="1462095"/>
            <a:chOff x="1044013" y="942906"/>
            <a:chExt cx="1316724" cy="1462095"/>
          </a:xfrm>
          <a:solidFill>
            <a:srgbClr val="DCC075"/>
          </a:solidFill>
        </p:grpSpPr>
        <p:sp>
          <p:nvSpPr>
            <p:cNvPr id="37" name="Freeform 1"/>
            <p:cNvSpPr>
              <a:spLocks noChangeArrowheads="1"/>
            </p:cNvSpPr>
            <p:nvPr/>
          </p:nvSpPr>
          <p:spPr bwMode="auto">
            <a:xfrm>
              <a:off x="1235045" y="942906"/>
              <a:ext cx="872225" cy="944911"/>
            </a:xfrm>
            <a:custGeom>
              <a:avLst/>
              <a:gdLst>
                <a:gd name="T0" fmla="*/ 1038 w 4126"/>
                <a:gd name="T1" fmla="*/ 4471 h 4472"/>
                <a:gd name="T2" fmla="*/ 1038 w 4126"/>
                <a:gd name="T3" fmla="*/ 4471 h 4472"/>
                <a:gd name="T4" fmla="*/ 532 w 4126"/>
                <a:gd name="T5" fmla="*/ 3593 h 4472"/>
                <a:gd name="T6" fmla="*/ 319 w 4126"/>
                <a:gd name="T7" fmla="*/ 3699 h 4472"/>
                <a:gd name="T8" fmla="*/ 26 w 4126"/>
                <a:gd name="T9" fmla="*/ 3486 h 4472"/>
                <a:gd name="T10" fmla="*/ 452 w 4126"/>
                <a:gd name="T11" fmla="*/ 265 h 4472"/>
                <a:gd name="T12" fmla="*/ 798 w 4126"/>
                <a:gd name="T13" fmla="*/ 52 h 4472"/>
                <a:gd name="T14" fmla="*/ 3779 w 4126"/>
                <a:gd name="T15" fmla="*/ 1303 h 4472"/>
                <a:gd name="T16" fmla="*/ 3832 w 4126"/>
                <a:gd name="T17" fmla="*/ 1677 h 4472"/>
                <a:gd name="T18" fmla="*/ 3619 w 4126"/>
                <a:gd name="T19" fmla="*/ 1809 h 4472"/>
                <a:gd name="T20" fmla="*/ 4125 w 4126"/>
                <a:gd name="T21" fmla="*/ 2687 h 4472"/>
                <a:gd name="T22" fmla="*/ 1038 w 4126"/>
                <a:gd name="T23" fmla="*/ 4471 h 4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26" h="4472">
                  <a:moveTo>
                    <a:pt x="1038" y="4471"/>
                  </a:moveTo>
                  <a:lnTo>
                    <a:pt x="1038" y="4471"/>
                  </a:lnTo>
                  <a:cubicBezTo>
                    <a:pt x="532" y="3593"/>
                    <a:pt x="532" y="3593"/>
                    <a:pt x="532" y="3593"/>
                  </a:cubicBezTo>
                  <a:cubicBezTo>
                    <a:pt x="319" y="3699"/>
                    <a:pt x="319" y="3699"/>
                    <a:pt x="319" y="3699"/>
                  </a:cubicBezTo>
                  <a:cubicBezTo>
                    <a:pt x="159" y="3806"/>
                    <a:pt x="0" y="3672"/>
                    <a:pt x="26" y="3486"/>
                  </a:cubicBezTo>
                  <a:cubicBezTo>
                    <a:pt x="452" y="265"/>
                    <a:pt x="452" y="265"/>
                    <a:pt x="452" y="265"/>
                  </a:cubicBezTo>
                  <a:cubicBezTo>
                    <a:pt x="478" y="80"/>
                    <a:pt x="611" y="0"/>
                    <a:pt x="798" y="52"/>
                  </a:cubicBezTo>
                  <a:cubicBezTo>
                    <a:pt x="3779" y="1303"/>
                    <a:pt x="3779" y="1303"/>
                    <a:pt x="3779" y="1303"/>
                  </a:cubicBezTo>
                  <a:cubicBezTo>
                    <a:pt x="3965" y="1384"/>
                    <a:pt x="3991" y="1596"/>
                    <a:pt x="3832" y="1677"/>
                  </a:cubicBezTo>
                  <a:cubicBezTo>
                    <a:pt x="3619" y="1809"/>
                    <a:pt x="3619" y="1809"/>
                    <a:pt x="3619" y="1809"/>
                  </a:cubicBezTo>
                  <a:cubicBezTo>
                    <a:pt x="4125" y="2687"/>
                    <a:pt x="4125" y="2687"/>
                    <a:pt x="4125" y="2687"/>
                  </a:cubicBezTo>
                  <a:cubicBezTo>
                    <a:pt x="3087" y="3273"/>
                    <a:pt x="2075" y="3858"/>
                    <a:pt x="1038" y="447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7"/>
            <p:cNvSpPr>
              <a:spLocks noChangeArrowheads="1"/>
            </p:cNvSpPr>
            <p:nvPr/>
          </p:nvSpPr>
          <p:spPr bwMode="auto">
            <a:xfrm>
              <a:off x="1044013" y="1184259"/>
              <a:ext cx="1316724" cy="1220742"/>
            </a:xfrm>
            <a:custGeom>
              <a:avLst/>
              <a:gdLst>
                <a:gd name="T0" fmla="*/ 0 w 6230"/>
                <a:gd name="T1" fmla="*/ 3593 h 5776"/>
                <a:gd name="T2" fmla="*/ 6229 w 6230"/>
                <a:gd name="T3" fmla="*/ 0 h 5776"/>
                <a:gd name="T4" fmla="*/ 6229 w 6230"/>
                <a:gd name="T5" fmla="*/ 4338 h 5776"/>
                <a:gd name="T6" fmla="*/ 3780 w 6230"/>
                <a:gd name="T7" fmla="*/ 5775 h 5776"/>
                <a:gd name="T8" fmla="*/ 0 w 6230"/>
                <a:gd name="T9" fmla="*/ 3593 h 5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30" h="5776">
                  <a:moveTo>
                    <a:pt x="0" y="3593"/>
                  </a:moveTo>
                  <a:lnTo>
                    <a:pt x="6229" y="0"/>
                  </a:lnTo>
                  <a:lnTo>
                    <a:pt x="6229" y="4338"/>
                  </a:lnTo>
                  <a:lnTo>
                    <a:pt x="3780" y="5775"/>
                  </a:lnTo>
                  <a:lnTo>
                    <a:pt x="0" y="3593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9"/>
          <p:cNvGrpSpPr/>
          <p:nvPr/>
        </p:nvGrpSpPr>
        <p:grpSpPr>
          <a:xfrm>
            <a:off x="848109" y="2959578"/>
            <a:ext cx="1502165" cy="1518939"/>
            <a:chOff x="312499" y="1988458"/>
            <a:chExt cx="1502165" cy="1518939"/>
          </a:xfrm>
          <a:solidFill>
            <a:srgbClr val="DCC075"/>
          </a:solidFill>
        </p:grpSpPr>
        <p:sp>
          <p:nvSpPr>
            <p:cNvPr id="40" name="Freeform 2"/>
            <p:cNvSpPr>
              <a:spLocks noChangeArrowheads="1"/>
            </p:cNvSpPr>
            <p:nvPr/>
          </p:nvSpPr>
          <p:spPr bwMode="auto">
            <a:xfrm>
              <a:off x="312499" y="2264290"/>
              <a:ext cx="861043" cy="967275"/>
            </a:xfrm>
            <a:custGeom>
              <a:avLst/>
              <a:gdLst>
                <a:gd name="T0" fmla="*/ 4072 w 4073"/>
                <a:gd name="T1" fmla="*/ 4071 h 4578"/>
                <a:gd name="T2" fmla="*/ 4072 w 4073"/>
                <a:gd name="T3" fmla="*/ 4071 h 4578"/>
                <a:gd name="T4" fmla="*/ 3061 w 4073"/>
                <a:gd name="T5" fmla="*/ 4071 h 4578"/>
                <a:gd name="T6" fmla="*/ 3061 w 4073"/>
                <a:gd name="T7" fmla="*/ 4310 h 4578"/>
                <a:gd name="T8" fmla="*/ 2714 w 4073"/>
                <a:gd name="T9" fmla="*/ 4470 h 4578"/>
                <a:gd name="T10" fmla="*/ 159 w 4073"/>
                <a:gd name="T11" fmla="*/ 2500 h 4578"/>
                <a:gd name="T12" fmla="*/ 159 w 4073"/>
                <a:gd name="T13" fmla="*/ 2076 h 4578"/>
                <a:gd name="T14" fmla="*/ 2714 w 4073"/>
                <a:gd name="T15" fmla="*/ 107 h 4578"/>
                <a:gd name="T16" fmla="*/ 3061 w 4073"/>
                <a:gd name="T17" fmla="*/ 266 h 4578"/>
                <a:gd name="T18" fmla="*/ 3061 w 4073"/>
                <a:gd name="T19" fmla="*/ 505 h 4578"/>
                <a:gd name="T20" fmla="*/ 4072 w 4073"/>
                <a:gd name="T21" fmla="*/ 505 h 4578"/>
                <a:gd name="T22" fmla="*/ 4072 w 4073"/>
                <a:gd name="T23" fmla="*/ 4071 h 4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73" h="4578">
                  <a:moveTo>
                    <a:pt x="4072" y="4071"/>
                  </a:moveTo>
                  <a:lnTo>
                    <a:pt x="4072" y="4071"/>
                  </a:lnTo>
                  <a:cubicBezTo>
                    <a:pt x="3061" y="4071"/>
                    <a:pt x="3061" y="4071"/>
                    <a:pt x="3061" y="4071"/>
                  </a:cubicBezTo>
                  <a:cubicBezTo>
                    <a:pt x="3061" y="4310"/>
                    <a:pt x="3061" y="4310"/>
                    <a:pt x="3061" y="4310"/>
                  </a:cubicBezTo>
                  <a:cubicBezTo>
                    <a:pt x="3061" y="4497"/>
                    <a:pt x="2874" y="4577"/>
                    <a:pt x="2714" y="4470"/>
                  </a:cubicBezTo>
                  <a:cubicBezTo>
                    <a:pt x="159" y="2500"/>
                    <a:pt x="159" y="2500"/>
                    <a:pt x="159" y="2500"/>
                  </a:cubicBezTo>
                  <a:cubicBezTo>
                    <a:pt x="0" y="2368"/>
                    <a:pt x="0" y="2209"/>
                    <a:pt x="159" y="2076"/>
                  </a:cubicBezTo>
                  <a:cubicBezTo>
                    <a:pt x="2714" y="107"/>
                    <a:pt x="2714" y="107"/>
                    <a:pt x="2714" y="107"/>
                  </a:cubicBezTo>
                  <a:cubicBezTo>
                    <a:pt x="2874" y="0"/>
                    <a:pt x="3061" y="79"/>
                    <a:pt x="3061" y="266"/>
                  </a:cubicBezTo>
                  <a:cubicBezTo>
                    <a:pt x="3061" y="505"/>
                    <a:pt x="3061" y="505"/>
                    <a:pt x="3061" y="505"/>
                  </a:cubicBezTo>
                  <a:cubicBezTo>
                    <a:pt x="4072" y="505"/>
                    <a:pt x="4072" y="505"/>
                    <a:pt x="4072" y="505"/>
                  </a:cubicBezTo>
                  <a:cubicBezTo>
                    <a:pt x="4072" y="1703"/>
                    <a:pt x="4072" y="2874"/>
                    <a:pt x="4072" y="407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Freeform 8"/>
            <p:cNvSpPr>
              <a:spLocks noChangeArrowheads="1"/>
            </p:cNvSpPr>
            <p:nvPr/>
          </p:nvSpPr>
          <p:spPr bwMode="auto">
            <a:xfrm>
              <a:off x="1021648" y="1988458"/>
              <a:ext cx="793016" cy="1518939"/>
            </a:xfrm>
            <a:custGeom>
              <a:avLst/>
              <a:gdLst>
                <a:gd name="T0" fmla="*/ 0 w 3754"/>
                <a:gd name="T1" fmla="*/ 7186 h 7187"/>
                <a:gd name="T2" fmla="*/ 0 w 3754"/>
                <a:gd name="T3" fmla="*/ 0 h 7187"/>
                <a:gd name="T4" fmla="*/ 3753 w 3754"/>
                <a:gd name="T5" fmla="*/ 2183 h 7187"/>
                <a:gd name="T6" fmla="*/ 3753 w 3754"/>
                <a:gd name="T7" fmla="*/ 5003 h 7187"/>
                <a:gd name="T8" fmla="*/ 0 w 3754"/>
                <a:gd name="T9" fmla="*/ 7186 h 7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4" h="7187">
                  <a:moveTo>
                    <a:pt x="0" y="7186"/>
                  </a:moveTo>
                  <a:lnTo>
                    <a:pt x="0" y="0"/>
                  </a:lnTo>
                  <a:lnTo>
                    <a:pt x="3753" y="2183"/>
                  </a:lnTo>
                  <a:lnTo>
                    <a:pt x="3753" y="5003"/>
                  </a:lnTo>
                  <a:lnTo>
                    <a:pt x="0" y="7186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12"/>
          <p:cNvGrpSpPr/>
          <p:nvPr/>
        </p:nvGrpSpPr>
        <p:grpSpPr>
          <a:xfrm>
            <a:off x="1579623" y="4061973"/>
            <a:ext cx="1316724" cy="1462096"/>
            <a:chOff x="1044013" y="3090853"/>
            <a:chExt cx="1316724" cy="1462096"/>
          </a:xfrm>
          <a:solidFill>
            <a:srgbClr val="DCC075"/>
          </a:solidFill>
        </p:grpSpPr>
        <p:sp>
          <p:nvSpPr>
            <p:cNvPr id="43" name="Freeform 3"/>
            <p:cNvSpPr>
              <a:spLocks noChangeArrowheads="1"/>
            </p:cNvSpPr>
            <p:nvPr/>
          </p:nvSpPr>
          <p:spPr bwMode="auto">
            <a:xfrm>
              <a:off x="1235045" y="3608038"/>
              <a:ext cx="872225" cy="944911"/>
            </a:xfrm>
            <a:custGeom>
              <a:avLst/>
              <a:gdLst>
                <a:gd name="T0" fmla="*/ 4125 w 4126"/>
                <a:gd name="T1" fmla="*/ 1784 h 4473"/>
                <a:gd name="T2" fmla="*/ 4125 w 4126"/>
                <a:gd name="T3" fmla="*/ 1784 h 4473"/>
                <a:gd name="T4" fmla="*/ 3619 w 4126"/>
                <a:gd name="T5" fmla="*/ 2662 h 4473"/>
                <a:gd name="T6" fmla="*/ 3832 w 4126"/>
                <a:gd name="T7" fmla="*/ 2795 h 4473"/>
                <a:gd name="T8" fmla="*/ 3779 w 4126"/>
                <a:gd name="T9" fmla="*/ 3168 h 4473"/>
                <a:gd name="T10" fmla="*/ 798 w 4126"/>
                <a:gd name="T11" fmla="*/ 4419 h 4473"/>
                <a:gd name="T12" fmla="*/ 452 w 4126"/>
                <a:gd name="T13" fmla="*/ 4206 h 4473"/>
                <a:gd name="T14" fmla="*/ 26 w 4126"/>
                <a:gd name="T15" fmla="*/ 986 h 4473"/>
                <a:gd name="T16" fmla="*/ 319 w 4126"/>
                <a:gd name="T17" fmla="*/ 773 h 4473"/>
                <a:gd name="T18" fmla="*/ 532 w 4126"/>
                <a:gd name="T19" fmla="*/ 879 h 4473"/>
                <a:gd name="T20" fmla="*/ 1038 w 4126"/>
                <a:gd name="T21" fmla="*/ 0 h 4473"/>
                <a:gd name="T22" fmla="*/ 4125 w 4126"/>
                <a:gd name="T23" fmla="*/ 1784 h 4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26" h="4473">
                  <a:moveTo>
                    <a:pt x="4125" y="1784"/>
                  </a:moveTo>
                  <a:lnTo>
                    <a:pt x="4125" y="1784"/>
                  </a:lnTo>
                  <a:cubicBezTo>
                    <a:pt x="3619" y="2662"/>
                    <a:pt x="3619" y="2662"/>
                    <a:pt x="3619" y="2662"/>
                  </a:cubicBezTo>
                  <a:cubicBezTo>
                    <a:pt x="3832" y="2795"/>
                    <a:pt x="3832" y="2795"/>
                    <a:pt x="3832" y="2795"/>
                  </a:cubicBezTo>
                  <a:cubicBezTo>
                    <a:pt x="3991" y="2875"/>
                    <a:pt x="3965" y="3088"/>
                    <a:pt x="3779" y="3168"/>
                  </a:cubicBezTo>
                  <a:cubicBezTo>
                    <a:pt x="798" y="4419"/>
                    <a:pt x="798" y="4419"/>
                    <a:pt x="798" y="4419"/>
                  </a:cubicBezTo>
                  <a:cubicBezTo>
                    <a:pt x="611" y="4472"/>
                    <a:pt x="478" y="4392"/>
                    <a:pt x="452" y="4206"/>
                  </a:cubicBezTo>
                  <a:cubicBezTo>
                    <a:pt x="26" y="986"/>
                    <a:pt x="26" y="986"/>
                    <a:pt x="26" y="986"/>
                  </a:cubicBezTo>
                  <a:cubicBezTo>
                    <a:pt x="0" y="799"/>
                    <a:pt x="159" y="666"/>
                    <a:pt x="319" y="773"/>
                  </a:cubicBezTo>
                  <a:cubicBezTo>
                    <a:pt x="532" y="879"/>
                    <a:pt x="532" y="879"/>
                    <a:pt x="532" y="879"/>
                  </a:cubicBezTo>
                  <a:cubicBezTo>
                    <a:pt x="1038" y="0"/>
                    <a:pt x="1038" y="0"/>
                    <a:pt x="1038" y="0"/>
                  </a:cubicBezTo>
                  <a:cubicBezTo>
                    <a:pt x="2075" y="613"/>
                    <a:pt x="3087" y="1199"/>
                    <a:pt x="4125" y="178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Freeform 9"/>
            <p:cNvSpPr>
              <a:spLocks noChangeArrowheads="1"/>
            </p:cNvSpPr>
            <p:nvPr/>
          </p:nvSpPr>
          <p:spPr bwMode="auto">
            <a:xfrm>
              <a:off x="1044013" y="3090853"/>
              <a:ext cx="1316724" cy="1220742"/>
            </a:xfrm>
            <a:custGeom>
              <a:avLst/>
              <a:gdLst>
                <a:gd name="T0" fmla="*/ 6229 w 6230"/>
                <a:gd name="T1" fmla="*/ 5776 h 5777"/>
                <a:gd name="T2" fmla="*/ 0 w 6230"/>
                <a:gd name="T3" fmla="*/ 2183 h 5777"/>
                <a:gd name="T4" fmla="*/ 3780 w 6230"/>
                <a:gd name="T5" fmla="*/ 0 h 5777"/>
                <a:gd name="T6" fmla="*/ 6229 w 6230"/>
                <a:gd name="T7" fmla="*/ 1437 h 5777"/>
                <a:gd name="T8" fmla="*/ 6229 w 6230"/>
                <a:gd name="T9" fmla="*/ 5776 h 5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30" h="5777">
                  <a:moveTo>
                    <a:pt x="6229" y="5776"/>
                  </a:moveTo>
                  <a:lnTo>
                    <a:pt x="0" y="2183"/>
                  </a:lnTo>
                  <a:lnTo>
                    <a:pt x="3780" y="0"/>
                  </a:lnTo>
                  <a:lnTo>
                    <a:pt x="6229" y="1437"/>
                  </a:lnTo>
                  <a:lnTo>
                    <a:pt x="6229" y="5776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Group 15"/>
          <p:cNvGrpSpPr/>
          <p:nvPr/>
        </p:nvGrpSpPr>
        <p:grpSpPr>
          <a:xfrm>
            <a:off x="2951328" y="4061973"/>
            <a:ext cx="1316724" cy="1462096"/>
            <a:chOff x="2415718" y="3090853"/>
            <a:chExt cx="1316724" cy="1462096"/>
          </a:xfrm>
          <a:solidFill>
            <a:srgbClr val="DCC075"/>
          </a:solidFill>
        </p:grpSpPr>
        <p:sp>
          <p:nvSpPr>
            <p:cNvPr id="46" name="Freeform 4"/>
            <p:cNvSpPr>
              <a:spLocks noChangeArrowheads="1"/>
            </p:cNvSpPr>
            <p:nvPr/>
          </p:nvSpPr>
          <p:spPr bwMode="auto">
            <a:xfrm>
              <a:off x="2669185" y="3608038"/>
              <a:ext cx="872225" cy="944911"/>
            </a:xfrm>
            <a:custGeom>
              <a:avLst/>
              <a:gdLst>
                <a:gd name="T0" fmla="*/ 3087 w 4126"/>
                <a:gd name="T1" fmla="*/ 0 h 4473"/>
                <a:gd name="T2" fmla="*/ 3087 w 4126"/>
                <a:gd name="T3" fmla="*/ 0 h 4473"/>
                <a:gd name="T4" fmla="*/ 3592 w 4126"/>
                <a:gd name="T5" fmla="*/ 879 h 4473"/>
                <a:gd name="T6" fmla="*/ 3805 w 4126"/>
                <a:gd name="T7" fmla="*/ 773 h 4473"/>
                <a:gd name="T8" fmla="*/ 4098 w 4126"/>
                <a:gd name="T9" fmla="*/ 986 h 4473"/>
                <a:gd name="T10" fmla="*/ 3672 w 4126"/>
                <a:gd name="T11" fmla="*/ 4206 h 4473"/>
                <a:gd name="T12" fmla="*/ 3327 w 4126"/>
                <a:gd name="T13" fmla="*/ 4419 h 4473"/>
                <a:gd name="T14" fmla="*/ 346 w 4126"/>
                <a:gd name="T15" fmla="*/ 3168 h 4473"/>
                <a:gd name="T16" fmla="*/ 292 w 4126"/>
                <a:gd name="T17" fmla="*/ 2795 h 4473"/>
                <a:gd name="T18" fmla="*/ 505 w 4126"/>
                <a:gd name="T19" fmla="*/ 2662 h 4473"/>
                <a:gd name="T20" fmla="*/ 0 w 4126"/>
                <a:gd name="T21" fmla="*/ 1784 h 4473"/>
                <a:gd name="T22" fmla="*/ 3087 w 4126"/>
                <a:gd name="T23" fmla="*/ 0 h 4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26" h="4473">
                  <a:moveTo>
                    <a:pt x="3087" y="0"/>
                  </a:moveTo>
                  <a:lnTo>
                    <a:pt x="3087" y="0"/>
                  </a:lnTo>
                  <a:cubicBezTo>
                    <a:pt x="3592" y="879"/>
                    <a:pt x="3592" y="879"/>
                    <a:pt x="3592" y="879"/>
                  </a:cubicBezTo>
                  <a:cubicBezTo>
                    <a:pt x="3805" y="773"/>
                    <a:pt x="3805" y="773"/>
                    <a:pt x="3805" y="773"/>
                  </a:cubicBezTo>
                  <a:cubicBezTo>
                    <a:pt x="3965" y="666"/>
                    <a:pt x="4125" y="799"/>
                    <a:pt x="4098" y="986"/>
                  </a:cubicBezTo>
                  <a:cubicBezTo>
                    <a:pt x="3672" y="4206"/>
                    <a:pt x="3672" y="4206"/>
                    <a:pt x="3672" y="4206"/>
                  </a:cubicBezTo>
                  <a:cubicBezTo>
                    <a:pt x="3646" y="4392"/>
                    <a:pt x="3513" y="4472"/>
                    <a:pt x="3327" y="4419"/>
                  </a:cubicBezTo>
                  <a:cubicBezTo>
                    <a:pt x="346" y="3168"/>
                    <a:pt x="346" y="3168"/>
                    <a:pt x="346" y="3168"/>
                  </a:cubicBezTo>
                  <a:cubicBezTo>
                    <a:pt x="159" y="3088"/>
                    <a:pt x="133" y="2875"/>
                    <a:pt x="292" y="2795"/>
                  </a:cubicBezTo>
                  <a:cubicBezTo>
                    <a:pt x="505" y="2662"/>
                    <a:pt x="505" y="2662"/>
                    <a:pt x="505" y="2662"/>
                  </a:cubicBezTo>
                  <a:cubicBezTo>
                    <a:pt x="0" y="1784"/>
                    <a:pt x="0" y="1784"/>
                    <a:pt x="0" y="1784"/>
                  </a:cubicBezTo>
                  <a:cubicBezTo>
                    <a:pt x="1011" y="1199"/>
                    <a:pt x="2049" y="613"/>
                    <a:pt x="3087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Freeform 10"/>
            <p:cNvSpPr>
              <a:spLocks noChangeArrowheads="1"/>
            </p:cNvSpPr>
            <p:nvPr/>
          </p:nvSpPr>
          <p:spPr bwMode="auto">
            <a:xfrm>
              <a:off x="2415718" y="3090853"/>
              <a:ext cx="1316724" cy="1220742"/>
            </a:xfrm>
            <a:custGeom>
              <a:avLst/>
              <a:gdLst>
                <a:gd name="T0" fmla="*/ 6229 w 6230"/>
                <a:gd name="T1" fmla="*/ 2183 h 5777"/>
                <a:gd name="T2" fmla="*/ 0 w 6230"/>
                <a:gd name="T3" fmla="*/ 5776 h 5777"/>
                <a:gd name="T4" fmla="*/ 0 w 6230"/>
                <a:gd name="T5" fmla="*/ 1437 h 5777"/>
                <a:gd name="T6" fmla="*/ 2449 w 6230"/>
                <a:gd name="T7" fmla="*/ 0 h 5777"/>
                <a:gd name="T8" fmla="*/ 6229 w 6230"/>
                <a:gd name="T9" fmla="*/ 2183 h 5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30" h="5777">
                  <a:moveTo>
                    <a:pt x="6229" y="2183"/>
                  </a:moveTo>
                  <a:lnTo>
                    <a:pt x="0" y="5776"/>
                  </a:lnTo>
                  <a:lnTo>
                    <a:pt x="0" y="1437"/>
                  </a:lnTo>
                  <a:lnTo>
                    <a:pt x="2449" y="0"/>
                  </a:lnTo>
                  <a:lnTo>
                    <a:pt x="6229" y="2183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18"/>
          <p:cNvGrpSpPr/>
          <p:nvPr/>
        </p:nvGrpSpPr>
        <p:grpSpPr>
          <a:xfrm>
            <a:off x="3497400" y="2959578"/>
            <a:ext cx="1502166" cy="1518939"/>
            <a:chOff x="2961790" y="1988458"/>
            <a:chExt cx="1502166" cy="1518939"/>
          </a:xfrm>
          <a:solidFill>
            <a:srgbClr val="DCC075"/>
          </a:solidFill>
        </p:grpSpPr>
        <p:sp>
          <p:nvSpPr>
            <p:cNvPr id="49" name="Freeform 5"/>
            <p:cNvSpPr>
              <a:spLocks noChangeArrowheads="1"/>
            </p:cNvSpPr>
            <p:nvPr/>
          </p:nvSpPr>
          <p:spPr bwMode="auto">
            <a:xfrm>
              <a:off x="3602913" y="2264290"/>
              <a:ext cx="861043" cy="967275"/>
            </a:xfrm>
            <a:custGeom>
              <a:avLst/>
              <a:gdLst>
                <a:gd name="T0" fmla="*/ 0 w 4073"/>
                <a:gd name="T1" fmla="*/ 505 h 4578"/>
                <a:gd name="T2" fmla="*/ 0 w 4073"/>
                <a:gd name="T3" fmla="*/ 505 h 4578"/>
                <a:gd name="T4" fmla="*/ 1011 w 4073"/>
                <a:gd name="T5" fmla="*/ 505 h 4578"/>
                <a:gd name="T6" fmla="*/ 1011 w 4073"/>
                <a:gd name="T7" fmla="*/ 266 h 4578"/>
                <a:gd name="T8" fmla="*/ 1357 w 4073"/>
                <a:gd name="T9" fmla="*/ 107 h 4578"/>
                <a:gd name="T10" fmla="*/ 3912 w 4073"/>
                <a:gd name="T11" fmla="*/ 2076 h 4578"/>
                <a:gd name="T12" fmla="*/ 3912 w 4073"/>
                <a:gd name="T13" fmla="*/ 2500 h 4578"/>
                <a:gd name="T14" fmla="*/ 1357 w 4073"/>
                <a:gd name="T15" fmla="*/ 4470 h 4578"/>
                <a:gd name="T16" fmla="*/ 1011 w 4073"/>
                <a:gd name="T17" fmla="*/ 4310 h 4578"/>
                <a:gd name="T18" fmla="*/ 1011 w 4073"/>
                <a:gd name="T19" fmla="*/ 4071 h 4578"/>
                <a:gd name="T20" fmla="*/ 0 w 4073"/>
                <a:gd name="T21" fmla="*/ 4071 h 4578"/>
                <a:gd name="T22" fmla="*/ 0 w 4073"/>
                <a:gd name="T23" fmla="*/ 505 h 4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73" h="4578">
                  <a:moveTo>
                    <a:pt x="0" y="505"/>
                  </a:moveTo>
                  <a:lnTo>
                    <a:pt x="0" y="505"/>
                  </a:lnTo>
                  <a:cubicBezTo>
                    <a:pt x="1011" y="505"/>
                    <a:pt x="1011" y="505"/>
                    <a:pt x="1011" y="505"/>
                  </a:cubicBezTo>
                  <a:cubicBezTo>
                    <a:pt x="1011" y="266"/>
                    <a:pt x="1011" y="266"/>
                    <a:pt x="1011" y="266"/>
                  </a:cubicBezTo>
                  <a:cubicBezTo>
                    <a:pt x="1011" y="79"/>
                    <a:pt x="1197" y="0"/>
                    <a:pt x="1357" y="107"/>
                  </a:cubicBezTo>
                  <a:cubicBezTo>
                    <a:pt x="3912" y="2076"/>
                    <a:pt x="3912" y="2076"/>
                    <a:pt x="3912" y="2076"/>
                  </a:cubicBezTo>
                  <a:cubicBezTo>
                    <a:pt x="4072" y="2209"/>
                    <a:pt x="4072" y="2368"/>
                    <a:pt x="3912" y="2500"/>
                  </a:cubicBezTo>
                  <a:cubicBezTo>
                    <a:pt x="1357" y="4470"/>
                    <a:pt x="1357" y="4470"/>
                    <a:pt x="1357" y="4470"/>
                  </a:cubicBezTo>
                  <a:cubicBezTo>
                    <a:pt x="1197" y="4577"/>
                    <a:pt x="1011" y="4497"/>
                    <a:pt x="1011" y="4310"/>
                  </a:cubicBezTo>
                  <a:cubicBezTo>
                    <a:pt x="1011" y="4071"/>
                    <a:pt x="1011" y="4071"/>
                    <a:pt x="1011" y="4071"/>
                  </a:cubicBezTo>
                  <a:cubicBezTo>
                    <a:pt x="0" y="4071"/>
                    <a:pt x="0" y="4071"/>
                    <a:pt x="0" y="4071"/>
                  </a:cubicBezTo>
                  <a:cubicBezTo>
                    <a:pt x="0" y="2874"/>
                    <a:pt x="0" y="1703"/>
                    <a:pt x="0" y="50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reeform 11"/>
            <p:cNvSpPr>
              <a:spLocks noChangeArrowheads="1"/>
            </p:cNvSpPr>
            <p:nvPr/>
          </p:nvSpPr>
          <p:spPr bwMode="auto">
            <a:xfrm>
              <a:off x="2961790" y="1988458"/>
              <a:ext cx="793016" cy="1518939"/>
            </a:xfrm>
            <a:custGeom>
              <a:avLst/>
              <a:gdLst>
                <a:gd name="T0" fmla="*/ 3752 w 3753"/>
                <a:gd name="T1" fmla="*/ 0 h 7187"/>
                <a:gd name="T2" fmla="*/ 3752 w 3753"/>
                <a:gd name="T3" fmla="*/ 7186 h 7187"/>
                <a:gd name="T4" fmla="*/ 0 w 3753"/>
                <a:gd name="T5" fmla="*/ 5003 h 7187"/>
                <a:gd name="T6" fmla="*/ 0 w 3753"/>
                <a:gd name="T7" fmla="*/ 2183 h 7187"/>
                <a:gd name="T8" fmla="*/ 3752 w 3753"/>
                <a:gd name="T9" fmla="*/ 0 h 7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3" h="7187">
                  <a:moveTo>
                    <a:pt x="3752" y="0"/>
                  </a:moveTo>
                  <a:lnTo>
                    <a:pt x="3752" y="7186"/>
                  </a:lnTo>
                  <a:lnTo>
                    <a:pt x="0" y="5003"/>
                  </a:lnTo>
                  <a:lnTo>
                    <a:pt x="0" y="2183"/>
                  </a:lnTo>
                  <a:lnTo>
                    <a:pt x="3752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21"/>
          <p:cNvGrpSpPr/>
          <p:nvPr/>
        </p:nvGrpSpPr>
        <p:grpSpPr>
          <a:xfrm>
            <a:off x="2951328" y="1914026"/>
            <a:ext cx="1316724" cy="1462095"/>
            <a:chOff x="2415718" y="942906"/>
            <a:chExt cx="1316724" cy="1462095"/>
          </a:xfrm>
          <a:solidFill>
            <a:srgbClr val="DCC075"/>
          </a:solidFill>
        </p:grpSpPr>
        <p:sp>
          <p:nvSpPr>
            <p:cNvPr id="52" name="Freeform 6"/>
            <p:cNvSpPr>
              <a:spLocks noChangeArrowheads="1"/>
            </p:cNvSpPr>
            <p:nvPr/>
          </p:nvSpPr>
          <p:spPr bwMode="auto">
            <a:xfrm>
              <a:off x="2669185" y="942906"/>
              <a:ext cx="872225" cy="944911"/>
            </a:xfrm>
            <a:custGeom>
              <a:avLst/>
              <a:gdLst>
                <a:gd name="T0" fmla="*/ 0 w 4126"/>
                <a:gd name="T1" fmla="*/ 2687 h 4472"/>
                <a:gd name="T2" fmla="*/ 0 w 4126"/>
                <a:gd name="T3" fmla="*/ 2687 h 4472"/>
                <a:gd name="T4" fmla="*/ 505 w 4126"/>
                <a:gd name="T5" fmla="*/ 1809 h 4472"/>
                <a:gd name="T6" fmla="*/ 292 w 4126"/>
                <a:gd name="T7" fmla="*/ 1677 h 4472"/>
                <a:gd name="T8" fmla="*/ 346 w 4126"/>
                <a:gd name="T9" fmla="*/ 1303 h 4472"/>
                <a:gd name="T10" fmla="*/ 3327 w 4126"/>
                <a:gd name="T11" fmla="*/ 52 h 4472"/>
                <a:gd name="T12" fmla="*/ 3672 w 4126"/>
                <a:gd name="T13" fmla="*/ 265 h 4472"/>
                <a:gd name="T14" fmla="*/ 4098 w 4126"/>
                <a:gd name="T15" fmla="*/ 3486 h 4472"/>
                <a:gd name="T16" fmla="*/ 3805 w 4126"/>
                <a:gd name="T17" fmla="*/ 3699 h 4472"/>
                <a:gd name="T18" fmla="*/ 3592 w 4126"/>
                <a:gd name="T19" fmla="*/ 3593 h 4472"/>
                <a:gd name="T20" fmla="*/ 3087 w 4126"/>
                <a:gd name="T21" fmla="*/ 4471 h 4472"/>
                <a:gd name="T22" fmla="*/ 0 w 4126"/>
                <a:gd name="T23" fmla="*/ 2687 h 4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26" h="4472">
                  <a:moveTo>
                    <a:pt x="0" y="2687"/>
                  </a:moveTo>
                  <a:lnTo>
                    <a:pt x="0" y="2687"/>
                  </a:lnTo>
                  <a:cubicBezTo>
                    <a:pt x="505" y="1809"/>
                    <a:pt x="505" y="1809"/>
                    <a:pt x="505" y="1809"/>
                  </a:cubicBezTo>
                  <a:cubicBezTo>
                    <a:pt x="292" y="1677"/>
                    <a:pt x="292" y="1677"/>
                    <a:pt x="292" y="1677"/>
                  </a:cubicBezTo>
                  <a:cubicBezTo>
                    <a:pt x="133" y="1596"/>
                    <a:pt x="159" y="1384"/>
                    <a:pt x="346" y="1303"/>
                  </a:cubicBezTo>
                  <a:cubicBezTo>
                    <a:pt x="3327" y="52"/>
                    <a:pt x="3327" y="52"/>
                    <a:pt x="3327" y="52"/>
                  </a:cubicBezTo>
                  <a:cubicBezTo>
                    <a:pt x="3513" y="0"/>
                    <a:pt x="3646" y="80"/>
                    <a:pt x="3672" y="265"/>
                  </a:cubicBezTo>
                  <a:cubicBezTo>
                    <a:pt x="4098" y="3486"/>
                    <a:pt x="4098" y="3486"/>
                    <a:pt x="4098" y="3486"/>
                  </a:cubicBezTo>
                  <a:cubicBezTo>
                    <a:pt x="4125" y="3672"/>
                    <a:pt x="3965" y="3806"/>
                    <a:pt x="3805" y="3699"/>
                  </a:cubicBezTo>
                  <a:cubicBezTo>
                    <a:pt x="3592" y="3593"/>
                    <a:pt x="3592" y="3593"/>
                    <a:pt x="3592" y="3593"/>
                  </a:cubicBezTo>
                  <a:cubicBezTo>
                    <a:pt x="3087" y="4471"/>
                    <a:pt x="3087" y="4471"/>
                    <a:pt x="3087" y="4471"/>
                  </a:cubicBezTo>
                  <a:cubicBezTo>
                    <a:pt x="2049" y="3858"/>
                    <a:pt x="1037" y="3273"/>
                    <a:pt x="0" y="268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Freeform 12"/>
            <p:cNvSpPr>
              <a:spLocks noChangeArrowheads="1"/>
            </p:cNvSpPr>
            <p:nvPr/>
          </p:nvSpPr>
          <p:spPr bwMode="auto">
            <a:xfrm>
              <a:off x="2415718" y="1184259"/>
              <a:ext cx="1316724" cy="1220742"/>
            </a:xfrm>
            <a:custGeom>
              <a:avLst/>
              <a:gdLst>
                <a:gd name="T0" fmla="*/ 0 w 6230"/>
                <a:gd name="T1" fmla="*/ 0 h 5776"/>
                <a:gd name="T2" fmla="*/ 6229 w 6230"/>
                <a:gd name="T3" fmla="*/ 3593 h 5776"/>
                <a:gd name="T4" fmla="*/ 2449 w 6230"/>
                <a:gd name="T5" fmla="*/ 5775 h 5776"/>
                <a:gd name="T6" fmla="*/ 0 w 6230"/>
                <a:gd name="T7" fmla="*/ 4338 h 5776"/>
                <a:gd name="T8" fmla="*/ 0 w 6230"/>
                <a:gd name="T9" fmla="*/ 0 h 5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30" h="5776">
                  <a:moveTo>
                    <a:pt x="0" y="0"/>
                  </a:moveTo>
                  <a:lnTo>
                    <a:pt x="6229" y="3593"/>
                  </a:lnTo>
                  <a:lnTo>
                    <a:pt x="2449" y="5775"/>
                  </a:lnTo>
                  <a:lnTo>
                    <a:pt x="0" y="4338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4" name="Freeform 13"/>
          <p:cNvSpPr>
            <a:spLocks noChangeArrowheads="1"/>
          </p:cNvSpPr>
          <p:nvPr/>
        </p:nvSpPr>
        <p:spPr bwMode="auto">
          <a:xfrm>
            <a:off x="2406187" y="3122654"/>
            <a:ext cx="1035302" cy="1191855"/>
          </a:xfrm>
          <a:custGeom>
            <a:avLst/>
            <a:gdLst>
              <a:gd name="T0" fmla="*/ 2449 w 4897"/>
              <a:gd name="T1" fmla="*/ 0 h 5642"/>
              <a:gd name="T2" fmla="*/ 3672 w 4897"/>
              <a:gd name="T3" fmla="*/ 691 h 5642"/>
              <a:gd name="T4" fmla="*/ 4896 w 4897"/>
              <a:gd name="T5" fmla="*/ 1410 h 5642"/>
              <a:gd name="T6" fmla="*/ 4896 w 4897"/>
              <a:gd name="T7" fmla="*/ 2821 h 5642"/>
              <a:gd name="T8" fmla="*/ 4896 w 4897"/>
              <a:gd name="T9" fmla="*/ 4230 h 5642"/>
              <a:gd name="T10" fmla="*/ 3672 w 4897"/>
              <a:gd name="T11" fmla="*/ 4949 h 5642"/>
              <a:gd name="T12" fmla="*/ 2449 w 4897"/>
              <a:gd name="T13" fmla="*/ 5641 h 5642"/>
              <a:gd name="T14" fmla="*/ 1225 w 4897"/>
              <a:gd name="T15" fmla="*/ 4949 h 5642"/>
              <a:gd name="T16" fmla="*/ 0 w 4897"/>
              <a:gd name="T17" fmla="*/ 4230 h 5642"/>
              <a:gd name="T18" fmla="*/ 0 w 4897"/>
              <a:gd name="T19" fmla="*/ 2821 h 5642"/>
              <a:gd name="T20" fmla="*/ 0 w 4897"/>
              <a:gd name="T21" fmla="*/ 1410 h 5642"/>
              <a:gd name="T22" fmla="*/ 1225 w 4897"/>
              <a:gd name="T23" fmla="*/ 691 h 5642"/>
              <a:gd name="T24" fmla="*/ 2449 w 4897"/>
              <a:gd name="T25" fmla="*/ 0 h 56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897" h="5642">
                <a:moveTo>
                  <a:pt x="2449" y="0"/>
                </a:moveTo>
                <a:lnTo>
                  <a:pt x="3672" y="691"/>
                </a:lnTo>
                <a:lnTo>
                  <a:pt x="4896" y="1410"/>
                </a:lnTo>
                <a:lnTo>
                  <a:pt x="4896" y="2821"/>
                </a:lnTo>
                <a:lnTo>
                  <a:pt x="4896" y="4230"/>
                </a:lnTo>
                <a:lnTo>
                  <a:pt x="3672" y="4949"/>
                </a:lnTo>
                <a:lnTo>
                  <a:pt x="2449" y="5641"/>
                </a:lnTo>
                <a:lnTo>
                  <a:pt x="1225" y="4949"/>
                </a:lnTo>
                <a:lnTo>
                  <a:pt x="0" y="4230"/>
                </a:lnTo>
                <a:lnTo>
                  <a:pt x="0" y="2821"/>
                </a:lnTo>
                <a:lnTo>
                  <a:pt x="0" y="1410"/>
                </a:lnTo>
                <a:lnTo>
                  <a:pt x="1225" y="691"/>
                </a:lnTo>
                <a:lnTo>
                  <a:pt x="2449" y="0"/>
                </a:lnTo>
              </a:path>
            </a:pathLst>
          </a:custGeom>
          <a:solidFill>
            <a:srgbClr val="DCC07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5C5C5C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Content Placeholder 2"/>
          <p:cNvSpPr txBox="1"/>
          <p:nvPr/>
        </p:nvSpPr>
        <p:spPr>
          <a:xfrm>
            <a:off x="5390560" y="2359244"/>
            <a:ext cx="820099" cy="547096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id-ID" sz="3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Content Placeholder 2"/>
          <p:cNvSpPr txBox="1"/>
          <p:nvPr/>
        </p:nvSpPr>
        <p:spPr>
          <a:xfrm>
            <a:off x="7410982" y="2359243"/>
            <a:ext cx="820099" cy="547097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d-ID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r>
              <a:rPr lang="id-ID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</a:p>
        </p:txBody>
      </p:sp>
      <p:sp>
        <p:nvSpPr>
          <p:cNvPr id="57" name="Content Placeholder 2"/>
          <p:cNvSpPr txBox="1"/>
          <p:nvPr/>
        </p:nvSpPr>
        <p:spPr>
          <a:xfrm>
            <a:off x="9431404" y="2359243"/>
            <a:ext cx="703197" cy="547097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d-ID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r>
              <a:rPr lang="id-ID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</a:p>
        </p:txBody>
      </p:sp>
      <p:sp>
        <p:nvSpPr>
          <p:cNvPr id="58" name="Content Placeholder 2"/>
          <p:cNvSpPr txBox="1"/>
          <p:nvPr/>
        </p:nvSpPr>
        <p:spPr>
          <a:xfrm>
            <a:off x="5390560" y="3936664"/>
            <a:ext cx="820099" cy="538175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d-ID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r>
              <a:rPr lang="id-ID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</a:p>
        </p:txBody>
      </p:sp>
      <p:sp>
        <p:nvSpPr>
          <p:cNvPr id="59" name="Content Placeholder 2"/>
          <p:cNvSpPr txBox="1"/>
          <p:nvPr/>
        </p:nvSpPr>
        <p:spPr>
          <a:xfrm>
            <a:off x="7410982" y="3936663"/>
            <a:ext cx="820099" cy="538176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d-ID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60" name="Content Placeholder 2"/>
          <p:cNvSpPr txBox="1"/>
          <p:nvPr/>
        </p:nvSpPr>
        <p:spPr>
          <a:xfrm>
            <a:off x="9431405" y="3936663"/>
            <a:ext cx="703196" cy="538176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d-ID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</a:p>
        </p:txBody>
      </p:sp>
      <p:grpSp>
        <p:nvGrpSpPr>
          <p:cNvPr id="61" name="组合 60"/>
          <p:cNvGrpSpPr/>
          <p:nvPr/>
        </p:nvGrpSpPr>
        <p:grpSpPr>
          <a:xfrm>
            <a:off x="2761990" y="3509990"/>
            <a:ext cx="305739" cy="412391"/>
            <a:chOff x="3687763" y="361950"/>
            <a:chExt cx="204788" cy="276225"/>
          </a:xfrm>
          <a:solidFill>
            <a:schemeClr val="bg1"/>
          </a:solidFill>
        </p:grpSpPr>
        <p:sp>
          <p:nvSpPr>
            <p:cNvPr id="62" name="Freeform 125"/>
            <p:cNvSpPr>
              <a:spLocks noEditPoints="1"/>
            </p:cNvSpPr>
            <p:nvPr/>
          </p:nvSpPr>
          <p:spPr bwMode="auto">
            <a:xfrm>
              <a:off x="3687763" y="361950"/>
              <a:ext cx="204788" cy="276225"/>
            </a:xfrm>
            <a:custGeom>
              <a:avLst/>
              <a:gdLst>
                <a:gd name="T0" fmla="*/ 192 w 213"/>
                <a:gd name="T1" fmla="*/ 0 h 288"/>
                <a:gd name="T2" fmla="*/ 21 w 213"/>
                <a:gd name="T3" fmla="*/ 0 h 288"/>
                <a:gd name="T4" fmla="*/ 0 w 213"/>
                <a:gd name="T5" fmla="*/ 22 h 288"/>
                <a:gd name="T6" fmla="*/ 0 w 213"/>
                <a:gd name="T7" fmla="*/ 267 h 288"/>
                <a:gd name="T8" fmla="*/ 21 w 213"/>
                <a:gd name="T9" fmla="*/ 288 h 288"/>
                <a:gd name="T10" fmla="*/ 192 w 213"/>
                <a:gd name="T11" fmla="*/ 288 h 288"/>
                <a:gd name="T12" fmla="*/ 213 w 213"/>
                <a:gd name="T13" fmla="*/ 267 h 288"/>
                <a:gd name="T14" fmla="*/ 213 w 213"/>
                <a:gd name="T15" fmla="*/ 22 h 288"/>
                <a:gd name="T16" fmla="*/ 192 w 213"/>
                <a:gd name="T17" fmla="*/ 0 h 288"/>
                <a:gd name="T18" fmla="*/ 188 w 213"/>
                <a:gd name="T19" fmla="*/ 262 h 288"/>
                <a:gd name="T20" fmla="*/ 25 w 213"/>
                <a:gd name="T21" fmla="*/ 262 h 288"/>
                <a:gd name="T22" fmla="*/ 25 w 213"/>
                <a:gd name="T23" fmla="*/ 152 h 288"/>
                <a:gd name="T24" fmla="*/ 188 w 213"/>
                <a:gd name="T25" fmla="*/ 152 h 288"/>
                <a:gd name="T26" fmla="*/ 188 w 213"/>
                <a:gd name="T27" fmla="*/ 262 h 288"/>
                <a:gd name="T28" fmla="*/ 188 w 213"/>
                <a:gd name="T29" fmla="*/ 136 h 288"/>
                <a:gd name="T30" fmla="*/ 25 w 213"/>
                <a:gd name="T31" fmla="*/ 136 h 288"/>
                <a:gd name="T32" fmla="*/ 25 w 213"/>
                <a:gd name="T33" fmla="*/ 26 h 288"/>
                <a:gd name="T34" fmla="*/ 188 w 213"/>
                <a:gd name="T35" fmla="*/ 26 h 288"/>
                <a:gd name="T36" fmla="*/ 188 w 213"/>
                <a:gd name="T37" fmla="*/ 136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3" h="288">
                  <a:moveTo>
                    <a:pt x="192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3" y="0"/>
                    <a:pt x="0" y="3"/>
                    <a:pt x="0" y="22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0" y="285"/>
                    <a:pt x="3" y="288"/>
                    <a:pt x="21" y="288"/>
                  </a:cubicBezTo>
                  <a:cubicBezTo>
                    <a:pt x="192" y="288"/>
                    <a:pt x="192" y="288"/>
                    <a:pt x="192" y="288"/>
                  </a:cubicBezTo>
                  <a:cubicBezTo>
                    <a:pt x="210" y="288"/>
                    <a:pt x="213" y="285"/>
                    <a:pt x="213" y="267"/>
                  </a:cubicBezTo>
                  <a:cubicBezTo>
                    <a:pt x="213" y="22"/>
                    <a:pt x="213" y="22"/>
                    <a:pt x="213" y="22"/>
                  </a:cubicBezTo>
                  <a:cubicBezTo>
                    <a:pt x="213" y="3"/>
                    <a:pt x="210" y="0"/>
                    <a:pt x="192" y="0"/>
                  </a:cubicBezTo>
                  <a:close/>
                  <a:moveTo>
                    <a:pt x="188" y="262"/>
                  </a:moveTo>
                  <a:cubicBezTo>
                    <a:pt x="25" y="262"/>
                    <a:pt x="25" y="262"/>
                    <a:pt x="25" y="262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188" y="152"/>
                    <a:pt x="188" y="152"/>
                    <a:pt x="188" y="152"/>
                  </a:cubicBezTo>
                  <a:lnTo>
                    <a:pt x="188" y="262"/>
                  </a:lnTo>
                  <a:close/>
                  <a:moveTo>
                    <a:pt x="188" y="136"/>
                  </a:moveTo>
                  <a:cubicBezTo>
                    <a:pt x="25" y="136"/>
                    <a:pt x="25" y="136"/>
                    <a:pt x="25" y="13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188" y="26"/>
                    <a:pt x="188" y="26"/>
                    <a:pt x="188" y="26"/>
                  </a:cubicBezTo>
                  <a:lnTo>
                    <a:pt x="188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Freeform 126"/>
            <p:cNvSpPr>
              <a:spLocks noEditPoints="1"/>
            </p:cNvSpPr>
            <p:nvPr/>
          </p:nvSpPr>
          <p:spPr bwMode="auto">
            <a:xfrm>
              <a:off x="3727451" y="401638"/>
              <a:ext cx="125413" cy="74612"/>
            </a:xfrm>
            <a:custGeom>
              <a:avLst/>
              <a:gdLst>
                <a:gd name="T0" fmla="*/ 0 w 79"/>
                <a:gd name="T1" fmla="*/ 0 h 47"/>
                <a:gd name="T2" fmla="*/ 0 w 79"/>
                <a:gd name="T3" fmla="*/ 47 h 47"/>
                <a:gd name="T4" fmla="*/ 79 w 79"/>
                <a:gd name="T5" fmla="*/ 47 h 47"/>
                <a:gd name="T6" fmla="*/ 79 w 79"/>
                <a:gd name="T7" fmla="*/ 0 h 47"/>
                <a:gd name="T8" fmla="*/ 0 w 79"/>
                <a:gd name="T9" fmla="*/ 0 h 47"/>
                <a:gd name="T10" fmla="*/ 58 w 79"/>
                <a:gd name="T11" fmla="*/ 36 h 47"/>
                <a:gd name="T12" fmla="*/ 21 w 79"/>
                <a:gd name="T13" fmla="*/ 36 h 47"/>
                <a:gd name="T14" fmla="*/ 21 w 79"/>
                <a:gd name="T15" fmla="*/ 27 h 47"/>
                <a:gd name="T16" fmla="*/ 58 w 79"/>
                <a:gd name="T17" fmla="*/ 27 h 47"/>
                <a:gd name="T18" fmla="*/ 58 w 79"/>
                <a:gd name="T19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47">
                  <a:moveTo>
                    <a:pt x="0" y="0"/>
                  </a:moveTo>
                  <a:lnTo>
                    <a:pt x="0" y="47"/>
                  </a:lnTo>
                  <a:lnTo>
                    <a:pt x="79" y="47"/>
                  </a:lnTo>
                  <a:lnTo>
                    <a:pt x="79" y="0"/>
                  </a:lnTo>
                  <a:lnTo>
                    <a:pt x="0" y="0"/>
                  </a:lnTo>
                  <a:close/>
                  <a:moveTo>
                    <a:pt x="58" y="36"/>
                  </a:moveTo>
                  <a:lnTo>
                    <a:pt x="21" y="36"/>
                  </a:lnTo>
                  <a:lnTo>
                    <a:pt x="21" y="27"/>
                  </a:lnTo>
                  <a:lnTo>
                    <a:pt x="58" y="27"/>
                  </a:lnTo>
                  <a:lnTo>
                    <a:pt x="5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Freeform 127"/>
            <p:cNvSpPr>
              <a:spLocks noEditPoints="1"/>
            </p:cNvSpPr>
            <p:nvPr/>
          </p:nvSpPr>
          <p:spPr bwMode="auto">
            <a:xfrm>
              <a:off x="3727451" y="522288"/>
              <a:ext cx="125413" cy="74612"/>
            </a:xfrm>
            <a:custGeom>
              <a:avLst/>
              <a:gdLst>
                <a:gd name="T0" fmla="*/ 0 w 79"/>
                <a:gd name="T1" fmla="*/ 0 h 47"/>
                <a:gd name="T2" fmla="*/ 0 w 79"/>
                <a:gd name="T3" fmla="*/ 47 h 47"/>
                <a:gd name="T4" fmla="*/ 79 w 79"/>
                <a:gd name="T5" fmla="*/ 47 h 47"/>
                <a:gd name="T6" fmla="*/ 79 w 79"/>
                <a:gd name="T7" fmla="*/ 0 h 47"/>
                <a:gd name="T8" fmla="*/ 0 w 79"/>
                <a:gd name="T9" fmla="*/ 0 h 47"/>
                <a:gd name="T10" fmla="*/ 58 w 79"/>
                <a:gd name="T11" fmla="*/ 36 h 47"/>
                <a:gd name="T12" fmla="*/ 21 w 79"/>
                <a:gd name="T13" fmla="*/ 36 h 47"/>
                <a:gd name="T14" fmla="*/ 21 w 79"/>
                <a:gd name="T15" fmla="*/ 27 h 47"/>
                <a:gd name="T16" fmla="*/ 58 w 79"/>
                <a:gd name="T17" fmla="*/ 27 h 47"/>
                <a:gd name="T18" fmla="*/ 58 w 79"/>
                <a:gd name="T19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47">
                  <a:moveTo>
                    <a:pt x="0" y="0"/>
                  </a:moveTo>
                  <a:lnTo>
                    <a:pt x="0" y="47"/>
                  </a:lnTo>
                  <a:lnTo>
                    <a:pt x="79" y="47"/>
                  </a:lnTo>
                  <a:lnTo>
                    <a:pt x="79" y="0"/>
                  </a:lnTo>
                  <a:lnTo>
                    <a:pt x="0" y="0"/>
                  </a:lnTo>
                  <a:close/>
                  <a:moveTo>
                    <a:pt x="58" y="36"/>
                  </a:moveTo>
                  <a:lnTo>
                    <a:pt x="21" y="36"/>
                  </a:lnTo>
                  <a:lnTo>
                    <a:pt x="21" y="27"/>
                  </a:lnTo>
                  <a:lnTo>
                    <a:pt x="58" y="27"/>
                  </a:lnTo>
                  <a:lnTo>
                    <a:pt x="5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5" name="Freeform 219"/>
          <p:cNvSpPr>
            <a:spLocks noEditPoints="1"/>
          </p:cNvSpPr>
          <p:nvPr/>
        </p:nvSpPr>
        <p:spPr bwMode="auto">
          <a:xfrm>
            <a:off x="3323720" y="2566913"/>
            <a:ext cx="300999" cy="421872"/>
          </a:xfrm>
          <a:custGeom>
            <a:avLst/>
            <a:gdLst>
              <a:gd name="T0" fmla="*/ 205 w 211"/>
              <a:gd name="T1" fmla="*/ 64 h 295"/>
              <a:gd name="T2" fmla="*/ 61 w 211"/>
              <a:gd name="T3" fmla="*/ 11 h 295"/>
              <a:gd name="T4" fmla="*/ 11 w 211"/>
              <a:gd name="T5" fmla="*/ 19 h 295"/>
              <a:gd name="T6" fmla="*/ 0 w 211"/>
              <a:gd name="T7" fmla="*/ 45 h 295"/>
              <a:gd name="T8" fmla="*/ 1 w 211"/>
              <a:gd name="T9" fmla="*/ 50 h 295"/>
              <a:gd name="T10" fmla="*/ 1 w 211"/>
              <a:gd name="T11" fmla="*/ 228 h 295"/>
              <a:gd name="T12" fmla="*/ 7 w 211"/>
              <a:gd name="T13" fmla="*/ 237 h 295"/>
              <a:gd name="T14" fmla="*/ 153 w 211"/>
              <a:gd name="T15" fmla="*/ 295 h 295"/>
              <a:gd name="T16" fmla="*/ 157 w 211"/>
              <a:gd name="T17" fmla="*/ 295 h 295"/>
              <a:gd name="T18" fmla="*/ 162 w 211"/>
              <a:gd name="T19" fmla="*/ 294 h 295"/>
              <a:gd name="T20" fmla="*/ 166 w 211"/>
              <a:gd name="T21" fmla="*/ 286 h 295"/>
              <a:gd name="T22" fmla="*/ 166 w 211"/>
              <a:gd name="T23" fmla="*/ 276 h 295"/>
              <a:gd name="T24" fmla="*/ 193 w 211"/>
              <a:gd name="T25" fmla="*/ 251 h 295"/>
              <a:gd name="T26" fmla="*/ 201 w 211"/>
              <a:gd name="T27" fmla="*/ 256 h 295"/>
              <a:gd name="T28" fmla="*/ 211 w 211"/>
              <a:gd name="T29" fmla="*/ 246 h 295"/>
              <a:gd name="T30" fmla="*/ 211 w 211"/>
              <a:gd name="T31" fmla="*/ 73 h 295"/>
              <a:gd name="T32" fmla="*/ 205 w 211"/>
              <a:gd name="T33" fmla="*/ 64 h 295"/>
              <a:gd name="T34" fmla="*/ 21 w 211"/>
              <a:gd name="T35" fmla="*/ 49 h 295"/>
              <a:gd name="T36" fmla="*/ 19 w 211"/>
              <a:gd name="T37" fmla="*/ 44 h 295"/>
              <a:gd name="T38" fmla="*/ 24 w 211"/>
              <a:gd name="T39" fmla="*/ 33 h 295"/>
              <a:gd name="T40" fmla="*/ 54 w 211"/>
              <a:gd name="T41" fmla="*/ 28 h 295"/>
              <a:gd name="T42" fmla="*/ 55 w 211"/>
              <a:gd name="T43" fmla="*/ 29 h 295"/>
              <a:gd name="T44" fmla="*/ 190 w 211"/>
              <a:gd name="T45" fmla="*/ 79 h 295"/>
              <a:gd name="T46" fmla="*/ 161 w 211"/>
              <a:gd name="T47" fmla="*/ 106 h 295"/>
              <a:gd name="T48" fmla="*/ 160 w 211"/>
              <a:gd name="T49" fmla="*/ 106 h 295"/>
              <a:gd name="T50" fmla="*/ 21 w 211"/>
              <a:gd name="T51" fmla="*/ 49 h 295"/>
              <a:gd name="T52" fmla="*/ 166 w 211"/>
              <a:gd name="T53" fmla="*/ 111 h 295"/>
              <a:gd name="T54" fmla="*/ 192 w 211"/>
              <a:gd name="T55" fmla="*/ 86 h 295"/>
              <a:gd name="T56" fmla="*/ 192 w 211"/>
              <a:gd name="T57" fmla="*/ 244 h 295"/>
              <a:gd name="T58" fmla="*/ 166 w 211"/>
              <a:gd name="T59" fmla="*/ 268 h 295"/>
              <a:gd name="T60" fmla="*/ 166 w 211"/>
              <a:gd name="T61" fmla="*/ 115 h 295"/>
              <a:gd name="T62" fmla="*/ 166 w 211"/>
              <a:gd name="T63" fmla="*/ 111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11" h="295">
                <a:moveTo>
                  <a:pt x="205" y="64"/>
                </a:moveTo>
                <a:cubicBezTo>
                  <a:pt x="61" y="11"/>
                  <a:pt x="61" y="11"/>
                  <a:pt x="61" y="11"/>
                </a:cubicBezTo>
                <a:cubicBezTo>
                  <a:pt x="58" y="10"/>
                  <a:pt x="32" y="0"/>
                  <a:pt x="11" y="19"/>
                </a:cubicBezTo>
                <a:cubicBezTo>
                  <a:pt x="4" y="26"/>
                  <a:pt x="0" y="35"/>
                  <a:pt x="0" y="45"/>
                </a:cubicBezTo>
                <a:cubicBezTo>
                  <a:pt x="0" y="47"/>
                  <a:pt x="1" y="48"/>
                  <a:pt x="1" y="50"/>
                </a:cubicBezTo>
                <a:cubicBezTo>
                  <a:pt x="1" y="228"/>
                  <a:pt x="1" y="228"/>
                  <a:pt x="1" y="228"/>
                </a:cubicBezTo>
                <a:cubicBezTo>
                  <a:pt x="1" y="232"/>
                  <a:pt x="3" y="236"/>
                  <a:pt x="7" y="237"/>
                </a:cubicBezTo>
                <a:cubicBezTo>
                  <a:pt x="153" y="295"/>
                  <a:pt x="153" y="295"/>
                  <a:pt x="153" y="295"/>
                </a:cubicBezTo>
                <a:cubicBezTo>
                  <a:pt x="154" y="295"/>
                  <a:pt x="156" y="295"/>
                  <a:pt x="157" y="295"/>
                </a:cubicBezTo>
                <a:cubicBezTo>
                  <a:pt x="159" y="295"/>
                  <a:pt x="161" y="295"/>
                  <a:pt x="162" y="294"/>
                </a:cubicBezTo>
                <a:cubicBezTo>
                  <a:pt x="165" y="292"/>
                  <a:pt x="166" y="289"/>
                  <a:pt x="166" y="286"/>
                </a:cubicBezTo>
                <a:cubicBezTo>
                  <a:pt x="166" y="276"/>
                  <a:pt x="166" y="276"/>
                  <a:pt x="166" y="276"/>
                </a:cubicBezTo>
                <a:cubicBezTo>
                  <a:pt x="193" y="251"/>
                  <a:pt x="193" y="251"/>
                  <a:pt x="193" y="251"/>
                </a:cubicBezTo>
                <a:cubicBezTo>
                  <a:pt x="195" y="254"/>
                  <a:pt x="198" y="256"/>
                  <a:pt x="201" y="256"/>
                </a:cubicBezTo>
                <a:cubicBezTo>
                  <a:pt x="207" y="256"/>
                  <a:pt x="211" y="251"/>
                  <a:pt x="211" y="246"/>
                </a:cubicBezTo>
                <a:cubicBezTo>
                  <a:pt x="211" y="73"/>
                  <a:pt x="211" y="73"/>
                  <a:pt x="211" y="73"/>
                </a:cubicBezTo>
                <a:cubicBezTo>
                  <a:pt x="211" y="69"/>
                  <a:pt x="208" y="66"/>
                  <a:pt x="205" y="64"/>
                </a:cubicBezTo>
                <a:close/>
                <a:moveTo>
                  <a:pt x="21" y="49"/>
                </a:moveTo>
                <a:cubicBezTo>
                  <a:pt x="20" y="48"/>
                  <a:pt x="19" y="46"/>
                  <a:pt x="19" y="44"/>
                </a:cubicBezTo>
                <a:cubicBezTo>
                  <a:pt x="19" y="40"/>
                  <a:pt x="21" y="36"/>
                  <a:pt x="24" y="33"/>
                </a:cubicBezTo>
                <a:cubicBezTo>
                  <a:pt x="36" y="22"/>
                  <a:pt x="54" y="28"/>
                  <a:pt x="54" y="28"/>
                </a:cubicBezTo>
                <a:cubicBezTo>
                  <a:pt x="54" y="28"/>
                  <a:pt x="54" y="29"/>
                  <a:pt x="55" y="29"/>
                </a:cubicBezTo>
                <a:cubicBezTo>
                  <a:pt x="190" y="79"/>
                  <a:pt x="190" y="79"/>
                  <a:pt x="190" y="79"/>
                </a:cubicBezTo>
                <a:cubicBezTo>
                  <a:pt x="161" y="106"/>
                  <a:pt x="161" y="106"/>
                  <a:pt x="161" y="106"/>
                </a:cubicBezTo>
                <a:cubicBezTo>
                  <a:pt x="161" y="106"/>
                  <a:pt x="161" y="106"/>
                  <a:pt x="160" y="106"/>
                </a:cubicBezTo>
                <a:lnTo>
                  <a:pt x="21" y="49"/>
                </a:lnTo>
                <a:close/>
                <a:moveTo>
                  <a:pt x="166" y="111"/>
                </a:moveTo>
                <a:cubicBezTo>
                  <a:pt x="192" y="86"/>
                  <a:pt x="192" y="86"/>
                  <a:pt x="192" y="86"/>
                </a:cubicBezTo>
                <a:cubicBezTo>
                  <a:pt x="192" y="244"/>
                  <a:pt x="192" y="244"/>
                  <a:pt x="192" y="244"/>
                </a:cubicBezTo>
                <a:cubicBezTo>
                  <a:pt x="166" y="268"/>
                  <a:pt x="166" y="268"/>
                  <a:pt x="166" y="268"/>
                </a:cubicBezTo>
                <a:cubicBezTo>
                  <a:pt x="166" y="115"/>
                  <a:pt x="166" y="115"/>
                  <a:pt x="166" y="115"/>
                </a:cubicBezTo>
                <a:cubicBezTo>
                  <a:pt x="166" y="114"/>
                  <a:pt x="166" y="112"/>
                  <a:pt x="166" y="1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3276074" y="4533292"/>
            <a:ext cx="412393" cy="410021"/>
            <a:chOff x="344488" y="363538"/>
            <a:chExt cx="276226" cy="274637"/>
          </a:xfrm>
          <a:solidFill>
            <a:schemeClr val="bg1"/>
          </a:solidFill>
        </p:grpSpPr>
        <p:sp>
          <p:nvSpPr>
            <p:cNvPr id="67" name="Freeform 223"/>
            <p:cNvSpPr>
              <a:spLocks noEditPoints="1"/>
            </p:cNvSpPr>
            <p:nvPr/>
          </p:nvSpPr>
          <p:spPr bwMode="auto">
            <a:xfrm>
              <a:off x="344488" y="363538"/>
              <a:ext cx="68263" cy="68262"/>
            </a:xfrm>
            <a:custGeom>
              <a:avLst/>
              <a:gdLst>
                <a:gd name="T0" fmla="*/ 0 w 43"/>
                <a:gd name="T1" fmla="*/ 43 h 43"/>
                <a:gd name="T2" fmla="*/ 43 w 43"/>
                <a:gd name="T3" fmla="*/ 43 h 43"/>
                <a:gd name="T4" fmla="*/ 43 w 43"/>
                <a:gd name="T5" fmla="*/ 0 h 43"/>
                <a:gd name="T6" fmla="*/ 0 w 43"/>
                <a:gd name="T7" fmla="*/ 0 h 43"/>
                <a:gd name="T8" fmla="*/ 0 w 43"/>
                <a:gd name="T9" fmla="*/ 43 h 43"/>
                <a:gd name="T10" fmla="*/ 10 w 43"/>
                <a:gd name="T11" fmla="*/ 9 h 43"/>
                <a:gd name="T12" fmla="*/ 34 w 43"/>
                <a:gd name="T13" fmla="*/ 9 h 43"/>
                <a:gd name="T14" fmla="*/ 34 w 43"/>
                <a:gd name="T15" fmla="*/ 33 h 43"/>
                <a:gd name="T16" fmla="*/ 10 w 43"/>
                <a:gd name="T17" fmla="*/ 33 h 43"/>
                <a:gd name="T18" fmla="*/ 10 w 43"/>
                <a:gd name="T19" fmla="*/ 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3">
                  <a:moveTo>
                    <a:pt x="0" y="43"/>
                  </a:moveTo>
                  <a:lnTo>
                    <a:pt x="43" y="43"/>
                  </a:lnTo>
                  <a:lnTo>
                    <a:pt x="43" y="0"/>
                  </a:lnTo>
                  <a:lnTo>
                    <a:pt x="0" y="0"/>
                  </a:lnTo>
                  <a:lnTo>
                    <a:pt x="0" y="43"/>
                  </a:lnTo>
                  <a:close/>
                  <a:moveTo>
                    <a:pt x="10" y="9"/>
                  </a:moveTo>
                  <a:lnTo>
                    <a:pt x="34" y="9"/>
                  </a:lnTo>
                  <a:lnTo>
                    <a:pt x="34" y="33"/>
                  </a:lnTo>
                  <a:lnTo>
                    <a:pt x="10" y="33"/>
                  </a:lnTo>
                  <a:lnTo>
                    <a:pt x="1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Freeform 224"/>
            <p:cNvSpPr>
              <a:spLocks noEditPoints="1"/>
            </p:cNvSpPr>
            <p:nvPr/>
          </p:nvSpPr>
          <p:spPr bwMode="auto">
            <a:xfrm>
              <a:off x="344488" y="465138"/>
              <a:ext cx="68263" cy="68262"/>
            </a:xfrm>
            <a:custGeom>
              <a:avLst/>
              <a:gdLst>
                <a:gd name="T0" fmla="*/ 0 w 43"/>
                <a:gd name="T1" fmla="*/ 43 h 43"/>
                <a:gd name="T2" fmla="*/ 43 w 43"/>
                <a:gd name="T3" fmla="*/ 43 h 43"/>
                <a:gd name="T4" fmla="*/ 43 w 43"/>
                <a:gd name="T5" fmla="*/ 0 h 43"/>
                <a:gd name="T6" fmla="*/ 0 w 43"/>
                <a:gd name="T7" fmla="*/ 0 h 43"/>
                <a:gd name="T8" fmla="*/ 0 w 43"/>
                <a:gd name="T9" fmla="*/ 43 h 43"/>
                <a:gd name="T10" fmla="*/ 10 w 43"/>
                <a:gd name="T11" fmla="*/ 10 h 43"/>
                <a:gd name="T12" fmla="*/ 34 w 43"/>
                <a:gd name="T13" fmla="*/ 10 h 43"/>
                <a:gd name="T14" fmla="*/ 34 w 43"/>
                <a:gd name="T15" fmla="*/ 34 h 43"/>
                <a:gd name="T16" fmla="*/ 10 w 43"/>
                <a:gd name="T17" fmla="*/ 34 h 43"/>
                <a:gd name="T18" fmla="*/ 10 w 43"/>
                <a:gd name="T19" fmla="*/ 1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3">
                  <a:moveTo>
                    <a:pt x="0" y="43"/>
                  </a:moveTo>
                  <a:lnTo>
                    <a:pt x="43" y="43"/>
                  </a:lnTo>
                  <a:lnTo>
                    <a:pt x="43" y="0"/>
                  </a:lnTo>
                  <a:lnTo>
                    <a:pt x="0" y="0"/>
                  </a:lnTo>
                  <a:lnTo>
                    <a:pt x="0" y="43"/>
                  </a:lnTo>
                  <a:close/>
                  <a:moveTo>
                    <a:pt x="10" y="10"/>
                  </a:moveTo>
                  <a:lnTo>
                    <a:pt x="34" y="10"/>
                  </a:lnTo>
                  <a:lnTo>
                    <a:pt x="34" y="34"/>
                  </a:lnTo>
                  <a:lnTo>
                    <a:pt x="10" y="34"/>
                  </a:ln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Rectangle 225"/>
            <p:cNvSpPr>
              <a:spLocks noChangeArrowheads="1"/>
            </p:cNvSpPr>
            <p:nvPr/>
          </p:nvSpPr>
          <p:spPr bwMode="auto">
            <a:xfrm>
              <a:off x="447676" y="377825"/>
              <a:ext cx="173038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Rectangle 226"/>
            <p:cNvSpPr>
              <a:spLocks noChangeArrowheads="1"/>
            </p:cNvSpPr>
            <p:nvPr/>
          </p:nvSpPr>
          <p:spPr bwMode="auto">
            <a:xfrm>
              <a:off x="447676" y="481013"/>
              <a:ext cx="173038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Freeform 227"/>
            <p:cNvSpPr>
              <a:spLocks noEditPoints="1"/>
            </p:cNvSpPr>
            <p:nvPr/>
          </p:nvSpPr>
          <p:spPr bwMode="auto">
            <a:xfrm>
              <a:off x="344488" y="568325"/>
              <a:ext cx="68263" cy="69850"/>
            </a:xfrm>
            <a:custGeom>
              <a:avLst/>
              <a:gdLst>
                <a:gd name="T0" fmla="*/ 0 w 43"/>
                <a:gd name="T1" fmla="*/ 44 h 44"/>
                <a:gd name="T2" fmla="*/ 43 w 43"/>
                <a:gd name="T3" fmla="*/ 44 h 44"/>
                <a:gd name="T4" fmla="*/ 43 w 43"/>
                <a:gd name="T5" fmla="*/ 0 h 44"/>
                <a:gd name="T6" fmla="*/ 0 w 43"/>
                <a:gd name="T7" fmla="*/ 0 h 44"/>
                <a:gd name="T8" fmla="*/ 0 w 43"/>
                <a:gd name="T9" fmla="*/ 44 h 44"/>
                <a:gd name="T10" fmla="*/ 10 w 43"/>
                <a:gd name="T11" fmla="*/ 10 h 44"/>
                <a:gd name="T12" fmla="*/ 34 w 43"/>
                <a:gd name="T13" fmla="*/ 10 h 44"/>
                <a:gd name="T14" fmla="*/ 34 w 43"/>
                <a:gd name="T15" fmla="*/ 34 h 44"/>
                <a:gd name="T16" fmla="*/ 10 w 43"/>
                <a:gd name="T17" fmla="*/ 34 h 44"/>
                <a:gd name="T18" fmla="*/ 10 w 43"/>
                <a:gd name="T19" fmla="*/ 1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4">
                  <a:moveTo>
                    <a:pt x="0" y="44"/>
                  </a:moveTo>
                  <a:lnTo>
                    <a:pt x="43" y="44"/>
                  </a:lnTo>
                  <a:lnTo>
                    <a:pt x="43" y="0"/>
                  </a:lnTo>
                  <a:lnTo>
                    <a:pt x="0" y="0"/>
                  </a:lnTo>
                  <a:lnTo>
                    <a:pt x="0" y="44"/>
                  </a:lnTo>
                  <a:close/>
                  <a:moveTo>
                    <a:pt x="10" y="10"/>
                  </a:moveTo>
                  <a:lnTo>
                    <a:pt x="34" y="10"/>
                  </a:lnTo>
                  <a:lnTo>
                    <a:pt x="34" y="34"/>
                  </a:lnTo>
                  <a:lnTo>
                    <a:pt x="10" y="34"/>
                  </a:ln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Rectangle 228"/>
            <p:cNvSpPr>
              <a:spLocks noChangeArrowheads="1"/>
            </p:cNvSpPr>
            <p:nvPr/>
          </p:nvSpPr>
          <p:spPr bwMode="auto">
            <a:xfrm>
              <a:off x="447676" y="584200"/>
              <a:ext cx="173038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3809994" y="3552651"/>
            <a:ext cx="298628" cy="412391"/>
            <a:chOff x="1485901" y="361950"/>
            <a:chExt cx="200025" cy="276225"/>
          </a:xfrm>
          <a:solidFill>
            <a:schemeClr val="bg1"/>
          </a:solidFill>
        </p:grpSpPr>
        <p:sp>
          <p:nvSpPr>
            <p:cNvPr id="74" name="Freeform 229"/>
            <p:cNvSpPr>
              <a:spLocks noEditPoints="1"/>
            </p:cNvSpPr>
            <p:nvPr/>
          </p:nvSpPr>
          <p:spPr bwMode="auto">
            <a:xfrm>
              <a:off x="1528763" y="461963"/>
              <a:ext cx="33338" cy="33337"/>
            </a:xfrm>
            <a:custGeom>
              <a:avLst/>
              <a:gdLst>
                <a:gd name="T0" fmla="*/ 0 w 21"/>
                <a:gd name="T1" fmla="*/ 21 h 21"/>
                <a:gd name="T2" fmla="*/ 21 w 21"/>
                <a:gd name="T3" fmla="*/ 21 h 21"/>
                <a:gd name="T4" fmla="*/ 21 w 21"/>
                <a:gd name="T5" fmla="*/ 0 h 21"/>
                <a:gd name="T6" fmla="*/ 0 w 21"/>
                <a:gd name="T7" fmla="*/ 0 h 21"/>
                <a:gd name="T8" fmla="*/ 0 w 21"/>
                <a:gd name="T9" fmla="*/ 21 h 21"/>
                <a:gd name="T10" fmla="*/ 5 w 21"/>
                <a:gd name="T11" fmla="*/ 4 h 21"/>
                <a:gd name="T12" fmla="*/ 17 w 21"/>
                <a:gd name="T13" fmla="*/ 4 h 21"/>
                <a:gd name="T14" fmla="*/ 17 w 21"/>
                <a:gd name="T15" fmla="*/ 16 h 21"/>
                <a:gd name="T16" fmla="*/ 5 w 21"/>
                <a:gd name="T17" fmla="*/ 16 h 21"/>
                <a:gd name="T18" fmla="*/ 5 w 21"/>
                <a:gd name="T19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0" y="21"/>
                  </a:moveTo>
                  <a:lnTo>
                    <a:pt x="21" y="21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21"/>
                  </a:lnTo>
                  <a:close/>
                  <a:moveTo>
                    <a:pt x="5" y="4"/>
                  </a:moveTo>
                  <a:lnTo>
                    <a:pt x="17" y="4"/>
                  </a:lnTo>
                  <a:lnTo>
                    <a:pt x="17" y="16"/>
                  </a:lnTo>
                  <a:lnTo>
                    <a:pt x="5" y="16"/>
                  </a:lnTo>
                  <a:lnTo>
                    <a:pt x="5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5" name="Freeform 230"/>
            <p:cNvSpPr>
              <a:spLocks noEditPoints="1"/>
            </p:cNvSpPr>
            <p:nvPr/>
          </p:nvSpPr>
          <p:spPr bwMode="auto">
            <a:xfrm>
              <a:off x="1528763" y="512763"/>
              <a:ext cx="33338" cy="33337"/>
            </a:xfrm>
            <a:custGeom>
              <a:avLst/>
              <a:gdLst>
                <a:gd name="T0" fmla="*/ 0 w 21"/>
                <a:gd name="T1" fmla="*/ 21 h 21"/>
                <a:gd name="T2" fmla="*/ 21 w 21"/>
                <a:gd name="T3" fmla="*/ 21 h 21"/>
                <a:gd name="T4" fmla="*/ 21 w 21"/>
                <a:gd name="T5" fmla="*/ 0 h 21"/>
                <a:gd name="T6" fmla="*/ 0 w 21"/>
                <a:gd name="T7" fmla="*/ 0 h 21"/>
                <a:gd name="T8" fmla="*/ 0 w 21"/>
                <a:gd name="T9" fmla="*/ 21 h 21"/>
                <a:gd name="T10" fmla="*/ 5 w 21"/>
                <a:gd name="T11" fmla="*/ 4 h 21"/>
                <a:gd name="T12" fmla="*/ 17 w 21"/>
                <a:gd name="T13" fmla="*/ 4 h 21"/>
                <a:gd name="T14" fmla="*/ 17 w 21"/>
                <a:gd name="T15" fmla="*/ 16 h 21"/>
                <a:gd name="T16" fmla="*/ 5 w 21"/>
                <a:gd name="T17" fmla="*/ 16 h 21"/>
                <a:gd name="T18" fmla="*/ 5 w 21"/>
                <a:gd name="T19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0" y="21"/>
                  </a:moveTo>
                  <a:lnTo>
                    <a:pt x="21" y="21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21"/>
                  </a:lnTo>
                  <a:close/>
                  <a:moveTo>
                    <a:pt x="5" y="4"/>
                  </a:moveTo>
                  <a:lnTo>
                    <a:pt x="17" y="4"/>
                  </a:lnTo>
                  <a:lnTo>
                    <a:pt x="17" y="16"/>
                  </a:lnTo>
                  <a:lnTo>
                    <a:pt x="5" y="16"/>
                  </a:lnTo>
                  <a:lnTo>
                    <a:pt x="5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6" name="Rectangle 231"/>
            <p:cNvSpPr>
              <a:spLocks noChangeArrowheads="1"/>
            </p:cNvSpPr>
            <p:nvPr/>
          </p:nvSpPr>
          <p:spPr bwMode="auto">
            <a:xfrm>
              <a:off x="1579563" y="468313"/>
              <a:ext cx="60325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7" name="Rectangle 232"/>
            <p:cNvSpPr>
              <a:spLocks noChangeArrowheads="1"/>
            </p:cNvSpPr>
            <p:nvPr/>
          </p:nvSpPr>
          <p:spPr bwMode="auto">
            <a:xfrm>
              <a:off x="1579563" y="519113"/>
              <a:ext cx="60325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8" name="Freeform 233"/>
            <p:cNvSpPr>
              <a:spLocks noEditPoints="1"/>
            </p:cNvSpPr>
            <p:nvPr/>
          </p:nvSpPr>
          <p:spPr bwMode="auto">
            <a:xfrm>
              <a:off x="1528763" y="561975"/>
              <a:ext cx="33338" cy="34925"/>
            </a:xfrm>
            <a:custGeom>
              <a:avLst/>
              <a:gdLst>
                <a:gd name="T0" fmla="*/ 0 w 21"/>
                <a:gd name="T1" fmla="*/ 22 h 22"/>
                <a:gd name="T2" fmla="*/ 21 w 21"/>
                <a:gd name="T3" fmla="*/ 22 h 22"/>
                <a:gd name="T4" fmla="*/ 21 w 21"/>
                <a:gd name="T5" fmla="*/ 0 h 22"/>
                <a:gd name="T6" fmla="*/ 0 w 21"/>
                <a:gd name="T7" fmla="*/ 0 h 22"/>
                <a:gd name="T8" fmla="*/ 0 w 21"/>
                <a:gd name="T9" fmla="*/ 22 h 22"/>
                <a:gd name="T10" fmla="*/ 5 w 21"/>
                <a:gd name="T11" fmla="*/ 5 h 22"/>
                <a:gd name="T12" fmla="*/ 17 w 21"/>
                <a:gd name="T13" fmla="*/ 5 h 22"/>
                <a:gd name="T14" fmla="*/ 17 w 21"/>
                <a:gd name="T15" fmla="*/ 17 h 22"/>
                <a:gd name="T16" fmla="*/ 5 w 21"/>
                <a:gd name="T17" fmla="*/ 17 h 22"/>
                <a:gd name="T18" fmla="*/ 5 w 21"/>
                <a:gd name="T19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2">
                  <a:moveTo>
                    <a:pt x="0" y="22"/>
                  </a:moveTo>
                  <a:lnTo>
                    <a:pt x="21" y="22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22"/>
                  </a:lnTo>
                  <a:close/>
                  <a:moveTo>
                    <a:pt x="5" y="5"/>
                  </a:moveTo>
                  <a:lnTo>
                    <a:pt x="17" y="5"/>
                  </a:lnTo>
                  <a:lnTo>
                    <a:pt x="17" y="17"/>
                  </a:lnTo>
                  <a:lnTo>
                    <a:pt x="5" y="17"/>
                  </a:ln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9" name="Rectangle 234"/>
            <p:cNvSpPr>
              <a:spLocks noChangeArrowheads="1"/>
            </p:cNvSpPr>
            <p:nvPr/>
          </p:nvSpPr>
          <p:spPr bwMode="auto">
            <a:xfrm>
              <a:off x="1579563" y="569913"/>
              <a:ext cx="60325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Freeform 235"/>
            <p:cNvSpPr>
              <a:spLocks noEditPoints="1"/>
            </p:cNvSpPr>
            <p:nvPr/>
          </p:nvSpPr>
          <p:spPr bwMode="auto">
            <a:xfrm>
              <a:off x="1485901" y="361950"/>
              <a:ext cx="200025" cy="276225"/>
            </a:xfrm>
            <a:custGeom>
              <a:avLst/>
              <a:gdLst>
                <a:gd name="T0" fmla="*/ 36 w 126"/>
                <a:gd name="T1" fmla="*/ 0 h 174"/>
                <a:gd name="T2" fmla="*/ 36 w 126"/>
                <a:gd name="T3" fmla="*/ 0 h 174"/>
                <a:gd name="T4" fmla="*/ 0 w 126"/>
                <a:gd name="T5" fmla="*/ 36 h 174"/>
                <a:gd name="T6" fmla="*/ 0 w 126"/>
                <a:gd name="T7" fmla="*/ 174 h 174"/>
                <a:gd name="T8" fmla="*/ 126 w 126"/>
                <a:gd name="T9" fmla="*/ 174 h 174"/>
                <a:gd name="T10" fmla="*/ 126 w 126"/>
                <a:gd name="T11" fmla="*/ 0 h 174"/>
                <a:gd name="T12" fmla="*/ 36 w 126"/>
                <a:gd name="T13" fmla="*/ 0 h 174"/>
                <a:gd name="T14" fmla="*/ 111 w 126"/>
                <a:gd name="T15" fmla="*/ 159 h 174"/>
                <a:gd name="T16" fmla="*/ 14 w 126"/>
                <a:gd name="T17" fmla="*/ 159 h 174"/>
                <a:gd name="T18" fmla="*/ 14 w 126"/>
                <a:gd name="T19" fmla="*/ 51 h 174"/>
                <a:gd name="T20" fmla="*/ 50 w 126"/>
                <a:gd name="T21" fmla="*/ 51 h 174"/>
                <a:gd name="T22" fmla="*/ 50 w 126"/>
                <a:gd name="T23" fmla="*/ 14 h 174"/>
                <a:gd name="T24" fmla="*/ 111 w 126"/>
                <a:gd name="T25" fmla="*/ 14 h 174"/>
                <a:gd name="T26" fmla="*/ 111 w 126"/>
                <a:gd name="T27" fmla="*/ 159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6" h="174">
                  <a:moveTo>
                    <a:pt x="36" y="0"/>
                  </a:moveTo>
                  <a:lnTo>
                    <a:pt x="36" y="0"/>
                  </a:lnTo>
                  <a:lnTo>
                    <a:pt x="0" y="36"/>
                  </a:lnTo>
                  <a:lnTo>
                    <a:pt x="0" y="174"/>
                  </a:lnTo>
                  <a:lnTo>
                    <a:pt x="126" y="174"/>
                  </a:lnTo>
                  <a:lnTo>
                    <a:pt x="126" y="0"/>
                  </a:lnTo>
                  <a:lnTo>
                    <a:pt x="36" y="0"/>
                  </a:lnTo>
                  <a:close/>
                  <a:moveTo>
                    <a:pt x="111" y="159"/>
                  </a:moveTo>
                  <a:lnTo>
                    <a:pt x="14" y="159"/>
                  </a:lnTo>
                  <a:lnTo>
                    <a:pt x="14" y="51"/>
                  </a:lnTo>
                  <a:lnTo>
                    <a:pt x="50" y="51"/>
                  </a:lnTo>
                  <a:lnTo>
                    <a:pt x="50" y="14"/>
                  </a:lnTo>
                  <a:lnTo>
                    <a:pt x="111" y="14"/>
                  </a:lnTo>
                  <a:lnTo>
                    <a:pt x="111" y="1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2165547" y="4533292"/>
            <a:ext cx="336549" cy="412391"/>
            <a:chOff x="920751" y="361950"/>
            <a:chExt cx="225425" cy="276225"/>
          </a:xfrm>
          <a:solidFill>
            <a:schemeClr val="bg1"/>
          </a:solidFill>
        </p:grpSpPr>
        <p:sp>
          <p:nvSpPr>
            <p:cNvPr id="82" name="Freeform 236"/>
            <p:cNvSpPr>
              <a:spLocks noEditPoints="1"/>
            </p:cNvSpPr>
            <p:nvPr/>
          </p:nvSpPr>
          <p:spPr bwMode="auto">
            <a:xfrm>
              <a:off x="969963" y="449263"/>
              <a:ext cx="33338" cy="33337"/>
            </a:xfrm>
            <a:custGeom>
              <a:avLst/>
              <a:gdLst>
                <a:gd name="T0" fmla="*/ 0 w 21"/>
                <a:gd name="T1" fmla="*/ 21 h 21"/>
                <a:gd name="T2" fmla="*/ 21 w 21"/>
                <a:gd name="T3" fmla="*/ 21 h 21"/>
                <a:gd name="T4" fmla="*/ 21 w 21"/>
                <a:gd name="T5" fmla="*/ 0 h 21"/>
                <a:gd name="T6" fmla="*/ 0 w 21"/>
                <a:gd name="T7" fmla="*/ 0 h 21"/>
                <a:gd name="T8" fmla="*/ 0 w 21"/>
                <a:gd name="T9" fmla="*/ 21 h 21"/>
                <a:gd name="T10" fmla="*/ 5 w 21"/>
                <a:gd name="T11" fmla="*/ 5 h 21"/>
                <a:gd name="T12" fmla="*/ 17 w 21"/>
                <a:gd name="T13" fmla="*/ 5 h 21"/>
                <a:gd name="T14" fmla="*/ 17 w 21"/>
                <a:gd name="T15" fmla="*/ 17 h 21"/>
                <a:gd name="T16" fmla="*/ 5 w 21"/>
                <a:gd name="T17" fmla="*/ 17 h 21"/>
                <a:gd name="T18" fmla="*/ 5 w 21"/>
                <a:gd name="T19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0" y="21"/>
                  </a:moveTo>
                  <a:lnTo>
                    <a:pt x="21" y="21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21"/>
                  </a:lnTo>
                  <a:close/>
                  <a:moveTo>
                    <a:pt x="5" y="5"/>
                  </a:moveTo>
                  <a:lnTo>
                    <a:pt x="17" y="5"/>
                  </a:lnTo>
                  <a:lnTo>
                    <a:pt x="17" y="17"/>
                  </a:lnTo>
                  <a:lnTo>
                    <a:pt x="5" y="17"/>
                  </a:ln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Freeform 237"/>
            <p:cNvSpPr>
              <a:spLocks noEditPoints="1"/>
            </p:cNvSpPr>
            <p:nvPr/>
          </p:nvSpPr>
          <p:spPr bwMode="auto">
            <a:xfrm>
              <a:off x="969963" y="500063"/>
              <a:ext cx="33338" cy="33337"/>
            </a:xfrm>
            <a:custGeom>
              <a:avLst/>
              <a:gdLst>
                <a:gd name="T0" fmla="*/ 0 w 21"/>
                <a:gd name="T1" fmla="*/ 21 h 21"/>
                <a:gd name="T2" fmla="*/ 21 w 21"/>
                <a:gd name="T3" fmla="*/ 21 h 21"/>
                <a:gd name="T4" fmla="*/ 21 w 21"/>
                <a:gd name="T5" fmla="*/ 0 h 21"/>
                <a:gd name="T6" fmla="*/ 0 w 21"/>
                <a:gd name="T7" fmla="*/ 0 h 21"/>
                <a:gd name="T8" fmla="*/ 0 w 21"/>
                <a:gd name="T9" fmla="*/ 21 h 21"/>
                <a:gd name="T10" fmla="*/ 5 w 21"/>
                <a:gd name="T11" fmla="*/ 5 h 21"/>
                <a:gd name="T12" fmla="*/ 17 w 21"/>
                <a:gd name="T13" fmla="*/ 5 h 21"/>
                <a:gd name="T14" fmla="*/ 17 w 21"/>
                <a:gd name="T15" fmla="*/ 17 h 21"/>
                <a:gd name="T16" fmla="*/ 5 w 21"/>
                <a:gd name="T17" fmla="*/ 17 h 21"/>
                <a:gd name="T18" fmla="*/ 5 w 21"/>
                <a:gd name="T19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0" y="21"/>
                  </a:moveTo>
                  <a:lnTo>
                    <a:pt x="21" y="21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21"/>
                  </a:lnTo>
                  <a:close/>
                  <a:moveTo>
                    <a:pt x="5" y="5"/>
                  </a:moveTo>
                  <a:lnTo>
                    <a:pt x="17" y="5"/>
                  </a:lnTo>
                  <a:lnTo>
                    <a:pt x="17" y="17"/>
                  </a:lnTo>
                  <a:lnTo>
                    <a:pt x="5" y="17"/>
                  </a:ln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Rectangle 238"/>
            <p:cNvSpPr>
              <a:spLocks noChangeArrowheads="1"/>
            </p:cNvSpPr>
            <p:nvPr/>
          </p:nvSpPr>
          <p:spPr bwMode="auto">
            <a:xfrm>
              <a:off x="1020763" y="457200"/>
              <a:ext cx="762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5" name="Rectangle 239"/>
            <p:cNvSpPr>
              <a:spLocks noChangeArrowheads="1"/>
            </p:cNvSpPr>
            <p:nvPr/>
          </p:nvSpPr>
          <p:spPr bwMode="auto">
            <a:xfrm>
              <a:off x="1020763" y="508000"/>
              <a:ext cx="762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6" name="Freeform 240"/>
            <p:cNvSpPr>
              <a:spLocks noEditPoints="1"/>
            </p:cNvSpPr>
            <p:nvPr/>
          </p:nvSpPr>
          <p:spPr bwMode="auto">
            <a:xfrm>
              <a:off x="969963" y="550863"/>
              <a:ext cx="33338" cy="33337"/>
            </a:xfrm>
            <a:custGeom>
              <a:avLst/>
              <a:gdLst>
                <a:gd name="T0" fmla="*/ 0 w 21"/>
                <a:gd name="T1" fmla="*/ 21 h 21"/>
                <a:gd name="T2" fmla="*/ 21 w 21"/>
                <a:gd name="T3" fmla="*/ 21 h 21"/>
                <a:gd name="T4" fmla="*/ 21 w 21"/>
                <a:gd name="T5" fmla="*/ 0 h 21"/>
                <a:gd name="T6" fmla="*/ 0 w 21"/>
                <a:gd name="T7" fmla="*/ 0 h 21"/>
                <a:gd name="T8" fmla="*/ 0 w 21"/>
                <a:gd name="T9" fmla="*/ 21 h 21"/>
                <a:gd name="T10" fmla="*/ 5 w 21"/>
                <a:gd name="T11" fmla="*/ 5 h 21"/>
                <a:gd name="T12" fmla="*/ 17 w 21"/>
                <a:gd name="T13" fmla="*/ 5 h 21"/>
                <a:gd name="T14" fmla="*/ 17 w 21"/>
                <a:gd name="T15" fmla="*/ 17 h 21"/>
                <a:gd name="T16" fmla="*/ 5 w 21"/>
                <a:gd name="T17" fmla="*/ 17 h 21"/>
                <a:gd name="T18" fmla="*/ 5 w 21"/>
                <a:gd name="T19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0" y="21"/>
                  </a:moveTo>
                  <a:lnTo>
                    <a:pt x="21" y="21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21"/>
                  </a:lnTo>
                  <a:close/>
                  <a:moveTo>
                    <a:pt x="5" y="5"/>
                  </a:moveTo>
                  <a:lnTo>
                    <a:pt x="17" y="5"/>
                  </a:lnTo>
                  <a:lnTo>
                    <a:pt x="17" y="17"/>
                  </a:lnTo>
                  <a:lnTo>
                    <a:pt x="5" y="17"/>
                  </a:ln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7" name="Rectangle 241"/>
            <p:cNvSpPr>
              <a:spLocks noChangeArrowheads="1"/>
            </p:cNvSpPr>
            <p:nvPr/>
          </p:nvSpPr>
          <p:spPr bwMode="auto">
            <a:xfrm>
              <a:off x="1020763" y="558800"/>
              <a:ext cx="762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8" name="Freeform 242"/>
            <p:cNvSpPr>
              <a:spLocks noEditPoints="1"/>
            </p:cNvSpPr>
            <p:nvPr/>
          </p:nvSpPr>
          <p:spPr bwMode="auto">
            <a:xfrm>
              <a:off x="920751" y="361950"/>
              <a:ext cx="225425" cy="276225"/>
            </a:xfrm>
            <a:custGeom>
              <a:avLst/>
              <a:gdLst>
                <a:gd name="T0" fmla="*/ 211 w 236"/>
                <a:gd name="T1" fmla="*/ 22 h 288"/>
                <a:gd name="T2" fmla="*/ 196 w 236"/>
                <a:gd name="T3" fmla="*/ 22 h 288"/>
                <a:gd name="T4" fmla="*/ 196 w 236"/>
                <a:gd name="T5" fmla="*/ 12 h 288"/>
                <a:gd name="T6" fmla="*/ 184 w 236"/>
                <a:gd name="T7" fmla="*/ 0 h 288"/>
                <a:gd name="T8" fmla="*/ 172 w 236"/>
                <a:gd name="T9" fmla="*/ 12 h 288"/>
                <a:gd name="T10" fmla="*/ 172 w 236"/>
                <a:gd name="T11" fmla="*/ 22 h 288"/>
                <a:gd name="T12" fmla="*/ 130 w 236"/>
                <a:gd name="T13" fmla="*/ 22 h 288"/>
                <a:gd name="T14" fmla="*/ 130 w 236"/>
                <a:gd name="T15" fmla="*/ 12 h 288"/>
                <a:gd name="T16" fmla="*/ 118 w 236"/>
                <a:gd name="T17" fmla="*/ 0 h 288"/>
                <a:gd name="T18" fmla="*/ 106 w 236"/>
                <a:gd name="T19" fmla="*/ 12 h 288"/>
                <a:gd name="T20" fmla="*/ 106 w 236"/>
                <a:gd name="T21" fmla="*/ 22 h 288"/>
                <a:gd name="T22" fmla="*/ 65 w 236"/>
                <a:gd name="T23" fmla="*/ 22 h 288"/>
                <a:gd name="T24" fmla="*/ 65 w 236"/>
                <a:gd name="T25" fmla="*/ 12 h 288"/>
                <a:gd name="T26" fmla="*/ 52 w 236"/>
                <a:gd name="T27" fmla="*/ 0 h 288"/>
                <a:gd name="T28" fmla="*/ 40 w 236"/>
                <a:gd name="T29" fmla="*/ 12 h 288"/>
                <a:gd name="T30" fmla="*/ 40 w 236"/>
                <a:gd name="T31" fmla="*/ 22 h 288"/>
                <a:gd name="T32" fmla="*/ 26 w 236"/>
                <a:gd name="T33" fmla="*/ 22 h 288"/>
                <a:gd name="T34" fmla="*/ 0 w 236"/>
                <a:gd name="T35" fmla="*/ 47 h 288"/>
                <a:gd name="T36" fmla="*/ 0 w 236"/>
                <a:gd name="T37" fmla="*/ 262 h 288"/>
                <a:gd name="T38" fmla="*/ 26 w 236"/>
                <a:gd name="T39" fmla="*/ 288 h 288"/>
                <a:gd name="T40" fmla="*/ 211 w 236"/>
                <a:gd name="T41" fmla="*/ 288 h 288"/>
                <a:gd name="T42" fmla="*/ 236 w 236"/>
                <a:gd name="T43" fmla="*/ 262 h 288"/>
                <a:gd name="T44" fmla="*/ 236 w 236"/>
                <a:gd name="T45" fmla="*/ 47 h 288"/>
                <a:gd name="T46" fmla="*/ 211 w 236"/>
                <a:gd name="T47" fmla="*/ 22 h 288"/>
                <a:gd name="T48" fmla="*/ 211 w 236"/>
                <a:gd name="T49" fmla="*/ 260 h 288"/>
                <a:gd name="T50" fmla="*/ 26 w 236"/>
                <a:gd name="T51" fmla="*/ 260 h 288"/>
                <a:gd name="T52" fmla="*/ 26 w 236"/>
                <a:gd name="T53" fmla="*/ 49 h 288"/>
                <a:gd name="T54" fmla="*/ 40 w 236"/>
                <a:gd name="T55" fmla="*/ 49 h 288"/>
                <a:gd name="T56" fmla="*/ 40 w 236"/>
                <a:gd name="T57" fmla="*/ 58 h 288"/>
                <a:gd name="T58" fmla="*/ 52 w 236"/>
                <a:gd name="T59" fmla="*/ 70 h 288"/>
                <a:gd name="T60" fmla="*/ 65 w 236"/>
                <a:gd name="T61" fmla="*/ 58 h 288"/>
                <a:gd name="T62" fmla="*/ 65 w 236"/>
                <a:gd name="T63" fmla="*/ 49 h 288"/>
                <a:gd name="T64" fmla="*/ 106 w 236"/>
                <a:gd name="T65" fmla="*/ 49 h 288"/>
                <a:gd name="T66" fmla="*/ 106 w 236"/>
                <a:gd name="T67" fmla="*/ 58 h 288"/>
                <a:gd name="T68" fmla="*/ 118 w 236"/>
                <a:gd name="T69" fmla="*/ 70 h 288"/>
                <a:gd name="T70" fmla="*/ 130 w 236"/>
                <a:gd name="T71" fmla="*/ 58 h 288"/>
                <a:gd name="T72" fmla="*/ 130 w 236"/>
                <a:gd name="T73" fmla="*/ 49 h 288"/>
                <a:gd name="T74" fmla="*/ 172 w 236"/>
                <a:gd name="T75" fmla="*/ 49 h 288"/>
                <a:gd name="T76" fmla="*/ 172 w 236"/>
                <a:gd name="T77" fmla="*/ 58 h 288"/>
                <a:gd name="T78" fmla="*/ 184 w 236"/>
                <a:gd name="T79" fmla="*/ 70 h 288"/>
                <a:gd name="T80" fmla="*/ 196 w 236"/>
                <a:gd name="T81" fmla="*/ 58 h 288"/>
                <a:gd name="T82" fmla="*/ 196 w 236"/>
                <a:gd name="T83" fmla="*/ 49 h 288"/>
                <a:gd name="T84" fmla="*/ 211 w 236"/>
                <a:gd name="T85" fmla="*/ 49 h 288"/>
                <a:gd name="T86" fmla="*/ 211 w 236"/>
                <a:gd name="T87" fmla="*/ 26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6" h="288">
                  <a:moveTo>
                    <a:pt x="211" y="22"/>
                  </a:moveTo>
                  <a:cubicBezTo>
                    <a:pt x="196" y="22"/>
                    <a:pt x="196" y="22"/>
                    <a:pt x="196" y="22"/>
                  </a:cubicBezTo>
                  <a:cubicBezTo>
                    <a:pt x="196" y="12"/>
                    <a:pt x="196" y="12"/>
                    <a:pt x="196" y="12"/>
                  </a:cubicBezTo>
                  <a:cubicBezTo>
                    <a:pt x="196" y="6"/>
                    <a:pt x="191" y="0"/>
                    <a:pt x="184" y="0"/>
                  </a:cubicBezTo>
                  <a:cubicBezTo>
                    <a:pt x="177" y="0"/>
                    <a:pt x="172" y="6"/>
                    <a:pt x="172" y="12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130" y="22"/>
                    <a:pt x="130" y="22"/>
                    <a:pt x="130" y="22"/>
                  </a:cubicBezTo>
                  <a:cubicBezTo>
                    <a:pt x="130" y="12"/>
                    <a:pt x="130" y="12"/>
                    <a:pt x="130" y="12"/>
                  </a:cubicBezTo>
                  <a:cubicBezTo>
                    <a:pt x="130" y="6"/>
                    <a:pt x="125" y="0"/>
                    <a:pt x="118" y="0"/>
                  </a:cubicBezTo>
                  <a:cubicBezTo>
                    <a:pt x="111" y="0"/>
                    <a:pt x="106" y="6"/>
                    <a:pt x="106" y="12"/>
                  </a:cubicBezTo>
                  <a:cubicBezTo>
                    <a:pt x="106" y="22"/>
                    <a:pt x="106" y="22"/>
                    <a:pt x="106" y="22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6"/>
                    <a:pt x="59" y="0"/>
                    <a:pt x="52" y="0"/>
                  </a:cubicBezTo>
                  <a:cubicBezTo>
                    <a:pt x="46" y="0"/>
                    <a:pt x="40" y="6"/>
                    <a:pt x="40" y="1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12" y="22"/>
                    <a:pt x="0" y="33"/>
                    <a:pt x="0" y="47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0" y="277"/>
                    <a:pt x="12" y="288"/>
                    <a:pt x="26" y="288"/>
                  </a:cubicBezTo>
                  <a:cubicBezTo>
                    <a:pt x="211" y="288"/>
                    <a:pt x="211" y="288"/>
                    <a:pt x="211" y="288"/>
                  </a:cubicBezTo>
                  <a:cubicBezTo>
                    <a:pt x="225" y="288"/>
                    <a:pt x="236" y="277"/>
                    <a:pt x="236" y="262"/>
                  </a:cubicBezTo>
                  <a:cubicBezTo>
                    <a:pt x="236" y="47"/>
                    <a:pt x="236" y="47"/>
                    <a:pt x="236" y="47"/>
                  </a:cubicBezTo>
                  <a:cubicBezTo>
                    <a:pt x="236" y="33"/>
                    <a:pt x="225" y="22"/>
                    <a:pt x="211" y="22"/>
                  </a:cubicBezTo>
                  <a:close/>
                  <a:moveTo>
                    <a:pt x="211" y="260"/>
                  </a:moveTo>
                  <a:cubicBezTo>
                    <a:pt x="26" y="260"/>
                    <a:pt x="26" y="260"/>
                    <a:pt x="26" y="26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40" y="58"/>
                    <a:pt x="40" y="58"/>
                    <a:pt x="40" y="58"/>
                  </a:cubicBezTo>
                  <a:cubicBezTo>
                    <a:pt x="40" y="65"/>
                    <a:pt x="46" y="70"/>
                    <a:pt x="52" y="70"/>
                  </a:cubicBezTo>
                  <a:cubicBezTo>
                    <a:pt x="59" y="70"/>
                    <a:pt x="65" y="65"/>
                    <a:pt x="65" y="58"/>
                  </a:cubicBezTo>
                  <a:cubicBezTo>
                    <a:pt x="65" y="49"/>
                    <a:pt x="65" y="49"/>
                    <a:pt x="65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58"/>
                    <a:pt x="106" y="58"/>
                    <a:pt x="106" y="58"/>
                  </a:cubicBezTo>
                  <a:cubicBezTo>
                    <a:pt x="106" y="65"/>
                    <a:pt x="111" y="70"/>
                    <a:pt x="118" y="70"/>
                  </a:cubicBezTo>
                  <a:cubicBezTo>
                    <a:pt x="125" y="70"/>
                    <a:pt x="130" y="65"/>
                    <a:pt x="130" y="58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72" y="49"/>
                    <a:pt x="172" y="49"/>
                    <a:pt x="172" y="49"/>
                  </a:cubicBezTo>
                  <a:cubicBezTo>
                    <a:pt x="172" y="58"/>
                    <a:pt x="172" y="58"/>
                    <a:pt x="172" y="58"/>
                  </a:cubicBezTo>
                  <a:cubicBezTo>
                    <a:pt x="172" y="65"/>
                    <a:pt x="177" y="70"/>
                    <a:pt x="184" y="70"/>
                  </a:cubicBezTo>
                  <a:cubicBezTo>
                    <a:pt x="191" y="70"/>
                    <a:pt x="196" y="65"/>
                    <a:pt x="196" y="58"/>
                  </a:cubicBezTo>
                  <a:cubicBezTo>
                    <a:pt x="196" y="49"/>
                    <a:pt x="196" y="49"/>
                    <a:pt x="196" y="49"/>
                  </a:cubicBezTo>
                  <a:cubicBezTo>
                    <a:pt x="211" y="49"/>
                    <a:pt x="211" y="49"/>
                    <a:pt x="211" y="49"/>
                  </a:cubicBezTo>
                  <a:lnTo>
                    <a:pt x="211" y="2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2186974" y="2589586"/>
            <a:ext cx="381581" cy="412391"/>
            <a:chOff x="2008188" y="361950"/>
            <a:chExt cx="255588" cy="276225"/>
          </a:xfrm>
          <a:solidFill>
            <a:schemeClr val="bg1"/>
          </a:solidFill>
        </p:grpSpPr>
        <p:sp>
          <p:nvSpPr>
            <p:cNvPr id="90" name="Freeform 281"/>
            <p:cNvSpPr>
              <a:spLocks noEditPoints="1"/>
            </p:cNvSpPr>
            <p:nvPr/>
          </p:nvSpPr>
          <p:spPr bwMode="auto">
            <a:xfrm>
              <a:off x="2008188" y="361950"/>
              <a:ext cx="255588" cy="276225"/>
            </a:xfrm>
            <a:custGeom>
              <a:avLst/>
              <a:gdLst>
                <a:gd name="T0" fmla="*/ 237 w 266"/>
                <a:gd name="T1" fmla="*/ 24 h 288"/>
                <a:gd name="T2" fmla="*/ 221 w 266"/>
                <a:gd name="T3" fmla="*/ 24 h 288"/>
                <a:gd name="T4" fmla="*/ 221 w 266"/>
                <a:gd name="T5" fmla="*/ 14 h 288"/>
                <a:gd name="T6" fmla="*/ 207 w 266"/>
                <a:gd name="T7" fmla="*/ 0 h 288"/>
                <a:gd name="T8" fmla="*/ 193 w 266"/>
                <a:gd name="T9" fmla="*/ 14 h 288"/>
                <a:gd name="T10" fmla="*/ 193 w 266"/>
                <a:gd name="T11" fmla="*/ 24 h 288"/>
                <a:gd name="T12" fmla="*/ 146 w 266"/>
                <a:gd name="T13" fmla="*/ 24 h 288"/>
                <a:gd name="T14" fmla="*/ 146 w 266"/>
                <a:gd name="T15" fmla="*/ 14 h 288"/>
                <a:gd name="T16" fmla="*/ 133 w 266"/>
                <a:gd name="T17" fmla="*/ 0 h 288"/>
                <a:gd name="T18" fmla="*/ 119 w 266"/>
                <a:gd name="T19" fmla="*/ 14 h 288"/>
                <a:gd name="T20" fmla="*/ 119 w 266"/>
                <a:gd name="T21" fmla="*/ 24 h 288"/>
                <a:gd name="T22" fmla="*/ 73 w 266"/>
                <a:gd name="T23" fmla="*/ 24 h 288"/>
                <a:gd name="T24" fmla="*/ 73 w 266"/>
                <a:gd name="T25" fmla="*/ 14 h 288"/>
                <a:gd name="T26" fmla="*/ 59 w 266"/>
                <a:gd name="T27" fmla="*/ 0 h 288"/>
                <a:gd name="T28" fmla="*/ 45 w 266"/>
                <a:gd name="T29" fmla="*/ 14 h 288"/>
                <a:gd name="T30" fmla="*/ 45 w 266"/>
                <a:gd name="T31" fmla="*/ 24 h 288"/>
                <a:gd name="T32" fmla="*/ 29 w 266"/>
                <a:gd name="T33" fmla="*/ 24 h 288"/>
                <a:gd name="T34" fmla="*/ 0 w 266"/>
                <a:gd name="T35" fmla="*/ 53 h 288"/>
                <a:gd name="T36" fmla="*/ 0 w 266"/>
                <a:gd name="T37" fmla="*/ 259 h 288"/>
                <a:gd name="T38" fmla="*/ 29 w 266"/>
                <a:gd name="T39" fmla="*/ 288 h 288"/>
                <a:gd name="T40" fmla="*/ 237 w 266"/>
                <a:gd name="T41" fmla="*/ 288 h 288"/>
                <a:gd name="T42" fmla="*/ 266 w 266"/>
                <a:gd name="T43" fmla="*/ 259 h 288"/>
                <a:gd name="T44" fmla="*/ 266 w 266"/>
                <a:gd name="T45" fmla="*/ 53 h 288"/>
                <a:gd name="T46" fmla="*/ 237 w 266"/>
                <a:gd name="T47" fmla="*/ 24 h 288"/>
                <a:gd name="T48" fmla="*/ 237 w 266"/>
                <a:gd name="T49" fmla="*/ 257 h 288"/>
                <a:gd name="T50" fmla="*/ 29 w 266"/>
                <a:gd name="T51" fmla="*/ 257 h 288"/>
                <a:gd name="T52" fmla="*/ 29 w 266"/>
                <a:gd name="T53" fmla="*/ 55 h 288"/>
                <a:gd name="T54" fmla="*/ 45 w 266"/>
                <a:gd name="T55" fmla="*/ 55 h 288"/>
                <a:gd name="T56" fmla="*/ 45 w 266"/>
                <a:gd name="T57" fmla="*/ 65 h 288"/>
                <a:gd name="T58" fmla="*/ 59 w 266"/>
                <a:gd name="T59" fmla="*/ 79 h 288"/>
                <a:gd name="T60" fmla="*/ 73 w 266"/>
                <a:gd name="T61" fmla="*/ 65 h 288"/>
                <a:gd name="T62" fmla="*/ 73 w 266"/>
                <a:gd name="T63" fmla="*/ 55 h 288"/>
                <a:gd name="T64" fmla="*/ 119 w 266"/>
                <a:gd name="T65" fmla="*/ 55 h 288"/>
                <a:gd name="T66" fmla="*/ 119 w 266"/>
                <a:gd name="T67" fmla="*/ 65 h 288"/>
                <a:gd name="T68" fmla="*/ 133 w 266"/>
                <a:gd name="T69" fmla="*/ 79 h 288"/>
                <a:gd name="T70" fmla="*/ 146 w 266"/>
                <a:gd name="T71" fmla="*/ 65 h 288"/>
                <a:gd name="T72" fmla="*/ 146 w 266"/>
                <a:gd name="T73" fmla="*/ 55 h 288"/>
                <a:gd name="T74" fmla="*/ 193 w 266"/>
                <a:gd name="T75" fmla="*/ 55 h 288"/>
                <a:gd name="T76" fmla="*/ 193 w 266"/>
                <a:gd name="T77" fmla="*/ 65 h 288"/>
                <a:gd name="T78" fmla="*/ 207 w 266"/>
                <a:gd name="T79" fmla="*/ 79 h 288"/>
                <a:gd name="T80" fmla="*/ 221 w 266"/>
                <a:gd name="T81" fmla="*/ 65 h 288"/>
                <a:gd name="T82" fmla="*/ 221 w 266"/>
                <a:gd name="T83" fmla="*/ 55 h 288"/>
                <a:gd name="T84" fmla="*/ 237 w 266"/>
                <a:gd name="T85" fmla="*/ 55 h 288"/>
                <a:gd name="T86" fmla="*/ 237 w 266"/>
                <a:gd name="T87" fmla="*/ 257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6" h="288">
                  <a:moveTo>
                    <a:pt x="237" y="24"/>
                  </a:moveTo>
                  <a:cubicBezTo>
                    <a:pt x="221" y="24"/>
                    <a:pt x="221" y="24"/>
                    <a:pt x="221" y="24"/>
                  </a:cubicBezTo>
                  <a:cubicBezTo>
                    <a:pt x="221" y="14"/>
                    <a:pt x="221" y="14"/>
                    <a:pt x="221" y="14"/>
                  </a:cubicBezTo>
                  <a:cubicBezTo>
                    <a:pt x="221" y="6"/>
                    <a:pt x="214" y="0"/>
                    <a:pt x="207" y="0"/>
                  </a:cubicBezTo>
                  <a:cubicBezTo>
                    <a:pt x="199" y="0"/>
                    <a:pt x="193" y="6"/>
                    <a:pt x="193" y="14"/>
                  </a:cubicBezTo>
                  <a:cubicBezTo>
                    <a:pt x="193" y="24"/>
                    <a:pt x="193" y="24"/>
                    <a:pt x="193" y="24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46" y="14"/>
                    <a:pt x="146" y="14"/>
                    <a:pt x="146" y="14"/>
                  </a:cubicBezTo>
                  <a:cubicBezTo>
                    <a:pt x="146" y="6"/>
                    <a:pt x="140" y="0"/>
                    <a:pt x="133" y="0"/>
                  </a:cubicBezTo>
                  <a:cubicBezTo>
                    <a:pt x="125" y="0"/>
                    <a:pt x="119" y="6"/>
                    <a:pt x="119" y="14"/>
                  </a:cubicBezTo>
                  <a:cubicBezTo>
                    <a:pt x="119" y="24"/>
                    <a:pt x="119" y="24"/>
                    <a:pt x="119" y="24"/>
                  </a:cubicBezTo>
                  <a:cubicBezTo>
                    <a:pt x="73" y="24"/>
                    <a:pt x="73" y="24"/>
                    <a:pt x="73" y="2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6"/>
                    <a:pt x="66" y="0"/>
                    <a:pt x="59" y="0"/>
                  </a:cubicBezTo>
                  <a:cubicBezTo>
                    <a:pt x="51" y="0"/>
                    <a:pt x="45" y="6"/>
                    <a:pt x="45" y="14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13" y="24"/>
                    <a:pt x="0" y="37"/>
                    <a:pt x="0" y="53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0" y="275"/>
                    <a:pt x="13" y="288"/>
                    <a:pt x="29" y="288"/>
                  </a:cubicBezTo>
                  <a:cubicBezTo>
                    <a:pt x="237" y="288"/>
                    <a:pt x="237" y="288"/>
                    <a:pt x="237" y="288"/>
                  </a:cubicBezTo>
                  <a:cubicBezTo>
                    <a:pt x="253" y="288"/>
                    <a:pt x="266" y="275"/>
                    <a:pt x="266" y="259"/>
                  </a:cubicBezTo>
                  <a:cubicBezTo>
                    <a:pt x="266" y="53"/>
                    <a:pt x="266" y="53"/>
                    <a:pt x="266" y="53"/>
                  </a:cubicBezTo>
                  <a:cubicBezTo>
                    <a:pt x="266" y="37"/>
                    <a:pt x="253" y="24"/>
                    <a:pt x="237" y="24"/>
                  </a:cubicBezTo>
                  <a:close/>
                  <a:moveTo>
                    <a:pt x="237" y="257"/>
                  </a:moveTo>
                  <a:cubicBezTo>
                    <a:pt x="29" y="257"/>
                    <a:pt x="29" y="257"/>
                    <a:pt x="29" y="257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45" y="73"/>
                    <a:pt x="51" y="79"/>
                    <a:pt x="59" y="79"/>
                  </a:cubicBezTo>
                  <a:cubicBezTo>
                    <a:pt x="66" y="79"/>
                    <a:pt x="73" y="73"/>
                    <a:pt x="73" y="65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119" y="55"/>
                    <a:pt x="119" y="55"/>
                    <a:pt x="119" y="55"/>
                  </a:cubicBezTo>
                  <a:cubicBezTo>
                    <a:pt x="119" y="65"/>
                    <a:pt x="119" y="65"/>
                    <a:pt x="119" y="65"/>
                  </a:cubicBezTo>
                  <a:cubicBezTo>
                    <a:pt x="119" y="73"/>
                    <a:pt x="125" y="79"/>
                    <a:pt x="133" y="79"/>
                  </a:cubicBezTo>
                  <a:cubicBezTo>
                    <a:pt x="140" y="79"/>
                    <a:pt x="146" y="73"/>
                    <a:pt x="146" y="65"/>
                  </a:cubicBezTo>
                  <a:cubicBezTo>
                    <a:pt x="146" y="55"/>
                    <a:pt x="146" y="55"/>
                    <a:pt x="146" y="55"/>
                  </a:cubicBezTo>
                  <a:cubicBezTo>
                    <a:pt x="193" y="55"/>
                    <a:pt x="193" y="55"/>
                    <a:pt x="193" y="55"/>
                  </a:cubicBezTo>
                  <a:cubicBezTo>
                    <a:pt x="193" y="65"/>
                    <a:pt x="193" y="65"/>
                    <a:pt x="193" y="65"/>
                  </a:cubicBezTo>
                  <a:cubicBezTo>
                    <a:pt x="193" y="73"/>
                    <a:pt x="199" y="79"/>
                    <a:pt x="207" y="79"/>
                  </a:cubicBezTo>
                  <a:cubicBezTo>
                    <a:pt x="214" y="79"/>
                    <a:pt x="221" y="73"/>
                    <a:pt x="221" y="65"/>
                  </a:cubicBezTo>
                  <a:cubicBezTo>
                    <a:pt x="221" y="55"/>
                    <a:pt x="221" y="55"/>
                    <a:pt x="221" y="55"/>
                  </a:cubicBezTo>
                  <a:cubicBezTo>
                    <a:pt x="237" y="55"/>
                    <a:pt x="237" y="55"/>
                    <a:pt x="237" y="55"/>
                  </a:cubicBezTo>
                  <a:lnTo>
                    <a:pt x="237" y="2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Freeform 282"/>
            <p:cNvSpPr/>
            <p:nvPr/>
          </p:nvSpPr>
          <p:spPr bwMode="auto">
            <a:xfrm>
              <a:off x="2063751" y="466725"/>
              <a:ext cx="144463" cy="106362"/>
            </a:xfrm>
            <a:custGeom>
              <a:avLst/>
              <a:gdLst>
                <a:gd name="T0" fmla="*/ 133 w 150"/>
                <a:gd name="T1" fmla="*/ 3 h 111"/>
                <a:gd name="T2" fmla="*/ 124 w 150"/>
                <a:gd name="T3" fmla="*/ 3 h 111"/>
                <a:gd name="T4" fmla="*/ 58 w 150"/>
                <a:gd name="T5" fmla="*/ 69 h 111"/>
                <a:gd name="T6" fmla="*/ 50 w 150"/>
                <a:gd name="T7" fmla="*/ 69 h 111"/>
                <a:gd name="T8" fmla="*/ 25 w 150"/>
                <a:gd name="T9" fmla="*/ 45 h 111"/>
                <a:gd name="T10" fmla="*/ 17 w 150"/>
                <a:gd name="T11" fmla="*/ 45 h 111"/>
                <a:gd name="T12" fmla="*/ 2 w 150"/>
                <a:gd name="T13" fmla="*/ 60 h 111"/>
                <a:gd name="T14" fmla="*/ 2 w 150"/>
                <a:gd name="T15" fmla="*/ 68 h 111"/>
                <a:gd name="T16" fmla="*/ 40 w 150"/>
                <a:gd name="T17" fmla="*/ 106 h 111"/>
                <a:gd name="T18" fmla="*/ 50 w 150"/>
                <a:gd name="T19" fmla="*/ 111 h 111"/>
                <a:gd name="T20" fmla="*/ 57 w 150"/>
                <a:gd name="T21" fmla="*/ 111 h 111"/>
                <a:gd name="T22" fmla="*/ 67 w 150"/>
                <a:gd name="T23" fmla="*/ 106 h 111"/>
                <a:gd name="T24" fmla="*/ 148 w 150"/>
                <a:gd name="T25" fmla="*/ 26 h 111"/>
                <a:gd name="T26" fmla="*/ 148 w 150"/>
                <a:gd name="T27" fmla="*/ 17 h 111"/>
                <a:gd name="T28" fmla="*/ 133 w 150"/>
                <a:gd name="T29" fmla="*/ 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0" h="111">
                  <a:moveTo>
                    <a:pt x="133" y="3"/>
                  </a:moveTo>
                  <a:cubicBezTo>
                    <a:pt x="131" y="0"/>
                    <a:pt x="127" y="0"/>
                    <a:pt x="124" y="3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56" y="71"/>
                    <a:pt x="52" y="71"/>
                    <a:pt x="50" y="69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3" y="43"/>
                    <a:pt x="19" y="43"/>
                    <a:pt x="17" y="45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0" y="62"/>
                    <a:pt x="0" y="66"/>
                    <a:pt x="2" y="68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2" y="109"/>
                    <a:pt x="47" y="111"/>
                    <a:pt x="50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60" y="111"/>
                    <a:pt x="65" y="109"/>
                    <a:pt x="67" y="106"/>
                  </a:cubicBezTo>
                  <a:cubicBezTo>
                    <a:pt x="148" y="26"/>
                    <a:pt x="148" y="26"/>
                    <a:pt x="148" y="26"/>
                  </a:cubicBezTo>
                  <a:cubicBezTo>
                    <a:pt x="150" y="23"/>
                    <a:pt x="150" y="20"/>
                    <a:pt x="148" y="17"/>
                  </a:cubicBezTo>
                  <a:lnTo>
                    <a:pt x="133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1670229" y="3500509"/>
            <a:ext cx="300999" cy="421872"/>
            <a:chOff x="2584451" y="355600"/>
            <a:chExt cx="201613" cy="282575"/>
          </a:xfrm>
          <a:solidFill>
            <a:schemeClr val="bg1"/>
          </a:solidFill>
        </p:grpSpPr>
        <p:sp>
          <p:nvSpPr>
            <p:cNvPr id="93" name="Freeform 318"/>
            <p:cNvSpPr>
              <a:spLocks noEditPoints="1"/>
            </p:cNvSpPr>
            <p:nvPr/>
          </p:nvSpPr>
          <p:spPr bwMode="auto">
            <a:xfrm>
              <a:off x="2584451" y="355600"/>
              <a:ext cx="201613" cy="282575"/>
            </a:xfrm>
            <a:custGeom>
              <a:avLst/>
              <a:gdLst>
                <a:gd name="T0" fmla="*/ 205 w 211"/>
                <a:gd name="T1" fmla="*/ 64 h 295"/>
                <a:gd name="T2" fmla="*/ 62 w 211"/>
                <a:gd name="T3" fmla="*/ 11 h 295"/>
                <a:gd name="T4" fmla="*/ 11 w 211"/>
                <a:gd name="T5" fmla="*/ 19 h 295"/>
                <a:gd name="T6" fmla="*/ 1 w 211"/>
                <a:gd name="T7" fmla="*/ 45 h 295"/>
                <a:gd name="T8" fmla="*/ 1 w 211"/>
                <a:gd name="T9" fmla="*/ 50 h 295"/>
                <a:gd name="T10" fmla="*/ 1 w 211"/>
                <a:gd name="T11" fmla="*/ 228 h 295"/>
                <a:gd name="T12" fmla="*/ 7 w 211"/>
                <a:gd name="T13" fmla="*/ 237 h 295"/>
                <a:gd name="T14" fmla="*/ 154 w 211"/>
                <a:gd name="T15" fmla="*/ 295 h 295"/>
                <a:gd name="T16" fmla="*/ 157 w 211"/>
                <a:gd name="T17" fmla="*/ 295 h 295"/>
                <a:gd name="T18" fmla="*/ 163 w 211"/>
                <a:gd name="T19" fmla="*/ 294 h 295"/>
                <a:gd name="T20" fmla="*/ 167 w 211"/>
                <a:gd name="T21" fmla="*/ 286 h 295"/>
                <a:gd name="T22" fmla="*/ 167 w 211"/>
                <a:gd name="T23" fmla="*/ 281 h 295"/>
                <a:gd name="T24" fmla="*/ 196 w 211"/>
                <a:gd name="T25" fmla="*/ 253 h 295"/>
                <a:gd name="T26" fmla="*/ 202 w 211"/>
                <a:gd name="T27" fmla="*/ 256 h 295"/>
                <a:gd name="T28" fmla="*/ 211 w 211"/>
                <a:gd name="T29" fmla="*/ 246 h 295"/>
                <a:gd name="T30" fmla="*/ 211 w 211"/>
                <a:gd name="T31" fmla="*/ 73 h 295"/>
                <a:gd name="T32" fmla="*/ 205 w 211"/>
                <a:gd name="T33" fmla="*/ 64 h 295"/>
                <a:gd name="T34" fmla="*/ 24 w 211"/>
                <a:gd name="T35" fmla="*/ 33 h 295"/>
                <a:gd name="T36" fmla="*/ 55 w 211"/>
                <a:gd name="T37" fmla="*/ 28 h 295"/>
                <a:gd name="T38" fmla="*/ 55 w 211"/>
                <a:gd name="T39" fmla="*/ 28 h 295"/>
                <a:gd name="T40" fmla="*/ 187 w 211"/>
                <a:gd name="T41" fmla="*/ 78 h 295"/>
                <a:gd name="T42" fmla="*/ 158 w 211"/>
                <a:gd name="T43" fmla="*/ 105 h 295"/>
                <a:gd name="T44" fmla="*/ 21 w 211"/>
                <a:gd name="T45" fmla="*/ 49 h 295"/>
                <a:gd name="T46" fmla="*/ 20 w 211"/>
                <a:gd name="T47" fmla="*/ 44 h 295"/>
                <a:gd name="T48" fmla="*/ 24 w 211"/>
                <a:gd name="T49" fmla="*/ 33 h 295"/>
                <a:gd name="T50" fmla="*/ 148 w 211"/>
                <a:gd name="T51" fmla="*/ 272 h 295"/>
                <a:gd name="T52" fmla="*/ 20 w 211"/>
                <a:gd name="T53" fmla="*/ 222 h 295"/>
                <a:gd name="T54" fmla="*/ 20 w 211"/>
                <a:gd name="T55" fmla="*/ 69 h 295"/>
                <a:gd name="T56" fmla="*/ 148 w 211"/>
                <a:gd name="T57" fmla="*/ 121 h 295"/>
                <a:gd name="T58" fmla="*/ 148 w 211"/>
                <a:gd name="T59" fmla="*/ 272 h 295"/>
                <a:gd name="T60" fmla="*/ 167 w 211"/>
                <a:gd name="T61" fmla="*/ 115 h 295"/>
                <a:gd name="T62" fmla="*/ 192 w 211"/>
                <a:gd name="T63" fmla="*/ 91 h 295"/>
                <a:gd name="T64" fmla="*/ 192 w 211"/>
                <a:gd name="T65" fmla="*/ 239 h 295"/>
                <a:gd name="T66" fmla="*/ 167 w 211"/>
                <a:gd name="T67" fmla="*/ 263 h 295"/>
                <a:gd name="T68" fmla="*/ 167 w 211"/>
                <a:gd name="T69" fmla="*/ 115 h 295"/>
                <a:gd name="T70" fmla="*/ 167 w 211"/>
                <a:gd name="T71" fmla="*/ 11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1" h="295">
                  <a:moveTo>
                    <a:pt x="205" y="64"/>
                  </a:moveTo>
                  <a:cubicBezTo>
                    <a:pt x="62" y="11"/>
                    <a:pt x="62" y="11"/>
                    <a:pt x="62" y="11"/>
                  </a:cubicBezTo>
                  <a:cubicBezTo>
                    <a:pt x="59" y="9"/>
                    <a:pt x="32" y="0"/>
                    <a:pt x="11" y="19"/>
                  </a:cubicBezTo>
                  <a:cubicBezTo>
                    <a:pt x="4" y="25"/>
                    <a:pt x="0" y="35"/>
                    <a:pt x="1" y="45"/>
                  </a:cubicBezTo>
                  <a:cubicBezTo>
                    <a:pt x="1" y="46"/>
                    <a:pt x="1" y="48"/>
                    <a:pt x="1" y="50"/>
                  </a:cubicBezTo>
                  <a:cubicBezTo>
                    <a:pt x="1" y="228"/>
                    <a:pt x="1" y="228"/>
                    <a:pt x="1" y="228"/>
                  </a:cubicBezTo>
                  <a:cubicBezTo>
                    <a:pt x="1" y="232"/>
                    <a:pt x="4" y="236"/>
                    <a:pt x="7" y="237"/>
                  </a:cubicBezTo>
                  <a:cubicBezTo>
                    <a:pt x="154" y="295"/>
                    <a:pt x="154" y="295"/>
                    <a:pt x="154" y="295"/>
                  </a:cubicBezTo>
                  <a:cubicBezTo>
                    <a:pt x="155" y="295"/>
                    <a:pt x="156" y="295"/>
                    <a:pt x="157" y="295"/>
                  </a:cubicBezTo>
                  <a:cubicBezTo>
                    <a:pt x="159" y="295"/>
                    <a:pt x="161" y="295"/>
                    <a:pt x="163" y="294"/>
                  </a:cubicBezTo>
                  <a:cubicBezTo>
                    <a:pt x="165" y="292"/>
                    <a:pt x="167" y="289"/>
                    <a:pt x="167" y="286"/>
                  </a:cubicBezTo>
                  <a:cubicBezTo>
                    <a:pt x="167" y="281"/>
                    <a:pt x="167" y="281"/>
                    <a:pt x="167" y="281"/>
                  </a:cubicBezTo>
                  <a:cubicBezTo>
                    <a:pt x="196" y="253"/>
                    <a:pt x="196" y="253"/>
                    <a:pt x="196" y="253"/>
                  </a:cubicBezTo>
                  <a:cubicBezTo>
                    <a:pt x="197" y="255"/>
                    <a:pt x="200" y="256"/>
                    <a:pt x="202" y="256"/>
                  </a:cubicBezTo>
                  <a:cubicBezTo>
                    <a:pt x="207" y="256"/>
                    <a:pt x="211" y="251"/>
                    <a:pt x="211" y="246"/>
                  </a:cubicBezTo>
                  <a:cubicBezTo>
                    <a:pt x="211" y="73"/>
                    <a:pt x="211" y="73"/>
                    <a:pt x="211" y="73"/>
                  </a:cubicBezTo>
                  <a:cubicBezTo>
                    <a:pt x="211" y="69"/>
                    <a:pt x="209" y="65"/>
                    <a:pt x="205" y="64"/>
                  </a:cubicBezTo>
                  <a:close/>
                  <a:moveTo>
                    <a:pt x="24" y="33"/>
                  </a:moveTo>
                  <a:cubicBezTo>
                    <a:pt x="37" y="21"/>
                    <a:pt x="54" y="28"/>
                    <a:pt x="55" y="28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187" y="78"/>
                    <a:pt x="187" y="78"/>
                    <a:pt x="187" y="78"/>
                  </a:cubicBezTo>
                  <a:cubicBezTo>
                    <a:pt x="158" y="105"/>
                    <a:pt x="158" y="105"/>
                    <a:pt x="158" y="105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0" y="48"/>
                    <a:pt x="20" y="46"/>
                    <a:pt x="20" y="44"/>
                  </a:cubicBezTo>
                  <a:cubicBezTo>
                    <a:pt x="20" y="40"/>
                    <a:pt x="21" y="36"/>
                    <a:pt x="24" y="33"/>
                  </a:cubicBezTo>
                  <a:close/>
                  <a:moveTo>
                    <a:pt x="148" y="272"/>
                  </a:moveTo>
                  <a:cubicBezTo>
                    <a:pt x="20" y="222"/>
                    <a:pt x="20" y="222"/>
                    <a:pt x="20" y="222"/>
                  </a:cubicBezTo>
                  <a:cubicBezTo>
                    <a:pt x="20" y="69"/>
                    <a:pt x="20" y="69"/>
                    <a:pt x="20" y="69"/>
                  </a:cubicBezTo>
                  <a:cubicBezTo>
                    <a:pt x="148" y="121"/>
                    <a:pt x="148" y="121"/>
                    <a:pt x="148" y="121"/>
                  </a:cubicBezTo>
                  <a:lnTo>
                    <a:pt x="148" y="272"/>
                  </a:lnTo>
                  <a:close/>
                  <a:moveTo>
                    <a:pt x="167" y="115"/>
                  </a:moveTo>
                  <a:cubicBezTo>
                    <a:pt x="192" y="91"/>
                    <a:pt x="192" y="91"/>
                    <a:pt x="192" y="91"/>
                  </a:cubicBezTo>
                  <a:cubicBezTo>
                    <a:pt x="192" y="239"/>
                    <a:pt x="192" y="239"/>
                    <a:pt x="192" y="239"/>
                  </a:cubicBezTo>
                  <a:cubicBezTo>
                    <a:pt x="167" y="263"/>
                    <a:pt x="167" y="263"/>
                    <a:pt x="167" y="263"/>
                  </a:cubicBezTo>
                  <a:cubicBezTo>
                    <a:pt x="167" y="115"/>
                    <a:pt x="167" y="115"/>
                    <a:pt x="167" y="115"/>
                  </a:cubicBezTo>
                  <a:cubicBezTo>
                    <a:pt x="167" y="115"/>
                    <a:pt x="167" y="115"/>
                    <a:pt x="167" y="1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4" name="Freeform 319"/>
            <p:cNvSpPr/>
            <p:nvPr/>
          </p:nvSpPr>
          <p:spPr bwMode="auto">
            <a:xfrm>
              <a:off x="2624138" y="468313"/>
              <a:ext cx="79375" cy="42862"/>
            </a:xfrm>
            <a:custGeom>
              <a:avLst/>
              <a:gdLst>
                <a:gd name="T0" fmla="*/ 7 w 83"/>
                <a:gd name="T1" fmla="*/ 19 h 45"/>
                <a:gd name="T2" fmla="*/ 69 w 83"/>
                <a:gd name="T3" fmla="*/ 44 h 45"/>
                <a:gd name="T4" fmla="*/ 72 w 83"/>
                <a:gd name="T5" fmla="*/ 45 h 45"/>
                <a:gd name="T6" fmla="*/ 81 w 83"/>
                <a:gd name="T7" fmla="*/ 39 h 45"/>
                <a:gd name="T8" fmla="*/ 76 w 83"/>
                <a:gd name="T9" fmla="*/ 27 h 45"/>
                <a:gd name="T10" fmla="*/ 14 w 83"/>
                <a:gd name="T11" fmla="*/ 1 h 45"/>
                <a:gd name="T12" fmla="*/ 2 w 83"/>
                <a:gd name="T13" fmla="*/ 7 h 45"/>
                <a:gd name="T14" fmla="*/ 7 w 83"/>
                <a:gd name="T15" fmla="*/ 1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45">
                  <a:moveTo>
                    <a:pt x="7" y="19"/>
                  </a:moveTo>
                  <a:cubicBezTo>
                    <a:pt x="69" y="44"/>
                    <a:pt x="69" y="44"/>
                    <a:pt x="69" y="44"/>
                  </a:cubicBezTo>
                  <a:cubicBezTo>
                    <a:pt x="70" y="45"/>
                    <a:pt x="71" y="45"/>
                    <a:pt x="72" y="45"/>
                  </a:cubicBezTo>
                  <a:cubicBezTo>
                    <a:pt x="76" y="45"/>
                    <a:pt x="79" y="43"/>
                    <a:pt x="81" y="39"/>
                  </a:cubicBezTo>
                  <a:cubicBezTo>
                    <a:pt x="83" y="34"/>
                    <a:pt x="81" y="29"/>
                    <a:pt x="76" y="27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0" y="0"/>
                    <a:pt x="4" y="2"/>
                    <a:pt x="2" y="7"/>
                  </a:cubicBezTo>
                  <a:cubicBezTo>
                    <a:pt x="0" y="12"/>
                    <a:pt x="2" y="17"/>
                    <a:pt x="7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5" name="Freeform 320"/>
            <p:cNvSpPr/>
            <p:nvPr/>
          </p:nvSpPr>
          <p:spPr bwMode="auto">
            <a:xfrm>
              <a:off x="2624138" y="506413"/>
              <a:ext cx="79375" cy="44450"/>
            </a:xfrm>
            <a:custGeom>
              <a:avLst/>
              <a:gdLst>
                <a:gd name="T0" fmla="*/ 7 w 83"/>
                <a:gd name="T1" fmla="*/ 20 h 46"/>
                <a:gd name="T2" fmla="*/ 69 w 83"/>
                <a:gd name="T3" fmla="*/ 45 h 46"/>
                <a:gd name="T4" fmla="*/ 72 w 83"/>
                <a:gd name="T5" fmla="*/ 46 h 46"/>
                <a:gd name="T6" fmla="*/ 81 w 83"/>
                <a:gd name="T7" fmla="*/ 40 h 46"/>
                <a:gd name="T8" fmla="*/ 76 w 83"/>
                <a:gd name="T9" fmla="*/ 27 h 46"/>
                <a:gd name="T10" fmla="*/ 14 w 83"/>
                <a:gd name="T11" fmla="*/ 2 h 46"/>
                <a:gd name="T12" fmla="*/ 2 w 83"/>
                <a:gd name="T13" fmla="*/ 7 h 46"/>
                <a:gd name="T14" fmla="*/ 7 w 83"/>
                <a:gd name="T15" fmla="*/ 2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46">
                  <a:moveTo>
                    <a:pt x="7" y="20"/>
                  </a:moveTo>
                  <a:cubicBezTo>
                    <a:pt x="69" y="45"/>
                    <a:pt x="69" y="45"/>
                    <a:pt x="69" y="45"/>
                  </a:cubicBezTo>
                  <a:cubicBezTo>
                    <a:pt x="70" y="45"/>
                    <a:pt x="71" y="46"/>
                    <a:pt x="72" y="46"/>
                  </a:cubicBezTo>
                  <a:cubicBezTo>
                    <a:pt x="76" y="46"/>
                    <a:pt x="79" y="43"/>
                    <a:pt x="81" y="40"/>
                  </a:cubicBezTo>
                  <a:cubicBezTo>
                    <a:pt x="83" y="35"/>
                    <a:pt x="81" y="29"/>
                    <a:pt x="76" y="27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0" y="0"/>
                    <a:pt x="4" y="3"/>
                    <a:pt x="2" y="7"/>
                  </a:cubicBezTo>
                  <a:cubicBezTo>
                    <a:pt x="0" y="12"/>
                    <a:pt x="2" y="18"/>
                    <a:pt x="7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96" name="TextBox 13"/>
          <p:cNvSpPr txBox="1"/>
          <p:nvPr/>
        </p:nvSpPr>
        <p:spPr>
          <a:xfrm>
            <a:off x="5980611" y="2554268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7" name="TextBox 13"/>
          <p:cNvSpPr txBox="1"/>
          <p:nvPr/>
        </p:nvSpPr>
        <p:spPr>
          <a:xfrm>
            <a:off x="5467553" y="2926080"/>
            <a:ext cx="1393357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8" name="TextBox 13"/>
          <p:cNvSpPr txBox="1"/>
          <p:nvPr/>
        </p:nvSpPr>
        <p:spPr>
          <a:xfrm>
            <a:off x="8006946" y="2554268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9" name="TextBox 13"/>
          <p:cNvSpPr txBox="1"/>
          <p:nvPr/>
        </p:nvSpPr>
        <p:spPr>
          <a:xfrm>
            <a:off x="7493888" y="2926080"/>
            <a:ext cx="1393357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0" name="TextBox 13"/>
          <p:cNvSpPr txBox="1"/>
          <p:nvPr/>
        </p:nvSpPr>
        <p:spPr>
          <a:xfrm>
            <a:off x="10010583" y="2554268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1" name="TextBox 13"/>
          <p:cNvSpPr txBox="1"/>
          <p:nvPr/>
        </p:nvSpPr>
        <p:spPr>
          <a:xfrm>
            <a:off x="9497525" y="2926080"/>
            <a:ext cx="1393357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" name="TextBox 13"/>
          <p:cNvSpPr txBox="1"/>
          <p:nvPr/>
        </p:nvSpPr>
        <p:spPr>
          <a:xfrm>
            <a:off x="5980611" y="4090677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" name="TextBox 13"/>
          <p:cNvSpPr txBox="1"/>
          <p:nvPr/>
        </p:nvSpPr>
        <p:spPr>
          <a:xfrm>
            <a:off x="5467553" y="4462489"/>
            <a:ext cx="1393357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" name="TextBox 13"/>
          <p:cNvSpPr txBox="1"/>
          <p:nvPr/>
        </p:nvSpPr>
        <p:spPr>
          <a:xfrm>
            <a:off x="8006946" y="4090677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5" name="TextBox 13"/>
          <p:cNvSpPr txBox="1"/>
          <p:nvPr/>
        </p:nvSpPr>
        <p:spPr>
          <a:xfrm>
            <a:off x="7493888" y="4462489"/>
            <a:ext cx="1393357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6" name="TextBox 13"/>
          <p:cNvSpPr txBox="1"/>
          <p:nvPr/>
        </p:nvSpPr>
        <p:spPr>
          <a:xfrm>
            <a:off x="10010583" y="4090677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7" name="TextBox 13"/>
          <p:cNvSpPr txBox="1"/>
          <p:nvPr/>
        </p:nvSpPr>
        <p:spPr>
          <a:xfrm>
            <a:off x="9497525" y="4462489"/>
            <a:ext cx="1393357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2000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 bwMode="auto">
          <a:xfrm>
            <a:off x="328614" y="245207"/>
            <a:ext cx="366076" cy="618598"/>
            <a:chOff x="1929095" y="1894435"/>
            <a:chExt cx="1918410" cy="3243622"/>
          </a:xfrm>
          <a:solidFill>
            <a:srgbClr val="DCC075"/>
          </a:solidFill>
        </p:grpSpPr>
        <p:sp>
          <p:nvSpPr>
            <p:cNvPr id="5" name="文本框 4"/>
            <p:cNvSpPr/>
            <p:nvPr/>
          </p:nvSpPr>
          <p:spPr bwMode="auto">
            <a:xfrm>
              <a:off x="2194390" y="1894435"/>
              <a:ext cx="971778" cy="2338201"/>
            </a:xfrm>
            <a:custGeom>
              <a:avLst/>
              <a:gdLst>
                <a:gd name="T0" fmla="*/ 971777 w 971777"/>
                <a:gd name="T1" fmla="*/ 0 h 2338201"/>
                <a:gd name="T2" fmla="*/ 971777 w 971777"/>
                <a:gd name="T3" fmla="*/ 1640624 h 2338201"/>
                <a:gd name="T4" fmla="*/ 437176 w 971777"/>
                <a:gd name="T5" fmla="*/ 2338201 h 2338201"/>
                <a:gd name="T6" fmla="*/ 13352 w 971777"/>
                <a:gd name="T7" fmla="*/ 2338201 h 2338201"/>
                <a:gd name="T8" fmla="*/ 13352 w 971777"/>
                <a:gd name="T9" fmla="*/ 1956908 h 2338201"/>
                <a:gd name="T10" fmla="*/ 492565 w 971777"/>
                <a:gd name="T11" fmla="*/ 1956908 h 2338201"/>
                <a:gd name="T12" fmla="*/ 492565 w 971777"/>
                <a:gd name="T13" fmla="*/ 486631 h 2338201"/>
                <a:gd name="T14" fmla="*/ 0 w 971777"/>
                <a:gd name="T15" fmla="*/ 597903 h 2338201"/>
                <a:gd name="T16" fmla="*/ 0 w 971777"/>
                <a:gd name="T17" fmla="*/ 204741 h 2338201"/>
                <a:gd name="T18" fmla="*/ 971777 w 971777"/>
                <a:gd name="T19" fmla="*/ 0 h 2338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1777" h="2338201">
                  <a:moveTo>
                    <a:pt x="971777" y="0"/>
                  </a:moveTo>
                  <a:lnTo>
                    <a:pt x="971777" y="1640624"/>
                  </a:lnTo>
                  <a:lnTo>
                    <a:pt x="437176" y="2338201"/>
                  </a:lnTo>
                  <a:lnTo>
                    <a:pt x="13352" y="2338201"/>
                  </a:lnTo>
                  <a:lnTo>
                    <a:pt x="13352" y="1956908"/>
                  </a:lnTo>
                  <a:lnTo>
                    <a:pt x="492565" y="1956908"/>
                  </a:lnTo>
                  <a:lnTo>
                    <a:pt x="492565" y="486631"/>
                  </a:lnTo>
                  <a:lnTo>
                    <a:pt x="0" y="597903"/>
                  </a:lnTo>
                  <a:lnTo>
                    <a:pt x="0" y="204741"/>
                  </a:lnTo>
                  <a:lnTo>
                    <a:pt x="97177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 flipH="1">
              <a:off x="1929095" y="2639759"/>
              <a:ext cx="1918410" cy="2498298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文本框 15"/>
          <p:cNvSpPr txBox="1">
            <a:spLocks noChangeArrowheads="1"/>
          </p:cNvSpPr>
          <p:nvPr/>
        </p:nvSpPr>
        <p:spPr bwMode="auto">
          <a:xfrm>
            <a:off x="618490" y="402735"/>
            <a:ext cx="18311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8" name="Oval 39"/>
          <p:cNvSpPr/>
          <p:nvPr/>
        </p:nvSpPr>
        <p:spPr>
          <a:xfrm>
            <a:off x="3162300" y="1905000"/>
            <a:ext cx="933450" cy="933450"/>
          </a:xfrm>
          <a:prstGeom prst="ellipse">
            <a:avLst/>
          </a:prstGeom>
          <a:solidFill>
            <a:srgbClr val="FFFFFF"/>
          </a:solidFill>
          <a:ln w="139700" cap="flat" cmpd="sng" algn="ctr">
            <a:solidFill>
              <a:srgbClr val="DCC07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118CE7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Oval 40"/>
          <p:cNvSpPr/>
          <p:nvPr/>
        </p:nvSpPr>
        <p:spPr>
          <a:xfrm>
            <a:off x="6791325" y="2330450"/>
            <a:ext cx="933450" cy="933450"/>
          </a:xfrm>
          <a:prstGeom prst="ellipse">
            <a:avLst/>
          </a:prstGeom>
          <a:solidFill>
            <a:srgbClr val="FFFFFF"/>
          </a:solidFill>
          <a:ln w="139700" cap="flat" cmpd="sng" algn="ctr">
            <a:solidFill>
              <a:srgbClr val="DCC07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Oval 41"/>
          <p:cNvSpPr/>
          <p:nvPr/>
        </p:nvSpPr>
        <p:spPr>
          <a:xfrm>
            <a:off x="5104992" y="4103103"/>
            <a:ext cx="933450" cy="933450"/>
          </a:xfrm>
          <a:prstGeom prst="ellipse">
            <a:avLst/>
          </a:prstGeom>
          <a:solidFill>
            <a:srgbClr val="FFFFFF"/>
          </a:solidFill>
          <a:ln w="139700" cap="flat" cmpd="sng" algn="ctr">
            <a:solidFill>
              <a:srgbClr val="DCC07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7E7E7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Oval 42"/>
          <p:cNvSpPr/>
          <p:nvPr/>
        </p:nvSpPr>
        <p:spPr>
          <a:xfrm>
            <a:off x="8512287" y="3687178"/>
            <a:ext cx="933450" cy="933450"/>
          </a:xfrm>
          <a:prstGeom prst="ellipse">
            <a:avLst/>
          </a:prstGeom>
          <a:solidFill>
            <a:srgbClr val="FFFFFF"/>
          </a:solidFill>
          <a:ln w="139700" cap="flat" cmpd="sng" algn="ctr">
            <a:solidFill>
              <a:srgbClr val="DCC07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2" name="Straight Connector 43"/>
          <p:cNvCxnSpPr>
            <a:stCxn id="8" idx="4"/>
          </p:cNvCxnSpPr>
          <p:nvPr/>
        </p:nvCxnSpPr>
        <p:spPr>
          <a:xfrm flipH="1">
            <a:off x="0" y="2838450"/>
            <a:ext cx="3629025" cy="0"/>
          </a:xfrm>
          <a:prstGeom prst="line">
            <a:avLst/>
          </a:prstGeom>
          <a:noFill/>
          <a:ln w="139700" cap="flat" cmpd="sng" algn="ctr">
            <a:solidFill>
              <a:srgbClr val="DCC075"/>
            </a:solidFill>
            <a:prstDash val="solid"/>
            <a:miter lim="800000"/>
          </a:ln>
          <a:effectLst/>
        </p:spPr>
      </p:cxnSp>
      <p:cxnSp>
        <p:nvCxnSpPr>
          <p:cNvPr id="13" name="Straight Connector 63"/>
          <p:cNvCxnSpPr/>
          <p:nvPr/>
        </p:nvCxnSpPr>
        <p:spPr>
          <a:xfrm flipH="1">
            <a:off x="0" y="3263900"/>
            <a:ext cx="7258050" cy="0"/>
          </a:xfrm>
          <a:prstGeom prst="line">
            <a:avLst/>
          </a:prstGeom>
          <a:noFill/>
          <a:ln w="139700" cap="flat" cmpd="sng" algn="ctr">
            <a:solidFill>
              <a:srgbClr val="DCC075"/>
            </a:solidFill>
            <a:prstDash val="solid"/>
            <a:miter lim="800000"/>
          </a:ln>
          <a:effectLst/>
        </p:spPr>
      </p:cxnSp>
      <p:cxnSp>
        <p:nvCxnSpPr>
          <p:cNvPr id="14" name="Straight Connector 64"/>
          <p:cNvCxnSpPr/>
          <p:nvPr/>
        </p:nvCxnSpPr>
        <p:spPr>
          <a:xfrm flipH="1">
            <a:off x="0" y="3687178"/>
            <a:ext cx="8921014" cy="0"/>
          </a:xfrm>
          <a:prstGeom prst="line">
            <a:avLst/>
          </a:prstGeom>
          <a:noFill/>
          <a:ln w="139700" cap="flat" cmpd="sng" algn="ctr">
            <a:solidFill>
              <a:srgbClr val="DCC075"/>
            </a:solidFill>
            <a:prstDash val="solid"/>
            <a:miter lim="800000"/>
          </a:ln>
          <a:effectLst/>
        </p:spPr>
      </p:cxnSp>
      <p:cxnSp>
        <p:nvCxnSpPr>
          <p:cNvPr id="15" name="Straight Connector 65"/>
          <p:cNvCxnSpPr>
            <a:stCxn id="10" idx="0"/>
          </p:cNvCxnSpPr>
          <p:nvPr/>
        </p:nvCxnSpPr>
        <p:spPr>
          <a:xfrm flipH="1">
            <a:off x="0" y="4103103"/>
            <a:ext cx="5571717" cy="0"/>
          </a:xfrm>
          <a:prstGeom prst="line">
            <a:avLst/>
          </a:prstGeom>
          <a:noFill/>
          <a:ln w="139700" cap="flat" cmpd="sng" algn="ctr">
            <a:solidFill>
              <a:srgbClr val="DCC075"/>
            </a:solidFill>
            <a:prstDash val="solid"/>
            <a:miter lim="800000"/>
          </a:ln>
          <a:effectLst/>
        </p:spPr>
      </p:cxnSp>
      <p:sp>
        <p:nvSpPr>
          <p:cNvPr id="16" name="Oval 74"/>
          <p:cNvSpPr/>
          <p:nvPr/>
        </p:nvSpPr>
        <p:spPr>
          <a:xfrm>
            <a:off x="1687359" y="4509306"/>
            <a:ext cx="933450" cy="933450"/>
          </a:xfrm>
          <a:prstGeom prst="ellipse">
            <a:avLst/>
          </a:prstGeom>
          <a:solidFill>
            <a:srgbClr val="FFFFFF"/>
          </a:solidFill>
          <a:ln w="139700" cap="flat" cmpd="sng" algn="ctr">
            <a:solidFill>
              <a:srgbClr val="DCC07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7" name="Straight Connector 75"/>
          <p:cNvCxnSpPr>
            <a:stCxn id="16" idx="0"/>
          </p:cNvCxnSpPr>
          <p:nvPr/>
        </p:nvCxnSpPr>
        <p:spPr>
          <a:xfrm flipH="1">
            <a:off x="0" y="4509306"/>
            <a:ext cx="2154084" cy="0"/>
          </a:xfrm>
          <a:prstGeom prst="line">
            <a:avLst/>
          </a:prstGeom>
          <a:noFill/>
          <a:ln w="139700" cap="flat" cmpd="sng" algn="ctr">
            <a:solidFill>
              <a:srgbClr val="DCC075"/>
            </a:solidFill>
            <a:prstDash val="solid"/>
            <a:miter lim="800000"/>
          </a:ln>
          <a:effectLst/>
        </p:spPr>
      </p:cxnSp>
      <p:sp>
        <p:nvSpPr>
          <p:cNvPr id="18" name="TextBox 13"/>
          <p:cNvSpPr txBox="1"/>
          <p:nvPr/>
        </p:nvSpPr>
        <p:spPr>
          <a:xfrm>
            <a:off x="4264625" y="2053522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4359742" y="2320596"/>
            <a:ext cx="2002957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7929975" y="2478972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8025092" y="2746046"/>
            <a:ext cx="2002957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9627672" y="3835700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9722789" y="4102774"/>
            <a:ext cx="2002957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226327" y="4400147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6321444" y="4667221"/>
            <a:ext cx="2002957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2808694" y="4657828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2903811" y="4924902"/>
            <a:ext cx="2002957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2000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3763015" y="1330738"/>
            <a:ext cx="4665970" cy="4231408"/>
            <a:chOff x="1954070" y="1465943"/>
            <a:chExt cx="4994276" cy="4529138"/>
          </a:xfrm>
          <a:solidFill>
            <a:srgbClr val="DCC075">
              <a:alpha val="76000"/>
            </a:srgbClr>
          </a:solidFill>
        </p:grpSpPr>
        <p:sp>
          <p:nvSpPr>
            <p:cNvPr id="6" name="Freeform 140"/>
            <p:cNvSpPr/>
            <p:nvPr/>
          </p:nvSpPr>
          <p:spPr bwMode="auto">
            <a:xfrm>
              <a:off x="2347770" y="1907268"/>
              <a:ext cx="523875" cy="515938"/>
            </a:xfrm>
            <a:custGeom>
              <a:avLst/>
              <a:gdLst>
                <a:gd name="T0" fmla="*/ 17 w 56"/>
                <a:gd name="T1" fmla="*/ 52 h 55"/>
                <a:gd name="T2" fmla="*/ 34 w 56"/>
                <a:gd name="T3" fmla="*/ 50 h 55"/>
                <a:gd name="T4" fmla="*/ 52 w 56"/>
                <a:gd name="T5" fmla="*/ 40 h 55"/>
                <a:gd name="T6" fmla="*/ 56 w 56"/>
                <a:gd name="T7" fmla="*/ 33 h 55"/>
                <a:gd name="T8" fmla="*/ 52 w 56"/>
                <a:gd name="T9" fmla="*/ 33 h 55"/>
                <a:gd name="T10" fmla="*/ 20 w 56"/>
                <a:gd name="T11" fmla="*/ 36 h 55"/>
                <a:gd name="T12" fmla="*/ 19 w 56"/>
                <a:gd name="T13" fmla="*/ 23 h 55"/>
                <a:gd name="T14" fmla="*/ 17 w 56"/>
                <a:gd name="T15" fmla="*/ 14 h 55"/>
                <a:gd name="T16" fmla="*/ 13 w 56"/>
                <a:gd name="T17" fmla="*/ 1 h 55"/>
                <a:gd name="T18" fmla="*/ 13 w 56"/>
                <a:gd name="T19" fmla="*/ 0 h 55"/>
                <a:gd name="T20" fmla="*/ 7 w 56"/>
                <a:gd name="T21" fmla="*/ 16 h 55"/>
                <a:gd name="T22" fmla="*/ 8 w 56"/>
                <a:gd name="T23" fmla="*/ 55 h 55"/>
                <a:gd name="T24" fmla="*/ 17 w 56"/>
                <a:gd name="T25" fmla="*/ 5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55">
                  <a:moveTo>
                    <a:pt x="17" y="52"/>
                  </a:moveTo>
                  <a:cubicBezTo>
                    <a:pt x="22" y="51"/>
                    <a:pt x="28" y="51"/>
                    <a:pt x="34" y="50"/>
                  </a:cubicBezTo>
                  <a:cubicBezTo>
                    <a:pt x="42" y="49"/>
                    <a:pt x="48" y="45"/>
                    <a:pt x="52" y="40"/>
                  </a:cubicBezTo>
                  <a:cubicBezTo>
                    <a:pt x="54" y="38"/>
                    <a:pt x="55" y="35"/>
                    <a:pt x="56" y="33"/>
                  </a:cubicBezTo>
                  <a:cubicBezTo>
                    <a:pt x="55" y="33"/>
                    <a:pt x="54" y="33"/>
                    <a:pt x="52" y="33"/>
                  </a:cubicBezTo>
                  <a:cubicBezTo>
                    <a:pt x="42" y="35"/>
                    <a:pt x="29" y="36"/>
                    <a:pt x="20" y="36"/>
                  </a:cubicBezTo>
                  <a:cubicBezTo>
                    <a:pt x="20" y="32"/>
                    <a:pt x="20" y="28"/>
                    <a:pt x="19" y="23"/>
                  </a:cubicBezTo>
                  <a:cubicBezTo>
                    <a:pt x="19" y="20"/>
                    <a:pt x="18" y="17"/>
                    <a:pt x="17" y="14"/>
                  </a:cubicBezTo>
                  <a:cubicBezTo>
                    <a:pt x="15" y="10"/>
                    <a:pt x="13" y="5"/>
                    <a:pt x="13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0" y="5"/>
                    <a:pt x="10" y="11"/>
                    <a:pt x="7" y="16"/>
                  </a:cubicBezTo>
                  <a:cubicBezTo>
                    <a:pt x="3" y="29"/>
                    <a:pt x="0" y="43"/>
                    <a:pt x="8" y="55"/>
                  </a:cubicBezTo>
                  <a:cubicBezTo>
                    <a:pt x="10" y="53"/>
                    <a:pt x="13" y="52"/>
                    <a:pt x="17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7" name="Freeform 141"/>
            <p:cNvSpPr/>
            <p:nvPr/>
          </p:nvSpPr>
          <p:spPr bwMode="auto">
            <a:xfrm>
              <a:off x="2516045" y="1578656"/>
              <a:ext cx="523875" cy="609600"/>
            </a:xfrm>
            <a:custGeom>
              <a:avLst/>
              <a:gdLst>
                <a:gd name="T0" fmla="*/ 34 w 56"/>
                <a:gd name="T1" fmla="*/ 61 h 65"/>
                <a:gd name="T2" fmla="*/ 43 w 56"/>
                <a:gd name="T3" fmla="*/ 57 h 65"/>
                <a:gd name="T4" fmla="*/ 45 w 56"/>
                <a:gd name="T5" fmla="*/ 56 h 65"/>
                <a:gd name="T6" fmla="*/ 56 w 56"/>
                <a:gd name="T7" fmla="*/ 35 h 65"/>
                <a:gd name="T8" fmla="*/ 43 w 56"/>
                <a:gd name="T9" fmla="*/ 39 h 65"/>
                <a:gd name="T10" fmla="*/ 34 w 56"/>
                <a:gd name="T11" fmla="*/ 41 h 65"/>
                <a:gd name="T12" fmla="*/ 25 w 56"/>
                <a:gd name="T13" fmla="*/ 44 h 65"/>
                <a:gd name="T14" fmla="*/ 21 w 56"/>
                <a:gd name="T15" fmla="*/ 1 h 65"/>
                <a:gd name="T16" fmla="*/ 20 w 56"/>
                <a:gd name="T17" fmla="*/ 0 h 65"/>
                <a:gd name="T18" fmla="*/ 10 w 56"/>
                <a:gd name="T19" fmla="*/ 65 h 65"/>
                <a:gd name="T20" fmla="*/ 34 w 56"/>
                <a:gd name="T21" fmla="*/ 6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" h="65">
                  <a:moveTo>
                    <a:pt x="34" y="61"/>
                  </a:moveTo>
                  <a:cubicBezTo>
                    <a:pt x="37" y="60"/>
                    <a:pt x="40" y="59"/>
                    <a:pt x="43" y="57"/>
                  </a:cubicBezTo>
                  <a:cubicBezTo>
                    <a:pt x="44" y="56"/>
                    <a:pt x="44" y="56"/>
                    <a:pt x="45" y="56"/>
                  </a:cubicBezTo>
                  <a:cubicBezTo>
                    <a:pt x="50" y="50"/>
                    <a:pt x="56" y="42"/>
                    <a:pt x="56" y="35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7" y="29"/>
                    <a:pt x="25" y="15"/>
                    <a:pt x="21" y="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2" y="22"/>
                    <a:pt x="0" y="41"/>
                    <a:pt x="10" y="65"/>
                  </a:cubicBezTo>
                  <a:cubicBezTo>
                    <a:pt x="18" y="64"/>
                    <a:pt x="27" y="63"/>
                    <a:pt x="34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8" name="Freeform 142"/>
            <p:cNvSpPr/>
            <p:nvPr/>
          </p:nvSpPr>
          <p:spPr bwMode="auto">
            <a:xfrm>
              <a:off x="2797033" y="1465943"/>
              <a:ext cx="365125" cy="469900"/>
            </a:xfrm>
            <a:custGeom>
              <a:avLst/>
              <a:gdLst>
                <a:gd name="T0" fmla="*/ 13 w 39"/>
                <a:gd name="T1" fmla="*/ 44 h 50"/>
                <a:gd name="T2" fmla="*/ 26 w 39"/>
                <a:gd name="T3" fmla="*/ 32 h 50"/>
                <a:gd name="T4" fmla="*/ 35 w 39"/>
                <a:gd name="T5" fmla="*/ 12 h 50"/>
                <a:gd name="T6" fmla="*/ 39 w 39"/>
                <a:gd name="T7" fmla="*/ 0 h 50"/>
                <a:gd name="T8" fmla="*/ 35 w 39"/>
                <a:gd name="T9" fmla="*/ 1 h 50"/>
                <a:gd name="T10" fmla="*/ 13 w 39"/>
                <a:gd name="T11" fmla="*/ 16 h 50"/>
                <a:gd name="T12" fmla="*/ 13 w 39"/>
                <a:gd name="T13" fmla="*/ 16 h 50"/>
                <a:gd name="T14" fmla="*/ 4 w 39"/>
                <a:gd name="T15" fmla="*/ 31 h 50"/>
                <a:gd name="T16" fmla="*/ 0 w 39"/>
                <a:gd name="T17" fmla="*/ 50 h 50"/>
                <a:gd name="T18" fmla="*/ 4 w 39"/>
                <a:gd name="T19" fmla="*/ 48 h 50"/>
                <a:gd name="T20" fmla="*/ 13 w 39"/>
                <a:gd name="T21" fmla="*/ 4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" h="50">
                  <a:moveTo>
                    <a:pt x="13" y="44"/>
                  </a:moveTo>
                  <a:cubicBezTo>
                    <a:pt x="19" y="42"/>
                    <a:pt x="23" y="38"/>
                    <a:pt x="26" y="32"/>
                  </a:cubicBezTo>
                  <a:cubicBezTo>
                    <a:pt x="30" y="26"/>
                    <a:pt x="32" y="19"/>
                    <a:pt x="35" y="12"/>
                  </a:cubicBezTo>
                  <a:cubicBezTo>
                    <a:pt x="36" y="8"/>
                    <a:pt x="37" y="4"/>
                    <a:pt x="39" y="0"/>
                  </a:cubicBezTo>
                  <a:cubicBezTo>
                    <a:pt x="37" y="1"/>
                    <a:pt x="36" y="1"/>
                    <a:pt x="35" y="1"/>
                  </a:cubicBezTo>
                  <a:cubicBezTo>
                    <a:pt x="26" y="3"/>
                    <a:pt x="20" y="10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0" y="20"/>
                    <a:pt x="6" y="25"/>
                    <a:pt x="4" y="31"/>
                  </a:cubicBezTo>
                  <a:cubicBezTo>
                    <a:pt x="2" y="37"/>
                    <a:pt x="0" y="44"/>
                    <a:pt x="0" y="50"/>
                  </a:cubicBezTo>
                  <a:cubicBezTo>
                    <a:pt x="1" y="49"/>
                    <a:pt x="3" y="49"/>
                    <a:pt x="4" y="48"/>
                  </a:cubicBezTo>
                  <a:cubicBezTo>
                    <a:pt x="7" y="47"/>
                    <a:pt x="10" y="46"/>
                    <a:pt x="13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143"/>
            <p:cNvSpPr/>
            <p:nvPr/>
          </p:nvSpPr>
          <p:spPr bwMode="auto">
            <a:xfrm>
              <a:off x="2150920" y="2216831"/>
              <a:ext cx="477838" cy="581025"/>
            </a:xfrm>
            <a:custGeom>
              <a:avLst/>
              <a:gdLst>
                <a:gd name="T0" fmla="*/ 9 w 51"/>
                <a:gd name="T1" fmla="*/ 62 h 62"/>
                <a:gd name="T2" fmla="*/ 36 w 51"/>
                <a:gd name="T3" fmla="*/ 46 h 62"/>
                <a:gd name="T4" fmla="*/ 38 w 51"/>
                <a:gd name="T5" fmla="*/ 45 h 62"/>
                <a:gd name="T6" fmla="*/ 51 w 51"/>
                <a:gd name="T7" fmla="*/ 25 h 62"/>
                <a:gd name="T8" fmla="*/ 38 w 51"/>
                <a:gd name="T9" fmla="*/ 27 h 62"/>
                <a:gd name="T10" fmla="*/ 19 w 51"/>
                <a:gd name="T11" fmla="*/ 32 h 62"/>
                <a:gd name="T12" fmla="*/ 11 w 51"/>
                <a:gd name="T13" fmla="*/ 1 h 62"/>
                <a:gd name="T14" fmla="*/ 11 w 51"/>
                <a:gd name="T15" fmla="*/ 0 h 62"/>
                <a:gd name="T16" fmla="*/ 7 w 51"/>
                <a:gd name="T17" fmla="*/ 11 h 62"/>
                <a:gd name="T18" fmla="*/ 0 w 51"/>
                <a:gd name="T19" fmla="*/ 32 h 62"/>
                <a:gd name="T20" fmla="*/ 7 w 51"/>
                <a:gd name="T21" fmla="*/ 59 h 62"/>
                <a:gd name="T22" fmla="*/ 9 w 51"/>
                <a:gd name="T23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62">
                  <a:moveTo>
                    <a:pt x="9" y="62"/>
                  </a:moveTo>
                  <a:cubicBezTo>
                    <a:pt x="16" y="53"/>
                    <a:pt x="28" y="52"/>
                    <a:pt x="36" y="46"/>
                  </a:cubicBezTo>
                  <a:cubicBezTo>
                    <a:pt x="37" y="46"/>
                    <a:pt x="37" y="46"/>
                    <a:pt x="38" y="45"/>
                  </a:cubicBezTo>
                  <a:cubicBezTo>
                    <a:pt x="44" y="40"/>
                    <a:pt x="50" y="34"/>
                    <a:pt x="51" y="25"/>
                  </a:cubicBezTo>
                  <a:cubicBezTo>
                    <a:pt x="47" y="25"/>
                    <a:pt x="42" y="26"/>
                    <a:pt x="38" y="27"/>
                  </a:cubicBezTo>
                  <a:cubicBezTo>
                    <a:pt x="30" y="29"/>
                    <a:pt x="23" y="32"/>
                    <a:pt x="19" y="32"/>
                  </a:cubicBezTo>
                  <a:cubicBezTo>
                    <a:pt x="20" y="21"/>
                    <a:pt x="13" y="11"/>
                    <a:pt x="11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4"/>
                    <a:pt x="8" y="7"/>
                    <a:pt x="7" y="11"/>
                  </a:cubicBezTo>
                  <a:cubicBezTo>
                    <a:pt x="4" y="18"/>
                    <a:pt x="2" y="25"/>
                    <a:pt x="0" y="32"/>
                  </a:cubicBezTo>
                  <a:cubicBezTo>
                    <a:pt x="0" y="42"/>
                    <a:pt x="2" y="53"/>
                    <a:pt x="7" y="59"/>
                  </a:cubicBezTo>
                  <a:cubicBezTo>
                    <a:pt x="7" y="60"/>
                    <a:pt x="8" y="61"/>
                    <a:pt x="9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144"/>
            <p:cNvSpPr/>
            <p:nvPr/>
          </p:nvSpPr>
          <p:spPr bwMode="auto">
            <a:xfrm>
              <a:off x="1954070" y="3501118"/>
              <a:ext cx="514350" cy="534988"/>
            </a:xfrm>
            <a:custGeom>
              <a:avLst/>
              <a:gdLst>
                <a:gd name="T0" fmla="*/ 28 w 55"/>
                <a:gd name="T1" fmla="*/ 54 h 57"/>
                <a:gd name="T2" fmla="*/ 33 w 55"/>
                <a:gd name="T3" fmla="*/ 57 h 57"/>
                <a:gd name="T4" fmla="*/ 50 w 55"/>
                <a:gd name="T5" fmla="*/ 0 h 57"/>
                <a:gd name="T6" fmla="*/ 49 w 55"/>
                <a:gd name="T7" fmla="*/ 0 h 57"/>
                <a:gd name="T8" fmla="*/ 28 w 55"/>
                <a:gd name="T9" fmla="*/ 30 h 57"/>
                <a:gd name="T10" fmla="*/ 26 w 55"/>
                <a:gd name="T11" fmla="*/ 32 h 57"/>
                <a:gd name="T12" fmla="*/ 0 w 55"/>
                <a:gd name="T13" fmla="*/ 5 h 57"/>
                <a:gd name="T14" fmla="*/ 14 w 55"/>
                <a:gd name="T15" fmla="*/ 41 h 57"/>
                <a:gd name="T16" fmla="*/ 28 w 55"/>
                <a:gd name="T17" fmla="*/ 5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57">
                  <a:moveTo>
                    <a:pt x="28" y="54"/>
                  </a:moveTo>
                  <a:cubicBezTo>
                    <a:pt x="29" y="55"/>
                    <a:pt x="31" y="56"/>
                    <a:pt x="33" y="57"/>
                  </a:cubicBezTo>
                  <a:cubicBezTo>
                    <a:pt x="43" y="41"/>
                    <a:pt x="55" y="22"/>
                    <a:pt x="5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4" y="12"/>
                    <a:pt x="35" y="21"/>
                    <a:pt x="28" y="30"/>
                  </a:cubicBezTo>
                  <a:cubicBezTo>
                    <a:pt x="27" y="31"/>
                    <a:pt x="27" y="32"/>
                    <a:pt x="26" y="3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17"/>
                    <a:pt x="5" y="32"/>
                    <a:pt x="14" y="41"/>
                  </a:cubicBezTo>
                  <a:cubicBezTo>
                    <a:pt x="20" y="45"/>
                    <a:pt x="23" y="49"/>
                    <a:pt x="28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145"/>
            <p:cNvSpPr/>
            <p:nvPr/>
          </p:nvSpPr>
          <p:spPr bwMode="auto">
            <a:xfrm>
              <a:off x="1954070" y="3097893"/>
              <a:ext cx="468313" cy="600075"/>
            </a:xfrm>
            <a:custGeom>
              <a:avLst/>
              <a:gdLst>
                <a:gd name="T0" fmla="*/ 25 w 50"/>
                <a:gd name="T1" fmla="*/ 64 h 64"/>
                <a:gd name="T2" fmla="*/ 28 w 50"/>
                <a:gd name="T3" fmla="*/ 61 h 64"/>
                <a:gd name="T4" fmla="*/ 47 w 50"/>
                <a:gd name="T5" fmla="*/ 0 h 64"/>
                <a:gd name="T6" fmla="*/ 47 w 50"/>
                <a:gd name="T7" fmla="*/ 0 h 64"/>
                <a:gd name="T8" fmla="*/ 46 w 50"/>
                <a:gd name="T9" fmla="*/ 1 h 64"/>
                <a:gd name="T10" fmla="*/ 28 w 50"/>
                <a:gd name="T11" fmla="*/ 25 h 64"/>
                <a:gd name="T12" fmla="*/ 24 w 50"/>
                <a:gd name="T13" fmla="*/ 33 h 64"/>
                <a:gd name="T14" fmla="*/ 2 w 50"/>
                <a:gd name="T15" fmla="*/ 7 h 64"/>
                <a:gd name="T16" fmla="*/ 1 w 50"/>
                <a:gd name="T17" fmla="*/ 11 h 64"/>
                <a:gd name="T18" fmla="*/ 25 w 50"/>
                <a:gd name="T1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" h="64">
                  <a:moveTo>
                    <a:pt x="25" y="64"/>
                  </a:moveTo>
                  <a:cubicBezTo>
                    <a:pt x="26" y="63"/>
                    <a:pt x="27" y="62"/>
                    <a:pt x="28" y="61"/>
                  </a:cubicBezTo>
                  <a:cubicBezTo>
                    <a:pt x="39" y="44"/>
                    <a:pt x="50" y="24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6" y="0"/>
                    <a:pt x="46" y="1"/>
                  </a:cubicBezTo>
                  <a:cubicBezTo>
                    <a:pt x="40" y="9"/>
                    <a:pt x="33" y="17"/>
                    <a:pt x="28" y="25"/>
                  </a:cubicBezTo>
                  <a:cubicBezTo>
                    <a:pt x="26" y="28"/>
                    <a:pt x="25" y="30"/>
                    <a:pt x="24" y="33"/>
                  </a:cubicBezTo>
                  <a:cubicBezTo>
                    <a:pt x="18" y="22"/>
                    <a:pt x="8" y="17"/>
                    <a:pt x="2" y="7"/>
                  </a:cubicBezTo>
                  <a:cubicBezTo>
                    <a:pt x="1" y="8"/>
                    <a:pt x="2" y="9"/>
                    <a:pt x="1" y="11"/>
                  </a:cubicBezTo>
                  <a:cubicBezTo>
                    <a:pt x="0" y="33"/>
                    <a:pt x="10" y="50"/>
                    <a:pt x="25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146"/>
            <p:cNvSpPr/>
            <p:nvPr/>
          </p:nvSpPr>
          <p:spPr bwMode="auto">
            <a:xfrm>
              <a:off x="2019158" y="2713718"/>
              <a:ext cx="487363" cy="542925"/>
            </a:xfrm>
            <a:custGeom>
              <a:avLst/>
              <a:gdLst>
                <a:gd name="T0" fmla="*/ 17 w 52"/>
                <a:gd name="T1" fmla="*/ 58 h 58"/>
                <a:gd name="T2" fmla="*/ 21 w 52"/>
                <a:gd name="T3" fmla="*/ 49 h 58"/>
                <a:gd name="T4" fmla="*/ 29 w 52"/>
                <a:gd name="T5" fmla="*/ 39 h 58"/>
                <a:gd name="T6" fmla="*/ 52 w 52"/>
                <a:gd name="T7" fmla="*/ 6 h 58"/>
                <a:gd name="T8" fmla="*/ 52 w 52"/>
                <a:gd name="T9" fmla="*/ 4 h 58"/>
                <a:gd name="T10" fmla="*/ 52 w 52"/>
                <a:gd name="T11" fmla="*/ 4 h 58"/>
                <a:gd name="T12" fmla="*/ 21 w 52"/>
                <a:gd name="T13" fmla="*/ 22 h 58"/>
                <a:gd name="T14" fmla="*/ 19 w 52"/>
                <a:gd name="T15" fmla="*/ 24 h 58"/>
                <a:gd name="T16" fmla="*/ 5 w 52"/>
                <a:gd name="T17" fmla="*/ 0 h 58"/>
                <a:gd name="T18" fmla="*/ 1 w 52"/>
                <a:gd name="T19" fmla="*/ 24 h 58"/>
                <a:gd name="T20" fmla="*/ 17 w 52"/>
                <a:gd name="T21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58">
                  <a:moveTo>
                    <a:pt x="17" y="58"/>
                  </a:moveTo>
                  <a:cubicBezTo>
                    <a:pt x="17" y="55"/>
                    <a:pt x="19" y="52"/>
                    <a:pt x="21" y="49"/>
                  </a:cubicBezTo>
                  <a:cubicBezTo>
                    <a:pt x="23" y="46"/>
                    <a:pt x="26" y="43"/>
                    <a:pt x="29" y="39"/>
                  </a:cubicBezTo>
                  <a:cubicBezTo>
                    <a:pt x="40" y="28"/>
                    <a:pt x="48" y="20"/>
                    <a:pt x="52" y="6"/>
                  </a:cubicBezTo>
                  <a:cubicBezTo>
                    <a:pt x="52" y="5"/>
                    <a:pt x="52" y="4"/>
                    <a:pt x="52" y="4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39" y="8"/>
                    <a:pt x="28" y="14"/>
                    <a:pt x="21" y="22"/>
                  </a:cubicBezTo>
                  <a:cubicBezTo>
                    <a:pt x="20" y="23"/>
                    <a:pt x="19" y="23"/>
                    <a:pt x="19" y="24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8"/>
                    <a:pt x="2" y="16"/>
                    <a:pt x="1" y="24"/>
                  </a:cubicBezTo>
                  <a:cubicBezTo>
                    <a:pt x="0" y="39"/>
                    <a:pt x="7" y="50"/>
                    <a:pt x="17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147"/>
            <p:cNvSpPr/>
            <p:nvPr/>
          </p:nvSpPr>
          <p:spPr bwMode="auto">
            <a:xfrm>
              <a:off x="5730733" y="1484993"/>
              <a:ext cx="374650" cy="468313"/>
            </a:xfrm>
            <a:custGeom>
              <a:avLst/>
              <a:gdLst>
                <a:gd name="T0" fmla="*/ 13 w 40"/>
                <a:gd name="T1" fmla="*/ 24 h 50"/>
                <a:gd name="T2" fmla="*/ 20 w 40"/>
                <a:gd name="T3" fmla="*/ 37 h 50"/>
                <a:gd name="T4" fmla="*/ 25 w 40"/>
                <a:gd name="T5" fmla="*/ 42 h 50"/>
                <a:gd name="T6" fmla="*/ 40 w 40"/>
                <a:gd name="T7" fmla="*/ 50 h 50"/>
                <a:gd name="T8" fmla="*/ 36 w 40"/>
                <a:gd name="T9" fmla="*/ 26 h 50"/>
                <a:gd name="T10" fmla="*/ 25 w 40"/>
                <a:gd name="T11" fmla="*/ 12 h 50"/>
                <a:gd name="T12" fmla="*/ 2 w 40"/>
                <a:gd name="T13" fmla="*/ 0 h 50"/>
                <a:gd name="T14" fmla="*/ 1 w 40"/>
                <a:gd name="T15" fmla="*/ 0 h 50"/>
                <a:gd name="T16" fmla="*/ 0 w 40"/>
                <a:gd name="T17" fmla="*/ 0 h 50"/>
                <a:gd name="T18" fmla="*/ 2 w 40"/>
                <a:gd name="T19" fmla="*/ 2 h 50"/>
                <a:gd name="T20" fmla="*/ 13 w 40"/>
                <a:gd name="T21" fmla="*/ 2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50">
                  <a:moveTo>
                    <a:pt x="13" y="24"/>
                  </a:moveTo>
                  <a:cubicBezTo>
                    <a:pt x="16" y="28"/>
                    <a:pt x="17" y="33"/>
                    <a:pt x="20" y="37"/>
                  </a:cubicBezTo>
                  <a:cubicBezTo>
                    <a:pt x="22" y="39"/>
                    <a:pt x="24" y="41"/>
                    <a:pt x="25" y="42"/>
                  </a:cubicBezTo>
                  <a:cubicBezTo>
                    <a:pt x="30" y="46"/>
                    <a:pt x="35" y="50"/>
                    <a:pt x="40" y="50"/>
                  </a:cubicBezTo>
                  <a:cubicBezTo>
                    <a:pt x="40" y="42"/>
                    <a:pt x="39" y="34"/>
                    <a:pt x="36" y="26"/>
                  </a:cubicBezTo>
                  <a:cubicBezTo>
                    <a:pt x="33" y="21"/>
                    <a:pt x="30" y="16"/>
                    <a:pt x="25" y="12"/>
                  </a:cubicBezTo>
                  <a:cubicBezTo>
                    <a:pt x="19" y="7"/>
                    <a:pt x="11" y="2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2" y="2"/>
                  </a:cubicBezTo>
                  <a:cubicBezTo>
                    <a:pt x="7" y="8"/>
                    <a:pt x="10" y="16"/>
                    <a:pt x="1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148"/>
            <p:cNvSpPr/>
            <p:nvPr/>
          </p:nvSpPr>
          <p:spPr bwMode="auto">
            <a:xfrm>
              <a:off x="6395895" y="2759756"/>
              <a:ext cx="523875" cy="563563"/>
            </a:xfrm>
            <a:custGeom>
              <a:avLst/>
              <a:gdLst>
                <a:gd name="T0" fmla="*/ 30 w 56"/>
                <a:gd name="T1" fmla="*/ 25 h 60"/>
                <a:gd name="T2" fmla="*/ 16 w 56"/>
                <a:gd name="T3" fmla="*/ 16 h 60"/>
                <a:gd name="T4" fmla="*/ 1 w 56"/>
                <a:gd name="T5" fmla="*/ 9 h 60"/>
                <a:gd name="T6" fmla="*/ 0 w 56"/>
                <a:gd name="T7" fmla="*/ 9 h 60"/>
                <a:gd name="T8" fmla="*/ 1 w 56"/>
                <a:gd name="T9" fmla="*/ 15 h 60"/>
                <a:gd name="T10" fmla="*/ 30 w 56"/>
                <a:gd name="T11" fmla="*/ 52 h 60"/>
                <a:gd name="T12" fmla="*/ 35 w 56"/>
                <a:gd name="T13" fmla="*/ 60 h 60"/>
                <a:gd name="T14" fmla="*/ 49 w 56"/>
                <a:gd name="T15" fmla="*/ 1 h 60"/>
                <a:gd name="T16" fmla="*/ 48 w 56"/>
                <a:gd name="T17" fmla="*/ 0 h 60"/>
                <a:gd name="T18" fmla="*/ 47 w 56"/>
                <a:gd name="T19" fmla="*/ 1 h 60"/>
                <a:gd name="T20" fmla="*/ 31 w 56"/>
                <a:gd name="T21" fmla="*/ 26 h 60"/>
                <a:gd name="T22" fmla="*/ 30 w 56"/>
                <a:gd name="T23" fmla="*/ 2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60">
                  <a:moveTo>
                    <a:pt x="30" y="25"/>
                  </a:moveTo>
                  <a:cubicBezTo>
                    <a:pt x="25" y="22"/>
                    <a:pt x="22" y="19"/>
                    <a:pt x="16" y="16"/>
                  </a:cubicBezTo>
                  <a:cubicBezTo>
                    <a:pt x="12" y="13"/>
                    <a:pt x="5" y="10"/>
                    <a:pt x="1" y="9"/>
                  </a:cubicBezTo>
                  <a:cubicBezTo>
                    <a:pt x="1" y="9"/>
                    <a:pt x="1" y="9"/>
                    <a:pt x="0" y="9"/>
                  </a:cubicBezTo>
                  <a:cubicBezTo>
                    <a:pt x="0" y="11"/>
                    <a:pt x="1" y="13"/>
                    <a:pt x="1" y="15"/>
                  </a:cubicBezTo>
                  <a:cubicBezTo>
                    <a:pt x="5" y="31"/>
                    <a:pt x="20" y="40"/>
                    <a:pt x="30" y="52"/>
                  </a:cubicBezTo>
                  <a:cubicBezTo>
                    <a:pt x="32" y="55"/>
                    <a:pt x="34" y="57"/>
                    <a:pt x="35" y="60"/>
                  </a:cubicBezTo>
                  <a:cubicBezTo>
                    <a:pt x="46" y="44"/>
                    <a:pt x="56" y="22"/>
                    <a:pt x="49" y="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30" y="26"/>
                    <a:pt x="3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149"/>
            <p:cNvSpPr/>
            <p:nvPr/>
          </p:nvSpPr>
          <p:spPr bwMode="auto">
            <a:xfrm>
              <a:off x="6470508" y="3172506"/>
              <a:ext cx="477838" cy="563563"/>
            </a:xfrm>
            <a:custGeom>
              <a:avLst/>
              <a:gdLst>
                <a:gd name="T0" fmla="*/ 22 w 51"/>
                <a:gd name="T1" fmla="*/ 21 h 60"/>
                <a:gd name="T2" fmla="*/ 3 w 51"/>
                <a:gd name="T3" fmla="*/ 1 h 60"/>
                <a:gd name="T4" fmla="*/ 1 w 51"/>
                <a:gd name="T5" fmla="*/ 0 h 60"/>
                <a:gd name="T6" fmla="*/ 6 w 51"/>
                <a:gd name="T7" fmla="*/ 26 h 60"/>
                <a:gd name="T8" fmla="*/ 22 w 51"/>
                <a:gd name="T9" fmla="*/ 54 h 60"/>
                <a:gd name="T10" fmla="*/ 24 w 51"/>
                <a:gd name="T11" fmla="*/ 60 h 60"/>
                <a:gd name="T12" fmla="*/ 51 w 51"/>
                <a:gd name="T13" fmla="*/ 7 h 60"/>
                <a:gd name="T14" fmla="*/ 25 w 51"/>
                <a:gd name="T15" fmla="*/ 27 h 60"/>
                <a:gd name="T16" fmla="*/ 22 w 51"/>
                <a:gd name="T17" fmla="*/ 2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60">
                  <a:moveTo>
                    <a:pt x="22" y="21"/>
                  </a:moveTo>
                  <a:cubicBezTo>
                    <a:pt x="16" y="14"/>
                    <a:pt x="6" y="8"/>
                    <a:pt x="3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9"/>
                    <a:pt x="2" y="18"/>
                    <a:pt x="6" y="26"/>
                  </a:cubicBezTo>
                  <a:cubicBezTo>
                    <a:pt x="10" y="36"/>
                    <a:pt x="17" y="44"/>
                    <a:pt x="22" y="54"/>
                  </a:cubicBezTo>
                  <a:cubicBezTo>
                    <a:pt x="23" y="56"/>
                    <a:pt x="24" y="58"/>
                    <a:pt x="24" y="60"/>
                  </a:cubicBezTo>
                  <a:cubicBezTo>
                    <a:pt x="38" y="45"/>
                    <a:pt x="50" y="29"/>
                    <a:pt x="51" y="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4" y="25"/>
                    <a:pt x="23" y="23"/>
                    <a:pt x="22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150"/>
            <p:cNvSpPr/>
            <p:nvPr/>
          </p:nvSpPr>
          <p:spPr bwMode="auto">
            <a:xfrm>
              <a:off x="6048233" y="2010456"/>
              <a:ext cx="515938" cy="534988"/>
            </a:xfrm>
            <a:custGeom>
              <a:avLst/>
              <a:gdLst>
                <a:gd name="T0" fmla="*/ 15 w 55"/>
                <a:gd name="T1" fmla="*/ 30 h 57"/>
                <a:gd name="T2" fmla="*/ 0 w 55"/>
                <a:gd name="T3" fmla="*/ 30 h 57"/>
                <a:gd name="T4" fmla="*/ 15 w 55"/>
                <a:gd name="T5" fmla="*/ 44 h 57"/>
                <a:gd name="T6" fmla="*/ 38 w 55"/>
                <a:gd name="T7" fmla="*/ 53 h 57"/>
                <a:gd name="T8" fmla="*/ 49 w 55"/>
                <a:gd name="T9" fmla="*/ 57 h 57"/>
                <a:gd name="T10" fmla="*/ 45 w 55"/>
                <a:gd name="T11" fmla="*/ 0 h 57"/>
                <a:gd name="T12" fmla="*/ 38 w 55"/>
                <a:gd name="T13" fmla="*/ 12 h 57"/>
                <a:gd name="T14" fmla="*/ 36 w 55"/>
                <a:gd name="T15" fmla="*/ 35 h 57"/>
                <a:gd name="T16" fmla="*/ 15 w 55"/>
                <a:gd name="T17" fmla="*/ 3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57">
                  <a:moveTo>
                    <a:pt x="15" y="30"/>
                  </a:moveTo>
                  <a:cubicBezTo>
                    <a:pt x="10" y="30"/>
                    <a:pt x="5" y="30"/>
                    <a:pt x="0" y="30"/>
                  </a:cubicBezTo>
                  <a:cubicBezTo>
                    <a:pt x="4" y="37"/>
                    <a:pt x="9" y="41"/>
                    <a:pt x="15" y="44"/>
                  </a:cubicBezTo>
                  <a:cubicBezTo>
                    <a:pt x="22" y="48"/>
                    <a:pt x="30" y="50"/>
                    <a:pt x="38" y="53"/>
                  </a:cubicBezTo>
                  <a:cubicBezTo>
                    <a:pt x="42" y="54"/>
                    <a:pt x="45" y="56"/>
                    <a:pt x="49" y="57"/>
                  </a:cubicBezTo>
                  <a:cubicBezTo>
                    <a:pt x="54" y="39"/>
                    <a:pt x="55" y="18"/>
                    <a:pt x="45" y="0"/>
                  </a:cubicBezTo>
                  <a:cubicBezTo>
                    <a:pt x="42" y="3"/>
                    <a:pt x="40" y="7"/>
                    <a:pt x="38" y="12"/>
                  </a:cubicBezTo>
                  <a:cubicBezTo>
                    <a:pt x="36" y="19"/>
                    <a:pt x="35" y="28"/>
                    <a:pt x="36" y="35"/>
                  </a:cubicBezTo>
                  <a:cubicBezTo>
                    <a:pt x="30" y="32"/>
                    <a:pt x="22" y="30"/>
                    <a:pt x="1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151"/>
            <p:cNvSpPr/>
            <p:nvPr/>
          </p:nvSpPr>
          <p:spPr bwMode="auto">
            <a:xfrm>
              <a:off x="5833920" y="1653268"/>
              <a:ext cx="504825" cy="600075"/>
            </a:xfrm>
            <a:custGeom>
              <a:avLst/>
              <a:gdLst>
                <a:gd name="T0" fmla="*/ 14 w 54"/>
                <a:gd name="T1" fmla="*/ 37 h 64"/>
                <a:gd name="T2" fmla="*/ 0 w 54"/>
                <a:gd name="T3" fmla="*/ 34 h 64"/>
                <a:gd name="T4" fmla="*/ 2 w 54"/>
                <a:gd name="T5" fmla="*/ 37 h 64"/>
                <a:gd name="T6" fmla="*/ 14 w 54"/>
                <a:gd name="T7" fmla="*/ 51 h 64"/>
                <a:gd name="T8" fmla="*/ 31 w 54"/>
                <a:gd name="T9" fmla="*/ 59 h 64"/>
                <a:gd name="T10" fmla="*/ 38 w 54"/>
                <a:gd name="T11" fmla="*/ 60 h 64"/>
                <a:gd name="T12" fmla="*/ 52 w 54"/>
                <a:gd name="T13" fmla="*/ 64 h 64"/>
                <a:gd name="T14" fmla="*/ 51 w 54"/>
                <a:gd name="T15" fmla="*/ 60 h 64"/>
                <a:gd name="T16" fmla="*/ 43 w 54"/>
                <a:gd name="T17" fmla="*/ 0 h 64"/>
                <a:gd name="T18" fmla="*/ 43 w 54"/>
                <a:gd name="T19" fmla="*/ 0 h 64"/>
                <a:gd name="T20" fmla="*/ 38 w 54"/>
                <a:gd name="T21" fmla="*/ 9 h 64"/>
                <a:gd name="T22" fmla="*/ 34 w 54"/>
                <a:gd name="T23" fmla="*/ 40 h 64"/>
                <a:gd name="T24" fmla="*/ 14 w 54"/>
                <a:gd name="T25" fmla="*/ 3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" h="64">
                  <a:moveTo>
                    <a:pt x="14" y="37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1" y="35"/>
                    <a:pt x="1" y="35"/>
                    <a:pt x="2" y="37"/>
                  </a:cubicBezTo>
                  <a:cubicBezTo>
                    <a:pt x="5" y="42"/>
                    <a:pt x="9" y="47"/>
                    <a:pt x="14" y="51"/>
                  </a:cubicBezTo>
                  <a:cubicBezTo>
                    <a:pt x="19" y="55"/>
                    <a:pt x="24" y="57"/>
                    <a:pt x="31" y="59"/>
                  </a:cubicBezTo>
                  <a:cubicBezTo>
                    <a:pt x="33" y="59"/>
                    <a:pt x="36" y="60"/>
                    <a:pt x="38" y="60"/>
                  </a:cubicBezTo>
                  <a:cubicBezTo>
                    <a:pt x="43" y="61"/>
                    <a:pt x="48" y="62"/>
                    <a:pt x="52" y="64"/>
                  </a:cubicBezTo>
                  <a:cubicBezTo>
                    <a:pt x="51" y="63"/>
                    <a:pt x="52" y="62"/>
                    <a:pt x="51" y="60"/>
                  </a:cubicBezTo>
                  <a:cubicBezTo>
                    <a:pt x="54" y="39"/>
                    <a:pt x="52" y="19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1" y="2"/>
                    <a:pt x="39" y="5"/>
                    <a:pt x="38" y="9"/>
                  </a:cubicBezTo>
                  <a:cubicBezTo>
                    <a:pt x="34" y="18"/>
                    <a:pt x="33" y="30"/>
                    <a:pt x="34" y="40"/>
                  </a:cubicBezTo>
                  <a:lnTo>
                    <a:pt x="14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152"/>
            <p:cNvSpPr/>
            <p:nvPr/>
          </p:nvSpPr>
          <p:spPr bwMode="auto">
            <a:xfrm>
              <a:off x="6264133" y="2310493"/>
              <a:ext cx="525463" cy="609600"/>
            </a:xfrm>
            <a:custGeom>
              <a:avLst/>
              <a:gdLst>
                <a:gd name="T0" fmla="*/ 0 w 56"/>
                <a:gd name="T1" fmla="*/ 24 h 65"/>
                <a:gd name="T2" fmla="*/ 12 w 56"/>
                <a:gd name="T3" fmla="*/ 42 h 65"/>
                <a:gd name="T4" fmla="*/ 15 w 56"/>
                <a:gd name="T5" fmla="*/ 44 h 65"/>
                <a:gd name="T6" fmla="*/ 26 w 56"/>
                <a:gd name="T7" fmla="*/ 54 h 65"/>
                <a:gd name="T8" fmla="*/ 43 w 56"/>
                <a:gd name="T9" fmla="*/ 65 h 65"/>
                <a:gd name="T10" fmla="*/ 44 w 56"/>
                <a:gd name="T11" fmla="*/ 64 h 65"/>
                <a:gd name="T12" fmla="*/ 44 w 56"/>
                <a:gd name="T13" fmla="*/ 1 h 65"/>
                <a:gd name="T14" fmla="*/ 44 w 56"/>
                <a:gd name="T15" fmla="*/ 0 h 65"/>
                <a:gd name="T16" fmla="*/ 44 w 56"/>
                <a:gd name="T17" fmla="*/ 0 h 65"/>
                <a:gd name="T18" fmla="*/ 32 w 56"/>
                <a:gd name="T19" fmla="*/ 34 h 65"/>
                <a:gd name="T20" fmla="*/ 15 w 56"/>
                <a:gd name="T21" fmla="*/ 29 h 65"/>
                <a:gd name="T22" fmla="*/ 0 w 56"/>
                <a:gd name="T23" fmla="*/ 2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65">
                  <a:moveTo>
                    <a:pt x="0" y="24"/>
                  </a:moveTo>
                  <a:cubicBezTo>
                    <a:pt x="4" y="31"/>
                    <a:pt x="7" y="36"/>
                    <a:pt x="12" y="42"/>
                  </a:cubicBezTo>
                  <a:cubicBezTo>
                    <a:pt x="13" y="42"/>
                    <a:pt x="14" y="43"/>
                    <a:pt x="15" y="44"/>
                  </a:cubicBezTo>
                  <a:cubicBezTo>
                    <a:pt x="19" y="47"/>
                    <a:pt x="22" y="51"/>
                    <a:pt x="26" y="54"/>
                  </a:cubicBezTo>
                  <a:cubicBezTo>
                    <a:pt x="32" y="57"/>
                    <a:pt x="38" y="62"/>
                    <a:pt x="43" y="65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56" y="45"/>
                    <a:pt x="53" y="22"/>
                    <a:pt x="44" y="1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39" y="11"/>
                    <a:pt x="33" y="21"/>
                    <a:pt x="32" y="34"/>
                  </a:cubicBezTo>
                  <a:cubicBezTo>
                    <a:pt x="15" y="29"/>
                    <a:pt x="15" y="29"/>
                    <a:pt x="15" y="29"/>
                  </a:cubicBez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153"/>
            <p:cNvSpPr/>
            <p:nvPr/>
          </p:nvSpPr>
          <p:spPr bwMode="auto">
            <a:xfrm>
              <a:off x="6105383" y="4204381"/>
              <a:ext cx="627063" cy="590550"/>
            </a:xfrm>
            <a:custGeom>
              <a:avLst/>
              <a:gdLst>
                <a:gd name="T0" fmla="*/ 64 w 67"/>
                <a:gd name="T1" fmla="*/ 29 h 63"/>
                <a:gd name="T2" fmla="*/ 61 w 67"/>
                <a:gd name="T3" fmla="*/ 29 h 63"/>
                <a:gd name="T4" fmla="*/ 32 w 67"/>
                <a:gd name="T5" fmla="*/ 36 h 63"/>
                <a:gd name="T6" fmla="*/ 31 w 67"/>
                <a:gd name="T7" fmla="*/ 37 h 63"/>
                <a:gd name="T8" fmla="*/ 18 w 67"/>
                <a:gd name="T9" fmla="*/ 0 h 63"/>
                <a:gd name="T10" fmla="*/ 18 w 67"/>
                <a:gd name="T11" fmla="*/ 0 h 63"/>
                <a:gd name="T12" fmla="*/ 15 w 67"/>
                <a:gd name="T13" fmla="*/ 3 h 63"/>
                <a:gd name="T14" fmla="*/ 13 w 67"/>
                <a:gd name="T15" fmla="*/ 63 h 63"/>
                <a:gd name="T16" fmla="*/ 29 w 67"/>
                <a:gd name="T17" fmla="*/ 57 h 63"/>
                <a:gd name="T18" fmla="*/ 32 w 67"/>
                <a:gd name="T19" fmla="*/ 56 h 63"/>
                <a:gd name="T20" fmla="*/ 61 w 67"/>
                <a:gd name="T21" fmla="*/ 38 h 63"/>
                <a:gd name="T22" fmla="*/ 67 w 67"/>
                <a:gd name="T23" fmla="*/ 28 h 63"/>
                <a:gd name="T24" fmla="*/ 64 w 67"/>
                <a:gd name="T25" fmla="*/ 2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63">
                  <a:moveTo>
                    <a:pt x="64" y="29"/>
                  </a:moveTo>
                  <a:cubicBezTo>
                    <a:pt x="63" y="29"/>
                    <a:pt x="62" y="29"/>
                    <a:pt x="61" y="29"/>
                  </a:cubicBezTo>
                  <a:cubicBezTo>
                    <a:pt x="50" y="30"/>
                    <a:pt x="40" y="32"/>
                    <a:pt x="32" y="36"/>
                  </a:cubicBezTo>
                  <a:cubicBezTo>
                    <a:pt x="32" y="37"/>
                    <a:pt x="31" y="37"/>
                    <a:pt x="31" y="37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6" y="2"/>
                    <a:pt x="15" y="3"/>
                  </a:cubicBezTo>
                  <a:cubicBezTo>
                    <a:pt x="0" y="20"/>
                    <a:pt x="22" y="44"/>
                    <a:pt x="13" y="63"/>
                  </a:cubicBezTo>
                  <a:cubicBezTo>
                    <a:pt x="17" y="59"/>
                    <a:pt x="23" y="58"/>
                    <a:pt x="29" y="57"/>
                  </a:cubicBezTo>
                  <a:cubicBezTo>
                    <a:pt x="30" y="57"/>
                    <a:pt x="31" y="56"/>
                    <a:pt x="32" y="56"/>
                  </a:cubicBezTo>
                  <a:cubicBezTo>
                    <a:pt x="43" y="51"/>
                    <a:pt x="54" y="46"/>
                    <a:pt x="61" y="38"/>
                  </a:cubicBezTo>
                  <a:cubicBezTo>
                    <a:pt x="64" y="35"/>
                    <a:pt x="66" y="32"/>
                    <a:pt x="67" y="28"/>
                  </a:cubicBezTo>
                  <a:cubicBezTo>
                    <a:pt x="66" y="28"/>
                    <a:pt x="65" y="28"/>
                    <a:pt x="6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154"/>
            <p:cNvSpPr/>
            <p:nvPr/>
          </p:nvSpPr>
          <p:spPr bwMode="auto">
            <a:xfrm>
              <a:off x="5260833" y="5020356"/>
              <a:ext cx="638175" cy="600075"/>
            </a:xfrm>
            <a:custGeom>
              <a:avLst/>
              <a:gdLst>
                <a:gd name="T0" fmla="*/ 54 w 68"/>
                <a:gd name="T1" fmla="*/ 49 h 64"/>
                <a:gd name="T2" fmla="*/ 52 w 68"/>
                <a:gd name="T3" fmla="*/ 48 h 64"/>
                <a:gd name="T4" fmla="*/ 26 w 68"/>
                <a:gd name="T5" fmla="*/ 42 h 64"/>
                <a:gd name="T6" fmla="*/ 26 w 68"/>
                <a:gd name="T7" fmla="*/ 41 h 64"/>
                <a:gd name="T8" fmla="*/ 39 w 68"/>
                <a:gd name="T9" fmla="*/ 0 h 64"/>
                <a:gd name="T10" fmla="*/ 39 w 68"/>
                <a:gd name="T11" fmla="*/ 0 h 64"/>
                <a:gd name="T12" fmla="*/ 14 w 68"/>
                <a:gd name="T13" fmla="*/ 24 h 64"/>
                <a:gd name="T14" fmla="*/ 0 w 68"/>
                <a:gd name="T15" fmla="*/ 55 h 64"/>
                <a:gd name="T16" fmla="*/ 14 w 68"/>
                <a:gd name="T17" fmla="*/ 57 h 64"/>
                <a:gd name="T18" fmla="*/ 47 w 68"/>
                <a:gd name="T19" fmla="*/ 63 h 64"/>
                <a:gd name="T20" fmla="*/ 52 w 68"/>
                <a:gd name="T21" fmla="*/ 61 h 64"/>
                <a:gd name="T22" fmla="*/ 68 w 68"/>
                <a:gd name="T23" fmla="*/ 50 h 64"/>
                <a:gd name="T24" fmla="*/ 54 w 68"/>
                <a:gd name="T25" fmla="*/ 4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64">
                  <a:moveTo>
                    <a:pt x="54" y="49"/>
                  </a:moveTo>
                  <a:cubicBezTo>
                    <a:pt x="53" y="48"/>
                    <a:pt x="52" y="48"/>
                    <a:pt x="52" y="48"/>
                  </a:cubicBezTo>
                  <a:cubicBezTo>
                    <a:pt x="43" y="45"/>
                    <a:pt x="34" y="43"/>
                    <a:pt x="26" y="42"/>
                  </a:cubicBezTo>
                  <a:cubicBezTo>
                    <a:pt x="26" y="42"/>
                    <a:pt x="26" y="41"/>
                    <a:pt x="26" y="41"/>
                  </a:cubicBezTo>
                  <a:cubicBezTo>
                    <a:pt x="35" y="29"/>
                    <a:pt x="29" y="11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27" y="5"/>
                    <a:pt x="20" y="14"/>
                    <a:pt x="14" y="24"/>
                  </a:cubicBezTo>
                  <a:cubicBezTo>
                    <a:pt x="9" y="34"/>
                    <a:pt x="5" y="45"/>
                    <a:pt x="0" y="55"/>
                  </a:cubicBezTo>
                  <a:cubicBezTo>
                    <a:pt x="4" y="55"/>
                    <a:pt x="9" y="56"/>
                    <a:pt x="14" y="57"/>
                  </a:cubicBezTo>
                  <a:cubicBezTo>
                    <a:pt x="25" y="60"/>
                    <a:pt x="36" y="64"/>
                    <a:pt x="47" y="63"/>
                  </a:cubicBezTo>
                  <a:cubicBezTo>
                    <a:pt x="48" y="62"/>
                    <a:pt x="50" y="62"/>
                    <a:pt x="52" y="61"/>
                  </a:cubicBezTo>
                  <a:cubicBezTo>
                    <a:pt x="59" y="59"/>
                    <a:pt x="64" y="56"/>
                    <a:pt x="68" y="50"/>
                  </a:cubicBezTo>
                  <a:cubicBezTo>
                    <a:pt x="64" y="50"/>
                    <a:pt x="59" y="49"/>
                    <a:pt x="54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155"/>
            <p:cNvSpPr/>
            <p:nvPr/>
          </p:nvSpPr>
          <p:spPr bwMode="auto">
            <a:xfrm>
              <a:off x="2038208" y="3839256"/>
              <a:ext cx="496888" cy="542925"/>
            </a:xfrm>
            <a:custGeom>
              <a:avLst/>
              <a:gdLst>
                <a:gd name="T0" fmla="*/ 19 w 53"/>
                <a:gd name="T1" fmla="*/ 50 h 58"/>
                <a:gd name="T2" fmla="*/ 41 w 53"/>
                <a:gd name="T3" fmla="*/ 58 h 58"/>
                <a:gd name="T4" fmla="*/ 46 w 53"/>
                <a:gd name="T5" fmla="*/ 1 h 58"/>
                <a:gd name="T6" fmla="*/ 45 w 53"/>
                <a:gd name="T7" fmla="*/ 0 h 58"/>
                <a:gd name="T8" fmla="*/ 41 w 53"/>
                <a:gd name="T9" fmla="*/ 12 h 58"/>
                <a:gd name="T10" fmla="*/ 28 w 53"/>
                <a:gd name="T11" fmla="*/ 32 h 58"/>
                <a:gd name="T12" fmla="*/ 19 w 53"/>
                <a:gd name="T13" fmla="*/ 26 h 58"/>
                <a:gd name="T14" fmla="*/ 0 w 53"/>
                <a:gd name="T15" fmla="*/ 10 h 58"/>
                <a:gd name="T16" fmla="*/ 14 w 53"/>
                <a:gd name="T17" fmla="*/ 46 h 58"/>
                <a:gd name="T18" fmla="*/ 19 w 53"/>
                <a:gd name="T19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58">
                  <a:moveTo>
                    <a:pt x="19" y="50"/>
                  </a:moveTo>
                  <a:cubicBezTo>
                    <a:pt x="25" y="54"/>
                    <a:pt x="33" y="57"/>
                    <a:pt x="41" y="58"/>
                  </a:cubicBezTo>
                  <a:cubicBezTo>
                    <a:pt x="48" y="39"/>
                    <a:pt x="53" y="20"/>
                    <a:pt x="46" y="1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3" y="4"/>
                    <a:pt x="43" y="8"/>
                    <a:pt x="41" y="12"/>
                  </a:cubicBezTo>
                  <a:cubicBezTo>
                    <a:pt x="36" y="19"/>
                    <a:pt x="32" y="25"/>
                    <a:pt x="28" y="32"/>
                  </a:cubicBezTo>
                  <a:cubicBezTo>
                    <a:pt x="25" y="30"/>
                    <a:pt x="22" y="28"/>
                    <a:pt x="19" y="26"/>
                  </a:cubicBezTo>
                  <a:cubicBezTo>
                    <a:pt x="12" y="22"/>
                    <a:pt x="5" y="18"/>
                    <a:pt x="0" y="10"/>
                  </a:cubicBezTo>
                  <a:cubicBezTo>
                    <a:pt x="2" y="24"/>
                    <a:pt x="6" y="37"/>
                    <a:pt x="14" y="46"/>
                  </a:cubicBezTo>
                  <a:cubicBezTo>
                    <a:pt x="15" y="47"/>
                    <a:pt x="17" y="49"/>
                    <a:pt x="19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156"/>
            <p:cNvSpPr/>
            <p:nvPr/>
          </p:nvSpPr>
          <p:spPr bwMode="auto">
            <a:xfrm>
              <a:off x="5899008" y="4550456"/>
              <a:ext cx="571500" cy="563563"/>
            </a:xfrm>
            <a:custGeom>
              <a:avLst/>
              <a:gdLst>
                <a:gd name="T0" fmla="*/ 31 w 61"/>
                <a:gd name="T1" fmla="*/ 35 h 60"/>
                <a:gd name="T2" fmla="*/ 25 w 61"/>
                <a:gd name="T3" fmla="*/ 37 h 60"/>
                <a:gd name="T4" fmla="*/ 24 w 61"/>
                <a:gd name="T5" fmla="*/ 0 h 60"/>
                <a:gd name="T6" fmla="*/ 24 w 61"/>
                <a:gd name="T7" fmla="*/ 0 h 60"/>
                <a:gd name="T8" fmla="*/ 7 w 61"/>
                <a:gd name="T9" fmla="*/ 33 h 60"/>
                <a:gd name="T10" fmla="*/ 0 w 61"/>
                <a:gd name="T11" fmla="*/ 60 h 60"/>
                <a:gd name="T12" fmla="*/ 7 w 61"/>
                <a:gd name="T13" fmla="*/ 59 h 60"/>
                <a:gd name="T14" fmla="*/ 16 w 61"/>
                <a:gd name="T15" fmla="*/ 58 h 60"/>
                <a:gd name="T16" fmla="*/ 31 w 61"/>
                <a:gd name="T17" fmla="*/ 54 h 60"/>
                <a:gd name="T18" fmla="*/ 54 w 61"/>
                <a:gd name="T19" fmla="*/ 40 h 60"/>
                <a:gd name="T20" fmla="*/ 61 w 61"/>
                <a:gd name="T21" fmla="*/ 31 h 60"/>
                <a:gd name="T22" fmla="*/ 54 w 61"/>
                <a:gd name="T23" fmla="*/ 31 h 60"/>
                <a:gd name="T24" fmla="*/ 31 w 61"/>
                <a:gd name="T25" fmla="*/ 3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60">
                  <a:moveTo>
                    <a:pt x="31" y="35"/>
                  </a:moveTo>
                  <a:cubicBezTo>
                    <a:pt x="29" y="36"/>
                    <a:pt x="27" y="36"/>
                    <a:pt x="25" y="37"/>
                  </a:cubicBezTo>
                  <a:cubicBezTo>
                    <a:pt x="29" y="25"/>
                    <a:pt x="23" y="12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3" y="8"/>
                    <a:pt x="10" y="20"/>
                    <a:pt x="7" y="33"/>
                  </a:cubicBezTo>
                  <a:cubicBezTo>
                    <a:pt x="6" y="43"/>
                    <a:pt x="4" y="52"/>
                    <a:pt x="0" y="60"/>
                  </a:cubicBezTo>
                  <a:cubicBezTo>
                    <a:pt x="2" y="60"/>
                    <a:pt x="5" y="59"/>
                    <a:pt x="7" y="59"/>
                  </a:cubicBezTo>
                  <a:cubicBezTo>
                    <a:pt x="10" y="58"/>
                    <a:pt x="13" y="58"/>
                    <a:pt x="16" y="58"/>
                  </a:cubicBezTo>
                  <a:cubicBezTo>
                    <a:pt x="21" y="57"/>
                    <a:pt x="26" y="55"/>
                    <a:pt x="31" y="54"/>
                  </a:cubicBezTo>
                  <a:cubicBezTo>
                    <a:pt x="40" y="51"/>
                    <a:pt x="48" y="47"/>
                    <a:pt x="54" y="40"/>
                  </a:cubicBezTo>
                  <a:cubicBezTo>
                    <a:pt x="57" y="38"/>
                    <a:pt x="59" y="34"/>
                    <a:pt x="61" y="31"/>
                  </a:cubicBezTo>
                  <a:cubicBezTo>
                    <a:pt x="59" y="31"/>
                    <a:pt x="57" y="31"/>
                    <a:pt x="54" y="31"/>
                  </a:cubicBezTo>
                  <a:cubicBezTo>
                    <a:pt x="46" y="32"/>
                    <a:pt x="38" y="33"/>
                    <a:pt x="31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157"/>
            <p:cNvSpPr/>
            <p:nvPr/>
          </p:nvSpPr>
          <p:spPr bwMode="auto">
            <a:xfrm>
              <a:off x="6367320" y="3539218"/>
              <a:ext cx="571500" cy="581025"/>
            </a:xfrm>
            <a:custGeom>
              <a:avLst/>
              <a:gdLst>
                <a:gd name="T0" fmla="*/ 56 w 61"/>
                <a:gd name="T1" fmla="*/ 12 h 62"/>
                <a:gd name="T2" fmla="*/ 33 w 61"/>
                <a:gd name="T3" fmla="*/ 30 h 62"/>
                <a:gd name="T4" fmla="*/ 33 w 61"/>
                <a:gd name="T5" fmla="*/ 31 h 62"/>
                <a:gd name="T6" fmla="*/ 12 w 61"/>
                <a:gd name="T7" fmla="*/ 0 h 62"/>
                <a:gd name="T8" fmla="*/ 12 w 61"/>
                <a:gd name="T9" fmla="*/ 0 h 62"/>
                <a:gd name="T10" fmla="*/ 25 w 61"/>
                <a:gd name="T11" fmla="*/ 62 h 62"/>
                <a:gd name="T12" fmla="*/ 33 w 61"/>
                <a:gd name="T13" fmla="*/ 54 h 62"/>
                <a:gd name="T14" fmla="*/ 49 w 61"/>
                <a:gd name="T15" fmla="*/ 39 h 62"/>
                <a:gd name="T16" fmla="*/ 60 w 61"/>
                <a:gd name="T17" fmla="*/ 8 h 62"/>
                <a:gd name="T18" fmla="*/ 56 w 61"/>
                <a:gd name="T19" fmla="*/ 1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" h="62">
                  <a:moveTo>
                    <a:pt x="56" y="12"/>
                  </a:moveTo>
                  <a:cubicBezTo>
                    <a:pt x="46" y="16"/>
                    <a:pt x="40" y="24"/>
                    <a:pt x="33" y="30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0" y="24"/>
                    <a:pt x="23" y="40"/>
                    <a:pt x="25" y="62"/>
                  </a:cubicBezTo>
                  <a:cubicBezTo>
                    <a:pt x="27" y="59"/>
                    <a:pt x="30" y="57"/>
                    <a:pt x="33" y="54"/>
                  </a:cubicBezTo>
                  <a:cubicBezTo>
                    <a:pt x="38" y="49"/>
                    <a:pt x="43" y="44"/>
                    <a:pt x="49" y="39"/>
                  </a:cubicBezTo>
                  <a:cubicBezTo>
                    <a:pt x="56" y="32"/>
                    <a:pt x="61" y="20"/>
                    <a:pt x="60" y="8"/>
                  </a:cubicBezTo>
                  <a:cubicBezTo>
                    <a:pt x="59" y="9"/>
                    <a:pt x="58" y="10"/>
                    <a:pt x="5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158"/>
            <p:cNvSpPr/>
            <p:nvPr/>
          </p:nvSpPr>
          <p:spPr bwMode="auto">
            <a:xfrm>
              <a:off x="6311758" y="3885293"/>
              <a:ext cx="514350" cy="600075"/>
            </a:xfrm>
            <a:custGeom>
              <a:avLst/>
              <a:gdLst>
                <a:gd name="T0" fmla="*/ 24 w 55"/>
                <a:gd name="T1" fmla="*/ 36 h 64"/>
                <a:gd name="T2" fmla="*/ 12 w 55"/>
                <a:gd name="T3" fmla="*/ 0 h 64"/>
                <a:gd name="T4" fmla="*/ 11 w 55"/>
                <a:gd name="T5" fmla="*/ 0 h 64"/>
                <a:gd name="T6" fmla="*/ 10 w 55"/>
                <a:gd name="T7" fmla="*/ 0 h 64"/>
                <a:gd name="T8" fmla="*/ 10 w 55"/>
                <a:gd name="T9" fmla="*/ 1 h 64"/>
                <a:gd name="T10" fmla="*/ 8 w 55"/>
                <a:gd name="T11" fmla="*/ 4 h 64"/>
                <a:gd name="T12" fmla="*/ 10 w 55"/>
                <a:gd name="T13" fmla="*/ 56 h 64"/>
                <a:gd name="T14" fmla="*/ 13 w 55"/>
                <a:gd name="T15" fmla="*/ 64 h 64"/>
                <a:gd name="T16" fmla="*/ 39 w 55"/>
                <a:gd name="T17" fmla="*/ 48 h 64"/>
                <a:gd name="T18" fmla="*/ 41 w 55"/>
                <a:gd name="T19" fmla="*/ 47 h 64"/>
                <a:gd name="T20" fmla="*/ 55 w 55"/>
                <a:gd name="T21" fmla="*/ 19 h 64"/>
                <a:gd name="T22" fmla="*/ 39 w 55"/>
                <a:gd name="T23" fmla="*/ 26 h 64"/>
                <a:gd name="T24" fmla="*/ 24 w 55"/>
                <a:gd name="T25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" h="64">
                  <a:moveTo>
                    <a:pt x="24" y="36"/>
                  </a:moveTo>
                  <a:cubicBezTo>
                    <a:pt x="20" y="25"/>
                    <a:pt x="12" y="13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1"/>
                    <a:pt x="10" y="1"/>
                  </a:cubicBezTo>
                  <a:cubicBezTo>
                    <a:pt x="10" y="2"/>
                    <a:pt x="9" y="3"/>
                    <a:pt x="8" y="4"/>
                  </a:cubicBezTo>
                  <a:cubicBezTo>
                    <a:pt x="0" y="21"/>
                    <a:pt x="4" y="40"/>
                    <a:pt x="10" y="56"/>
                  </a:cubicBezTo>
                  <a:cubicBezTo>
                    <a:pt x="11" y="59"/>
                    <a:pt x="12" y="61"/>
                    <a:pt x="13" y="64"/>
                  </a:cubicBezTo>
                  <a:cubicBezTo>
                    <a:pt x="21" y="57"/>
                    <a:pt x="31" y="54"/>
                    <a:pt x="39" y="48"/>
                  </a:cubicBezTo>
                  <a:cubicBezTo>
                    <a:pt x="40" y="48"/>
                    <a:pt x="40" y="47"/>
                    <a:pt x="41" y="47"/>
                  </a:cubicBezTo>
                  <a:cubicBezTo>
                    <a:pt x="49" y="40"/>
                    <a:pt x="53" y="29"/>
                    <a:pt x="55" y="19"/>
                  </a:cubicBezTo>
                  <a:cubicBezTo>
                    <a:pt x="49" y="21"/>
                    <a:pt x="44" y="23"/>
                    <a:pt x="39" y="26"/>
                  </a:cubicBezTo>
                  <a:cubicBezTo>
                    <a:pt x="34" y="28"/>
                    <a:pt x="29" y="31"/>
                    <a:pt x="24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159"/>
            <p:cNvSpPr/>
            <p:nvPr/>
          </p:nvSpPr>
          <p:spPr bwMode="auto">
            <a:xfrm>
              <a:off x="5589445" y="4804456"/>
              <a:ext cx="609600" cy="552450"/>
            </a:xfrm>
            <a:custGeom>
              <a:avLst/>
              <a:gdLst>
                <a:gd name="T0" fmla="*/ 64 w 65"/>
                <a:gd name="T1" fmla="*/ 43 h 59"/>
                <a:gd name="T2" fmla="*/ 40 w 65"/>
                <a:gd name="T3" fmla="*/ 40 h 59"/>
                <a:gd name="T4" fmla="*/ 24 w 65"/>
                <a:gd name="T5" fmla="*/ 41 h 59"/>
                <a:gd name="T6" fmla="*/ 24 w 65"/>
                <a:gd name="T7" fmla="*/ 38 h 59"/>
                <a:gd name="T8" fmla="*/ 34 w 65"/>
                <a:gd name="T9" fmla="*/ 0 h 59"/>
                <a:gd name="T10" fmla="*/ 28 w 65"/>
                <a:gd name="T11" fmla="*/ 2 h 59"/>
                <a:gd name="T12" fmla="*/ 17 w 65"/>
                <a:gd name="T13" fmla="*/ 13 h 59"/>
                <a:gd name="T14" fmla="*/ 0 w 65"/>
                <a:gd name="T15" fmla="*/ 57 h 59"/>
                <a:gd name="T16" fmla="*/ 17 w 65"/>
                <a:gd name="T17" fmla="*/ 57 h 59"/>
                <a:gd name="T18" fmla="*/ 40 w 65"/>
                <a:gd name="T19" fmla="*/ 58 h 59"/>
                <a:gd name="T20" fmla="*/ 55 w 65"/>
                <a:gd name="T21" fmla="*/ 53 h 59"/>
                <a:gd name="T22" fmla="*/ 64 w 65"/>
                <a:gd name="T23" fmla="*/ 45 h 59"/>
                <a:gd name="T24" fmla="*/ 65 w 65"/>
                <a:gd name="T25" fmla="*/ 43 h 59"/>
                <a:gd name="T26" fmla="*/ 64 w 65"/>
                <a:gd name="T27" fmla="*/ 4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59">
                  <a:moveTo>
                    <a:pt x="64" y="43"/>
                  </a:moveTo>
                  <a:cubicBezTo>
                    <a:pt x="56" y="43"/>
                    <a:pt x="48" y="41"/>
                    <a:pt x="40" y="40"/>
                  </a:cubicBezTo>
                  <a:cubicBezTo>
                    <a:pt x="35" y="39"/>
                    <a:pt x="30" y="39"/>
                    <a:pt x="24" y="41"/>
                  </a:cubicBezTo>
                  <a:cubicBezTo>
                    <a:pt x="24" y="40"/>
                    <a:pt x="24" y="39"/>
                    <a:pt x="24" y="38"/>
                  </a:cubicBezTo>
                  <a:cubicBezTo>
                    <a:pt x="32" y="27"/>
                    <a:pt x="27" y="11"/>
                    <a:pt x="34" y="0"/>
                  </a:cubicBezTo>
                  <a:cubicBezTo>
                    <a:pt x="31" y="0"/>
                    <a:pt x="30" y="2"/>
                    <a:pt x="28" y="2"/>
                  </a:cubicBezTo>
                  <a:cubicBezTo>
                    <a:pt x="23" y="5"/>
                    <a:pt x="19" y="9"/>
                    <a:pt x="17" y="13"/>
                  </a:cubicBezTo>
                  <a:cubicBezTo>
                    <a:pt x="8" y="26"/>
                    <a:pt x="7" y="44"/>
                    <a:pt x="0" y="57"/>
                  </a:cubicBezTo>
                  <a:cubicBezTo>
                    <a:pt x="6" y="56"/>
                    <a:pt x="11" y="57"/>
                    <a:pt x="17" y="57"/>
                  </a:cubicBezTo>
                  <a:cubicBezTo>
                    <a:pt x="24" y="58"/>
                    <a:pt x="32" y="59"/>
                    <a:pt x="40" y="58"/>
                  </a:cubicBezTo>
                  <a:cubicBezTo>
                    <a:pt x="45" y="57"/>
                    <a:pt x="50" y="56"/>
                    <a:pt x="55" y="53"/>
                  </a:cubicBezTo>
                  <a:cubicBezTo>
                    <a:pt x="57" y="51"/>
                    <a:pt x="62" y="48"/>
                    <a:pt x="64" y="45"/>
                  </a:cubicBezTo>
                  <a:cubicBezTo>
                    <a:pt x="64" y="44"/>
                    <a:pt x="65" y="43"/>
                    <a:pt x="65" y="43"/>
                  </a:cubicBezTo>
                  <a:cubicBezTo>
                    <a:pt x="64" y="43"/>
                    <a:pt x="64" y="43"/>
                    <a:pt x="64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160"/>
            <p:cNvSpPr/>
            <p:nvPr/>
          </p:nvSpPr>
          <p:spPr bwMode="auto">
            <a:xfrm>
              <a:off x="2131870" y="4156756"/>
              <a:ext cx="561975" cy="563563"/>
            </a:xfrm>
            <a:custGeom>
              <a:avLst/>
              <a:gdLst>
                <a:gd name="T0" fmla="*/ 48 w 60"/>
                <a:gd name="T1" fmla="*/ 60 h 60"/>
                <a:gd name="T2" fmla="*/ 48 w 60"/>
                <a:gd name="T3" fmla="*/ 59 h 60"/>
                <a:gd name="T4" fmla="*/ 46 w 60"/>
                <a:gd name="T5" fmla="*/ 0 h 60"/>
                <a:gd name="T6" fmla="*/ 46 w 60"/>
                <a:gd name="T7" fmla="*/ 0 h 60"/>
                <a:gd name="T8" fmla="*/ 40 w 60"/>
                <a:gd name="T9" fmla="*/ 20 h 60"/>
                <a:gd name="T10" fmla="*/ 35 w 60"/>
                <a:gd name="T11" fmla="*/ 35 h 60"/>
                <a:gd name="T12" fmla="*/ 9 w 60"/>
                <a:gd name="T13" fmla="*/ 27 h 60"/>
                <a:gd name="T14" fmla="*/ 0 w 60"/>
                <a:gd name="T15" fmla="*/ 26 h 60"/>
                <a:gd name="T16" fmla="*/ 2 w 60"/>
                <a:gd name="T17" fmla="*/ 30 h 60"/>
                <a:gd name="T18" fmla="*/ 9 w 60"/>
                <a:gd name="T19" fmla="*/ 39 h 60"/>
                <a:gd name="T20" fmla="*/ 40 w 60"/>
                <a:gd name="T21" fmla="*/ 57 h 60"/>
                <a:gd name="T22" fmla="*/ 48 w 60"/>
                <a:gd name="T23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0" h="60">
                  <a:moveTo>
                    <a:pt x="48" y="60"/>
                  </a:moveTo>
                  <a:cubicBezTo>
                    <a:pt x="48" y="60"/>
                    <a:pt x="48" y="60"/>
                    <a:pt x="48" y="59"/>
                  </a:cubicBezTo>
                  <a:cubicBezTo>
                    <a:pt x="53" y="39"/>
                    <a:pt x="60" y="17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28" y="31"/>
                    <a:pt x="17" y="29"/>
                    <a:pt x="9" y="27"/>
                  </a:cubicBezTo>
                  <a:cubicBezTo>
                    <a:pt x="5" y="27"/>
                    <a:pt x="2" y="27"/>
                    <a:pt x="0" y="26"/>
                  </a:cubicBezTo>
                  <a:cubicBezTo>
                    <a:pt x="0" y="28"/>
                    <a:pt x="1" y="28"/>
                    <a:pt x="2" y="30"/>
                  </a:cubicBezTo>
                  <a:cubicBezTo>
                    <a:pt x="4" y="33"/>
                    <a:pt x="6" y="36"/>
                    <a:pt x="9" y="39"/>
                  </a:cubicBezTo>
                  <a:cubicBezTo>
                    <a:pt x="17" y="48"/>
                    <a:pt x="28" y="52"/>
                    <a:pt x="40" y="57"/>
                  </a:cubicBezTo>
                  <a:cubicBezTo>
                    <a:pt x="42" y="58"/>
                    <a:pt x="45" y="59"/>
                    <a:pt x="48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161"/>
            <p:cNvSpPr/>
            <p:nvPr/>
          </p:nvSpPr>
          <p:spPr bwMode="auto">
            <a:xfrm>
              <a:off x="3293920" y="5188631"/>
              <a:ext cx="2230438" cy="806450"/>
            </a:xfrm>
            <a:custGeom>
              <a:avLst/>
              <a:gdLst>
                <a:gd name="T0" fmla="*/ 200 w 238"/>
                <a:gd name="T1" fmla="*/ 42 h 86"/>
                <a:gd name="T2" fmla="*/ 199 w 238"/>
                <a:gd name="T3" fmla="*/ 40 h 86"/>
                <a:gd name="T4" fmla="*/ 209 w 238"/>
                <a:gd name="T5" fmla="*/ 27 h 86"/>
                <a:gd name="T6" fmla="*/ 215 w 238"/>
                <a:gd name="T7" fmla="*/ 1 h 86"/>
                <a:gd name="T8" fmla="*/ 176 w 238"/>
                <a:gd name="T9" fmla="*/ 39 h 86"/>
                <a:gd name="T10" fmla="*/ 73 w 238"/>
                <a:gd name="T11" fmla="*/ 43 h 86"/>
                <a:gd name="T12" fmla="*/ 28 w 238"/>
                <a:gd name="T13" fmla="*/ 0 h 86"/>
                <a:gd name="T14" fmla="*/ 27 w 238"/>
                <a:gd name="T15" fmla="*/ 0 h 86"/>
                <a:gd name="T16" fmla="*/ 29 w 238"/>
                <a:gd name="T17" fmla="*/ 3 h 86"/>
                <a:gd name="T18" fmla="*/ 45 w 238"/>
                <a:gd name="T19" fmla="*/ 39 h 86"/>
                <a:gd name="T20" fmla="*/ 17 w 238"/>
                <a:gd name="T21" fmla="*/ 48 h 86"/>
                <a:gd name="T22" fmla="*/ 0 w 238"/>
                <a:gd name="T23" fmla="*/ 50 h 86"/>
                <a:gd name="T24" fmla="*/ 5 w 238"/>
                <a:gd name="T25" fmla="*/ 53 h 86"/>
                <a:gd name="T26" fmla="*/ 17 w 238"/>
                <a:gd name="T27" fmla="*/ 59 h 86"/>
                <a:gd name="T28" fmla="*/ 66 w 238"/>
                <a:gd name="T29" fmla="*/ 50 h 86"/>
                <a:gd name="T30" fmla="*/ 101 w 238"/>
                <a:gd name="T31" fmla="*/ 60 h 86"/>
                <a:gd name="T32" fmla="*/ 67 w 238"/>
                <a:gd name="T33" fmla="*/ 70 h 86"/>
                <a:gd name="T34" fmla="*/ 67 w 238"/>
                <a:gd name="T35" fmla="*/ 72 h 86"/>
                <a:gd name="T36" fmla="*/ 74 w 238"/>
                <a:gd name="T37" fmla="*/ 85 h 86"/>
                <a:gd name="T38" fmla="*/ 114 w 238"/>
                <a:gd name="T39" fmla="*/ 66 h 86"/>
                <a:gd name="T40" fmla="*/ 163 w 238"/>
                <a:gd name="T41" fmla="*/ 86 h 86"/>
                <a:gd name="T42" fmla="*/ 166 w 238"/>
                <a:gd name="T43" fmla="*/ 85 h 86"/>
                <a:gd name="T44" fmla="*/ 171 w 238"/>
                <a:gd name="T45" fmla="*/ 74 h 86"/>
                <a:gd name="T46" fmla="*/ 138 w 238"/>
                <a:gd name="T47" fmla="*/ 61 h 86"/>
                <a:gd name="T48" fmla="*/ 175 w 238"/>
                <a:gd name="T49" fmla="*/ 50 h 86"/>
                <a:gd name="T50" fmla="*/ 202 w 238"/>
                <a:gd name="T51" fmla="*/ 62 h 86"/>
                <a:gd name="T52" fmla="*/ 224 w 238"/>
                <a:gd name="T53" fmla="*/ 62 h 86"/>
                <a:gd name="T54" fmla="*/ 238 w 238"/>
                <a:gd name="T55" fmla="*/ 56 h 86"/>
                <a:gd name="T56" fmla="*/ 224 w 238"/>
                <a:gd name="T57" fmla="*/ 50 h 86"/>
                <a:gd name="T58" fmla="*/ 200 w 238"/>
                <a:gd name="T59" fmla="*/ 4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38" h="86">
                  <a:moveTo>
                    <a:pt x="200" y="42"/>
                  </a:moveTo>
                  <a:cubicBezTo>
                    <a:pt x="199" y="41"/>
                    <a:pt x="199" y="41"/>
                    <a:pt x="199" y="40"/>
                  </a:cubicBezTo>
                  <a:cubicBezTo>
                    <a:pt x="204" y="37"/>
                    <a:pt x="206" y="32"/>
                    <a:pt x="209" y="27"/>
                  </a:cubicBezTo>
                  <a:cubicBezTo>
                    <a:pt x="210" y="18"/>
                    <a:pt x="213" y="8"/>
                    <a:pt x="215" y="1"/>
                  </a:cubicBezTo>
                  <a:cubicBezTo>
                    <a:pt x="197" y="7"/>
                    <a:pt x="187" y="24"/>
                    <a:pt x="176" y="39"/>
                  </a:cubicBezTo>
                  <a:cubicBezTo>
                    <a:pt x="145" y="56"/>
                    <a:pt x="106" y="59"/>
                    <a:pt x="73" y="43"/>
                  </a:cubicBezTo>
                  <a:cubicBezTo>
                    <a:pt x="55" y="29"/>
                    <a:pt x="50" y="7"/>
                    <a:pt x="28" y="0"/>
                  </a:cubicBezTo>
                  <a:cubicBezTo>
                    <a:pt x="28" y="0"/>
                    <a:pt x="28" y="0"/>
                    <a:pt x="27" y="0"/>
                  </a:cubicBezTo>
                  <a:cubicBezTo>
                    <a:pt x="27" y="1"/>
                    <a:pt x="28" y="2"/>
                    <a:pt x="29" y="3"/>
                  </a:cubicBezTo>
                  <a:cubicBezTo>
                    <a:pt x="31" y="18"/>
                    <a:pt x="40" y="30"/>
                    <a:pt x="45" y="39"/>
                  </a:cubicBezTo>
                  <a:cubicBezTo>
                    <a:pt x="35" y="42"/>
                    <a:pt x="26" y="46"/>
                    <a:pt x="17" y="48"/>
                  </a:cubicBezTo>
                  <a:cubicBezTo>
                    <a:pt x="11" y="50"/>
                    <a:pt x="6" y="51"/>
                    <a:pt x="0" y="50"/>
                  </a:cubicBezTo>
                  <a:cubicBezTo>
                    <a:pt x="2" y="50"/>
                    <a:pt x="3" y="51"/>
                    <a:pt x="5" y="53"/>
                  </a:cubicBezTo>
                  <a:cubicBezTo>
                    <a:pt x="8" y="56"/>
                    <a:pt x="13" y="58"/>
                    <a:pt x="17" y="59"/>
                  </a:cubicBezTo>
                  <a:cubicBezTo>
                    <a:pt x="33" y="64"/>
                    <a:pt x="51" y="59"/>
                    <a:pt x="66" y="50"/>
                  </a:cubicBezTo>
                  <a:cubicBezTo>
                    <a:pt x="78" y="50"/>
                    <a:pt x="92" y="54"/>
                    <a:pt x="101" y="60"/>
                  </a:cubicBezTo>
                  <a:cubicBezTo>
                    <a:pt x="67" y="70"/>
                    <a:pt x="67" y="70"/>
                    <a:pt x="67" y="70"/>
                  </a:cubicBezTo>
                  <a:cubicBezTo>
                    <a:pt x="67" y="70"/>
                    <a:pt x="67" y="71"/>
                    <a:pt x="67" y="72"/>
                  </a:cubicBezTo>
                  <a:cubicBezTo>
                    <a:pt x="68" y="77"/>
                    <a:pt x="70" y="83"/>
                    <a:pt x="74" y="85"/>
                  </a:cubicBezTo>
                  <a:cubicBezTo>
                    <a:pt x="87" y="78"/>
                    <a:pt x="102" y="73"/>
                    <a:pt x="114" y="66"/>
                  </a:cubicBezTo>
                  <a:cubicBezTo>
                    <a:pt x="132" y="67"/>
                    <a:pt x="147" y="81"/>
                    <a:pt x="163" y="86"/>
                  </a:cubicBezTo>
                  <a:cubicBezTo>
                    <a:pt x="164" y="86"/>
                    <a:pt x="166" y="85"/>
                    <a:pt x="166" y="85"/>
                  </a:cubicBezTo>
                  <a:cubicBezTo>
                    <a:pt x="171" y="74"/>
                    <a:pt x="171" y="74"/>
                    <a:pt x="171" y="74"/>
                  </a:cubicBezTo>
                  <a:cubicBezTo>
                    <a:pt x="163" y="67"/>
                    <a:pt x="147" y="67"/>
                    <a:pt x="138" y="61"/>
                  </a:cubicBezTo>
                  <a:cubicBezTo>
                    <a:pt x="149" y="56"/>
                    <a:pt x="162" y="54"/>
                    <a:pt x="175" y="50"/>
                  </a:cubicBezTo>
                  <a:cubicBezTo>
                    <a:pt x="186" y="50"/>
                    <a:pt x="191" y="60"/>
                    <a:pt x="202" y="62"/>
                  </a:cubicBezTo>
                  <a:cubicBezTo>
                    <a:pt x="209" y="64"/>
                    <a:pt x="217" y="64"/>
                    <a:pt x="224" y="62"/>
                  </a:cubicBezTo>
                  <a:cubicBezTo>
                    <a:pt x="229" y="61"/>
                    <a:pt x="234" y="59"/>
                    <a:pt x="238" y="56"/>
                  </a:cubicBezTo>
                  <a:cubicBezTo>
                    <a:pt x="233" y="55"/>
                    <a:pt x="228" y="53"/>
                    <a:pt x="224" y="50"/>
                  </a:cubicBezTo>
                  <a:cubicBezTo>
                    <a:pt x="217" y="46"/>
                    <a:pt x="210" y="42"/>
                    <a:pt x="200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162"/>
            <p:cNvSpPr/>
            <p:nvPr/>
          </p:nvSpPr>
          <p:spPr bwMode="auto">
            <a:xfrm>
              <a:off x="2384283" y="4466318"/>
              <a:ext cx="544513" cy="581025"/>
            </a:xfrm>
            <a:custGeom>
              <a:avLst/>
              <a:gdLst>
                <a:gd name="T0" fmla="*/ 48 w 58"/>
                <a:gd name="T1" fmla="*/ 61 h 62"/>
                <a:gd name="T2" fmla="*/ 57 w 58"/>
                <a:gd name="T3" fmla="*/ 60 h 62"/>
                <a:gd name="T4" fmla="*/ 58 w 58"/>
                <a:gd name="T5" fmla="*/ 60 h 62"/>
                <a:gd name="T6" fmla="*/ 57 w 58"/>
                <a:gd name="T7" fmla="*/ 58 h 62"/>
                <a:gd name="T8" fmla="*/ 48 w 58"/>
                <a:gd name="T9" fmla="*/ 19 h 62"/>
                <a:gd name="T10" fmla="*/ 37 w 58"/>
                <a:gd name="T11" fmla="*/ 0 h 62"/>
                <a:gd name="T12" fmla="*/ 36 w 58"/>
                <a:gd name="T13" fmla="*/ 0 h 62"/>
                <a:gd name="T14" fmla="*/ 31 w 58"/>
                <a:gd name="T15" fmla="*/ 39 h 62"/>
                <a:gd name="T16" fmla="*/ 13 w 58"/>
                <a:gd name="T17" fmla="*/ 36 h 62"/>
                <a:gd name="T18" fmla="*/ 0 w 58"/>
                <a:gd name="T19" fmla="*/ 34 h 62"/>
                <a:gd name="T20" fmla="*/ 13 w 58"/>
                <a:gd name="T21" fmla="*/ 47 h 62"/>
                <a:gd name="T22" fmla="*/ 21 w 58"/>
                <a:gd name="T23" fmla="*/ 56 h 62"/>
                <a:gd name="T24" fmla="*/ 48 w 58"/>
                <a:gd name="T25" fmla="*/ 6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" h="62">
                  <a:moveTo>
                    <a:pt x="48" y="61"/>
                  </a:moveTo>
                  <a:cubicBezTo>
                    <a:pt x="51" y="61"/>
                    <a:pt x="54" y="61"/>
                    <a:pt x="57" y="60"/>
                  </a:cubicBezTo>
                  <a:cubicBezTo>
                    <a:pt x="57" y="60"/>
                    <a:pt x="58" y="60"/>
                    <a:pt x="58" y="60"/>
                  </a:cubicBezTo>
                  <a:cubicBezTo>
                    <a:pt x="58" y="60"/>
                    <a:pt x="57" y="59"/>
                    <a:pt x="57" y="58"/>
                  </a:cubicBezTo>
                  <a:cubicBezTo>
                    <a:pt x="53" y="46"/>
                    <a:pt x="52" y="31"/>
                    <a:pt x="48" y="19"/>
                  </a:cubicBezTo>
                  <a:cubicBezTo>
                    <a:pt x="46" y="11"/>
                    <a:pt x="42" y="5"/>
                    <a:pt x="37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5" y="37"/>
                    <a:pt x="8" y="42"/>
                    <a:pt x="13" y="47"/>
                  </a:cubicBezTo>
                  <a:cubicBezTo>
                    <a:pt x="15" y="50"/>
                    <a:pt x="18" y="53"/>
                    <a:pt x="21" y="56"/>
                  </a:cubicBezTo>
                  <a:cubicBezTo>
                    <a:pt x="28" y="61"/>
                    <a:pt x="39" y="62"/>
                    <a:pt x="48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163"/>
            <p:cNvSpPr/>
            <p:nvPr/>
          </p:nvSpPr>
          <p:spPr bwMode="auto">
            <a:xfrm>
              <a:off x="2646220" y="4775881"/>
              <a:ext cx="619125" cy="544513"/>
            </a:xfrm>
            <a:custGeom>
              <a:avLst/>
              <a:gdLst>
                <a:gd name="T0" fmla="*/ 66 w 66"/>
                <a:gd name="T1" fmla="*/ 56 h 58"/>
                <a:gd name="T2" fmla="*/ 51 w 66"/>
                <a:gd name="T3" fmla="*/ 17 h 58"/>
                <a:gd name="T4" fmla="*/ 33 w 66"/>
                <a:gd name="T5" fmla="*/ 0 h 58"/>
                <a:gd name="T6" fmla="*/ 38 w 66"/>
                <a:gd name="T7" fmla="*/ 34 h 58"/>
                <a:gd name="T8" fmla="*/ 29 w 66"/>
                <a:gd name="T9" fmla="*/ 34 h 58"/>
                <a:gd name="T10" fmla="*/ 20 w 66"/>
                <a:gd name="T11" fmla="*/ 36 h 58"/>
                <a:gd name="T12" fmla="*/ 0 w 66"/>
                <a:gd name="T13" fmla="*/ 40 h 58"/>
                <a:gd name="T14" fmla="*/ 20 w 66"/>
                <a:gd name="T15" fmla="*/ 52 h 58"/>
                <a:gd name="T16" fmla="*/ 29 w 66"/>
                <a:gd name="T17" fmla="*/ 55 h 58"/>
                <a:gd name="T18" fmla="*/ 51 w 66"/>
                <a:gd name="T19" fmla="*/ 58 h 58"/>
                <a:gd name="T20" fmla="*/ 66 w 66"/>
                <a:gd name="T21" fmla="*/ 5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58">
                  <a:moveTo>
                    <a:pt x="66" y="56"/>
                  </a:moveTo>
                  <a:cubicBezTo>
                    <a:pt x="61" y="43"/>
                    <a:pt x="58" y="28"/>
                    <a:pt x="51" y="17"/>
                  </a:cubicBezTo>
                  <a:cubicBezTo>
                    <a:pt x="46" y="9"/>
                    <a:pt x="41" y="3"/>
                    <a:pt x="33" y="0"/>
                  </a:cubicBezTo>
                  <a:cubicBezTo>
                    <a:pt x="37" y="9"/>
                    <a:pt x="38" y="24"/>
                    <a:pt x="38" y="34"/>
                  </a:cubicBezTo>
                  <a:cubicBezTo>
                    <a:pt x="35" y="34"/>
                    <a:pt x="32" y="34"/>
                    <a:pt x="29" y="34"/>
                  </a:cubicBezTo>
                  <a:cubicBezTo>
                    <a:pt x="26" y="35"/>
                    <a:pt x="23" y="35"/>
                    <a:pt x="20" y="36"/>
                  </a:cubicBezTo>
                  <a:cubicBezTo>
                    <a:pt x="13" y="38"/>
                    <a:pt x="7" y="40"/>
                    <a:pt x="0" y="40"/>
                  </a:cubicBezTo>
                  <a:cubicBezTo>
                    <a:pt x="6" y="45"/>
                    <a:pt x="13" y="49"/>
                    <a:pt x="20" y="52"/>
                  </a:cubicBezTo>
                  <a:cubicBezTo>
                    <a:pt x="23" y="53"/>
                    <a:pt x="26" y="54"/>
                    <a:pt x="29" y="55"/>
                  </a:cubicBezTo>
                  <a:cubicBezTo>
                    <a:pt x="36" y="57"/>
                    <a:pt x="44" y="58"/>
                    <a:pt x="51" y="58"/>
                  </a:cubicBezTo>
                  <a:cubicBezTo>
                    <a:pt x="56" y="58"/>
                    <a:pt x="61" y="57"/>
                    <a:pt x="66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164"/>
            <p:cNvSpPr/>
            <p:nvPr/>
          </p:nvSpPr>
          <p:spPr bwMode="auto">
            <a:xfrm>
              <a:off x="2974833" y="5029881"/>
              <a:ext cx="638175" cy="581025"/>
            </a:xfrm>
            <a:custGeom>
              <a:avLst/>
              <a:gdLst>
                <a:gd name="T0" fmla="*/ 68 w 68"/>
                <a:gd name="T1" fmla="*/ 51 h 62"/>
                <a:gd name="T2" fmla="*/ 51 w 68"/>
                <a:gd name="T3" fmla="*/ 16 h 62"/>
                <a:gd name="T4" fmla="*/ 31 w 68"/>
                <a:gd name="T5" fmla="*/ 0 h 62"/>
                <a:gd name="T6" fmla="*/ 31 w 68"/>
                <a:gd name="T7" fmla="*/ 0 h 62"/>
                <a:gd name="T8" fmla="*/ 39 w 68"/>
                <a:gd name="T9" fmla="*/ 38 h 62"/>
                <a:gd name="T10" fmla="*/ 16 w 68"/>
                <a:gd name="T11" fmla="*/ 45 h 62"/>
                <a:gd name="T12" fmla="*/ 0 w 68"/>
                <a:gd name="T13" fmla="*/ 44 h 62"/>
                <a:gd name="T14" fmla="*/ 14 w 68"/>
                <a:gd name="T15" fmla="*/ 54 h 62"/>
                <a:gd name="T16" fmla="*/ 16 w 68"/>
                <a:gd name="T17" fmla="*/ 55 h 62"/>
                <a:gd name="T18" fmla="*/ 51 w 68"/>
                <a:gd name="T19" fmla="*/ 56 h 62"/>
                <a:gd name="T20" fmla="*/ 68 w 68"/>
                <a:gd name="T21" fmla="*/ 5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" h="62">
                  <a:moveTo>
                    <a:pt x="68" y="51"/>
                  </a:moveTo>
                  <a:cubicBezTo>
                    <a:pt x="62" y="40"/>
                    <a:pt x="58" y="27"/>
                    <a:pt x="51" y="16"/>
                  </a:cubicBezTo>
                  <a:cubicBezTo>
                    <a:pt x="46" y="9"/>
                    <a:pt x="40" y="3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8" y="12"/>
                    <a:pt x="36" y="25"/>
                    <a:pt x="39" y="38"/>
                  </a:cubicBezTo>
                  <a:cubicBezTo>
                    <a:pt x="32" y="40"/>
                    <a:pt x="24" y="43"/>
                    <a:pt x="16" y="45"/>
                  </a:cubicBezTo>
                  <a:cubicBezTo>
                    <a:pt x="10" y="45"/>
                    <a:pt x="5" y="45"/>
                    <a:pt x="0" y="44"/>
                  </a:cubicBezTo>
                  <a:cubicBezTo>
                    <a:pt x="4" y="47"/>
                    <a:pt x="9" y="50"/>
                    <a:pt x="14" y="54"/>
                  </a:cubicBezTo>
                  <a:cubicBezTo>
                    <a:pt x="14" y="54"/>
                    <a:pt x="15" y="55"/>
                    <a:pt x="16" y="55"/>
                  </a:cubicBezTo>
                  <a:cubicBezTo>
                    <a:pt x="27" y="62"/>
                    <a:pt x="39" y="60"/>
                    <a:pt x="51" y="56"/>
                  </a:cubicBezTo>
                  <a:cubicBezTo>
                    <a:pt x="56" y="55"/>
                    <a:pt x="62" y="53"/>
                    <a:pt x="68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4575175" y="2024063"/>
            <a:ext cx="3041650" cy="1108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600" b="1" i="0" u="none" strike="noStrike" kern="0" cap="none" spc="0" normalizeH="0" baseline="0" noProof="0" dirty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kumimoji="0" lang="zh-CN" altLang="en-US" sz="6600" b="1" i="0" u="none" strike="noStrike" kern="0" cap="none" spc="0" normalizeH="0" baseline="0" noProof="0" dirty="0">
              <a:ln>
                <a:noFill/>
              </a:ln>
              <a:solidFill>
                <a:srgbClr val="DCC075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组合 8"/>
          <p:cNvGrpSpPr/>
          <p:nvPr/>
        </p:nvGrpSpPr>
        <p:grpSpPr bwMode="auto">
          <a:xfrm>
            <a:off x="4440238" y="3248025"/>
            <a:ext cx="3311525" cy="1084263"/>
            <a:chOff x="4301215" y="3328851"/>
            <a:chExt cx="3310740" cy="1084058"/>
          </a:xfrm>
        </p:grpSpPr>
        <p:sp>
          <p:nvSpPr>
            <p:cNvPr id="33" name="矩形 45"/>
            <p:cNvSpPr>
              <a:spLocks noChangeArrowheads="1"/>
            </p:cNvSpPr>
            <p:nvPr/>
          </p:nvSpPr>
          <p:spPr bwMode="auto">
            <a:xfrm>
              <a:off x="4301215" y="3328851"/>
              <a:ext cx="331074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DCC075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34" name="矩形 58"/>
            <p:cNvSpPr>
              <a:spLocks noChangeArrowheads="1"/>
            </p:cNvSpPr>
            <p:nvPr/>
          </p:nvSpPr>
          <p:spPr bwMode="auto">
            <a:xfrm>
              <a:off x="4731410" y="4043577"/>
              <a:ext cx="245035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DCC075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YOUR SIMPLE TITLE</a:t>
              </a: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 advTm="2000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5"/>
          <p:cNvSpPr txBox="1">
            <a:spLocks noChangeArrowheads="1"/>
          </p:cNvSpPr>
          <p:nvPr/>
        </p:nvSpPr>
        <p:spPr bwMode="auto">
          <a:xfrm>
            <a:off x="618490" y="402735"/>
            <a:ext cx="18311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grpSp>
        <p:nvGrpSpPr>
          <p:cNvPr id="8" name="组合 6"/>
          <p:cNvGrpSpPr/>
          <p:nvPr/>
        </p:nvGrpSpPr>
        <p:grpSpPr bwMode="auto">
          <a:xfrm>
            <a:off x="302895" y="185049"/>
            <a:ext cx="376555" cy="633036"/>
            <a:chOff x="1929096" y="1910433"/>
            <a:chExt cx="1918409" cy="3227624"/>
          </a:xfrm>
          <a:solidFill>
            <a:srgbClr val="DCC075"/>
          </a:solidFill>
        </p:grpSpPr>
        <p:cxnSp>
          <p:nvCxnSpPr>
            <p:cNvPr id="9" name="直接连接符 8"/>
            <p:cNvCxnSpPr/>
            <p:nvPr/>
          </p:nvCxnSpPr>
          <p:spPr>
            <a:xfrm flipH="1">
              <a:off x="1929096" y="2643416"/>
              <a:ext cx="1918409" cy="2494641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8"/>
            <p:cNvSpPr/>
            <p:nvPr/>
          </p:nvSpPr>
          <p:spPr bwMode="auto">
            <a:xfrm>
              <a:off x="2088675" y="1910433"/>
              <a:ext cx="1519237" cy="2336718"/>
            </a:xfrm>
            <a:custGeom>
              <a:avLst/>
              <a:gdLst>
                <a:gd name="T0" fmla="*/ 781873 w 1519237"/>
                <a:gd name="T1" fmla="*/ 0 h 2336718"/>
                <a:gd name="T2" fmla="*/ 1320431 w 1519237"/>
                <a:gd name="T3" fmla="*/ 172843 h 2336718"/>
                <a:gd name="T4" fmla="*/ 1519237 w 1519237"/>
                <a:gd name="T5" fmla="*/ 651314 h 2336718"/>
                <a:gd name="T6" fmla="*/ 1029639 w 1519237"/>
                <a:gd name="T7" fmla="*/ 1496983 h 2336718"/>
                <a:gd name="T8" fmla="*/ 550427 w 1519237"/>
                <a:gd name="T9" fmla="*/ 1928720 h 2336718"/>
                <a:gd name="T10" fmla="*/ 550427 w 1519237"/>
                <a:gd name="T11" fmla="*/ 1937621 h 2336718"/>
                <a:gd name="T12" fmla="*/ 828032 w 1519237"/>
                <a:gd name="T13" fmla="*/ 1937621 h 2336718"/>
                <a:gd name="T14" fmla="*/ 521764 w 1519237"/>
                <a:gd name="T15" fmla="*/ 2336718 h 2336718"/>
                <a:gd name="T16" fmla="*/ 0 w 1519237"/>
                <a:gd name="T17" fmla="*/ 2336718 h 2336718"/>
                <a:gd name="T18" fmla="*/ 0 w 1519237"/>
                <a:gd name="T19" fmla="*/ 1959876 h 2336718"/>
                <a:gd name="T20" fmla="*/ 660215 w 1519237"/>
                <a:gd name="T21" fmla="*/ 1326366 h 2336718"/>
                <a:gd name="T22" fmla="*/ 951007 w 1519237"/>
                <a:gd name="T23" fmla="*/ 992549 h 2336718"/>
                <a:gd name="T24" fmla="*/ 1034090 w 1519237"/>
                <a:gd name="T25" fmla="*/ 712143 h 2336718"/>
                <a:gd name="T26" fmla="*/ 682470 w 1519237"/>
                <a:gd name="T27" fmla="*/ 384261 h 2336718"/>
                <a:gd name="T28" fmla="*/ 111272 w 1519237"/>
                <a:gd name="T29" fmla="*/ 621642 h 2336718"/>
                <a:gd name="T30" fmla="*/ 111272 w 1519237"/>
                <a:gd name="T31" fmla="*/ 195840 h 2336718"/>
                <a:gd name="T32" fmla="*/ 781873 w 1519237"/>
                <a:gd name="T33" fmla="*/ 0 h 2336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19237" h="2336718">
                  <a:moveTo>
                    <a:pt x="781873" y="0"/>
                  </a:moveTo>
                  <a:cubicBezTo>
                    <a:pt x="1008374" y="0"/>
                    <a:pt x="1187893" y="57615"/>
                    <a:pt x="1320431" y="172843"/>
                  </a:cubicBezTo>
                  <a:cubicBezTo>
                    <a:pt x="1452969" y="288072"/>
                    <a:pt x="1519237" y="447562"/>
                    <a:pt x="1519237" y="651314"/>
                  </a:cubicBezTo>
                  <a:cubicBezTo>
                    <a:pt x="1519237" y="920346"/>
                    <a:pt x="1356038" y="1202235"/>
                    <a:pt x="1029639" y="1496983"/>
                  </a:cubicBezTo>
                  <a:lnTo>
                    <a:pt x="550427" y="1928720"/>
                  </a:lnTo>
                  <a:lnTo>
                    <a:pt x="550427" y="1937621"/>
                  </a:lnTo>
                  <a:lnTo>
                    <a:pt x="828032" y="1937621"/>
                  </a:lnTo>
                  <a:lnTo>
                    <a:pt x="521764" y="2336718"/>
                  </a:lnTo>
                  <a:lnTo>
                    <a:pt x="0" y="2336718"/>
                  </a:lnTo>
                  <a:lnTo>
                    <a:pt x="0" y="1959876"/>
                  </a:lnTo>
                  <a:lnTo>
                    <a:pt x="660215" y="1326366"/>
                  </a:lnTo>
                  <a:cubicBezTo>
                    <a:pt x="798688" y="1193828"/>
                    <a:pt x="895618" y="1082556"/>
                    <a:pt x="951007" y="992549"/>
                  </a:cubicBezTo>
                  <a:cubicBezTo>
                    <a:pt x="1006396" y="902542"/>
                    <a:pt x="1034090" y="809074"/>
                    <a:pt x="1034090" y="712143"/>
                  </a:cubicBezTo>
                  <a:cubicBezTo>
                    <a:pt x="1034090" y="493555"/>
                    <a:pt x="916883" y="384261"/>
                    <a:pt x="682470" y="384261"/>
                  </a:cubicBezTo>
                  <a:cubicBezTo>
                    <a:pt x="485642" y="384261"/>
                    <a:pt x="295242" y="463388"/>
                    <a:pt x="111272" y="621642"/>
                  </a:cubicBezTo>
                  <a:lnTo>
                    <a:pt x="111272" y="195840"/>
                  </a:lnTo>
                  <a:cubicBezTo>
                    <a:pt x="308100" y="65280"/>
                    <a:pt x="531634" y="0"/>
                    <a:pt x="78187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b="12151"/>
          <a:stretch>
            <a:fillRect/>
          </a:stretch>
        </p:blipFill>
        <p:spPr>
          <a:xfrm>
            <a:off x="6523584" y="2184447"/>
            <a:ext cx="4471988" cy="2190750"/>
          </a:xfrm>
          <a:prstGeom prst="rect">
            <a:avLst/>
          </a:prstGeom>
        </p:spPr>
      </p:pic>
      <p:sp>
        <p:nvSpPr>
          <p:cNvPr id="11" name="椭圆 10"/>
          <p:cNvSpPr/>
          <p:nvPr/>
        </p:nvSpPr>
        <p:spPr>
          <a:xfrm>
            <a:off x="3722402" y="4539540"/>
            <a:ext cx="1185505" cy="1185505"/>
          </a:xfrm>
          <a:prstGeom prst="ellipse">
            <a:avLst/>
          </a:prstGeom>
          <a:solidFill>
            <a:srgbClr val="DCC0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221469" y="2716465"/>
            <a:ext cx="1185505" cy="1185505"/>
          </a:xfrm>
          <a:prstGeom prst="ellipse">
            <a:avLst/>
          </a:prstGeom>
          <a:solidFill>
            <a:srgbClr val="DCC0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818709" y="4530320"/>
            <a:ext cx="1185505" cy="1185505"/>
          </a:xfrm>
          <a:prstGeom prst="ellipse">
            <a:avLst/>
          </a:prstGeom>
          <a:solidFill>
            <a:srgbClr val="DCC0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1238841" y="2716465"/>
            <a:ext cx="1185505" cy="1185505"/>
          </a:xfrm>
          <a:prstGeom prst="ellipse">
            <a:avLst/>
          </a:prstGeom>
          <a:solidFill>
            <a:srgbClr val="DCC0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2788216" y="1602281"/>
            <a:ext cx="1185505" cy="1185505"/>
          </a:xfrm>
          <a:prstGeom prst="ellipse">
            <a:avLst/>
          </a:prstGeom>
          <a:solidFill>
            <a:srgbClr val="DCC0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11"/>
          <p:cNvSpPr/>
          <p:nvPr/>
        </p:nvSpPr>
        <p:spPr>
          <a:xfrm rot="2160000">
            <a:off x="3946158" y="2585605"/>
            <a:ext cx="314806" cy="398344"/>
          </a:xfrm>
          <a:custGeom>
            <a:avLst/>
            <a:gdLst>
              <a:gd name="connsiteX0" fmla="*/ 0 w 253496"/>
              <a:gd name="connsiteY0" fmla="*/ 64153 h 320765"/>
              <a:gd name="connsiteX1" fmla="*/ 126748 w 253496"/>
              <a:gd name="connsiteY1" fmla="*/ 64153 h 320765"/>
              <a:gd name="connsiteX2" fmla="*/ 126748 w 253496"/>
              <a:gd name="connsiteY2" fmla="*/ 0 h 320765"/>
              <a:gd name="connsiteX3" fmla="*/ 253496 w 253496"/>
              <a:gd name="connsiteY3" fmla="*/ 160383 h 320765"/>
              <a:gd name="connsiteX4" fmla="*/ 126748 w 253496"/>
              <a:gd name="connsiteY4" fmla="*/ 320765 h 320765"/>
              <a:gd name="connsiteX5" fmla="*/ 126748 w 253496"/>
              <a:gd name="connsiteY5" fmla="*/ 256612 h 320765"/>
              <a:gd name="connsiteX6" fmla="*/ 0 w 253496"/>
              <a:gd name="connsiteY6" fmla="*/ 256612 h 320765"/>
              <a:gd name="connsiteX7" fmla="*/ 0 w 253496"/>
              <a:gd name="connsiteY7" fmla="*/ 64153 h 320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496" h="320765">
                <a:moveTo>
                  <a:pt x="0" y="64153"/>
                </a:moveTo>
                <a:lnTo>
                  <a:pt x="126748" y="64153"/>
                </a:lnTo>
                <a:lnTo>
                  <a:pt x="126748" y="0"/>
                </a:lnTo>
                <a:lnTo>
                  <a:pt x="253496" y="160383"/>
                </a:lnTo>
                <a:lnTo>
                  <a:pt x="126748" y="320765"/>
                </a:lnTo>
                <a:lnTo>
                  <a:pt x="126748" y="256612"/>
                </a:lnTo>
                <a:lnTo>
                  <a:pt x="0" y="256612"/>
                </a:lnTo>
                <a:lnTo>
                  <a:pt x="0" y="64153"/>
                </a:lnTo>
                <a:close/>
              </a:path>
            </a:pathLst>
          </a:custGeom>
          <a:solidFill>
            <a:srgbClr val="ADBACA"/>
          </a:solidFill>
        </p:spPr>
        <p:style>
          <a:lnRef idx="0">
            <a:schemeClr val="accent5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85515" rIns="101371" bIns="85514" numCol="1" spcCol="1270" anchor="ctr" anchorCtr="0">
            <a:noAutofit/>
          </a:bodyPr>
          <a:lstStyle/>
          <a:p>
            <a:pPr algn="ctr" defTabSz="7702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13"/>
          <p:cNvSpPr/>
          <p:nvPr/>
        </p:nvSpPr>
        <p:spPr>
          <a:xfrm rot="17280000">
            <a:off x="4432498" y="4046020"/>
            <a:ext cx="314807" cy="398344"/>
          </a:xfrm>
          <a:custGeom>
            <a:avLst/>
            <a:gdLst>
              <a:gd name="connsiteX0" fmla="*/ 0 w 253496"/>
              <a:gd name="connsiteY0" fmla="*/ 64153 h 320765"/>
              <a:gd name="connsiteX1" fmla="*/ 126748 w 253496"/>
              <a:gd name="connsiteY1" fmla="*/ 64153 h 320765"/>
              <a:gd name="connsiteX2" fmla="*/ 126748 w 253496"/>
              <a:gd name="connsiteY2" fmla="*/ 0 h 320765"/>
              <a:gd name="connsiteX3" fmla="*/ 253496 w 253496"/>
              <a:gd name="connsiteY3" fmla="*/ 160383 h 320765"/>
              <a:gd name="connsiteX4" fmla="*/ 126748 w 253496"/>
              <a:gd name="connsiteY4" fmla="*/ 320765 h 320765"/>
              <a:gd name="connsiteX5" fmla="*/ 126748 w 253496"/>
              <a:gd name="connsiteY5" fmla="*/ 256612 h 320765"/>
              <a:gd name="connsiteX6" fmla="*/ 0 w 253496"/>
              <a:gd name="connsiteY6" fmla="*/ 256612 h 320765"/>
              <a:gd name="connsiteX7" fmla="*/ 0 w 253496"/>
              <a:gd name="connsiteY7" fmla="*/ 64153 h 320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496" h="320765">
                <a:moveTo>
                  <a:pt x="253496" y="256612"/>
                </a:moveTo>
                <a:lnTo>
                  <a:pt x="126748" y="256612"/>
                </a:lnTo>
                <a:lnTo>
                  <a:pt x="126748" y="320765"/>
                </a:lnTo>
                <a:lnTo>
                  <a:pt x="0" y="160382"/>
                </a:lnTo>
                <a:lnTo>
                  <a:pt x="126748" y="0"/>
                </a:lnTo>
                <a:lnTo>
                  <a:pt x="126748" y="64153"/>
                </a:lnTo>
                <a:lnTo>
                  <a:pt x="253496" y="64153"/>
                </a:lnTo>
                <a:lnTo>
                  <a:pt x="253496" y="256612"/>
                </a:lnTo>
                <a:close/>
              </a:path>
            </a:pathLst>
          </a:custGeom>
          <a:solidFill>
            <a:srgbClr val="ADBACA"/>
          </a:solidFill>
        </p:spPr>
        <p:style>
          <a:lnRef idx="0">
            <a:schemeClr val="accent5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371" tIns="85515" rIns="1" bIns="85514" numCol="1" spcCol="1270" anchor="ctr" anchorCtr="0">
            <a:noAutofit/>
          </a:bodyPr>
          <a:lstStyle/>
          <a:p>
            <a:pPr algn="ctr" defTabSz="7702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15"/>
          <p:cNvSpPr/>
          <p:nvPr/>
        </p:nvSpPr>
        <p:spPr>
          <a:xfrm>
            <a:off x="3186708" y="4952591"/>
            <a:ext cx="314806" cy="398344"/>
          </a:xfrm>
          <a:custGeom>
            <a:avLst/>
            <a:gdLst>
              <a:gd name="connsiteX0" fmla="*/ 0 w 253496"/>
              <a:gd name="connsiteY0" fmla="*/ 64153 h 320765"/>
              <a:gd name="connsiteX1" fmla="*/ 126748 w 253496"/>
              <a:gd name="connsiteY1" fmla="*/ 64153 h 320765"/>
              <a:gd name="connsiteX2" fmla="*/ 126748 w 253496"/>
              <a:gd name="connsiteY2" fmla="*/ 0 h 320765"/>
              <a:gd name="connsiteX3" fmla="*/ 253496 w 253496"/>
              <a:gd name="connsiteY3" fmla="*/ 160383 h 320765"/>
              <a:gd name="connsiteX4" fmla="*/ 126748 w 253496"/>
              <a:gd name="connsiteY4" fmla="*/ 320765 h 320765"/>
              <a:gd name="connsiteX5" fmla="*/ 126748 w 253496"/>
              <a:gd name="connsiteY5" fmla="*/ 256612 h 320765"/>
              <a:gd name="connsiteX6" fmla="*/ 0 w 253496"/>
              <a:gd name="connsiteY6" fmla="*/ 256612 h 320765"/>
              <a:gd name="connsiteX7" fmla="*/ 0 w 253496"/>
              <a:gd name="connsiteY7" fmla="*/ 64153 h 320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496" h="320765">
                <a:moveTo>
                  <a:pt x="253496" y="256612"/>
                </a:moveTo>
                <a:lnTo>
                  <a:pt x="126748" y="256612"/>
                </a:lnTo>
                <a:lnTo>
                  <a:pt x="126748" y="320765"/>
                </a:lnTo>
                <a:lnTo>
                  <a:pt x="0" y="160382"/>
                </a:lnTo>
                <a:lnTo>
                  <a:pt x="126748" y="0"/>
                </a:lnTo>
                <a:lnTo>
                  <a:pt x="126748" y="64153"/>
                </a:lnTo>
                <a:lnTo>
                  <a:pt x="253496" y="64153"/>
                </a:lnTo>
                <a:lnTo>
                  <a:pt x="253496" y="256612"/>
                </a:lnTo>
                <a:close/>
              </a:path>
            </a:pathLst>
          </a:custGeom>
          <a:solidFill>
            <a:srgbClr val="ADBACA"/>
          </a:solidFill>
        </p:spPr>
        <p:style>
          <a:lnRef idx="0">
            <a:schemeClr val="accent5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372" tIns="85516" rIns="1" bIns="85515" numCol="1" spcCol="1270" anchor="ctr" anchorCtr="0">
            <a:noAutofit/>
          </a:bodyPr>
          <a:lstStyle/>
          <a:p>
            <a:pPr algn="ctr" defTabSz="7702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17"/>
          <p:cNvSpPr/>
          <p:nvPr/>
        </p:nvSpPr>
        <p:spPr>
          <a:xfrm rot="4320000">
            <a:off x="1932398" y="4055178"/>
            <a:ext cx="314807" cy="398346"/>
          </a:xfrm>
          <a:custGeom>
            <a:avLst/>
            <a:gdLst>
              <a:gd name="connsiteX0" fmla="*/ 0 w 253496"/>
              <a:gd name="connsiteY0" fmla="*/ 64153 h 320765"/>
              <a:gd name="connsiteX1" fmla="*/ 126748 w 253496"/>
              <a:gd name="connsiteY1" fmla="*/ 64153 h 320765"/>
              <a:gd name="connsiteX2" fmla="*/ 126748 w 253496"/>
              <a:gd name="connsiteY2" fmla="*/ 0 h 320765"/>
              <a:gd name="connsiteX3" fmla="*/ 253496 w 253496"/>
              <a:gd name="connsiteY3" fmla="*/ 160383 h 320765"/>
              <a:gd name="connsiteX4" fmla="*/ 126748 w 253496"/>
              <a:gd name="connsiteY4" fmla="*/ 320765 h 320765"/>
              <a:gd name="connsiteX5" fmla="*/ 126748 w 253496"/>
              <a:gd name="connsiteY5" fmla="*/ 256612 h 320765"/>
              <a:gd name="connsiteX6" fmla="*/ 0 w 253496"/>
              <a:gd name="connsiteY6" fmla="*/ 256612 h 320765"/>
              <a:gd name="connsiteX7" fmla="*/ 0 w 253496"/>
              <a:gd name="connsiteY7" fmla="*/ 64153 h 320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496" h="320765">
                <a:moveTo>
                  <a:pt x="253496" y="256612"/>
                </a:moveTo>
                <a:lnTo>
                  <a:pt x="126748" y="256612"/>
                </a:lnTo>
                <a:lnTo>
                  <a:pt x="126748" y="320765"/>
                </a:lnTo>
                <a:lnTo>
                  <a:pt x="0" y="160382"/>
                </a:lnTo>
                <a:lnTo>
                  <a:pt x="126748" y="0"/>
                </a:lnTo>
                <a:lnTo>
                  <a:pt x="126748" y="64153"/>
                </a:lnTo>
                <a:lnTo>
                  <a:pt x="253496" y="64153"/>
                </a:lnTo>
                <a:lnTo>
                  <a:pt x="253496" y="256612"/>
                </a:lnTo>
                <a:close/>
              </a:path>
            </a:pathLst>
          </a:custGeom>
          <a:solidFill>
            <a:srgbClr val="ADBACA"/>
          </a:solidFill>
        </p:spPr>
        <p:style>
          <a:lnRef idx="0">
            <a:schemeClr val="accent5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372" tIns="85515" rIns="0" bIns="85515" numCol="1" spcCol="1270" anchor="ctr" anchorCtr="0">
            <a:noAutofit/>
          </a:bodyPr>
          <a:lstStyle/>
          <a:p>
            <a:pPr algn="ctr" defTabSz="7702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19"/>
          <p:cNvSpPr/>
          <p:nvPr/>
        </p:nvSpPr>
        <p:spPr>
          <a:xfrm rot="19440000">
            <a:off x="2388241" y="2583268"/>
            <a:ext cx="314807" cy="398346"/>
          </a:xfrm>
          <a:custGeom>
            <a:avLst/>
            <a:gdLst>
              <a:gd name="connsiteX0" fmla="*/ 0 w 253496"/>
              <a:gd name="connsiteY0" fmla="*/ 64153 h 320765"/>
              <a:gd name="connsiteX1" fmla="*/ 126748 w 253496"/>
              <a:gd name="connsiteY1" fmla="*/ 64153 h 320765"/>
              <a:gd name="connsiteX2" fmla="*/ 126748 w 253496"/>
              <a:gd name="connsiteY2" fmla="*/ 0 h 320765"/>
              <a:gd name="connsiteX3" fmla="*/ 253496 w 253496"/>
              <a:gd name="connsiteY3" fmla="*/ 160383 h 320765"/>
              <a:gd name="connsiteX4" fmla="*/ 126748 w 253496"/>
              <a:gd name="connsiteY4" fmla="*/ 320765 h 320765"/>
              <a:gd name="connsiteX5" fmla="*/ 126748 w 253496"/>
              <a:gd name="connsiteY5" fmla="*/ 256612 h 320765"/>
              <a:gd name="connsiteX6" fmla="*/ 0 w 253496"/>
              <a:gd name="connsiteY6" fmla="*/ 256612 h 320765"/>
              <a:gd name="connsiteX7" fmla="*/ 0 w 253496"/>
              <a:gd name="connsiteY7" fmla="*/ 64153 h 320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496" h="320765">
                <a:moveTo>
                  <a:pt x="0" y="64153"/>
                </a:moveTo>
                <a:lnTo>
                  <a:pt x="126748" y="64153"/>
                </a:lnTo>
                <a:lnTo>
                  <a:pt x="126748" y="0"/>
                </a:lnTo>
                <a:lnTo>
                  <a:pt x="253496" y="160383"/>
                </a:lnTo>
                <a:lnTo>
                  <a:pt x="126748" y="320765"/>
                </a:lnTo>
                <a:lnTo>
                  <a:pt x="126748" y="256612"/>
                </a:lnTo>
                <a:lnTo>
                  <a:pt x="0" y="256612"/>
                </a:lnTo>
                <a:lnTo>
                  <a:pt x="0" y="64153"/>
                </a:lnTo>
                <a:close/>
              </a:path>
            </a:pathLst>
          </a:custGeom>
          <a:solidFill>
            <a:srgbClr val="ADBACA"/>
          </a:solidFill>
        </p:spPr>
        <p:style>
          <a:lnRef idx="0">
            <a:schemeClr val="accent5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85514" rIns="101372" bIns="85515" numCol="1" spcCol="1270" anchor="ctr" anchorCtr="0">
            <a:noAutofit/>
          </a:bodyPr>
          <a:lstStyle/>
          <a:p>
            <a:pPr algn="ctr" defTabSz="7702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858546" y="2036872"/>
            <a:ext cx="1044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291799" y="3124551"/>
            <a:ext cx="1044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825552" y="4967097"/>
            <a:ext cx="1044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895152" y="4967097"/>
            <a:ext cx="1044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285552" y="3150997"/>
            <a:ext cx="1044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523584" y="4594193"/>
            <a:ext cx="4471988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2000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任意多边形 107"/>
          <p:cNvSpPr/>
          <p:nvPr/>
        </p:nvSpPr>
        <p:spPr>
          <a:xfrm rot="2700000">
            <a:off x="3589523" y="128988"/>
            <a:ext cx="3973789" cy="3973789"/>
          </a:xfrm>
          <a:custGeom>
            <a:avLst/>
            <a:gdLst>
              <a:gd name="connsiteX0" fmla="*/ 135652 w 3973789"/>
              <a:gd name="connsiteY0" fmla="*/ 3183151 h 3973789"/>
              <a:gd name="connsiteX1" fmla="*/ 3183151 w 3973789"/>
              <a:gd name="connsiteY1" fmla="*/ 135652 h 3973789"/>
              <a:gd name="connsiteX2" fmla="*/ 3838137 w 3973789"/>
              <a:gd name="connsiteY2" fmla="*/ 135652 h 3973789"/>
              <a:gd name="connsiteX3" fmla="*/ 3838137 w 3973789"/>
              <a:gd name="connsiteY3" fmla="*/ 790638 h 3973789"/>
              <a:gd name="connsiteX4" fmla="*/ 790638 w 3973789"/>
              <a:gd name="connsiteY4" fmla="*/ 3838137 h 3973789"/>
              <a:gd name="connsiteX5" fmla="*/ 208306 w 3973789"/>
              <a:gd name="connsiteY5" fmla="*/ 3897485 h 3973789"/>
              <a:gd name="connsiteX6" fmla="*/ 205717 w 3973789"/>
              <a:gd name="connsiteY6" fmla="*/ 3895370 h 3973789"/>
              <a:gd name="connsiteX7" fmla="*/ 78419 w 3973789"/>
              <a:gd name="connsiteY7" fmla="*/ 3895370 h 3973789"/>
              <a:gd name="connsiteX8" fmla="*/ 78419 w 3973789"/>
              <a:gd name="connsiteY8" fmla="*/ 3768072 h 3973789"/>
              <a:gd name="connsiteX9" fmla="*/ 76304 w 3973789"/>
              <a:gd name="connsiteY9" fmla="*/ 3765483 h 3973789"/>
              <a:gd name="connsiteX10" fmla="*/ 135652 w 3973789"/>
              <a:gd name="connsiteY10" fmla="*/ 3183151 h 3973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973789" h="3973789">
                <a:moveTo>
                  <a:pt x="135652" y="3183151"/>
                </a:moveTo>
                <a:lnTo>
                  <a:pt x="3183151" y="135652"/>
                </a:lnTo>
                <a:cubicBezTo>
                  <a:pt x="3364021" y="-45218"/>
                  <a:pt x="3657268" y="-45218"/>
                  <a:pt x="3838137" y="135652"/>
                </a:cubicBezTo>
                <a:cubicBezTo>
                  <a:pt x="4019007" y="316521"/>
                  <a:pt x="4019007" y="609768"/>
                  <a:pt x="3838137" y="790638"/>
                </a:cubicBezTo>
                <a:lnTo>
                  <a:pt x="790638" y="3838137"/>
                </a:lnTo>
                <a:cubicBezTo>
                  <a:pt x="632377" y="3996398"/>
                  <a:pt x="388077" y="4016181"/>
                  <a:pt x="208306" y="3897485"/>
                </a:cubicBezTo>
                <a:lnTo>
                  <a:pt x="205717" y="3895370"/>
                </a:lnTo>
                <a:lnTo>
                  <a:pt x="78419" y="3895370"/>
                </a:lnTo>
                <a:lnTo>
                  <a:pt x="78419" y="3768072"/>
                </a:lnTo>
                <a:lnTo>
                  <a:pt x="76304" y="3765483"/>
                </a:lnTo>
                <a:cubicBezTo>
                  <a:pt x="-42392" y="3585712"/>
                  <a:pt x="-22609" y="3341412"/>
                  <a:pt x="135652" y="3183151"/>
                </a:cubicBezTo>
                <a:close/>
              </a:path>
            </a:pathLst>
          </a:custGeom>
          <a:solidFill>
            <a:srgbClr val="DCC0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54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任意多边形 109"/>
          <p:cNvSpPr/>
          <p:nvPr/>
        </p:nvSpPr>
        <p:spPr>
          <a:xfrm rot="2700000">
            <a:off x="3589523" y="2175207"/>
            <a:ext cx="3973789" cy="3973789"/>
          </a:xfrm>
          <a:custGeom>
            <a:avLst/>
            <a:gdLst>
              <a:gd name="connsiteX0" fmla="*/ 135652 w 3973789"/>
              <a:gd name="connsiteY0" fmla="*/ 3183151 h 3973789"/>
              <a:gd name="connsiteX1" fmla="*/ 3183151 w 3973789"/>
              <a:gd name="connsiteY1" fmla="*/ 135652 h 3973789"/>
              <a:gd name="connsiteX2" fmla="*/ 3838137 w 3973789"/>
              <a:gd name="connsiteY2" fmla="*/ 135652 h 3973789"/>
              <a:gd name="connsiteX3" fmla="*/ 3838137 w 3973789"/>
              <a:gd name="connsiteY3" fmla="*/ 790638 h 3973789"/>
              <a:gd name="connsiteX4" fmla="*/ 790638 w 3973789"/>
              <a:gd name="connsiteY4" fmla="*/ 3838137 h 3973789"/>
              <a:gd name="connsiteX5" fmla="*/ 208306 w 3973789"/>
              <a:gd name="connsiteY5" fmla="*/ 3897485 h 3973789"/>
              <a:gd name="connsiteX6" fmla="*/ 205717 w 3973789"/>
              <a:gd name="connsiteY6" fmla="*/ 3895370 h 3973789"/>
              <a:gd name="connsiteX7" fmla="*/ 78419 w 3973789"/>
              <a:gd name="connsiteY7" fmla="*/ 3895370 h 3973789"/>
              <a:gd name="connsiteX8" fmla="*/ 78419 w 3973789"/>
              <a:gd name="connsiteY8" fmla="*/ 3768072 h 3973789"/>
              <a:gd name="connsiteX9" fmla="*/ 76304 w 3973789"/>
              <a:gd name="connsiteY9" fmla="*/ 3765483 h 3973789"/>
              <a:gd name="connsiteX10" fmla="*/ 135652 w 3973789"/>
              <a:gd name="connsiteY10" fmla="*/ 3183151 h 3973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973789" h="3973789">
                <a:moveTo>
                  <a:pt x="135652" y="3183151"/>
                </a:moveTo>
                <a:lnTo>
                  <a:pt x="3183151" y="135652"/>
                </a:lnTo>
                <a:cubicBezTo>
                  <a:pt x="3364021" y="-45218"/>
                  <a:pt x="3657268" y="-45218"/>
                  <a:pt x="3838137" y="135652"/>
                </a:cubicBezTo>
                <a:cubicBezTo>
                  <a:pt x="4019007" y="316521"/>
                  <a:pt x="4019007" y="609768"/>
                  <a:pt x="3838137" y="790638"/>
                </a:cubicBezTo>
                <a:lnTo>
                  <a:pt x="790638" y="3838137"/>
                </a:lnTo>
                <a:cubicBezTo>
                  <a:pt x="632377" y="3996398"/>
                  <a:pt x="388077" y="4016181"/>
                  <a:pt x="208306" y="3897485"/>
                </a:cubicBezTo>
                <a:lnTo>
                  <a:pt x="205717" y="3895370"/>
                </a:lnTo>
                <a:lnTo>
                  <a:pt x="78419" y="3895370"/>
                </a:lnTo>
                <a:lnTo>
                  <a:pt x="78419" y="3768072"/>
                </a:lnTo>
                <a:lnTo>
                  <a:pt x="76304" y="3765483"/>
                </a:lnTo>
                <a:cubicBezTo>
                  <a:pt x="-42392" y="3585712"/>
                  <a:pt x="-22609" y="3341412"/>
                  <a:pt x="135652" y="3183151"/>
                </a:cubicBezTo>
                <a:close/>
              </a:path>
            </a:pathLst>
          </a:custGeom>
          <a:solidFill>
            <a:srgbClr val="DCC0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54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框 15"/>
          <p:cNvSpPr txBox="1">
            <a:spLocks noChangeArrowheads="1"/>
          </p:cNvSpPr>
          <p:nvPr/>
        </p:nvSpPr>
        <p:spPr bwMode="auto">
          <a:xfrm>
            <a:off x="618490" y="402735"/>
            <a:ext cx="18311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grpSp>
        <p:nvGrpSpPr>
          <p:cNvPr id="8" name="组合 6"/>
          <p:cNvGrpSpPr/>
          <p:nvPr/>
        </p:nvGrpSpPr>
        <p:grpSpPr bwMode="auto">
          <a:xfrm>
            <a:off x="302895" y="185049"/>
            <a:ext cx="376555" cy="633036"/>
            <a:chOff x="1929096" y="1910433"/>
            <a:chExt cx="1918409" cy="3227624"/>
          </a:xfrm>
          <a:solidFill>
            <a:srgbClr val="DCC075"/>
          </a:solidFill>
        </p:grpSpPr>
        <p:cxnSp>
          <p:nvCxnSpPr>
            <p:cNvPr id="9" name="直接连接符 8"/>
            <p:cNvCxnSpPr/>
            <p:nvPr/>
          </p:nvCxnSpPr>
          <p:spPr>
            <a:xfrm flipH="1">
              <a:off x="1929096" y="2643416"/>
              <a:ext cx="1918409" cy="2494641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8"/>
            <p:cNvSpPr/>
            <p:nvPr/>
          </p:nvSpPr>
          <p:spPr bwMode="auto">
            <a:xfrm>
              <a:off x="2088675" y="1910433"/>
              <a:ext cx="1519237" cy="2336718"/>
            </a:xfrm>
            <a:custGeom>
              <a:avLst/>
              <a:gdLst>
                <a:gd name="T0" fmla="*/ 781873 w 1519237"/>
                <a:gd name="T1" fmla="*/ 0 h 2336718"/>
                <a:gd name="T2" fmla="*/ 1320431 w 1519237"/>
                <a:gd name="T3" fmla="*/ 172843 h 2336718"/>
                <a:gd name="T4" fmla="*/ 1519237 w 1519237"/>
                <a:gd name="T5" fmla="*/ 651314 h 2336718"/>
                <a:gd name="T6" fmla="*/ 1029639 w 1519237"/>
                <a:gd name="T7" fmla="*/ 1496983 h 2336718"/>
                <a:gd name="T8" fmla="*/ 550427 w 1519237"/>
                <a:gd name="T9" fmla="*/ 1928720 h 2336718"/>
                <a:gd name="T10" fmla="*/ 550427 w 1519237"/>
                <a:gd name="T11" fmla="*/ 1937621 h 2336718"/>
                <a:gd name="T12" fmla="*/ 828032 w 1519237"/>
                <a:gd name="T13" fmla="*/ 1937621 h 2336718"/>
                <a:gd name="T14" fmla="*/ 521764 w 1519237"/>
                <a:gd name="T15" fmla="*/ 2336718 h 2336718"/>
                <a:gd name="T16" fmla="*/ 0 w 1519237"/>
                <a:gd name="T17" fmla="*/ 2336718 h 2336718"/>
                <a:gd name="T18" fmla="*/ 0 w 1519237"/>
                <a:gd name="T19" fmla="*/ 1959876 h 2336718"/>
                <a:gd name="T20" fmla="*/ 660215 w 1519237"/>
                <a:gd name="T21" fmla="*/ 1326366 h 2336718"/>
                <a:gd name="T22" fmla="*/ 951007 w 1519237"/>
                <a:gd name="T23" fmla="*/ 992549 h 2336718"/>
                <a:gd name="T24" fmla="*/ 1034090 w 1519237"/>
                <a:gd name="T25" fmla="*/ 712143 h 2336718"/>
                <a:gd name="T26" fmla="*/ 682470 w 1519237"/>
                <a:gd name="T27" fmla="*/ 384261 h 2336718"/>
                <a:gd name="T28" fmla="*/ 111272 w 1519237"/>
                <a:gd name="T29" fmla="*/ 621642 h 2336718"/>
                <a:gd name="T30" fmla="*/ 111272 w 1519237"/>
                <a:gd name="T31" fmla="*/ 195840 h 2336718"/>
                <a:gd name="T32" fmla="*/ 781873 w 1519237"/>
                <a:gd name="T33" fmla="*/ 0 h 2336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19237" h="2336718">
                  <a:moveTo>
                    <a:pt x="781873" y="0"/>
                  </a:moveTo>
                  <a:cubicBezTo>
                    <a:pt x="1008374" y="0"/>
                    <a:pt x="1187893" y="57615"/>
                    <a:pt x="1320431" y="172843"/>
                  </a:cubicBezTo>
                  <a:cubicBezTo>
                    <a:pt x="1452969" y="288072"/>
                    <a:pt x="1519237" y="447562"/>
                    <a:pt x="1519237" y="651314"/>
                  </a:cubicBezTo>
                  <a:cubicBezTo>
                    <a:pt x="1519237" y="920346"/>
                    <a:pt x="1356038" y="1202235"/>
                    <a:pt x="1029639" y="1496983"/>
                  </a:cubicBezTo>
                  <a:lnTo>
                    <a:pt x="550427" y="1928720"/>
                  </a:lnTo>
                  <a:lnTo>
                    <a:pt x="550427" y="1937621"/>
                  </a:lnTo>
                  <a:lnTo>
                    <a:pt x="828032" y="1937621"/>
                  </a:lnTo>
                  <a:lnTo>
                    <a:pt x="521764" y="2336718"/>
                  </a:lnTo>
                  <a:lnTo>
                    <a:pt x="0" y="2336718"/>
                  </a:lnTo>
                  <a:lnTo>
                    <a:pt x="0" y="1959876"/>
                  </a:lnTo>
                  <a:lnTo>
                    <a:pt x="660215" y="1326366"/>
                  </a:lnTo>
                  <a:cubicBezTo>
                    <a:pt x="798688" y="1193828"/>
                    <a:pt x="895618" y="1082556"/>
                    <a:pt x="951007" y="992549"/>
                  </a:cubicBezTo>
                  <a:cubicBezTo>
                    <a:pt x="1006396" y="902542"/>
                    <a:pt x="1034090" y="809074"/>
                    <a:pt x="1034090" y="712143"/>
                  </a:cubicBezTo>
                  <a:cubicBezTo>
                    <a:pt x="1034090" y="493555"/>
                    <a:pt x="916883" y="384261"/>
                    <a:pt x="682470" y="384261"/>
                  </a:cubicBezTo>
                  <a:cubicBezTo>
                    <a:pt x="485642" y="384261"/>
                    <a:pt x="295242" y="463388"/>
                    <a:pt x="111272" y="621642"/>
                  </a:cubicBezTo>
                  <a:lnTo>
                    <a:pt x="111272" y="195840"/>
                  </a:lnTo>
                  <a:cubicBezTo>
                    <a:pt x="308100" y="65280"/>
                    <a:pt x="531634" y="0"/>
                    <a:pt x="78187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1" name="Oval 25"/>
          <p:cNvSpPr/>
          <p:nvPr/>
        </p:nvSpPr>
        <p:spPr>
          <a:xfrm>
            <a:off x="1822248" y="1652738"/>
            <a:ext cx="926290" cy="926290"/>
          </a:xfrm>
          <a:prstGeom prst="ellipse">
            <a:avLst/>
          </a:prstGeom>
          <a:solidFill>
            <a:srgbClr val="DCC0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AU" sz="54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任意多边形 108"/>
          <p:cNvSpPr/>
          <p:nvPr/>
        </p:nvSpPr>
        <p:spPr>
          <a:xfrm flipH="1">
            <a:off x="3837660" y="2673793"/>
            <a:ext cx="5317045" cy="926290"/>
          </a:xfrm>
          <a:custGeom>
            <a:avLst/>
            <a:gdLst>
              <a:gd name="connsiteX0" fmla="*/ 4853900 w 5317045"/>
              <a:gd name="connsiteY0" fmla="*/ 0 h 926290"/>
              <a:gd name="connsiteX1" fmla="*/ 544085 w 5317045"/>
              <a:gd name="connsiteY1" fmla="*/ 0 h 926290"/>
              <a:gd name="connsiteX2" fmla="*/ 90349 w 5317045"/>
              <a:gd name="connsiteY2" fmla="*/ 369805 h 926290"/>
              <a:gd name="connsiteX3" fmla="*/ 90014 w 5317045"/>
              <a:gd name="connsiteY3" fmla="*/ 373131 h 926290"/>
              <a:gd name="connsiteX4" fmla="*/ 0 w 5317045"/>
              <a:gd name="connsiteY4" fmla="*/ 463145 h 926290"/>
              <a:gd name="connsiteX5" fmla="*/ 90014 w 5317045"/>
              <a:gd name="connsiteY5" fmla="*/ 553160 h 926290"/>
              <a:gd name="connsiteX6" fmla="*/ 90349 w 5317045"/>
              <a:gd name="connsiteY6" fmla="*/ 556485 h 926290"/>
              <a:gd name="connsiteX7" fmla="*/ 544085 w 5317045"/>
              <a:gd name="connsiteY7" fmla="*/ 926290 h 926290"/>
              <a:gd name="connsiteX8" fmla="*/ 4853900 w 5317045"/>
              <a:gd name="connsiteY8" fmla="*/ 926290 h 926290"/>
              <a:gd name="connsiteX9" fmla="*/ 5317045 w 5317045"/>
              <a:gd name="connsiteY9" fmla="*/ 463145 h 926290"/>
              <a:gd name="connsiteX10" fmla="*/ 4853900 w 5317045"/>
              <a:gd name="connsiteY10" fmla="*/ 0 h 926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317045" h="926290">
                <a:moveTo>
                  <a:pt x="4853900" y="0"/>
                </a:moveTo>
                <a:lnTo>
                  <a:pt x="544085" y="0"/>
                </a:lnTo>
                <a:cubicBezTo>
                  <a:pt x="320270" y="0"/>
                  <a:pt x="133536" y="158758"/>
                  <a:pt x="90349" y="369805"/>
                </a:cubicBezTo>
                <a:lnTo>
                  <a:pt x="90014" y="373131"/>
                </a:lnTo>
                <a:lnTo>
                  <a:pt x="0" y="463145"/>
                </a:lnTo>
                <a:lnTo>
                  <a:pt x="90014" y="553160"/>
                </a:lnTo>
                <a:lnTo>
                  <a:pt x="90349" y="556485"/>
                </a:lnTo>
                <a:cubicBezTo>
                  <a:pt x="133536" y="767532"/>
                  <a:pt x="320270" y="926290"/>
                  <a:pt x="544085" y="926290"/>
                </a:cubicBezTo>
                <a:lnTo>
                  <a:pt x="4853900" y="926290"/>
                </a:lnTo>
                <a:cubicBezTo>
                  <a:pt x="5109688" y="926290"/>
                  <a:pt x="5317045" y="718933"/>
                  <a:pt x="5317045" y="463145"/>
                </a:cubicBezTo>
                <a:cubicBezTo>
                  <a:pt x="5317045" y="207357"/>
                  <a:pt x="5109688" y="0"/>
                  <a:pt x="4853900" y="0"/>
                </a:cubicBezTo>
                <a:close/>
              </a:path>
            </a:pathLst>
          </a:custGeom>
          <a:solidFill>
            <a:srgbClr val="DCC075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任意多边形 110"/>
          <p:cNvSpPr/>
          <p:nvPr/>
        </p:nvSpPr>
        <p:spPr>
          <a:xfrm flipH="1">
            <a:off x="3837659" y="4720012"/>
            <a:ext cx="5317044" cy="926290"/>
          </a:xfrm>
          <a:custGeom>
            <a:avLst/>
            <a:gdLst>
              <a:gd name="connsiteX0" fmla="*/ 4853899 w 5317044"/>
              <a:gd name="connsiteY0" fmla="*/ 0 h 926290"/>
              <a:gd name="connsiteX1" fmla="*/ 544084 w 5317044"/>
              <a:gd name="connsiteY1" fmla="*/ 0 h 926290"/>
              <a:gd name="connsiteX2" fmla="*/ 90348 w 5317044"/>
              <a:gd name="connsiteY2" fmla="*/ 369805 h 926290"/>
              <a:gd name="connsiteX3" fmla="*/ 90013 w 5317044"/>
              <a:gd name="connsiteY3" fmla="*/ 373132 h 926290"/>
              <a:gd name="connsiteX4" fmla="*/ 0 w 5317044"/>
              <a:gd name="connsiteY4" fmla="*/ 463145 h 926290"/>
              <a:gd name="connsiteX5" fmla="*/ 90013 w 5317044"/>
              <a:gd name="connsiteY5" fmla="*/ 553158 h 926290"/>
              <a:gd name="connsiteX6" fmla="*/ 90348 w 5317044"/>
              <a:gd name="connsiteY6" fmla="*/ 556485 h 926290"/>
              <a:gd name="connsiteX7" fmla="*/ 544084 w 5317044"/>
              <a:gd name="connsiteY7" fmla="*/ 926290 h 926290"/>
              <a:gd name="connsiteX8" fmla="*/ 4853899 w 5317044"/>
              <a:gd name="connsiteY8" fmla="*/ 926290 h 926290"/>
              <a:gd name="connsiteX9" fmla="*/ 5317044 w 5317044"/>
              <a:gd name="connsiteY9" fmla="*/ 463145 h 926290"/>
              <a:gd name="connsiteX10" fmla="*/ 4853899 w 5317044"/>
              <a:gd name="connsiteY10" fmla="*/ 0 h 926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317044" h="926290">
                <a:moveTo>
                  <a:pt x="4853899" y="0"/>
                </a:moveTo>
                <a:lnTo>
                  <a:pt x="544084" y="0"/>
                </a:lnTo>
                <a:cubicBezTo>
                  <a:pt x="320269" y="0"/>
                  <a:pt x="133535" y="158758"/>
                  <a:pt x="90348" y="369805"/>
                </a:cubicBezTo>
                <a:lnTo>
                  <a:pt x="90013" y="373132"/>
                </a:lnTo>
                <a:lnTo>
                  <a:pt x="0" y="463145"/>
                </a:lnTo>
                <a:lnTo>
                  <a:pt x="90013" y="553158"/>
                </a:lnTo>
                <a:lnTo>
                  <a:pt x="90348" y="556485"/>
                </a:lnTo>
                <a:cubicBezTo>
                  <a:pt x="133535" y="767533"/>
                  <a:pt x="320269" y="926290"/>
                  <a:pt x="544084" y="926290"/>
                </a:cubicBezTo>
                <a:lnTo>
                  <a:pt x="4853899" y="926290"/>
                </a:lnTo>
                <a:cubicBezTo>
                  <a:pt x="5109687" y="926290"/>
                  <a:pt x="5317044" y="718933"/>
                  <a:pt x="5317044" y="463145"/>
                </a:cubicBezTo>
                <a:cubicBezTo>
                  <a:pt x="5317044" y="207357"/>
                  <a:pt x="5109687" y="0"/>
                  <a:pt x="4853899" y="0"/>
                </a:cubicBezTo>
                <a:close/>
              </a:path>
            </a:pathLst>
          </a:custGeom>
          <a:solidFill>
            <a:srgbClr val="DCC075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 Placeholder 32"/>
          <p:cNvSpPr txBox="1"/>
          <p:nvPr/>
        </p:nvSpPr>
        <p:spPr>
          <a:xfrm>
            <a:off x="3272437" y="1926852"/>
            <a:ext cx="663058" cy="34701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5" name="Text Placeholder 32"/>
          <p:cNvSpPr txBox="1"/>
          <p:nvPr/>
        </p:nvSpPr>
        <p:spPr>
          <a:xfrm>
            <a:off x="3321741" y="3974993"/>
            <a:ext cx="663058" cy="34701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6" name="Text Placeholder 32"/>
          <p:cNvSpPr txBox="1"/>
          <p:nvPr/>
        </p:nvSpPr>
        <p:spPr>
          <a:xfrm>
            <a:off x="4147624" y="2950910"/>
            <a:ext cx="663058" cy="34701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7" name="Text Placeholder 32"/>
          <p:cNvSpPr txBox="1"/>
          <p:nvPr/>
        </p:nvSpPr>
        <p:spPr>
          <a:xfrm>
            <a:off x="4147624" y="4982229"/>
            <a:ext cx="663058" cy="34701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8" name="Oval 27"/>
          <p:cNvSpPr/>
          <p:nvPr/>
        </p:nvSpPr>
        <p:spPr>
          <a:xfrm>
            <a:off x="1822248" y="3698957"/>
            <a:ext cx="926290" cy="926290"/>
          </a:xfrm>
          <a:prstGeom prst="ellipse">
            <a:avLst/>
          </a:prstGeom>
          <a:solidFill>
            <a:srgbClr val="DCC0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AU" sz="54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Oval 28"/>
          <p:cNvSpPr/>
          <p:nvPr/>
        </p:nvSpPr>
        <p:spPr>
          <a:xfrm>
            <a:off x="9274985" y="2673793"/>
            <a:ext cx="926290" cy="926290"/>
          </a:xfrm>
          <a:prstGeom prst="ellipse">
            <a:avLst/>
          </a:prstGeom>
          <a:solidFill>
            <a:srgbClr val="DCC0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Oval 29"/>
          <p:cNvSpPr/>
          <p:nvPr/>
        </p:nvSpPr>
        <p:spPr>
          <a:xfrm>
            <a:off x="9274985" y="4720012"/>
            <a:ext cx="926290" cy="926290"/>
          </a:xfrm>
          <a:prstGeom prst="ellipse">
            <a:avLst/>
          </a:prstGeom>
          <a:solidFill>
            <a:srgbClr val="DCC0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101"/>
          <p:cNvSpPr>
            <a:spLocks noEditPoints="1"/>
          </p:cNvSpPr>
          <p:nvPr/>
        </p:nvSpPr>
        <p:spPr bwMode="auto">
          <a:xfrm>
            <a:off x="9508827" y="4991840"/>
            <a:ext cx="389033" cy="382635"/>
          </a:xfrm>
          <a:custGeom>
            <a:avLst/>
            <a:gdLst>
              <a:gd name="T0" fmla="*/ 129 w 192"/>
              <a:gd name="T1" fmla="*/ 87 h 192"/>
              <a:gd name="T2" fmla="*/ 132 w 192"/>
              <a:gd name="T3" fmla="*/ 88 h 192"/>
              <a:gd name="T4" fmla="*/ 135 w 192"/>
              <a:gd name="T5" fmla="*/ 87 h 192"/>
              <a:gd name="T6" fmla="*/ 186 w 192"/>
              <a:gd name="T7" fmla="*/ 34 h 192"/>
              <a:gd name="T8" fmla="*/ 192 w 192"/>
              <a:gd name="T9" fmla="*/ 20 h 192"/>
              <a:gd name="T10" fmla="*/ 186 w 192"/>
              <a:gd name="T11" fmla="*/ 6 h 192"/>
              <a:gd name="T12" fmla="*/ 172 w 192"/>
              <a:gd name="T13" fmla="*/ 0 h 192"/>
              <a:gd name="T14" fmla="*/ 158 w 192"/>
              <a:gd name="T15" fmla="*/ 6 h 192"/>
              <a:gd name="T16" fmla="*/ 105 w 192"/>
              <a:gd name="T17" fmla="*/ 57 h 192"/>
              <a:gd name="T18" fmla="*/ 104 w 192"/>
              <a:gd name="T19" fmla="*/ 60 h 192"/>
              <a:gd name="T20" fmla="*/ 105 w 192"/>
              <a:gd name="T21" fmla="*/ 63 h 192"/>
              <a:gd name="T22" fmla="*/ 114 w 192"/>
              <a:gd name="T23" fmla="*/ 72 h 192"/>
              <a:gd name="T24" fmla="*/ 101 w 192"/>
              <a:gd name="T25" fmla="*/ 85 h 192"/>
              <a:gd name="T26" fmla="*/ 101 w 192"/>
              <a:gd name="T27" fmla="*/ 91 h 192"/>
              <a:gd name="T28" fmla="*/ 166 w 192"/>
              <a:gd name="T29" fmla="*/ 156 h 192"/>
              <a:gd name="T30" fmla="*/ 140 w 192"/>
              <a:gd name="T31" fmla="*/ 182 h 192"/>
              <a:gd name="T32" fmla="*/ 139 w 192"/>
              <a:gd name="T33" fmla="*/ 181 h 192"/>
              <a:gd name="T34" fmla="*/ 137 w 192"/>
              <a:gd name="T35" fmla="*/ 167 h 192"/>
              <a:gd name="T36" fmla="*/ 136 w 192"/>
              <a:gd name="T37" fmla="*/ 167 h 192"/>
              <a:gd name="T38" fmla="*/ 143 w 192"/>
              <a:gd name="T39" fmla="*/ 160 h 192"/>
              <a:gd name="T40" fmla="*/ 143 w 192"/>
              <a:gd name="T41" fmla="*/ 154 h 192"/>
              <a:gd name="T42" fmla="*/ 38 w 192"/>
              <a:gd name="T43" fmla="*/ 49 h 192"/>
              <a:gd name="T44" fmla="*/ 32 w 192"/>
              <a:gd name="T45" fmla="*/ 49 h 192"/>
              <a:gd name="T46" fmla="*/ 1 w 192"/>
              <a:gd name="T47" fmla="*/ 80 h 192"/>
              <a:gd name="T48" fmla="*/ 1 w 192"/>
              <a:gd name="T49" fmla="*/ 85 h 192"/>
              <a:gd name="T50" fmla="*/ 106 w 192"/>
              <a:gd name="T51" fmla="*/ 191 h 192"/>
              <a:gd name="T52" fmla="*/ 109 w 192"/>
              <a:gd name="T53" fmla="*/ 192 h 192"/>
              <a:gd name="T54" fmla="*/ 112 w 192"/>
              <a:gd name="T55" fmla="*/ 191 h 192"/>
              <a:gd name="T56" fmla="*/ 119 w 192"/>
              <a:gd name="T57" fmla="*/ 184 h 192"/>
              <a:gd name="T58" fmla="*/ 120 w 192"/>
              <a:gd name="T59" fmla="*/ 184 h 192"/>
              <a:gd name="T60" fmla="*/ 128 w 192"/>
              <a:gd name="T61" fmla="*/ 188 h 192"/>
              <a:gd name="T62" fmla="*/ 133 w 192"/>
              <a:gd name="T63" fmla="*/ 187 h 192"/>
              <a:gd name="T64" fmla="*/ 137 w 192"/>
              <a:gd name="T65" fmla="*/ 191 h 192"/>
              <a:gd name="T66" fmla="*/ 140 w 192"/>
              <a:gd name="T67" fmla="*/ 192 h 192"/>
              <a:gd name="T68" fmla="*/ 143 w 192"/>
              <a:gd name="T69" fmla="*/ 191 h 192"/>
              <a:gd name="T70" fmla="*/ 175 w 192"/>
              <a:gd name="T71" fmla="*/ 159 h 192"/>
              <a:gd name="T72" fmla="*/ 175 w 192"/>
              <a:gd name="T73" fmla="*/ 153 h 192"/>
              <a:gd name="T74" fmla="*/ 110 w 192"/>
              <a:gd name="T75" fmla="*/ 88 h 192"/>
              <a:gd name="T76" fmla="*/ 120 w 192"/>
              <a:gd name="T77" fmla="*/ 77 h 192"/>
              <a:gd name="T78" fmla="*/ 129 w 192"/>
              <a:gd name="T79" fmla="*/ 87 h 192"/>
              <a:gd name="T80" fmla="*/ 128 w 192"/>
              <a:gd name="T81" fmla="*/ 57 h 192"/>
              <a:gd name="T82" fmla="*/ 169 w 192"/>
              <a:gd name="T83" fmla="*/ 17 h 192"/>
              <a:gd name="T84" fmla="*/ 175 w 192"/>
              <a:gd name="T85" fmla="*/ 17 h 192"/>
              <a:gd name="T86" fmla="*/ 175 w 192"/>
              <a:gd name="T87" fmla="*/ 23 h 192"/>
              <a:gd name="T88" fmla="*/ 134 w 192"/>
              <a:gd name="T89" fmla="*/ 63 h 192"/>
              <a:gd name="T90" fmla="*/ 131 w 192"/>
              <a:gd name="T91" fmla="*/ 64 h 192"/>
              <a:gd name="T92" fmla="*/ 128 w 192"/>
              <a:gd name="T93" fmla="*/ 63 h 192"/>
              <a:gd name="T94" fmla="*/ 128 w 192"/>
              <a:gd name="T95" fmla="*/ 57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92" h="192">
                <a:moveTo>
                  <a:pt x="129" y="87"/>
                </a:moveTo>
                <a:cubicBezTo>
                  <a:pt x="130" y="87"/>
                  <a:pt x="131" y="88"/>
                  <a:pt x="132" y="88"/>
                </a:cubicBezTo>
                <a:cubicBezTo>
                  <a:pt x="133" y="88"/>
                  <a:pt x="134" y="87"/>
                  <a:pt x="135" y="87"/>
                </a:cubicBezTo>
                <a:cubicBezTo>
                  <a:pt x="186" y="34"/>
                  <a:pt x="186" y="34"/>
                  <a:pt x="186" y="34"/>
                </a:cubicBezTo>
                <a:cubicBezTo>
                  <a:pt x="190" y="30"/>
                  <a:pt x="192" y="25"/>
                  <a:pt x="192" y="20"/>
                </a:cubicBezTo>
                <a:cubicBezTo>
                  <a:pt x="192" y="15"/>
                  <a:pt x="190" y="9"/>
                  <a:pt x="186" y="6"/>
                </a:cubicBezTo>
                <a:cubicBezTo>
                  <a:pt x="182" y="2"/>
                  <a:pt x="177" y="0"/>
                  <a:pt x="172" y="0"/>
                </a:cubicBezTo>
                <a:cubicBezTo>
                  <a:pt x="167" y="0"/>
                  <a:pt x="162" y="2"/>
                  <a:pt x="158" y="6"/>
                </a:cubicBezTo>
                <a:cubicBezTo>
                  <a:pt x="105" y="57"/>
                  <a:pt x="105" y="57"/>
                  <a:pt x="105" y="57"/>
                </a:cubicBezTo>
                <a:cubicBezTo>
                  <a:pt x="105" y="58"/>
                  <a:pt x="104" y="59"/>
                  <a:pt x="104" y="60"/>
                </a:cubicBezTo>
                <a:cubicBezTo>
                  <a:pt x="104" y="61"/>
                  <a:pt x="105" y="62"/>
                  <a:pt x="105" y="63"/>
                </a:cubicBezTo>
                <a:cubicBezTo>
                  <a:pt x="114" y="72"/>
                  <a:pt x="114" y="72"/>
                  <a:pt x="114" y="72"/>
                </a:cubicBezTo>
                <a:cubicBezTo>
                  <a:pt x="101" y="85"/>
                  <a:pt x="101" y="85"/>
                  <a:pt x="101" y="85"/>
                </a:cubicBezTo>
                <a:cubicBezTo>
                  <a:pt x="100" y="87"/>
                  <a:pt x="100" y="89"/>
                  <a:pt x="101" y="91"/>
                </a:cubicBezTo>
                <a:cubicBezTo>
                  <a:pt x="166" y="156"/>
                  <a:pt x="166" y="156"/>
                  <a:pt x="166" y="156"/>
                </a:cubicBezTo>
                <a:cubicBezTo>
                  <a:pt x="140" y="182"/>
                  <a:pt x="140" y="182"/>
                  <a:pt x="140" y="182"/>
                </a:cubicBezTo>
                <a:cubicBezTo>
                  <a:pt x="139" y="181"/>
                  <a:pt x="139" y="181"/>
                  <a:pt x="139" y="181"/>
                </a:cubicBezTo>
                <a:cubicBezTo>
                  <a:pt x="141" y="177"/>
                  <a:pt x="140" y="171"/>
                  <a:pt x="137" y="167"/>
                </a:cubicBezTo>
                <a:cubicBezTo>
                  <a:pt x="136" y="167"/>
                  <a:pt x="136" y="167"/>
                  <a:pt x="136" y="167"/>
                </a:cubicBezTo>
                <a:cubicBezTo>
                  <a:pt x="143" y="160"/>
                  <a:pt x="143" y="160"/>
                  <a:pt x="143" y="160"/>
                </a:cubicBezTo>
                <a:cubicBezTo>
                  <a:pt x="144" y="158"/>
                  <a:pt x="144" y="156"/>
                  <a:pt x="143" y="154"/>
                </a:cubicBezTo>
                <a:cubicBezTo>
                  <a:pt x="38" y="49"/>
                  <a:pt x="38" y="49"/>
                  <a:pt x="38" y="49"/>
                </a:cubicBezTo>
                <a:cubicBezTo>
                  <a:pt x="36" y="47"/>
                  <a:pt x="34" y="47"/>
                  <a:pt x="32" y="49"/>
                </a:cubicBezTo>
                <a:cubicBezTo>
                  <a:pt x="1" y="80"/>
                  <a:pt x="1" y="80"/>
                  <a:pt x="1" y="80"/>
                </a:cubicBezTo>
                <a:cubicBezTo>
                  <a:pt x="0" y="81"/>
                  <a:pt x="0" y="84"/>
                  <a:pt x="1" y="85"/>
                </a:cubicBezTo>
                <a:cubicBezTo>
                  <a:pt x="106" y="191"/>
                  <a:pt x="106" y="191"/>
                  <a:pt x="106" y="191"/>
                </a:cubicBezTo>
                <a:cubicBezTo>
                  <a:pt x="107" y="191"/>
                  <a:pt x="108" y="192"/>
                  <a:pt x="109" y="192"/>
                </a:cubicBezTo>
                <a:cubicBezTo>
                  <a:pt x="110" y="192"/>
                  <a:pt x="111" y="191"/>
                  <a:pt x="112" y="191"/>
                </a:cubicBezTo>
                <a:cubicBezTo>
                  <a:pt x="119" y="184"/>
                  <a:pt x="119" y="184"/>
                  <a:pt x="119" y="184"/>
                </a:cubicBezTo>
                <a:cubicBezTo>
                  <a:pt x="119" y="184"/>
                  <a:pt x="119" y="184"/>
                  <a:pt x="120" y="184"/>
                </a:cubicBezTo>
                <a:cubicBezTo>
                  <a:pt x="122" y="187"/>
                  <a:pt x="125" y="188"/>
                  <a:pt x="128" y="188"/>
                </a:cubicBezTo>
                <a:cubicBezTo>
                  <a:pt x="130" y="188"/>
                  <a:pt x="132" y="187"/>
                  <a:pt x="133" y="187"/>
                </a:cubicBezTo>
                <a:cubicBezTo>
                  <a:pt x="137" y="191"/>
                  <a:pt x="137" y="191"/>
                  <a:pt x="137" y="191"/>
                </a:cubicBezTo>
                <a:cubicBezTo>
                  <a:pt x="138" y="191"/>
                  <a:pt x="139" y="192"/>
                  <a:pt x="140" y="192"/>
                </a:cubicBezTo>
                <a:cubicBezTo>
                  <a:pt x="141" y="192"/>
                  <a:pt x="142" y="191"/>
                  <a:pt x="143" y="191"/>
                </a:cubicBezTo>
                <a:cubicBezTo>
                  <a:pt x="175" y="159"/>
                  <a:pt x="175" y="159"/>
                  <a:pt x="175" y="159"/>
                </a:cubicBezTo>
                <a:cubicBezTo>
                  <a:pt x="176" y="157"/>
                  <a:pt x="176" y="155"/>
                  <a:pt x="175" y="153"/>
                </a:cubicBezTo>
                <a:cubicBezTo>
                  <a:pt x="110" y="88"/>
                  <a:pt x="110" y="88"/>
                  <a:pt x="110" y="88"/>
                </a:cubicBezTo>
                <a:cubicBezTo>
                  <a:pt x="120" y="77"/>
                  <a:pt x="120" y="77"/>
                  <a:pt x="120" y="77"/>
                </a:cubicBezTo>
                <a:lnTo>
                  <a:pt x="129" y="87"/>
                </a:lnTo>
                <a:close/>
                <a:moveTo>
                  <a:pt x="128" y="57"/>
                </a:moveTo>
                <a:cubicBezTo>
                  <a:pt x="169" y="17"/>
                  <a:pt x="169" y="17"/>
                  <a:pt x="169" y="17"/>
                </a:cubicBezTo>
                <a:cubicBezTo>
                  <a:pt x="171" y="16"/>
                  <a:pt x="173" y="16"/>
                  <a:pt x="175" y="17"/>
                </a:cubicBezTo>
                <a:cubicBezTo>
                  <a:pt x="176" y="19"/>
                  <a:pt x="176" y="21"/>
                  <a:pt x="175" y="23"/>
                </a:cubicBezTo>
                <a:cubicBezTo>
                  <a:pt x="134" y="63"/>
                  <a:pt x="134" y="63"/>
                  <a:pt x="134" y="63"/>
                </a:cubicBezTo>
                <a:cubicBezTo>
                  <a:pt x="133" y="64"/>
                  <a:pt x="132" y="64"/>
                  <a:pt x="131" y="64"/>
                </a:cubicBezTo>
                <a:cubicBezTo>
                  <a:pt x="130" y="64"/>
                  <a:pt x="129" y="64"/>
                  <a:pt x="128" y="63"/>
                </a:cubicBezTo>
                <a:cubicBezTo>
                  <a:pt x="126" y="61"/>
                  <a:pt x="126" y="59"/>
                  <a:pt x="128" y="5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2035744" y="1940561"/>
            <a:ext cx="389033" cy="350642"/>
            <a:chOff x="114747" y="2066051"/>
            <a:chExt cx="437255" cy="394105"/>
          </a:xfrm>
          <a:solidFill>
            <a:schemeClr val="bg1"/>
          </a:solidFill>
        </p:grpSpPr>
        <p:sp>
          <p:nvSpPr>
            <p:cNvPr id="23" name="Freeform 105"/>
            <p:cNvSpPr/>
            <p:nvPr/>
          </p:nvSpPr>
          <p:spPr bwMode="auto">
            <a:xfrm>
              <a:off x="114747" y="2066051"/>
              <a:ext cx="437255" cy="125136"/>
            </a:xfrm>
            <a:custGeom>
              <a:avLst/>
              <a:gdLst>
                <a:gd name="T0" fmla="*/ 180 w 192"/>
                <a:gd name="T1" fmla="*/ 24 h 56"/>
                <a:gd name="T2" fmla="*/ 88 w 192"/>
                <a:gd name="T3" fmla="*/ 24 h 56"/>
                <a:gd name="T4" fmla="*/ 79 w 192"/>
                <a:gd name="T5" fmla="*/ 19 h 56"/>
                <a:gd name="T6" fmla="*/ 72 w 192"/>
                <a:gd name="T7" fmla="*/ 8 h 56"/>
                <a:gd name="T8" fmla="*/ 56 w 192"/>
                <a:gd name="T9" fmla="*/ 0 h 56"/>
                <a:gd name="T10" fmla="*/ 12 w 192"/>
                <a:gd name="T11" fmla="*/ 0 h 56"/>
                <a:gd name="T12" fmla="*/ 11 w 192"/>
                <a:gd name="T13" fmla="*/ 0 h 56"/>
                <a:gd name="T14" fmla="*/ 0 w 192"/>
                <a:gd name="T15" fmla="*/ 12 h 56"/>
                <a:gd name="T16" fmla="*/ 0 w 192"/>
                <a:gd name="T17" fmla="*/ 56 h 56"/>
                <a:gd name="T18" fmla="*/ 192 w 192"/>
                <a:gd name="T19" fmla="*/ 56 h 56"/>
                <a:gd name="T20" fmla="*/ 192 w 192"/>
                <a:gd name="T21" fmla="*/ 36 h 56"/>
                <a:gd name="T22" fmla="*/ 180 w 192"/>
                <a:gd name="T23" fmla="*/ 2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2" h="56">
                  <a:moveTo>
                    <a:pt x="180" y="24"/>
                  </a:moveTo>
                  <a:cubicBezTo>
                    <a:pt x="88" y="24"/>
                    <a:pt x="88" y="24"/>
                    <a:pt x="88" y="24"/>
                  </a:cubicBezTo>
                  <a:cubicBezTo>
                    <a:pt x="85" y="24"/>
                    <a:pt x="81" y="22"/>
                    <a:pt x="79" y="19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69" y="3"/>
                    <a:pt x="62" y="0"/>
                    <a:pt x="56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1" y="0"/>
                  </a:cubicBezTo>
                  <a:cubicBezTo>
                    <a:pt x="5" y="0"/>
                    <a:pt x="0" y="6"/>
                    <a:pt x="0" y="12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192" y="56"/>
                    <a:pt x="192" y="56"/>
                    <a:pt x="192" y="56"/>
                  </a:cubicBezTo>
                  <a:cubicBezTo>
                    <a:pt x="192" y="36"/>
                    <a:pt x="192" y="36"/>
                    <a:pt x="192" y="36"/>
                  </a:cubicBezTo>
                  <a:cubicBezTo>
                    <a:pt x="192" y="29"/>
                    <a:pt x="187" y="24"/>
                    <a:pt x="180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72751" tIns="36376" rIns="72751" bIns="36376"/>
            <a:lstStyle/>
            <a:p>
              <a:pPr>
                <a:defRPr/>
              </a:pPr>
              <a:endParaRPr lang="zh-CN" altLang="en-US" sz="143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106"/>
            <p:cNvSpPr/>
            <p:nvPr/>
          </p:nvSpPr>
          <p:spPr bwMode="auto">
            <a:xfrm>
              <a:off x="114747" y="2209885"/>
              <a:ext cx="437255" cy="250271"/>
            </a:xfrm>
            <a:custGeom>
              <a:avLst/>
              <a:gdLst>
                <a:gd name="T0" fmla="*/ 0 w 192"/>
                <a:gd name="T1" fmla="*/ 108 h 112"/>
                <a:gd name="T2" fmla="*/ 4 w 192"/>
                <a:gd name="T3" fmla="*/ 112 h 112"/>
                <a:gd name="T4" fmla="*/ 188 w 192"/>
                <a:gd name="T5" fmla="*/ 112 h 112"/>
                <a:gd name="T6" fmla="*/ 192 w 192"/>
                <a:gd name="T7" fmla="*/ 108 h 112"/>
                <a:gd name="T8" fmla="*/ 192 w 192"/>
                <a:gd name="T9" fmla="*/ 0 h 112"/>
                <a:gd name="T10" fmla="*/ 0 w 192"/>
                <a:gd name="T11" fmla="*/ 0 h 112"/>
                <a:gd name="T12" fmla="*/ 0 w 192"/>
                <a:gd name="T13" fmla="*/ 10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112">
                  <a:moveTo>
                    <a:pt x="0" y="108"/>
                  </a:moveTo>
                  <a:cubicBezTo>
                    <a:pt x="0" y="110"/>
                    <a:pt x="2" y="112"/>
                    <a:pt x="4" y="112"/>
                  </a:cubicBezTo>
                  <a:cubicBezTo>
                    <a:pt x="188" y="112"/>
                    <a:pt x="188" y="112"/>
                    <a:pt x="188" y="112"/>
                  </a:cubicBezTo>
                  <a:cubicBezTo>
                    <a:pt x="190" y="112"/>
                    <a:pt x="192" y="110"/>
                    <a:pt x="192" y="108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0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72751" tIns="36376" rIns="72751" bIns="36376"/>
            <a:lstStyle/>
            <a:p>
              <a:pPr>
                <a:defRPr/>
              </a:pPr>
              <a:endParaRPr lang="zh-CN" altLang="en-US" sz="143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9526604" y="2950910"/>
            <a:ext cx="389032" cy="383914"/>
            <a:chOff x="114748" y="3103094"/>
            <a:chExt cx="437254" cy="431501"/>
          </a:xfrm>
          <a:solidFill>
            <a:schemeClr val="bg1"/>
          </a:solidFill>
        </p:grpSpPr>
        <p:sp>
          <p:nvSpPr>
            <p:cNvPr id="26" name="Freeform 107"/>
            <p:cNvSpPr>
              <a:spLocks noEditPoints="1"/>
            </p:cNvSpPr>
            <p:nvPr/>
          </p:nvSpPr>
          <p:spPr bwMode="auto">
            <a:xfrm>
              <a:off x="114748" y="3103094"/>
              <a:ext cx="294859" cy="289106"/>
            </a:xfrm>
            <a:custGeom>
              <a:avLst/>
              <a:gdLst>
                <a:gd name="T0" fmla="*/ 99 w 129"/>
                <a:gd name="T1" fmla="*/ 118 h 129"/>
                <a:gd name="T2" fmla="*/ 95 w 129"/>
                <a:gd name="T3" fmla="*/ 102 h 129"/>
                <a:gd name="T4" fmla="*/ 101 w 129"/>
                <a:gd name="T5" fmla="*/ 96 h 129"/>
                <a:gd name="T6" fmla="*/ 117 w 129"/>
                <a:gd name="T7" fmla="*/ 100 h 129"/>
                <a:gd name="T8" fmla="*/ 122 w 129"/>
                <a:gd name="T9" fmla="*/ 98 h 129"/>
                <a:gd name="T10" fmla="*/ 128 w 129"/>
                <a:gd name="T11" fmla="*/ 83 h 129"/>
                <a:gd name="T12" fmla="*/ 126 w 129"/>
                <a:gd name="T13" fmla="*/ 78 h 129"/>
                <a:gd name="T14" fmla="*/ 112 w 129"/>
                <a:gd name="T15" fmla="*/ 70 h 129"/>
                <a:gd name="T16" fmla="*/ 113 w 129"/>
                <a:gd name="T17" fmla="*/ 65 h 129"/>
                <a:gd name="T18" fmla="*/ 112 w 129"/>
                <a:gd name="T19" fmla="*/ 61 h 129"/>
                <a:gd name="T20" fmla="*/ 126 w 129"/>
                <a:gd name="T21" fmla="*/ 52 h 129"/>
                <a:gd name="T22" fmla="*/ 128 w 129"/>
                <a:gd name="T23" fmla="*/ 47 h 129"/>
                <a:gd name="T24" fmla="*/ 122 w 129"/>
                <a:gd name="T25" fmla="*/ 33 h 129"/>
                <a:gd name="T26" fmla="*/ 117 w 129"/>
                <a:gd name="T27" fmla="*/ 30 h 129"/>
                <a:gd name="T28" fmla="*/ 102 w 129"/>
                <a:gd name="T29" fmla="*/ 34 h 129"/>
                <a:gd name="T30" fmla="*/ 95 w 129"/>
                <a:gd name="T31" fmla="*/ 28 h 129"/>
                <a:gd name="T32" fmla="*/ 99 w 129"/>
                <a:gd name="T33" fmla="*/ 12 h 129"/>
                <a:gd name="T34" fmla="*/ 97 w 129"/>
                <a:gd name="T35" fmla="*/ 8 h 129"/>
                <a:gd name="T36" fmla="*/ 82 w 129"/>
                <a:gd name="T37" fmla="*/ 1 h 129"/>
                <a:gd name="T38" fmla="*/ 77 w 129"/>
                <a:gd name="T39" fmla="*/ 3 h 129"/>
                <a:gd name="T40" fmla="*/ 69 w 129"/>
                <a:gd name="T41" fmla="*/ 17 h 129"/>
                <a:gd name="T42" fmla="*/ 60 w 129"/>
                <a:gd name="T43" fmla="*/ 17 h 129"/>
                <a:gd name="T44" fmla="*/ 52 w 129"/>
                <a:gd name="T45" fmla="*/ 3 h 129"/>
                <a:gd name="T46" fmla="*/ 47 w 129"/>
                <a:gd name="T47" fmla="*/ 1 h 129"/>
                <a:gd name="T48" fmla="*/ 32 w 129"/>
                <a:gd name="T49" fmla="*/ 7 h 129"/>
                <a:gd name="T50" fmla="*/ 30 w 129"/>
                <a:gd name="T51" fmla="*/ 12 h 129"/>
                <a:gd name="T52" fmla="*/ 34 w 129"/>
                <a:gd name="T53" fmla="*/ 27 h 129"/>
                <a:gd name="T54" fmla="*/ 27 w 129"/>
                <a:gd name="T55" fmla="*/ 34 h 129"/>
                <a:gd name="T56" fmla="*/ 12 w 129"/>
                <a:gd name="T57" fmla="*/ 30 h 129"/>
                <a:gd name="T58" fmla="*/ 7 w 129"/>
                <a:gd name="T59" fmla="*/ 32 h 129"/>
                <a:gd name="T60" fmla="*/ 1 w 129"/>
                <a:gd name="T61" fmla="*/ 47 h 129"/>
                <a:gd name="T62" fmla="*/ 2 w 129"/>
                <a:gd name="T63" fmla="*/ 52 h 129"/>
                <a:gd name="T64" fmla="*/ 16 w 129"/>
                <a:gd name="T65" fmla="*/ 60 h 129"/>
                <a:gd name="T66" fmla="*/ 16 w 129"/>
                <a:gd name="T67" fmla="*/ 65 h 129"/>
                <a:gd name="T68" fmla="*/ 16 w 129"/>
                <a:gd name="T69" fmla="*/ 69 h 129"/>
                <a:gd name="T70" fmla="*/ 2 w 129"/>
                <a:gd name="T71" fmla="*/ 77 h 129"/>
                <a:gd name="T72" fmla="*/ 0 w 129"/>
                <a:gd name="T73" fmla="*/ 82 h 129"/>
                <a:gd name="T74" fmla="*/ 7 w 129"/>
                <a:gd name="T75" fmla="*/ 97 h 129"/>
                <a:gd name="T76" fmla="*/ 11 w 129"/>
                <a:gd name="T77" fmla="*/ 99 h 129"/>
                <a:gd name="T78" fmla="*/ 27 w 129"/>
                <a:gd name="T79" fmla="*/ 95 h 129"/>
                <a:gd name="T80" fmla="*/ 33 w 129"/>
                <a:gd name="T81" fmla="*/ 102 h 129"/>
                <a:gd name="T82" fmla="*/ 29 w 129"/>
                <a:gd name="T83" fmla="*/ 118 h 129"/>
                <a:gd name="T84" fmla="*/ 31 w 129"/>
                <a:gd name="T85" fmla="*/ 122 h 129"/>
                <a:gd name="T86" fmla="*/ 46 w 129"/>
                <a:gd name="T87" fmla="*/ 128 h 129"/>
                <a:gd name="T88" fmla="*/ 51 w 129"/>
                <a:gd name="T89" fmla="*/ 127 h 129"/>
                <a:gd name="T90" fmla="*/ 59 w 129"/>
                <a:gd name="T91" fmla="*/ 113 h 129"/>
                <a:gd name="T92" fmla="*/ 68 w 129"/>
                <a:gd name="T93" fmla="*/ 113 h 129"/>
                <a:gd name="T94" fmla="*/ 77 w 129"/>
                <a:gd name="T95" fmla="*/ 127 h 129"/>
                <a:gd name="T96" fmla="*/ 80 w 129"/>
                <a:gd name="T97" fmla="*/ 129 h 129"/>
                <a:gd name="T98" fmla="*/ 82 w 129"/>
                <a:gd name="T99" fmla="*/ 129 h 129"/>
                <a:gd name="T100" fmla="*/ 96 w 129"/>
                <a:gd name="T101" fmla="*/ 123 h 129"/>
                <a:gd name="T102" fmla="*/ 99 w 129"/>
                <a:gd name="T103" fmla="*/ 118 h 129"/>
                <a:gd name="T104" fmla="*/ 75 w 129"/>
                <a:gd name="T105" fmla="*/ 76 h 129"/>
                <a:gd name="T106" fmla="*/ 53 w 129"/>
                <a:gd name="T107" fmla="*/ 76 h 129"/>
                <a:gd name="T108" fmla="*/ 48 w 129"/>
                <a:gd name="T109" fmla="*/ 65 h 129"/>
                <a:gd name="T110" fmla="*/ 53 w 129"/>
                <a:gd name="T111" fmla="*/ 54 h 129"/>
                <a:gd name="T112" fmla="*/ 64 w 129"/>
                <a:gd name="T113" fmla="*/ 49 h 129"/>
                <a:gd name="T114" fmla="*/ 75 w 129"/>
                <a:gd name="T115" fmla="*/ 54 h 129"/>
                <a:gd name="T116" fmla="*/ 80 w 129"/>
                <a:gd name="T117" fmla="*/ 65 h 129"/>
                <a:gd name="T118" fmla="*/ 75 w 129"/>
                <a:gd name="T119" fmla="*/ 7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9" h="129">
                  <a:moveTo>
                    <a:pt x="99" y="118"/>
                  </a:moveTo>
                  <a:cubicBezTo>
                    <a:pt x="95" y="102"/>
                    <a:pt x="95" y="102"/>
                    <a:pt x="95" y="102"/>
                  </a:cubicBezTo>
                  <a:cubicBezTo>
                    <a:pt x="97" y="100"/>
                    <a:pt x="99" y="98"/>
                    <a:pt x="101" y="96"/>
                  </a:cubicBezTo>
                  <a:cubicBezTo>
                    <a:pt x="117" y="100"/>
                    <a:pt x="117" y="100"/>
                    <a:pt x="117" y="100"/>
                  </a:cubicBezTo>
                  <a:cubicBezTo>
                    <a:pt x="119" y="100"/>
                    <a:pt x="121" y="99"/>
                    <a:pt x="122" y="98"/>
                  </a:cubicBezTo>
                  <a:cubicBezTo>
                    <a:pt x="128" y="83"/>
                    <a:pt x="128" y="83"/>
                    <a:pt x="128" y="83"/>
                  </a:cubicBezTo>
                  <a:cubicBezTo>
                    <a:pt x="128" y="81"/>
                    <a:pt x="128" y="79"/>
                    <a:pt x="126" y="78"/>
                  </a:cubicBezTo>
                  <a:cubicBezTo>
                    <a:pt x="112" y="70"/>
                    <a:pt x="112" y="70"/>
                    <a:pt x="112" y="70"/>
                  </a:cubicBezTo>
                  <a:cubicBezTo>
                    <a:pt x="112" y="68"/>
                    <a:pt x="113" y="66"/>
                    <a:pt x="113" y="65"/>
                  </a:cubicBezTo>
                  <a:cubicBezTo>
                    <a:pt x="113" y="64"/>
                    <a:pt x="112" y="62"/>
                    <a:pt x="112" y="61"/>
                  </a:cubicBezTo>
                  <a:cubicBezTo>
                    <a:pt x="126" y="52"/>
                    <a:pt x="126" y="52"/>
                    <a:pt x="126" y="52"/>
                  </a:cubicBezTo>
                  <a:cubicBezTo>
                    <a:pt x="128" y="51"/>
                    <a:pt x="129" y="49"/>
                    <a:pt x="128" y="47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21" y="31"/>
                    <a:pt x="119" y="30"/>
                    <a:pt x="117" y="30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0" y="32"/>
                    <a:pt x="97" y="30"/>
                    <a:pt x="95" y="28"/>
                  </a:cubicBezTo>
                  <a:cubicBezTo>
                    <a:pt x="99" y="12"/>
                    <a:pt x="99" y="12"/>
                    <a:pt x="99" y="12"/>
                  </a:cubicBezTo>
                  <a:cubicBezTo>
                    <a:pt x="100" y="10"/>
                    <a:pt x="99" y="8"/>
                    <a:pt x="97" y="8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0" y="1"/>
                    <a:pt x="78" y="1"/>
                    <a:pt x="77" y="3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6" y="16"/>
                    <a:pt x="63" y="16"/>
                    <a:pt x="60" y="17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1" y="1"/>
                    <a:pt x="49" y="0"/>
                    <a:pt x="47" y="1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0" y="8"/>
                    <a:pt x="29" y="10"/>
                    <a:pt x="30" y="12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1" y="29"/>
                    <a:pt x="29" y="32"/>
                    <a:pt x="27" y="34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0" y="29"/>
                    <a:pt x="8" y="30"/>
                    <a:pt x="7" y="32"/>
                  </a:cubicBezTo>
                  <a:cubicBezTo>
                    <a:pt x="1" y="47"/>
                    <a:pt x="1" y="47"/>
                    <a:pt x="1" y="47"/>
                  </a:cubicBezTo>
                  <a:cubicBezTo>
                    <a:pt x="0" y="49"/>
                    <a:pt x="1" y="51"/>
                    <a:pt x="2" y="52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6" y="62"/>
                    <a:pt x="16" y="63"/>
                    <a:pt x="16" y="65"/>
                  </a:cubicBezTo>
                  <a:cubicBezTo>
                    <a:pt x="16" y="66"/>
                    <a:pt x="16" y="68"/>
                    <a:pt x="16" y="69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0" y="78"/>
                    <a:pt x="0" y="80"/>
                    <a:pt x="0" y="82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99"/>
                    <a:pt x="9" y="100"/>
                    <a:pt x="11" y="99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29" y="98"/>
                    <a:pt x="31" y="100"/>
                    <a:pt x="33" y="102"/>
                  </a:cubicBezTo>
                  <a:cubicBezTo>
                    <a:pt x="29" y="118"/>
                    <a:pt x="29" y="118"/>
                    <a:pt x="29" y="118"/>
                  </a:cubicBezTo>
                  <a:cubicBezTo>
                    <a:pt x="29" y="119"/>
                    <a:pt x="30" y="121"/>
                    <a:pt x="31" y="122"/>
                  </a:cubicBezTo>
                  <a:cubicBezTo>
                    <a:pt x="46" y="128"/>
                    <a:pt x="46" y="128"/>
                    <a:pt x="46" y="128"/>
                  </a:cubicBezTo>
                  <a:cubicBezTo>
                    <a:pt x="48" y="129"/>
                    <a:pt x="50" y="129"/>
                    <a:pt x="51" y="127"/>
                  </a:cubicBezTo>
                  <a:cubicBezTo>
                    <a:pt x="59" y="113"/>
                    <a:pt x="59" y="113"/>
                    <a:pt x="59" y="113"/>
                  </a:cubicBezTo>
                  <a:cubicBezTo>
                    <a:pt x="62" y="113"/>
                    <a:pt x="65" y="113"/>
                    <a:pt x="68" y="113"/>
                  </a:cubicBezTo>
                  <a:cubicBezTo>
                    <a:pt x="77" y="127"/>
                    <a:pt x="77" y="127"/>
                    <a:pt x="77" y="127"/>
                  </a:cubicBezTo>
                  <a:cubicBezTo>
                    <a:pt x="77" y="128"/>
                    <a:pt x="79" y="129"/>
                    <a:pt x="80" y="129"/>
                  </a:cubicBezTo>
                  <a:cubicBezTo>
                    <a:pt x="81" y="129"/>
                    <a:pt x="81" y="129"/>
                    <a:pt x="82" y="129"/>
                  </a:cubicBezTo>
                  <a:cubicBezTo>
                    <a:pt x="96" y="123"/>
                    <a:pt x="96" y="123"/>
                    <a:pt x="96" y="123"/>
                  </a:cubicBezTo>
                  <a:cubicBezTo>
                    <a:pt x="98" y="122"/>
                    <a:pt x="99" y="120"/>
                    <a:pt x="99" y="118"/>
                  </a:cubicBezTo>
                  <a:close/>
                  <a:moveTo>
                    <a:pt x="75" y="76"/>
                  </a:moveTo>
                  <a:cubicBezTo>
                    <a:pt x="69" y="82"/>
                    <a:pt x="59" y="82"/>
                    <a:pt x="53" y="76"/>
                  </a:cubicBezTo>
                  <a:cubicBezTo>
                    <a:pt x="50" y="73"/>
                    <a:pt x="48" y="69"/>
                    <a:pt x="48" y="65"/>
                  </a:cubicBezTo>
                  <a:cubicBezTo>
                    <a:pt x="48" y="61"/>
                    <a:pt x="50" y="57"/>
                    <a:pt x="53" y="54"/>
                  </a:cubicBezTo>
                  <a:cubicBezTo>
                    <a:pt x="56" y="51"/>
                    <a:pt x="60" y="49"/>
                    <a:pt x="64" y="49"/>
                  </a:cubicBezTo>
                  <a:cubicBezTo>
                    <a:pt x="68" y="49"/>
                    <a:pt x="72" y="51"/>
                    <a:pt x="75" y="54"/>
                  </a:cubicBezTo>
                  <a:cubicBezTo>
                    <a:pt x="78" y="57"/>
                    <a:pt x="80" y="61"/>
                    <a:pt x="80" y="65"/>
                  </a:cubicBezTo>
                  <a:cubicBezTo>
                    <a:pt x="80" y="69"/>
                    <a:pt x="78" y="73"/>
                    <a:pt x="75" y="7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72751" tIns="36376" rIns="72751" bIns="36376"/>
            <a:lstStyle/>
            <a:p>
              <a:pPr>
                <a:defRPr/>
              </a:pPr>
              <a:endParaRPr lang="zh-CN" altLang="en-US" sz="143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108"/>
            <p:cNvSpPr>
              <a:spLocks noEditPoints="1"/>
            </p:cNvSpPr>
            <p:nvPr/>
          </p:nvSpPr>
          <p:spPr bwMode="auto">
            <a:xfrm>
              <a:off x="333374" y="3320282"/>
              <a:ext cx="218628" cy="214313"/>
            </a:xfrm>
            <a:custGeom>
              <a:avLst/>
              <a:gdLst>
                <a:gd name="T0" fmla="*/ 96 w 96"/>
                <a:gd name="T1" fmla="*/ 42 h 96"/>
                <a:gd name="T2" fmla="*/ 93 w 96"/>
                <a:gd name="T3" fmla="*/ 38 h 96"/>
                <a:gd name="T4" fmla="*/ 82 w 96"/>
                <a:gd name="T5" fmla="*/ 36 h 96"/>
                <a:gd name="T6" fmla="*/ 81 w 96"/>
                <a:gd name="T7" fmla="*/ 34 h 96"/>
                <a:gd name="T8" fmla="*/ 80 w 96"/>
                <a:gd name="T9" fmla="*/ 32 h 96"/>
                <a:gd name="T10" fmla="*/ 86 w 96"/>
                <a:gd name="T11" fmla="*/ 23 h 96"/>
                <a:gd name="T12" fmla="*/ 86 w 96"/>
                <a:gd name="T13" fmla="*/ 18 h 96"/>
                <a:gd name="T14" fmla="*/ 78 w 96"/>
                <a:gd name="T15" fmla="*/ 10 h 96"/>
                <a:gd name="T16" fmla="*/ 73 w 96"/>
                <a:gd name="T17" fmla="*/ 9 h 96"/>
                <a:gd name="T18" fmla="*/ 64 w 96"/>
                <a:gd name="T19" fmla="*/ 16 h 96"/>
                <a:gd name="T20" fmla="*/ 59 w 96"/>
                <a:gd name="T21" fmla="*/ 14 h 96"/>
                <a:gd name="T22" fmla="*/ 58 w 96"/>
                <a:gd name="T23" fmla="*/ 3 h 96"/>
                <a:gd name="T24" fmla="*/ 54 w 96"/>
                <a:gd name="T25" fmla="*/ 0 h 96"/>
                <a:gd name="T26" fmla="*/ 42 w 96"/>
                <a:gd name="T27" fmla="*/ 0 h 96"/>
                <a:gd name="T28" fmla="*/ 38 w 96"/>
                <a:gd name="T29" fmla="*/ 3 h 96"/>
                <a:gd name="T30" fmla="*/ 37 w 96"/>
                <a:gd name="T31" fmla="*/ 14 h 96"/>
                <a:gd name="T32" fmla="*/ 34 w 96"/>
                <a:gd name="T33" fmla="*/ 15 h 96"/>
                <a:gd name="T34" fmla="*/ 32 w 96"/>
                <a:gd name="T35" fmla="*/ 16 h 96"/>
                <a:gd name="T36" fmla="*/ 23 w 96"/>
                <a:gd name="T37" fmla="*/ 10 h 96"/>
                <a:gd name="T38" fmla="*/ 18 w 96"/>
                <a:gd name="T39" fmla="*/ 10 h 96"/>
                <a:gd name="T40" fmla="*/ 10 w 96"/>
                <a:gd name="T41" fmla="*/ 18 h 96"/>
                <a:gd name="T42" fmla="*/ 10 w 96"/>
                <a:gd name="T43" fmla="*/ 24 h 96"/>
                <a:gd name="T44" fmla="*/ 16 w 96"/>
                <a:gd name="T45" fmla="*/ 32 h 96"/>
                <a:gd name="T46" fmla="*/ 14 w 96"/>
                <a:gd name="T47" fmla="*/ 37 h 96"/>
                <a:gd name="T48" fmla="*/ 4 w 96"/>
                <a:gd name="T49" fmla="*/ 38 h 96"/>
                <a:gd name="T50" fmla="*/ 0 w 96"/>
                <a:gd name="T51" fmla="*/ 42 h 96"/>
                <a:gd name="T52" fmla="*/ 0 w 96"/>
                <a:gd name="T53" fmla="*/ 54 h 96"/>
                <a:gd name="T54" fmla="*/ 4 w 96"/>
                <a:gd name="T55" fmla="*/ 58 h 96"/>
                <a:gd name="T56" fmla="*/ 14 w 96"/>
                <a:gd name="T57" fmla="*/ 59 h 96"/>
                <a:gd name="T58" fmla="*/ 15 w 96"/>
                <a:gd name="T59" fmla="*/ 62 h 96"/>
                <a:gd name="T60" fmla="*/ 16 w 96"/>
                <a:gd name="T61" fmla="*/ 64 h 96"/>
                <a:gd name="T62" fmla="*/ 10 w 96"/>
                <a:gd name="T63" fmla="*/ 73 h 96"/>
                <a:gd name="T64" fmla="*/ 10 w 96"/>
                <a:gd name="T65" fmla="*/ 78 h 96"/>
                <a:gd name="T66" fmla="*/ 19 w 96"/>
                <a:gd name="T67" fmla="*/ 86 h 96"/>
                <a:gd name="T68" fmla="*/ 24 w 96"/>
                <a:gd name="T69" fmla="*/ 86 h 96"/>
                <a:gd name="T70" fmla="*/ 32 w 96"/>
                <a:gd name="T71" fmla="*/ 80 h 96"/>
                <a:gd name="T72" fmla="*/ 37 w 96"/>
                <a:gd name="T73" fmla="*/ 82 h 96"/>
                <a:gd name="T74" fmla="*/ 39 w 96"/>
                <a:gd name="T75" fmla="*/ 93 h 96"/>
                <a:gd name="T76" fmla="*/ 43 w 96"/>
                <a:gd name="T77" fmla="*/ 96 h 96"/>
                <a:gd name="T78" fmla="*/ 43 w 96"/>
                <a:gd name="T79" fmla="*/ 96 h 96"/>
                <a:gd name="T80" fmla="*/ 54 w 96"/>
                <a:gd name="T81" fmla="*/ 96 h 96"/>
                <a:gd name="T82" fmla="*/ 58 w 96"/>
                <a:gd name="T83" fmla="*/ 92 h 96"/>
                <a:gd name="T84" fmla="*/ 60 w 96"/>
                <a:gd name="T85" fmla="*/ 82 h 96"/>
                <a:gd name="T86" fmla="*/ 62 w 96"/>
                <a:gd name="T87" fmla="*/ 81 h 96"/>
                <a:gd name="T88" fmla="*/ 64 w 96"/>
                <a:gd name="T89" fmla="*/ 80 h 96"/>
                <a:gd name="T90" fmla="*/ 73 w 96"/>
                <a:gd name="T91" fmla="*/ 86 h 96"/>
                <a:gd name="T92" fmla="*/ 78 w 96"/>
                <a:gd name="T93" fmla="*/ 86 h 96"/>
                <a:gd name="T94" fmla="*/ 86 w 96"/>
                <a:gd name="T95" fmla="*/ 77 h 96"/>
                <a:gd name="T96" fmla="*/ 87 w 96"/>
                <a:gd name="T97" fmla="*/ 72 h 96"/>
                <a:gd name="T98" fmla="*/ 80 w 96"/>
                <a:gd name="T99" fmla="*/ 64 h 96"/>
                <a:gd name="T100" fmla="*/ 82 w 96"/>
                <a:gd name="T101" fmla="*/ 59 h 96"/>
                <a:gd name="T102" fmla="*/ 93 w 96"/>
                <a:gd name="T103" fmla="*/ 57 h 96"/>
                <a:gd name="T104" fmla="*/ 96 w 96"/>
                <a:gd name="T105" fmla="*/ 53 h 96"/>
                <a:gd name="T106" fmla="*/ 96 w 96"/>
                <a:gd name="T107" fmla="*/ 42 h 96"/>
                <a:gd name="T108" fmla="*/ 56 w 96"/>
                <a:gd name="T109" fmla="*/ 51 h 96"/>
                <a:gd name="T110" fmla="*/ 45 w 96"/>
                <a:gd name="T111" fmla="*/ 55 h 96"/>
                <a:gd name="T112" fmla="*/ 41 w 96"/>
                <a:gd name="T113" fmla="*/ 45 h 96"/>
                <a:gd name="T114" fmla="*/ 48 w 96"/>
                <a:gd name="T115" fmla="*/ 40 h 96"/>
                <a:gd name="T116" fmla="*/ 51 w 96"/>
                <a:gd name="T117" fmla="*/ 40 h 96"/>
                <a:gd name="T118" fmla="*/ 56 w 96"/>
                <a:gd name="T119" fmla="*/ 45 h 96"/>
                <a:gd name="T120" fmla="*/ 56 w 96"/>
                <a:gd name="T121" fmla="*/ 5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" h="96">
                  <a:moveTo>
                    <a:pt x="96" y="42"/>
                  </a:moveTo>
                  <a:cubicBezTo>
                    <a:pt x="96" y="40"/>
                    <a:pt x="95" y="38"/>
                    <a:pt x="93" y="38"/>
                  </a:cubicBezTo>
                  <a:cubicBezTo>
                    <a:pt x="82" y="36"/>
                    <a:pt x="82" y="36"/>
                    <a:pt x="82" y="36"/>
                  </a:cubicBezTo>
                  <a:cubicBezTo>
                    <a:pt x="82" y="36"/>
                    <a:pt x="81" y="35"/>
                    <a:pt x="81" y="34"/>
                  </a:cubicBezTo>
                  <a:cubicBezTo>
                    <a:pt x="81" y="33"/>
                    <a:pt x="80" y="32"/>
                    <a:pt x="80" y="32"/>
                  </a:cubicBezTo>
                  <a:cubicBezTo>
                    <a:pt x="86" y="23"/>
                    <a:pt x="86" y="23"/>
                    <a:pt x="86" y="23"/>
                  </a:cubicBezTo>
                  <a:cubicBezTo>
                    <a:pt x="88" y="21"/>
                    <a:pt x="87" y="19"/>
                    <a:pt x="86" y="18"/>
                  </a:cubicBezTo>
                  <a:cubicBezTo>
                    <a:pt x="78" y="10"/>
                    <a:pt x="78" y="10"/>
                    <a:pt x="78" y="10"/>
                  </a:cubicBezTo>
                  <a:cubicBezTo>
                    <a:pt x="76" y="8"/>
                    <a:pt x="74" y="8"/>
                    <a:pt x="73" y="9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2" y="15"/>
                    <a:pt x="61" y="14"/>
                    <a:pt x="59" y="14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7" y="1"/>
                    <a:pt x="55" y="0"/>
                    <a:pt x="54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0" y="0"/>
                    <a:pt x="38" y="1"/>
                    <a:pt x="38" y="3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6" y="14"/>
                    <a:pt x="35" y="15"/>
                    <a:pt x="34" y="15"/>
                  </a:cubicBezTo>
                  <a:cubicBezTo>
                    <a:pt x="33" y="15"/>
                    <a:pt x="33" y="16"/>
                    <a:pt x="32" y="16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9"/>
                    <a:pt x="19" y="9"/>
                    <a:pt x="18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20"/>
                    <a:pt x="8" y="22"/>
                    <a:pt x="10" y="24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4"/>
                    <a:pt x="15" y="35"/>
                    <a:pt x="14" y="37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2" y="39"/>
                    <a:pt x="0" y="40"/>
                    <a:pt x="0" y="42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6"/>
                    <a:pt x="2" y="58"/>
                    <a:pt x="4" y="58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5" y="60"/>
                    <a:pt x="15" y="61"/>
                    <a:pt x="15" y="62"/>
                  </a:cubicBezTo>
                  <a:cubicBezTo>
                    <a:pt x="16" y="63"/>
                    <a:pt x="16" y="63"/>
                    <a:pt x="16" y="64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9" y="74"/>
                    <a:pt x="9" y="77"/>
                    <a:pt x="10" y="78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20" y="87"/>
                    <a:pt x="22" y="88"/>
                    <a:pt x="24" y="86"/>
                  </a:cubicBezTo>
                  <a:cubicBezTo>
                    <a:pt x="32" y="80"/>
                    <a:pt x="32" y="80"/>
                    <a:pt x="32" y="80"/>
                  </a:cubicBezTo>
                  <a:cubicBezTo>
                    <a:pt x="34" y="81"/>
                    <a:pt x="35" y="81"/>
                    <a:pt x="37" y="82"/>
                  </a:cubicBezTo>
                  <a:cubicBezTo>
                    <a:pt x="39" y="93"/>
                    <a:pt x="39" y="93"/>
                    <a:pt x="39" y="93"/>
                  </a:cubicBezTo>
                  <a:cubicBezTo>
                    <a:pt x="39" y="94"/>
                    <a:pt x="41" y="96"/>
                    <a:pt x="43" y="96"/>
                  </a:cubicBezTo>
                  <a:cubicBezTo>
                    <a:pt x="43" y="96"/>
                    <a:pt x="43" y="96"/>
                    <a:pt x="43" y="96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6" y="96"/>
                    <a:pt x="58" y="94"/>
                    <a:pt x="58" y="92"/>
                  </a:cubicBezTo>
                  <a:cubicBezTo>
                    <a:pt x="60" y="82"/>
                    <a:pt x="60" y="82"/>
                    <a:pt x="60" y="82"/>
                  </a:cubicBezTo>
                  <a:cubicBezTo>
                    <a:pt x="60" y="81"/>
                    <a:pt x="61" y="81"/>
                    <a:pt x="62" y="81"/>
                  </a:cubicBezTo>
                  <a:cubicBezTo>
                    <a:pt x="63" y="80"/>
                    <a:pt x="64" y="80"/>
                    <a:pt x="64" y="80"/>
                  </a:cubicBezTo>
                  <a:cubicBezTo>
                    <a:pt x="73" y="86"/>
                    <a:pt x="73" y="86"/>
                    <a:pt x="73" y="86"/>
                  </a:cubicBezTo>
                  <a:cubicBezTo>
                    <a:pt x="75" y="87"/>
                    <a:pt x="77" y="87"/>
                    <a:pt x="78" y="86"/>
                  </a:cubicBezTo>
                  <a:cubicBezTo>
                    <a:pt x="86" y="77"/>
                    <a:pt x="86" y="77"/>
                    <a:pt x="86" y="77"/>
                  </a:cubicBezTo>
                  <a:cubicBezTo>
                    <a:pt x="88" y="76"/>
                    <a:pt x="88" y="74"/>
                    <a:pt x="87" y="72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1" y="62"/>
                    <a:pt x="82" y="61"/>
                    <a:pt x="82" y="59"/>
                  </a:cubicBezTo>
                  <a:cubicBezTo>
                    <a:pt x="93" y="57"/>
                    <a:pt x="93" y="57"/>
                    <a:pt x="93" y="57"/>
                  </a:cubicBezTo>
                  <a:cubicBezTo>
                    <a:pt x="95" y="57"/>
                    <a:pt x="96" y="55"/>
                    <a:pt x="96" y="53"/>
                  </a:cubicBezTo>
                  <a:lnTo>
                    <a:pt x="96" y="42"/>
                  </a:lnTo>
                  <a:close/>
                  <a:moveTo>
                    <a:pt x="56" y="51"/>
                  </a:moveTo>
                  <a:cubicBezTo>
                    <a:pt x="54" y="55"/>
                    <a:pt x="49" y="57"/>
                    <a:pt x="45" y="55"/>
                  </a:cubicBezTo>
                  <a:cubicBezTo>
                    <a:pt x="41" y="54"/>
                    <a:pt x="39" y="49"/>
                    <a:pt x="41" y="45"/>
                  </a:cubicBezTo>
                  <a:cubicBezTo>
                    <a:pt x="42" y="42"/>
                    <a:pt x="45" y="40"/>
                    <a:pt x="48" y="40"/>
                  </a:cubicBezTo>
                  <a:cubicBezTo>
                    <a:pt x="49" y="40"/>
                    <a:pt x="50" y="40"/>
                    <a:pt x="51" y="40"/>
                  </a:cubicBezTo>
                  <a:cubicBezTo>
                    <a:pt x="53" y="41"/>
                    <a:pt x="55" y="43"/>
                    <a:pt x="56" y="45"/>
                  </a:cubicBezTo>
                  <a:cubicBezTo>
                    <a:pt x="56" y="47"/>
                    <a:pt x="56" y="49"/>
                    <a:pt x="56" y="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72751" tIns="36376" rIns="72751" bIns="36376"/>
            <a:lstStyle/>
            <a:p>
              <a:pPr>
                <a:defRPr/>
              </a:pPr>
              <a:endParaRPr lang="zh-CN" altLang="en-US" sz="143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130888" y="3974993"/>
            <a:ext cx="323767" cy="382634"/>
            <a:chOff x="152144" y="4161711"/>
            <a:chExt cx="363899" cy="430063"/>
          </a:xfrm>
          <a:solidFill>
            <a:schemeClr val="bg1"/>
          </a:solidFill>
        </p:grpSpPr>
        <p:sp>
          <p:nvSpPr>
            <p:cNvPr id="29" name="Freeform 109"/>
            <p:cNvSpPr/>
            <p:nvPr/>
          </p:nvSpPr>
          <p:spPr bwMode="auto">
            <a:xfrm>
              <a:off x="152144" y="4161711"/>
              <a:ext cx="363899" cy="107875"/>
            </a:xfrm>
            <a:custGeom>
              <a:avLst/>
              <a:gdLst>
                <a:gd name="T0" fmla="*/ 157 w 160"/>
                <a:gd name="T1" fmla="*/ 24 h 48"/>
                <a:gd name="T2" fmla="*/ 111 w 160"/>
                <a:gd name="T3" fmla="*/ 16 h 48"/>
                <a:gd name="T4" fmla="*/ 108 w 160"/>
                <a:gd name="T5" fmla="*/ 3 h 48"/>
                <a:gd name="T6" fmla="*/ 104 w 160"/>
                <a:gd name="T7" fmla="*/ 0 h 48"/>
                <a:gd name="T8" fmla="*/ 56 w 160"/>
                <a:gd name="T9" fmla="*/ 0 h 48"/>
                <a:gd name="T10" fmla="*/ 52 w 160"/>
                <a:gd name="T11" fmla="*/ 3 h 48"/>
                <a:gd name="T12" fmla="*/ 49 w 160"/>
                <a:gd name="T13" fmla="*/ 16 h 48"/>
                <a:gd name="T14" fmla="*/ 4 w 160"/>
                <a:gd name="T15" fmla="*/ 24 h 48"/>
                <a:gd name="T16" fmla="*/ 0 w 160"/>
                <a:gd name="T17" fmla="*/ 28 h 48"/>
                <a:gd name="T18" fmla="*/ 0 w 160"/>
                <a:gd name="T19" fmla="*/ 44 h 48"/>
                <a:gd name="T20" fmla="*/ 4 w 160"/>
                <a:gd name="T21" fmla="*/ 48 h 48"/>
                <a:gd name="T22" fmla="*/ 156 w 160"/>
                <a:gd name="T23" fmla="*/ 48 h 48"/>
                <a:gd name="T24" fmla="*/ 160 w 160"/>
                <a:gd name="T25" fmla="*/ 44 h 48"/>
                <a:gd name="T26" fmla="*/ 160 w 160"/>
                <a:gd name="T27" fmla="*/ 28 h 48"/>
                <a:gd name="T28" fmla="*/ 157 w 160"/>
                <a:gd name="T29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0" h="48">
                  <a:moveTo>
                    <a:pt x="157" y="24"/>
                  </a:moveTo>
                  <a:cubicBezTo>
                    <a:pt x="111" y="16"/>
                    <a:pt x="111" y="16"/>
                    <a:pt x="111" y="16"/>
                  </a:cubicBezTo>
                  <a:cubicBezTo>
                    <a:pt x="108" y="3"/>
                    <a:pt x="108" y="3"/>
                    <a:pt x="108" y="3"/>
                  </a:cubicBezTo>
                  <a:cubicBezTo>
                    <a:pt x="108" y="1"/>
                    <a:pt x="106" y="0"/>
                    <a:pt x="104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4" y="0"/>
                    <a:pt x="53" y="1"/>
                    <a:pt x="52" y="3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4"/>
                    <a:pt x="0" y="26"/>
                    <a:pt x="0" y="28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6"/>
                    <a:pt x="2" y="48"/>
                    <a:pt x="4" y="48"/>
                  </a:cubicBezTo>
                  <a:cubicBezTo>
                    <a:pt x="156" y="48"/>
                    <a:pt x="156" y="48"/>
                    <a:pt x="156" y="48"/>
                  </a:cubicBezTo>
                  <a:cubicBezTo>
                    <a:pt x="158" y="48"/>
                    <a:pt x="160" y="46"/>
                    <a:pt x="160" y="44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60" y="26"/>
                    <a:pt x="159" y="24"/>
                    <a:pt x="157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72751" tIns="36376" rIns="72751" bIns="36376"/>
            <a:lstStyle/>
            <a:p>
              <a:pPr>
                <a:defRPr/>
              </a:pPr>
              <a:endParaRPr lang="zh-CN" altLang="en-US" sz="143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Freeform 110"/>
            <p:cNvSpPr>
              <a:spLocks noEditPoints="1"/>
            </p:cNvSpPr>
            <p:nvPr/>
          </p:nvSpPr>
          <p:spPr bwMode="auto">
            <a:xfrm>
              <a:off x="190978" y="4286846"/>
              <a:ext cx="289107" cy="304928"/>
            </a:xfrm>
            <a:custGeom>
              <a:avLst/>
              <a:gdLst>
                <a:gd name="T0" fmla="*/ 7 w 127"/>
                <a:gd name="T1" fmla="*/ 132 h 136"/>
                <a:gd name="T2" fmla="*/ 11 w 127"/>
                <a:gd name="T3" fmla="*/ 136 h 136"/>
                <a:gd name="T4" fmla="*/ 115 w 127"/>
                <a:gd name="T5" fmla="*/ 136 h 136"/>
                <a:gd name="T6" fmla="*/ 119 w 127"/>
                <a:gd name="T7" fmla="*/ 132 h 136"/>
                <a:gd name="T8" fmla="*/ 127 w 127"/>
                <a:gd name="T9" fmla="*/ 0 h 136"/>
                <a:gd name="T10" fmla="*/ 0 w 127"/>
                <a:gd name="T11" fmla="*/ 0 h 136"/>
                <a:gd name="T12" fmla="*/ 7 w 127"/>
                <a:gd name="T13" fmla="*/ 132 h 136"/>
                <a:gd name="T14" fmla="*/ 87 w 127"/>
                <a:gd name="T15" fmla="*/ 12 h 136"/>
                <a:gd name="T16" fmla="*/ 91 w 127"/>
                <a:gd name="T17" fmla="*/ 8 h 136"/>
                <a:gd name="T18" fmla="*/ 95 w 127"/>
                <a:gd name="T19" fmla="*/ 12 h 136"/>
                <a:gd name="T20" fmla="*/ 91 w 127"/>
                <a:gd name="T21" fmla="*/ 108 h 136"/>
                <a:gd name="T22" fmla="*/ 87 w 127"/>
                <a:gd name="T23" fmla="*/ 112 h 136"/>
                <a:gd name="T24" fmla="*/ 87 w 127"/>
                <a:gd name="T25" fmla="*/ 112 h 136"/>
                <a:gd name="T26" fmla="*/ 83 w 127"/>
                <a:gd name="T27" fmla="*/ 108 h 136"/>
                <a:gd name="T28" fmla="*/ 87 w 127"/>
                <a:gd name="T29" fmla="*/ 12 h 136"/>
                <a:gd name="T30" fmla="*/ 59 w 127"/>
                <a:gd name="T31" fmla="*/ 12 h 136"/>
                <a:gd name="T32" fmla="*/ 63 w 127"/>
                <a:gd name="T33" fmla="*/ 8 h 136"/>
                <a:gd name="T34" fmla="*/ 67 w 127"/>
                <a:gd name="T35" fmla="*/ 12 h 136"/>
                <a:gd name="T36" fmla="*/ 67 w 127"/>
                <a:gd name="T37" fmla="*/ 108 h 136"/>
                <a:gd name="T38" fmla="*/ 63 w 127"/>
                <a:gd name="T39" fmla="*/ 112 h 136"/>
                <a:gd name="T40" fmla="*/ 59 w 127"/>
                <a:gd name="T41" fmla="*/ 108 h 136"/>
                <a:gd name="T42" fmla="*/ 59 w 127"/>
                <a:gd name="T43" fmla="*/ 12 h 136"/>
                <a:gd name="T44" fmla="*/ 35 w 127"/>
                <a:gd name="T45" fmla="*/ 8 h 136"/>
                <a:gd name="T46" fmla="*/ 39 w 127"/>
                <a:gd name="T47" fmla="*/ 12 h 136"/>
                <a:gd name="T48" fmla="*/ 43 w 127"/>
                <a:gd name="T49" fmla="*/ 108 h 136"/>
                <a:gd name="T50" fmla="*/ 39 w 127"/>
                <a:gd name="T51" fmla="*/ 112 h 136"/>
                <a:gd name="T52" fmla="*/ 39 w 127"/>
                <a:gd name="T53" fmla="*/ 112 h 136"/>
                <a:gd name="T54" fmla="*/ 35 w 127"/>
                <a:gd name="T55" fmla="*/ 108 h 136"/>
                <a:gd name="T56" fmla="*/ 31 w 127"/>
                <a:gd name="T57" fmla="*/ 12 h 136"/>
                <a:gd name="T58" fmla="*/ 35 w 127"/>
                <a:gd name="T59" fmla="*/ 8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7" h="136">
                  <a:moveTo>
                    <a:pt x="7" y="132"/>
                  </a:moveTo>
                  <a:cubicBezTo>
                    <a:pt x="7" y="134"/>
                    <a:pt x="9" y="136"/>
                    <a:pt x="11" y="136"/>
                  </a:cubicBezTo>
                  <a:cubicBezTo>
                    <a:pt x="115" y="136"/>
                    <a:pt x="115" y="136"/>
                    <a:pt x="115" y="136"/>
                  </a:cubicBezTo>
                  <a:cubicBezTo>
                    <a:pt x="117" y="136"/>
                    <a:pt x="119" y="134"/>
                    <a:pt x="119" y="132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7" y="132"/>
                  </a:lnTo>
                  <a:close/>
                  <a:moveTo>
                    <a:pt x="87" y="12"/>
                  </a:moveTo>
                  <a:cubicBezTo>
                    <a:pt x="87" y="10"/>
                    <a:pt x="89" y="8"/>
                    <a:pt x="91" y="8"/>
                  </a:cubicBezTo>
                  <a:cubicBezTo>
                    <a:pt x="94" y="8"/>
                    <a:pt x="95" y="10"/>
                    <a:pt x="95" y="12"/>
                  </a:cubicBezTo>
                  <a:cubicBezTo>
                    <a:pt x="91" y="108"/>
                    <a:pt x="91" y="108"/>
                    <a:pt x="91" y="108"/>
                  </a:cubicBezTo>
                  <a:cubicBezTo>
                    <a:pt x="91" y="110"/>
                    <a:pt x="89" y="112"/>
                    <a:pt x="87" y="112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85" y="112"/>
                    <a:pt x="83" y="110"/>
                    <a:pt x="83" y="108"/>
                  </a:cubicBezTo>
                  <a:lnTo>
                    <a:pt x="87" y="12"/>
                  </a:lnTo>
                  <a:close/>
                  <a:moveTo>
                    <a:pt x="59" y="12"/>
                  </a:moveTo>
                  <a:cubicBezTo>
                    <a:pt x="59" y="10"/>
                    <a:pt x="61" y="8"/>
                    <a:pt x="63" y="8"/>
                  </a:cubicBezTo>
                  <a:cubicBezTo>
                    <a:pt x="66" y="8"/>
                    <a:pt x="67" y="10"/>
                    <a:pt x="67" y="12"/>
                  </a:cubicBezTo>
                  <a:cubicBezTo>
                    <a:pt x="67" y="108"/>
                    <a:pt x="67" y="108"/>
                    <a:pt x="67" y="108"/>
                  </a:cubicBezTo>
                  <a:cubicBezTo>
                    <a:pt x="67" y="110"/>
                    <a:pt x="66" y="112"/>
                    <a:pt x="63" y="112"/>
                  </a:cubicBezTo>
                  <a:cubicBezTo>
                    <a:pt x="61" y="112"/>
                    <a:pt x="59" y="110"/>
                    <a:pt x="59" y="108"/>
                  </a:cubicBezTo>
                  <a:lnTo>
                    <a:pt x="59" y="12"/>
                  </a:lnTo>
                  <a:close/>
                  <a:moveTo>
                    <a:pt x="35" y="8"/>
                  </a:moveTo>
                  <a:cubicBezTo>
                    <a:pt x="37" y="8"/>
                    <a:pt x="39" y="10"/>
                    <a:pt x="39" y="12"/>
                  </a:cubicBezTo>
                  <a:cubicBezTo>
                    <a:pt x="43" y="108"/>
                    <a:pt x="43" y="108"/>
                    <a:pt x="43" y="108"/>
                  </a:cubicBezTo>
                  <a:cubicBezTo>
                    <a:pt x="43" y="110"/>
                    <a:pt x="42" y="112"/>
                    <a:pt x="39" y="112"/>
                  </a:cubicBezTo>
                  <a:cubicBezTo>
                    <a:pt x="39" y="112"/>
                    <a:pt x="39" y="112"/>
                    <a:pt x="39" y="112"/>
                  </a:cubicBezTo>
                  <a:cubicBezTo>
                    <a:pt x="37" y="112"/>
                    <a:pt x="35" y="110"/>
                    <a:pt x="35" y="108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0"/>
                    <a:pt x="33" y="8"/>
                    <a:pt x="35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72751" tIns="36376" rIns="72751" bIns="36376"/>
            <a:lstStyle/>
            <a:p>
              <a:pPr>
                <a:defRPr/>
              </a:pPr>
              <a:endParaRPr lang="zh-CN" altLang="en-US" sz="143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942201" y="1864308"/>
            <a:ext cx="3893699" cy="454570"/>
            <a:chOff x="8051913" y="2267550"/>
            <a:chExt cx="3893699" cy="454570"/>
          </a:xfrm>
        </p:grpSpPr>
        <p:sp>
          <p:nvSpPr>
            <p:cNvPr id="32" name="TextBox 13"/>
            <p:cNvSpPr txBox="1"/>
            <p:nvPr/>
          </p:nvSpPr>
          <p:spPr>
            <a:xfrm>
              <a:off x="8051913" y="2267550"/>
              <a:ext cx="1295287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TextBox 13"/>
            <p:cNvSpPr txBox="1"/>
            <p:nvPr/>
          </p:nvSpPr>
          <p:spPr>
            <a:xfrm>
              <a:off x="8055994" y="2537454"/>
              <a:ext cx="3889618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802576" y="2909653"/>
            <a:ext cx="3893699" cy="454570"/>
            <a:chOff x="8051913" y="2267550"/>
            <a:chExt cx="3893699" cy="454570"/>
          </a:xfrm>
        </p:grpSpPr>
        <p:sp>
          <p:nvSpPr>
            <p:cNvPr id="35" name="TextBox 13"/>
            <p:cNvSpPr txBox="1"/>
            <p:nvPr/>
          </p:nvSpPr>
          <p:spPr>
            <a:xfrm>
              <a:off x="8051913" y="2267550"/>
              <a:ext cx="1295287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TextBox 13"/>
            <p:cNvSpPr txBox="1"/>
            <p:nvPr/>
          </p:nvSpPr>
          <p:spPr>
            <a:xfrm>
              <a:off x="8055994" y="2537454"/>
              <a:ext cx="3889618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002785" y="3952105"/>
            <a:ext cx="3893699" cy="454570"/>
            <a:chOff x="8051913" y="2267550"/>
            <a:chExt cx="3893699" cy="454570"/>
          </a:xfrm>
        </p:grpSpPr>
        <p:sp>
          <p:nvSpPr>
            <p:cNvPr id="38" name="TextBox 13"/>
            <p:cNvSpPr txBox="1"/>
            <p:nvPr/>
          </p:nvSpPr>
          <p:spPr>
            <a:xfrm>
              <a:off x="8051913" y="2267550"/>
              <a:ext cx="1295287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TextBox 13"/>
            <p:cNvSpPr txBox="1"/>
            <p:nvPr/>
          </p:nvSpPr>
          <p:spPr>
            <a:xfrm>
              <a:off x="8055994" y="2537454"/>
              <a:ext cx="3889618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802576" y="4955872"/>
            <a:ext cx="3893699" cy="454570"/>
            <a:chOff x="8051913" y="2267550"/>
            <a:chExt cx="3893699" cy="454570"/>
          </a:xfrm>
        </p:grpSpPr>
        <p:sp>
          <p:nvSpPr>
            <p:cNvPr id="41" name="TextBox 13"/>
            <p:cNvSpPr txBox="1"/>
            <p:nvPr/>
          </p:nvSpPr>
          <p:spPr>
            <a:xfrm>
              <a:off x="8051913" y="2267550"/>
              <a:ext cx="1295287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TextBox 13"/>
            <p:cNvSpPr txBox="1"/>
            <p:nvPr/>
          </p:nvSpPr>
          <p:spPr>
            <a:xfrm>
              <a:off x="8055994" y="2537454"/>
              <a:ext cx="3889618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 advTm="2000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5"/>
          <p:cNvSpPr txBox="1">
            <a:spLocks noChangeArrowheads="1"/>
          </p:cNvSpPr>
          <p:nvPr/>
        </p:nvSpPr>
        <p:spPr bwMode="auto">
          <a:xfrm>
            <a:off x="618490" y="402735"/>
            <a:ext cx="18311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grpSp>
        <p:nvGrpSpPr>
          <p:cNvPr id="8" name="组合 6"/>
          <p:cNvGrpSpPr/>
          <p:nvPr/>
        </p:nvGrpSpPr>
        <p:grpSpPr bwMode="auto">
          <a:xfrm>
            <a:off x="302895" y="185049"/>
            <a:ext cx="376555" cy="633036"/>
            <a:chOff x="1929096" y="1910433"/>
            <a:chExt cx="1918409" cy="3227624"/>
          </a:xfrm>
          <a:solidFill>
            <a:srgbClr val="DCC075"/>
          </a:solidFill>
        </p:grpSpPr>
        <p:cxnSp>
          <p:nvCxnSpPr>
            <p:cNvPr id="9" name="直接连接符 8"/>
            <p:cNvCxnSpPr/>
            <p:nvPr/>
          </p:nvCxnSpPr>
          <p:spPr>
            <a:xfrm flipH="1">
              <a:off x="1929096" y="2643416"/>
              <a:ext cx="1918409" cy="2494641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8"/>
            <p:cNvSpPr/>
            <p:nvPr/>
          </p:nvSpPr>
          <p:spPr bwMode="auto">
            <a:xfrm>
              <a:off x="2088675" y="1910433"/>
              <a:ext cx="1519237" cy="2336718"/>
            </a:xfrm>
            <a:custGeom>
              <a:avLst/>
              <a:gdLst>
                <a:gd name="T0" fmla="*/ 781873 w 1519237"/>
                <a:gd name="T1" fmla="*/ 0 h 2336718"/>
                <a:gd name="T2" fmla="*/ 1320431 w 1519237"/>
                <a:gd name="T3" fmla="*/ 172843 h 2336718"/>
                <a:gd name="T4" fmla="*/ 1519237 w 1519237"/>
                <a:gd name="T5" fmla="*/ 651314 h 2336718"/>
                <a:gd name="T6" fmla="*/ 1029639 w 1519237"/>
                <a:gd name="T7" fmla="*/ 1496983 h 2336718"/>
                <a:gd name="T8" fmla="*/ 550427 w 1519237"/>
                <a:gd name="T9" fmla="*/ 1928720 h 2336718"/>
                <a:gd name="T10" fmla="*/ 550427 w 1519237"/>
                <a:gd name="T11" fmla="*/ 1937621 h 2336718"/>
                <a:gd name="T12" fmla="*/ 828032 w 1519237"/>
                <a:gd name="T13" fmla="*/ 1937621 h 2336718"/>
                <a:gd name="T14" fmla="*/ 521764 w 1519237"/>
                <a:gd name="T15" fmla="*/ 2336718 h 2336718"/>
                <a:gd name="T16" fmla="*/ 0 w 1519237"/>
                <a:gd name="T17" fmla="*/ 2336718 h 2336718"/>
                <a:gd name="T18" fmla="*/ 0 w 1519237"/>
                <a:gd name="T19" fmla="*/ 1959876 h 2336718"/>
                <a:gd name="T20" fmla="*/ 660215 w 1519237"/>
                <a:gd name="T21" fmla="*/ 1326366 h 2336718"/>
                <a:gd name="T22" fmla="*/ 951007 w 1519237"/>
                <a:gd name="T23" fmla="*/ 992549 h 2336718"/>
                <a:gd name="T24" fmla="*/ 1034090 w 1519237"/>
                <a:gd name="T25" fmla="*/ 712143 h 2336718"/>
                <a:gd name="T26" fmla="*/ 682470 w 1519237"/>
                <a:gd name="T27" fmla="*/ 384261 h 2336718"/>
                <a:gd name="T28" fmla="*/ 111272 w 1519237"/>
                <a:gd name="T29" fmla="*/ 621642 h 2336718"/>
                <a:gd name="T30" fmla="*/ 111272 w 1519237"/>
                <a:gd name="T31" fmla="*/ 195840 h 2336718"/>
                <a:gd name="T32" fmla="*/ 781873 w 1519237"/>
                <a:gd name="T33" fmla="*/ 0 h 2336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19237" h="2336718">
                  <a:moveTo>
                    <a:pt x="781873" y="0"/>
                  </a:moveTo>
                  <a:cubicBezTo>
                    <a:pt x="1008374" y="0"/>
                    <a:pt x="1187893" y="57615"/>
                    <a:pt x="1320431" y="172843"/>
                  </a:cubicBezTo>
                  <a:cubicBezTo>
                    <a:pt x="1452969" y="288072"/>
                    <a:pt x="1519237" y="447562"/>
                    <a:pt x="1519237" y="651314"/>
                  </a:cubicBezTo>
                  <a:cubicBezTo>
                    <a:pt x="1519237" y="920346"/>
                    <a:pt x="1356038" y="1202235"/>
                    <a:pt x="1029639" y="1496983"/>
                  </a:cubicBezTo>
                  <a:lnTo>
                    <a:pt x="550427" y="1928720"/>
                  </a:lnTo>
                  <a:lnTo>
                    <a:pt x="550427" y="1937621"/>
                  </a:lnTo>
                  <a:lnTo>
                    <a:pt x="828032" y="1937621"/>
                  </a:lnTo>
                  <a:lnTo>
                    <a:pt x="521764" y="2336718"/>
                  </a:lnTo>
                  <a:lnTo>
                    <a:pt x="0" y="2336718"/>
                  </a:lnTo>
                  <a:lnTo>
                    <a:pt x="0" y="1959876"/>
                  </a:lnTo>
                  <a:lnTo>
                    <a:pt x="660215" y="1326366"/>
                  </a:lnTo>
                  <a:cubicBezTo>
                    <a:pt x="798688" y="1193828"/>
                    <a:pt x="895618" y="1082556"/>
                    <a:pt x="951007" y="992549"/>
                  </a:cubicBezTo>
                  <a:cubicBezTo>
                    <a:pt x="1006396" y="902542"/>
                    <a:pt x="1034090" y="809074"/>
                    <a:pt x="1034090" y="712143"/>
                  </a:cubicBezTo>
                  <a:cubicBezTo>
                    <a:pt x="1034090" y="493555"/>
                    <a:pt x="916883" y="384261"/>
                    <a:pt x="682470" y="384261"/>
                  </a:cubicBezTo>
                  <a:cubicBezTo>
                    <a:pt x="485642" y="384261"/>
                    <a:pt x="295242" y="463388"/>
                    <a:pt x="111272" y="621642"/>
                  </a:cubicBezTo>
                  <a:lnTo>
                    <a:pt x="111272" y="195840"/>
                  </a:lnTo>
                  <a:cubicBezTo>
                    <a:pt x="308100" y="65280"/>
                    <a:pt x="531634" y="0"/>
                    <a:pt x="78187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0" name="Freeform 256"/>
          <p:cNvSpPr/>
          <p:nvPr/>
        </p:nvSpPr>
        <p:spPr bwMode="auto">
          <a:xfrm>
            <a:off x="1222682" y="1861030"/>
            <a:ext cx="2018203" cy="1382111"/>
          </a:xfrm>
          <a:custGeom>
            <a:avLst/>
            <a:gdLst>
              <a:gd name="T0" fmla="*/ 2147483647 w 969"/>
              <a:gd name="T1" fmla="*/ 2147483647 h 664"/>
              <a:gd name="T2" fmla="*/ 2147483647 w 969"/>
              <a:gd name="T3" fmla="*/ 2147483647 h 664"/>
              <a:gd name="T4" fmla="*/ 2147483647 w 969"/>
              <a:gd name="T5" fmla="*/ 2147483647 h 664"/>
              <a:gd name="T6" fmla="*/ 2147483647 w 969"/>
              <a:gd name="T7" fmla="*/ 2147483647 h 664"/>
              <a:gd name="T8" fmla="*/ 2147483647 w 969"/>
              <a:gd name="T9" fmla="*/ 2147483647 h 664"/>
              <a:gd name="T10" fmla="*/ 2147483647 w 969"/>
              <a:gd name="T11" fmla="*/ 2147483647 h 664"/>
              <a:gd name="T12" fmla="*/ 2147483647 w 969"/>
              <a:gd name="T13" fmla="*/ 2147483647 h 664"/>
              <a:gd name="T14" fmla="*/ 2147483647 w 969"/>
              <a:gd name="T15" fmla="*/ 2147483647 h 664"/>
              <a:gd name="T16" fmla="*/ 2147483647 w 969"/>
              <a:gd name="T17" fmla="*/ 2147483647 h 664"/>
              <a:gd name="T18" fmla="*/ 2147483647 w 969"/>
              <a:gd name="T19" fmla="*/ 2147483647 h 664"/>
              <a:gd name="T20" fmla="*/ 2147483647 w 969"/>
              <a:gd name="T21" fmla="*/ 2147483647 h 664"/>
              <a:gd name="T22" fmla="*/ 2147483647 w 969"/>
              <a:gd name="T23" fmla="*/ 2147483647 h 664"/>
              <a:gd name="T24" fmla="*/ 2147483647 w 969"/>
              <a:gd name="T25" fmla="*/ 2147483647 h 664"/>
              <a:gd name="T26" fmla="*/ 2147483647 w 969"/>
              <a:gd name="T27" fmla="*/ 2147483647 h 664"/>
              <a:gd name="T28" fmla="*/ 2147483647 w 969"/>
              <a:gd name="T29" fmla="*/ 2147483647 h 664"/>
              <a:gd name="T30" fmla="*/ 2147483647 w 969"/>
              <a:gd name="T31" fmla="*/ 2147483647 h 664"/>
              <a:gd name="T32" fmla="*/ 2147483647 w 969"/>
              <a:gd name="T33" fmla="*/ 2147483647 h 664"/>
              <a:gd name="T34" fmla="*/ 2147483647 w 969"/>
              <a:gd name="T35" fmla="*/ 0 h 664"/>
              <a:gd name="T36" fmla="*/ 2147483647 w 969"/>
              <a:gd name="T37" fmla="*/ 2147483647 h 664"/>
              <a:gd name="T38" fmla="*/ 2147483647 w 969"/>
              <a:gd name="T39" fmla="*/ 2147483647 h 664"/>
              <a:gd name="T40" fmla="*/ 2147483647 w 969"/>
              <a:gd name="T41" fmla="*/ 2147483647 h 664"/>
              <a:gd name="T42" fmla="*/ 2147483647 w 969"/>
              <a:gd name="T43" fmla="*/ 2147483647 h 664"/>
              <a:gd name="T44" fmla="*/ 2147483647 w 969"/>
              <a:gd name="T45" fmla="*/ 2147483647 h 664"/>
              <a:gd name="T46" fmla="*/ 2147483647 w 969"/>
              <a:gd name="T47" fmla="*/ 2147483647 h 664"/>
              <a:gd name="T48" fmla="*/ 2147483647 w 969"/>
              <a:gd name="T49" fmla="*/ 2147483647 h 664"/>
              <a:gd name="T50" fmla="*/ 2147483647 w 969"/>
              <a:gd name="T51" fmla="*/ 2147483647 h 664"/>
              <a:gd name="T52" fmla="*/ 2147483647 w 969"/>
              <a:gd name="T53" fmla="*/ 2147483647 h 664"/>
              <a:gd name="T54" fmla="*/ 2147483647 w 969"/>
              <a:gd name="T55" fmla="*/ 2147483647 h 664"/>
              <a:gd name="T56" fmla="*/ 2147483647 w 969"/>
              <a:gd name="T57" fmla="*/ 2147483647 h 664"/>
              <a:gd name="T58" fmla="*/ 2147483647 w 969"/>
              <a:gd name="T59" fmla="*/ 2147483647 h 664"/>
              <a:gd name="T60" fmla="*/ 2147483647 w 969"/>
              <a:gd name="T61" fmla="*/ 2147483647 h 664"/>
              <a:gd name="T62" fmla="*/ 2147483647 w 969"/>
              <a:gd name="T63" fmla="*/ 2147483647 h 664"/>
              <a:gd name="T64" fmla="*/ 2147483647 w 969"/>
              <a:gd name="T65" fmla="*/ 2147483647 h 664"/>
              <a:gd name="T66" fmla="*/ 2147483647 w 969"/>
              <a:gd name="T67" fmla="*/ 2147483647 h 664"/>
              <a:gd name="T68" fmla="*/ 2147483647 w 969"/>
              <a:gd name="T69" fmla="*/ 2147483647 h 664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969"/>
              <a:gd name="T106" fmla="*/ 0 h 664"/>
              <a:gd name="T107" fmla="*/ 969 w 969"/>
              <a:gd name="T108" fmla="*/ 664 h 664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969" h="664">
                <a:moveTo>
                  <a:pt x="232" y="664"/>
                </a:moveTo>
                <a:lnTo>
                  <a:pt x="232" y="664"/>
                </a:lnTo>
                <a:lnTo>
                  <a:pt x="241" y="644"/>
                </a:lnTo>
                <a:lnTo>
                  <a:pt x="251" y="622"/>
                </a:lnTo>
                <a:lnTo>
                  <a:pt x="261" y="601"/>
                </a:lnTo>
                <a:lnTo>
                  <a:pt x="273" y="580"/>
                </a:lnTo>
                <a:lnTo>
                  <a:pt x="285" y="561"/>
                </a:lnTo>
                <a:lnTo>
                  <a:pt x="298" y="541"/>
                </a:lnTo>
                <a:lnTo>
                  <a:pt x="311" y="522"/>
                </a:lnTo>
                <a:lnTo>
                  <a:pt x="325" y="504"/>
                </a:lnTo>
                <a:lnTo>
                  <a:pt x="339" y="485"/>
                </a:lnTo>
                <a:lnTo>
                  <a:pt x="355" y="469"/>
                </a:lnTo>
                <a:lnTo>
                  <a:pt x="372" y="452"/>
                </a:lnTo>
                <a:lnTo>
                  <a:pt x="387" y="435"/>
                </a:lnTo>
                <a:lnTo>
                  <a:pt x="404" y="419"/>
                </a:lnTo>
                <a:lnTo>
                  <a:pt x="422" y="404"/>
                </a:lnTo>
                <a:lnTo>
                  <a:pt x="440" y="389"/>
                </a:lnTo>
                <a:lnTo>
                  <a:pt x="460" y="375"/>
                </a:lnTo>
                <a:lnTo>
                  <a:pt x="478" y="362"/>
                </a:lnTo>
                <a:lnTo>
                  <a:pt x="499" y="349"/>
                </a:lnTo>
                <a:lnTo>
                  <a:pt x="518" y="338"/>
                </a:lnTo>
                <a:lnTo>
                  <a:pt x="539" y="326"/>
                </a:lnTo>
                <a:lnTo>
                  <a:pt x="560" y="316"/>
                </a:lnTo>
                <a:lnTo>
                  <a:pt x="582" y="305"/>
                </a:lnTo>
                <a:lnTo>
                  <a:pt x="604" y="296"/>
                </a:lnTo>
                <a:lnTo>
                  <a:pt x="626" y="288"/>
                </a:lnTo>
                <a:lnTo>
                  <a:pt x="648" y="281"/>
                </a:lnTo>
                <a:lnTo>
                  <a:pt x="671" y="274"/>
                </a:lnTo>
                <a:lnTo>
                  <a:pt x="694" y="268"/>
                </a:lnTo>
                <a:lnTo>
                  <a:pt x="718" y="262"/>
                </a:lnTo>
                <a:lnTo>
                  <a:pt x="742" y="258"/>
                </a:lnTo>
                <a:lnTo>
                  <a:pt x="767" y="255"/>
                </a:lnTo>
                <a:lnTo>
                  <a:pt x="792" y="252"/>
                </a:lnTo>
                <a:lnTo>
                  <a:pt x="816" y="251"/>
                </a:lnTo>
                <a:lnTo>
                  <a:pt x="969" y="129"/>
                </a:lnTo>
                <a:lnTo>
                  <a:pt x="849" y="0"/>
                </a:lnTo>
                <a:lnTo>
                  <a:pt x="812" y="2"/>
                </a:lnTo>
                <a:lnTo>
                  <a:pt x="777" y="3"/>
                </a:lnTo>
                <a:lnTo>
                  <a:pt x="741" y="7"/>
                </a:lnTo>
                <a:lnTo>
                  <a:pt x="707" y="12"/>
                </a:lnTo>
                <a:lnTo>
                  <a:pt x="672" y="17"/>
                </a:lnTo>
                <a:lnTo>
                  <a:pt x="639" y="25"/>
                </a:lnTo>
                <a:lnTo>
                  <a:pt x="605" y="33"/>
                </a:lnTo>
                <a:lnTo>
                  <a:pt x="573" y="43"/>
                </a:lnTo>
                <a:lnTo>
                  <a:pt x="540" y="54"/>
                </a:lnTo>
                <a:lnTo>
                  <a:pt x="509" y="65"/>
                </a:lnTo>
                <a:lnTo>
                  <a:pt x="478" y="78"/>
                </a:lnTo>
                <a:lnTo>
                  <a:pt x="447" y="93"/>
                </a:lnTo>
                <a:lnTo>
                  <a:pt x="417" y="108"/>
                </a:lnTo>
                <a:lnTo>
                  <a:pt x="387" y="124"/>
                </a:lnTo>
                <a:lnTo>
                  <a:pt x="359" y="142"/>
                </a:lnTo>
                <a:lnTo>
                  <a:pt x="331" y="160"/>
                </a:lnTo>
                <a:lnTo>
                  <a:pt x="304" y="179"/>
                </a:lnTo>
                <a:lnTo>
                  <a:pt x="277" y="199"/>
                </a:lnTo>
                <a:lnTo>
                  <a:pt x="251" y="220"/>
                </a:lnTo>
                <a:lnTo>
                  <a:pt x="226" y="242"/>
                </a:lnTo>
                <a:lnTo>
                  <a:pt x="202" y="265"/>
                </a:lnTo>
                <a:lnTo>
                  <a:pt x="180" y="288"/>
                </a:lnTo>
                <a:lnTo>
                  <a:pt x="156" y="313"/>
                </a:lnTo>
                <a:lnTo>
                  <a:pt x="136" y="339"/>
                </a:lnTo>
                <a:lnTo>
                  <a:pt x="115" y="365"/>
                </a:lnTo>
                <a:lnTo>
                  <a:pt x="95" y="392"/>
                </a:lnTo>
                <a:lnTo>
                  <a:pt x="77" y="419"/>
                </a:lnTo>
                <a:lnTo>
                  <a:pt x="59" y="448"/>
                </a:lnTo>
                <a:lnTo>
                  <a:pt x="42" y="476"/>
                </a:lnTo>
                <a:lnTo>
                  <a:pt x="27" y="506"/>
                </a:lnTo>
                <a:lnTo>
                  <a:pt x="12" y="536"/>
                </a:lnTo>
                <a:lnTo>
                  <a:pt x="0" y="567"/>
                </a:lnTo>
                <a:lnTo>
                  <a:pt x="156" y="492"/>
                </a:lnTo>
                <a:lnTo>
                  <a:pt x="232" y="664"/>
                </a:lnTo>
                <a:close/>
              </a:path>
            </a:pathLst>
          </a:custGeom>
          <a:solidFill>
            <a:srgbClr val="DCC075"/>
          </a:solidFill>
          <a:ln w="9525">
            <a:noFill/>
            <a:miter lim="800000"/>
          </a:ln>
          <a:effectLst/>
        </p:spPr>
        <p:txBody>
          <a:bodyPr anchor="ctr"/>
          <a:lstStyle>
            <a:lvl1pPr indent="-3429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buFont typeface="Calibri" panose="020F0502020204030204" pitchFamily="34" charset="0"/>
              <a:buAutoNum type="arabicPeriod"/>
              <a:defRPr/>
            </a:pPr>
            <a:endParaRPr lang="id-ID" altLang="id-ID" sz="1100" kern="0" noProof="1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Freeform 257"/>
          <p:cNvSpPr/>
          <p:nvPr/>
        </p:nvSpPr>
        <p:spPr bwMode="auto">
          <a:xfrm>
            <a:off x="3003739" y="1865971"/>
            <a:ext cx="1819347" cy="1667426"/>
          </a:xfrm>
          <a:custGeom>
            <a:avLst/>
            <a:gdLst>
              <a:gd name="T0" fmla="*/ 0 w 875"/>
              <a:gd name="T1" fmla="*/ 2147483647 h 801"/>
              <a:gd name="T2" fmla="*/ 2147483647 w 875"/>
              <a:gd name="T3" fmla="*/ 2147483647 h 801"/>
              <a:gd name="T4" fmla="*/ 2147483647 w 875"/>
              <a:gd name="T5" fmla="*/ 2147483647 h 801"/>
              <a:gd name="T6" fmla="*/ 2147483647 w 875"/>
              <a:gd name="T7" fmla="*/ 2147483647 h 801"/>
              <a:gd name="T8" fmla="*/ 2147483647 w 875"/>
              <a:gd name="T9" fmla="*/ 2147483647 h 801"/>
              <a:gd name="T10" fmla="*/ 2147483647 w 875"/>
              <a:gd name="T11" fmla="*/ 2147483647 h 801"/>
              <a:gd name="T12" fmla="*/ 2147483647 w 875"/>
              <a:gd name="T13" fmla="*/ 2147483647 h 801"/>
              <a:gd name="T14" fmla="*/ 2147483647 w 875"/>
              <a:gd name="T15" fmla="*/ 2147483647 h 801"/>
              <a:gd name="T16" fmla="*/ 2147483647 w 875"/>
              <a:gd name="T17" fmla="*/ 2147483647 h 801"/>
              <a:gd name="T18" fmla="*/ 2147483647 w 875"/>
              <a:gd name="T19" fmla="*/ 2147483647 h 801"/>
              <a:gd name="T20" fmla="*/ 2147483647 w 875"/>
              <a:gd name="T21" fmla="*/ 2147483647 h 801"/>
              <a:gd name="T22" fmla="*/ 2147483647 w 875"/>
              <a:gd name="T23" fmla="*/ 2147483647 h 801"/>
              <a:gd name="T24" fmla="*/ 2147483647 w 875"/>
              <a:gd name="T25" fmla="*/ 2147483647 h 801"/>
              <a:gd name="T26" fmla="*/ 2147483647 w 875"/>
              <a:gd name="T27" fmla="*/ 2147483647 h 801"/>
              <a:gd name="T28" fmla="*/ 2147483647 w 875"/>
              <a:gd name="T29" fmla="*/ 2147483647 h 801"/>
              <a:gd name="T30" fmla="*/ 2147483647 w 875"/>
              <a:gd name="T31" fmla="*/ 2147483647 h 801"/>
              <a:gd name="T32" fmla="*/ 2147483647 w 875"/>
              <a:gd name="T33" fmla="*/ 2147483647 h 801"/>
              <a:gd name="T34" fmla="*/ 2147483647 w 875"/>
              <a:gd name="T35" fmla="*/ 2147483647 h 801"/>
              <a:gd name="T36" fmla="*/ 2147483647 w 875"/>
              <a:gd name="T37" fmla="*/ 2147483647 h 801"/>
              <a:gd name="T38" fmla="*/ 2147483647 w 875"/>
              <a:gd name="T39" fmla="*/ 2147483647 h 801"/>
              <a:gd name="T40" fmla="*/ 2147483647 w 875"/>
              <a:gd name="T41" fmla="*/ 2147483647 h 801"/>
              <a:gd name="T42" fmla="*/ 2147483647 w 875"/>
              <a:gd name="T43" fmla="*/ 2147483647 h 801"/>
              <a:gd name="T44" fmla="*/ 2147483647 w 875"/>
              <a:gd name="T45" fmla="*/ 2147483647 h 801"/>
              <a:gd name="T46" fmla="*/ 2147483647 w 875"/>
              <a:gd name="T47" fmla="*/ 2147483647 h 801"/>
              <a:gd name="T48" fmla="*/ 2147483647 w 875"/>
              <a:gd name="T49" fmla="*/ 2147483647 h 801"/>
              <a:gd name="T50" fmla="*/ 2147483647 w 875"/>
              <a:gd name="T51" fmla="*/ 2147483647 h 801"/>
              <a:gd name="T52" fmla="*/ 2147483647 w 875"/>
              <a:gd name="T53" fmla="*/ 2147483647 h 801"/>
              <a:gd name="T54" fmla="*/ 2147483647 w 875"/>
              <a:gd name="T55" fmla="*/ 2147483647 h 801"/>
              <a:gd name="T56" fmla="*/ 2147483647 w 875"/>
              <a:gd name="T57" fmla="*/ 2147483647 h 801"/>
              <a:gd name="T58" fmla="*/ 2147483647 w 875"/>
              <a:gd name="T59" fmla="*/ 2147483647 h 801"/>
              <a:gd name="T60" fmla="*/ 2147483647 w 875"/>
              <a:gd name="T61" fmla="*/ 2147483647 h 801"/>
              <a:gd name="T62" fmla="*/ 2147483647 w 875"/>
              <a:gd name="T63" fmla="*/ 2147483647 h 801"/>
              <a:gd name="T64" fmla="*/ 2147483647 w 875"/>
              <a:gd name="T65" fmla="*/ 2147483647 h 801"/>
              <a:gd name="T66" fmla="*/ 2147483647 w 875"/>
              <a:gd name="T67" fmla="*/ 2147483647 h 801"/>
              <a:gd name="T68" fmla="*/ 2147483647 w 875"/>
              <a:gd name="T69" fmla="*/ 2147483647 h 8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875"/>
              <a:gd name="T106" fmla="*/ 0 h 801"/>
              <a:gd name="T107" fmla="*/ 875 w 875"/>
              <a:gd name="T108" fmla="*/ 801 h 801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875" h="801">
                <a:moveTo>
                  <a:pt x="0" y="249"/>
                </a:moveTo>
                <a:lnTo>
                  <a:pt x="0" y="249"/>
                </a:lnTo>
                <a:lnTo>
                  <a:pt x="26" y="249"/>
                </a:lnTo>
                <a:lnTo>
                  <a:pt x="53" y="251"/>
                </a:lnTo>
                <a:lnTo>
                  <a:pt x="79" y="254"/>
                </a:lnTo>
                <a:lnTo>
                  <a:pt x="105" y="258"/>
                </a:lnTo>
                <a:lnTo>
                  <a:pt x="131" y="262"/>
                </a:lnTo>
                <a:lnTo>
                  <a:pt x="156" y="268"/>
                </a:lnTo>
                <a:lnTo>
                  <a:pt x="180" y="275"/>
                </a:lnTo>
                <a:lnTo>
                  <a:pt x="205" y="282"/>
                </a:lnTo>
                <a:lnTo>
                  <a:pt x="228" y="290"/>
                </a:lnTo>
                <a:lnTo>
                  <a:pt x="253" y="299"/>
                </a:lnTo>
                <a:lnTo>
                  <a:pt x="275" y="310"/>
                </a:lnTo>
                <a:lnTo>
                  <a:pt x="298" y="320"/>
                </a:lnTo>
                <a:lnTo>
                  <a:pt x="320" y="333"/>
                </a:lnTo>
                <a:lnTo>
                  <a:pt x="341" y="345"/>
                </a:lnTo>
                <a:lnTo>
                  <a:pt x="363" y="359"/>
                </a:lnTo>
                <a:lnTo>
                  <a:pt x="384" y="372"/>
                </a:lnTo>
                <a:lnTo>
                  <a:pt x="403" y="387"/>
                </a:lnTo>
                <a:lnTo>
                  <a:pt x="423" y="403"/>
                </a:lnTo>
                <a:lnTo>
                  <a:pt x="441" y="419"/>
                </a:lnTo>
                <a:lnTo>
                  <a:pt x="459" y="435"/>
                </a:lnTo>
                <a:lnTo>
                  <a:pt x="477" y="454"/>
                </a:lnTo>
                <a:lnTo>
                  <a:pt x="494" y="472"/>
                </a:lnTo>
                <a:lnTo>
                  <a:pt x="510" y="491"/>
                </a:lnTo>
                <a:lnTo>
                  <a:pt x="525" y="511"/>
                </a:lnTo>
                <a:lnTo>
                  <a:pt x="540" y="530"/>
                </a:lnTo>
                <a:lnTo>
                  <a:pt x="554" y="551"/>
                </a:lnTo>
                <a:lnTo>
                  <a:pt x="567" y="572"/>
                </a:lnTo>
                <a:lnTo>
                  <a:pt x="580" y="594"/>
                </a:lnTo>
                <a:lnTo>
                  <a:pt x="591" y="616"/>
                </a:lnTo>
                <a:lnTo>
                  <a:pt x="602" y="638"/>
                </a:lnTo>
                <a:lnTo>
                  <a:pt x="611" y="661"/>
                </a:lnTo>
                <a:lnTo>
                  <a:pt x="620" y="684"/>
                </a:lnTo>
                <a:lnTo>
                  <a:pt x="778" y="801"/>
                </a:lnTo>
                <a:lnTo>
                  <a:pt x="875" y="652"/>
                </a:lnTo>
                <a:lnTo>
                  <a:pt x="864" y="618"/>
                </a:lnTo>
                <a:lnTo>
                  <a:pt x="852" y="584"/>
                </a:lnTo>
                <a:lnTo>
                  <a:pt x="839" y="552"/>
                </a:lnTo>
                <a:lnTo>
                  <a:pt x="823" y="520"/>
                </a:lnTo>
                <a:lnTo>
                  <a:pt x="808" y="487"/>
                </a:lnTo>
                <a:lnTo>
                  <a:pt x="791" y="457"/>
                </a:lnTo>
                <a:lnTo>
                  <a:pt x="773" y="426"/>
                </a:lnTo>
                <a:lnTo>
                  <a:pt x="753" y="398"/>
                </a:lnTo>
                <a:lnTo>
                  <a:pt x="733" y="369"/>
                </a:lnTo>
                <a:lnTo>
                  <a:pt x="712" y="341"/>
                </a:lnTo>
                <a:lnTo>
                  <a:pt x="689" y="314"/>
                </a:lnTo>
                <a:lnTo>
                  <a:pt x="665" y="288"/>
                </a:lnTo>
                <a:lnTo>
                  <a:pt x="641" y="263"/>
                </a:lnTo>
                <a:lnTo>
                  <a:pt x="616" y="238"/>
                </a:lnTo>
                <a:lnTo>
                  <a:pt x="589" y="215"/>
                </a:lnTo>
                <a:lnTo>
                  <a:pt x="562" y="193"/>
                </a:lnTo>
                <a:lnTo>
                  <a:pt x="534" y="172"/>
                </a:lnTo>
                <a:lnTo>
                  <a:pt x="505" y="153"/>
                </a:lnTo>
                <a:lnTo>
                  <a:pt x="475" y="133"/>
                </a:lnTo>
                <a:lnTo>
                  <a:pt x="445" y="115"/>
                </a:lnTo>
                <a:lnTo>
                  <a:pt x="412" y="98"/>
                </a:lnTo>
                <a:lnTo>
                  <a:pt x="381" y="83"/>
                </a:lnTo>
                <a:lnTo>
                  <a:pt x="348" y="69"/>
                </a:lnTo>
                <a:lnTo>
                  <a:pt x="315" y="56"/>
                </a:lnTo>
                <a:lnTo>
                  <a:pt x="280" y="44"/>
                </a:lnTo>
                <a:lnTo>
                  <a:pt x="247" y="33"/>
                </a:lnTo>
                <a:lnTo>
                  <a:pt x="212" y="24"/>
                </a:lnTo>
                <a:lnTo>
                  <a:pt x="175" y="17"/>
                </a:lnTo>
                <a:lnTo>
                  <a:pt x="139" y="10"/>
                </a:lnTo>
                <a:lnTo>
                  <a:pt x="103" y="5"/>
                </a:lnTo>
                <a:lnTo>
                  <a:pt x="65" y="1"/>
                </a:lnTo>
                <a:lnTo>
                  <a:pt x="27" y="0"/>
                </a:lnTo>
                <a:lnTo>
                  <a:pt x="149" y="128"/>
                </a:lnTo>
                <a:lnTo>
                  <a:pt x="0" y="249"/>
                </a:lnTo>
                <a:close/>
              </a:path>
            </a:pathLst>
          </a:custGeom>
          <a:solidFill>
            <a:srgbClr val="DCC075"/>
          </a:solidFill>
          <a:ln w="9525">
            <a:noFill/>
            <a:miter lim="800000"/>
          </a:ln>
          <a:effectLst/>
        </p:spPr>
        <p:txBody>
          <a:bodyPr anchor="ctr"/>
          <a:lstStyle>
            <a:lvl1pPr indent="-3429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id-ID" altLang="id-ID" sz="1100" kern="0" noProof="1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Freeform 258"/>
          <p:cNvSpPr/>
          <p:nvPr/>
        </p:nvSpPr>
        <p:spPr bwMode="auto">
          <a:xfrm>
            <a:off x="3822631" y="3288841"/>
            <a:ext cx="1074563" cy="1919392"/>
          </a:xfrm>
          <a:custGeom>
            <a:avLst/>
            <a:gdLst>
              <a:gd name="T0" fmla="*/ 2147483647 w 516"/>
              <a:gd name="T1" fmla="*/ 2147483647 h 922"/>
              <a:gd name="T2" fmla="*/ 2147483647 w 516"/>
              <a:gd name="T3" fmla="*/ 2147483647 h 922"/>
              <a:gd name="T4" fmla="*/ 2147483647 w 516"/>
              <a:gd name="T5" fmla="*/ 2147483647 h 922"/>
              <a:gd name="T6" fmla="*/ 2147483647 w 516"/>
              <a:gd name="T7" fmla="*/ 2147483647 h 922"/>
              <a:gd name="T8" fmla="*/ 2147483647 w 516"/>
              <a:gd name="T9" fmla="*/ 2147483647 h 922"/>
              <a:gd name="T10" fmla="*/ 2147483647 w 516"/>
              <a:gd name="T11" fmla="*/ 2147483647 h 922"/>
              <a:gd name="T12" fmla="*/ 2147483647 w 516"/>
              <a:gd name="T13" fmla="*/ 2147483647 h 922"/>
              <a:gd name="T14" fmla="*/ 2147483647 w 516"/>
              <a:gd name="T15" fmla="*/ 2147483647 h 922"/>
              <a:gd name="T16" fmla="*/ 2147483647 w 516"/>
              <a:gd name="T17" fmla="*/ 2147483647 h 922"/>
              <a:gd name="T18" fmla="*/ 2147483647 w 516"/>
              <a:gd name="T19" fmla="*/ 0 h 922"/>
              <a:gd name="T20" fmla="*/ 2147483647 w 516"/>
              <a:gd name="T21" fmla="*/ 2147483647 h 922"/>
              <a:gd name="T22" fmla="*/ 2147483647 w 516"/>
              <a:gd name="T23" fmla="*/ 2147483647 h 922"/>
              <a:gd name="T24" fmla="*/ 2147483647 w 516"/>
              <a:gd name="T25" fmla="*/ 2147483647 h 922"/>
              <a:gd name="T26" fmla="*/ 2147483647 w 516"/>
              <a:gd name="T27" fmla="*/ 2147483647 h 922"/>
              <a:gd name="T28" fmla="*/ 2147483647 w 516"/>
              <a:gd name="T29" fmla="*/ 2147483647 h 922"/>
              <a:gd name="T30" fmla="*/ 2147483647 w 516"/>
              <a:gd name="T31" fmla="*/ 2147483647 h 922"/>
              <a:gd name="T32" fmla="*/ 2147483647 w 516"/>
              <a:gd name="T33" fmla="*/ 2147483647 h 922"/>
              <a:gd name="T34" fmla="*/ 2147483647 w 516"/>
              <a:gd name="T35" fmla="*/ 2147483647 h 922"/>
              <a:gd name="T36" fmla="*/ 2147483647 w 516"/>
              <a:gd name="T37" fmla="*/ 2147483647 h 922"/>
              <a:gd name="T38" fmla="*/ 2147483647 w 516"/>
              <a:gd name="T39" fmla="*/ 2147483647 h 922"/>
              <a:gd name="T40" fmla="*/ 2147483647 w 516"/>
              <a:gd name="T41" fmla="*/ 2147483647 h 922"/>
              <a:gd name="T42" fmla="*/ 2147483647 w 516"/>
              <a:gd name="T43" fmla="*/ 2147483647 h 922"/>
              <a:gd name="T44" fmla="*/ 2147483647 w 516"/>
              <a:gd name="T45" fmla="*/ 2147483647 h 922"/>
              <a:gd name="T46" fmla="*/ 2147483647 w 516"/>
              <a:gd name="T47" fmla="*/ 2147483647 h 922"/>
              <a:gd name="T48" fmla="*/ 2147483647 w 516"/>
              <a:gd name="T49" fmla="*/ 2147483647 h 922"/>
              <a:gd name="T50" fmla="*/ 2147483647 w 516"/>
              <a:gd name="T51" fmla="*/ 2147483647 h 922"/>
              <a:gd name="T52" fmla="*/ 2147483647 w 516"/>
              <a:gd name="T53" fmla="*/ 2147483647 h 922"/>
              <a:gd name="T54" fmla="*/ 2147483647 w 516"/>
              <a:gd name="T55" fmla="*/ 2147483647 h 922"/>
              <a:gd name="T56" fmla="*/ 2147483647 w 516"/>
              <a:gd name="T57" fmla="*/ 2147483647 h 922"/>
              <a:gd name="T58" fmla="*/ 2147483647 w 516"/>
              <a:gd name="T59" fmla="*/ 2147483647 h 922"/>
              <a:gd name="T60" fmla="*/ 2147483647 w 516"/>
              <a:gd name="T61" fmla="*/ 2147483647 h 922"/>
              <a:gd name="T62" fmla="*/ 2147483647 w 516"/>
              <a:gd name="T63" fmla="*/ 2147483647 h 922"/>
              <a:gd name="T64" fmla="*/ 2147483647 w 516"/>
              <a:gd name="T65" fmla="*/ 2147483647 h 922"/>
              <a:gd name="T66" fmla="*/ 2147483647 w 516"/>
              <a:gd name="T67" fmla="*/ 2147483647 h 922"/>
              <a:gd name="T68" fmla="*/ 2147483647 w 516"/>
              <a:gd name="T69" fmla="*/ 2147483647 h 922"/>
              <a:gd name="T70" fmla="*/ 2147483647 w 516"/>
              <a:gd name="T71" fmla="*/ 2147483647 h 922"/>
              <a:gd name="T72" fmla="*/ 2147483647 w 516"/>
              <a:gd name="T73" fmla="*/ 2147483647 h 922"/>
              <a:gd name="T74" fmla="*/ 2147483647 w 516"/>
              <a:gd name="T75" fmla="*/ 2147483647 h 922"/>
              <a:gd name="T76" fmla="*/ 0 w 516"/>
              <a:gd name="T77" fmla="*/ 2147483647 h 922"/>
              <a:gd name="T78" fmla="*/ 2147483647 w 516"/>
              <a:gd name="T79" fmla="*/ 2147483647 h 922"/>
              <a:gd name="T80" fmla="*/ 2147483647 w 516"/>
              <a:gd name="T81" fmla="*/ 2147483647 h 922"/>
              <a:gd name="T82" fmla="*/ 2147483647 w 516"/>
              <a:gd name="T83" fmla="*/ 2147483647 h 922"/>
              <a:gd name="T84" fmla="*/ 2147483647 w 516"/>
              <a:gd name="T85" fmla="*/ 2147483647 h 922"/>
              <a:gd name="T86" fmla="*/ 2147483647 w 516"/>
              <a:gd name="T87" fmla="*/ 2147483647 h 922"/>
              <a:gd name="T88" fmla="*/ 2147483647 w 516"/>
              <a:gd name="T89" fmla="*/ 2147483647 h 922"/>
              <a:gd name="T90" fmla="*/ 2147483647 w 516"/>
              <a:gd name="T91" fmla="*/ 2147483647 h 922"/>
              <a:gd name="T92" fmla="*/ 2147483647 w 516"/>
              <a:gd name="T93" fmla="*/ 2147483647 h 922"/>
              <a:gd name="T94" fmla="*/ 2147483647 w 516"/>
              <a:gd name="T95" fmla="*/ 2147483647 h 922"/>
              <a:gd name="T96" fmla="*/ 2147483647 w 516"/>
              <a:gd name="T97" fmla="*/ 2147483647 h 922"/>
              <a:gd name="T98" fmla="*/ 2147483647 w 516"/>
              <a:gd name="T99" fmla="*/ 2147483647 h 922"/>
              <a:gd name="T100" fmla="*/ 2147483647 w 516"/>
              <a:gd name="T101" fmla="*/ 2147483647 h 922"/>
              <a:gd name="T102" fmla="*/ 2147483647 w 516"/>
              <a:gd name="T103" fmla="*/ 2147483647 h 922"/>
              <a:gd name="T104" fmla="*/ 2147483647 w 516"/>
              <a:gd name="T105" fmla="*/ 2147483647 h 922"/>
              <a:gd name="T106" fmla="*/ 2147483647 w 516"/>
              <a:gd name="T107" fmla="*/ 2147483647 h 922"/>
              <a:gd name="T108" fmla="*/ 2147483647 w 516"/>
              <a:gd name="T109" fmla="*/ 2147483647 h 922"/>
              <a:gd name="T110" fmla="*/ 2147483647 w 516"/>
              <a:gd name="T111" fmla="*/ 2147483647 h 922"/>
              <a:gd name="T112" fmla="*/ 2147483647 w 516"/>
              <a:gd name="T113" fmla="*/ 2147483647 h 922"/>
              <a:gd name="T114" fmla="*/ 2147483647 w 516"/>
              <a:gd name="T115" fmla="*/ 2147483647 h 922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516"/>
              <a:gd name="T175" fmla="*/ 0 h 922"/>
              <a:gd name="T176" fmla="*/ 516 w 516"/>
              <a:gd name="T177" fmla="*/ 922 h 922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516" h="922">
                <a:moveTo>
                  <a:pt x="516" y="221"/>
                </a:moveTo>
                <a:lnTo>
                  <a:pt x="516" y="221"/>
                </a:lnTo>
                <a:lnTo>
                  <a:pt x="516" y="192"/>
                </a:lnTo>
                <a:lnTo>
                  <a:pt x="515" y="164"/>
                </a:lnTo>
                <a:lnTo>
                  <a:pt x="512" y="136"/>
                </a:lnTo>
                <a:lnTo>
                  <a:pt x="510" y="108"/>
                </a:lnTo>
                <a:lnTo>
                  <a:pt x="506" y="81"/>
                </a:lnTo>
                <a:lnTo>
                  <a:pt x="501" y="53"/>
                </a:lnTo>
                <a:lnTo>
                  <a:pt x="496" y="26"/>
                </a:lnTo>
                <a:lnTo>
                  <a:pt x="489" y="0"/>
                </a:lnTo>
                <a:lnTo>
                  <a:pt x="391" y="152"/>
                </a:lnTo>
                <a:lnTo>
                  <a:pt x="239" y="39"/>
                </a:lnTo>
                <a:lnTo>
                  <a:pt x="245" y="61"/>
                </a:lnTo>
                <a:lnTo>
                  <a:pt x="251" y="83"/>
                </a:lnTo>
                <a:lnTo>
                  <a:pt x="254" y="105"/>
                </a:lnTo>
                <a:lnTo>
                  <a:pt x="258" y="129"/>
                </a:lnTo>
                <a:lnTo>
                  <a:pt x="261" y="151"/>
                </a:lnTo>
                <a:lnTo>
                  <a:pt x="264" y="174"/>
                </a:lnTo>
                <a:lnTo>
                  <a:pt x="265" y="197"/>
                </a:lnTo>
                <a:lnTo>
                  <a:pt x="265" y="221"/>
                </a:lnTo>
                <a:lnTo>
                  <a:pt x="264" y="258"/>
                </a:lnTo>
                <a:lnTo>
                  <a:pt x="261" y="295"/>
                </a:lnTo>
                <a:lnTo>
                  <a:pt x="256" y="331"/>
                </a:lnTo>
                <a:lnTo>
                  <a:pt x="249" y="366"/>
                </a:lnTo>
                <a:lnTo>
                  <a:pt x="240" y="400"/>
                </a:lnTo>
                <a:lnTo>
                  <a:pt x="228" y="433"/>
                </a:lnTo>
                <a:lnTo>
                  <a:pt x="217" y="467"/>
                </a:lnTo>
                <a:lnTo>
                  <a:pt x="203" y="499"/>
                </a:lnTo>
                <a:lnTo>
                  <a:pt x="187" y="531"/>
                </a:lnTo>
                <a:lnTo>
                  <a:pt x="169" y="560"/>
                </a:lnTo>
                <a:lnTo>
                  <a:pt x="151" y="590"/>
                </a:lnTo>
                <a:lnTo>
                  <a:pt x="130" y="617"/>
                </a:lnTo>
                <a:lnTo>
                  <a:pt x="108" y="645"/>
                </a:lnTo>
                <a:lnTo>
                  <a:pt x="85" y="671"/>
                </a:lnTo>
                <a:lnTo>
                  <a:pt x="60" y="695"/>
                </a:lnTo>
                <a:lnTo>
                  <a:pt x="34" y="719"/>
                </a:lnTo>
                <a:lnTo>
                  <a:pt x="0" y="899"/>
                </a:lnTo>
                <a:lnTo>
                  <a:pt x="181" y="922"/>
                </a:lnTo>
                <a:lnTo>
                  <a:pt x="218" y="890"/>
                </a:lnTo>
                <a:lnTo>
                  <a:pt x="254" y="856"/>
                </a:lnTo>
                <a:lnTo>
                  <a:pt x="288" y="820"/>
                </a:lnTo>
                <a:lnTo>
                  <a:pt x="319" y="782"/>
                </a:lnTo>
                <a:lnTo>
                  <a:pt x="349" y="743"/>
                </a:lnTo>
                <a:lnTo>
                  <a:pt x="378" y="702"/>
                </a:lnTo>
                <a:lnTo>
                  <a:pt x="402" y="659"/>
                </a:lnTo>
                <a:lnTo>
                  <a:pt x="426" y="615"/>
                </a:lnTo>
                <a:lnTo>
                  <a:pt x="446" y="569"/>
                </a:lnTo>
                <a:lnTo>
                  <a:pt x="464" y="523"/>
                </a:lnTo>
                <a:lnTo>
                  <a:pt x="480" y="475"/>
                </a:lnTo>
                <a:lnTo>
                  <a:pt x="493" y="427"/>
                </a:lnTo>
                <a:lnTo>
                  <a:pt x="503" y="376"/>
                </a:lnTo>
                <a:lnTo>
                  <a:pt x="511" y="326"/>
                </a:lnTo>
                <a:lnTo>
                  <a:pt x="515" y="274"/>
                </a:lnTo>
                <a:lnTo>
                  <a:pt x="516" y="221"/>
                </a:lnTo>
                <a:close/>
              </a:path>
            </a:pathLst>
          </a:custGeom>
          <a:solidFill>
            <a:srgbClr val="DCC075"/>
          </a:solidFill>
          <a:ln w="9525">
            <a:noFill/>
            <a:miter lim="800000"/>
          </a:ln>
          <a:effectLst/>
        </p:spPr>
        <p:txBody>
          <a:bodyPr anchor="ctr"/>
          <a:lstStyle>
            <a:lvl1pPr indent="-3429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buFont typeface="Calibri" panose="020F0502020204030204" pitchFamily="34" charset="0"/>
              <a:buAutoNum type="arabicPeriod"/>
              <a:defRPr/>
            </a:pPr>
            <a:endParaRPr lang="id-ID" altLang="id-ID" sz="1100" kern="0" noProof="1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259"/>
          <p:cNvSpPr/>
          <p:nvPr/>
        </p:nvSpPr>
        <p:spPr bwMode="auto">
          <a:xfrm>
            <a:off x="1762433" y="4832753"/>
            <a:ext cx="2378861" cy="801600"/>
          </a:xfrm>
          <a:custGeom>
            <a:avLst/>
            <a:gdLst>
              <a:gd name="T0" fmla="*/ 2147483647 w 1143"/>
              <a:gd name="T1" fmla="*/ 0 h 385"/>
              <a:gd name="T2" fmla="*/ 2147483647 w 1143"/>
              <a:gd name="T3" fmla="*/ 2147483647 h 385"/>
              <a:gd name="T4" fmla="*/ 2147483647 w 1143"/>
              <a:gd name="T5" fmla="*/ 2147483647 h 385"/>
              <a:gd name="T6" fmla="*/ 2147483647 w 1143"/>
              <a:gd name="T7" fmla="*/ 2147483647 h 385"/>
              <a:gd name="T8" fmla="*/ 2147483647 w 1143"/>
              <a:gd name="T9" fmla="*/ 2147483647 h 385"/>
              <a:gd name="T10" fmla="*/ 2147483647 w 1143"/>
              <a:gd name="T11" fmla="*/ 2147483647 h 385"/>
              <a:gd name="T12" fmla="*/ 2147483647 w 1143"/>
              <a:gd name="T13" fmla="*/ 2147483647 h 385"/>
              <a:gd name="T14" fmla="*/ 2147483647 w 1143"/>
              <a:gd name="T15" fmla="*/ 2147483647 h 385"/>
              <a:gd name="T16" fmla="*/ 2147483647 w 1143"/>
              <a:gd name="T17" fmla="*/ 2147483647 h 385"/>
              <a:gd name="T18" fmla="*/ 2147483647 w 1143"/>
              <a:gd name="T19" fmla="*/ 2147483647 h 385"/>
              <a:gd name="T20" fmla="*/ 2147483647 w 1143"/>
              <a:gd name="T21" fmla="*/ 2147483647 h 385"/>
              <a:gd name="T22" fmla="*/ 2147483647 w 1143"/>
              <a:gd name="T23" fmla="*/ 2147483647 h 385"/>
              <a:gd name="T24" fmla="*/ 2147483647 w 1143"/>
              <a:gd name="T25" fmla="*/ 2147483647 h 385"/>
              <a:gd name="T26" fmla="*/ 2147483647 w 1143"/>
              <a:gd name="T27" fmla="*/ 2147483647 h 385"/>
              <a:gd name="T28" fmla="*/ 2147483647 w 1143"/>
              <a:gd name="T29" fmla="*/ 2147483647 h 385"/>
              <a:gd name="T30" fmla="*/ 2147483647 w 1143"/>
              <a:gd name="T31" fmla="*/ 2147483647 h 385"/>
              <a:gd name="T32" fmla="*/ 2147483647 w 1143"/>
              <a:gd name="T33" fmla="*/ 2147483647 h 385"/>
              <a:gd name="T34" fmla="*/ 0 w 1143"/>
              <a:gd name="T35" fmla="*/ 2147483647 h 385"/>
              <a:gd name="T36" fmla="*/ 2147483647 w 1143"/>
              <a:gd name="T37" fmla="*/ 2147483647 h 385"/>
              <a:gd name="T38" fmla="*/ 2147483647 w 1143"/>
              <a:gd name="T39" fmla="*/ 2147483647 h 385"/>
              <a:gd name="T40" fmla="*/ 2147483647 w 1143"/>
              <a:gd name="T41" fmla="*/ 2147483647 h 385"/>
              <a:gd name="T42" fmla="*/ 2147483647 w 1143"/>
              <a:gd name="T43" fmla="*/ 2147483647 h 385"/>
              <a:gd name="T44" fmla="*/ 2147483647 w 1143"/>
              <a:gd name="T45" fmla="*/ 2147483647 h 385"/>
              <a:gd name="T46" fmla="*/ 2147483647 w 1143"/>
              <a:gd name="T47" fmla="*/ 2147483647 h 385"/>
              <a:gd name="T48" fmla="*/ 2147483647 w 1143"/>
              <a:gd name="T49" fmla="*/ 2147483647 h 385"/>
              <a:gd name="T50" fmla="*/ 2147483647 w 1143"/>
              <a:gd name="T51" fmla="*/ 2147483647 h 385"/>
              <a:gd name="T52" fmla="*/ 2147483647 w 1143"/>
              <a:gd name="T53" fmla="*/ 2147483647 h 385"/>
              <a:gd name="T54" fmla="*/ 2147483647 w 1143"/>
              <a:gd name="T55" fmla="*/ 2147483647 h 385"/>
              <a:gd name="T56" fmla="*/ 2147483647 w 1143"/>
              <a:gd name="T57" fmla="*/ 2147483647 h 385"/>
              <a:gd name="T58" fmla="*/ 2147483647 w 1143"/>
              <a:gd name="T59" fmla="*/ 2147483647 h 385"/>
              <a:gd name="T60" fmla="*/ 2147483647 w 1143"/>
              <a:gd name="T61" fmla="*/ 2147483647 h 385"/>
              <a:gd name="T62" fmla="*/ 2147483647 w 1143"/>
              <a:gd name="T63" fmla="*/ 2147483647 h 385"/>
              <a:gd name="T64" fmla="*/ 2147483647 w 1143"/>
              <a:gd name="T65" fmla="*/ 2147483647 h 385"/>
              <a:gd name="T66" fmla="*/ 2147483647 w 1143"/>
              <a:gd name="T67" fmla="*/ 2147483647 h 385"/>
              <a:gd name="T68" fmla="*/ 2147483647 w 1143"/>
              <a:gd name="T69" fmla="*/ 2147483647 h 385"/>
              <a:gd name="T70" fmla="*/ 2147483647 w 1143"/>
              <a:gd name="T71" fmla="*/ 2147483647 h 385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1143"/>
              <a:gd name="T109" fmla="*/ 0 h 385"/>
              <a:gd name="T110" fmla="*/ 1143 w 1143"/>
              <a:gd name="T111" fmla="*/ 385 h 385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1143" h="385">
                <a:moveTo>
                  <a:pt x="996" y="0"/>
                </a:moveTo>
                <a:lnTo>
                  <a:pt x="996" y="0"/>
                </a:lnTo>
                <a:lnTo>
                  <a:pt x="975" y="15"/>
                </a:lnTo>
                <a:lnTo>
                  <a:pt x="953" y="30"/>
                </a:lnTo>
                <a:lnTo>
                  <a:pt x="929" y="44"/>
                </a:lnTo>
                <a:lnTo>
                  <a:pt x="906" y="57"/>
                </a:lnTo>
                <a:lnTo>
                  <a:pt x="883" y="69"/>
                </a:lnTo>
                <a:lnTo>
                  <a:pt x="858" y="80"/>
                </a:lnTo>
                <a:lnTo>
                  <a:pt x="833" y="91"/>
                </a:lnTo>
                <a:lnTo>
                  <a:pt x="808" y="100"/>
                </a:lnTo>
                <a:lnTo>
                  <a:pt x="783" y="108"/>
                </a:lnTo>
                <a:lnTo>
                  <a:pt x="756" y="115"/>
                </a:lnTo>
                <a:lnTo>
                  <a:pt x="730" y="122"/>
                </a:lnTo>
                <a:lnTo>
                  <a:pt x="702" y="127"/>
                </a:lnTo>
                <a:lnTo>
                  <a:pt x="675" y="131"/>
                </a:lnTo>
                <a:lnTo>
                  <a:pt x="647" y="133"/>
                </a:lnTo>
                <a:lnTo>
                  <a:pt x="618" y="136"/>
                </a:lnTo>
                <a:lnTo>
                  <a:pt x="590" y="136"/>
                </a:lnTo>
                <a:lnTo>
                  <a:pt x="562" y="136"/>
                </a:lnTo>
                <a:lnTo>
                  <a:pt x="534" y="133"/>
                </a:lnTo>
                <a:lnTo>
                  <a:pt x="507" y="131"/>
                </a:lnTo>
                <a:lnTo>
                  <a:pt x="480" y="127"/>
                </a:lnTo>
                <a:lnTo>
                  <a:pt x="454" y="122"/>
                </a:lnTo>
                <a:lnTo>
                  <a:pt x="426" y="115"/>
                </a:lnTo>
                <a:lnTo>
                  <a:pt x="400" y="109"/>
                </a:lnTo>
                <a:lnTo>
                  <a:pt x="374" y="101"/>
                </a:lnTo>
                <a:lnTo>
                  <a:pt x="350" y="92"/>
                </a:lnTo>
                <a:lnTo>
                  <a:pt x="325" y="82"/>
                </a:lnTo>
                <a:lnTo>
                  <a:pt x="302" y="71"/>
                </a:lnTo>
                <a:lnTo>
                  <a:pt x="277" y="58"/>
                </a:lnTo>
                <a:lnTo>
                  <a:pt x="255" y="47"/>
                </a:lnTo>
                <a:lnTo>
                  <a:pt x="232" y="32"/>
                </a:lnTo>
                <a:lnTo>
                  <a:pt x="211" y="18"/>
                </a:lnTo>
                <a:lnTo>
                  <a:pt x="189" y="3"/>
                </a:lnTo>
                <a:lnTo>
                  <a:pt x="0" y="26"/>
                </a:lnTo>
                <a:lnTo>
                  <a:pt x="27" y="193"/>
                </a:lnTo>
                <a:lnTo>
                  <a:pt x="56" y="215"/>
                </a:lnTo>
                <a:lnTo>
                  <a:pt x="87" y="236"/>
                </a:lnTo>
                <a:lnTo>
                  <a:pt x="118" y="255"/>
                </a:lnTo>
                <a:lnTo>
                  <a:pt x="150" y="273"/>
                </a:lnTo>
                <a:lnTo>
                  <a:pt x="184" y="292"/>
                </a:lnTo>
                <a:lnTo>
                  <a:pt x="218" y="307"/>
                </a:lnTo>
                <a:lnTo>
                  <a:pt x="251" y="321"/>
                </a:lnTo>
                <a:lnTo>
                  <a:pt x="286" y="334"/>
                </a:lnTo>
                <a:lnTo>
                  <a:pt x="323" y="346"/>
                </a:lnTo>
                <a:lnTo>
                  <a:pt x="359" y="356"/>
                </a:lnTo>
                <a:lnTo>
                  <a:pt x="397" y="366"/>
                </a:lnTo>
                <a:lnTo>
                  <a:pt x="434" y="372"/>
                </a:lnTo>
                <a:lnTo>
                  <a:pt x="473" y="377"/>
                </a:lnTo>
                <a:lnTo>
                  <a:pt x="512" y="382"/>
                </a:lnTo>
                <a:lnTo>
                  <a:pt x="551" y="385"/>
                </a:lnTo>
                <a:lnTo>
                  <a:pt x="590" y="385"/>
                </a:lnTo>
                <a:lnTo>
                  <a:pt x="629" y="385"/>
                </a:lnTo>
                <a:lnTo>
                  <a:pt x="667" y="382"/>
                </a:lnTo>
                <a:lnTo>
                  <a:pt x="705" y="378"/>
                </a:lnTo>
                <a:lnTo>
                  <a:pt x="743" y="373"/>
                </a:lnTo>
                <a:lnTo>
                  <a:pt x="780" y="366"/>
                </a:lnTo>
                <a:lnTo>
                  <a:pt x="817" y="358"/>
                </a:lnTo>
                <a:lnTo>
                  <a:pt x="852" y="347"/>
                </a:lnTo>
                <a:lnTo>
                  <a:pt x="887" y="337"/>
                </a:lnTo>
                <a:lnTo>
                  <a:pt x="922" y="324"/>
                </a:lnTo>
                <a:lnTo>
                  <a:pt x="955" y="310"/>
                </a:lnTo>
                <a:lnTo>
                  <a:pt x="989" y="296"/>
                </a:lnTo>
                <a:lnTo>
                  <a:pt x="1021" y="279"/>
                </a:lnTo>
                <a:lnTo>
                  <a:pt x="1054" y="262"/>
                </a:lnTo>
                <a:lnTo>
                  <a:pt x="1084" y="242"/>
                </a:lnTo>
                <a:lnTo>
                  <a:pt x="1115" y="223"/>
                </a:lnTo>
                <a:lnTo>
                  <a:pt x="1143" y="201"/>
                </a:lnTo>
                <a:lnTo>
                  <a:pt x="962" y="178"/>
                </a:lnTo>
                <a:lnTo>
                  <a:pt x="996" y="0"/>
                </a:lnTo>
                <a:close/>
              </a:path>
            </a:pathLst>
          </a:custGeom>
          <a:solidFill>
            <a:srgbClr val="DCC075"/>
          </a:solidFill>
          <a:ln w="9525">
            <a:noFill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nb-NO" altLang="id-ID" sz="1100" kern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260"/>
          <p:cNvSpPr/>
          <p:nvPr/>
        </p:nvSpPr>
        <p:spPr bwMode="auto">
          <a:xfrm>
            <a:off x="1081877" y="2951650"/>
            <a:ext cx="1018982" cy="2235585"/>
          </a:xfrm>
          <a:custGeom>
            <a:avLst/>
            <a:gdLst>
              <a:gd name="T0" fmla="*/ 2147483647 w 490"/>
              <a:gd name="T1" fmla="*/ 2147483647 h 1074"/>
              <a:gd name="T2" fmla="*/ 2147483647 w 490"/>
              <a:gd name="T3" fmla="*/ 2147483647 h 1074"/>
              <a:gd name="T4" fmla="*/ 2147483647 w 490"/>
              <a:gd name="T5" fmla="*/ 2147483647 h 1074"/>
              <a:gd name="T6" fmla="*/ 2147483647 w 490"/>
              <a:gd name="T7" fmla="*/ 2147483647 h 1074"/>
              <a:gd name="T8" fmla="*/ 2147483647 w 490"/>
              <a:gd name="T9" fmla="*/ 2147483647 h 1074"/>
              <a:gd name="T10" fmla="*/ 2147483647 w 490"/>
              <a:gd name="T11" fmla="*/ 2147483647 h 1074"/>
              <a:gd name="T12" fmla="*/ 2147483647 w 490"/>
              <a:gd name="T13" fmla="*/ 2147483647 h 1074"/>
              <a:gd name="T14" fmla="*/ 2147483647 w 490"/>
              <a:gd name="T15" fmla="*/ 2147483647 h 1074"/>
              <a:gd name="T16" fmla="*/ 2147483647 w 490"/>
              <a:gd name="T17" fmla="*/ 2147483647 h 1074"/>
              <a:gd name="T18" fmla="*/ 2147483647 w 490"/>
              <a:gd name="T19" fmla="*/ 2147483647 h 1074"/>
              <a:gd name="T20" fmla="*/ 2147483647 w 490"/>
              <a:gd name="T21" fmla="*/ 2147483647 h 1074"/>
              <a:gd name="T22" fmla="*/ 2147483647 w 490"/>
              <a:gd name="T23" fmla="*/ 2147483647 h 1074"/>
              <a:gd name="T24" fmla="*/ 2147483647 w 490"/>
              <a:gd name="T25" fmla="*/ 2147483647 h 1074"/>
              <a:gd name="T26" fmla="*/ 2147483647 w 490"/>
              <a:gd name="T27" fmla="*/ 2147483647 h 1074"/>
              <a:gd name="T28" fmla="*/ 2147483647 w 490"/>
              <a:gd name="T29" fmla="*/ 2147483647 h 1074"/>
              <a:gd name="T30" fmla="*/ 2147483647 w 490"/>
              <a:gd name="T31" fmla="*/ 2147483647 h 1074"/>
              <a:gd name="T32" fmla="*/ 2147483647 w 490"/>
              <a:gd name="T33" fmla="*/ 2147483647 h 1074"/>
              <a:gd name="T34" fmla="*/ 2147483647 w 490"/>
              <a:gd name="T35" fmla="*/ 2147483647 h 1074"/>
              <a:gd name="T36" fmla="*/ 2147483647 w 490"/>
              <a:gd name="T37" fmla="*/ 2147483647 h 1074"/>
              <a:gd name="T38" fmla="*/ 2147483647 w 490"/>
              <a:gd name="T39" fmla="*/ 2147483647 h 1074"/>
              <a:gd name="T40" fmla="*/ 2147483647 w 490"/>
              <a:gd name="T41" fmla="*/ 2147483647 h 1074"/>
              <a:gd name="T42" fmla="*/ 2147483647 w 490"/>
              <a:gd name="T43" fmla="*/ 2147483647 h 1074"/>
              <a:gd name="T44" fmla="*/ 2147483647 w 490"/>
              <a:gd name="T45" fmla="*/ 2147483647 h 1074"/>
              <a:gd name="T46" fmla="*/ 2147483647 w 490"/>
              <a:gd name="T47" fmla="*/ 2147483647 h 1074"/>
              <a:gd name="T48" fmla="*/ 2147483647 w 490"/>
              <a:gd name="T49" fmla="*/ 2147483647 h 1074"/>
              <a:gd name="T50" fmla="*/ 2147483647 w 490"/>
              <a:gd name="T51" fmla="*/ 2147483647 h 1074"/>
              <a:gd name="T52" fmla="*/ 2147483647 w 490"/>
              <a:gd name="T53" fmla="*/ 2147483647 h 1074"/>
              <a:gd name="T54" fmla="*/ 2147483647 w 490"/>
              <a:gd name="T55" fmla="*/ 0 h 1074"/>
              <a:gd name="T56" fmla="*/ 2147483647 w 490"/>
              <a:gd name="T57" fmla="*/ 2147483647 h 1074"/>
              <a:gd name="T58" fmla="*/ 2147483647 w 490"/>
              <a:gd name="T59" fmla="*/ 2147483647 h 1074"/>
              <a:gd name="T60" fmla="*/ 2147483647 w 490"/>
              <a:gd name="T61" fmla="*/ 2147483647 h 1074"/>
              <a:gd name="T62" fmla="*/ 2147483647 w 490"/>
              <a:gd name="T63" fmla="*/ 2147483647 h 1074"/>
              <a:gd name="T64" fmla="*/ 2147483647 w 490"/>
              <a:gd name="T65" fmla="*/ 2147483647 h 1074"/>
              <a:gd name="T66" fmla="*/ 2147483647 w 490"/>
              <a:gd name="T67" fmla="*/ 2147483647 h 1074"/>
              <a:gd name="T68" fmla="*/ 2147483647 w 490"/>
              <a:gd name="T69" fmla="*/ 2147483647 h 1074"/>
              <a:gd name="T70" fmla="*/ 2147483647 w 490"/>
              <a:gd name="T71" fmla="*/ 2147483647 h 1074"/>
              <a:gd name="T72" fmla="*/ 2147483647 w 490"/>
              <a:gd name="T73" fmla="*/ 2147483647 h 1074"/>
              <a:gd name="T74" fmla="*/ 0 w 490"/>
              <a:gd name="T75" fmla="*/ 2147483647 h 1074"/>
              <a:gd name="T76" fmla="*/ 0 w 490"/>
              <a:gd name="T77" fmla="*/ 2147483647 h 1074"/>
              <a:gd name="T78" fmla="*/ 2147483647 w 490"/>
              <a:gd name="T79" fmla="*/ 2147483647 h 1074"/>
              <a:gd name="T80" fmla="*/ 2147483647 w 490"/>
              <a:gd name="T81" fmla="*/ 2147483647 h 1074"/>
              <a:gd name="T82" fmla="*/ 2147483647 w 490"/>
              <a:gd name="T83" fmla="*/ 2147483647 h 1074"/>
              <a:gd name="T84" fmla="*/ 2147483647 w 490"/>
              <a:gd name="T85" fmla="*/ 2147483647 h 1074"/>
              <a:gd name="T86" fmla="*/ 2147483647 w 490"/>
              <a:gd name="T87" fmla="*/ 2147483647 h 1074"/>
              <a:gd name="T88" fmla="*/ 2147483647 w 490"/>
              <a:gd name="T89" fmla="*/ 2147483647 h 1074"/>
              <a:gd name="T90" fmla="*/ 2147483647 w 490"/>
              <a:gd name="T91" fmla="*/ 2147483647 h 1074"/>
              <a:gd name="T92" fmla="*/ 2147483647 w 490"/>
              <a:gd name="T93" fmla="*/ 2147483647 h 1074"/>
              <a:gd name="T94" fmla="*/ 2147483647 w 490"/>
              <a:gd name="T95" fmla="*/ 2147483647 h 1074"/>
              <a:gd name="T96" fmla="*/ 2147483647 w 490"/>
              <a:gd name="T97" fmla="*/ 2147483647 h 1074"/>
              <a:gd name="T98" fmla="*/ 2147483647 w 490"/>
              <a:gd name="T99" fmla="*/ 2147483647 h 1074"/>
              <a:gd name="T100" fmla="*/ 2147483647 w 490"/>
              <a:gd name="T101" fmla="*/ 2147483647 h 1074"/>
              <a:gd name="T102" fmla="*/ 2147483647 w 490"/>
              <a:gd name="T103" fmla="*/ 2147483647 h 1074"/>
              <a:gd name="T104" fmla="*/ 2147483647 w 490"/>
              <a:gd name="T105" fmla="*/ 2147483647 h 1074"/>
              <a:gd name="T106" fmla="*/ 2147483647 w 490"/>
              <a:gd name="T107" fmla="*/ 2147483647 h 1074"/>
              <a:gd name="T108" fmla="*/ 2147483647 w 490"/>
              <a:gd name="T109" fmla="*/ 2147483647 h 1074"/>
              <a:gd name="T110" fmla="*/ 2147483647 w 490"/>
              <a:gd name="T111" fmla="*/ 2147483647 h 1074"/>
              <a:gd name="T112" fmla="*/ 2147483647 w 490"/>
              <a:gd name="T113" fmla="*/ 2147483647 h 107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490"/>
              <a:gd name="T172" fmla="*/ 0 h 1074"/>
              <a:gd name="T173" fmla="*/ 490 w 490"/>
              <a:gd name="T174" fmla="*/ 1074 h 1074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490" h="1074">
                <a:moveTo>
                  <a:pt x="490" y="886"/>
                </a:moveTo>
                <a:lnTo>
                  <a:pt x="490" y="886"/>
                </a:lnTo>
                <a:lnTo>
                  <a:pt x="463" y="862"/>
                </a:lnTo>
                <a:lnTo>
                  <a:pt x="438" y="838"/>
                </a:lnTo>
                <a:lnTo>
                  <a:pt x="414" y="812"/>
                </a:lnTo>
                <a:lnTo>
                  <a:pt x="392" y="785"/>
                </a:lnTo>
                <a:lnTo>
                  <a:pt x="371" y="756"/>
                </a:lnTo>
                <a:lnTo>
                  <a:pt x="351" y="726"/>
                </a:lnTo>
                <a:lnTo>
                  <a:pt x="333" y="696"/>
                </a:lnTo>
                <a:lnTo>
                  <a:pt x="316" y="665"/>
                </a:lnTo>
                <a:lnTo>
                  <a:pt x="302" y="632"/>
                </a:lnTo>
                <a:lnTo>
                  <a:pt x="289" y="599"/>
                </a:lnTo>
                <a:lnTo>
                  <a:pt x="279" y="564"/>
                </a:lnTo>
                <a:lnTo>
                  <a:pt x="270" y="529"/>
                </a:lnTo>
                <a:lnTo>
                  <a:pt x="262" y="494"/>
                </a:lnTo>
                <a:lnTo>
                  <a:pt x="257" y="458"/>
                </a:lnTo>
                <a:lnTo>
                  <a:pt x="254" y="420"/>
                </a:lnTo>
                <a:lnTo>
                  <a:pt x="253" y="383"/>
                </a:lnTo>
                <a:lnTo>
                  <a:pt x="253" y="356"/>
                </a:lnTo>
                <a:lnTo>
                  <a:pt x="255" y="328"/>
                </a:lnTo>
                <a:lnTo>
                  <a:pt x="258" y="302"/>
                </a:lnTo>
                <a:lnTo>
                  <a:pt x="262" y="275"/>
                </a:lnTo>
                <a:lnTo>
                  <a:pt x="267" y="249"/>
                </a:lnTo>
                <a:lnTo>
                  <a:pt x="272" y="223"/>
                </a:lnTo>
                <a:lnTo>
                  <a:pt x="280" y="199"/>
                </a:lnTo>
                <a:lnTo>
                  <a:pt x="288" y="174"/>
                </a:lnTo>
                <a:lnTo>
                  <a:pt x="211" y="0"/>
                </a:lnTo>
                <a:lnTo>
                  <a:pt x="55" y="77"/>
                </a:lnTo>
                <a:lnTo>
                  <a:pt x="42" y="113"/>
                </a:lnTo>
                <a:lnTo>
                  <a:pt x="31" y="149"/>
                </a:lnTo>
                <a:lnTo>
                  <a:pt x="22" y="187"/>
                </a:lnTo>
                <a:lnTo>
                  <a:pt x="14" y="226"/>
                </a:lnTo>
                <a:lnTo>
                  <a:pt x="8" y="263"/>
                </a:lnTo>
                <a:lnTo>
                  <a:pt x="4" y="304"/>
                </a:lnTo>
                <a:lnTo>
                  <a:pt x="1" y="343"/>
                </a:lnTo>
                <a:lnTo>
                  <a:pt x="0" y="383"/>
                </a:lnTo>
                <a:lnTo>
                  <a:pt x="3" y="435"/>
                </a:lnTo>
                <a:lnTo>
                  <a:pt x="7" y="485"/>
                </a:lnTo>
                <a:lnTo>
                  <a:pt x="13" y="536"/>
                </a:lnTo>
                <a:lnTo>
                  <a:pt x="23" y="585"/>
                </a:lnTo>
                <a:lnTo>
                  <a:pt x="36" y="633"/>
                </a:lnTo>
                <a:lnTo>
                  <a:pt x="51" y="680"/>
                </a:lnTo>
                <a:lnTo>
                  <a:pt x="69" y="725"/>
                </a:lnTo>
                <a:lnTo>
                  <a:pt x="88" y="770"/>
                </a:lnTo>
                <a:lnTo>
                  <a:pt x="110" y="813"/>
                </a:lnTo>
                <a:lnTo>
                  <a:pt x="135" y="856"/>
                </a:lnTo>
                <a:lnTo>
                  <a:pt x="162" y="896"/>
                </a:lnTo>
                <a:lnTo>
                  <a:pt x="191" y="935"/>
                </a:lnTo>
                <a:lnTo>
                  <a:pt x="222" y="973"/>
                </a:lnTo>
                <a:lnTo>
                  <a:pt x="254" y="1008"/>
                </a:lnTo>
                <a:lnTo>
                  <a:pt x="288" y="1043"/>
                </a:lnTo>
                <a:lnTo>
                  <a:pt x="324" y="1074"/>
                </a:lnTo>
                <a:lnTo>
                  <a:pt x="298" y="909"/>
                </a:lnTo>
                <a:lnTo>
                  <a:pt x="490" y="886"/>
                </a:lnTo>
                <a:close/>
              </a:path>
            </a:pathLst>
          </a:custGeom>
          <a:solidFill>
            <a:srgbClr val="DCC075"/>
          </a:solidFill>
          <a:ln w="9525">
            <a:noFill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nb-NO" altLang="id-ID" sz="1100" kern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16"/>
          <p:cNvSpPr>
            <a:spLocks noEditPoints="1"/>
          </p:cNvSpPr>
          <p:nvPr/>
        </p:nvSpPr>
        <p:spPr bwMode="auto">
          <a:xfrm>
            <a:off x="2466457" y="3003066"/>
            <a:ext cx="1043397" cy="1583896"/>
          </a:xfrm>
          <a:custGeom>
            <a:avLst/>
            <a:gdLst>
              <a:gd name="T0" fmla="*/ 1601 w 2272"/>
              <a:gd name="T1" fmla="*/ 3242 h 3448"/>
              <a:gd name="T2" fmla="*/ 1621 w 2272"/>
              <a:gd name="T3" fmla="*/ 3304 h 3448"/>
              <a:gd name="T4" fmla="*/ 1567 w 2272"/>
              <a:gd name="T5" fmla="*/ 3343 h 3448"/>
              <a:gd name="T6" fmla="*/ 1376 w 2272"/>
              <a:gd name="T7" fmla="*/ 3409 h 3448"/>
              <a:gd name="T8" fmla="*/ 1294 w 2272"/>
              <a:gd name="T9" fmla="*/ 3448 h 3448"/>
              <a:gd name="T10" fmla="*/ 912 w 2272"/>
              <a:gd name="T11" fmla="*/ 3425 h 3448"/>
              <a:gd name="T12" fmla="*/ 872 w 2272"/>
              <a:gd name="T13" fmla="*/ 3343 h 3448"/>
              <a:gd name="T14" fmla="*/ 658 w 2272"/>
              <a:gd name="T15" fmla="*/ 3320 h 3448"/>
              <a:gd name="T16" fmla="*/ 658 w 2272"/>
              <a:gd name="T17" fmla="*/ 3253 h 3448"/>
              <a:gd name="T18" fmla="*/ 704 w 2272"/>
              <a:gd name="T19" fmla="*/ 3027 h 3448"/>
              <a:gd name="T20" fmla="*/ 1614 w 2272"/>
              <a:gd name="T21" fmla="*/ 3050 h 3448"/>
              <a:gd name="T22" fmla="*/ 1614 w 2272"/>
              <a:gd name="T23" fmla="*/ 3117 h 3448"/>
              <a:gd name="T24" fmla="*/ 704 w 2272"/>
              <a:gd name="T25" fmla="*/ 3140 h 3448"/>
              <a:gd name="T26" fmla="*/ 651 w 2272"/>
              <a:gd name="T27" fmla="*/ 3101 h 3448"/>
              <a:gd name="T28" fmla="*/ 671 w 2272"/>
              <a:gd name="T29" fmla="*/ 3037 h 3448"/>
              <a:gd name="T30" fmla="*/ 1567 w 2272"/>
              <a:gd name="T31" fmla="*/ 2823 h 3448"/>
              <a:gd name="T32" fmla="*/ 1621 w 2272"/>
              <a:gd name="T33" fmla="*/ 2861 h 3448"/>
              <a:gd name="T34" fmla="*/ 1601 w 2272"/>
              <a:gd name="T35" fmla="*/ 2925 h 3448"/>
              <a:gd name="T36" fmla="*/ 686 w 2272"/>
              <a:gd name="T37" fmla="*/ 2933 h 3448"/>
              <a:gd name="T38" fmla="*/ 648 w 2272"/>
              <a:gd name="T39" fmla="*/ 2879 h 3448"/>
              <a:gd name="T40" fmla="*/ 686 w 2272"/>
              <a:gd name="T41" fmla="*/ 2826 h 3448"/>
              <a:gd name="T42" fmla="*/ 1303 w 2272"/>
              <a:gd name="T43" fmla="*/ 13 h 3448"/>
              <a:gd name="T44" fmla="*/ 1614 w 2272"/>
              <a:gd name="T45" fmla="*/ 106 h 3448"/>
              <a:gd name="T46" fmla="*/ 1881 w 2272"/>
              <a:gd name="T47" fmla="*/ 279 h 3448"/>
              <a:gd name="T48" fmla="*/ 2088 w 2272"/>
              <a:gd name="T49" fmla="*/ 518 h 3448"/>
              <a:gd name="T50" fmla="*/ 2223 w 2272"/>
              <a:gd name="T51" fmla="*/ 808 h 3448"/>
              <a:gd name="T52" fmla="*/ 2272 w 2272"/>
              <a:gd name="T53" fmla="*/ 1135 h 3448"/>
              <a:gd name="T54" fmla="*/ 2243 w 2272"/>
              <a:gd name="T55" fmla="*/ 1348 h 3448"/>
              <a:gd name="T56" fmla="*/ 2176 w 2272"/>
              <a:gd name="T57" fmla="*/ 1543 h 3448"/>
              <a:gd name="T58" fmla="*/ 2099 w 2272"/>
              <a:gd name="T59" fmla="*/ 1702 h 3448"/>
              <a:gd name="T60" fmla="*/ 2040 w 2272"/>
              <a:gd name="T61" fmla="*/ 1800 h 3448"/>
              <a:gd name="T62" fmla="*/ 1836 w 2272"/>
              <a:gd name="T63" fmla="*/ 2140 h 3448"/>
              <a:gd name="T64" fmla="*/ 1716 w 2272"/>
              <a:gd name="T65" fmla="*/ 2407 h 3448"/>
              <a:gd name="T66" fmla="*/ 1661 w 2272"/>
              <a:gd name="T67" fmla="*/ 2647 h 3448"/>
              <a:gd name="T68" fmla="*/ 1602 w 2272"/>
              <a:gd name="T69" fmla="*/ 2712 h 3448"/>
              <a:gd name="T70" fmla="*/ 708 w 2272"/>
              <a:gd name="T71" fmla="*/ 2719 h 3448"/>
              <a:gd name="T72" fmla="*/ 637 w 2272"/>
              <a:gd name="T73" fmla="*/ 2668 h 3448"/>
              <a:gd name="T74" fmla="*/ 595 w 2272"/>
              <a:gd name="T75" fmla="*/ 2487 h 3448"/>
              <a:gd name="T76" fmla="*/ 493 w 2272"/>
              <a:gd name="T77" fmla="*/ 2234 h 3448"/>
              <a:gd name="T78" fmla="*/ 351 w 2272"/>
              <a:gd name="T79" fmla="*/ 1991 h 3448"/>
              <a:gd name="T80" fmla="*/ 293 w 2272"/>
              <a:gd name="T81" fmla="*/ 1901 h 3448"/>
              <a:gd name="T82" fmla="*/ 249 w 2272"/>
              <a:gd name="T83" fmla="*/ 1831 h 3448"/>
              <a:gd name="T84" fmla="*/ 233 w 2272"/>
              <a:gd name="T85" fmla="*/ 1802 h 3448"/>
              <a:gd name="T86" fmla="*/ 173 w 2272"/>
              <a:gd name="T87" fmla="*/ 1703 h 3448"/>
              <a:gd name="T88" fmla="*/ 95 w 2272"/>
              <a:gd name="T89" fmla="*/ 1543 h 3448"/>
              <a:gd name="T90" fmla="*/ 28 w 2272"/>
              <a:gd name="T91" fmla="*/ 1348 h 3448"/>
              <a:gd name="T92" fmla="*/ 0 w 2272"/>
              <a:gd name="T93" fmla="*/ 1135 h 3448"/>
              <a:gd name="T94" fmla="*/ 48 w 2272"/>
              <a:gd name="T95" fmla="*/ 808 h 3448"/>
              <a:gd name="T96" fmla="*/ 183 w 2272"/>
              <a:gd name="T97" fmla="*/ 518 h 3448"/>
              <a:gd name="T98" fmla="*/ 391 w 2272"/>
              <a:gd name="T99" fmla="*/ 279 h 3448"/>
              <a:gd name="T100" fmla="*/ 657 w 2272"/>
              <a:gd name="T101" fmla="*/ 106 h 3448"/>
              <a:gd name="T102" fmla="*/ 968 w 2272"/>
              <a:gd name="T103" fmla="*/ 13 h 344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2272"/>
              <a:gd name="T157" fmla="*/ 0 h 3448"/>
              <a:gd name="T158" fmla="*/ 2272 w 2272"/>
              <a:gd name="T159" fmla="*/ 3448 h 3448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2272" h="3448">
                <a:moveTo>
                  <a:pt x="704" y="3230"/>
                </a:moveTo>
                <a:lnTo>
                  <a:pt x="1567" y="3230"/>
                </a:lnTo>
                <a:lnTo>
                  <a:pt x="1585" y="3233"/>
                </a:lnTo>
                <a:lnTo>
                  <a:pt x="1601" y="3242"/>
                </a:lnTo>
                <a:lnTo>
                  <a:pt x="1614" y="3253"/>
                </a:lnTo>
                <a:lnTo>
                  <a:pt x="1621" y="3269"/>
                </a:lnTo>
                <a:lnTo>
                  <a:pt x="1624" y="3287"/>
                </a:lnTo>
                <a:lnTo>
                  <a:pt x="1621" y="3304"/>
                </a:lnTo>
                <a:lnTo>
                  <a:pt x="1614" y="3320"/>
                </a:lnTo>
                <a:lnTo>
                  <a:pt x="1601" y="3333"/>
                </a:lnTo>
                <a:lnTo>
                  <a:pt x="1585" y="3340"/>
                </a:lnTo>
                <a:lnTo>
                  <a:pt x="1567" y="3343"/>
                </a:lnTo>
                <a:lnTo>
                  <a:pt x="1400" y="3343"/>
                </a:lnTo>
                <a:lnTo>
                  <a:pt x="1397" y="3367"/>
                </a:lnTo>
                <a:lnTo>
                  <a:pt x="1388" y="3389"/>
                </a:lnTo>
                <a:lnTo>
                  <a:pt x="1376" y="3409"/>
                </a:lnTo>
                <a:lnTo>
                  <a:pt x="1360" y="3425"/>
                </a:lnTo>
                <a:lnTo>
                  <a:pt x="1340" y="3438"/>
                </a:lnTo>
                <a:lnTo>
                  <a:pt x="1318" y="3445"/>
                </a:lnTo>
                <a:lnTo>
                  <a:pt x="1294" y="3448"/>
                </a:lnTo>
                <a:lnTo>
                  <a:pt x="978" y="3448"/>
                </a:lnTo>
                <a:lnTo>
                  <a:pt x="953" y="3445"/>
                </a:lnTo>
                <a:lnTo>
                  <a:pt x="931" y="3438"/>
                </a:lnTo>
                <a:lnTo>
                  <a:pt x="912" y="3425"/>
                </a:lnTo>
                <a:lnTo>
                  <a:pt x="896" y="3409"/>
                </a:lnTo>
                <a:lnTo>
                  <a:pt x="883" y="3389"/>
                </a:lnTo>
                <a:lnTo>
                  <a:pt x="875" y="3367"/>
                </a:lnTo>
                <a:lnTo>
                  <a:pt x="872" y="3343"/>
                </a:lnTo>
                <a:lnTo>
                  <a:pt x="704" y="3343"/>
                </a:lnTo>
                <a:lnTo>
                  <a:pt x="686" y="3340"/>
                </a:lnTo>
                <a:lnTo>
                  <a:pt x="671" y="3333"/>
                </a:lnTo>
                <a:lnTo>
                  <a:pt x="658" y="3320"/>
                </a:lnTo>
                <a:lnTo>
                  <a:pt x="651" y="3304"/>
                </a:lnTo>
                <a:lnTo>
                  <a:pt x="648" y="3287"/>
                </a:lnTo>
                <a:lnTo>
                  <a:pt x="651" y="3269"/>
                </a:lnTo>
                <a:lnTo>
                  <a:pt x="658" y="3253"/>
                </a:lnTo>
                <a:lnTo>
                  <a:pt x="671" y="3242"/>
                </a:lnTo>
                <a:lnTo>
                  <a:pt x="686" y="3233"/>
                </a:lnTo>
                <a:lnTo>
                  <a:pt x="704" y="3230"/>
                </a:lnTo>
                <a:close/>
                <a:moveTo>
                  <a:pt x="704" y="3027"/>
                </a:moveTo>
                <a:lnTo>
                  <a:pt x="1567" y="3027"/>
                </a:lnTo>
                <a:lnTo>
                  <a:pt x="1585" y="3030"/>
                </a:lnTo>
                <a:lnTo>
                  <a:pt x="1601" y="3037"/>
                </a:lnTo>
                <a:lnTo>
                  <a:pt x="1614" y="3050"/>
                </a:lnTo>
                <a:lnTo>
                  <a:pt x="1621" y="3066"/>
                </a:lnTo>
                <a:lnTo>
                  <a:pt x="1624" y="3083"/>
                </a:lnTo>
                <a:lnTo>
                  <a:pt x="1621" y="3101"/>
                </a:lnTo>
                <a:lnTo>
                  <a:pt x="1614" y="3117"/>
                </a:lnTo>
                <a:lnTo>
                  <a:pt x="1601" y="3130"/>
                </a:lnTo>
                <a:lnTo>
                  <a:pt x="1585" y="3137"/>
                </a:lnTo>
                <a:lnTo>
                  <a:pt x="1567" y="3140"/>
                </a:lnTo>
                <a:lnTo>
                  <a:pt x="704" y="3140"/>
                </a:lnTo>
                <a:lnTo>
                  <a:pt x="686" y="3137"/>
                </a:lnTo>
                <a:lnTo>
                  <a:pt x="671" y="3130"/>
                </a:lnTo>
                <a:lnTo>
                  <a:pt x="658" y="3117"/>
                </a:lnTo>
                <a:lnTo>
                  <a:pt x="651" y="3101"/>
                </a:lnTo>
                <a:lnTo>
                  <a:pt x="648" y="3083"/>
                </a:lnTo>
                <a:lnTo>
                  <a:pt x="651" y="3066"/>
                </a:lnTo>
                <a:lnTo>
                  <a:pt x="658" y="3050"/>
                </a:lnTo>
                <a:lnTo>
                  <a:pt x="671" y="3037"/>
                </a:lnTo>
                <a:lnTo>
                  <a:pt x="686" y="3030"/>
                </a:lnTo>
                <a:lnTo>
                  <a:pt x="704" y="3027"/>
                </a:lnTo>
                <a:close/>
                <a:moveTo>
                  <a:pt x="704" y="2823"/>
                </a:moveTo>
                <a:lnTo>
                  <a:pt x="1567" y="2823"/>
                </a:lnTo>
                <a:lnTo>
                  <a:pt x="1585" y="2826"/>
                </a:lnTo>
                <a:lnTo>
                  <a:pt x="1601" y="2833"/>
                </a:lnTo>
                <a:lnTo>
                  <a:pt x="1614" y="2846"/>
                </a:lnTo>
                <a:lnTo>
                  <a:pt x="1621" y="2861"/>
                </a:lnTo>
                <a:lnTo>
                  <a:pt x="1624" y="2879"/>
                </a:lnTo>
                <a:lnTo>
                  <a:pt x="1621" y="2897"/>
                </a:lnTo>
                <a:lnTo>
                  <a:pt x="1614" y="2913"/>
                </a:lnTo>
                <a:lnTo>
                  <a:pt x="1601" y="2925"/>
                </a:lnTo>
                <a:lnTo>
                  <a:pt x="1585" y="2933"/>
                </a:lnTo>
                <a:lnTo>
                  <a:pt x="1567" y="2936"/>
                </a:lnTo>
                <a:lnTo>
                  <a:pt x="704" y="2936"/>
                </a:lnTo>
                <a:lnTo>
                  <a:pt x="686" y="2933"/>
                </a:lnTo>
                <a:lnTo>
                  <a:pt x="671" y="2925"/>
                </a:lnTo>
                <a:lnTo>
                  <a:pt x="658" y="2913"/>
                </a:lnTo>
                <a:lnTo>
                  <a:pt x="651" y="2897"/>
                </a:lnTo>
                <a:lnTo>
                  <a:pt x="648" y="2879"/>
                </a:lnTo>
                <a:lnTo>
                  <a:pt x="651" y="2861"/>
                </a:lnTo>
                <a:lnTo>
                  <a:pt x="658" y="2846"/>
                </a:lnTo>
                <a:lnTo>
                  <a:pt x="671" y="2833"/>
                </a:lnTo>
                <a:lnTo>
                  <a:pt x="686" y="2826"/>
                </a:lnTo>
                <a:lnTo>
                  <a:pt x="704" y="2823"/>
                </a:lnTo>
                <a:close/>
                <a:moveTo>
                  <a:pt x="1136" y="0"/>
                </a:moveTo>
                <a:lnTo>
                  <a:pt x="1221" y="4"/>
                </a:lnTo>
                <a:lnTo>
                  <a:pt x="1303" y="13"/>
                </a:lnTo>
                <a:lnTo>
                  <a:pt x="1384" y="28"/>
                </a:lnTo>
                <a:lnTo>
                  <a:pt x="1463" y="49"/>
                </a:lnTo>
                <a:lnTo>
                  <a:pt x="1540" y="75"/>
                </a:lnTo>
                <a:lnTo>
                  <a:pt x="1614" y="106"/>
                </a:lnTo>
                <a:lnTo>
                  <a:pt x="1685" y="143"/>
                </a:lnTo>
                <a:lnTo>
                  <a:pt x="1754" y="184"/>
                </a:lnTo>
                <a:lnTo>
                  <a:pt x="1819" y="229"/>
                </a:lnTo>
                <a:lnTo>
                  <a:pt x="1881" y="279"/>
                </a:lnTo>
                <a:lnTo>
                  <a:pt x="1938" y="334"/>
                </a:lnTo>
                <a:lnTo>
                  <a:pt x="1993" y="391"/>
                </a:lnTo>
                <a:lnTo>
                  <a:pt x="2042" y="453"/>
                </a:lnTo>
                <a:lnTo>
                  <a:pt x="2088" y="518"/>
                </a:lnTo>
                <a:lnTo>
                  <a:pt x="2129" y="586"/>
                </a:lnTo>
                <a:lnTo>
                  <a:pt x="2166" y="657"/>
                </a:lnTo>
                <a:lnTo>
                  <a:pt x="2197" y="732"/>
                </a:lnTo>
                <a:lnTo>
                  <a:pt x="2223" y="808"/>
                </a:lnTo>
                <a:lnTo>
                  <a:pt x="2244" y="887"/>
                </a:lnTo>
                <a:lnTo>
                  <a:pt x="2259" y="967"/>
                </a:lnTo>
                <a:lnTo>
                  <a:pt x="2268" y="1050"/>
                </a:lnTo>
                <a:lnTo>
                  <a:pt x="2272" y="1135"/>
                </a:lnTo>
                <a:lnTo>
                  <a:pt x="2269" y="1188"/>
                </a:lnTo>
                <a:lnTo>
                  <a:pt x="2264" y="1242"/>
                </a:lnTo>
                <a:lnTo>
                  <a:pt x="2255" y="1295"/>
                </a:lnTo>
                <a:lnTo>
                  <a:pt x="2243" y="1348"/>
                </a:lnTo>
                <a:lnTo>
                  <a:pt x="2229" y="1399"/>
                </a:lnTo>
                <a:lnTo>
                  <a:pt x="2213" y="1449"/>
                </a:lnTo>
                <a:lnTo>
                  <a:pt x="2195" y="1497"/>
                </a:lnTo>
                <a:lnTo>
                  <a:pt x="2176" y="1543"/>
                </a:lnTo>
                <a:lnTo>
                  <a:pt x="2156" y="1587"/>
                </a:lnTo>
                <a:lnTo>
                  <a:pt x="2136" y="1628"/>
                </a:lnTo>
                <a:lnTo>
                  <a:pt x="2118" y="1667"/>
                </a:lnTo>
                <a:lnTo>
                  <a:pt x="2099" y="1702"/>
                </a:lnTo>
                <a:lnTo>
                  <a:pt x="2081" y="1732"/>
                </a:lnTo>
                <a:lnTo>
                  <a:pt x="2065" y="1759"/>
                </a:lnTo>
                <a:lnTo>
                  <a:pt x="2051" y="1782"/>
                </a:lnTo>
                <a:lnTo>
                  <a:pt x="2040" y="1800"/>
                </a:lnTo>
                <a:lnTo>
                  <a:pt x="1990" y="1881"/>
                </a:lnTo>
                <a:lnTo>
                  <a:pt x="1910" y="2011"/>
                </a:lnTo>
                <a:lnTo>
                  <a:pt x="1871" y="2075"/>
                </a:lnTo>
                <a:lnTo>
                  <a:pt x="1836" y="2140"/>
                </a:lnTo>
                <a:lnTo>
                  <a:pt x="1801" y="2205"/>
                </a:lnTo>
                <a:lnTo>
                  <a:pt x="1770" y="2271"/>
                </a:lnTo>
                <a:lnTo>
                  <a:pt x="1741" y="2339"/>
                </a:lnTo>
                <a:lnTo>
                  <a:pt x="1716" y="2407"/>
                </a:lnTo>
                <a:lnTo>
                  <a:pt x="1694" y="2477"/>
                </a:lnTo>
                <a:lnTo>
                  <a:pt x="1677" y="2550"/>
                </a:lnTo>
                <a:lnTo>
                  <a:pt x="1666" y="2625"/>
                </a:lnTo>
                <a:lnTo>
                  <a:pt x="1661" y="2647"/>
                </a:lnTo>
                <a:lnTo>
                  <a:pt x="1651" y="2668"/>
                </a:lnTo>
                <a:lnTo>
                  <a:pt x="1638" y="2685"/>
                </a:lnTo>
                <a:lnTo>
                  <a:pt x="1621" y="2700"/>
                </a:lnTo>
                <a:lnTo>
                  <a:pt x="1602" y="2712"/>
                </a:lnTo>
                <a:lnTo>
                  <a:pt x="1580" y="2719"/>
                </a:lnTo>
                <a:lnTo>
                  <a:pt x="1557" y="2721"/>
                </a:lnTo>
                <a:lnTo>
                  <a:pt x="731" y="2721"/>
                </a:lnTo>
                <a:lnTo>
                  <a:pt x="708" y="2719"/>
                </a:lnTo>
                <a:lnTo>
                  <a:pt x="686" y="2712"/>
                </a:lnTo>
                <a:lnTo>
                  <a:pt x="667" y="2700"/>
                </a:lnTo>
                <a:lnTo>
                  <a:pt x="651" y="2685"/>
                </a:lnTo>
                <a:lnTo>
                  <a:pt x="637" y="2668"/>
                </a:lnTo>
                <a:lnTo>
                  <a:pt x="628" y="2647"/>
                </a:lnTo>
                <a:lnTo>
                  <a:pt x="622" y="2624"/>
                </a:lnTo>
                <a:lnTo>
                  <a:pt x="611" y="2554"/>
                </a:lnTo>
                <a:lnTo>
                  <a:pt x="595" y="2487"/>
                </a:lnTo>
                <a:lnTo>
                  <a:pt x="575" y="2421"/>
                </a:lnTo>
                <a:lnTo>
                  <a:pt x="551" y="2357"/>
                </a:lnTo>
                <a:lnTo>
                  <a:pt x="524" y="2296"/>
                </a:lnTo>
                <a:lnTo>
                  <a:pt x="493" y="2234"/>
                </a:lnTo>
                <a:lnTo>
                  <a:pt x="461" y="2172"/>
                </a:lnTo>
                <a:lnTo>
                  <a:pt x="425" y="2112"/>
                </a:lnTo>
                <a:lnTo>
                  <a:pt x="389" y="2052"/>
                </a:lnTo>
                <a:lnTo>
                  <a:pt x="351" y="1991"/>
                </a:lnTo>
                <a:lnTo>
                  <a:pt x="312" y="1930"/>
                </a:lnTo>
                <a:lnTo>
                  <a:pt x="311" y="1928"/>
                </a:lnTo>
                <a:lnTo>
                  <a:pt x="301" y="1912"/>
                </a:lnTo>
                <a:lnTo>
                  <a:pt x="293" y="1901"/>
                </a:lnTo>
                <a:lnTo>
                  <a:pt x="285" y="1887"/>
                </a:lnTo>
                <a:lnTo>
                  <a:pt x="277" y="1872"/>
                </a:lnTo>
                <a:lnTo>
                  <a:pt x="258" y="1843"/>
                </a:lnTo>
                <a:lnTo>
                  <a:pt x="249" y="1831"/>
                </a:lnTo>
                <a:lnTo>
                  <a:pt x="242" y="1819"/>
                </a:lnTo>
                <a:lnTo>
                  <a:pt x="237" y="1810"/>
                </a:lnTo>
                <a:lnTo>
                  <a:pt x="234" y="1804"/>
                </a:lnTo>
                <a:lnTo>
                  <a:pt x="233" y="1802"/>
                </a:lnTo>
                <a:lnTo>
                  <a:pt x="221" y="1783"/>
                </a:lnTo>
                <a:lnTo>
                  <a:pt x="207" y="1761"/>
                </a:lnTo>
                <a:lnTo>
                  <a:pt x="191" y="1733"/>
                </a:lnTo>
                <a:lnTo>
                  <a:pt x="173" y="1703"/>
                </a:lnTo>
                <a:lnTo>
                  <a:pt x="154" y="1667"/>
                </a:lnTo>
                <a:lnTo>
                  <a:pt x="135" y="1629"/>
                </a:lnTo>
                <a:lnTo>
                  <a:pt x="115" y="1587"/>
                </a:lnTo>
                <a:lnTo>
                  <a:pt x="95" y="1543"/>
                </a:lnTo>
                <a:lnTo>
                  <a:pt x="76" y="1497"/>
                </a:lnTo>
                <a:lnTo>
                  <a:pt x="60" y="1449"/>
                </a:lnTo>
                <a:lnTo>
                  <a:pt x="43" y="1399"/>
                </a:lnTo>
                <a:lnTo>
                  <a:pt x="28" y="1348"/>
                </a:lnTo>
                <a:lnTo>
                  <a:pt x="17" y="1295"/>
                </a:lnTo>
                <a:lnTo>
                  <a:pt x="7" y="1242"/>
                </a:lnTo>
                <a:lnTo>
                  <a:pt x="2" y="1188"/>
                </a:lnTo>
                <a:lnTo>
                  <a:pt x="0" y="1135"/>
                </a:lnTo>
                <a:lnTo>
                  <a:pt x="3" y="1050"/>
                </a:lnTo>
                <a:lnTo>
                  <a:pt x="13" y="967"/>
                </a:lnTo>
                <a:lnTo>
                  <a:pt x="27" y="887"/>
                </a:lnTo>
                <a:lnTo>
                  <a:pt x="48" y="808"/>
                </a:lnTo>
                <a:lnTo>
                  <a:pt x="74" y="732"/>
                </a:lnTo>
                <a:lnTo>
                  <a:pt x="106" y="657"/>
                </a:lnTo>
                <a:lnTo>
                  <a:pt x="142" y="586"/>
                </a:lnTo>
                <a:lnTo>
                  <a:pt x="183" y="518"/>
                </a:lnTo>
                <a:lnTo>
                  <a:pt x="228" y="453"/>
                </a:lnTo>
                <a:lnTo>
                  <a:pt x="279" y="391"/>
                </a:lnTo>
                <a:lnTo>
                  <a:pt x="333" y="334"/>
                </a:lnTo>
                <a:lnTo>
                  <a:pt x="391" y="279"/>
                </a:lnTo>
                <a:lnTo>
                  <a:pt x="453" y="229"/>
                </a:lnTo>
                <a:lnTo>
                  <a:pt x="518" y="184"/>
                </a:lnTo>
                <a:lnTo>
                  <a:pt x="586" y="143"/>
                </a:lnTo>
                <a:lnTo>
                  <a:pt x="657" y="106"/>
                </a:lnTo>
                <a:lnTo>
                  <a:pt x="731" y="75"/>
                </a:lnTo>
                <a:lnTo>
                  <a:pt x="808" y="49"/>
                </a:lnTo>
                <a:lnTo>
                  <a:pt x="887" y="28"/>
                </a:lnTo>
                <a:lnTo>
                  <a:pt x="968" y="13"/>
                </a:lnTo>
                <a:lnTo>
                  <a:pt x="1051" y="4"/>
                </a:lnTo>
                <a:lnTo>
                  <a:pt x="1136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>
            <a:noFill/>
            <a:round/>
          </a:ln>
          <a:scene3d>
            <a:camera prst="orthographicFront"/>
            <a:lightRig rig="threePt" dir="t"/>
          </a:scene3d>
          <a:sp3d prstMaterial="matte">
            <a:extrusionClr>
              <a:srgbClr val="FF9966"/>
            </a:extrusionClr>
          </a:sp3d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nb-NO" altLang="id-ID" sz="1100" kern="0">
              <a:solidFill>
                <a:prstClr val="black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15"/>
          <p:cNvSpPr txBox="1">
            <a:spLocks noChangeArrowheads="1"/>
          </p:cNvSpPr>
          <p:nvPr/>
        </p:nvSpPr>
        <p:spPr bwMode="auto">
          <a:xfrm rot="2295975">
            <a:off x="3432329" y="2390738"/>
            <a:ext cx="122030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zh-CN" altLang="en-US" sz="1200" b="1" kern="0" dirty="0">
                <a:solidFill>
                  <a:prstClr val="white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编辑标题</a:t>
            </a:r>
            <a:endParaRPr lang="en-US" altLang="id-ID" sz="1200" b="1" kern="0" dirty="0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17"/>
          <p:cNvSpPr txBox="1">
            <a:spLocks noChangeArrowheads="1"/>
          </p:cNvSpPr>
          <p:nvPr/>
        </p:nvSpPr>
        <p:spPr bwMode="auto">
          <a:xfrm rot="19630965">
            <a:off x="1468472" y="2246845"/>
            <a:ext cx="131294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zh-CN" altLang="en-US" sz="1200" b="1" kern="0" dirty="0">
                <a:solidFill>
                  <a:prstClr val="white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编辑标题</a:t>
            </a:r>
            <a:endParaRPr lang="en-US" altLang="id-ID" sz="1050" b="1" kern="0" dirty="0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19"/>
          <p:cNvSpPr txBox="1">
            <a:spLocks noChangeArrowheads="1"/>
          </p:cNvSpPr>
          <p:nvPr/>
        </p:nvSpPr>
        <p:spPr bwMode="auto">
          <a:xfrm rot="6475666">
            <a:off x="3900757" y="4110184"/>
            <a:ext cx="12697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zh-CN" altLang="en-US" sz="1200" b="1" kern="0" dirty="0">
                <a:solidFill>
                  <a:prstClr val="white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编辑标题</a:t>
            </a:r>
            <a:endParaRPr lang="en-US" altLang="id-ID" sz="1200" b="1" kern="0" dirty="0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18"/>
          <p:cNvSpPr txBox="1">
            <a:spLocks noChangeArrowheads="1"/>
          </p:cNvSpPr>
          <p:nvPr/>
        </p:nvSpPr>
        <p:spPr bwMode="auto">
          <a:xfrm rot="15219110">
            <a:off x="800848" y="4064124"/>
            <a:ext cx="12649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zh-CN" altLang="en-US" sz="1200" b="1" kern="0" dirty="0">
                <a:solidFill>
                  <a:prstClr val="white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编辑标题</a:t>
            </a:r>
            <a:endParaRPr lang="en-US" altLang="id-ID" sz="1050" b="1" kern="0" dirty="0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0"/>
          <p:cNvSpPr txBox="1">
            <a:spLocks noChangeArrowheads="1"/>
          </p:cNvSpPr>
          <p:nvPr/>
        </p:nvSpPr>
        <p:spPr bwMode="auto">
          <a:xfrm>
            <a:off x="2335386" y="5227853"/>
            <a:ext cx="124624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zh-CN" altLang="en-US" sz="1200" b="1" kern="0" dirty="0">
                <a:solidFill>
                  <a:prstClr val="white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编辑标题</a:t>
            </a:r>
            <a:endParaRPr lang="en-US" altLang="id-ID" sz="1050" b="1" kern="0" dirty="0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267610" y="3364570"/>
            <a:ext cx="4527390" cy="6647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Box 13"/>
          <p:cNvSpPr txBox="1"/>
          <p:nvPr/>
        </p:nvSpPr>
        <p:spPr>
          <a:xfrm>
            <a:off x="6267610" y="3042620"/>
            <a:ext cx="275287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5"/>
          <p:cNvSpPr txBox="1">
            <a:spLocks noChangeArrowheads="1"/>
          </p:cNvSpPr>
          <p:nvPr/>
        </p:nvSpPr>
        <p:spPr bwMode="auto">
          <a:xfrm>
            <a:off x="618490" y="402735"/>
            <a:ext cx="18311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grpSp>
        <p:nvGrpSpPr>
          <p:cNvPr id="8" name="组合 6"/>
          <p:cNvGrpSpPr/>
          <p:nvPr/>
        </p:nvGrpSpPr>
        <p:grpSpPr bwMode="auto">
          <a:xfrm>
            <a:off x="302895" y="185049"/>
            <a:ext cx="376555" cy="633036"/>
            <a:chOff x="1929096" y="1910433"/>
            <a:chExt cx="1918409" cy="3227624"/>
          </a:xfrm>
          <a:solidFill>
            <a:srgbClr val="DCC075"/>
          </a:solidFill>
        </p:grpSpPr>
        <p:cxnSp>
          <p:nvCxnSpPr>
            <p:cNvPr id="9" name="直接连接符 8"/>
            <p:cNvCxnSpPr/>
            <p:nvPr/>
          </p:nvCxnSpPr>
          <p:spPr>
            <a:xfrm flipH="1">
              <a:off x="1929096" y="2643416"/>
              <a:ext cx="1918409" cy="2494641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8"/>
            <p:cNvSpPr/>
            <p:nvPr/>
          </p:nvSpPr>
          <p:spPr bwMode="auto">
            <a:xfrm>
              <a:off x="2088675" y="1910433"/>
              <a:ext cx="1519237" cy="2336718"/>
            </a:xfrm>
            <a:custGeom>
              <a:avLst/>
              <a:gdLst>
                <a:gd name="T0" fmla="*/ 781873 w 1519237"/>
                <a:gd name="T1" fmla="*/ 0 h 2336718"/>
                <a:gd name="T2" fmla="*/ 1320431 w 1519237"/>
                <a:gd name="T3" fmla="*/ 172843 h 2336718"/>
                <a:gd name="T4" fmla="*/ 1519237 w 1519237"/>
                <a:gd name="T5" fmla="*/ 651314 h 2336718"/>
                <a:gd name="T6" fmla="*/ 1029639 w 1519237"/>
                <a:gd name="T7" fmla="*/ 1496983 h 2336718"/>
                <a:gd name="T8" fmla="*/ 550427 w 1519237"/>
                <a:gd name="T9" fmla="*/ 1928720 h 2336718"/>
                <a:gd name="T10" fmla="*/ 550427 w 1519237"/>
                <a:gd name="T11" fmla="*/ 1937621 h 2336718"/>
                <a:gd name="T12" fmla="*/ 828032 w 1519237"/>
                <a:gd name="T13" fmla="*/ 1937621 h 2336718"/>
                <a:gd name="T14" fmla="*/ 521764 w 1519237"/>
                <a:gd name="T15" fmla="*/ 2336718 h 2336718"/>
                <a:gd name="T16" fmla="*/ 0 w 1519237"/>
                <a:gd name="T17" fmla="*/ 2336718 h 2336718"/>
                <a:gd name="T18" fmla="*/ 0 w 1519237"/>
                <a:gd name="T19" fmla="*/ 1959876 h 2336718"/>
                <a:gd name="T20" fmla="*/ 660215 w 1519237"/>
                <a:gd name="T21" fmla="*/ 1326366 h 2336718"/>
                <a:gd name="T22" fmla="*/ 951007 w 1519237"/>
                <a:gd name="T23" fmla="*/ 992549 h 2336718"/>
                <a:gd name="T24" fmla="*/ 1034090 w 1519237"/>
                <a:gd name="T25" fmla="*/ 712143 h 2336718"/>
                <a:gd name="T26" fmla="*/ 682470 w 1519237"/>
                <a:gd name="T27" fmla="*/ 384261 h 2336718"/>
                <a:gd name="T28" fmla="*/ 111272 w 1519237"/>
                <a:gd name="T29" fmla="*/ 621642 h 2336718"/>
                <a:gd name="T30" fmla="*/ 111272 w 1519237"/>
                <a:gd name="T31" fmla="*/ 195840 h 2336718"/>
                <a:gd name="T32" fmla="*/ 781873 w 1519237"/>
                <a:gd name="T33" fmla="*/ 0 h 2336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19237" h="2336718">
                  <a:moveTo>
                    <a:pt x="781873" y="0"/>
                  </a:moveTo>
                  <a:cubicBezTo>
                    <a:pt x="1008374" y="0"/>
                    <a:pt x="1187893" y="57615"/>
                    <a:pt x="1320431" y="172843"/>
                  </a:cubicBezTo>
                  <a:cubicBezTo>
                    <a:pt x="1452969" y="288072"/>
                    <a:pt x="1519237" y="447562"/>
                    <a:pt x="1519237" y="651314"/>
                  </a:cubicBezTo>
                  <a:cubicBezTo>
                    <a:pt x="1519237" y="920346"/>
                    <a:pt x="1356038" y="1202235"/>
                    <a:pt x="1029639" y="1496983"/>
                  </a:cubicBezTo>
                  <a:lnTo>
                    <a:pt x="550427" y="1928720"/>
                  </a:lnTo>
                  <a:lnTo>
                    <a:pt x="550427" y="1937621"/>
                  </a:lnTo>
                  <a:lnTo>
                    <a:pt x="828032" y="1937621"/>
                  </a:lnTo>
                  <a:lnTo>
                    <a:pt x="521764" y="2336718"/>
                  </a:lnTo>
                  <a:lnTo>
                    <a:pt x="0" y="2336718"/>
                  </a:lnTo>
                  <a:lnTo>
                    <a:pt x="0" y="1959876"/>
                  </a:lnTo>
                  <a:lnTo>
                    <a:pt x="660215" y="1326366"/>
                  </a:lnTo>
                  <a:cubicBezTo>
                    <a:pt x="798688" y="1193828"/>
                    <a:pt x="895618" y="1082556"/>
                    <a:pt x="951007" y="992549"/>
                  </a:cubicBezTo>
                  <a:cubicBezTo>
                    <a:pt x="1006396" y="902542"/>
                    <a:pt x="1034090" y="809074"/>
                    <a:pt x="1034090" y="712143"/>
                  </a:cubicBezTo>
                  <a:cubicBezTo>
                    <a:pt x="1034090" y="493555"/>
                    <a:pt x="916883" y="384261"/>
                    <a:pt x="682470" y="384261"/>
                  </a:cubicBezTo>
                  <a:cubicBezTo>
                    <a:pt x="485642" y="384261"/>
                    <a:pt x="295242" y="463388"/>
                    <a:pt x="111272" y="621642"/>
                  </a:cubicBezTo>
                  <a:lnTo>
                    <a:pt x="111272" y="195840"/>
                  </a:lnTo>
                  <a:cubicBezTo>
                    <a:pt x="308100" y="65280"/>
                    <a:pt x="531634" y="0"/>
                    <a:pt x="78187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" name="Shape 4096"/>
          <p:cNvSpPr/>
          <p:nvPr/>
        </p:nvSpPr>
        <p:spPr>
          <a:xfrm>
            <a:off x="4115545" y="2126531"/>
            <a:ext cx="1691499" cy="1728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DCC075"/>
          </a:solidFill>
          <a:ln w="12700">
            <a:miter lim="400000"/>
          </a:ln>
        </p:spPr>
        <p:txBody>
          <a:bodyPr lIns="38097" tIns="38097" rIns="38097" bIns="38097" anchor="ctr"/>
          <a:lstStyle/>
          <a:p>
            <a:pPr defTabSz="608965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Helvetica Light"/>
              <a:sym typeface="Arial" panose="020B0604020202020204" pitchFamily="34" charset="0"/>
            </a:endParaRPr>
          </a:p>
        </p:txBody>
      </p:sp>
      <p:sp>
        <p:nvSpPr>
          <p:cNvPr id="11" name="Shape 4113"/>
          <p:cNvSpPr/>
          <p:nvPr/>
        </p:nvSpPr>
        <p:spPr>
          <a:xfrm>
            <a:off x="1834971" y="2126531"/>
            <a:ext cx="1691499" cy="1728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DCC075"/>
          </a:solidFill>
          <a:ln w="12700">
            <a:miter lim="400000"/>
          </a:ln>
        </p:spPr>
        <p:txBody>
          <a:bodyPr lIns="38097" tIns="38097" rIns="38097" bIns="38097" anchor="ctr"/>
          <a:lstStyle/>
          <a:p>
            <a:pPr defTabSz="608965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Helvetica Light"/>
              <a:sym typeface="Arial" panose="020B0604020202020204" pitchFamily="34" charset="0"/>
            </a:endParaRPr>
          </a:p>
        </p:txBody>
      </p:sp>
      <p:sp>
        <p:nvSpPr>
          <p:cNvPr id="12" name="Shape 4114"/>
          <p:cNvSpPr/>
          <p:nvPr/>
        </p:nvSpPr>
        <p:spPr>
          <a:xfrm>
            <a:off x="8618340" y="2126531"/>
            <a:ext cx="1691499" cy="1728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DCC075"/>
          </a:solidFill>
          <a:ln w="12700">
            <a:miter lim="400000"/>
          </a:ln>
        </p:spPr>
        <p:txBody>
          <a:bodyPr lIns="38097" tIns="38097" rIns="38097" bIns="38097" anchor="ctr"/>
          <a:lstStyle/>
          <a:p>
            <a:pPr defTabSz="608965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Helvetica Light"/>
              <a:sym typeface="Arial" panose="020B0604020202020204" pitchFamily="34" charset="0"/>
            </a:endParaRPr>
          </a:p>
        </p:txBody>
      </p:sp>
      <p:sp>
        <p:nvSpPr>
          <p:cNvPr id="13" name="Shape 4115"/>
          <p:cNvSpPr/>
          <p:nvPr/>
        </p:nvSpPr>
        <p:spPr>
          <a:xfrm>
            <a:off x="6353370" y="2126531"/>
            <a:ext cx="1691499" cy="1728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DCC075"/>
          </a:solidFill>
          <a:ln w="12700">
            <a:miter lim="400000"/>
          </a:ln>
        </p:spPr>
        <p:txBody>
          <a:bodyPr lIns="38097" tIns="38097" rIns="38097" bIns="38097" anchor="ctr"/>
          <a:lstStyle/>
          <a:p>
            <a:pPr defTabSz="608965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Helvetica Light"/>
              <a:sym typeface="Arial" panose="020B0604020202020204" pitchFamily="34" charset="0"/>
            </a:endParaRPr>
          </a:p>
        </p:txBody>
      </p:sp>
      <p:sp>
        <p:nvSpPr>
          <p:cNvPr id="14" name="TextBox 24"/>
          <p:cNvSpPr txBox="1"/>
          <p:nvPr/>
        </p:nvSpPr>
        <p:spPr>
          <a:xfrm>
            <a:off x="2229903" y="2545577"/>
            <a:ext cx="901700" cy="4307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08965"/>
            <a:r>
              <a:rPr lang="en-GB" sz="28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ource Sans Pro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5" name="TextBox 25"/>
          <p:cNvSpPr txBox="1"/>
          <p:nvPr/>
        </p:nvSpPr>
        <p:spPr>
          <a:xfrm>
            <a:off x="4510443" y="2545577"/>
            <a:ext cx="901700" cy="4307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08965"/>
            <a:r>
              <a:rPr lang="en-US" sz="28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ource Sans Pro"/>
                <a:sym typeface="Arial" panose="020B0604020202020204" pitchFamily="34" charset="0"/>
              </a:rPr>
              <a:t>2</a:t>
            </a:r>
            <a:endParaRPr lang="en-GB" sz="28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Source Sans Pro"/>
              <a:sym typeface="Arial" panose="020B0604020202020204" pitchFamily="34" charset="0"/>
            </a:endParaRPr>
          </a:p>
        </p:txBody>
      </p:sp>
      <p:sp>
        <p:nvSpPr>
          <p:cNvPr id="16" name="TextBox 26"/>
          <p:cNvSpPr txBox="1"/>
          <p:nvPr/>
        </p:nvSpPr>
        <p:spPr>
          <a:xfrm>
            <a:off x="6740483" y="2545577"/>
            <a:ext cx="901700" cy="4307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08965"/>
            <a:r>
              <a:rPr lang="en-US" sz="28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ource Sans Pro"/>
                <a:sym typeface="Arial" panose="020B0604020202020204" pitchFamily="34" charset="0"/>
              </a:rPr>
              <a:t>3</a:t>
            </a:r>
            <a:endParaRPr lang="en-GB" sz="28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Source Sans Pro"/>
              <a:sym typeface="Arial" panose="020B0604020202020204" pitchFamily="34" charset="0"/>
            </a:endParaRPr>
          </a:p>
        </p:txBody>
      </p:sp>
      <p:sp>
        <p:nvSpPr>
          <p:cNvPr id="17" name="TextBox 27"/>
          <p:cNvSpPr txBox="1"/>
          <p:nvPr/>
        </p:nvSpPr>
        <p:spPr>
          <a:xfrm>
            <a:off x="9021024" y="2545577"/>
            <a:ext cx="901700" cy="4307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08965"/>
            <a:r>
              <a:rPr lang="en-GB" sz="28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ource Sans Pro"/>
                <a:sym typeface="Arial" panose="020B0604020202020204" pitchFamily="34" charset="0"/>
              </a:rPr>
              <a:t>4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1511680" y="4163612"/>
            <a:ext cx="2338080" cy="903403"/>
            <a:chOff x="1284058" y="4491080"/>
            <a:chExt cx="2338080" cy="903403"/>
          </a:xfrm>
        </p:grpSpPr>
        <p:sp>
          <p:nvSpPr>
            <p:cNvPr id="19" name="TextBox 13@|17FFC:16777215|FBC:16777215|LFC:16777215|LBC:16777215"/>
            <p:cNvSpPr txBox="1"/>
            <p:nvPr/>
          </p:nvSpPr>
          <p:spPr>
            <a:xfrm>
              <a:off x="1284058" y="4491080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TextBox 13@|17FFC:16777215|FBC:16777215|LFC:16777215|LBC:16777215"/>
            <p:cNvSpPr txBox="1"/>
            <p:nvPr/>
          </p:nvSpPr>
          <p:spPr>
            <a:xfrm>
              <a:off x="1834239" y="4840485"/>
              <a:ext cx="1384263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792253" y="4163612"/>
            <a:ext cx="2338080" cy="903403"/>
            <a:chOff x="1284058" y="4491080"/>
            <a:chExt cx="2338080" cy="903403"/>
          </a:xfrm>
        </p:grpSpPr>
        <p:sp>
          <p:nvSpPr>
            <p:cNvPr id="22" name="TextBox 13@|17FFC:16777215|FBC:16777215|LFC:16777215|LBC:16777215"/>
            <p:cNvSpPr txBox="1"/>
            <p:nvPr/>
          </p:nvSpPr>
          <p:spPr>
            <a:xfrm>
              <a:off x="1284058" y="4491080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TextBox 13@|17FFC:16777215|FBC:16777215|LFC:16777215|LBC:16777215"/>
            <p:cNvSpPr txBox="1"/>
            <p:nvPr/>
          </p:nvSpPr>
          <p:spPr>
            <a:xfrm>
              <a:off x="1834239" y="4840485"/>
              <a:ext cx="1384263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022293" y="4163612"/>
            <a:ext cx="2338080" cy="903403"/>
            <a:chOff x="1284058" y="4491080"/>
            <a:chExt cx="2338080" cy="903403"/>
          </a:xfrm>
        </p:grpSpPr>
        <p:sp>
          <p:nvSpPr>
            <p:cNvPr id="25" name="TextBox 13@|17FFC:16777215|FBC:16777215|LFC:16777215|LBC:16777215"/>
            <p:cNvSpPr txBox="1"/>
            <p:nvPr/>
          </p:nvSpPr>
          <p:spPr>
            <a:xfrm>
              <a:off x="1284058" y="4491080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TextBox 13@|17FFC:16777215|FBC:16777215|LFC:16777215|LBC:16777215"/>
            <p:cNvSpPr txBox="1"/>
            <p:nvPr/>
          </p:nvSpPr>
          <p:spPr>
            <a:xfrm>
              <a:off x="1834239" y="4840485"/>
              <a:ext cx="1384263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302834" y="4163612"/>
            <a:ext cx="2338080" cy="903403"/>
            <a:chOff x="1284058" y="4491080"/>
            <a:chExt cx="2338080" cy="903403"/>
          </a:xfrm>
        </p:grpSpPr>
        <p:sp>
          <p:nvSpPr>
            <p:cNvPr id="28" name="TextBox 13@|17FFC:16777215|FBC:16777215|LFC:16777215|LBC:16777215"/>
            <p:cNvSpPr txBox="1"/>
            <p:nvPr/>
          </p:nvSpPr>
          <p:spPr>
            <a:xfrm>
              <a:off x="1284058" y="4491080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TextBox 13@|17FFC:16777215|FBC:16777215|LFC:16777215|LBC:16777215"/>
            <p:cNvSpPr txBox="1"/>
            <p:nvPr/>
          </p:nvSpPr>
          <p:spPr>
            <a:xfrm>
              <a:off x="1834239" y="4840485"/>
              <a:ext cx="1384263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 advTm="2000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5"/>
          <p:cNvSpPr txBox="1">
            <a:spLocks noChangeArrowheads="1"/>
          </p:cNvSpPr>
          <p:nvPr/>
        </p:nvSpPr>
        <p:spPr bwMode="auto">
          <a:xfrm>
            <a:off x="618490" y="402735"/>
            <a:ext cx="18311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grpSp>
        <p:nvGrpSpPr>
          <p:cNvPr id="8" name="组合 6"/>
          <p:cNvGrpSpPr/>
          <p:nvPr/>
        </p:nvGrpSpPr>
        <p:grpSpPr bwMode="auto">
          <a:xfrm>
            <a:off x="302895" y="185049"/>
            <a:ext cx="376555" cy="633036"/>
            <a:chOff x="1929096" y="1910433"/>
            <a:chExt cx="1918409" cy="3227624"/>
          </a:xfrm>
          <a:solidFill>
            <a:srgbClr val="DCC075"/>
          </a:solidFill>
        </p:grpSpPr>
        <p:cxnSp>
          <p:nvCxnSpPr>
            <p:cNvPr id="9" name="直接连接符 8"/>
            <p:cNvCxnSpPr/>
            <p:nvPr/>
          </p:nvCxnSpPr>
          <p:spPr>
            <a:xfrm flipH="1">
              <a:off x="1929096" y="2643416"/>
              <a:ext cx="1918409" cy="2494641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8"/>
            <p:cNvSpPr/>
            <p:nvPr/>
          </p:nvSpPr>
          <p:spPr bwMode="auto">
            <a:xfrm>
              <a:off x="2088675" y="1910433"/>
              <a:ext cx="1519237" cy="2336718"/>
            </a:xfrm>
            <a:custGeom>
              <a:avLst/>
              <a:gdLst>
                <a:gd name="T0" fmla="*/ 781873 w 1519237"/>
                <a:gd name="T1" fmla="*/ 0 h 2336718"/>
                <a:gd name="T2" fmla="*/ 1320431 w 1519237"/>
                <a:gd name="T3" fmla="*/ 172843 h 2336718"/>
                <a:gd name="T4" fmla="*/ 1519237 w 1519237"/>
                <a:gd name="T5" fmla="*/ 651314 h 2336718"/>
                <a:gd name="T6" fmla="*/ 1029639 w 1519237"/>
                <a:gd name="T7" fmla="*/ 1496983 h 2336718"/>
                <a:gd name="T8" fmla="*/ 550427 w 1519237"/>
                <a:gd name="T9" fmla="*/ 1928720 h 2336718"/>
                <a:gd name="T10" fmla="*/ 550427 w 1519237"/>
                <a:gd name="T11" fmla="*/ 1937621 h 2336718"/>
                <a:gd name="T12" fmla="*/ 828032 w 1519237"/>
                <a:gd name="T13" fmla="*/ 1937621 h 2336718"/>
                <a:gd name="T14" fmla="*/ 521764 w 1519237"/>
                <a:gd name="T15" fmla="*/ 2336718 h 2336718"/>
                <a:gd name="T16" fmla="*/ 0 w 1519237"/>
                <a:gd name="T17" fmla="*/ 2336718 h 2336718"/>
                <a:gd name="T18" fmla="*/ 0 w 1519237"/>
                <a:gd name="T19" fmla="*/ 1959876 h 2336718"/>
                <a:gd name="T20" fmla="*/ 660215 w 1519237"/>
                <a:gd name="T21" fmla="*/ 1326366 h 2336718"/>
                <a:gd name="T22" fmla="*/ 951007 w 1519237"/>
                <a:gd name="T23" fmla="*/ 992549 h 2336718"/>
                <a:gd name="T24" fmla="*/ 1034090 w 1519237"/>
                <a:gd name="T25" fmla="*/ 712143 h 2336718"/>
                <a:gd name="T26" fmla="*/ 682470 w 1519237"/>
                <a:gd name="T27" fmla="*/ 384261 h 2336718"/>
                <a:gd name="T28" fmla="*/ 111272 w 1519237"/>
                <a:gd name="T29" fmla="*/ 621642 h 2336718"/>
                <a:gd name="T30" fmla="*/ 111272 w 1519237"/>
                <a:gd name="T31" fmla="*/ 195840 h 2336718"/>
                <a:gd name="T32" fmla="*/ 781873 w 1519237"/>
                <a:gd name="T33" fmla="*/ 0 h 2336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19237" h="2336718">
                  <a:moveTo>
                    <a:pt x="781873" y="0"/>
                  </a:moveTo>
                  <a:cubicBezTo>
                    <a:pt x="1008374" y="0"/>
                    <a:pt x="1187893" y="57615"/>
                    <a:pt x="1320431" y="172843"/>
                  </a:cubicBezTo>
                  <a:cubicBezTo>
                    <a:pt x="1452969" y="288072"/>
                    <a:pt x="1519237" y="447562"/>
                    <a:pt x="1519237" y="651314"/>
                  </a:cubicBezTo>
                  <a:cubicBezTo>
                    <a:pt x="1519237" y="920346"/>
                    <a:pt x="1356038" y="1202235"/>
                    <a:pt x="1029639" y="1496983"/>
                  </a:cubicBezTo>
                  <a:lnTo>
                    <a:pt x="550427" y="1928720"/>
                  </a:lnTo>
                  <a:lnTo>
                    <a:pt x="550427" y="1937621"/>
                  </a:lnTo>
                  <a:lnTo>
                    <a:pt x="828032" y="1937621"/>
                  </a:lnTo>
                  <a:lnTo>
                    <a:pt x="521764" y="2336718"/>
                  </a:lnTo>
                  <a:lnTo>
                    <a:pt x="0" y="2336718"/>
                  </a:lnTo>
                  <a:lnTo>
                    <a:pt x="0" y="1959876"/>
                  </a:lnTo>
                  <a:lnTo>
                    <a:pt x="660215" y="1326366"/>
                  </a:lnTo>
                  <a:cubicBezTo>
                    <a:pt x="798688" y="1193828"/>
                    <a:pt x="895618" y="1082556"/>
                    <a:pt x="951007" y="992549"/>
                  </a:cubicBezTo>
                  <a:cubicBezTo>
                    <a:pt x="1006396" y="902542"/>
                    <a:pt x="1034090" y="809074"/>
                    <a:pt x="1034090" y="712143"/>
                  </a:cubicBezTo>
                  <a:cubicBezTo>
                    <a:pt x="1034090" y="493555"/>
                    <a:pt x="916883" y="384261"/>
                    <a:pt x="682470" y="384261"/>
                  </a:cubicBezTo>
                  <a:cubicBezTo>
                    <a:pt x="485642" y="384261"/>
                    <a:pt x="295242" y="463388"/>
                    <a:pt x="111272" y="621642"/>
                  </a:cubicBezTo>
                  <a:lnTo>
                    <a:pt x="111272" y="195840"/>
                  </a:lnTo>
                  <a:cubicBezTo>
                    <a:pt x="308100" y="65280"/>
                    <a:pt x="531634" y="0"/>
                    <a:pt x="78187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" name="Freeform 1"/>
          <p:cNvSpPr>
            <a:spLocks noChangeArrowheads="1"/>
          </p:cNvSpPr>
          <p:nvPr/>
        </p:nvSpPr>
        <p:spPr bwMode="auto">
          <a:xfrm>
            <a:off x="7291681" y="2206839"/>
            <a:ext cx="426233" cy="675411"/>
          </a:xfrm>
          <a:custGeom>
            <a:avLst/>
            <a:gdLst>
              <a:gd name="T0" fmla="*/ 93 w 1282"/>
              <a:gd name="T1" fmla="*/ 344 h 2032"/>
              <a:gd name="T2" fmla="*/ 93 w 1282"/>
              <a:gd name="T3" fmla="*/ 344 h 2032"/>
              <a:gd name="T4" fmla="*/ 750 w 1282"/>
              <a:gd name="T5" fmla="*/ 1000 h 2032"/>
              <a:gd name="T6" fmla="*/ 93 w 1282"/>
              <a:gd name="T7" fmla="*/ 1656 h 2032"/>
              <a:gd name="T8" fmla="*/ 93 w 1282"/>
              <a:gd name="T9" fmla="*/ 1937 h 2032"/>
              <a:gd name="T10" fmla="*/ 375 w 1282"/>
              <a:gd name="T11" fmla="*/ 1937 h 2032"/>
              <a:gd name="T12" fmla="*/ 1281 w 1282"/>
              <a:gd name="T13" fmla="*/ 1000 h 2032"/>
              <a:gd name="T14" fmla="*/ 375 w 1282"/>
              <a:gd name="T15" fmla="*/ 94 h 2032"/>
              <a:gd name="T16" fmla="*/ 93 w 1282"/>
              <a:gd name="T17" fmla="*/ 94 h 2032"/>
              <a:gd name="T18" fmla="*/ 31 w 1282"/>
              <a:gd name="T19" fmla="*/ 219 h 2032"/>
              <a:gd name="T20" fmla="*/ 93 w 1282"/>
              <a:gd name="T21" fmla="*/ 344 h 20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82" h="2032">
                <a:moveTo>
                  <a:pt x="93" y="344"/>
                </a:moveTo>
                <a:lnTo>
                  <a:pt x="93" y="344"/>
                </a:lnTo>
                <a:cubicBezTo>
                  <a:pt x="750" y="1000"/>
                  <a:pt x="750" y="1000"/>
                  <a:pt x="750" y="1000"/>
                </a:cubicBezTo>
                <a:cubicBezTo>
                  <a:pt x="93" y="1656"/>
                  <a:pt x="93" y="1656"/>
                  <a:pt x="93" y="1656"/>
                </a:cubicBezTo>
                <a:cubicBezTo>
                  <a:pt x="0" y="1750"/>
                  <a:pt x="0" y="1875"/>
                  <a:pt x="93" y="1937"/>
                </a:cubicBezTo>
                <a:cubicBezTo>
                  <a:pt x="156" y="2031"/>
                  <a:pt x="281" y="2031"/>
                  <a:pt x="375" y="1937"/>
                </a:cubicBezTo>
                <a:cubicBezTo>
                  <a:pt x="1281" y="1000"/>
                  <a:pt x="1281" y="1000"/>
                  <a:pt x="1281" y="1000"/>
                </a:cubicBezTo>
                <a:cubicBezTo>
                  <a:pt x="375" y="94"/>
                  <a:pt x="375" y="94"/>
                  <a:pt x="375" y="94"/>
                </a:cubicBezTo>
                <a:cubicBezTo>
                  <a:pt x="281" y="0"/>
                  <a:pt x="156" y="0"/>
                  <a:pt x="93" y="94"/>
                </a:cubicBezTo>
                <a:cubicBezTo>
                  <a:pt x="62" y="125"/>
                  <a:pt x="31" y="156"/>
                  <a:pt x="31" y="219"/>
                </a:cubicBezTo>
                <a:cubicBezTo>
                  <a:pt x="31" y="281"/>
                  <a:pt x="62" y="313"/>
                  <a:pt x="93" y="344"/>
                </a:cubicBezTo>
              </a:path>
            </a:pathLst>
          </a:custGeom>
          <a:solidFill>
            <a:srgbClr val="DCC075"/>
          </a:solidFill>
          <a:ln>
            <a:noFill/>
          </a:ln>
          <a:effectLst/>
        </p:spPr>
        <p:txBody>
          <a:bodyPr wrap="none" lIns="91422" tIns="45711" rIns="91422" bIns="45711" anchor="ctr"/>
          <a:lstStyle/>
          <a:p>
            <a:pPr defTabSz="913765"/>
            <a:endParaRPr lang="en-US" sz="900" dirty="0">
              <a:solidFill>
                <a:srgbClr val="DCC07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27"/>
          <p:cNvSpPr>
            <a:spLocks noChangeArrowheads="1"/>
          </p:cNvSpPr>
          <p:nvPr/>
        </p:nvSpPr>
        <p:spPr bwMode="auto">
          <a:xfrm>
            <a:off x="9408200" y="4615462"/>
            <a:ext cx="426234" cy="665156"/>
          </a:xfrm>
          <a:custGeom>
            <a:avLst/>
            <a:gdLst>
              <a:gd name="T0" fmla="*/ 1219 w 1283"/>
              <a:gd name="T1" fmla="*/ 1656 h 2001"/>
              <a:gd name="T2" fmla="*/ 1219 w 1283"/>
              <a:gd name="T3" fmla="*/ 1656 h 2001"/>
              <a:gd name="T4" fmla="*/ 563 w 1283"/>
              <a:gd name="T5" fmla="*/ 1000 h 2001"/>
              <a:gd name="T6" fmla="*/ 1219 w 1283"/>
              <a:gd name="T7" fmla="*/ 344 h 2001"/>
              <a:gd name="T8" fmla="*/ 1219 w 1283"/>
              <a:gd name="T9" fmla="*/ 63 h 2001"/>
              <a:gd name="T10" fmla="*/ 938 w 1283"/>
              <a:gd name="T11" fmla="*/ 63 h 2001"/>
              <a:gd name="T12" fmla="*/ 0 w 1283"/>
              <a:gd name="T13" fmla="*/ 1000 h 2001"/>
              <a:gd name="T14" fmla="*/ 938 w 1283"/>
              <a:gd name="T15" fmla="*/ 1938 h 2001"/>
              <a:gd name="T16" fmla="*/ 1219 w 1283"/>
              <a:gd name="T17" fmla="*/ 1938 h 2001"/>
              <a:gd name="T18" fmla="*/ 1282 w 1283"/>
              <a:gd name="T19" fmla="*/ 1781 h 2001"/>
              <a:gd name="T20" fmla="*/ 1219 w 1283"/>
              <a:gd name="T21" fmla="*/ 1656 h 20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83" h="2001">
                <a:moveTo>
                  <a:pt x="1219" y="1656"/>
                </a:moveTo>
                <a:lnTo>
                  <a:pt x="1219" y="1656"/>
                </a:lnTo>
                <a:cubicBezTo>
                  <a:pt x="563" y="1000"/>
                  <a:pt x="563" y="1000"/>
                  <a:pt x="563" y="1000"/>
                </a:cubicBezTo>
                <a:cubicBezTo>
                  <a:pt x="1219" y="344"/>
                  <a:pt x="1219" y="344"/>
                  <a:pt x="1219" y="344"/>
                </a:cubicBezTo>
                <a:cubicBezTo>
                  <a:pt x="1282" y="250"/>
                  <a:pt x="1282" y="125"/>
                  <a:pt x="1219" y="63"/>
                </a:cubicBezTo>
                <a:cubicBezTo>
                  <a:pt x="1157" y="0"/>
                  <a:pt x="1032" y="0"/>
                  <a:pt x="938" y="63"/>
                </a:cubicBezTo>
                <a:cubicBezTo>
                  <a:pt x="0" y="1000"/>
                  <a:pt x="0" y="1000"/>
                  <a:pt x="0" y="1000"/>
                </a:cubicBezTo>
                <a:cubicBezTo>
                  <a:pt x="938" y="1938"/>
                  <a:pt x="938" y="1938"/>
                  <a:pt x="938" y="1938"/>
                </a:cubicBezTo>
                <a:cubicBezTo>
                  <a:pt x="1032" y="2000"/>
                  <a:pt x="1157" y="2000"/>
                  <a:pt x="1219" y="1938"/>
                </a:cubicBezTo>
                <a:cubicBezTo>
                  <a:pt x="1251" y="1875"/>
                  <a:pt x="1282" y="1844"/>
                  <a:pt x="1282" y="1781"/>
                </a:cubicBezTo>
                <a:cubicBezTo>
                  <a:pt x="1282" y="1719"/>
                  <a:pt x="1251" y="1688"/>
                  <a:pt x="1219" y="1656"/>
                </a:cubicBezTo>
              </a:path>
            </a:pathLst>
          </a:custGeom>
          <a:solidFill>
            <a:srgbClr val="DCC075"/>
          </a:solidFill>
          <a:ln>
            <a:noFill/>
          </a:ln>
          <a:effectLst/>
        </p:spPr>
        <p:txBody>
          <a:bodyPr wrap="none" lIns="91422" tIns="45711" rIns="91422" bIns="45711" anchor="ctr"/>
          <a:lstStyle/>
          <a:p>
            <a:pPr defTabSz="913765"/>
            <a:endParaRPr lang="en-US" sz="900" dirty="0">
              <a:solidFill>
                <a:srgbClr val="DCC07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2@|5FFC:0|FBC:0|LFC:16777215|LBC:16777215"/>
          <p:cNvSpPr>
            <a:spLocks noChangeArrowheads="1"/>
          </p:cNvSpPr>
          <p:nvPr/>
        </p:nvSpPr>
        <p:spPr bwMode="auto">
          <a:xfrm>
            <a:off x="7301934" y="2477880"/>
            <a:ext cx="134754" cy="134789"/>
          </a:xfrm>
          <a:custGeom>
            <a:avLst/>
            <a:gdLst>
              <a:gd name="T0" fmla="*/ 187 w 407"/>
              <a:gd name="T1" fmla="*/ 406 h 407"/>
              <a:gd name="T2" fmla="*/ 187 w 407"/>
              <a:gd name="T3" fmla="*/ 406 h 407"/>
              <a:gd name="T4" fmla="*/ 0 w 407"/>
              <a:gd name="T5" fmla="*/ 187 h 407"/>
              <a:gd name="T6" fmla="*/ 187 w 407"/>
              <a:gd name="T7" fmla="*/ 0 h 407"/>
              <a:gd name="T8" fmla="*/ 406 w 407"/>
              <a:gd name="T9" fmla="*/ 187 h 407"/>
              <a:gd name="T10" fmla="*/ 187 w 407"/>
              <a:gd name="T11" fmla="*/ 406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7" h="407">
                <a:moveTo>
                  <a:pt x="187" y="406"/>
                </a:moveTo>
                <a:lnTo>
                  <a:pt x="187" y="406"/>
                </a:lnTo>
                <a:cubicBezTo>
                  <a:pt x="94" y="406"/>
                  <a:pt x="0" y="312"/>
                  <a:pt x="0" y="187"/>
                </a:cubicBezTo>
                <a:cubicBezTo>
                  <a:pt x="0" y="93"/>
                  <a:pt x="94" y="0"/>
                  <a:pt x="187" y="0"/>
                </a:cubicBezTo>
                <a:cubicBezTo>
                  <a:pt x="312" y="0"/>
                  <a:pt x="406" y="93"/>
                  <a:pt x="406" y="187"/>
                </a:cubicBezTo>
                <a:cubicBezTo>
                  <a:pt x="406" y="312"/>
                  <a:pt x="312" y="406"/>
                  <a:pt x="187" y="406"/>
                </a:cubicBezTo>
              </a:path>
            </a:pathLst>
          </a:custGeom>
          <a:solidFill>
            <a:srgbClr val="DCC075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srgbClr val="DCC07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Freeform 3@|5FFC:0|FBC:0|LFC:16777215|LBC:16777215"/>
          <p:cNvSpPr>
            <a:spLocks noChangeArrowheads="1"/>
          </p:cNvSpPr>
          <p:nvPr/>
        </p:nvSpPr>
        <p:spPr bwMode="auto">
          <a:xfrm>
            <a:off x="7301934" y="4874785"/>
            <a:ext cx="134754" cy="136255"/>
          </a:xfrm>
          <a:custGeom>
            <a:avLst/>
            <a:gdLst>
              <a:gd name="T0" fmla="*/ 187 w 407"/>
              <a:gd name="T1" fmla="*/ 407 h 408"/>
              <a:gd name="T2" fmla="*/ 187 w 407"/>
              <a:gd name="T3" fmla="*/ 407 h 408"/>
              <a:gd name="T4" fmla="*/ 0 w 407"/>
              <a:gd name="T5" fmla="*/ 219 h 408"/>
              <a:gd name="T6" fmla="*/ 187 w 407"/>
              <a:gd name="T7" fmla="*/ 0 h 408"/>
              <a:gd name="T8" fmla="*/ 406 w 407"/>
              <a:gd name="T9" fmla="*/ 219 h 408"/>
              <a:gd name="T10" fmla="*/ 187 w 407"/>
              <a:gd name="T11" fmla="*/ 407 h 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7" h="408">
                <a:moveTo>
                  <a:pt x="187" y="407"/>
                </a:moveTo>
                <a:lnTo>
                  <a:pt x="187" y="407"/>
                </a:lnTo>
                <a:cubicBezTo>
                  <a:pt x="94" y="407"/>
                  <a:pt x="0" y="313"/>
                  <a:pt x="0" y="219"/>
                </a:cubicBezTo>
                <a:cubicBezTo>
                  <a:pt x="0" y="94"/>
                  <a:pt x="94" y="0"/>
                  <a:pt x="187" y="0"/>
                </a:cubicBezTo>
                <a:cubicBezTo>
                  <a:pt x="312" y="0"/>
                  <a:pt x="406" y="94"/>
                  <a:pt x="406" y="219"/>
                </a:cubicBezTo>
                <a:cubicBezTo>
                  <a:pt x="406" y="313"/>
                  <a:pt x="312" y="407"/>
                  <a:pt x="187" y="407"/>
                </a:cubicBezTo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4@|5FFC:0|FBC:0|LFC:16777215|LBC:16777215"/>
          <p:cNvSpPr>
            <a:spLocks noChangeArrowheads="1"/>
          </p:cNvSpPr>
          <p:nvPr/>
        </p:nvSpPr>
        <p:spPr bwMode="auto">
          <a:xfrm>
            <a:off x="8495681" y="3682193"/>
            <a:ext cx="134754" cy="124534"/>
          </a:xfrm>
          <a:custGeom>
            <a:avLst/>
            <a:gdLst>
              <a:gd name="T0" fmla="*/ 0 w 406"/>
              <a:gd name="T1" fmla="*/ 187 h 375"/>
              <a:gd name="T2" fmla="*/ 0 w 406"/>
              <a:gd name="T3" fmla="*/ 187 h 375"/>
              <a:gd name="T4" fmla="*/ 218 w 406"/>
              <a:gd name="T5" fmla="*/ 0 h 375"/>
              <a:gd name="T6" fmla="*/ 405 w 406"/>
              <a:gd name="T7" fmla="*/ 187 h 375"/>
              <a:gd name="T8" fmla="*/ 218 w 406"/>
              <a:gd name="T9" fmla="*/ 374 h 375"/>
              <a:gd name="T10" fmla="*/ 0 w 406"/>
              <a:gd name="T11" fmla="*/ 187 h 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6" h="375">
                <a:moveTo>
                  <a:pt x="0" y="187"/>
                </a:moveTo>
                <a:lnTo>
                  <a:pt x="0" y="187"/>
                </a:lnTo>
                <a:cubicBezTo>
                  <a:pt x="0" y="62"/>
                  <a:pt x="93" y="0"/>
                  <a:pt x="218" y="0"/>
                </a:cubicBezTo>
                <a:cubicBezTo>
                  <a:pt x="311" y="0"/>
                  <a:pt x="405" y="62"/>
                  <a:pt x="405" y="187"/>
                </a:cubicBezTo>
                <a:cubicBezTo>
                  <a:pt x="405" y="280"/>
                  <a:pt x="311" y="374"/>
                  <a:pt x="218" y="374"/>
                </a:cubicBezTo>
                <a:cubicBezTo>
                  <a:pt x="93" y="374"/>
                  <a:pt x="0" y="280"/>
                  <a:pt x="0" y="187"/>
                </a:cubicBezTo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5@|5FFC:0|FBC:0|LFC:16777215|LBC:16777215"/>
          <p:cNvSpPr>
            <a:spLocks noChangeArrowheads="1"/>
          </p:cNvSpPr>
          <p:nvPr/>
        </p:nvSpPr>
        <p:spPr bwMode="auto">
          <a:xfrm>
            <a:off x="6096471" y="3682193"/>
            <a:ext cx="134754" cy="124534"/>
          </a:xfrm>
          <a:custGeom>
            <a:avLst/>
            <a:gdLst>
              <a:gd name="T0" fmla="*/ 0 w 407"/>
              <a:gd name="T1" fmla="*/ 187 h 375"/>
              <a:gd name="T2" fmla="*/ 0 w 407"/>
              <a:gd name="T3" fmla="*/ 187 h 375"/>
              <a:gd name="T4" fmla="*/ 219 w 407"/>
              <a:gd name="T5" fmla="*/ 0 h 375"/>
              <a:gd name="T6" fmla="*/ 406 w 407"/>
              <a:gd name="T7" fmla="*/ 187 h 375"/>
              <a:gd name="T8" fmla="*/ 219 w 407"/>
              <a:gd name="T9" fmla="*/ 374 h 375"/>
              <a:gd name="T10" fmla="*/ 0 w 407"/>
              <a:gd name="T11" fmla="*/ 187 h 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7" h="375">
                <a:moveTo>
                  <a:pt x="0" y="187"/>
                </a:moveTo>
                <a:lnTo>
                  <a:pt x="0" y="187"/>
                </a:lnTo>
                <a:cubicBezTo>
                  <a:pt x="0" y="62"/>
                  <a:pt x="94" y="0"/>
                  <a:pt x="219" y="0"/>
                </a:cubicBezTo>
                <a:cubicBezTo>
                  <a:pt x="312" y="0"/>
                  <a:pt x="406" y="62"/>
                  <a:pt x="406" y="187"/>
                </a:cubicBezTo>
                <a:cubicBezTo>
                  <a:pt x="406" y="280"/>
                  <a:pt x="312" y="374"/>
                  <a:pt x="219" y="374"/>
                </a:cubicBezTo>
                <a:cubicBezTo>
                  <a:pt x="94" y="374"/>
                  <a:pt x="0" y="280"/>
                  <a:pt x="0" y="187"/>
                </a:cubicBezTo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6@|5FFC:0|FBC:0|LFC:16777215|LBC:16777215"/>
          <p:cNvSpPr>
            <a:spLocks noChangeArrowheads="1"/>
          </p:cNvSpPr>
          <p:nvPr/>
        </p:nvSpPr>
        <p:spPr bwMode="auto">
          <a:xfrm>
            <a:off x="6439216" y="4521696"/>
            <a:ext cx="146472" cy="145044"/>
          </a:xfrm>
          <a:custGeom>
            <a:avLst/>
            <a:gdLst>
              <a:gd name="T0" fmla="*/ 94 w 439"/>
              <a:gd name="T1" fmla="*/ 344 h 438"/>
              <a:gd name="T2" fmla="*/ 94 w 439"/>
              <a:gd name="T3" fmla="*/ 344 h 438"/>
              <a:gd name="T4" fmla="*/ 94 w 439"/>
              <a:gd name="T5" fmla="*/ 62 h 438"/>
              <a:gd name="T6" fmla="*/ 375 w 439"/>
              <a:gd name="T7" fmla="*/ 62 h 438"/>
              <a:gd name="T8" fmla="*/ 375 w 439"/>
              <a:gd name="T9" fmla="*/ 344 h 438"/>
              <a:gd name="T10" fmla="*/ 94 w 439"/>
              <a:gd name="T11" fmla="*/ 344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9" h="438">
                <a:moveTo>
                  <a:pt x="94" y="344"/>
                </a:moveTo>
                <a:lnTo>
                  <a:pt x="94" y="344"/>
                </a:lnTo>
                <a:cubicBezTo>
                  <a:pt x="0" y="281"/>
                  <a:pt x="0" y="156"/>
                  <a:pt x="94" y="62"/>
                </a:cubicBezTo>
                <a:cubicBezTo>
                  <a:pt x="156" y="0"/>
                  <a:pt x="281" y="0"/>
                  <a:pt x="375" y="62"/>
                </a:cubicBezTo>
                <a:cubicBezTo>
                  <a:pt x="438" y="156"/>
                  <a:pt x="438" y="281"/>
                  <a:pt x="375" y="344"/>
                </a:cubicBezTo>
                <a:cubicBezTo>
                  <a:pt x="281" y="437"/>
                  <a:pt x="156" y="437"/>
                  <a:pt x="94" y="344"/>
                </a:cubicBezTo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7@|5FFC:0|FBC:0|LFC:16777215|LBC:16777215"/>
          <p:cNvSpPr>
            <a:spLocks noChangeArrowheads="1"/>
          </p:cNvSpPr>
          <p:nvPr/>
        </p:nvSpPr>
        <p:spPr bwMode="auto">
          <a:xfrm>
            <a:off x="8142683" y="4521696"/>
            <a:ext cx="146472" cy="145044"/>
          </a:xfrm>
          <a:custGeom>
            <a:avLst/>
            <a:gdLst>
              <a:gd name="T0" fmla="*/ 63 w 439"/>
              <a:gd name="T1" fmla="*/ 62 h 438"/>
              <a:gd name="T2" fmla="*/ 63 w 439"/>
              <a:gd name="T3" fmla="*/ 62 h 438"/>
              <a:gd name="T4" fmla="*/ 344 w 439"/>
              <a:gd name="T5" fmla="*/ 62 h 438"/>
              <a:gd name="T6" fmla="*/ 344 w 439"/>
              <a:gd name="T7" fmla="*/ 344 h 438"/>
              <a:gd name="T8" fmla="*/ 63 w 439"/>
              <a:gd name="T9" fmla="*/ 344 h 438"/>
              <a:gd name="T10" fmla="*/ 63 w 439"/>
              <a:gd name="T11" fmla="*/ 62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9" h="438">
                <a:moveTo>
                  <a:pt x="63" y="62"/>
                </a:moveTo>
                <a:lnTo>
                  <a:pt x="63" y="62"/>
                </a:lnTo>
                <a:cubicBezTo>
                  <a:pt x="156" y="0"/>
                  <a:pt x="281" y="0"/>
                  <a:pt x="344" y="62"/>
                </a:cubicBezTo>
                <a:cubicBezTo>
                  <a:pt x="438" y="156"/>
                  <a:pt x="438" y="281"/>
                  <a:pt x="344" y="344"/>
                </a:cubicBezTo>
                <a:cubicBezTo>
                  <a:pt x="281" y="437"/>
                  <a:pt x="156" y="437"/>
                  <a:pt x="63" y="344"/>
                </a:cubicBezTo>
                <a:cubicBezTo>
                  <a:pt x="0" y="281"/>
                  <a:pt x="0" y="156"/>
                  <a:pt x="63" y="62"/>
                </a:cubicBezTo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8@|5FFC:0|FBC:0|LFC:16777215|LBC:16777215"/>
          <p:cNvSpPr>
            <a:spLocks noChangeArrowheads="1"/>
          </p:cNvSpPr>
          <p:nvPr/>
        </p:nvSpPr>
        <p:spPr bwMode="auto">
          <a:xfrm>
            <a:off x="6439216" y="2819249"/>
            <a:ext cx="146472" cy="145044"/>
          </a:xfrm>
          <a:custGeom>
            <a:avLst/>
            <a:gdLst>
              <a:gd name="T0" fmla="*/ 94 w 439"/>
              <a:gd name="T1" fmla="*/ 93 h 438"/>
              <a:gd name="T2" fmla="*/ 94 w 439"/>
              <a:gd name="T3" fmla="*/ 93 h 438"/>
              <a:gd name="T4" fmla="*/ 375 w 439"/>
              <a:gd name="T5" fmla="*/ 93 h 438"/>
              <a:gd name="T6" fmla="*/ 375 w 439"/>
              <a:gd name="T7" fmla="*/ 375 h 438"/>
              <a:gd name="T8" fmla="*/ 94 w 439"/>
              <a:gd name="T9" fmla="*/ 375 h 438"/>
              <a:gd name="T10" fmla="*/ 94 w 439"/>
              <a:gd name="T11" fmla="*/ 93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9" h="438">
                <a:moveTo>
                  <a:pt x="94" y="93"/>
                </a:moveTo>
                <a:lnTo>
                  <a:pt x="94" y="93"/>
                </a:lnTo>
                <a:cubicBezTo>
                  <a:pt x="156" y="0"/>
                  <a:pt x="281" y="0"/>
                  <a:pt x="375" y="93"/>
                </a:cubicBezTo>
                <a:cubicBezTo>
                  <a:pt x="438" y="156"/>
                  <a:pt x="438" y="281"/>
                  <a:pt x="375" y="375"/>
                </a:cubicBezTo>
                <a:cubicBezTo>
                  <a:pt x="281" y="437"/>
                  <a:pt x="156" y="437"/>
                  <a:pt x="94" y="375"/>
                </a:cubicBezTo>
                <a:cubicBezTo>
                  <a:pt x="0" y="281"/>
                  <a:pt x="0" y="156"/>
                  <a:pt x="94" y="93"/>
                </a:cubicBezTo>
              </a:path>
            </a:pathLst>
          </a:custGeom>
          <a:solidFill>
            <a:srgbClr val="DCC075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srgbClr val="DCC07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9@|5FFC:0|FBC:0|LFC:16777215|LBC:16777215"/>
          <p:cNvSpPr>
            <a:spLocks noChangeArrowheads="1"/>
          </p:cNvSpPr>
          <p:nvPr/>
        </p:nvSpPr>
        <p:spPr bwMode="auto">
          <a:xfrm>
            <a:off x="6834690" y="4781018"/>
            <a:ext cx="145007" cy="146510"/>
          </a:xfrm>
          <a:custGeom>
            <a:avLst/>
            <a:gdLst>
              <a:gd name="T0" fmla="*/ 156 w 438"/>
              <a:gd name="T1" fmla="*/ 406 h 439"/>
              <a:gd name="T2" fmla="*/ 156 w 438"/>
              <a:gd name="T3" fmla="*/ 406 h 439"/>
              <a:gd name="T4" fmla="*/ 31 w 438"/>
              <a:gd name="T5" fmla="*/ 125 h 439"/>
              <a:gd name="T6" fmla="*/ 281 w 438"/>
              <a:gd name="T7" fmla="*/ 31 h 439"/>
              <a:gd name="T8" fmla="*/ 406 w 438"/>
              <a:gd name="T9" fmla="*/ 281 h 439"/>
              <a:gd name="T10" fmla="*/ 156 w 438"/>
              <a:gd name="T11" fmla="*/ 406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8" h="439">
                <a:moveTo>
                  <a:pt x="156" y="406"/>
                </a:moveTo>
                <a:lnTo>
                  <a:pt x="156" y="406"/>
                </a:lnTo>
                <a:cubicBezTo>
                  <a:pt x="31" y="344"/>
                  <a:pt x="0" y="250"/>
                  <a:pt x="31" y="125"/>
                </a:cubicBezTo>
                <a:cubicBezTo>
                  <a:pt x="62" y="31"/>
                  <a:pt x="187" y="0"/>
                  <a:pt x="281" y="31"/>
                </a:cubicBezTo>
                <a:cubicBezTo>
                  <a:pt x="406" y="63"/>
                  <a:pt x="437" y="188"/>
                  <a:pt x="406" y="281"/>
                </a:cubicBezTo>
                <a:cubicBezTo>
                  <a:pt x="343" y="406"/>
                  <a:pt x="250" y="438"/>
                  <a:pt x="156" y="406"/>
                </a:cubicBezTo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0@|5FFC:0|FBC:0|LFC:16777215|LBC:16777215"/>
          <p:cNvSpPr>
            <a:spLocks noChangeArrowheads="1"/>
          </p:cNvSpPr>
          <p:nvPr/>
        </p:nvSpPr>
        <p:spPr bwMode="auto">
          <a:xfrm>
            <a:off x="8401938" y="4127583"/>
            <a:ext cx="146472" cy="146510"/>
          </a:xfrm>
          <a:custGeom>
            <a:avLst/>
            <a:gdLst>
              <a:gd name="T0" fmla="*/ 32 w 439"/>
              <a:gd name="T1" fmla="*/ 157 h 439"/>
              <a:gd name="T2" fmla="*/ 32 w 439"/>
              <a:gd name="T3" fmla="*/ 157 h 439"/>
              <a:gd name="T4" fmla="*/ 282 w 439"/>
              <a:gd name="T5" fmla="*/ 32 h 439"/>
              <a:gd name="T6" fmla="*/ 407 w 439"/>
              <a:gd name="T7" fmla="*/ 313 h 439"/>
              <a:gd name="T8" fmla="*/ 157 w 439"/>
              <a:gd name="T9" fmla="*/ 407 h 439"/>
              <a:gd name="T10" fmla="*/ 32 w 439"/>
              <a:gd name="T11" fmla="*/ 157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9" h="439">
                <a:moveTo>
                  <a:pt x="32" y="157"/>
                </a:moveTo>
                <a:lnTo>
                  <a:pt x="32" y="157"/>
                </a:lnTo>
                <a:cubicBezTo>
                  <a:pt x="94" y="63"/>
                  <a:pt x="188" y="0"/>
                  <a:pt x="282" y="32"/>
                </a:cubicBezTo>
                <a:cubicBezTo>
                  <a:pt x="407" y="94"/>
                  <a:pt x="438" y="188"/>
                  <a:pt x="407" y="313"/>
                </a:cubicBezTo>
                <a:cubicBezTo>
                  <a:pt x="375" y="407"/>
                  <a:pt x="250" y="438"/>
                  <a:pt x="157" y="407"/>
                </a:cubicBezTo>
                <a:cubicBezTo>
                  <a:pt x="32" y="375"/>
                  <a:pt x="0" y="250"/>
                  <a:pt x="32" y="157"/>
                </a:cubicBezTo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11@|5FFC:0|FBC:0|LFC:16777215|LBC:16777215"/>
          <p:cNvSpPr>
            <a:spLocks noChangeArrowheads="1"/>
          </p:cNvSpPr>
          <p:nvPr/>
        </p:nvSpPr>
        <p:spPr bwMode="auto">
          <a:xfrm>
            <a:off x="6179959" y="3203105"/>
            <a:ext cx="156725" cy="156765"/>
          </a:xfrm>
          <a:custGeom>
            <a:avLst/>
            <a:gdLst>
              <a:gd name="T0" fmla="*/ 31 w 470"/>
              <a:gd name="T1" fmla="*/ 156 h 470"/>
              <a:gd name="T2" fmla="*/ 31 w 470"/>
              <a:gd name="T3" fmla="*/ 156 h 470"/>
              <a:gd name="T4" fmla="*/ 312 w 470"/>
              <a:gd name="T5" fmla="*/ 63 h 470"/>
              <a:gd name="T6" fmla="*/ 406 w 470"/>
              <a:gd name="T7" fmla="*/ 313 h 470"/>
              <a:gd name="T8" fmla="*/ 156 w 470"/>
              <a:gd name="T9" fmla="*/ 438 h 470"/>
              <a:gd name="T10" fmla="*/ 31 w 470"/>
              <a:gd name="T11" fmla="*/ 156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0" h="470">
                <a:moveTo>
                  <a:pt x="31" y="156"/>
                </a:moveTo>
                <a:lnTo>
                  <a:pt x="31" y="156"/>
                </a:lnTo>
                <a:cubicBezTo>
                  <a:pt x="94" y="63"/>
                  <a:pt x="219" y="0"/>
                  <a:pt x="312" y="63"/>
                </a:cubicBezTo>
                <a:cubicBezTo>
                  <a:pt x="406" y="94"/>
                  <a:pt x="469" y="219"/>
                  <a:pt x="406" y="313"/>
                </a:cubicBezTo>
                <a:cubicBezTo>
                  <a:pt x="375" y="406"/>
                  <a:pt x="250" y="469"/>
                  <a:pt x="156" y="438"/>
                </a:cubicBezTo>
                <a:cubicBezTo>
                  <a:pt x="62" y="375"/>
                  <a:pt x="0" y="281"/>
                  <a:pt x="31" y="156"/>
                </a:cubicBezTo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12@|5FFC:0|FBC:0|LFC:16777215|LBC:16777215"/>
          <p:cNvSpPr>
            <a:spLocks noChangeArrowheads="1"/>
          </p:cNvSpPr>
          <p:nvPr/>
        </p:nvSpPr>
        <p:spPr bwMode="auto">
          <a:xfrm>
            <a:off x="6179959" y="4127583"/>
            <a:ext cx="156725" cy="146510"/>
          </a:xfrm>
          <a:custGeom>
            <a:avLst/>
            <a:gdLst>
              <a:gd name="T0" fmla="*/ 31 w 470"/>
              <a:gd name="T1" fmla="*/ 313 h 439"/>
              <a:gd name="T2" fmla="*/ 31 w 470"/>
              <a:gd name="T3" fmla="*/ 313 h 439"/>
              <a:gd name="T4" fmla="*/ 156 w 470"/>
              <a:gd name="T5" fmla="*/ 32 h 439"/>
              <a:gd name="T6" fmla="*/ 406 w 470"/>
              <a:gd name="T7" fmla="*/ 157 h 439"/>
              <a:gd name="T8" fmla="*/ 312 w 470"/>
              <a:gd name="T9" fmla="*/ 407 h 439"/>
              <a:gd name="T10" fmla="*/ 31 w 470"/>
              <a:gd name="T11" fmla="*/ 313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0" h="439">
                <a:moveTo>
                  <a:pt x="31" y="313"/>
                </a:moveTo>
                <a:lnTo>
                  <a:pt x="31" y="313"/>
                </a:lnTo>
                <a:cubicBezTo>
                  <a:pt x="0" y="188"/>
                  <a:pt x="62" y="94"/>
                  <a:pt x="156" y="32"/>
                </a:cubicBezTo>
                <a:cubicBezTo>
                  <a:pt x="250" y="0"/>
                  <a:pt x="375" y="63"/>
                  <a:pt x="406" y="157"/>
                </a:cubicBezTo>
                <a:cubicBezTo>
                  <a:pt x="469" y="250"/>
                  <a:pt x="406" y="375"/>
                  <a:pt x="312" y="407"/>
                </a:cubicBezTo>
                <a:cubicBezTo>
                  <a:pt x="219" y="438"/>
                  <a:pt x="94" y="407"/>
                  <a:pt x="31" y="313"/>
                </a:cubicBezTo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13@|5FFC:0|FBC:0|LFC:16777215|LBC:16777215"/>
          <p:cNvSpPr>
            <a:spLocks noChangeArrowheads="1"/>
          </p:cNvSpPr>
          <p:nvPr/>
        </p:nvSpPr>
        <p:spPr bwMode="auto">
          <a:xfrm>
            <a:off x="7747209" y="4781018"/>
            <a:ext cx="155261" cy="146510"/>
          </a:xfrm>
          <a:custGeom>
            <a:avLst/>
            <a:gdLst>
              <a:gd name="T0" fmla="*/ 156 w 469"/>
              <a:gd name="T1" fmla="*/ 31 h 439"/>
              <a:gd name="T2" fmla="*/ 156 w 469"/>
              <a:gd name="T3" fmla="*/ 31 h 439"/>
              <a:gd name="T4" fmla="*/ 406 w 469"/>
              <a:gd name="T5" fmla="*/ 125 h 439"/>
              <a:gd name="T6" fmla="*/ 312 w 469"/>
              <a:gd name="T7" fmla="*/ 406 h 439"/>
              <a:gd name="T8" fmla="*/ 62 w 469"/>
              <a:gd name="T9" fmla="*/ 281 h 439"/>
              <a:gd name="T10" fmla="*/ 156 w 469"/>
              <a:gd name="T11" fmla="*/ 31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9" h="439">
                <a:moveTo>
                  <a:pt x="156" y="31"/>
                </a:moveTo>
                <a:lnTo>
                  <a:pt x="156" y="31"/>
                </a:lnTo>
                <a:cubicBezTo>
                  <a:pt x="250" y="0"/>
                  <a:pt x="375" y="31"/>
                  <a:pt x="406" y="125"/>
                </a:cubicBezTo>
                <a:cubicBezTo>
                  <a:pt x="468" y="250"/>
                  <a:pt x="406" y="344"/>
                  <a:pt x="312" y="406"/>
                </a:cubicBezTo>
                <a:cubicBezTo>
                  <a:pt x="218" y="438"/>
                  <a:pt x="93" y="406"/>
                  <a:pt x="62" y="281"/>
                </a:cubicBezTo>
                <a:cubicBezTo>
                  <a:pt x="0" y="188"/>
                  <a:pt x="62" y="63"/>
                  <a:pt x="156" y="31"/>
                </a:cubicBezTo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14@|5FFC:0|FBC:0|LFC:16777215|LBC:16777215"/>
          <p:cNvSpPr>
            <a:spLocks noChangeArrowheads="1"/>
          </p:cNvSpPr>
          <p:nvPr/>
        </p:nvSpPr>
        <p:spPr bwMode="auto">
          <a:xfrm>
            <a:off x="6834690" y="2559926"/>
            <a:ext cx="145007" cy="145045"/>
          </a:xfrm>
          <a:custGeom>
            <a:avLst/>
            <a:gdLst>
              <a:gd name="T0" fmla="*/ 156 w 438"/>
              <a:gd name="T1" fmla="*/ 31 h 438"/>
              <a:gd name="T2" fmla="*/ 156 w 438"/>
              <a:gd name="T3" fmla="*/ 31 h 438"/>
              <a:gd name="T4" fmla="*/ 406 w 438"/>
              <a:gd name="T5" fmla="*/ 156 h 438"/>
              <a:gd name="T6" fmla="*/ 281 w 438"/>
              <a:gd name="T7" fmla="*/ 406 h 438"/>
              <a:gd name="T8" fmla="*/ 31 w 438"/>
              <a:gd name="T9" fmla="*/ 312 h 438"/>
              <a:gd name="T10" fmla="*/ 156 w 438"/>
              <a:gd name="T11" fmla="*/ 31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8" h="438">
                <a:moveTo>
                  <a:pt x="156" y="31"/>
                </a:moveTo>
                <a:lnTo>
                  <a:pt x="156" y="31"/>
                </a:lnTo>
                <a:cubicBezTo>
                  <a:pt x="250" y="0"/>
                  <a:pt x="343" y="31"/>
                  <a:pt x="406" y="156"/>
                </a:cubicBezTo>
                <a:cubicBezTo>
                  <a:pt x="437" y="250"/>
                  <a:pt x="406" y="375"/>
                  <a:pt x="281" y="406"/>
                </a:cubicBezTo>
                <a:cubicBezTo>
                  <a:pt x="187" y="437"/>
                  <a:pt x="62" y="406"/>
                  <a:pt x="31" y="312"/>
                </a:cubicBezTo>
                <a:cubicBezTo>
                  <a:pt x="0" y="187"/>
                  <a:pt x="31" y="93"/>
                  <a:pt x="156" y="31"/>
                </a:cubicBezTo>
              </a:path>
            </a:pathLst>
          </a:custGeom>
          <a:solidFill>
            <a:srgbClr val="DCC075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srgbClr val="DCC07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15@|5FFC:0|FBC:0|LFC:16777215|LBC:16777215"/>
          <p:cNvSpPr>
            <a:spLocks noChangeArrowheads="1"/>
          </p:cNvSpPr>
          <p:nvPr/>
        </p:nvSpPr>
        <p:spPr bwMode="auto">
          <a:xfrm>
            <a:off x="7061721" y="2498392"/>
            <a:ext cx="146472" cy="134789"/>
          </a:xfrm>
          <a:custGeom>
            <a:avLst/>
            <a:gdLst>
              <a:gd name="T0" fmla="*/ 250 w 439"/>
              <a:gd name="T1" fmla="*/ 406 h 407"/>
              <a:gd name="T2" fmla="*/ 250 w 439"/>
              <a:gd name="T3" fmla="*/ 406 h 407"/>
              <a:gd name="T4" fmla="*/ 0 w 439"/>
              <a:gd name="T5" fmla="*/ 250 h 407"/>
              <a:gd name="T6" fmla="*/ 156 w 439"/>
              <a:gd name="T7" fmla="*/ 0 h 407"/>
              <a:gd name="T8" fmla="*/ 406 w 439"/>
              <a:gd name="T9" fmla="*/ 156 h 407"/>
              <a:gd name="T10" fmla="*/ 250 w 439"/>
              <a:gd name="T11" fmla="*/ 406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9" h="407">
                <a:moveTo>
                  <a:pt x="250" y="406"/>
                </a:moveTo>
                <a:lnTo>
                  <a:pt x="250" y="406"/>
                </a:lnTo>
                <a:cubicBezTo>
                  <a:pt x="125" y="406"/>
                  <a:pt x="31" y="344"/>
                  <a:pt x="0" y="250"/>
                </a:cubicBezTo>
                <a:cubicBezTo>
                  <a:pt x="0" y="125"/>
                  <a:pt x="63" y="31"/>
                  <a:pt x="156" y="0"/>
                </a:cubicBezTo>
                <a:cubicBezTo>
                  <a:pt x="281" y="0"/>
                  <a:pt x="375" y="63"/>
                  <a:pt x="406" y="156"/>
                </a:cubicBezTo>
                <a:cubicBezTo>
                  <a:pt x="438" y="281"/>
                  <a:pt x="344" y="375"/>
                  <a:pt x="250" y="406"/>
                </a:cubicBezTo>
              </a:path>
            </a:pathLst>
          </a:custGeom>
          <a:solidFill>
            <a:srgbClr val="DCC075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srgbClr val="DCC07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Freeform 16@|5FFC:0|FBC:0|LFC:16777215|LBC:16777215"/>
          <p:cNvSpPr>
            <a:spLocks noChangeArrowheads="1"/>
          </p:cNvSpPr>
          <p:nvPr/>
        </p:nvSpPr>
        <p:spPr bwMode="auto">
          <a:xfrm>
            <a:off x="7528966" y="4844018"/>
            <a:ext cx="146472" cy="145044"/>
          </a:xfrm>
          <a:custGeom>
            <a:avLst/>
            <a:gdLst>
              <a:gd name="T0" fmla="*/ 250 w 439"/>
              <a:gd name="T1" fmla="*/ 437 h 438"/>
              <a:gd name="T2" fmla="*/ 250 w 439"/>
              <a:gd name="T3" fmla="*/ 437 h 438"/>
              <a:gd name="T4" fmla="*/ 32 w 439"/>
              <a:gd name="T5" fmla="*/ 281 h 438"/>
              <a:gd name="T6" fmla="*/ 188 w 439"/>
              <a:gd name="T7" fmla="*/ 31 h 438"/>
              <a:gd name="T8" fmla="*/ 407 w 439"/>
              <a:gd name="T9" fmla="*/ 187 h 438"/>
              <a:gd name="T10" fmla="*/ 250 w 439"/>
              <a:gd name="T11" fmla="*/ 437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9" h="438">
                <a:moveTo>
                  <a:pt x="250" y="437"/>
                </a:moveTo>
                <a:lnTo>
                  <a:pt x="250" y="437"/>
                </a:lnTo>
                <a:cubicBezTo>
                  <a:pt x="157" y="437"/>
                  <a:pt x="32" y="375"/>
                  <a:pt x="32" y="281"/>
                </a:cubicBezTo>
                <a:cubicBezTo>
                  <a:pt x="0" y="156"/>
                  <a:pt x="63" y="62"/>
                  <a:pt x="188" y="31"/>
                </a:cubicBezTo>
                <a:cubicBezTo>
                  <a:pt x="282" y="0"/>
                  <a:pt x="375" y="93"/>
                  <a:pt x="407" y="187"/>
                </a:cubicBezTo>
                <a:cubicBezTo>
                  <a:pt x="438" y="312"/>
                  <a:pt x="344" y="406"/>
                  <a:pt x="250" y="437"/>
                </a:cubicBezTo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Freeform 17@|5FFC:0|FBC:0|LFC:16777215|LBC:16777215"/>
          <p:cNvSpPr>
            <a:spLocks noChangeArrowheads="1"/>
          </p:cNvSpPr>
          <p:nvPr/>
        </p:nvSpPr>
        <p:spPr bwMode="auto">
          <a:xfrm>
            <a:off x="6118441" y="3909284"/>
            <a:ext cx="146472" cy="134789"/>
          </a:xfrm>
          <a:custGeom>
            <a:avLst/>
            <a:gdLst>
              <a:gd name="T0" fmla="*/ 32 w 439"/>
              <a:gd name="T1" fmla="*/ 250 h 407"/>
              <a:gd name="T2" fmla="*/ 32 w 439"/>
              <a:gd name="T3" fmla="*/ 250 h 407"/>
              <a:gd name="T4" fmla="*/ 188 w 439"/>
              <a:gd name="T5" fmla="*/ 0 h 407"/>
              <a:gd name="T6" fmla="*/ 407 w 439"/>
              <a:gd name="T7" fmla="*/ 156 h 407"/>
              <a:gd name="T8" fmla="*/ 250 w 439"/>
              <a:gd name="T9" fmla="*/ 406 h 407"/>
              <a:gd name="T10" fmla="*/ 32 w 439"/>
              <a:gd name="T11" fmla="*/ 250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9" h="407">
                <a:moveTo>
                  <a:pt x="32" y="250"/>
                </a:moveTo>
                <a:lnTo>
                  <a:pt x="32" y="250"/>
                </a:lnTo>
                <a:cubicBezTo>
                  <a:pt x="0" y="125"/>
                  <a:pt x="63" y="31"/>
                  <a:pt x="188" y="0"/>
                </a:cubicBezTo>
                <a:cubicBezTo>
                  <a:pt x="282" y="0"/>
                  <a:pt x="375" y="63"/>
                  <a:pt x="407" y="156"/>
                </a:cubicBezTo>
                <a:cubicBezTo>
                  <a:pt x="438" y="281"/>
                  <a:pt x="344" y="375"/>
                  <a:pt x="250" y="406"/>
                </a:cubicBezTo>
                <a:cubicBezTo>
                  <a:pt x="157" y="406"/>
                  <a:pt x="32" y="344"/>
                  <a:pt x="32" y="250"/>
                </a:cubicBezTo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18@|5FFC:0|FBC:0|LFC:16777215|LBC:16777215"/>
          <p:cNvSpPr>
            <a:spLocks noChangeArrowheads="1"/>
          </p:cNvSpPr>
          <p:nvPr/>
        </p:nvSpPr>
        <p:spPr bwMode="auto">
          <a:xfrm>
            <a:off x="6626699" y="4666740"/>
            <a:ext cx="145007" cy="146510"/>
          </a:xfrm>
          <a:custGeom>
            <a:avLst/>
            <a:gdLst>
              <a:gd name="T0" fmla="*/ 93 w 438"/>
              <a:gd name="T1" fmla="*/ 375 h 439"/>
              <a:gd name="T2" fmla="*/ 93 w 438"/>
              <a:gd name="T3" fmla="*/ 375 h 439"/>
              <a:gd name="T4" fmla="*/ 62 w 438"/>
              <a:gd name="T5" fmla="*/ 125 h 439"/>
              <a:gd name="T6" fmla="*/ 312 w 438"/>
              <a:gd name="T7" fmla="*/ 63 h 439"/>
              <a:gd name="T8" fmla="*/ 375 w 438"/>
              <a:gd name="T9" fmla="*/ 344 h 439"/>
              <a:gd name="T10" fmla="*/ 93 w 438"/>
              <a:gd name="T11" fmla="*/ 375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8" h="439">
                <a:moveTo>
                  <a:pt x="93" y="375"/>
                </a:moveTo>
                <a:lnTo>
                  <a:pt x="93" y="375"/>
                </a:lnTo>
                <a:cubicBezTo>
                  <a:pt x="0" y="313"/>
                  <a:pt x="0" y="219"/>
                  <a:pt x="62" y="125"/>
                </a:cubicBezTo>
                <a:cubicBezTo>
                  <a:pt x="125" y="32"/>
                  <a:pt x="250" y="0"/>
                  <a:pt x="312" y="63"/>
                </a:cubicBezTo>
                <a:cubicBezTo>
                  <a:pt x="406" y="125"/>
                  <a:pt x="437" y="250"/>
                  <a:pt x="375" y="344"/>
                </a:cubicBezTo>
                <a:cubicBezTo>
                  <a:pt x="312" y="438"/>
                  <a:pt x="187" y="438"/>
                  <a:pt x="93" y="375"/>
                </a:cubicBezTo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Freeform 19@|5FFC:0|FBC:0|LFC:16777215|LBC:16777215"/>
          <p:cNvSpPr>
            <a:spLocks noChangeArrowheads="1"/>
          </p:cNvSpPr>
          <p:nvPr/>
        </p:nvSpPr>
        <p:spPr bwMode="auto">
          <a:xfrm>
            <a:off x="8287691" y="4335628"/>
            <a:ext cx="155261" cy="146510"/>
          </a:xfrm>
          <a:custGeom>
            <a:avLst/>
            <a:gdLst>
              <a:gd name="T0" fmla="*/ 62 w 469"/>
              <a:gd name="T1" fmla="*/ 125 h 439"/>
              <a:gd name="T2" fmla="*/ 62 w 469"/>
              <a:gd name="T3" fmla="*/ 125 h 439"/>
              <a:gd name="T4" fmla="*/ 343 w 469"/>
              <a:gd name="T5" fmla="*/ 63 h 439"/>
              <a:gd name="T6" fmla="*/ 406 w 469"/>
              <a:gd name="T7" fmla="*/ 344 h 439"/>
              <a:gd name="T8" fmla="*/ 125 w 469"/>
              <a:gd name="T9" fmla="*/ 407 h 439"/>
              <a:gd name="T10" fmla="*/ 62 w 469"/>
              <a:gd name="T11" fmla="*/ 125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9" h="439">
                <a:moveTo>
                  <a:pt x="62" y="125"/>
                </a:moveTo>
                <a:lnTo>
                  <a:pt x="62" y="125"/>
                </a:lnTo>
                <a:cubicBezTo>
                  <a:pt x="125" y="32"/>
                  <a:pt x="250" y="0"/>
                  <a:pt x="343" y="63"/>
                </a:cubicBezTo>
                <a:cubicBezTo>
                  <a:pt x="437" y="125"/>
                  <a:pt x="468" y="250"/>
                  <a:pt x="406" y="344"/>
                </a:cubicBezTo>
                <a:cubicBezTo>
                  <a:pt x="343" y="438"/>
                  <a:pt x="218" y="438"/>
                  <a:pt x="125" y="407"/>
                </a:cubicBezTo>
                <a:cubicBezTo>
                  <a:pt x="31" y="344"/>
                  <a:pt x="0" y="219"/>
                  <a:pt x="62" y="125"/>
                </a:cubicBezTo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Freeform 20@|5FFC:0|FBC:0|LFC:16777215|LBC:16777215"/>
          <p:cNvSpPr>
            <a:spLocks noChangeArrowheads="1"/>
          </p:cNvSpPr>
          <p:nvPr/>
        </p:nvSpPr>
        <p:spPr bwMode="auto">
          <a:xfrm>
            <a:off x="6294207" y="2996526"/>
            <a:ext cx="145007" cy="156766"/>
          </a:xfrm>
          <a:custGeom>
            <a:avLst/>
            <a:gdLst>
              <a:gd name="T0" fmla="*/ 62 w 438"/>
              <a:gd name="T1" fmla="*/ 125 h 470"/>
              <a:gd name="T2" fmla="*/ 62 w 438"/>
              <a:gd name="T3" fmla="*/ 125 h 470"/>
              <a:gd name="T4" fmla="*/ 343 w 438"/>
              <a:gd name="T5" fmla="*/ 63 h 470"/>
              <a:gd name="T6" fmla="*/ 375 w 438"/>
              <a:gd name="T7" fmla="*/ 344 h 470"/>
              <a:gd name="T8" fmla="*/ 125 w 438"/>
              <a:gd name="T9" fmla="*/ 406 h 470"/>
              <a:gd name="T10" fmla="*/ 62 w 438"/>
              <a:gd name="T11" fmla="*/ 125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8" h="470">
                <a:moveTo>
                  <a:pt x="62" y="125"/>
                </a:moveTo>
                <a:lnTo>
                  <a:pt x="62" y="125"/>
                </a:lnTo>
                <a:cubicBezTo>
                  <a:pt x="125" y="31"/>
                  <a:pt x="250" y="0"/>
                  <a:pt x="343" y="63"/>
                </a:cubicBezTo>
                <a:cubicBezTo>
                  <a:pt x="437" y="125"/>
                  <a:pt x="437" y="250"/>
                  <a:pt x="375" y="344"/>
                </a:cubicBezTo>
                <a:cubicBezTo>
                  <a:pt x="312" y="438"/>
                  <a:pt x="187" y="469"/>
                  <a:pt x="125" y="406"/>
                </a:cubicBezTo>
                <a:cubicBezTo>
                  <a:pt x="31" y="344"/>
                  <a:pt x="0" y="219"/>
                  <a:pt x="62" y="125"/>
                </a:cubicBezTo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Freeform 21@|5FFC:0|FBC:0|LFC:16777215|LBC:16777215"/>
          <p:cNvSpPr>
            <a:spLocks noChangeArrowheads="1"/>
          </p:cNvSpPr>
          <p:nvPr/>
        </p:nvSpPr>
        <p:spPr bwMode="auto">
          <a:xfrm>
            <a:off x="7061721" y="4844018"/>
            <a:ext cx="146472" cy="145044"/>
          </a:xfrm>
          <a:custGeom>
            <a:avLst/>
            <a:gdLst>
              <a:gd name="T0" fmla="*/ 156 w 439"/>
              <a:gd name="T1" fmla="*/ 437 h 438"/>
              <a:gd name="T2" fmla="*/ 156 w 439"/>
              <a:gd name="T3" fmla="*/ 437 h 438"/>
              <a:gd name="T4" fmla="*/ 0 w 439"/>
              <a:gd name="T5" fmla="*/ 187 h 438"/>
              <a:gd name="T6" fmla="*/ 250 w 439"/>
              <a:gd name="T7" fmla="*/ 31 h 438"/>
              <a:gd name="T8" fmla="*/ 406 w 439"/>
              <a:gd name="T9" fmla="*/ 281 h 438"/>
              <a:gd name="T10" fmla="*/ 156 w 439"/>
              <a:gd name="T11" fmla="*/ 437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9" h="438">
                <a:moveTo>
                  <a:pt x="156" y="437"/>
                </a:moveTo>
                <a:lnTo>
                  <a:pt x="156" y="437"/>
                </a:lnTo>
                <a:cubicBezTo>
                  <a:pt x="63" y="406"/>
                  <a:pt x="0" y="312"/>
                  <a:pt x="0" y="187"/>
                </a:cubicBezTo>
                <a:cubicBezTo>
                  <a:pt x="31" y="93"/>
                  <a:pt x="125" y="0"/>
                  <a:pt x="250" y="31"/>
                </a:cubicBezTo>
                <a:cubicBezTo>
                  <a:pt x="344" y="62"/>
                  <a:pt x="438" y="156"/>
                  <a:pt x="406" y="281"/>
                </a:cubicBezTo>
                <a:cubicBezTo>
                  <a:pt x="375" y="375"/>
                  <a:pt x="281" y="437"/>
                  <a:pt x="156" y="437"/>
                </a:cubicBezTo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Freeform 22@|5FFC:0|FBC:0|LFC:16777215|LBC:16777215"/>
          <p:cNvSpPr>
            <a:spLocks noChangeArrowheads="1"/>
          </p:cNvSpPr>
          <p:nvPr/>
        </p:nvSpPr>
        <p:spPr bwMode="auto">
          <a:xfrm>
            <a:off x="8473710" y="3909284"/>
            <a:ext cx="145007" cy="134789"/>
          </a:xfrm>
          <a:custGeom>
            <a:avLst/>
            <a:gdLst>
              <a:gd name="T0" fmla="*/ 0 w 438"/>
              <a:gd name="T1" fmla="*/ 156 h 407"/>
              <a:gd name="T2" fmla="*/ 0 w 438"/>
              <a:gd name="T3" fmla="*/ 156 h 407"/>
              <a:gd name="T4" fmla="*/ 250 w 438"/>
              <a:gd name="T5" fmla="*/ 0 h 407"/>
              <a:gd name="T6" fmla="*/ 405 w 438"/>
              <a:gd name="T7" fmla="*/ 250 h 407"/>
              <a:gd name="T8" fmla="*/ 156 w 438"/>
              <a:gd name="T9" fmla="*/ 406 h 407"/>
              <a:gd name="T10" fmla="*/ 0 w 438"/>
              <a:gd name="T11" fmla="*/ 156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8" h="407">
                <a:moveTo>
                  <a:pt x="0" y="156"/>
                </a:moveTo>
                <a:lnTo>
                  <a:pt x="0" y="156"/>
                </a:lnTo>
                <a:cubicBezTo>
                  <a:pt x="31" y="63"/>
                  <a:pt x="125" y="0"/>
                  <a:pt x="250" y="0"/>
                </a:cubicBezTo>
                <a:cubicBezTo>
                  <a:pt x="343" y="31"/>
                  <a:pt x="437" y="125"/>
                  <a:pt x="405" y="250"/>
                </a:cubicBezTo>
                <a:cubicBezTo>
                  <a:pt x="374" y="344"/>
                  <a:pt x="281" y="406"/>
                  <a:pt x="156" y="406"/>
                </a:cubicBezTo>
                <a:cubicBezTo>
                  <a:pt x="63" y="375"/>
                  <a:pt x="0" y="281"/>
                  <a:pt x="0" y="156"/>
                </a:cubicBezTo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Freeform 23@|5FFC:0|FBC:0|LFC:16777215|LBC:16777215"/>
          <p:cNvSpPr>
            <a:spLocks noChangeArrowheads="1"/>
          </p:cNvSpPr>
          <p:nvPr/>
        </p:nvSpPr>
        <p:spPr bwMode="auto">
          <a:xfrm>
            <a:off x="6118441" y="3433126"/>
            <a:ext cx="146472" cy="145045"/>
          </a:xfrm>
          <a:custGeom>
            <a:avLst/>
            <a:gdLst>
              <a:gd name="T0" fmla="*/ 32 w 439"/>
              <a:gd name="T1" fmla="*/ 187 h 438"/>
              <a:gd name="T2" fmla="*/ 32 w 439"/>
              <a:gd name="T3" fmla="*/ 187 h 438"/>
              <a:gd name="T4" fmla="*/ 250 w 439"/>
              <a:gd name="T5" fmla="*/ 31 h 438"/>
              <a:gd name="T6" fmla="*/ 407 w 439"/>
              <a:gd name="T7" fmla="*/ 281 h 438"/>
              <a:gd name="T8" fmla="*/ 188 w 439"/>
              <a:gd name="T9" fmla="*/ 437 h 438"/>
              <a:gd name="T10" fmla="*/ 32 w 439"/>
              <a:gd name="T11" fmla="*/ 187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9" h="438">
                <a:moveTo>
                  <a:pt x="32" y="187"/>
                </a:moveTo>
                <a:lnTo>
                  <a:pt x="32" y="187"/>
                </a:lnTo>
                <a:cubicBezTo>
                  <a:pt x="32" y="93"/>
                  <a:pt x="157" y="0"/>
                  <a:pt x="250" y="31"/>
                </a:cubicBezTo>
                <a:cubicBezTo>
                  <a:pt x="344" y="62"/>
                  <a:pt x="438" y="156"/>
                  <a:pt x="407" y="281"/>
                </a:cubicBezTo>
                <a:cubicBezTo>
                  <a:pt x="375" y="375"/>
                  <a:pt x="282" y="437"/>
                  <a:pt x="188" y="437"/>
                </a:cubicBezTo>
                <a:cubicBezTo>
                  <a:pt x="63" y="406"/>
                  <a:pt x="0" y="312"/>
                  <a:pt x="32" y="187"/>
                </a:cubicBezTo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24@|5FFC:0|FBC:0|LFC:16777215|LBC:16777215"/>
          <p:cNvSpPr>
            <a:spLocks noChangeArrowheads="1"/>
          </p:cNvSpPr>
          <p:nvPr/>
        </p:nvSpPr>
        <p:spPr bwMode="auto">
          <a:xfrm>
            <a:off x="6294207" y="4335628"/>
            <a:ext cx="145007" cy="146510"/>
          </a:xfrm>
          <a:custGeom>
            <a:avLst/>
            <a:gdLst>
              <a:gd name="T0" fmla="*/ 62 w 438"/>
              <a:gd name="T1" fmla="*/ 344 h 439"/>
              <a:gd name="T2" fmla="*/ 62 w 438"/>
              <a:gd name="T3" fmla="*/ 344 h 439"/>
              <a:gd name="T4" fmla="*/ 125 w 438"/>
              <a:gd name="T5" fmla="*/ 63 h 439"/>
              <a:gd name="T6" fmla="*/ 375 w 438"/>
              <a:gd name="T7" fmla="*/ 125 h 439"/>
              <a:gd name="T8" fmla="*/ 343 w 438"/>
              <a:gd name="T9" fmla="*/ 407 h 439"/>
              <a:gd name="T10" fmla="*/ 62 w 438"/>
              <a:gd name="T11" fmla="*/ 344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8" h="439">
                <a:moveTo>
                  <a:pt x="62" y="344"/>
                </a:moveTo>
                <a:lnTo>
                  <a:pt x="62" y="344"/>
                </a:lnTo>
                <a:cubicBezTo>
                  <a:pt x="0" y="250"/>
                  <a:pt x="31" y="125"/>
                  <a:pt x="125" y="63"/>
                </a:cubicBezTo>
                <a:cubicBezTo>
                  <a:pt x="187" y="0"/>
                  <a:pt x="312" y="32"/>
                  <a:pt x="375" y="125"/>
                </a:cubicBezTo>
                <a:cubicBezTo>
                  <a:pt x="437" y="219"/>
                  <a:pt x="437" y="344"/>
                  <a:pt x="343" y="407"/>
                </a:cubicBezTo>
                <a:cubicBezTo>
                  <a:pt x="250" y="438"/>
                  <a:pt x="125" y="438"/>
                  <a:pt x="62" y="344"/>
                </a:cubicBezTo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Freeform 25@|5FFC:0|FBC:0|LFC:16777215|LBC:16777215"/>
          <p:cNvSpPr>
            <a:spLocks noChangeArrowheads="1"/>
          </p:cNvSpPr>
          <p:nvPr/>
        </p:nvSpPr>
        <p:spPr bwMode="auto">
          <a:xfrm>
            <a:off x="7955199" y="4666740"/>
            <a:ext cx="155261" cy="146510"/>
          </a:xfrm>
          <a:custGeom>
            <a:avLst/>
            <a:gdLst>
              <a:gd name="T0" fmla="*/ 125 w 469"/>
              <a:gd name="T1" fmla="*/ 63 h 439"/>
              <a:gd name="T2" fmla="*/ 125 w 469"/>
              <a:gd name="T3" fmla="*/ 63 h 439"/>
              <a:gd name="T4" fmla="*/ 406 w 469"/>
              <a:gd name="T5" fmla="*/ 125 h 439"/>
              <a:gd name="T6" fmla="*/ 343 w 469"/>
              <a:gd name="T7" fmla="*/ 375 h 439"/>
              <a:gd name="T8" fmla="*/ 62 w 469"/>
              <a:gd name="T9" fmla="*/ 344 h 439"/>
              <a:gd name="T10" fmla="*/ 125 w 469"/>
              <a:gd name="T11" fmla="*/ 63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9" h="439">
                <a:moveTo>
                  <a:pt x="125" y="63"/>
                </a:moveTo>
                <a:lnTo>
                  <a:pt x="125" y="63"/>
                </a:lnTo>
                <a:cubicBezTo>
                  <a:pt x="218" y="0"/>
                  <a:pt x="343" y="32"/>
                  <a:pt x="406" y="125"/>
                </a:cubicBezTo>
                <a:cubicBezTo>
                  <a:pt x="468" y="219"/>
                  <a:pt x="437" y="313"/>
                  <a:pt x="343" y="375"/>
                </a:cubicBezTo>
                <a:cubicBezTo>
                  <a:pt x="250" y="438"/>
                  <a:pt x="125" y="438"/>
                  <a:pt x="62" y="344"/>
                </a:cubicBezTo>
                <a:cubicBezTo>
                  <a:pt x="0" y="250"/>
                  <a:pt x="31" y="125"/>
                  <a:pt x="125" y="63"/>
                </a:cubicBezTo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26@|5FFC:0|FBC:0|LFC:16777215|LBC:16777215"/>
          <p:cNvSpPr>
            <a:spLocks noChangeArrowheads="1"/>
          </p:cNvSpPr>
          <p:nvPr/>
        </p:nvSpPr>
        <p:spPr bwMode="auto">
          <a:xfrm>
            <a:off x="6626699" y="2674204"/>
            <a:ext cx="145007" cy="146510"/>
          </a:xfrm>
          <a:custGeom>
            <a:avLst/>
            <a:gdLst>
              <a:gd name="T0" fmla="*/ 93 w 438"/>
              <a:gd name="T1" fmla="*/ 63 h 439"/>
              <a:gd name="T2" fmla="*/ 93 w 438"/>
              <a:gd name="T3" fmla="*/ 63 h 439"/>
              <a:gd name="T4" fmla="*/ 375 w 438"/>
              <a:gd name="T5" fmla="*/ 94 h 439"/>
              <a:gd name="T6" fmla="*/ 312 w 438"/>
              <a:gd name="T7" fmla="*/ 375 h 439"/>
              <a:gd name="T8" fmla="*/ 62 w 438"/>
              <a:gd name="T9" fmla="*/ 313 h 439"/>
              <a:gd name="T10" fmla="*/ 93 w 438"/>
              <a:gd name="T11" fmla="*/ 63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8" h="439">
                <a:moveTo>
                  <a:pt x="93" y="63"/>
                </a:moveTo>
                <a:lnTo>
                  <a:pt x="93" y="63"/>
                </a:lnTo>
                <a:cubicBezTo>
                  <a:pt x="187" y="0"/>
                  <a:pt x="312" y="0"/>
                  <a:pt x="375" y="94"/>
                </a:cubicBezTo>
                <a:cubicBezTo>
                  <a:pt x="437" y="188"/>
                  <a:pt x="406" y="313"/>
                  <a:pt x="312" y="375"/>
                </a:cubicBezTo>
                <a:cubicBezTo>
                  <a:pt x="250" y="438"/>
                  <a:pt x="125" y="407"/>
                  <a:pt x="62" y="313"/>
                </a:cubicBezTo>
                <a:cubicBezTo>
                  <a:pt x="0" y="219"/>
                  <a:pt x="0" y="94"/>
                  <a:pt x="93" y="63"/>
                </a:cubicBezTo>
              </a:path>
            </a:pathLst>
          </a:custGeom>
          <a:solidFill>
            <a:srgbClr val="DCC075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srgbClr val="DCC07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Freeform 28@|5FFC:0|FBC:0|LFC:16777215|LBC:16777215"/>
          <p:cNvSpPr>
            <a:spLocks noChangeArrowheads="1"/>
          </p:cNvSpPr>
          <p:nvPr/>
        </p:nvSpPr>
        <p:spPr bwMode="auto">
          <a:xfrm>
            <a:off x="9698215" y="4874785"/>
            <a:ext cx="134754" cy="136255"/>
          </a:xfrm>
          <a:custGeom>
            <a:avLst/>
            <a:gdLst>
              <a:gd name="T0" fmla="*/ 187 w 407"/>
              <a:gd name="T1" fmla="*/ 0 h 408"/>
              <a:gd name="T2" fmla="*/ 187 w 407"/>
              <a:gd name="T3" fmla="*/ 0 h 408"/>
              <a:gd name="T4" fmla="*/ 406 w 407"/>
              <a:gd name="T5" fmla="*/ 219 h 408"/>
              <a:gd name="T6" fmla="*/ 187 w 407"/>
              <a:gd name="T7" fmla="*/ 407 h 408"/>
              <a:gd name="T8" fmla="*/ 0 w 407"/>
              <a:gd name="T9" fmla="*/ 219 h 408"/>
              <a:gd name="T10" fmla="*/ 187 w 407"/>
              <a:gd name="T11" fmla="*/ 0 h 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7" h="408">
                <a:moveTo>
                  <a:pt x="187" y="0"/>
                </a:moveTo>
                <a:lnTo>
                  <a:pt x="187" y="0"/>
                </a:lnTo>
                <a:cubicBezTo>
                  <a:pt x="312" y="0"/>
                  <a:pt x="406" y="94"/>
                  <a:pt x="406" y="219"/>
                </a:cubicBezTo>
                <a:cubicBezTo>
                  <a:pt x="406" y="313"/>
                  <a:pt x="312" y="407"/>
                  <a:pt x="187" y="407"/>
                </a:cubicBezTo>
                <a:cubicBezTo>
                  <a:pt x="93" y="407"/>
                  <a:pt x="0" y="313"/>
                  <a:pt x="0" y="219"/>
                </a:cubicBezTo>
                <a:cubicBezTo>
                  <a:pt x="0" y="94"/>
                  <a:pt x="93" y="0"/>
                  <a:pt x="187" y="0"/>
                </a:cubicBezTo>
              </a:path>
            </a:pathLst>
          </a:custGeom>
          <a:solidFill>
            <a:srgbClr val="DCC075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srgbClr val="DCC07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29@|5FFC:0|FBC:0|LFC:16777215|LBC:16777215"/>
          <p:cNvSpPr>
            <a:spLocks noChangeArrowheads="1"/>
          </p:cNvSpPr>
          <p:nvPr/>
        </p:nvSpPr>
        <p:spPr bwMode="auto">
          <a:xfrm>
            <a:off x="9698215" y="2477880"/>
            <a:ext cx="134754" cy="134789"/>
          </a:xfrm>
          <a:custGeom>
            <a:avLst/>
            <a:gdLst>
              <a:gd name="T0" fmla="*/ 187 w 407"/>
              <a:gd name="T1" fmla="*/ 0 h 407"/>
              <a:gd name="T2" fmla="*/ 187 w 407"/>
              <a:gd name="T3" fmla="*/ 0 h 407"/>
              <a:gd name="T4" fmla="*/ 406 w 407"/>
              <a:gd name="T5" fmla="*/ 187 h 407"/>
              <a:gd name="T6" fmla="*/ 187 w 407"/>
              <a:gd name="T7" fmla="*/ 406 h 407"/>
              <a:gd name="T8" fmla="*/ 0 w 407"/>
              <a:gd name="T9" fmla="*/ 187 h 407"/>
              <a:gd name="T10" fmla="*/ 187 w 407"/>
              <a:gd name="T11" fmla="*/ 0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7" h="407">
                <a:moveTo>
                  <a:pt x="187" y="0"/>
                </a:moveTo>
                <a:lnTo>
                  <a:pt x="187" y="0"/>
                </a:lnTo>
                <a:cubicBezTo>
                  <a:pt x="312" y="0"/>
                  <a:pt x="406" y="93"/>
                  <a:pt x="406" y="187"/>
                </a:cubicBezTo>
                <a:cubicBezTo>
                  <a:pt x="406" y="312"/>
                  <a:pt x="312" y="406"/>
                  <a:pt x="187" y="406"/>
                </a:cubicBezTo>
                <a:cubicBezTo>
                  <a:pt x="93" y="406"/>
                  <a:pt x="0" y="312"/>
                  <a:pt x="0" y="187"/>
                </a:cubicBezTo>
                <a:cubicBezTo>
                  <a:pt x="0" y="93"/>
                  <a:pt x="93" y="0"/>
                  <a:pt x="187" y="0"/>
                </a:cubicBezTo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Freeform 30@|5FFC:0|FBC:0|LFC:16777215|LBC:16777215"/>
          <p:cNvSpPr>
            <a:spLocks noChangeArrowheads="1"/>
          </p:cNvSpPr>
          <p:nvPr/>
        </p:nvSpPr>
        <p:spPr bwMode="auto">
          <a:xfrm>
            <a:off x="10902214" y="3682193"/>
            <a:ext cx="134754" cy="124534"/>
          </a:xfrm>
          <a:custGeom>
            <a:avLst/>
            <a:gdLst>
              <a:gd name="T0" fmla="*/ 406 w 407"/>
              <a:gd name="T1" fmla="*/ 187 h 375"/>
              <a:gd name="T2" fmla="*/ 406 w 407"/>
              <a:gd name="T3" fmla="*/ 187 h 375"/>
              <a:gd name="T4" fmla="*/ 187 w 407"/>
              <a:gd name="T5" fmla="*/ 374 h 375"/>
              <a:gd name="T6" fmla="*/ 0 w 407"/>
              <a:gd name="T7" fmla="*/ 187 h 375"/>
              <a:gd name="T8" fmla="*/ 187 w 407"/>
              <a:gd name="T9" fmla="*/ 0 h 375"/>
              <a:gd name="T10" fmla="*/ 406 w 407"/>
              <a:gd name="T11" fmla="*/ 187 h 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7" h="375">
                <a:moveTo>
                  <a:pt x="406" y="187"/>
                </a:moveTo>
                <a:lnTo>
                  <a:pt x="406" y="187"/>
                </a:lnTo>
                <a:cubicBezTo>
                  <a:pt x="406" y="311"/>
                  <a:pt x="312" y="374"/>
                  <a:pt x="187" y="374"/>
                </a:cubicBezTo>
                <a:cubicBezTo>
                  <a:pt x="93" y="374"/>
                  <a:pt x="0" y="311"/>
                  <a:pt x="0" y="187"/>
                </a:cubicBezTo>
                <a:cubicBezTo>
                  <a:pt x="0" y="93"/>
                  <a:pt x="93" y="0"/>
                  <a:pt x="187" y="0"/>
                </a:cubicBezTo>
                <a:cubicBezTo>
                  <a:pt x="312" y="0"/>
                  <a:pt x="406" y="93"/>
                  <a:pt x="406" y="187"/>
                </a:cubicBezTo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Freeform 31@|5FFC:0|FBC:0|LFC:16777215|LBC:16777215"/>
          <p:cNvSpPr>
            <a:spLocks noChangeArrowheads="1"/>
          </p:cNvSpPr>
          <p:nvPr/>
        </p:nvSpPr>
        <p:spPr bwMode="auto">
          <a:xfrm>
            <a:off x="10538964" y="2819249"/>
            <a:ext cx="145007" cy="145044"/>
          </a:xfrm>
          <a:custGeom>
            <a:avLst/>
            <a:gdLst>
              <a:gd name="T0" fmla="*/ 375 w 438"/>
              <a:gd name="T1" fmla="*/ 93 h 438"/>
              <a:gd name="T2" fmla="*/ 375 w 438"/>
              <a:gd name="T3" fmla="*/ 93 h 438"/>
              <a:gd name="T4" fmla="*/ 375 w 438"/>
              <a:gd name="T5" fmla="*/ 375 h 438"/>
              <a:gd name="T6" fmla="*/ 94 w 438"/>
              <a:gd name="T7" fmla="*/ 375 h 438"/>
              <a:gd name="T8" fmla="*/ 94 w 438"/>
              <a:gd name="T9" fmla="*/ 93 h 438"/>
              <a:gd name="T10" fmla="*/ 375 w 438"/>
              <a:gd name="T11" fmla="*/ 93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8" h="438">
                <a:moveTo>
                  <a:pt x="375" y="93"/>
                </a:moveTo>
                <a:lnTo>
                  <a:pt x="375" y="93"/>
                </a:lnTo>
                <a:cubicBezTo>
                  <a:pt x="437" y="156"/>
                  <a:pt x="437" y="281"/>
                  <a:pt x="375" y="375"/>
                </a:cubicBezTo>
                <a:cubicBezTo>
                  <a:pt x="281" y="437"/>
                  <a:pt x="156" y="437"/>
                  <a:pt x="94" y="375"/>
                </a:cubicBezTo>
                <a:cubicBezTo>
                  <a:pt x="0" y="281"/>
                  <a:pt x="0" y="156"/>
                  <a:pt x="94" y="93"/>
                </a:cubicBezTo>
                <a:cubicBezTo>
                  <a:pt x="156" y="0"/>
                  <a:pt x="281" y="0"/>
                  <a:pt x="375" y="93"/>
                </a:cubicBezTo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Freeform 32@|5FFC:0|FBC:0|LFC:16777215|LBC:16777215"/>
          <p:cNvSpPr>
            <a:spLocks noChangeArrowheads="1"/>
          </p:cNvSpPr>
          <p:nvPr/>
        </p:nvSpPr>
        <p:spPr bwMode="auto">
          <a:xfrm>
            <a:off x="8847213" y="2819249"/>
            <a:ext cx="146472" cy="145044"/>
          </a:xfrm>
          <a:custGeom>
            <a:avLst/>
            <a:gdLst>
              <a:gd name="T0" fmla="*/ 344 w 439"/>
              <a:gd name="T1" fmla="*/ 375 h 438"/>
              <a:gd name="T2" fmla="*/ 344 w 439"/>
              <a:gd name="T3" fmla="*/ 375 h 438"/>
              <a:gd name="T4" fmla="*/ 63 w 439"/>
              <a:gd name="T5" fmla="*/ 375 h 438"/>
              <a:gd name="T6" fmla="*/ 63 w 439"/>
              <a:gd name="T7" fmla="*/ 93 h 438"/>
              <a:gd name="T8" fmla="*/ 344 w 439"/>
              <a:gd name="T9" fmla="*/ 93 h 438"/>
              <a:gd name="T10" fmla="*/ 344 w 439"/>
              <a:gd name="T11" fmla="*/ 375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9" h="438">
                <a:moveTo>
                  <a:pt x="344" y="375"/>
                </a:moveTo>
                <a:lnTo>
                  <a:pt x="344" y="375"/>
                </a:lnTo>
                <a:cubicBezTo>
                  <a:pt x="281" y="437"/>
                  <a:pt x="156" y="437"/>
                  <a:pt x="63" y="375"/>
                </a:cubicBezTo>
                <a:cubicBezTo>
                  <a:pt x="0" y="281"/>
                  <a:pt x="0" y="156"/>
                  <a:pt x="63" y="93"/>
                </a:cubicBezTo>
                <a:cubicBezTo>
                  <a:pt x="156" y="0"/>
                  <a:pt x="281" y="0"/>
                  <a:pt x="344" y="93"/>
                </a:cubicBezTo>
                <a:cubicBezTo>
                  <a:pt x="438" y="156"/>
                  <a:pt x="438" y="281"/>
                  <a:pt x="344" y="375"/>
                </a:cubicBezTo>
              </a:path>
            </a:pathLst>
          </a:custGeom>
          <a:solidFill>
            <a:srgbClr val="DCC075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srgbClr val="DCC07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Freeform 33@|5FFC:0|FBC:0|LFC:16777215|LBC:16777215"/>
          <p:cNvSpPr>
            <a:spLocks noChangeArrowheads="1"/>
          </p:cNvSpPr>
          <p:nvPr/>
        </p:nvSpPr>
        <p:spPr bwMode="auto">
          <a:xfrm>
            <a:off x="10538964" y="4521696"/>
            <a:ext cx="145007" cy="145044"/>
          </a:xfrm>
          <a:custGeom>
            <a:avLst/>
            <a:gdLst>
              <a:gd name="T0" fmla="*/ 375 w 438"/>
              <a:gd name="T1" fmla="*/ 344 h 438"/>
              <a:gd name="T2" fmla="*/ 375 w 438"/>
              <a:gd name="T3" fmla="*/ 344 h 438"/>
              <a:gd name="T4" fmla="*/ 94 w 438"/>
              <a:gd name="T5" fmla="*/ 344 h 438"/>
              <a:gd name="T6" fmla="*/ 94 w 438"/>
              <a:gd name="T7" fmla="*/ 62 h 438"/>
              <a:gd name="T8" fmla="*/ 375 w 438"/>
              <a:gd name="T9" fmla="*/ 62 h 438"/>
              <a:gd name="T10" fmla="*/ 375 w 438"/>
              <a:gd name="T11" fmla="*/ 344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8" h="438">
                <a:moveTo>
                  <a:pt x="375" y="344"/>
                </a:moveTo>
                <a:lnTo>
                  <a:pt x="375" y="344"/>
                </a:lnTo>
                <a:cubicBezTo>
                  <a:pt x="281" y="437"/>
                  <a:pt x="156" y="437"/>
                  <a:pt x="94" y="344"/>
                </a:cubicBezTo>
                <a:cubicBezTo>
                  <a:pt x="0" y="281"/>
                  <a:pt x="0" y="156"/>
                  <a:pt x="94" y="62"/>
                </a:cubicBezTo>
                <a:cubicBezTo>
                  <a:pt x="156" y="0"/>
                  <a:pt x="281" y="0"/>
                  <a:pt x="375" y="62"/>
                </a:cubicBezTo>
                <a:cubicBezTo>
                  <a:pt x="437" y="156"/>
                  <a:pt x="437" y="281"/>
                  <a:pt x="375" y="344"/>
                </a:cubicBezTo>
              </a:path>
            </a:pathLst>
          </a:custGeom>
          <a:solidFill>
            <a:srgbClr val="DCC075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srgbClr val="DCC07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34@|5FFC:0|FBC:0|LFC:16777215|LBC:16777215"/>
          <p:cNvSpPr>
            <a:spLocks noChangeArrowheads="1"/>
          </p:cNvSpPr>
          <p:nvPr/>
        </p:nvSpPr>
        <p:spPr bwMode="auto">
          <a:xfrm>
            <a:off x="10155207" y="2559926"/>
            <a:ext cx="145007" cy="155301"/>
          </a:xfrm>
          <a:custGeom>
            <a:avLst/>
            <a:gdLst>
              <a:gd name="T0" fmla="*/ 281 w 438"/>
              <a:gd name="T1" fmla="*/ 31 h 469"/>
              <a:gd name="T2" fmla="*/ 281 w 438"/>
              <a:gd name="T3" fmla="*/ 31 h 469"/>
              <a:gd name="T4" fmla="*/ 406 w 438"/>
              <a:gd name="T5" fmla="*/ 312 h 469"/>
              <a:gd name="T6" fmla="*/ 125 w 438"/>
              <a:gd name="T7" fmla="*/ 406 h 469"/>
              <a:gd name="T8" fmla="*/ 31 w 438"/>
              <a:gd name="T9" fmla="*/ 156 h 469"/>
              <a:gd name="T10" fmla="*/ 281 w 438"/>
              <a:gd name="T11" fmla="*/ 31 h 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8" h="469">
                <a:moveTo>
                  <a:pt x="281" y="31"/>
                </a:moveTo>
                <a:lnTo>
                  <a:pt x="281" y="31"/>
                </a:lnTo>
                <a:cubicBezTo>
                  <a:pt x="375" y="93"/>
                  <a:pt x="437" y="187"/>
                  <a:pt x="406" y="312"/>
                </a:cubicBezTo>
                <a:cubicBezTo>
                  <a:pt x="343" y="406"/>
                  <a:pt x="250" y="468"/>
                  <a:pt x="125" y="406"/>
                </a:cubicBezTo>
                <a:cubicBezTo>
                  <a:pt x="31" y="375"/>
                  <a:pt x="0" y="250"/>
                  <a:pt x="31" y="156"/>
                </a:cubicBezTo>
                <a:cubicBezTo>
                  <a:pt x="62" y="62"/>
                  <a:pt x="187" y="0"/>
                  <a:pt x="281" y="31"/>
                </a:cubicBezTo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35@|5FFC:0|FBC:0|LFC:16777215|LBC:16777215"/>
          <p:cNvSpPr>
            <a:spLocks noChangeArrowheads="1"/>
          </p:cNvSpPr>
          <p:nvPr/>
        </p:nvSpPr>
        <p:spPr bwMode="auto">
          <a:xfrm>
            <a:off x="8577705" y="3214826"/>
            <a:ext cx="155261" cy="146510"/>
          </a:xfrm>
          <a:custGeom>
            <a:avLst/>
            <a:gdLst>
              <a:gd name="T0" fmla="*/ 437 w 469"/>
              <a:gd name="T1" fmla="*/ 282 h 439"/>
              <a:gd name="T2" fmla="*/ 437 w 469"/>
              <a:gd name="T3" fmla="*/ 282 h 439"/>
              <a:gd name="T4" fmla="*/ 156 w 469"/>
              <a:gd name="T5" fmla="*/ 407 h 439"/>
              <a:gd name="T6" fmla="*/ 62 w 469"/>
              <a:gd name="T7" fmla="*/ 125 h 439"/>
              <a:gd name="T8" fmla="*/ 312 w 469"/>
              <a:gd name="T9" fmla="*/ 32 h 439"/>
              <a:gd name="T10" fmla="*/ 437 w 469"/>
              <a:gd name="T11" fmla="*/ 282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9" h="439">
                <a:moveTo>
                  <a:pt x="437" y="282"/>
                </a:moveTo>
                <a:lnTo>
                  <a:pt x="437" y="282"/>
                </a:lnTo>
                <a:cubicBezTo>
                  <a:pt x="375" y="407"/>
                  <a:pt x="250" y="438"/>
                  <a:pt x="156" y="407"/>
                </a:cubicBezTo>
                <a:cubicBezTo>
                  <a:pt x="62" y="344"/>
                  <a:pt x="0" y="250"/>
                  <a:pt x="62" y="125"/>
                </a:cubicBezTo>
                <a:cubicBezTo>
                  <a:pt x="93" y="32"/>
                  <a:pt x="218" y="0"/>
                  <a:pt x="312" y="32"/>
                </a:cubicBezTo>
                <a:cubicBezTo>
                  <a:pt x="406" y="63"/>
                  <a:pt x="468" y="188"/>
                  <a:pt x="437" y="282"/>
                </a:cubicBezTo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36@|5FFC:0|FBC:0|LFC:16777215|LBC:16777215"/>
          <p:cNvSpPr>
            <a:spLocks noChangeArrowheads="1"/>
          </p:cNvSpPr>
          <p:nvPr/>
        </p:nvSpPr>
        <p:spPr bwMode="auto">
          <a:xfrm>
            <a:off x="10798219" y="4127583"/>
            <a:ext cx="156724" cy="156766"/>
          </a:xfrm>
          <a:custGeom>
            <a:avLst/>
            <a:gdLst>
              <a:gd name="T0" fmla="*/ 406 w 470"/>
              <a:gd name="T1" fmla="*/ 313 h 470"/>
              <a:gd name="T2" fmla="*/ 406 w 470"/>
              <a:gd name="T3" fmla="*/ 313 h 470"/>
              <a:gd name="T4" fmla="*/ 156 w 470"/>
              <a:gd name="T5" fmla="*/ 407 h 470"/>
              <a:gd name="T6" fmla="*/ 31 w 470"/>
              <a:gd name="T7" fmla="*/ 157 h 470"/>
              <a:gd name="T8" fmla="*/ 313 w 470"/>
              <a:gd name="T9" fmla="*/ 32 h 470"/>
              <a:gd name="T10" fmla="*/ 406 w 470"/>
              <a:gd name="T11" fmla="*/ 313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0" h="470">
                <a:moveTo>
                  <a:pt x="406" y="313"/>
                </a:moveTo>
                <a:lnTo>
                  <a:pt x="406" y="313"/>
                </a:lnTo>
                <a:cubicBezTo>
                  <a:pt x="375" y="407"/>
                  <a:pt x="250" y="469"/>
                  <a:pt x="156" y="407"/>
                </a:cubicBezTo>
                <a:cubicBezTo>
                  <a:pt x="63" y="375"/>
                  <a:pt x="0" y="250"/>
                  <a:pt x="31" y="157"/>
                </a:cubicBezTo>
                <a:cubicBezTo>
                  <a:pt x="94" y="63"/>
                  <a:pt x="219" y="0"/>
                  <a:pt x="313" y="32"/>
                </a:cubicBezTo>
                <a:cubicBezTo>
                  <a:pt x="406" y="94"/>
                  <a:pt x="469" y="219"/>
                  <a:pt x="406" y="313"/>
                </a:cubicBezTo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37@|5FFC:0|FBC:0|LFC:16777215|LBC:16777215"/>
          <p:cNvSpPr>
            <a:spLocks noChangeArrowheads="1"/>
          </p:cNvSpPr>
          <p:nvPr/>
        </p:nvSpPr>
        <p:spPr bwMode="auto">
          <a:xfrm>
            <a:off x="10798219" y="3214826"/>
            <a:ext cx="156724" cy="146510"/>
          </a:xfrm>
          <a:custGeom>
            <a:avLst/>
            <a:gdLst>
              <a:gd name="T0" fmla="*/ 406 w 470"/>
              <a:gd name="T1" fmla="*/ 125 h 439"/>
              <a:gd name="T2" fmla="*/ 406 w 470"/>
              <a:gd name="T3" fmla="*/ 125 h 439"/>
              <a:gd name="T4" fmla="*/ 313 w 470"/>
              <a:gd name="T5" fmla="*/ 407 h 439"/>
              <a:gd name="T6" fmla="*/ 31 w 470"/>
              <a:gd name="T7" fmla="*/ 282 h 439"/>
              <a:gd name="T8" fmla="*/ 156 w 470"/>
              <a:gd name="T9" fmla="*/ 32 h 439"/>
              <a:gd name="T10" fmla="*/ 406 w 470"/>
              <a:gd name="T11" fmla="*/ 125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0" h="439">
                <a:moveTo>
                  <a:pt x="406" y="125"/>
                </a:moveTo>
                <a:lnTo>
                  <a:pt x="406" y="125"/>
                </a:lnTo>
                <a:cubicBezTo>
                  <a:pt x="469" y="250"/>
                  <a:pt x="406" y="344"/>
                  <a:pt x="313" y="407"/>
                </a:cubicBezTo>
                <a:cubicBezTo>
                  <a:pt x="219" y="438"/>
                  <a:pt x="94" y="407"/>
                  <a:pt x="31" y="282"/>
                </a:cubicBezTo>
                <a:cubicBezTo>
                  <a:pt x="0" y="188"/>
                  <a:pt x="63" y="63"/>
                  <a:pt x="156" y="32"/>
                </a:cubicBezTo>
                <a:cubicBezTo>
                  <a:pt x="250" y="0"/>
                  <a:pt x="375" y="32"/>
                  <a:pt x="406" y="125"/>
                </a:cubicBezTo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38@|5FFC:0|FBC:0|LFC:16777215|LBC:16777215"/>
          <p:cNvSpPr>
            <a:spLocks noChangeArrowheads="1"/>
          </p:cNvSpPr>
          <p:nvPr/>
        </p:nvSpPr>
        <p:spPr bwMode="auto">
          <a:xfrm>
            <a:off x="9230969" y="2559926"/>
            <a:ext cx="146472" cy="155301"/>
          </a:xfrm>
          <a:custGeom>
            <a:avLst/>
            <a:gdLst>
              <a:gd name="T0" fmla="*/ 313 w 439"/>
              <a:gd name="T1" fmla="*/ 406 h 469"/>
              <a:gd name="T2" fmla="*/ 313 w 439"/>
              <a:gd name="T3" fmla="*/ 406 h 469"/>
              <a:gd name="T4" fmla="*/ 32 w 439"/>
              <a:gd name="T5" fmla="*/ 312 h 469"/>
              <a:gd name="T6" fmla="*/ 157 w 439"/>
              <a:gd name="T7" fmla="*/ 31 h 469"/>
              <a:gd name="T8" fmla="*/ 406 w 439"/>
              <a:gd name="T9" fmla="*/ 156 h 469"/>
              <a:gd name="T10" fmla="*/ 313 w 439"/>
              <a:gd name="T11" fmla="*/ 406 h 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9" h="469">
                <a:moveTo>
                  <a:pt x="313" y="406"/>
                </a:moveTo>
                <a:lnTo>
                  <a:pt x="313" y="406"/>
                </a:lnTo>
                <a:cubicBezTo>
                  <a:pt x="188" y="468"/>
                  <a:pt x="94" y="406"/>
                  <a:pt x="32" y="312"/>
                </a:cubicBezTo>
                <a:cubicBezTo>
                  <a:pt x="0" y="187"/>
                  <a:pt x="63" y="93"/>
                  <a:pt x="157" y="31"/>
                </a:cubicBezTo>
                <a:cubicBezTo>
                  <a:pt x="250" y="0"/>
                  <a:pt x="375" y="62"/>
                  <a:pt x="406" y="156"/>
                </a:cubicBezTo>
                <a:cubicBezTo>
                  <a:pt x="438" y="250"/>
                  <a:pt x="406" y="375"/>
                  <a:pt x="313" y="406"/>
                </a:cubicBezTo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39@|5FFC:0|FBC:0|LFC:16777215|LBC:16777215"/>
          <p:cNvSpPr>
            <a:spLocks noChangeArrowheads="1"/>
          </p:cNvSpPr>
          <p:nvPr/>
        </p:nvSpPr>
        <p:spPr bwMode="auto">
          <a:xfrm>
            <a:off x="10155207" y="4781018"/>
            <a:ext cx="145007" cy="146510"/>
          </a:xfrm>
          <a:custGeom>
            <a:avLst/>
            <a:gdLst>
              <a:gd name="T0" fmla="*/ 281 w 438"/>
              <a:gd name="T1" fmla="*/ 406 h 439"/>
              <a:gd name="T2" fmla="*/ 281 w 438"/>
              <a:gd name="T3" fmla="*/ 406 h 439"/>
              <a:gd name="T4" fmla="*/ 31 w 438"/>
              <a:gd name="T5" fmla="*/ 281 h 439"/>
              <a:gd name="T6" fmla="*/ 125 w 438"/>
              <a:gd name="T7" fmla="*/ 31 h 439"/>
              <a:gd name="T8" fmla="*/ 406 w 438"/>
              <a:gd name="T9" fmla="*/ 156 h 439"/>
              <a:gd name="T10" fmla="*/ 281 w 438"/>
              <a:gd name="T11" fmla="*/ 406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8" h="439">
                <a:moveTo>
                  <a:pt x="281" y="406"/>
                </a:moveTo>
                <a:lnTo>
                  <a:pt x="281" y="406"/>
                </a:lnTo>
                <a:cubicBezTo>
                  <a:pt x="187" y="438"/>
                  <a:pt x="62" y="406"/>
                  <a:pt x="31" y="281"/>
                </a:cubicBezTo>
                <a:cubicBezTo>
                  <a:pt x="0" y="188"/>
                  <a:pt x="31" y="63"/>
                  <a:pt x="125" y="31"/>
                </a:cubicBezTo>
                <a:cubicBezTo>
                  <a:pt x="250" y="0"/>
                  <a:pt x="343" y="31"/>
                  <a:pt x="406" y="156"/>
                </a:cubicBezTo>
                <a:cubicBezTo>
                  <a:pt x="437" y="250"/>
                  <a:pt x="375" y="344"/>
                  <a:pt x="281" y="406"/>
                </a:cubicBezTo>
              </a:path>
            </a:pathLst>
          </a:custGeom>
          <a:solidFill>
            <a:srgbClr val="DCC075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srgbClr val="DCC07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0@|5FFC:0|FBC:0|LFC:16777215|LBC:16777215"/>
          <p:cNvSpPr>
            <a:spLocks noChangeArrowheads="1"/>
          </p:cNvSpPr>
          <p:nvPr/>
        </p:nvSpPr>
        <p:spPr bwMode="auto">
          <a:xfrm>
            <a:off x="9926711" y="4854273"/>
            <a:ext cx="146472" cy="134789"/>
          </a:xfrm>
          <a:custGeom>
            <a:avLst/>
            <a:gdLst>
              <a:gd name="T0" fmla="*/ 188 w 439"/>
              <a:gd name="T1" fmla="*/ 0 h 407"/>
              <a:gd name="T2" fmla="*/ 188 w 439"/>
              <a:gd name="T3" fmla="*/ 0 h 407"/>
              <a:gd name="T4" fmla="*/ 406 w 439"/>
              <a:gd name="T5" fmla="*/ 156 h 407"/>
              <a:gd name="T6" fmla="*/ 250 w 439"/>
              <a:gd name="T7" fmla="*/ 406 h 407"/>
              <a:gd name="T8" fmla="*/ 31 w 439"/>
              <a:gd name="T9" fmla="*/ 250 h 407"/>
              <a:gd name="T10" fmla="*/ 188 w 439"/>
              <a:gd name="T11" fmla="*/ 0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9" h="407">
                <a:moveTo>
                  <a:pt x="188" y="0"/>
                </a:moveTo>
                <a:lnTo>
                  <a:pt x="188" y="0"/>
                </a:lnTo>
                <a:cubicBezTo>
                  <a:pt x="281" y="0"/>
                  <a:pt x="406" y="62"/>
                  <a:pt x="406" y="156"/>
                </a:cubicBezTo>
                <a:cubicBezTo>
                  <a:pt x="438" y="281"/>
                  <a:pt x="375" y="375"/>
                  <a:pt x="250" y="406"/>
                </a:cubicBezTo>
                <a:cubicBezTo>
                  <a:pt x="156" y="406"/>
                  <a:pt x="31" y="344"/>
                  <a:pt x="31" y="250"/>
                </a:cubicBezTo>
                <a:cubicBezTo>
                  <a:pt x="0" y="125"/>
                  <a:pt x="63" y="31"/>
                  <a:pt x="188" y="0"/>
                </a:cubicBezTo>
              </a:path>
            </a:pathLst>
          </a:custGeom>
          <a:solidFill>
            <a:srgbClr val="DCC075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srgbClr val="DCC07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Freeform 41@|5FFC:0|FBC:0|LFC:16777215|LBC:16777215"/>
          <p:cNvSpPr>
            <a:spLocks noChangeArrowheads="1"/>
          </p:cNvSpPr>
          <p:nvPr/>
        </p:nvSpPr>
        <p:spPr bwMode="auto">
          <a:xfrm>
            <a:off x="9459466" y="2498392"/>
            <a:ext cx="145007" cy="146510"/>
          </a:xfrm>
          <a:custGeom>
            <a:avLst/>
            <a:gdLst>
              <a:gd name="T0" fmla="*/ 187 w 438"/>
              <a:gd name="T1" fmla="*/ 0 h 439"/>
              <a:gd name="T2" fmla="*/ 187 w 438"/>
              <a:gd name="T3" fmla="*/ 0 h 439"/>
              <a:gd name="T4" fmla="*/ 406 w 438"/>
              <a:gd name="T5" fmla="*/ 156 h 439"/>
              <a:gd name="T6" fmla="*/ 250 w 438"/>
              <a:gd name="T7" fmla="*/ 406 h 439"/>
              <a:gd name="T8" fmla="*/ 31 w 438"/>
              <a:gd name="T9" fmla="*/ 250 h 439"/>
              <a:gd name="T10" fmla="*/ 187 w 438"/>
              <a:gd name="T11" fmla="*/ 0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8" h="439">
                <a:moveTo>
                  <a:pt x="187" y="0"/>
                </a:moveTo>
                <a:lnTo>
                  <a:pt x="187" y="0"/>
                </a:lnTo>
                <a:cubicBezTo>
                  <a:pt x="281" y="0"/>
                  <a:pt x="375" y="63"/>
                  <a:pt x="406" y="156"/>
                </a:cubicBezTo>
                <a:cubicBezTo>
                  <a:pt x="437" y="281"/>
                  <a:pt x="375" y="375"/>
                  <a:pt x="250" y="406"/>
                </a:cubicBezTo>
                <a:cubicBezTo>
                  <a:pt x="156" y="438"/>
                  <a:pt x="31" y="344"/>
                  <a:pt x="31" y="250"/>
                </a:cubicBezTo>
                <a:cubicBezTo>
                  <a:pt x="0" y="125"/>
                  <a:pt x="62" y="31"/>
                  <a:pt x="187" y="0"/>
                </a:cubicBezTo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Freeform 42@|5FFC:0|FBC:0|LFC:16777215|LBC:16777215"/>
          <p:cNvSpPr>
            <a:spLocks noChangeArrowheads="1"/>
          </p:cNvSpPr>
          <p:nvPr/>
        </p:nvSpPr>
        <p:spPr bwMode="auto">
          <a:xfrm>
            <a:off x="10871455" y="3443382"/>
            <a:ext cx="145007" cy="134789"/>
          </a:xfrm>
          <a:custGeom>
            <a:avLst/>
            <a:gdLst>
              <a:gd name="T0" fmla="*/ 406 w 438"/>
              <a:gd name="T1" fmla="*/ 156 h 407"/>
              <a:gd name="T2" fmla="*/ 406 w 438"/>
              <a:gd name="T3" fmla="*/ 156 h 407"/>
              <a:gd name="T4" fmla="*/ 250 w 438"/>
              <a:gd name="T5" fmla="*/ 406 h 407"/>
              <a:gd name="T6" fmla="*/ 31 w 438"/>
              <a:gd name="T7" fmla="*/ 250 h 407"/>
              <a:gd name="T8" fmla="*/ 187 w 438"/>
              <a:gd name="T9" fmla="*/ 0 h 407"/>
              <a:gd name="T10" fmla="*/ 406 w 438"/>
              <a:gd name="T11" fmla="*/ 156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8" h="407">
                <a:moveTo>
                  <a:pt x="406" y="156"/>
                </a:moveTo>
                <a:lnTo>
                  <a:pt x="406" y="156"/>
                </a:lnTo>
                <a:cubicBezTo>
                  <a:pt x="437" y="281"/>
                  <a:pt x="375" y="375"/>
                  <a:pt x="250" y="406"/>
                </a:cubicBezTo>
                <a:cubicBezTo>
                  <a:pt x="156" y="406"/>
                  <a:pt x="31" y="344"/>
                  <a:pt x="31" y="250"/>
                </a:cubicBezTo>
                <a:cubicBezTo>
                  <a:pt x="0" y="125"/>
                  <a:pt x="62" y="31"/>
                  <a:pt x="187" y="0"/>
                </a:cubicBezTo>
                <a:cubicBezTo>
                  <a:pt x="281" y="0"/>
                  <a:pt x="375" y="62"/>
                  <a:pt x="406" y="156"/>
                </a:cubicBezTo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Freeform 43@|5FFC:0|FBC:0|LFC:16777215|LBC:16777215"/>
          <p:cNvSpPr>
            <a:spLocks noChangeArrowheads="1"/>
          </p:cNvSpPr>
          <p:nvPr/>
        </p:nvSpPr>
        <p:spPr bwMode="auto">
          <a:xfrm>
            <a:off x="10352944" y="2674204"/>
            <a:ext cx="156724" cy="146510"/>
          </a:xfrm>
          <a:custGeom>
            <a:avLst/>
            <a:gdLst>
              <a:gd name="T0" fmla="*/ 344 w 470"/>
              <a:gd name="T1" fmla="*/ 63 h 439"/>
              <a:gd name="T2" fmla="*/ 344 w 470"/>
              <a:gd name="T3" fmla="*/ 63 h 439"/>
              <a:gd name="T4" fmla="*/ 407 w 470"/>
              <a:gd name="T5" fmla="*/ 313 h 439"/>
              <a:gd name="T6" fmla="*/ 125 w 470"/>
              <a:gd name="T7" fmla="*/ 375 h 439"/>
              <a:gd name="T8" fmla="*/ 63 w 470"/>
              <a:gd name="T9" fmla="*/ 94 h 439"/>
              <a:gd name="T10" fmla="*/ 344 w 470"/>
              <a:gd name="T11" fmla="*/ 63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0" h="439">
                <a:moveTo>
                  <a:pt x="344" y="63"/>
                </a:moveTo>
                <a:lnTo>
                  <a:pt x="344" y="63"/>
                </a:lnTo>
                <a:cubicBezTo>
                  <a:pt x="438" y="125"/>
                  <a:pt x="469" y="250"/>
                  <a:pt x="407" y="313"/>
                </a:cubicBezTo>
                <a:cubicBezTo>
                  <a:pt x="344" y="407"/>
                  <a:pt x="219" y="438"/>
                  <a:pt x="125" y="375"/>
                </a:cubicBezTo>
                <a:cubicBezTo>
                  <a:pt x="32" y="313"/>
                  <a:pt x="0" y="188"/>
                  <a:pt x="63" y="94"/>
                </a:cubicBezTo>
                <a:cubicBezTo>
                  <a:pt x="125" y="0"/>
                  <a:pt x="250" y="0"/>
                  <a:pt x="344" y="63"/>
                </a:cubicBezTo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Freeform 44@|5FFC:0|FBC:0|LFC:16777215|LBC:16777215"/>
          <p:cNvSpPr>
            <a:spLocks noChangeArrowheads="1"/>
          </p:cNvSpPr>
          <p:nvPr/>
        </p:nvSpPr>
        <p:spPr bwMode="auto">
          <a:xfrm>
            <a:off x="8691953" y="3006782"/>
            <a:ext cx="156724" cy="146510"/>
          </a:xfrm>
          <a:custGeom>
            <a:avLst/>
            <a:gdLst>
              <a:gd name="T0" fmla="*/ 407 w 470"/>
              <a:gd name="T1" fmla="*/ 313 h 439"/>
              <a:gd name="T2" fmla="*/ 407 w 470"/>
              <a:gd name="T3" fmla="*/ 313 h 439"/>
              <a:gd name="T4" fmla="*/ 125 w 470"/>
              <a:gd name="T5" fmla="*/ 375 h 439"/>
              <a:gd name="T6" fmla="*/ 63 w 470"/>
              <a:gd name="T7" fmla="*/ 94 h 439"/>
              <a:gd name="T8" fmla="*/ 344 w 470"/>
              <a:gd name="T9" fmla="*/ 63 h 439"/>
              <a:gd name="T10" fmla="*/ 407 w 470"/>
              <a:gd name="T11" fmla="*/ 313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0" h="439">
                <a:moveTo>
                  <a:pt x="407" y="313"/>
                </a:moveTo>
                <a:lnTo>
                  <a:pt x="407" y="313"/>
                </a:lnTo>
                <a:cubicBezTo>
                  <a:pt x="344" y="407"/>
                  <a:pt x="219" y="438"/>
                  <a:pt x="125" y="375"/>
                </a:cubicBezTo>
                <a:cubicBezTo>
                  <a:pt x="32" y="313"/>
                  <a:pt x="0" y="188"/>
                  <a:pt x="63" y="94"/>
                </a:cubicBezTo>
                <a:cubicBezTo>
                  <a:pt x="125" y="0"/>
                  <a:pt x="250" y="0"/>
                  <a:pt x="344" y="63"/>
                </a:cubicBezTo>
                <a:cubicBezTo>
                  <a:pt x="438" y="125"/>
                  <a:pt x="469" y="219"/>
                  <a:pt x="407" y="313"/>
                </a:cubicBezTo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Freeform 45@|5FFC:0|FBC:0|LFC:16777215|LBC:16777215"/>
          <p:cNvSpPr>
            <a:spLocks noChangeArrowheads="1"/>
          </p:cNvSpPr>
          <p:nvPr/>
        </p:nvSpPr>
        <p:spPr bwMode="auto">
          <a:xfrm>
            <a:off x="10683971" y="4335628"/>
            <a:ext cx="156724" cy="156766"/>
          </a:xfrm>
          <a:custGeom>
            <a:avLst/>
            <a:gdLst>
              <a:gd name="T0" fmla="*/ 407 w 470"/>
              <a:gd name="T1" fmla="*/ 344 h 470"/>
              <a:gd name="T2" fmla="*/ 407 w 470"/>
              <a:gd name="T3" fmla="*/ 344 h 470"/>
              <a:gd name="T4" fmla="*/ 125 w 470"/>
              <a:gd name="T5" fmla="*/ 407 h 470"/>
              <a:gd name="T6" fmla="*/ 63 w 470"/>
              <a:gd name="T7" fmla="*/ 125 h 470"/>
              <a:gd name="T8" fmla="*/ 344 w 470"/>
              <a:gd name="T9" fmla="*/ 63 h 470"/>
              <a:gd name="T10" fmla="*/ 407 w 470"/>
              <a:gd name="T11" fmla="*/ 344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0" h="470">
                <a:moveTo>
                  <a:pt x="407" y="344"/>
                </a:moveTo>
                <a:lnTo>
                  <a:pt x="407" y="344"/>
                </a:lnTo>
                <a:cubicBezTo>
                  <a:pt x="344" y="438"/>
                  <a:pt x="219" y="469"/>
                  <a:pt x="125" y="407"/>
                </a:cubicBezTo>
                <a:cubicBezTo>
                  <a:pt x="32" y="344"/>
                  <a:pt x="0" y="219"/>
                  <a:pt x="63" y="125"/>
                </a:cubicBezTo>
                <a:cubicBezTo>
                  <a:pt x="125" y="32"/>
                  <a:pt x="250" y="0"/>
                  <a:pt x="344" y="63"/>
                </a:cubicBezTo>
                <a:cubicBezTo>
                  <a:pt x="438" y="125"/>
                  <a:pt x="469" y="250"/>
                  <a:pt x="407" y="344"/>
                </a:cubicBezTo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Freeform 46@|5FFC:0|FBC:0|LFC:16777215|LBC:16777215"/>
          <p:cNvSpPr>
            <a:spLocks noChangeArrowheads="1"/>
          </p:cNvSpPr>
          <p:nvPr/>
        </p:nvSpPr>
        <p:spPr bwMode="auto">
          <a:xfrm>
            <a:off x="9926711" y="2498392"/>
            <a:ext cx="146472" cy="146510"/>
          </a:xfrm>
          <a:custGeom>
            <a:avLst/>
            <a:gdLst>
              <a:gd name="T0" fmla="*/ 250 w 439"/>
              <a:gd name="T1" fmla="*/ 0 h 439"/>
              <a:gd name="T2" fmla="*/ 250 w 439"/>
              <a:gd name="T3" fmla="*/ 0 h 439"/>
              <a:gd name="T4" fmla="*/ 406 w 439"/>
              <a:gd name="T5" fmla="*/ 250 h 439"/>
              <a:gd name="T6" fmla="*/ 188 w 439"/>
              <a:gd name="T7" fmla="*/ 406 h 439"/>
              <a:gd name="T8" fmla="*/ 31 w 439"/>
              <a:gd name="T9" fmla="*/ 156 h 439"/>
              <a:gd name="T10" fmla="*/ 250 w 439"/>
              <a:gd name="T11" fmla="*/ 0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9" h="439">
                <a:moveTo>
                  <a:pt x="250" y="0"/>
                </a:moveTo>
                <a:lnTo>
                  <a:pt x="250" y="0"/>
                </a:lnTo>
                <a:cubicBezTo>
                  <a:pt x="375" y="31"/>
                  <a:pt x="438" y="125"/>
                  <a:pt x="406" y="250"/>
                </a:cubicBezTo>
                <a:cubicBezTo>
                  <a:pt x="406" y="344"/>
                  <a:pt x="281" y="438"/>
                  <a:pt x="188" y="406"/>
                </a:cubicBezTo>
                <a:cubicBezTo>
                  <a:pt x="63" y="375"/>
                  <a:pt x="0" y="281"/>
                  <a:pt x="31" y="156"/>
                </a:cubicBezTo>
                <a:cubicBezTo>
                  <a:pt x="31" y="63"/>
                  <a:pt x="156" y="0"/>
                  <a:pt x="250" y="0"/>
                </a:cubicBezTo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Freeform 47@|5FFC:0|FBC:0|LFC:16777215|LBC:16777215"/>
          <p:cNvSpPr>
            <a:spLocks noChangeArrowheads="1"/>
          </p:cNvSpPr>
          <p:nvPr/>
        </p:nvSpPr>
        <p:spPr bwMode="auto">
          <a:xfrm>
            <a:off x="8516187" y="3443382"/>
            <a:ext cx="145007" cy="134789"/>
          </a:xfrm>
          <a:custGeom>
            <a:avLst/>
            <a:gdLst>
              <a:gd name="T0" fmla="*/ 405 w 438"/>
              <a:gd name="T1" fmla="*/ 250 h 407"/>
              <a:gd name="T2" fmla="*/ 405 w 438"/>
              <a:gd name="T3" fmla="*/ 250 h 407"/>
              <a:gd name="T4" fmla="*/ 187 w 438"/>
              <a:gd name="T5" fmla="*/ 406 h 407"/>
              <a:gd name="T6" fmla="*/ 31 w 438"/>
              <a:gd name="T7" fmla="*/ 156 h 407"/>
              <a:gd name="T8" fmla="*/ 249 w 438"/>
              <a:gd name="T9" fmla="*/ 0 h 407"/>
              <a:gd name="T10" fmla="*/ 405 w 438"/>
              <a:gd name="T11" fmla="*/ 250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8" h="407">
                <a:moveTo>
                  <a:pt x="405" y="250"/>
                </a:moveTo>
                <a:lnTo>
                  <a:pt x="405" y="250"/>
                </a:lnTo>
                <a:cubicBezTo>
                  <a:pt x="405" y="344"/>
                  <a:pt x="280" y="406"/>
                  <a:pt x="187" y="406"/>
                </a:cubicBezTo>
                <a:cubicBezTo>
                  <a:pt x="63" y="375"/>
                  <a:pt x="0" y="281"/>
                  <a:pt x="31" y="156"/>
                </a:cubicBezTo>
                <a:cubicBezTo>
                  <a:pt x="63" y="62"/>
                  <a:pt x="156" y="0"/>
                  <a:pt x="249" y="0"/>
                </a:cubicBezTo>
                <a:cubicBezTo>
                  <a:pt x="374" y="31"/>
                  <a:pt x="437" y="125"/>
                  <a:pt x="405" y="250"/>
                </a:cubicBezTo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Freeform 48@|5FFC:0|FBC:0|LFC:16777215|LBC:16777215"/>
          <p:cNvSpPr>
            <a:spLocks noChangeArrowheads="1"/>
          </p:cNvSpPr>
          <p:nvPr/>
        </p:nvSpPr>
        <p:spPr bwMode="auto">
          <a:xfrm>
            <a:off x="10871455" y="3909284"/>
            <a:ext cx="145007" cy="146510"/>
          </a:xfrm>
          <a:custGeom>
            <a:avLst/>
            <a:gdLst>
              <a:gd name="T0" fmla="*/ 406 w 438"/>
              <a:gd name="T1" fmla="*/ 250 h 439"/>
              <a:gd name="T2" fmla="*/ 406 w 438"/>
              <a:gd name="T3" fmla="*/ 250 h 439"/>
              <a:gd name="T4" fmla="*/ 187 w 438"/>
              <a:gd name="T5" fmla="*/ 406 h 439"/>
              <a:gd name="T6" fmla="*/ 31 w 438"/>
              <a:gd name="T7" fmla="*/ 156 h 439"/>
              <a:gd name="T8" fmla="*/ 250 w 438"/>
              <a:gd name="T9" fmla="*/ 0 h 439"/>
              <a:gd name="T10" fmla="*/ 406 w 438"/>
              <a:gd name="T11" fmla="*/ 250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8" h="439">
                <a:moveTo>
                  <a:pt x="406" y="250"/>
                </a:moveTo>
                <a:lnTo>
                  <a:pt x="406" y="250"/>
                </a:lnTo>
                <a:cubicBezTo>
                  <a:pt x="375" y="344"/>
                  <a:pt x="281" y="438"/>
                  <a:pt x="187" y="406"/>
                </a:cubicBezTo>
                <a:cubicBezTo>
                  <a:pt x="62" y="375"/>
                  <a:pt x="0" y="281"/>
                  <a:pt x="31" y="156"/>
                </a:cubicBezTo>
                <a:cubicBezTo>
                  <a:pt x="31" y="63"/>
                  <a:pt x="156" y="0"/>
                  <a:pt x="250" y="0"/>
                </a:cubicBezTo>
                <a:cubicBezTo>
                  <a:pt x="375" y="31"/>
                  <a:pt x="437" y="125"/>
                  <a:pt x="406" y="250"/>
                </a:cubicBezTo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Freeform 49@|5FFC:0|FBC:0|LFC:16777215|LBC:16777215"/>
          <p:cNvSpPr>
            <a:spLocks noChangeArrowheads="1"/>
          </p:cNvSpPr>
          <p:nvPr/>
        </p:nvSpPr>
        <p:spPr bwMode="auto">
          <a:xfrm>
            <a:off x="10683971" y="3006782"/>
            <a:ext cx="156724" cy="146510"/>
          </a:xfrm>
          <a:custGeom>
            <a:avLst/>
            <a:gdLst>
              <a:gd name="T0" fmla="*/ 407 w 470"/>
              <a:gd name="T1" fmla="*/ 94 h 439"/>
              <a:gd name="T2" fmla="*/ 407 w 470"/>
              <a:gd name="T3" fmla="*/ 94 h 439"/>
              <a:gd name="T4" fmla="*/ 344 w 470"/>
              <a:gd name="T5" fmla="*/ 375 h 439"/>
              <a:gd name="T6" fmla="*/ 63 w 470"/>
              <a:gd name="T7" fmla="*/ 313 h 439"/>
              <a:gd name="T8" fmla="*/ 125 w 470"/>
              <a:gd name="T9" fmla="*/ 63 h 439"/>
              <a:gd name="T10" fmla="*/ 407 w 470"/>
              <a:gd name="T11" fmla="*/ 94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0" h="439">
                <a:moveTo>
                  <a:pt x="407" y="94"/>
                </a:moveTo>
                <a:lnTo>
                  <a:pt x="407" y="94"/>
                </a:lnTo>
                <a:cubicBezTo>
                  <a:pt x="469" y="188"/>
                  <a:pt x="438" y="313"/>
                  <a:pt x="344" y="375"/>
                </a:cubicBezTo>
                <a:cubicBezTo>
                  <a:pt x="250" y="438"/>
                  <a:pt x="125" y="407"/>
                  <a:pt x="63" y="313"/>
                </a:cubicBezTo>
                <a:cubicBezTo>
                  <a:pt x="0" y="219"/>
                  <a:pt x="32" y="125"/>
                  <a:pt x="125" y="63"/>
                </a:cubicBezTo>
                <a:cubicBezTo>
                  <a:pt x="219" y="0"/>
                  <a:pt x="344" y="0"/>
                  <a:pt x="407" y="94"/>
                </a:cubicBezTo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Freeform 50@|5FFC:0|FBC:0|LFC:16777215|LBC:16777215"/>
          <p:cNvSpPr>
            <a:spLocks noChangeArrowheads="1"/>
          </p:cNvSpPr>
          <p:nvPr/>
        </p:nvSpPr>
        <p:spPr bwMode="auto">
          <a:xfrm>
            <a:off x="9024444" y="2674204"/>
            <a:ext cx="146472" cy="146510"/>
          </a:xfrm>
          <a:custGeom>
            <a:avLst/>
            <a:gdLst>
              <a:gd name="T0" fmla="*/ 344 w 439"/>
              <a:gd name="T1" fmla="*/ 375 h 439"/>
              <a:gd name="T2" fmla="*/ 344 w 439"/>
              <a:gd name="T3" fmla="*/ 375 h 439"/>
              <a:gd name="T4" fmla="*/ 63 w 439"/>
              <a:gd name="T5" fmla="*/ 313 h 439"/>
              <a:gd name="T6" fmla="*/ 125 w 439"/>
              <a:gd name="T7" fmla="*/ 63 h 439"/>
              <a:gd name="T8" fmla="*/ 407 w 439"/>
              <a:gd name="T9" fmla="*/ 94 h 439"/>
              <a:gd name="T10" fmla="*/ 344 w 439"/>
              <a:gd name="T11" fmla="*/ 375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9" h="439">
                <a:moveTo>
                  <a:pt x="344" y="375"/>
                </a:moveTo>
                <a:lnTo>
                  <a:pt x="344" y="375"/>
                </a:lnTo>
                <a:cubicBezTo>
                  <a:pt x="250" y="438"/>
                  <a:pt x="125" y="407"/>
                  <a:pt x="63" y="313"/>
                </a:cubicBezTo>
                <a:cubicBezTo>
                  <a:pt x="0" y="250"/>
                  <a:pt x="32" y="125"/>
                  <a:pt x="125" y="63"/>
                </a:cubicBezTo>
                <a:cubicBezTo>
                  <a:pt x="219" y="0"/>
                  <a:pt x="344" y="0"/>
                  <a:pt x="407" y="94"/>
                </a:cubicBezTo>
                <a:cubicBezTo>
                  <a:pt x="438" y="188"/>
                  <a:pt x="438" y="313"/>
                  <a:pt x="344" y="375"/>
                </a:cubicBezTo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Freeform 51@|5FFC:0|FBC:0|LFC:16777215|LBC:16777215"/>
          <p:cNvSpPr>
            <a:spLocks noChangeArrowheads="1"/>
          </p:cNvSpPr>
          <p:nvPr/>
        </p:nvSpPr>
        <p:spPr bwMode="auto">
          <a:xfrm>
            <a:off x="10352944" y="4666740"/>
            <a:ext cx="156724" cy="156766"/>
          </a:xfrm>
          <a:custGeom>
            <a:avLst/>
            <a:gdLst>
              <a:gd name="T0" fmla="*/ 344 w 470"/>
              <a:gd name="T1" fmla="*/ 407 h 470"/>
              <a:gd name="T2" fmla="*/ 344 w 470"/>
              <a:gd name="T3" fmla="*/ 407 h 470"/>
              <a:gd name="T4" fmla="*/ 63 w 470"/>
              <a:gd name="T5" fmla="*/ 344 h 470"/>
              <a:gd name="T6" fmla="*/ 125 w 470"/>
              <a:gd name="T7" fmla="*/ 63 h 470"/>
              <a:gd name="T8" fmla="*/ 407 w 470"/>
              <a:gd name="T9" fmla="*/ 125 h 470"/>
              <a:gd name="T10" fmla="*/ 344 w 470"/>
              <a:gd name="T11" fmla="*/ 407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0" h="470">
                <a:moveTo>
                  <a:pt x="344" y="407"/>
                </a:moveTo>
                <a:lnTo>
                  <a:pt x="344" y="407"/>
                </a:lnTo>
                <a:cubicBezTo>
                  <a:pt x="250" y="469"/>
                  <a:pt x="125" y="438"/>
                  <a:pt x="63" y="344"/>
                </a:cubicBezTo>
                <a:cubicBezTo>
                  <a:pt x="0" y="250"/>
                  <a:pt x="32" y="125"/>
                  <a:pt x="125" y="63"/>
                </a:cubicBezTo>
                <a:cubicBezTo>
                  <a:pt x="219" y="0"/>
                  <a:pt x="344" y="32"/>
                  <a:pt x="407" y="125"/>
                </a:cubicBezTo>
                <a:cubicBezTo>
                  <a:pt x="469" y="219"/>
                  <a:pt x="438" y="344"/>
                  <a:pt x="344" y="407"/>
                </a:cubicBezTo>
              </a:path>
            </a:pathLst>
          </a:custGeom>
          <a:solidFill>
            <a:srgbClr val="DCC075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sz="900" dirty="0">
              <a:solidFill>
                <a:srgbClr val="DCC07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Oval 7"/>
          <p:cNvSpPr/>
          <p:nvPr/>
        </p:nvSpPr>
        <p:spPr>
          <a:xfrm>
            <a:off x="8611800" y="4562781"/>
            <a:ext cx="747475" cy="747669"/>
          </a:xfrm>
          <a:prstGeom prst="ellipse">
            <a:avLst/>
          </a:prstGeom>
          <a:noFill/>
          <a:ln>
            <a:solidFill>
              <a:srgbClr val="DCC07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 defTabSz="913765"/>
            <a:endParaRPr lang="en-US" sz="900" dirty="0">
              <a:solidFill>
                <a:srgbClr val="DCC07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Oval 8"/>
          <p:cNvSpPr/>
          <p:nvPr/>
        </p:nvSpPr>
        <p:spPr>
          <a:xfrm>
            <a:off x="7755519" y="2143666"/>
            <a:ext cx="747475" cy="747669"/>
          </a:xfrm>
          <a:prstGeom prst="ellipse">
            <a:avLst/>
          </a:prstGeom>
          <a:noFill/>
          <a:ln>
            <a:solidFill>
              <a:srgbClr val="DCC07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 defTabSz="913765"/>
            <a:endParaRPr lang="en-US" sz="900" dirty="0">
              <a:solidFill>
                <a:srgbClr val="DCC07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3" name="Group 4698"/>
          <p:cNvGrpSpPr/>
          <p:nvPr/>
        </p:nvGrpSpPr>
        <p:grpSpPr bwMode="auto">
          <a:xfrm>
            <a:off x="7901616" y="2270583"/>
            <a:ext cx="450732" cy="441797"/>
            <a:chOff x="5427663" y="4046537"/>
            <a:chExt cx="395287" cy="387350"/>
          </a:xfrm>
          <a:solidFill>
            <a:srgbClr val="DCC075"/>
          </a:solidFill>
        </p:grpSpPr>
        <p:sp>
          <p:nvSpPr>
            <p:cNvPr id="64" name="Freeform 418@|5FFC:0|FBC:0|LFC:16777215|LBC:16777215"/>
            <p:cNvSpPr>
              <a:spLocks noChangeArrowheads="1"/>
            </p:cNvSpPr>
            <p:nvPr/>
          </p:nvSpPr>
          <p:spPr bwMode="auto">
            <a:xfrm>
              <a:off x="5635625" y="4046537"/>
              <a:ext cx="187325" cy="184150"/>
            </a:xfrm>
            <a:custGeom>
              <a:avLst/>
              <a:gdLst>
                <a:gd name="T0" fmla="*/ 301 w 520"/>
                <a:gd name="T1" fmla="*/ 75 h 511"/>
                <a:gd name="T2" fmla="*/ 444 w 520"/>
                <a:gd name="T3" fmla="*/ 217 h 511"/>
                <a:gd name="T4" fmla="*/ 394 w 520"/>
                <a:gd name="T5" fmla="*/ 267 h 511"/>
                <a:gd name="T6" fmla="*/ 327 w 520"/>
                <a:gd name="T7" fmla="*/ 200 h 511"/>
                <a:gd name="T8" fmla="*/ 301 w 520"/>
                <a:gd name="T9" fmla="*/ 225 h 511"/>
                <a:gd name="T10" fmla="*/ 368 w 520"/>
                <a:gd name="T11" fmla="*/ 292 h 511"/>
                <a:gd name="T12" fmla="*/ 335 w 520"/>
                <a:gd name="T13" fmla="*/ 326 h 511"/>
                <a:gd name="T14" fmla="*/ 293 w 520"/>
                <a:gd name="T15" fmla="*/ 275 h 511"/>
                <a:gd name="T16" fmla="*/ 268 w 520"/>
                <a:gd name="T17" fmla="*/ 309 h 511"/>
                <a:gd name="T18" fmla="*/ 310 w 520"/>
                <a:gd name="T19" fmla="*/ 351 h 511"/>
                <a:gd name="T20" fmla="*/ 268 w 520"/>
                <a:gd name="T21" fmla="*/ 393 h 511"/>
                <a:gd name="T22" fmla="*/ 201 w 520"/>
                <a:gd name="T23" fmla="*/ 326 h 511"/>
                <a:gd name="T24" fmla="*/ 168 w 520"/>
                <a:gd name="T25" fmla="*/ 351 h 511"/>
                <a:gd name="T26" fmla="*/ 243 w 520"/>
                <a:gd name="T27" fmla="*/ 418 h 511"/>
                <a:gd name="T28" fmla="*/ 209 w 520"/>
                <a:gd name="T29" fmla="*/ 443 h 511"/>
                <a:gd name="T30" fmla="*/ 168 w 520"/>
                <a:gd name="T31" fmla="*/ 401 h 511"/>
                <a:gd name="T32" fmla="*/ 134 w 520"/>
                <a:gd name="T33" fmla="*/ 426 h 511"/>
                <a:gd name="T34" fmla="*/ 218 w 520"/>
                <a:gd name="T35" fmla="*/ 510 h 511"/>
                <a:gd name="T36" fmla="*/ 519 w 520"/>
                <a:gd name="T37" fmla="*/ 217 h 511"/>
                <a:gd name="T38" fmla="*/ 301 w 520"/>
                <a:gd name="T39" fmla="*/ 0 h 511"/>
                <a:gd name="T40" fmla="*/ 0 w 520"/>
                <a:gd name="T41" fmla="*/ 292 h 511"/>
                <a:gd name="T42" fmla="*/ 34 w 520"/>
                <a:gd name="T43" fmla="*/ 334 h 511"/>
                <a:gd name="T44" fmla="*/ 301 w 520"/>
                <a:gd name="T45" fmla="*/ 75 h 511"/>
                <a:gd name="T46" fmla="*/ 301 w 520"/>
                <a:gd name="T47" fmla="*/ 75 h 511"/>
                <a:gd name="T48" fmla="*/ 301 w 520"/>
                <a:gd name="T49" fmla="*/ 75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0" h="511">
                  <a:moveTo>
                    <a:pt x="301" y="75"/>
                  </a:moveTo>
                  <a:lnTo>
                    <a:pt x="444" y="217"/>
                  </a:lnTo>
                  <a:lnTo>
                    <a:pt x="394" y="267"/>
                  </a:lnTo>
                  <a:lnTo>
                    <a:pt x="327" y="200"/>
                  </a:lnTo>
                  <a:lnTo>
                    <a:pt x="301" y="225"/>
                  </a:lnTo>
                  <a:lnTo>
                    <a:pt x="368" y="292"/>
                  </a:lnTo>
                  <a:lnTo>
                    <a:pt x="335" y="326"/>
                  </a:lnTo>
                  <a:lnTo>
                    <a:pt x="293" y="275"/>
                  </a:lnTo>
                  <a:lnTo>
                    <a:pt x="268" y="309"/>
                  </a:lnTo>
                  <a:lnTo>
                    <a:pt x="310" y="351"/>
                  </a:lnTo>
                  <a:lnTo>
                    <a:pt x="268" y="393"/>
                  </a:lnTo>
                  <a:lnTo>
                    <a:pt x="201" y="326"/>
                  </a:lnTo>
                  <a:lnTo>
                    <a:pt x="168" y="351"/>
                  </a:lnTo>
                  <a:lnTo>
                    <a:pt x="243" y="418"/>
                  </a:lnTo>
                  <a:lnTo>
                    <a:pt x="209" y="443"/>
                  </a:lnTo>
                  <a:lnTo>
                    <a:pt x="168" y="401"/>
                  </a:lnTo>
                  <a:lnTo>
                    <a:pt x="134" y="426"/>
                  </a:lnTo>
                  <a:lnTo>
                    <a:pt x="218" y="510"/>
                  </a:lnTo>
                  <a:lnTo>
                    <a:pt x="519" y="217"/>
                  </a:lnTo>
                  <a:lnTo>
                    <a:pt x="301" y="0"/>
                  </a:lnTo>
                  <a:lnTo>
                    <a:pt x="0" y="292"/>
                  </a:lnTo>
                  <a:lnTo>
                    <a:pt x="34" y="334"/>
                  </a:lnTo>
                  <a:lnTo>
                    <a:pt x="301" y="75"/>
                  </a:lnTo>
                  <a:close/>
                  <a:moveTo>
                    <a:pt x="301" y="75"/>
                  </a:moveTo>
                  <a:lnTo>
                    <a:pt x="301" y="7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3765">
                <a:defRPr/>
              </a:pPr>
              <a:endParaRPr lang="en-US" sz="900" dirty="0">
                <a:solidFill>
                  <a:srgbClr val="DCC07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419@|5FFC:0|FBC:0|LFC:16777215|LBC:16777215"/>
            <p:cNvSpPr>
              <a:spLocks noChangeArrowheads="1"/>
            </p:cNvSpPr>
            <p:nvPr/>
          </p:nvSpPr>
          <p:spPr bwMode="auto">
            <a:xfrm>
              <a:off x="5635625" y="4046537"/>
              <a:ext cx="187325" cy="184150"/>
            </a:xfrm>
            <a:custGeom>
              <a:avLst/>
              <a:gdLst>
                <a:gd name="T0" fmla="*/ 301 w 520"/>
                <a:gd name="T1" fmla="*/ 75 h 511"/>
                <a:gd name="T2" fmla="*/ 444 w 520"/>
                <a:gd name="T3" fmla="*/ 217 h 511"/>
                <a:gd name="T4" fmla="*/ 394 w 520"/>
                <a:gd name="T5" fmla="*/ 267 h 511"/>
                <a:gd name="T6" fmla="*/ 327 w 520"/>
                <a:gd name="T7" fmla="*/ 200 h 511"/>
                <a:gd name="T8" fmla="*/ 301 w 520"/>
                <a:gd name="T9" fmla="*/ 225 h 511"/>
                <a:gd name="T10" fmla="*/ 368 w 520"/>
                <a:gd name="T11" fmla="*/ 292 h 511"/>
                <a:gd name="T12" fmla="*/ 335 w 520"/>
                <a:gd name="T13" fmla="*/ 326 h 511"/>
                <a:gd name="T14" fmla="*/ 293 w 520"/>
                <a:gd name="T15" fmla="*/ 275 h 511"/>
                <a:gd name="T16" fmla="*/ 268 w 520"/>
                <a:gd name="T17" fmla="*/ 309 h 511"/>
                <a:gd name="T18" fmla="*/ 310 w 520"/>
                <a:gd name="T19" fmla="*/ 351 h 511"/>
                <a:gd name="T20" fmla="*/ 268 w 520"/>
                <a:gd name="T21" fmla="*/ 393 h 511"/>
                <a:gd name="T22" fmla="*/ 201 w 520"/>
                <a:gd name="T23" fmla="*/ 326 h 511"/>
                <a:gd name="T24" fmla="*/ 168 w 520"/>
                <a:gd name="T25" fmla="*/ 351 h 511"/>
                <a:gd name="T26" fmla="*/ 243 w 520"/>
                <a:gd name="T27" fmla="*/ 418 h 511"/>
                <a:gd name="T28" fmla="*/ 209 w 520"/>
                <a:gd name="T29" fmla="*/ 443 h 511"/>
                <a:gd name="T30" fmla="*/ 168 w 520"/>
                <a:gd name="T31" fmla="*/ 401 h 511"/>
                <a:gd name="T32" fmla="*/ 134 w 520"/>
                <a:gd name="T33" fmla="*/ 426 h 511"/>
                <a:gd name="T34" fmla="*/ 218 w 520"/>
                <a:gd name="T35" fmla="*/ 510 h 511"/>
                <a:gd name="T36" fmla="*/ 519 w 520"/>
                <a:gd name="T37" fmla="*/ 217 h 511"/>
                <a:gd name="T38" fmla="*/ 301 w 520"/>
                <a:gd name="T39" fmla="*/ 0 h 511"/>
                <a:gd name="T40" fmla="*/ 0 w 520"/>
                <a:gd name="T41" fmla="*/ 292 h 511"/>
                <a:gd name="T42" fmla="*/ 34 w 520"/>
                <a:gd name="T43" fmla="*/ 334 h 511"/>
                <a:gd name="T44" fmla="*/ 301 w 520"/>
                <a:gd name="T45" fmla="*/ 75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20" h="511">
                  <a:moveTo>
                    <a:pt x="301" y="75"/>
                  </a:moveTo>
                  <a:lnTo>
                    <a:pt x="444" y="217"/>
                  </a:lnTo>
                  <a:lnTo>
                    <a:pt x="394" y="267"/>
                  </a:lnTo>
                  <a:lnTo>
                    <a:pt x="327" y="200"/>
                  </a:lnTo>
                  <a:lnTo>
                    <a:pt x="301" y="225"/>
                  </a:lnTo>
                  <a:lnTo>
                    <a:pt x="368" y="292"/>
                  </a:lnTo>
                  <a:lnTo>
                    <a:pt x="335" y="326"/>
                  </a:lnTo>
                  <a:lnTo>
                    <a:pt x="293" y="275"/>
                  </a:lnTo>
                  <a:lnTo>
                    <a:pt x="268" y="309"/>
                  </a:lnTo>
                  <a:lnTo>
                    <a:pt x="310" y="351"/>
                  </a:lnTo>
                  <a:lnTo>
                    <a:pt x="268" y="393"/>
                  </a:lnTo>
                  <a:lnTo>
                    <a:pt x="201" y="326"/>
                  </a:lnTo>
                  <a:lnTo>
                    <a:pt x="168" y="351"/>
                  </a:lnTo>
                  <a:lnTo>
                    <a:pt x="243" y="418"/>
                  </a:lnTo>
                  <a:lnTo>
                    <a:pt x="209" y="443"/>
                  </a:lnTo>
                  <a:lnTo>
                    <a:pt x="168" y="401"/>
                  </a:lnTo>
                  <a:lnTo>
                    <a:pt x="134" y="426"/>
                  </a:lnTo>
                  <a:lnTo>
                    <a:pt x="218" y="510"/>
                  </a:lnTo>
                  <a:lnTo>
                    <a:pt x="519" y="217"/>
                  </a:lnTo>
                  <a:lnTo>
                    <a:pt x="301" y="0"/>
                  </a:lnTo>
                  <a:lnTo>
                    <a:pt x="0" y="292"/>
                  </a:lnTo>
                  <a:lnTo>
                    <a:pt x="34" y="334"/>
                  </a:lnTo>
                  <a:lnTo>
                    <a:pt x="301" y="75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3765">
                <a:defRPr/>
              </a:pPr>
              <a:endParaRPr lang="en-US" sz="900" dirty="0">
                <a:solidFill>
                  <a:srgbClr val="DCC07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420@|5FFC:0|FBC:0|LFC:16777215|LBC:16777215"/>
            <p:cNvSpPr>
              <a:spLocks noChangeArrowheads="1"/>
            </p:cNvSpPr>
            <p:nvPr/>
          </p:nvSpPr>
          <p:spPr bwMode="auto">
            <a:xfrm>
              <a:off x="5743575" y="4073524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3765">
                <a:defRPr/>
              </a:pPr>
              <a:endParaRPr lang="en-US" sz="900" dirty="0">
                <a:solidFill>
                  <a:srgbClr val="DCC07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421@|5FFC:0|FBC:0|LFC:16777215|LBC:16777215"/>
            <p:cNvSpPr>
              <a:spLocks noChangeArrowheads="1"/>
            </p:cNvSpPr>
            <p:nvPr/>
          </p:nvSpPr>
          <p:spPr bwMode="auto">
            <a:xfrm>
              <a:off x="5427663" y="4229099"/>
              <a:ext cx="204787" cy="204788"/>
            </a:xfrm>
            <a:custGeom>
              <a:avLst/>
              <a:gdLst>
                <a:gd name="T0" fmla="*/ 451 w 569"/>
                <a:gd name="T1" fmla="*/ 158 h 569"/>
                <a:gd name="T2" fmla="*/ 501 w 569"/>
                <a:gd name="T3" fmla="*/ 209 h 569"/>
                <a:gd name="T4" fmla="*/ 468 w 569"/>
                <a:gd name="T5" fmla="*/ 251 h 569"/>
                <a:gd name="T6" fmla="*/ 393 w 569"/>
                <a:gd name="T7" fmla="*/ 175 h 569"/>
                <a:gd name="T8" fmla="*/ 368 w 569"/>
                <a:gd name="T9" fmla="*/ 200 h 569"/>
                <a:gd name="T10" fmla="*/ 443 w 569"/>
                <a:gd name="T11" fmla="*/ 275 h 569"/>
                <a:gd name="T12" fmla="*/ 409 w 569"/>
                <a:gd name="T13" fmla="*/ 309 h 569"/>
                <a:gd name="T14" fmla="*/ 359 w 569"/>
                <a:gd name="T15" fmla="*/ 251 h 569"/>
                <a:gd name="T16" fmla="*/ 334 w 569"/>
                <a:gd name="T17" fmla="*/ 284 h 569"/>
                <a:gd name="T18" fmla="*/ 384 w 569"/>
                <a:gd name="T19" fmla="*/ 334 h 569"/>
                <a:gd name="T20" fmla="*/ 342 w 569"/>
                <a:gd name="T21" fmla="*/ 376 h 569"/>
                <a:gd name="T22" fmla="*/ 267 w 569"/>
                <a:gd name="T23" fmla="*/ 301 h 569"/>
                <a:gd name="T24" fmla="*/ 234 w 569"/>
                <a:gd name="T25" fmla="*/ 326 h 569"/>
                <a:gd name="T26" fmla="*/ 309 w 569"/>
                <a:gd name="T27" fmla="*/ 401 h 569"/>
                <a:gd name="T28" fmla="*/ 284 w 569"/>
                <a:gd name="T29" fmla="*/ 434 h 569"/>
                <a:gd name="T30" fmla="*/ 234 w 569"/>
                <a:gd name="T31" fmla="*/ 376 h 569"/>
                <a:gd name="T32" fmla="*/ 200 w 569"/>
                <a:gd name="T33" fmla="*/ 409 h 569"/>
                <a:gd name="T34" fmla="*/ 250 w 569"/>
                <a:gd name="T35" fmla="*/ 459 h 569"/>
                <a:gd name="T36" fmla="*/ 217 w 569"/>
                <a:gd name="T37" fmla="*/ 493 h 569"/>
                <a:gd name="T38" fmla="*/ 75 w 569"/>
                <a:gd name="T39" fmla="*/ 351 h 569"/>
                <a:gd name="T40" fmla="*/ 393 w 569"/>
                <a:gd name="T41" fmla="*/ 41 h 569"/>
                <a:gd name="T42" fmla="*/ 351 w 569"/>
                <a:gd name="T43" fmla="*/ 0 h 569"/>
                <a:gd name="T44" fmla="*/ 0 w 569"/>
                <a:gd name="T45" fmla="*/ 351 h 569"/>
                <a:gd name="T46" fmla="*/ 217 w 569"/>
                <a:gd name="T47" fmla="*/ 568 h 569"/>
                <a:gd name="T48" fmla="*/ 568 w 569"/>
                <a:gd name="T49" fmla="*/ 225 h 569"/>
                <a:gd name="T50" fmla="*/ 484 w 569"/>
                <a:gd name="T51" fmla="*/ 133 h 569"/>
                <a:gd name="T52" fmla="*/ 451 w 569"/>
                <a:gd name="T53" fmla="*/ 158 h 569"/>
                <a:gd name="T54" fmla="*/ 451 w 569"/>
                <a:gd name="T55" fmla="*/ 158 h 569"/>
                <a:gd name="T56" fmla="*/ 451 w 569"/>
                <a:gd name="T57" fmla="*/ 158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9" h="569">
                  <a:moveTo>
                    <a:pt x="451" y="158"/>
                  </a:moveTo>
                  <a:lnTo>
                    <a:pt x="501" y="209"/>
                  </a:lnTo>
                  <a:lnTo>
                    <a:pt x="468" y="251"/>
                  </a:lnTo>
                  <a:lnTo>
                    <a:pt x="393" y="175"/>
                  </a:lnTo>
                  <a:lnTo>
                    <a:pt x="368" y="200"/>
                  </a:lnTo>
                  <a:lnTo>
                    <a:pt x="443" y="275"/>
                  </a:lnTo>
                  <a:lnTo>
                    <a:pt x="409" y="309"/>
                  </a:lnTo>
                  <a:lnTo>
                    <a:pt x="359" y="251"/>
                  </a:lnTo>
                  <a:lnTo>
                    <a:pt x="334" y="284"/>
                  </a:lnTo>
                  <a:lnTo>
                    <a:pt x="384" y="334"/>
                  </a:lnTo>
                  <a:lnTo>
                    <a:pt x="342" y="376"/>
                  </a:lnTo>
                  <a:lnTo>
                    <a:pt x="267" y="301"/>
                  </a:lnTo>
                  <a:lnTo>
                    <a:pt x="234" y="326"/>
                  </a:lnTo>
                  <a:lnTo>
                    <a:pt x="309" y="401"/>
                  </a:lnTo>
                  <a:lnTo>
                    <a:pt x="284" y="434"/>
                  </a:lnTo>
                  <a:lnTo>
                    <a:pt x="234" y="376"/>
                  </a:lnTo>
                  <a:lnTo>
                    <a:pt x="200" y="409"/>
                  </a:lnTo>
                  <a:lnTo>
                    <a:pt x="250" y="459"/>
                  </a:lnTo>
                  <a:lnTo>
                    <a:pt x="217" y="493"/>
                  </a:lnTo>
                  <a:lnTo>
                    <a:pt x="75" y="351"/>
                  </a:lnTo>
                  <a:lnTo>
                    <a:pt x="393" y="41"/>
                  </a:lnTo>
                  <a:lnTo>
                    <a:pt x="351" y="0"/>
                  </a:lnTo>
                  <a:lnTo>
                    <a:pt x="0" y="351"/>
                  </a:lnTo>
                  <a:lnTo>
                    <a:pt x="217" y="568"/>
                  </a:lnTo>
                  <a:lnTo>
                    <a:pt x="568" y="225"/>
                  </a:lnTo>
                  <a:lnTo>
                    <a:pt x="484" y="133"/>
                  </a:lnTo>
                  <a:lnTo>
                    <a:pt x="451" y="158"/>
                  </a:lnTo>
                  <a:close/>
                  <a:moveTo>
                    <a:pt x="451" y="158"/>
                  </a:moveTo>
                  <a:lnTo>
                    <a:pt x="451" y="15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3765">
                <a:defRPr/>
              </a:pPr>
              <a:endParaRPr lang="en-US" sz="900" dirty="0">
                <a:solidFill>
                  <a:srgbClr val="DCC07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Freeform 422@|5FFC:0|FBC:0|LFC:16777215|LBC:16777215"/>
            <p:cNvSpPr>
              <a:spLocks noChangeArrowheads="1"/>
            </p:cNvSpPr>
            <p:nvPr/>
          </p:nvSpPr>
          <p:spPr bwMode="auto">
            <a:xfrm>
              <a:off x="5427663" y="4229099"/>
              <a:ext cx="204787" cy="204788"/>
            </a:xfrm>
            <a:custGeom>
              <a:avLst/>
              <a:gdLst>
                <a:gd name="T0" fmla="*/ 451 w 569"/>
                <a:gd name="T1" fmla="*/ 158 h 569"/>
                <a:gd name="T2" fmla="*/ 501 w 569"/>
                <a:gd name="T3" fmla="*/ 209 h 569"/>
                <a:gd name="T4" fmla="*/ 468 w 569"/>
                <a:gd name="T5" fmla="*/ 251 h 569"/>
                <a:gd name="T6" fmla="*/ 393 w 569"/>
                <a:gd name="T7" fmla="*/ 175 h 569"/>
                <a:gd name="T8" fmla="*/ 368 w 569"/>
                <a:gd name="T9" fmla="*/ 200 h 569"/>
                <a:gd name="T10" fmla="*/ 443 w 569"/>
                <a:gd name="T11" fmla="*/ 275 h 569"/>
                <a:gd name="T12" fmla="*/ 409 w 569"/>
                <a:gd name="T13" fmla="*/ 309 h 569"/>
                <a:gd name="T14" fmla="*/ 359 w 569"/>
                <a:gd name="T15" fmla="*/ 251 h 569"/>
                <a:gd name="T16" fmla="*/ 334 w 569"/>
                <a:gd name="T17" fmla="*/ 284 h 569"/>
                <a:gd name="T18" fmla="*/ 384 w 569"/>
                <a:gd name="T19" fmla="*/ 334 h 569"/>
                <a:gd name="T20" fmla="*/ 342 w 569"/>
                <a:gd name="T21" fmla="*/ 376 h 569"/>
                <a:gd name="T22" fmla="*/ 267 w 569"/>
                <a:gd name="T23" fmla="*/ 301 h 569"/>
                <a:gd name="T24" fmla="*/ 234 w 569"/>
                <a:gd name="T25" fmla="*/ 326 h 569"/>
                <a:gd name="T26" fmla="*/ 309 w 569"/>
                <a:gd name="T27" fmla="*/ 401 h 569"/>
                <a:gd name="T28" fmla="*/ 284 w 569"/>
                <a:gd name="T29" fmla="*/ 434 h 569"/>
                <a:gd name="T30" fmla="*/ 234 w 569"/>
                <a:gd name="T31" fmla="*/ 376 h 569"/>
                <a:gd name="T32" fmla="*/ 200 w 569"/>
                <a:gd name="T33" fmla="*/ 409 h 569"/>
                <a:gd name="T34" fmla="*/ 250 w 569"/>
                <a:gd name="T35" fmla="*/ 459 h 569"/>
                <a:gd name="T36" fmla="*/ 217 w 569"/>
                <a:gd name="T37" fmla="*/ 493 h 569"/>
                <a:gd name="T38" fmla="*/ 75 w 569"/>
                <a:gd name="T39" fmla="*/ 351 h 569"/>
                <a:gd name="T40" fmla="*/ 393 w 569"/>
                <a:gd name="T41" fmla="*/ 41 h 569"/>
                <a:gd name="T42" fmla="*/ 351 w 569"/>
                <a:gd name="T43" fmla="*/ 0 h 569"/>
                <a:gd name="T44" fmla="*/ 0 w 569"/>
                <a:gd name="T45" fmla="*/ 351 h 569"/>
                <a:gd name="T46" fmla="*/ 217 w 569"/>
                <a:gd name="T47" fmla="*/ 568 h 569"/>
                <a:gd name="T48" fmla="*/ 568 w 569"/>
                <a:gd name="T49" fmla="*/ 225 h 569"/>
                <a:gd name="T50" fmla="*/ 484 w 569"/>
                <a:gd name="T51" fmla="*/ 133 h 569"/>
                <a:gd name="T52" fmla="*/ 451 w 569"/>
                <a:gd name="T53" fmla="*/ 158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69" h="569">
                  <a:moveTo>
                    <a:pt x="451" y="158"/>
                  </a:moveTo>
                  <a:lnTo>
                    <a:pt x="501" y="209"/>
                  </a:lnTo>
                  <a:lnTo>
                    <a:pt x="468" y="251"/>
                  </a:lnTo>
                  <a:lnTo>
                    <a:pt x="393" y="175"/>
                  </a:lnTo>
                  <a:lnTo>
                    <a:pt x="368" y="200"/>
                  </a:lnTo>
                  <a:lnTo>
                    <a:pt x="443" y="275"/>
                  </a:lnTo>
                  <a:lnTo>
                    <a:pt x="409" y="309"/>
                  </a:lnTo>
                  <a:lnTo>
                    <a:pt x="359" y="251"/>
                  </a:lnTo>
                  <a:lnTo>
                    <a:pt x="334" y="284"/>
                  </a:lnTo>
                  <a:lnTo>
                    <a:pt x="384" y="334"/>
                  </a:lnTo>
                  <a:lnTo>
                    <a:pt x="342" y="376"/>
                  </a:lnTo>
                  <a:lnTo>
                    <a:pt x="267" y="301"/>
                  </a:lnTo>
                  <a:lnTo>
                    <a:pt x="234" y="326"/>
                  </a:lnTo>
                  <a:lnTo>
                    <a:pt x="309" y="401"/>
                  </a:lnTo>
                  <a:lnTo>
                    <a:pt x="284" y="434"/>
                  </a:lnTo>
                  <a:lnTo>
                    <a:pt x="234" y="376"/>
                  </a:lnTo>
                  <a:lnTo>
                    <a:pt x="200" y="409"/>
                  </a:lnTo>
                  <a:lnTo>
                    <a:pt x="250" y="459"/>
                  </a:lnTo>
                  <a:lnTo>
                    <a:pt x="217" y="493"/>
                  </a:lnTo>
                  <a:lnTo>
                    <a:pt x="75" y="351"/>
                  </a:lnTo>
                  <a:lnTo>
                    <a:pt x="393" y="41"/>
                  </a:lnTo>
                  <a:lnTo>
                    <a:pt x="351" y="0"/>
                  </a:lnTo>
                  <a:lnTo>
                    <a:pt x="0" y="351"/>
                  </a:lnTo>
                  <a:lnTo>
                    <a:pt x="217" y="568"/>
                  </a:lnTo>
                  <a:lnTo>
                    <a:pt x="568" y="225"/>
                  </a:lnTo>
                  <a:lnTo>
                    <a:pt x="484" y="133"/>
                  </a:lnTo>
                  <a:lnTo>
                    <a:pt x="451" y="158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3765">
                <a:defRPr/>
              </a:pPr>
              <a:endParaRPr lang="en-US" sz="900" dirty="0">
                <a:solidFill>
                  <a:srgbClr val="DCC07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Freeform 423@|5FFC:0|FBC:0|LFC:16777215|LBC:16777215"/>
            <p:cNvSpPr>
              <a:spLocks noChangeArrowheads="1"/>
            </p:cNvSpPr>
            <p:nvPr/>
          </p:nvSpPr>
          <p:spPr bwMode="auto">
            <a:xfrm>
              <a:off x="5591175" y="4286249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3765">
                <a:defRPr/>
              </a:pPr>
              <a:endParaRPr lang="en-US" sz="900" dirty="0">
                <a:solidFill>
                  <a:srgbClr val="DCC07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424@|5FFC:0|FBC:0|LFC:16777215|LBC:16777215"/>
            <p:cNvSpPr>
              <a:spLocks noChangeArrowheads="1"/>
            </p:cNvSpPr>
            <p:nvPr/>
          </p:nvSpPr>
          <p:spPr bwMode="auto">
            <a:xfrm>
              <a:off x="5473700" y="4070349"/>
              <a:ext cx="312738" cy="319088"/>
            </a:xfrm>
            <a:custGeom>
              <a:avLst/>
              <a:gdLst>
                <a:gd name="T0" fmla="*/ 318 w 870"/>
                <a:gd name="T1" fmla="*/ 142 h 887"/>
                <a:gd name="T2" fmla="*/ 167 w 870"/>
                <a:gd name="T3" fmla="*/ 0 h 887"/>
                <a:gd name="T4" fmla="*/ 0 w 870"/>
                <a:gd name="T5" fmla="*/ 167 h 887"/>
                <a:gd name="T6" fmla="*/ 142 w 870"/>
                <a:gd name="T7" fmla="*/ 317 h 887"/>
                <a:gd name="T8" fmla="*/ 594 w 870"/>
                <a:gd name="T9" fmla="*/ 760 h 887"/>
                <a:gd name="T10" fmla="*/ 869 w 870"/>
                <a:gd name="T11" fmla="*/ 886 h 887"/>
                <a:gd name="T12" fmla="*/ 769 w 870"/>
                <a:gd name="T13" fmla="*/ 601 h 887"/>
                <a:gd name="T14" fmla="*/ 318 w 870"/>
                <a:gd name="T15" fmla="*/ 142 h 887"/>
                <a:gd name="T16" fmla="*/ 117 w 870"/>
                <a:gd name="T17" fmla="*/ 225 h 887"/>
                <a:gd name="T18" fmla="*/ 58 w 870"/>
                <a:gd name="T19" fmla="*/ 167 h 887"/>
                <a:gd name="T20" fmla="*/ 167 w 870"/>
                <a:gd name="T21" fmla="*/ 58 h 887"/>
                <a:gd name="T22" fmla="*/ 226 w 870"/>
                <a:gd name="T23" fmla="*/ 116 h 887"/>
                <a:gd name="T24" fmla="*/ 117 w 870"/>
                <a:gd name="T25" fmla="*/ 225 h 887"/>
                <a:gd name="T26" fmla="*/ 769 w 870"/>
                <a:gd name="T27" fmla="*/ 819 h 887"/>
                <a:gd name="T28" fmla="*/ 610 w 870"/>
                <a:gd name="T29" fmla="*/ 744 h 887"/>
                <a:gd name="T30" fmla="*/ 594 w 870"/>
                <a:gd name="T31" fmla="*/ 727 h 887"/>
                <a:gd name="T32" fmla="*/ 677 w 870"/>
                <a:gd name="T33" fmla="*/ 735 h 887"/>
                <a:gd name="T34" fmla="*/ 669 w 870"/>
                <a:gd name="T35" fmla="*/ 668 h 887"/>
                <a:gd name="T36" fmla="*/ 736 w 870"/>
                <a:gd name="T37" fmla="*/ 677 h 887"/>
                <a:gd name="T38" fmla="*/ 736 w 870"/>
                <a:gd name="T39" fmla="*/ 593 h 887"/>
                <a:gd name="T40" fmla="*/ 752 w 870"/>
                <a:gd name="T41" fmla="*/ 610 h 887"/>
                <a:gd name="T42" fmla="*/ 811 w 870"/>
                <a:gd name="T43" fmla="*/ 769 h 887"/>
                <a:gd name="T44" fmla="*/ 769 w 870"/>
                <a:gd name="T45" fmla="*/ 819 h 887"/>
                <a:gd name="T46" fmla="*/ 769 w 870"/>
                <a:gd name="T47" fmla="*/ 819 h 887"/>
                <a:gd name="T48" fmla="*/ 769 w 870"/>
                <a:gd name="T49" fmla="*/ 819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70" h="887">
                  <a:moveTo>
                    <a:pt x="318" y="142"/>
                  </a:moveTo>
                  <a:lnTo>
                    <a:pt x="167" y="0"/>
                  </a:lnTo>
                  <a:lnTo>
                    <a:pt x="0" y="167"/>
                  </a:lnTo>
                  <a:lnTo>
                    <a:pt x="142" y="317"/>
                  </a:lnTo>
                  <a:lnTo>
                    <a:pt x="594" y="760"/>
                  </a:lnTo>
                  <a:lnTo>
                    <a:pt x="869" y="886"/>
                  </a:lnTo>
                  <a:lnTo>
                    <a:pt x="769" y="601"/>
                  </a:lnTo>
                  <a:lnTo>
                    <a:pt x="318" y="142"/>
                  </a:lnTo>
                  <a:close/>
                  <a:moveTo>
                    <a:pt x="117" y="225"/>
                  </a:moveTo>
                  <a:lnTo>
                    <a:pt x="58" y="167"/>
                  </a:lnTo>
                  <a:lnTo>
                    <a:pt x="167" y="58"/>
                  </a:lnTo>
                  <a:lnTo>
                    <a:pt x="226" y="116"/>
                  </a:lnTo>
                  <a:lnTo>
                    <a:pt x="117" y="225"/>
                  </a:lnTo>
                  <a:close/>
                  <a:moveTo>
                    <a:pt x="769" y="819"/>
                  </a:moveTo>
                  <a:lnTo>
                    <a:pt x="610" y="744"/>
                  </a:lnTo>
                  <a:lnTo>
                    <a:pt x="594" y="727"/>
                  </a:lnTo>
                  <a:lnTo>
                    <a:pt x="677" y="735"/>
                  </a:lnTo>
                  <a:lnTo>
                    <a:pt x="669" y="668"/>
                  </a:lnTo>
                  <a:lnTo>
                    <a:pt x="736" y="677"/>
                  </a:lnTo>
                  <a:lnTo>
                    <a:pt x="736" y="593"/>
                  </a:lnTo>
                  <a:lnTo>
                    <a:pt x="752" y="610"/>
                  </a:lnTo>
                  <a:lnTo>
                    <a:pt x="811" y="769"/>
                  </a:lnTo>
                  <a:lnTo>
                    <a:pt x="769" y="819"/>
                  </a:lnTo>
                  <a:close/>
                  <a:moveTo>
                    <a:pt x="769" y="819"/>
                  </a:moveTo>
                  <a:lnTo>
                    <a:pt x="769" y="81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3765">
                <a:defRPr/>
              </a:pPr>
              <a:endParaRPr lang="en-US" sz="900" dirty="0">
                <a:solidFill>
                  <a:srgbClr val="DCC07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1" name="Freeform 425@|5FFC:0|FBC:0|LFC:16777215|LBC:16777215"/>
            <p:cNvSpPr>
              <a:spLocks noChangeArrowheads="1"/>
            </p:cNvSpPr>
            <p:nvPr/>
          </p:nvSpPr>
          <p:spPr bwMode="auto">
            <a:xfrm>
              <a:off x="5473700" y="4070349"/>
              <a:ext cx="312738" cy="319088"/>
            </a:xfrm>
            <a:custGeom>
              <a:avLst/>
              <a:gdLst>
                <a:gd name="T0" fmla="*/ 318 w 870"/>
                <a:gd name="T1" fmla="*/ 142 h 887"/>
                <a:gd name="T2" fmla="*/ 318 w 870"/>
                <a:gd name="T3" fmla="*/ 142 h 887"/>
                <a:gd name="T4" fmla="*/ 167 w 870"/>
                <a:gd name="T5" fmla="*/ 0 h 887"/>
                <a:gd name="T6" fmla="*/ 0 w 870"/>
                <a:gd name="T7" fmla="*/ 167 h 887"/>
                <a:gd name="T8" fmla="*/ 142 w 870"/>
                <a:gd name="T9" fmla="*/ 317 h 887"/>
                <a:gd name="T10" fmla="*/ 142 w 870"/>
                <a:gd name="T11" fmla="*/ 317 h 887"/>
                <a:gd name="T12" fmla="*/ 594 w 870"/>
                <a:gd name="T13" fmla="*/ 760 h 887"/>
                <a:gd name="T14" fmla="*/ 869 w 870"/>
                <a:gd name="T15" fmla="*/ 886 h 887"/>
                <a:gd name="T16" fmla="*/ 769 w 870"/>
                <a:gd name="T17" fmla="*/ 601 h 887"/>
                <a:gd name="T18" fmla="*/ 318 w 870"/>
                <a:gd name="T19" fmla="*/ 142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0" h="887">
                  <a:moveTo>
                    <a:pt x="318" y="142"/>
                  </a:moveTo>
                  <a:lnTo>
                    <a:pt x="318" y="142"/>
                  </a:lnTo>
                  <a:lnTo>
                    <a:pt x="167" y="0"/>
                  </a:lnTo>
                  <a:lnTo>
                    <a:pt x="0" y="167"/>
                  </a:lnTo>
                  <a:lnTo>
                    <a:pt x="142" y="317"/>
                  </a:lnTo>
                  <a:lnTo>
                    <a:pt x="142" y="317"/>
                  </a:lnTo>
                  <a:lnTo>
                    <a:pt x="594" y="760"/>
                  </a:lnTo>
                  <a:lnTo>
                    <a:pt x="869" y="886"/>
                  </a:lnTo>
                  <a:lnTo>
                    <a:pt x="769" y="601"/>
                  </a:lnTo>
                  <a:lnTo>
                    <a:pt x="318" y="142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3765">
                <a:defRPr/>
              </a:pPr>
              <a:endParaRPr lang="en-US" sz="900" dirty="0">
                <a:solidFill>
                  <a:srgbClr val="DCC07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Freeform 426@|5FFC:0|FBC:0|LFC:16777215|LBC:16777215"/>
            <p:cNvSpPr>
              <a:spLocks noChangeArrowheads="1"/>
            </p:cNvSpPr>
            <p:nvPr/>
          </p:nvSpPr>
          <p:spPr bwMode="auto">
            <a:xfrm>
              <a:off x="5494338" y="4090987"/>
              <a:ext cx="60325" cy="60325"/>
            </a:xfrm>
            <a:custGeom>
              <a:avLst/>
              <a:gdLst>
                <a:gd name="T0" fmla="*/ 59 w 169"/>
                <a:gd name="T1" fmla="*/ 167 h 168"/>
                <a:gd name="T2" fmla="*/ 0 w 169"/>
                <a:gd name="T3" fmla="*/ 109 h 168"/>
                <a:gd name="T4" fmla="*/ 109 w 169"/>
                <a:gd name="T5" fmla="*/ 0 h 168"/>
                <a:gd name="T6" fmla="*/ 168 w 169"/>
                <a:gd name="T7" fmla="*/ 58 h 168"/>
                <a:gd name="T8" fmla="*/ 59 w 169"/>
                <a:gd name="T9" fmla="*/ 167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68">
                  <a:moveTo>
                    <a:pt x="59" y="167"/>
                  </a:moveTo>
                  <a:lnTo>
                    <a:pt x="0" y="109"/>
                  </a:lnTo>
                  <a:lnTo>
                    <a:pt x="109" y="0"/>
                  </a:lnTo>
                  <a:lnTo>
                    <a:pt x="168" y="58"/>
                  </a:lnTo>
                  <a:lnTo>
                    <a:pt x="59" y="167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3765">
                <a:defRPr/>
              </a:pPr>
              <a:endParaRPr lang="en-US" sz="900" dirty="0">
                <a:solidFill>
                  <a:srgbClr val="DCC07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427@|5FFC:0|FBC:0|LFC:16777215|LBC:16777215"/>
            <p:cNvSpPr>
              <a:spLocks noChangeArrowheads="1"/>
            </p:cNvSpPr>
            <p:nvPr/>
          </p:nvSpPr>
          <p:spPr bwMode="auto">
            <a:xfrm>
              <a:off x="5688013" y="4283074"/>
              <a:ext cx="77787" cy="80963"/>
            </a:xfrm>
            <a:custGeom>
              <a:avLst/>
              <a:gdLst>
                <a:gd name="T0" fmla="*/ 175 w 218"/>
                <a:gd name="T1" fmla="*/ 226 h 227"/>
                <a:gd name="T2" fmla="*/ 16 w 218"/>
                <a:gd name="T3" fmla="*/ 151 h 227"/>
                <a:gd name="T4" fmla="*/ 0 w 218"/>
                <a:gd name="T5" fmla="*/ 134 h 227"/>
                <a:gd name="T6" fmla="*/ 83 w 218"/>
                <a:gd name="T7" fmla="*/ 142 h 227"/>
                <a:gd name="T8" fmla="*/ 75 w 218"/>
                <a:gd name="T9" fmla="*/ 75 h 227"/>
                <a:gd name="T10" fmla="*/ 142 w 218"/>
                <a:gd name="T11" fmla="*/ 84 h 227"/>
                <a:gd name="T12" fmla="*/ 142 w 218"/>
                <a:gd name="T13" fmla="*/ 0 h 227"/>
                <a:gd name="T14" fmla="*/ 158 w 218"/>
                <a:gd name="T15" fmla="*/ 17 h 227"/>
                <a:gd name="T16" fmla="*/ 217 w 218"/>
                <a:gd name="T17" fmla="*/ 176 h 227"/>
                <a:gd name="T18" fmla="*/ 175 w 218"/>
                <a:gd name="T19" fmla="*/ 226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8" h="227">
                  <a:moveTo>
                    <a:pt x="175" y="226"/>
                  </a:moveTo>
                  <a:lnTo>
                    <a:pt x="16" y="151"/>
                  </a:lnTo>
                  <a:lnTo>
                    <a:pt x="0" y="134"/>
                  </a:lnTo>
                  <a:lnTo>
                    <a:pt x="83" y="142"/>
                  </a:lnTo>
                  <a:lnTo>
                    <a:pt x="75" y="75"/>
                  </a:lnTo>
                  <a:lnTo>
                    <a:pt x="142" y="84"/>
                  </a:lnTo>
                  <a:lnTo>
                    <a:pt x="142" y="0"/>
                  </a:lnTo>
                  <a:lnTo>
                    <a:pt x="158" y="17"/>
                  </a:lnTo>
                  <a:lnTo>
                    <a:pt x="217" y="176"/>
                  </a:lnTo>
                  <a:lnTo>
                    <a:pt x="175" y="226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3765">
                <a:defRPr/>
              </a:pPr>
              <a:endParaRPr lang="en-US" sz="900" dirty="0">
                <a:solidFill>
                  <a:srgbClr val="DCC07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Freeform 428@|5FFC:0|FBC:0|LFC:16777215|LBC:16777215"/>
            <p:cNvSpPr>
              <a:spLocks noChangeArrowheads="1"/>
            </p:cNvSpPr>
            <p:nvPr/>
          </p:nvSpPr>
          <p:spPr bwMode="auto">
            <a:xfrm>
              <a:off x="5749925" y="4365624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3765">
                <a:defRPr/>
              </a:pPr>
              <a:endParaRPr lang="en-US" sz="900" dirty="0">
                <a:solidFill>
                  <a:srgbClr val="DCC07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5" name="Group 4681"/>
          <p:cNvGrpSpPr/>
          <p:nvPr/>
        </p:nvGrpSpPr>
        <p:grpSpPr bwMode="auto">
          <a:xfrm>
            <a:off x="8791790" y="4666740"/>
            <a:ext cx="368204" cy="482600"/>
            <a:chOff x="4576763" y="2300287"/>
            <a:chExt cx="276225" cy="361950"/>
          </a:xfrm>
          <a:solidFill>
            <a:srgbClr val="DCC075"/>
          </a:solidFill>
        </p:grpSpPr>
        <p:sp>
          <p:nvSpPr>
            <p:cNvPr id="76" name="Freeform 250@|5FFC:0|FBC:0|LFC:16777215|LBC:16777215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3765">
                <a:defRPr/>
              </a:pPr>
              <a:endParaRPr lang="en-US" sz="900" dirty="0">
                <a:solidFill>
                  <a:srgbClr val="DCC07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Freeform 251@|5FFC:0|FBC:0|LFC:16777215|LBC:16777215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3765">
                <a:defRPr/>
              </a:pPr>
              <a:endParaRPr lang="en-US" sz="900" dirty="0">
                <a:solidFill>
                  <a:srgbClr val="DCC07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Freeform 252@|5FFC:0|FBC:0|LFC:16777215|LBC:16777215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3765">
                <a:defRPr/>
              </a:pPr>
              <a:endParaRPr lang="en-US" sz="900" dirty="0">
                <a:solidFill>
                  <a:srgbClr val="DCC07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253@|5FFC:0|FBC:0|LFC:16777215|LBC:16777215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3765">
                <a:defRPr/>
              </a:pPr>
              <a:endParaRPr lang="en-US" sz="900" dirty="0">
                <a:solidFill>
                  <a:srgbClr val="DCC07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254@|5FFC:0|FBC:0|LFC:16777215|LBC:16777215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3765">
                <a:defRPr/>
              </a:pPr>
              <a:endParaRPr lang="en-US" sz="900" dirty="0">
                <a:solidFill>
                  <a:srgbClr val="DCC07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255@|5FFC:0|FBC:0|LFC:16777215|LBC:1677721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3765">
                <a:defRPr/>
              </a:pPr>
              <a:endParaRPr lang="en-US" sz="900" dirty="0">
                <a:solidFill>
                  <a:srgbClr val="DCC07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Freeform 256@|5FFC:0|FBC:0|LFC:16777215|LBC:16777215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3765">
                <a:defRPr/>
              </a:pPr>
              <a:endParaRPr lang="en-US" sz="900" dirty="0">
                <a:solidFill>
                  <a:srgbClr val="DCC07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Freeform 257@|5FFC:0|FBC:0|LFC:16777215|LBC:16777215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3765">
                <a:defRPr/>
              </a:pPr>
              <a:endParaRPr lang="en-US" sz="900" dirty="0">
                <a:solidFill>
                  <a:srgbClr val="DCC07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Freeform 258@|5FFC:0|FBC:0|LFC:16777215|LBC:16777215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3765">
                <a:defRPr/>
              </a:pPr>
              <a:endParaRPr lang="en-US" sz="900" dirty="0">
                <a:solidFill>
                  <a:srgbClr val="DCC07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" name="Freeform 259@|5FFC:0|FBC:0|LFC:16777215|LBC:16777215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3765">
                <a:defRPr/>
              </a:pPr>
              <a:endParaRPr lang="en-US" sz="900" dirty="0">
                <a:solidFill>
                  <a:srgbClr val="DCC07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6" name="矩形 85"/>
          <p:cNvSpPr/>
          <p:nvPr/>
        </p:nvSpPr>
        <p:spPr>
          <a:xfrm>
            <a:off x="911069" y="2454642"/>
            <a:ext cx="4378342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13"/>
          <p:cNvSpPr txBox="1"/>
          <p:nvPr/>
        </p:nvSpPr>
        <p:spPr>
          <a:xfrm>
            <a:off x="1237175" y="2119992"/>
            <a:ext cx="275287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911069" y="4349710"/>
            <a:ext cx="4378342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13"/>
          <p:cNvSpPr txBox="1"/>
          <p:nvPr/>
        </p:nvSpPr>
        <p:spPr>
          <a:xfrm>
            <a:off x="1211408" y="4027760"/>
            <a:ext cx="275287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Freeform 1"/>
          <p:cNvSpPr>
            <a:spLocks noChangeArrowheads="1"/>
          </p:cNvSpPr>
          <p:nvPr/>
        </p:nvSpPr>
        <p:spPr bwMode="auto">
          <a:xfrm>
            <a:off x="942752" y="2104107"/>
            <a:ext cx="171332" cy="271493"/>
          </a:xfrm>
          <a:custGeom>
            <a:avLst/>
            <a:gdLst>
              <a:gd name="T0" fmla="*/ 93 w 1282"/>
              <a:gd name="T1" fmla="*/ 344 h 2032"/>
              <a:gd name="T2" fmla="*/ 93 w 1282"/>
              <a:gd name="T3" fmla="*/ 344 h 2032"/>
              <a:gd name="T4" fmla="*/ 750 w 1282"/>
              <a:gd name="T5" fmla="*/ 1000 h 2032"/>
              <a:gd name="T6" fmla="*/ 93 w 1282"/>
              <a:gd name="T7" fmla="*/ 1656 h 2032"/>
              <a:gd name="T8" fmla="*/ 93 w 1282"/>
              <a:gd name="T9" fmla="*/ 1937 h 2032"/>
              <a:gd name="T10" fmla="*/ 375 w 1282"/>
              <a:gd name="T11" fmla="*/ 1937 h 2032"/>
              <a:gd name="T12" fmla="*/ 1281 w 1282"/>
              <a:gd name="T13" fmla="*/ 1000 h 2032"/>
              <a:gd name="T14" fmla="*/ 375 w 1282"/>
              <a:gd name="T15" fmla="*/ 94 h 2032"/>
              <a:gd name="T16" fmla="*/ 93 w 1282"/>
              <a:gd name="T17" fmla="*/ 94 h 2032"/>
              <a:gd name="T18" fmla="*/ 31 w 1282"/>
              <a:gd name="T19" fmla="*/ 219 h 2032"/>
              <a:gd name="T20" fmla="*/ 93 w 1282"/>
              <a:gd name="T21" fmla="*/ 344 h 20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82" h="2032">
                <a:moveTo>
                  <a:pt x="93" y="344"/>
                </a:moveTo>
                <a:lnTo>
                  <a:pt x="93" y="344"/>
                </a:lnTo>
                <a:cubicBezTo>
                  <a:pt x="750" y="1000"/>
                  <a:pt x="750" y="1000"/>
                  <a:pt x="750" y="1000"/>
                </a:cubicBezTo>
                <a:cubicBezTo>
                  <a:pt x="93" y="1656"/>
                  <a:pt x="93" y="1656"/>
                  <a:pt x="93" y="1656"/>
                </a:cubicBezTo>
                <a:cubicBezTo>
                  <a:pt x="0" y="1750"/>
                  <a:pt x="0" y="1875"/>
                  <a:pt x="93" y="1937"/>
                </a:cubicBezTo>
                <a:cubicBezTo>
                  <a:pt x="156" y="2031"/>
                  <a:pt x="281" y="2031"/>
                  <a:pt x="375" y="1937"/>
                </a:cubicBezTo>
                <a:cubicBezTo>
                  <a:pt x="1281" y="1000"/>
                  <a:pt x="1281" y="1000"/>
                  <a:pt x="1281" y="1000"/>
                </a:cubicBezTo>
                <a:cubicBezTo>
                  <a:pt x="375" y="94"/>
                  <a:pt x="375" y="94"/>
                  <a:pt x="375" y="94"/>
                </a:cubicBezTo>
                <a:cubicBezTo>
                  <a:pt x="281" y="0"/>
                  <a:pt x="156" y="0"/>
                  <a:pt x="93" y="94"/>
                </a:cubicBezTo>
                <a:cubicBezTo>
                  <a:pt x="62" y="125"/>
                  <a:pt x="31" y="156"/>
                  <a:pt x="31" y="219"/>
                </a:cubicBezTo>
                <a:cubicBezTo>
                  <a:pt x="31" y="281"/>
                  <a:pt x="62" y="313"/>
                  <a:pt x="93" y="344"/>
                </a:cubicBezTo>
              </a:path>
            </a:pathLst>
          </a:custGeom>
          <a:solidFill>
            <a:srgbClr val="DCC075"/>
          </a:solidFill>
          <a:ln>
            <a:noFill/>
          </a:ln>
          <a:effectLst/>
        </p:spPr>
        <p:txBody>
          <a:bodyPr wrap="none" lIns="91422" tIns="45711" rIns="91422" bIns="45711" anchor="ctr"/>
          <a:lstStyle/>
          <a:p>
            <a:pPr defTabSz="913765"/>
            <a:endParaRPr lang="en-US" sz="900" dirty="0">
              <a:solidFill>
                <a:srgbClr val="DCC07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Freeform 1"/>
          <p:cNvSpPr>
            <a:spLocks noChangeArrowheads="1"/>
          </p:cNvSpPr>
          <p:nvPr/>
        </p:nvSpPr>
        <p:spPr bwMode="auto">
          <a:xfrm>
            <a:off x="942752" y="3999527"/>
            <a:ext cx="171332" cy="271493"/>
          </a:xfrm>
          <a:custGeom>
            <a:avLst/>
            <a:gdLst>
              <a:gd name="T0" fmla="*/ 93 w 1282"/>
              <a:gd name="T1" fmla="*/ 344 h 2032"/>
              <a:gd name="T2" fmla="*/ 93 w 1282"/>
              <a:gd name="T3" fmla="*/ 344 h 2032"/>
              <a:gd name="T4" fmla="*/ 750 w 1282"/>
              <a:gd name="T5" fmla="*/ 1000 h 2032"/>
              <a:gd name="T6" fmla="*/ 93 w 1282"/>
              <a:gd name="T7" fmla="*/ 1656 h 2032"/>
              <a:gd name="T8" fmla="*/ 93 w 1282"/>
              <a:gd name="T9" fmla="*/ 1937 h 2032"/>
              <a:gd name="T10" fmla="*/ 375 w 1282"/>
              <a:gd name="T11" fmla="*/ 1937 h 2032"/>
              <a:gd name="T12" fmla="*/ 1281 w 1282"/>
              <a:gd name="T13" fmla="*/ 1000 h 2032"/>
              <a:gd name="T14" fmla="*/ 375 w 1282"/>
              <a:gd name="T15" fmla="*/ 94 h 2032"/>
              <a:gd name="T16" fmla="*/ 93 w 1282"/>
              <a:gd name="T17" fmla="*/ 94 h 2032"/>
              <a:gd name="T18" fmla="*/ 31 w 1282"/>
              <a:gd name="T19" fmla="*/ 219 h 2032"/>
              <a:gd name="T20" fmla="*/ 93 w 1282"/>
              <a:gd name="T21" fmla="*/ 344 h 20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82" h="2032">
                <a:moveTo>
                  <a:pt x="93" y="344"/>
                </a:moveTo>
                <a:lnTo>
                  <a:pt x="93" y="344"/>
                </a:lnTo>
                <a:cubicBezTo>
                  <a:pt x="750" y="1000"/>
                  <a:pt x="750" y="1000"/>
                  <a:pt x="750" y="1000"/>
                </a:cubicBezTo>
                <a:cubicBezTo>
                  <a:pt x="93" y="1656"/>
                  <a:pt x="93" y="1656"/>
                  <a:pt x="93" y="1656"/>
                </a:cubicBezTo>
                <a:cubicBezTo>
                  <a:pt x="0" y="1750"/>
                  <a:pt x="0" y="1875"/>
                  <a:pt x="93" y="1937"/>
                </a:cubicBezTo>
                <a:cubicBezTo>
                  <a:pt x="156" y="2031"/>
                  <a:pt x="281" y="2031"/>
                  <a:pt x="375" y="1937"/>
                </a:cubicBezTo>
                <a:cubicBezTo>
                  <a:pt x="1281" y="1000"/>
                  <a:pt x="1281" y="1000"/>
                  <a:pt x="1281" y="1000"/>
                </a:cubicBezTo>
                <a:cubicBezTo>
                  <a:pt x="375" y="94"/>
                  <a:pt x="375" y="94"/>
                  <a:pt x="375" y="94"/>
                </a:cubicBezTo>
                <a:cubicBezTo>
                  <a:pt x="281" y="0"/>
                  <a:pt x="156" y="0"/>
                  <a:pt x="93" y="94"/>
                </a:cubicBezTo>
                <a:cubicBezTo>
                  <a:pt x="62" y="125"/>
                  <a:pt x="31" y="156"/>
                  <a:pt x="31" y="219"/>
                </a:cubicBezTo>
                <a:cubicBezTo>
                  <a:pt x="31" y="281"/>
                  <a:pt x="62" y="313"/>
                  <a:pt x="93" y="344"/>
                </a:cubicBezTo>
              </a:path>
            </a:pathLst>
          </a:custGeom>
          <a:solidFill>
            <a:srgbClr val="DCC075"/>
          </a:solidFill>
          <a:ln>
            <a:noFill/>
          </a:ln>
          <a:effectLst/>
        </p:spPr>
        <p:txBody>
          <a:bodyPr wrap="none" lIns="91422" tIns="45711" rIns="91422" bIns="45711" anchor="ctr"/>
          <a:lstStyle/>
          <a:p>
            <a:pPr defTabSz="913765"/>
            <a:endParaRPr lang="en-US" sz="900" dirty="0">
              <a:solidFill>
                <a:srgbClr val="DCC07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2000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3763015" y="1330738"/>
            <a:ext cx="4665970" cy="4231408"/>
            <a:chOff x="1954070" y="1465943"/>
            <a:chExt cx="4994276" cy="4529138"/>
          </a:xfrm>
          <a:solidFill>
            <a:srgbClr val="DCC075">
              <a:alpha val="76000"/>
            </a:srgbClr>
          </a:solidFill>
        </p:grpSpPr>
        <p:sp>
          <p:nvSpPr>
            <p:cNvPr id="6" name="Freeform 140"/>
            <p:cNvSpPr/>
            <p:nvPr/>
          </p:nvSpPr>
          <p:spPr bwMode="auto">
            <a:xfrm>
              <a:off x="2347770" y="1907268"/>
              <a:ext cx="523875" cy="515938"/>
            </a:xfrm>
            <a:custGeom>
              <a:avLst/>
              <a:gdLst>
                <a:gd name="T0" fmla="*/ 17 w 56"/>
                <a:gd name="T1" fmla="*/ 52 h 55"/>
                <a:gd name="T2" fmla="*/ 34 w 56"/>
                <a:gd name="T3" fmla="*/ 50 h 55"/>
                <a:gd name="T4" fmla="*/ 52 w 56"/>
                <a:gd name="T5" fmla="*/ 40 h 55"/>
                <a:gd name="T6" fmla="*/ 56 w 56"/>
                <a:gd name="T7" fmla="*/ 33 h 55"/>
                <a:gd name="T8" fmla="*/ 52 w 56"/>
                <a:gd name="T9" fmla="*/ 33 h 55"/>
                <a:gd name="T10" fmla="*/ 20 w 56"/>
                <a:gd name="T11" fmla="*/ 36 h 55"/>
                <a:gd name="T12" fmla="*/ 19 w 56"/>
                <a:gd name="T13" fmla="*/ 23 h 55"/>
                <a:gd name="T14" fmla="*/ 17 w 56"/>
                <a:gd name="T15" fmla="*/ 14 h 55"/>
                <a:gd name="T16" fmla="*/ 13 w 56"/>
                <a:gd name="T17" fmla="*/ 1 h 55"/>
                <a:gd name="T18" fmla="*/ 13 w 56"/>
                <a:gd name="T19" fmla="*/ 0 h 55"/>
                <a:gd name="T20" fmla="*/ 7 w 56"/>
                <a:gd name="T21" fmla="*/ 16 h 55"/>
                <a:gd name="T22" fmla="*/ 8 w 56"/>
                <a:gd name="T23" fmla="*/ 55 h 55"/>
                <a:gd name="T24" fmla="*/ 17 w 56"/>
                <a:gd name="T25" fmla="*/ 5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55">
                  <a:moveTo>
                    <a:pt x="17" y="52"/>
                  </a:moveTo>
                  <a:cubicBezTo>
                    <a:pt x="22" y="51"/>
                    <a:pt x="28" y="51"/>
                    <a:pt x="34" y="50"/>
                  </a:cubicBezTo>
                  <a:cubicBezTo>
                    <a:pt x="42" y="49"/>
                    <a:pt x="48" y="45"/>
                    <a:pt x="52" y="40"/>
                  </a:cubicBezTo>
                  <a:cubicBezTo>
                    <a:pt x="54" y="38"/>
                    <a:pt x="55" y="35"/>
                    <a:pt x="56" y="33"/>
                  </a:cubicBezTo>
                  <a:cubicBezTo>
                    <a:pt x="55" y="33"/>
                    <a:pt x="54" y="33"/>
                    <a:pt x="52" y="33"/>
                  </a:cubicBezTo>
                  <a:cubicBezTo>
                    <a:pt x="42" y="35"/>
                    <a:pt x="29" y="36"/>
                    <a:pt x="20" y="36"/>
                  </a:cubicBezTo>
                  <a:cubicBezTo>
                    <a:pt x="20" y="32"/>
                    <a:pt x="20" y="28"/>
                    <a:pt x="19" y="23"/>
                  </a:cubicBezTo>
                  <a:cubicBezTo>
                    <a:pt x="19" y="20"/>
                    <a:pt x="18" y="17"/>
                    <a:pt x="17" y="14"/>
                  </a:cubicBezTo>
                  <a:cubicBezTo>
                    <a:pt x="15" y="10"/>
                    <a:pt x="13" y="5"/>
                    <a:pt x="13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0" y="5"/>
                    <a:pt x="10" y="11"/>
                    <a:pt x="7" y="16"/>
                  </a:cubicBezTo>
                  <a:cubicBezTo>
                    <a:pt x="3" y="29"/>
                    <a:pt x="0" y="43"/>
                    <a:pt x="8" y="55"/>
                  </a:cubicBezTo>
                  <a:cubicBezTo>
                    <a:pt x="10" y="53"/>
                    <a:pt x="13" y="52"/>
                    <a:pt x="17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7" name="Freeform 141"/>
            <p:cNvSpPr/>
            <p:nvPr/>
          </p:nvSpPr>
          <p:spPr bwMode="auto">
            <a:xfrm>
              <a:off x="2516045" y="1578656"/>
              <a:ext cx="523875" cy="609600"/>
            </a:xfrm>
            <a:custGeom>
              <a:avLst/>
              <a:gdLst>
                <a:gd name="T0" fmla="*/ 34 w 56"/>
                <a:gd name="T1" fmla="*/ 61 h 65"/>
                <a:gd name="T2" fmla="*/ 43 w 56"/>
                <a:gd name="T3" fmla="*/ 57 h 65"/>
                <a:gd name="T4" fmla="*/ 45 w 56"/>
                <a:gd name="T5" fmla="*/ 56 h 65"/>
                <a:gd name="T6" fmla="*/ 56 w 56"/>
                <a:gd name="T7" fmla="*/ 35 h 65"/>
                <a:gd name="T8" fmla="*/ 43 w 56"/>
                <a:gd name="T9" fmla="*/ 39 h 65"/>
                <a:gd name="T10" fmla="*/ 34 w 56"/>
                <a:gd name="T11" fmla="*/ 41 h 65"/>
                <a:gd name="T12" fmla="*/ 25 w 56"/>
                <a:gd name="T13" fmla="*/ 44 h 65"/>
                <a:gd name="T14" fmla="*/ 21 w 56"/>
                <a:gd name="T15" fmla="*/ 1 h 65"/>
                <a:gd name="T16" fmla="*/ 20 w 56"/>
                <a:gd name="T17" fmla="*/ 0 h 65"/>
                <a:gd name="T18" fmla="*/ 10 w 56"/>
                <a:gd name="T19" fmla="*/ 65 h 65"/>
                <a:gd name="T20" fmla="*/ 34 w 56"/>
                <a:gd name="T21" fmla="*/ 6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" h="65">
                  <a:moveTo>
                    <a:pt x="34" y="61"/>
                  </a:moveTo>
                  <a:cubicBezTo>
                    <a:pt x="37" y="60"/>
                    <a:pt x="40" y="59"/>
                    <a:pt x="43" y="57"/>
                  </a:cubicBezTo>
                  <a:cubicBezTo>
                    <a:pt x="44" y="56"/>
                    <a:pt x="44" y="56"/>
                    <a:pt x="45" y="56"/>
                  </a:cubicBezTo>
                  <a:cubicBezTo>
                    <a:pt x="50" y="50"/>
                    <a:pt x="56" y="42"/>
                    <a:pt x="56" y="35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7" y="29"/>
                    <a:pt x="25" y="15"/>
                    <a:pt x="21" y="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2" y="22"/>
                    <a:pt x="0" y="41"/>
                    <a:pt x="10" y="65"/>
                  </a:cubicBezTo>
                  <a:cubicBezTo>
                    <a:pt x="18" y="64"/>
                    <a:pt x="27" y="63"/>
                    <a:pt x="34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8" name="Freeform 142"/>
            <p:cNvSpPr/>
            <p:nvPr/>
          </p:nvSpPr>
          <p:spPr bwMode="auto">
            <a:xfrm>
              <a:off x="2797033" y="1465943"/>
              <a:ext cx="365125" cy="469900"/>
            </a:xfrm>
            <a:custGeom>
              <a:avLst/>
              <a:gdLst>
                <a:gd name="T0" fmla="*/ 13 w 39"/>
                <a:gd name="T1" fmla="*/ 44 h 50"/>
                <a:gd name="T2" fmla="*/ 26 w 39"/>
                <a:gd name="T3" fmla="*/ 32 h 50"/>
                <a:gd name="T4" fmla="*/ 35 w 39"/>
                <a:gd name="T5" fmla="*/ 12 h 50"/>
                <a:gd name="T6" fmla="*/ 39 w 39"/>
                <a:gd name="T7" fmla="*/ 0 h 50"/>
                <a:gd name="T8" fmla="*/ 35 w 39"/>
                <a:gd name="T9" fmla="*/ 1 h 50"/>
                <a:gd name="T10" fmla="*/ 13 w 39"/>
                <a:gd name="T11" fmla="*/ 16 h 50"/>
                <a:gd name="T12" fmla="*/ 13 w 39"/>
                <a:gd name="T13" fmla="*/ 16 h 50"/>
                <a:gd name="T14" fmla="*/ 4 w 39"/>
                <a:gd name="T15" fmla="*/ 31 h 50"/>
                <a:gd name="T16" fmla="*/ 0 w 39"/>
                <a:gd name="T17" fmla="*/ 50 h 50"/>
                <a:gd name="T18" fmla="*/ 4 w 39"/>
                <a:gd name="T19" fmla="*/ 48 h 50"/>
                <a:gd name="T20" fmla="*/ 13 w 39"/>
                <a:gd name="T21" fmla="*/ 4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" h="50">
                  <a:moveTo>
                    <a:pt x="13" y="44"/>
                  </a:moveTo>
                  <a:cubicBezTo>
                    <a:pt x="19" y="42"/>
                    <a:pt x="23" y="38"/>
                    <a:pt x="26" y="32"/>
                  </a:cubicBezTo>
                  <a:cubicBezTo>
                    <a:pt x="30" y="26"/>
                    <a:pt x="32" y="19"/>
                    <a:pt x="35" y="12"/>
                  </a:cubicBezTo>
                  <a:cubicBezTo>
                    <a:pt x="36" y="8"/>
                    <a:pt x="37" y="4"/>
                    <a:pt x="39" y="0"/>
                  </a:cubicBezTo>
                  <a:cubicBezTo>
                    <a:pt x="37" y="1"/>
                    <a:pt x="36" y="1"/>
                    <a:pt x="35" y="1"/>
                  </a:cubicBezTo>
                  <a:cubicBezTo>
                    <a:pt x="26" y="3"/>
                    <a:pt x="20" y="10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0" y="20"/>
                    <a:pt x="6" y="25"/>
                    <a:pt x="4" y="31"/>
                  </a:cubicBezTo>
                  <a:cubicBezTo>
                    <a:pt x="2" y="37"/>
                    <a:pt x="0" y="44"/>
                    <a:pt x="0" y="50"/>
                  </a:cubicBezTo>
                  <a:cubicBezTo>
                    <a:pt x="1" y="49"/>
                    <a:pt x="3" y="49"/>
                    <a:pt x="4" y="48"/>
                  </a:cubicBezTo>
                  <a:cubicBezTo>
                    <a:pt x="7" y="47"/>
                    <a:pt x="10" y="46"/>
                    <a:pt x="13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143"/>
            <p:cNvSpPr/>
            <p:nvPr/>
          </p:nvSpPr>
          <p:spPr bwMode="auto">
            <a:xfrm>
              <a:off x="2150920" y="2216831"/>
              <a:ext cx="477838" cy="581025"/>
            </a:xfrm>
            <a:custGeom>
              <a:avLst/>
              <a:gdLst>
                <a:gd name="T0" fmla="*/ 9 w 51"/>
                <a:gd name="T1" fmla="*/ 62 h 62"/>
                <a:gd name="T2" fmla="*/ 36 w 51"/>
                <a:gd name="T3" fmla="*/ 46 h 62"/>
                <a:gd name="T4" fmla="*/ 38 w 51"/>
                <a:gd name="T5" fmla="*/ 45 h 62"/>
                <a:gd name="T6" fmla="*/ 51 w 51"/>
                <a:gd name="T7" fmla="*/ 25 h 62"/>
                <a:gd name="T8" fmla="*/ 38 w 51"/>
                <a:gd name="T9" fmla="*/ 27 h 62"/>
                <a:gd name="T10" fmla="*/ 19 w 51"/>
                <a:gd name="T11" fmla="*/ 32 h 62"/>
                <a:gd name="T12" fmla="*/ 11 w 51"/>
                <a:gd name="T13" fmla="*/ 1 h 62"/>
                <a:gd name="T14" fmla="*/ 11 w 51"/>
                <a:gd name="T15" fmla="*/ 0 h 62"/>
                <a:gd name="T16" fmla="*/ 7 w 51"/>
                <a:gd name="T17" fmla="*/ 11 h 62"/>
                <a:gd name="T18" fmla="*/ 0 w 51"/>
                <a:gd name="T19" fmla="*/ 32 h 62"/>
                <a:gd name="T20" fmla="*/ 7 w 51"/>
                <a:gd name="T21" fmla="*/ 59 h 62"/>
                <a:gd name="T22" fmla="*/ 9 w 51"/>
                <a:gd name="T23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62">
                  <a:moveTo>
                    <a:pt x="9" y="62"/>
                  </a:moveTo>
                  <a:cubicBezTo>
                    <a:pt x="16" y="53"/>
                    <a:pt x="28" y="52"/>
                    <a:pt x="36" y="46"/>
                  </a:cubicBezTo>
                  <a:cubicBezTo>
                    <a:pt x="37" y="46"/>
                    <a:pt x="37" y="46"/>
                    <a:pt x="38" y="45"/>
                  </a:cubicBezTo>
                  <a:cubicBezTo>
                    <a:pt x="44" y="40"/>
                    <a:pt x="50" y="34"/>
                    <a:pt x="51" y="25"/>
                  </a:cubicBezTo>
                  <a:cubicBezTo>
                    <a:pt x="47" y="25"/>
                    <a:pt x="42" y="26"/>
                    <a:pt x="38" y="27"/>
                  </a:cubicBezTo>
                  <a:cubicBezTo>
                    <a:pt x="30" y="29"/>
                    <a:pt x="23" y="32"/>
                    <a:pt x="19" y="32"/>
                  </a:cubicBezTo>
                  <a:cubicBezTo>
                    <a:pt x="20" y="21"/>
                    <a:pt x="13" y="11"/>
                    <a:pt x="11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4"/>
                    <a:pt x="8" y="7"/>
                    <a:pt x="7" y="11"/>
                  </a:cubicBezTo>
                  <a:cubicBezTo>
                    <a:pt x="4" y="18"/>
                    <a:pt x="2" y="25"/>
                    <a:pt x="0" y="32"/>
                  </a:cubicBezTo>
                  <a:cubicBezTo>
                    <a:pt x="0" y="42"/>
                    <a:pt x="2" y="53"/>
                    <a:pt x="7" y="59"/>
                  </a:cubicBezTo>
                  <a:cubicBezTo>
                    <a:pt x="7" y="60"/>
                    <a:pt x="8" y="61"/>
                    <a:pt x="9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144"/>
            <p:cNvSpPr/>
            <p:nvPr/>
          </p:nvSpPr>
          <p:spPr bwMode="auto">
            <a:xfrm>
              <a:off x="1954070" y="3501118"/>
              <a:ext cx="514350" cy="534988"/>
            </a:xfrm>
            <a:custGeom>
              <a:avLst/>
              <a:gdLst>
                <a:gd name="T0" fmla="*/ 28 w 55"/>
                <a:gd name="T1" fmla="*/ 54 h 57"/>
                <a:gd name="T2" fmla="*/ 33 w 55"/>
                <a:gd name="T3" fmla="*/ 57 h 57"/>
                <a:gd name="T4" fmla="*/ 50 w 55"/>
                <a:gd name="T5" fmla="*/ 0 h 57"/>
                <a:gd name="T6" fmla="*/ 49 w 55"/>
                <a:gd name="T7" fmla="*/ 0 h 57"/>
                <a:gd name="T8" fmla="*/ 28 w 55"/>
                <a:gd name="T9" fmla="*/ 30 h 57"/>
                <a:gd name="T10" fmla="*/ 26 w 55"/>
                <a:gd name="T11" fmla="*/ 32 h 57"/>
                <a:gd name="T12" fmla="*/ 0 w 55"/>
                <a:gd name="T13" fmla="*/ 5 h 57"/>
                <a:gd name="T14" fmla="*/ 14 w 55"/>
                <a:gd name="T15" fmla="*/ 41 h 57"/>
                <a:gd name="T16" fmla="*/ 28 w 55"/>
                <a:gd name="T17" fmla="*/ 5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57">
                  <a:moveTo>
                    <a:pt x="28" y="54"/>
                  </a:moveTo>
                  <a:cubicBezTo>
                    <a:pt x="29" y="55"/>
                    <a:pt x="31" y="56"/>
                    <a:pt x="33" y="57"/>
                  </a:cubicBezTo>
                  <a:cubicBezTo>
                    <a:pt x="43" y="41"/>
                    <a:pt x="55" y="22"/>
                    <a:pt x="5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4" y="12"/>
                    <a:pt x="35" y="21"/>
                    <a:pt x="28" y="30"/>
                  </a:cubicBezTo>
                  <a:cubicBezTo>
                    <a:pt x="27" y="31"/>
                    <a:pt x="27" y="32"/>
                    <a:pt x="26" y="3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17"/>
                    <a:pt x="5" y="32"/>
                    <a:pt x="14" y="41"/>
                  </a:cubicBezTo>
                  <a:cubicBezTo>
                    <a:pt x="20" y="45"/>
                    <a:pt x="23" y="49"/>
                    <a:pt x="28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145"/>
            <p:cNvSpPr/>
            <p:nvPr/>
          </p:nvSpPr>
          <p:spPr bwMode="auto">
            <a:xfrm>
              <a:off x="1954070" y="3097893"/>
              <a:ext cx="468313" cy="600075"/>
            </a:xfrm>
            <a:custGeom>
              <a:avLst/>
              <a:gdLst>
                <a:gd name="T0" fmla="*/ 25 w 50"/>
                <a:gd name="T1" fmla="*/ 64 h 64"/>
                <a:gd name="T2" fmla="*/ 28 w 50"/>
                <a:gd name="T3" fmla="*/ 61 h 64"/>
                <a:gd name="T4" fmla="*/ 47 w 50"/>
                <a:gd name="T5" fmla="*/ 0 h 64"/>
                <a:gd name="T6" fmla="*/ 47 w 50"/>
                <a:gd name="T7" fmla="*/ 0 h 64"/>
                <a:gd name="T8" fmla="*/ 46 w 50"/>
                <a:gd name="T9" fmla="*/ 1 h 64"/>
                <a:gd name="T10" fmla="*/ 28 w 50"/>
                <a:gd name="T11" fmla="*/ 25 h 64"/>
                <a:gd name="T12" fmla="*/ 24 w 50"/>
                <a:gd name="T13" fmla="*/ 33 h 64"/>
                <a:gd name="T14" fmla="*/ 2 w 50"/>
                <a:gd name="T15" fmla="*/ 7 h 64"/>
                <a:gd name="T16" fmla="*/ 1 w 50"/>
                <a:gd name="T17" fmla="*/ 11 h 64"/>
                <a:gd name="T18" fmla="*/ 25 w 50"/>
                <a:gd name="T1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" h="64">
                  <a:moveTo>
                    <a:pt x="25" y="64"/>
                  </a:moveTo>
                  <a:cubicBezTo>
                    <a:pt x="26" y="63"/>
                    <a:pt x="27" y="62"/>
                    <a:pt x="28" y="61"/>
                  </a:cubicBezTo>
                  <a:cubicBezTo>
                    <a:pt x="39" y="44"/>
                    <a:pt x="50" y="24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6" y="0"/>
                    <a:pt x="46" y="1"/>
                  </a:cubicBezTo>
                  <a:cubicBezTo>
                    <a:pt x="40" y="9"/>
                    <a:pt x="33" y="17"/>
                    <a:pt x="28" y="25"/>
                  </a:cubicBezTo>
                  <a:cubicBezTo>
                    <a:pt x="26" y="28"/>
                    <a:pt x="25" y="30"/>
                    <a:pt x="24" y="33"/>
                  </a:cubicBezTo>
                  <a:cubicBezTo>
                    <a:pt x="18" y="22"/>
                    <a:pt x="8" y="17"/>
                    <a:pt x="2" y="7"/>
                  </a:cubicBezTo>
                  <a:cubicBezTo>
                    <a:pt x="1" y="8"/>
                    <a:pt x="2" y="9"/>
                    <a:pt x="1" y="11"/>
                  </a:cubicBezTo>
                  <a:cubicBezTo>
                    <a:pt x="0" y="33"/>
                    <a:pt x="10" y="50"/>
                    <a:pt x="25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146"/>
            <p:cNvSpPr/>
            <p:nvPr/>
          </p:nvSpPr>
          <p:spPr bwMode="auto">
            <a:xfrm>
              <a:off x="2019158" y="2713718"/>
              <a:ext cx="487363" cy="542925"/>
            </a:xfrm>
            <a:custGeom>
              <a:avLst/>
              <a:gdLst>
                <a:gd name="T0" fmla="*/ 17 w 52"/>
                <a:gd name="T1" fmla="*/ 58 h 58"/>
                <a:gd name="T2" fmla="*/ 21 w 52"/>
                <a:gd name="T3" fmla="*/ 49 h 58"/>
                <a:gd name="T4" fmla="*/ 29 w 52"/>
                <a:gd name="T5" fmla="*/ 39 h 58"/>
                <a:gd name="T6" fmla="*/ 52 w 52"/>
                <a:gd name="T7" fmla="*/ 6 h 58"/>
                <a:gd name="T8" fmla="*/ 52 w 52"/>
                <a:gd name="T9" fmla="*/ 4 h 58"/>
                <a:gd name="T10" fmla="*/ 52 w 52"/>
                <a:gd name="T11" fmla="*/ 4 h 58"/>
                <a:gd name="T12" fmla="*/ 21 w 52"/>
                <a:gd name="T13" fmla="*/ 22 h 58"/>
                <a:gd name="T14" fmla="*/ 19 w 52"/>
                <a:gd name="T15" fmla="*/ 24 h 58"/>
                <a:gd name="T16" fmla="*/ 5 w 52"/>
                <a:gd name="T17" fmla="*/ 0 h 58"/>
                <a:gd name="T18" fmla="*/ 1 w 52"/>
                <a:gd name="T19" fmla="*/ 24 h 58"/>
                <a:gd name="T20" fmla="*/ 17 w 52"/>
                <a:gd name="T21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58">
                  <a:moveTo>
                    <a:pt x="17" y="58"/>
                  </a:moveTo>
                  <a:cubicBezTo>
                    <a:pt x="17" y="55"/>
                    <a:pt x="19" y="52"/>
                    <a:pt x="21" y="49"/>
                  </a:cubicBezTo>
                  <a:cubicBezTo>
                    <a:pt x="23" y="46"/>
                    <a:pt x="26" y="43"/>
                    <a:pt x="29" y="39"/>
                  </a:cubicBezTo>
                  <a:cubicBezTo>
                    <a:pt x="40" y="28"/>
                    <a:pt x="48" y="20"/>
                    <a:pt x="52" y="6"/>
                  </a:cubicBezTo>
                  <a:cubicBezTo>
                    <a:pt x="52" y="5"/>
                    <a:pt x="52" y="4"/>
                    <a:pt x="52" y="4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39" y="8"/>
                    <a:pt x="28" y="14"/>
                    <a:pt x="21" y="22"/>
                  </a:cubicBezTo>
                  <a:cubicBezTo>
                    <a:pt x="20" y="23"/>
                    <a:pt x="19" y="23"/>
                    <a:pt x="19" y="24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8"/>
                    <a:pt x="2" y="16"/>
                    <a:pt x="1" y="24"/>
                  </a:cubicBezTo>
                  <a:cubicBezTo>
                    <a:pt x="0" y="39"/>
                    <a:pt x="7" y="50"/>
                    <a:pt x="17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147"/>
            <p:cNvSpPr/>
            <p:nvPr/>
          </p:nvSpPr>
          <p:spPr bwMode="auto">
            <a:xfrm>
              <a:off x="5730733" y="1484993"/>
              <a:ext cx="374650" cy="468313"/>
            </a:xfrm>
            <a:custGeom>
              <a:avLst/>
              <a:gdLst>
                <a:gd name="T0" fmla="*/ 13 w 40"/>
                <a:gd name="T1" fmla="*/ 24 h 50"/>
                <a:gd name="T2" fmla="*/ 20 w 40"/>
                <a:gd name="T3" fmla="*/ 37 h 50"/>
                <a:gd name="T4" fmla="*/ 25 w 40"/>
                <a:gd name="T5" fmla="*/ 42 h 50"/>
                <a:gd name="T6" fmla="*/ 40 w 40"/>
                <a:gd name="T7" fmla="*/ 50 h 50"/>
                <a:gd name="T8" fmla="*/ 36 w 40"/>
                <a:gd name="T9" fmla="*/ 26 h 50"/>
                <a:gd name="T10" fmla="*/ 25 w 40"/>
                <a:gd name="T11" fmla="*/ 12 h 50"/>
                <a:gd name="T12" fmla="*/ 2 w 40"/>
                <a:gd name="T13" fmla="*/ 0 h 50"/>
                <a:gd name="T14" fmla="*/ 1 w 40"/>
                <a:gd name="T15" fmla="*/ 0 h 50"/>
                <a:gd name="T16" fmla="*/ 0 w 40"/>
                <a:gd name="T17" fmla="*/ 0 h 50"/>
                <a:gd name="T18" fmla="*/ 2 w 40"/>
                <a:gd name="T19" fmla="*/ 2 h 50"/>
                <a:gd name="T20" fmla="*/ 13 w 40"/>
                <a:gd name="T21" fmla="*/ 2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50">
                  <a:moveTo>
                    <a:pt x="13" y="24"/>
                  </a:moveTo>
                  <a:cubicBezTo>
                    <a:pt x="16" y="28"/>
                    <a:pt x="17" y="33"/>
                    <a:pt x="20" y="37"/>
                  </a:cubicBezTo>
                  <a:cubicBezTo>
                    <a:pt x="22" y="39"/>
                    <a:pt x="24" y="41"/>
                    <a:pt x="25" y="42"/>
                  </a:cubicBezTo>
                  <a:cubicBezTo>
                    <a:pt x="30" y="46"/>
                    <a:pt x="35" y="50"/>
                    <a:pt x="40" y="50"/>
                  </a:cubicBezTo>
                  <a:cubicBezTo>
                    <a:pt x="40" y="42"/>
                    <a:pt x="39" y="34"/>
                    <a:pt x="36" y="26"/>
                  </a:cubicBezTo>
                  <a:cubicBezTo>
                    <a:pt x="33" y="21"/>
                    <a:pt x="30" y="16"/>
                    <a:pt x="25" y="12"/>
                  </a:cubicBezTo>
                  <a:cubicBezTo>
                    <a:pt x="19" y="7"/>
                    <a:pt x="11" y="2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2" y="2"/>
                  </a:cubicBezTo>
                  <a:cubicBezTo>
                    <a:pt x="7" y="8"/>
                    <a:pt x="10" y="16"/>
                    <a:pt x="1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148"/>
            <p:cNvSpPr/>
            <p:nvPr/>
          </p:nvSpPr>
          <p:spPr bwMode="auto">
            <a:xfrm>
              <a:off x="6395895" y="2759756"/>
              <a:ext cx="523875" cy="563563"/>
            </a:xfrm>
            <a:custGeom>
              <a:avLst/>
              <a:gdLst>
                <a:gd name="T0" fmla="*/ 30 w 56"/>
                <a:gd name="T1" fmla="*/ 25 h 60"/>
                <a:gd name="T2" fmla="*/ 16 w 56"/>
                <a:gd name="T3" fmla="*/ 16 h 60"/>
                <a:gd name="T4" fmla="*/ 1 w 56"/>
                <a:gd name="T5" fmla="*/ 9 h 60"/>
                <a:gd name="T6" fmla="*/ 0 w 56"/>
                <a:gd name="T7" fmla="*/ 9 h 60"/>
                <a:gd name="T8" fmla="*/ 1 w 56"/>
                <a:gd name="T9" fmla="*/ 15 h 60"/>
                <a:gd name="T10" fmla="*/ 30 w 56"/>
                <a:gd name="T11" fmla="*/ 52 h 60"/>
                <a:gd name="T12" fmla="*/ 35 w 56"/>
                <a:gd name="T13" fmla="*/ 60 h 60"/>
                <a:gd name="T14" fmla="*/ 49 w 56"/>
                <a:gd name="T15" fmla="*/ 1 h 60"/>
                <a:gd name="T16" fmla="*/ 48 w 56"/>
                <a:gd name="T17" fmla="*/ 0 h 60"/>
                <a:gd name="T18" fmla="*/ 47 w 56"/>
                <a:gd name="T19" fmla="*/ 1 h 60"/>
                <a:gd name="T20" fmla="*/ 31 w 56"/>
                <a:gd name="T21" fmla="*/ 26 h 60"/>
                <a:gd name="T22" fmla="*/ 30 w 56"/>
                <a:gd name="T23" fmla="*/ 2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60">
                  <a:moveTo>
                    <a:pt x="30" y="25"/>
                  </a:moveTo>
                  <a:cubicBezTo>
                    <a:pt x="25" y="22"/>
                    <a:pt x="22" y="19"/>
                    <a:pt x="16" y="16"/>
                  </a:cubicBezTo>
                  <a:cubicBezTo>
                    <a:pt x="12" y="13"/>
                    <a:pt x="5" y="10"/>
                    <a:pt x="1" y="9"/>
                  </a:cubicBezTo>
                  <a:cubicBezTo>
                    <a:pt x="1" y="9"/>
                    <a:pt x="1" y="9"/>
                    <a:pt x="0" y="9"/>
                  </a:cubicBezTo>
                  <a:cubicBezTo>
                    <a:pt x="0" y="11"/>
                    <a:pt x="1" y="13"/>
                    <a:pt x="1" y="15"/>
                  </a:cubicBezTo>
                  <a:cubicBezTo>
                    <a:pt x="5" y="31"/>
                    <a:pt x="20" y="40"/>
                    <a:pt x="30" y="52"/>
                  </a:cubicBezTo>
                  <a:cubicBezTo>
                    <a:pt x="32" y="55"/>
                    <a:pt x="34" y="57"/>
                    <a:pt x="35" y="60"/>
                  </a:cubicBezTo>
                  <a:cubicBezTo>
                    <a:pt x="46" y="44"/>
                    <a:pt x="56" y="22"/>
                    <a:pt x="49" y="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30" y="26"/>
                    <a:pt x="3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149"/>
            <p:cNvSpPr/>
            <p:nvPr/>
          </p:nvSpPr>
          <p:spPr bwMode="auto">
            <a:xfrm>
              <a:off x="6470508" y="3172506"/>
              <a:ext cx="477838" cy="563563"/>
            </a:xfrm>
            <a:custGeom>
              <a:avLst/>
              <a:gdLst>
                <a:gd name="T0" fmla="*/ 22 w 51"/>
                <a:gd name="T1" fmla="*/ 21 h 60"/>
                <a:gd name="T2" fmla="*/ 3 w 51"/>
                <a:gd name="T3" fmla="*/ 1 h 60"/>
                <a:gd name="T4" fmla="*/ 1 w 51"/>
                <a:gd name="T5" fmla="*/ 0 h 60"/>
                <a:gd name="T6" fmla="*/ 6 w 51"/>
                <a:gd name="T7" fmla="*/ 26 h 60"/>
                <a:gd name="T8" fmla="*/ 22 w 51"/>
                <a:gd name="T9" fmla="*/ 54 h 60"/>
                <a:gd name="T10" fmla="*/ 24 w 51"/>
                <a:gd name="T11" fmla="*/ 60 h 60"/>
                <a:gd name="T12" fmla="*/ 51 w 51"/>
                <a:gd name="T13" fmla="*/ 7 h 60"/>
                <a:gd name="T14" fmla="*/ 25 w 51"/>
                <a:gd name="T15" fmla="*/ 27 h 60"/>
                <a:gd name="T16" fmla="*/ 22 w 51"/>
                <a:gd name="T17" fmla="*/ 2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60">
                  <a:moveTo>
                    <a:pt x="22" y="21"/>
                  </a:moveTo>
                  <a:cubicBezTo>
                    <a:pt x="16" y="14"/>
                    <a:pt x="6" y="8"/>
                    <a:pt x="3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9"/>
                    <a:pt x="2" y="18"/>
                    <a:pt x="6" y="26"/>
                  </a:cubicBezTo>
                  <a:cubicBezTo>
                    <a:pt x="10" y="36"/>
                    <a:pt x="17" y="44"/>
                    <a:pt x="22" y="54"/>
                  </a:cubicBezTo>
                  <a:cubicBezTo>
                    <a:pt x="23" y="56"/>
                    <a:pt x="24" y="58"/>
                    <a:pt x="24" y="60"/>
                  </a:cubicBezTo>
                  <a:cubicBezTo>
                    <a:pt x="38" y="45"/>
                    <a:pt x="50" y="29"/>
                    <a:pt x="51" y="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4" y="25"/>
                    <a:pt x="23" y="23"/>
                    <a:pt x="22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150"/>
            <p:cNvSpPr/>
            <p:nvPr/>
          </p:nvSpPr>
          <p:spPr bwMode="auto">
            <a:xfrm>
              <a:off x="6048233" y="2010456"/>
              <a:ext cx="515938" cy="534988"/>
            </a:xfrm>
            <a:custGeom>
              <a:avLst/>
              <a:gdLst>
                <a:gd name="T0" fmla="*/ 15 w 55"/>
                <a:gd name="T1" fmla="*/ 30 h 57"/>
                <a:gd name="T2" fmla="*/ 0 w 55"/>
                <a:gd name="T3" fmla="*/ 30 h 57"/>
                <a:gd name="T4" fmla="*/ 15 w 55"/>
                <a:gd name="T5" fmla="*/ 44 h 57"/>
                <a:gd name="T6" fmla="*/ 38 w 55"/>
                <a:gd name="T7" fmla="*/ 53 h 57"/>
                <a:gd name="T8" fmla="*/ 49 w 55"/>
                <a:gd name="T9" fmla="*/ 57 h 57"/>
                <a:gd name="T10" fmla="*/ 45 w 55"/>
                <a:gd name="T11" fmla="*/ 0 h 57"/>
                <a:gd name="T12" fmla="*/ 38 w 55"/>
                <a:gd name="T13" fmla="*/ 12 h 57"/>
                <a:gd name="T14" fmla="*/ 36 w 55"/>
                <a:gd name="T15" fmla="*/ 35 h 57"/>
                <a:gd name="T16" fmla="*/ 15 w 55"/>
                <a:gd name="T17" fmla="*/ 3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57">
                  <a:moveTo>
                    <a:pt x="15" y="30"/>
                  </a:moveTo>
                  <a:cubicBezTo>
                    <a:pt x="10" y="30"/>
                    <a:pt x="5" y="30"/>
                    <a:pt x="0" y="30"/>
                  </a:cubicBezTo>
                  <a:cubicBezTo>
                    <a:pt x="4" y="37"/>
                    <a:pt x="9" y="41"/>
                    <a:pt x="15" y="44"/>
                  </a:cubicBezTo>
                  <a:cubicBezTo>
                    <a:pt x="22" y="48"/>
                    <a:pt x="30" y="50"/>
                    <a:pt x="38" y="53"/>
                  </a:cubicBezTo>
                  <a:cubicBezTo>
                    <a:pt x="42" y="54"/>
                    <a:pt x="45" y="56"/>
                    <a:pt x="49" y="57"/>
                  </a:cubicBezTo>
                  <a:cubicBezTo>
                    <a:pt x="54" y="39"/>
                    <a:pt x="55" y="18"/>
                    <a:pt x="45" y="0"/>
                  </a:cubicBezTo>
                  <a:cubicBezTo>
                    <a:pt x="42" y="3"/>
                    <a:pt x="40" y="7"/>
                    <a:pt x="38" y="12"/>
                  </a:cubicBezTo>
                  <a:cubicBezTo>
                    <a:pt x="36" y="19"/>
                    <a:pt x="35" y="28"/>
                    <a:pt x="36" y="35"/>
                  </a:cubicBezTo>
                  <a:cubicBezTo>
                    <a:pt x="30" y="32"/>
                    <a:pt x="22" y="30"/>
                    <a:pt x="1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151"/>
            <p:cNvSpPr/>
            <p:nvPr/>
          </p:nvSpPr>
          <p:spPr bwMode="auto">
            <a:xfrm>
              <a:off x="5833920" y="1653268"/>
              <a:ext cx="504825" cy="600075"/>
            </a:xfrm>
            <a:custGeom>
              <a:avLst/>
              <a:gdLst>
                <a:gd name="T0" fmla="*/ 14 w 54"/>
                <a:gd name="T1" fmla="*/ 37 h 64"/>
                <a:gd name="T2" fmla="*/ 0 w 54"/>
                <a:gd name="T3" fmla="*/ 34 h 64"/>
                <a:gd name="T4" fmla="*/ 2 w 54"/>
                <a:gd name="T5" fmla="*/ 37 h 64"/>
                <a:gd name="T6" fmla="*/ 14 w 54"/>
                <a:gd name="T7" fmla="*/ 51 h 64"/>
                <a:gd name="T8" fmla="*/ 31 w 54"/>
                <a:gd name="T9" fmla="*/ 59 h 64"/>
                <a:gd name="T10" fmla="*/ 38 w 54"/>
                <a:gd name="T11" fmla="*/ 60 h 64"/>
                <a:gd name="T12" fmla="*/ 52 w 54"/>
                <a:gd name="T13" fmla="*/ 64 h 64"/>
                <a:gd name="T14" fmla="*/ 51 w 54"/>
                <a:gd name="T15" fmla="*/ 60 h 64"/>
                <a:gd name="T16" fmla="*/ 43 w 54"/>
                <a:gd name="T17" fmla="*/ 0 h 64"/>
                <a:gd name="T18" fmla="*/ 43 w 54"/>
                <a:gd name="T19" fmla="*/ 0 h 64"/>
                <a:gd name="T20" fmla="*/ 38 w 54"/>
                <a:gd name="T21" fmla="*/ 9 h 64"/>
                <a:gd name="T22" fmla="*/ 34 w 54"/>
                <a:gd name="T23" fmla="*/ 40 h 64"/>
                <a:gd name="T24" fmla="*/ 14 w 54"/>
                <a:gd name="T25" fmla="*/ 3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" h="64">
                  <a:moveTo>
                    <a:pt x="14" y="37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1" y="35"/>
                    <a:pt x="1" y="35"/>
                    <a:pt x="2" y="37"/>
                  </a:cubicBezTo>
                  <a:cubicBezTo>
                    <a:pt x="5" y="42"/>
                    <a:pt x="9" y="47"/>
                    <a:pt x="14" y="51"/>
                  </a:cubicBezTo>
                  <a:cubicBezTo>
                    <a:pt x="19" y="55"/>
                    <a:pt x="24" y="57"/>
                    <a:pt x="31" y="59"/>
                  </a:cubicBezTo>
                  <a:cubicBezTo>
                    <a:pt x="33" y="59"/>
                    <a:pt x="36" y="60"/>
                    <a:pt x="38" y="60"/>
                  </a:cubicBezTo>
                  <a:cubicBezTo>
                    <a:pt x="43" y="61"/>
                    <a:pt x="48" y="62"/>
                    <a:pt x="52" y="64"/>
                  </a:cubicBezTo>
                  <a:cubicBezTo>
                    <a:pt x="51" y="63"/>
                    <a:pt x="52" y="62"/>
                    <a:pt x="51" y="60"/>
                  </a:cubicBezTo>
                  <a:cubicBezTo>
                    <a:pt x="54" y="39"/>
                    <a:pt x="52" y="19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1" y="2"/>
                    <a:pt x="39" y="5"/>
                    <a:pt x="38" y="9"/>
                  </a:cubicBezTo>
                  <a:cubicBezTo>
                    <a:pt x="34" y="18"/>
                    <a:pt x="33" y="30"/>
                    <a:pt x="34" y="40"/>
                  </a:cubicBezTo>
                  <a:lnTo>
                    <a:pt x="14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152"/>
            <p:cNvSpPr/>
            <p:nvPr/>
          </p:nvSpPr>
          <p:spPr bwMode="auto">
            <a:xfrm>
              <a:off x="6264133" y="2310493"/>
              <a:ext cx="525463" cy="609600"/>
            </a:xfrm>
            <a:custGeom>
              <a:avLst/>
              <a:gdLst>
                <a:gd name="T0" fmla="*/ 0 w 56"/>
                <a:gd name="T1" fmla="*/ 24 h 65"/>
                <a:gd name="T2" fmla="*/ 12 w 56"/>
                <a:gd name="T3" fmla="*/ 42 h 65"/>
                <a:gd name="T4" fmla="*/ 15 w 56"/>
                <a:gd name="T5" fmla="*/ 44 h 65"/>
                <a:gd name="T6" fmla="*/ 26 w 56"/>
                <a:gd name="T7" fmla="*/ 54 h 65"/>
                <a:gd name="T8" fmla="*/ 43 w 56"/>
                <a:gd name="T9" fmla="*/ 65 h 65"/>
                <a:gd name="T10" fmla="*/ 44 w 56"/>
                <a:gd name="T11" fmla="*/ 64 h 65"/>
                <a:gd name="T12" fmla="*/ 44 w 56"/>
                <a:gd name="T13" fmla="*/ 1 h 65"/>
                <a:gd name="T14" fmla="*/ 44 w 56"/>
                <a:gd name="T15" fmla="*/ 0 h 65"/>
                <a:gd name="T16" fmla="*/ 44 w 56"/>
                <a:gd name="T17" fmla="*/ 0 h 65"/>
                <a:gd name="T18" fmla="*/ 32 w 56"/>
                <a:gd name="T19" fmla="*/ 34 h 65"/>
                <a:gd name="T20" fmla="*/ 15 w 56"/>
                <a:gd name="T21" fmla="*/ 29 h 65"/>
                <a:gd name="T22" fmla="*/ 0 w 56"/>
                <a:gd name="T23" fmla="*/ 2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65">
                  <a:moveTo>
                    <a:pt x="0" y="24"/>
                  </a:moveTo>
                  <a:cubicBezTo>
                    <a:pt x="4" y="31"/>
                    <a:pt x="7" y="36"/>
                    <a:pt x="12" y="42"/>
                  </a:cubicBezTo>
                  <a:cubicBezTo>
                    <a:pt x="13" y="42"/>
                    <a:pt x="14" y="43"/>
                    <a:pt x="15" y="44"/>
                  </a:cubicBezTo>
                  <a:cubicBezTo>
                    <a:pt x="19" y="47"/>
                    <a:pt x="22" y="51"/>
                    <a:pt x="26" y="54"/>
                  </a:cubicBezTo>
                  <a:cubicBezTo>
                    <a:pt x="32" y="57"/>
                    <a:pt x="38" y="62"/>
                    <a:pt x="43" y="65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56" y="45"/>
                    <a:pt x="53" y="22"/>
                    <a:pt x="44" y="1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39" y="11"/>
                    <a:pt x="33" y="21"/>
                    <a:pt x="32" y="34"/>
                  </a:cubicBezTo>
                  <a:cubicBezTo>
                    <a:pt x="15" y="29"/>
                    <a:pt x="15" y="29"/>
                    <a:pt x="15" y="29"/>
                  </a:cubicBez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153"/>
            <p:cNvSpPr/>
            <p:nvPr/>
          </p:nvSpPr>
          <p:spPr bwMode="auto">
            <a:xfrm>
              <a:off x="6105383" y="4204381"/>
              <a:ext cx="627063" cy="590550"/>
            </a:xfrm>
            <a:custGeom>
              <a:avLst/>
              <a:gdLst>
                <a:gd name="T0" fmla="*/ 64 w 67"/>
                <a:gd name="T1" fmla="*/ 29 h 63"/>
                <a:gd name="T2" fmla="*/ 61 w 67"/>
                <a:gd name="T3" fmla="*/ 29 h 63"/>
                <a:gd name="T4" fmla="*/ 32 w 67"/>
                <a:gd name="T5" fmla="*/ 36 h 63"/>
                <a:gd name="T6" fmla="*/ 31 w 67"/>
                <a:gd name="T7" fmla="*/ 37 h 63"/>
                <a:gd name="T8" fmla="*/ 18 w 67"/>
                <a:gd name="T9" fmla="*/ 0 h 63"/>
                <a:gd name="T10" fmla="*/ 18 w 67"/>
                <a:gd name="T11" fmla="*/ 0 h 63"/>
                <a:gd name="T12" fmla="*/ 15 w 67"/>
                <a:gd name="T13" fmla="*/ 3 h 63"/>
                <a:gd name="T14" fmla="*/ 13 w 67"/>
                <a:gd name="T15" fmla="*/ 63 h 63"/>
                <a:gd name="T16" fmla="*/ 29 w 67"/>
                <a:gd name="T17" fmla="*/ 57 h 63"/>
                <a:gd name="T18" fmla="*/ 32 w 67"/>
                <a:gd name="T19" fmla="*/ 56 h 63"/>
                <a:gd name="T20" fmla="*/ 61 w 67"/>
                <a:gd name="T21" fmla="*/ 38 h 63"/>
                <a:gd name="T22" fmla="*/ 67 w 67"/>
                <a:gd name="T23" fmla="*/ 28 h 63"/>
                <a:gd name="T24" fmla="*/ 64 w 67"/>
                <a:gd name="T25" fmla="*/ 2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63">
                  <a:moveTo>
                    <a:pt x="64" y="29"/>
                  </a:moveTo>
                  <a:cubicBezTo>
                    <a:pt x="63" y="29"/>
                    <a:pt x="62" y="29"/>
                    <a:pt x="61" y="29"/>
                  </a:cubicBezTo>
                  <a:cubicBezTo>
                    <a:pt x="50" y="30"/>
                    <a:pt x="40" y="32"/>
                    <a:pt x="32" y="36"/>
                  </a:cubicBezTo>
                  <a:cubicBezTo>
                    <a:pt x="32" y="37"/>
                    <a:pt x="31" y="37"/>
                    <a:pt x="31" y="37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6" y="2"/>
                    <a:pt x="15" y="3"/>
                  </a:cubicBezTo>
                  <a:cubicBezTo>
                    <a:pt x="0" y="20"/>
                    <a:pt x="22" y="44"/>
                    <a:pt x="13" y="63"/>
                  </a:cubicBezTo>
                  <a:cubicBezTo>
                    <a:pt x="17" y="59"/>
                    <a:pt x="23" y="58"/>
                    <a:pt x="29" y="57"/>
                  </a:cubicBezTo>
                  <a:cubicBezTo>
                    <a:pt x="30" y="57"/>
                    <a:pt x="31" y="56"/>
                    <a:pt x="32" y="56"/>
                  </a:cubicBezTo>
                  <a:cubicBezTo>
                    <a:pt x="43" y="51"/>
                    <a:pt x="54" y="46"/>
                    <a:pt x="61" y="38"/>
                  </a:cubicBezTo>
                  <a:cubicBezTo>
                    <a:pt x="64" y="35"/>
                    <a:pt x="66" y="32"/>
                    <a:pt x="67" y="28"/>
                  </a:cubicBezTo>
                  <a:cubicBezTo>
                    <a:pt x="66" y="28"/>
                    <a:pt x="65" y="28"/>
                    <a:pt x="6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154"/>
            <p:cNvSpPr/>
            <p:nvPr/>
          </p:nvSpPr>
          <p:spPr bwMode="auto">
            <a:xfrm>
              <a:off x="5260833" y="5020356"/>
              <a:ext cx="638175" cy="600075"/>
            </a:xfrm>
            <a:custGeom>
              <a:avLst/>
              <a:gdLst>
                <a:gd name="T0" fmla="*/ 54 w 68"/>
                <a:gd name="T1" fmla="*/ 49 h 64"/>
                <a:gd name="T2" fmla="*/ 52 w 68"/>
                <a:gd name="T3" fmla="*/ 48 h 64"/>
                <a:gd name="T4" fmla="*/ 26 w 68"/>
                <a:gd name="T5" fmla="*/ 42 h 64"/>
                <a:gd name="T6" fmla="*/ 26 w 68"/>
                <a:gd name="T7" fmla="*/ 41 h 64"/>
                <a:gd name="T8" fmla="*/ 39 w 68"/>
                <a:gd name="T9" fmla="*/ 0 h 64"/>
                <a:gd name="T10" fmla="*/ 39 w 68"/>
                <a:gd name="T11" fmla="*/ 0 h 64"/>
                <a:gd name="T12" fmla="*/ 14 w 68"/>
                <a:gd name="T13" fmla="*/ 24 h 64"/>
                <a:gd name="T14" fmla="*/ 0 w 68"/>
                <a:gd name="T15" fmla="*/ 55 h 64"/>
                <a:gd name="T16" fmla="*/ 14 w 68"/>
                <a:gd name="T17" fmla="*/ 57 h 64"/>
                <a:gd name="T18" fmla="*/ 47 w 68"/>
                <a:gd name="T19" fmla="*/ 63 h 64"/>
                <a:gd name="T20" fmla="*/ 52 w 68"/>
                <a:gd name="T21" fmla="*/ 61 h 64"/>
                <a:gd name="T22" fmla="*/ 68 w 68"/>
                <a:gd name="T23" fmla="*/ 50 h 64"/>
                <a:gd name="T24" fmla="*/ 54 w 68"/>
                <a:gd name="T25" fmla="*/ 4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64">
                  <a:moveTo>
                    <a:pt x="54" y="49"/>
                  </a:moveTo>
                  <a:cubicBezTo>
                    <a:pt x="53" y="48"/>
                    <a:pt x="52" y="48"/>
                    <a:pt x="52" y="48"/>
                  </a:cubicBezTo>
                  <a:cubicBezTo>
                    <a:pt x="43" y="45"/>
                    <a:pt x="34" y="43"/>
                    <a:pt x="26" y="42"/>
                  </a:cubicBezTo>
                  <a:cubicBezTo>
                    <a:pt x="26" y="42"/>
                    <a:pt x="26" y="41"/>
                    <a:pt x="26" y="41"/>
                  </a:cubicBezTo>
                  <a:cubicBezTo>
                    <a:pt x="35" y="29"/>
                    <a:pt x="29" y="11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27" y="5"/>
                    <a:pt x="20" y="14"/>
                    <a:pt x="14" y="24"/>
                  </a:cubicBezTo>
                  <a:cubicBezTo>
                    <a:pt x="9" y="34"/>
                    <a:pt x="5" y="45"/>
                    <a:pt x="0" y="55"/>
                  </a:cubicBezTo>
                  <a:cubicBezTo>
                    <a:pt x="4" y="55"/>
                    <a:pt x="9" y="56"/>
                    <a:pt x="14" y="57"/>
                  </a:cubicBezTo>
                  <a:cubicBezTo>
                    <a:pt x="25" y="60"/>
                    <a:pt x="36" y="64"/>
                    <a:pt x="47" y="63"/>
                  </a:cubicBezTo>
                  <a:cubicBezTo>
                    <a:pt x="48" y="62"/>
                    <a:pt x="50" y="62"/>
                    <a:pt x="52" y="61"/>
                  </a:cubicBezTo>
                  <a:cubicBezTo>
                    <a:pt x="59" y="59"/>
                    <a:pt x="64" y="56"/>
                    <a:pt x="68" y="50"/>
                  </a:cubicBezTo>
                  <a:cubicBezTo>
                    <a:pt x="64" y="50"/>
                    <a:pt x="59" y="49"/>
                    <a:pt x="54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155"/>
            <p:cNvSpPr/>
            <p:nvPr/>
          </p:nvSpPr>
          <p:spPr bwMode="auto">
            <a:xfrm>
              <a:off x="2038208" y="3839256"/>
              <a:ext cx="496888" cy="542925"/>
            </a:xfrm>
            <a:custGeom>
              <a:avLst/>
              <a:gdLst>
                <a:gd name="T0" fmla="*/ 19 w 53"/>
                <a:gd name="T1" fmla="*/ 50 h 58"/>
                <a:gd name="T2" fmla="*/ 41 w 53"/>
                <a:gd name="T3" fmla="*/ 58 h 58"/>
                <a:gd name="T4" fmla="*/ 46 w 53"/>
                <a:gd name="T5" fmla="*/ 1 h 58"/>
                <a:gd name="T6" fmla="*/ 45 w 53"/>
                <a:gd name="T7" fmla="*/ 0 h 58"/>
                <a:gd name="T8" fmla="*/ 41 w 53"/>
                <a:gd name="T9" fmla="*/ 12 h 58"/>
                <a:gd name="T10" fmla="*/ 28 w 53"/>
                <a:gd name="T11" fmla="*/ 32 h 58"/>
                <a:gd name="T12" fmla="*/ 19 w 53"/>
                <a:gd name="T13" fmla="*/ 26 h 58"/>
                <a:gd name="T14" fmla="*/ 0 w 53"/>
                <a:gd name="T15" fmla="*/ 10 h 58"/>
                <a:gd name="T16" fmla="*/ 14 w 53"/>
                <a:gd name="T17" fmla="*/ 46 h 58"/>
                <a:gd name="T18" fmla="*/ 19 w 53"/>
                <a:gd name="T19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58">
                  <a:moveTo>
                    <a:pt x="19" y="50"/>
                  </a:moveTo>
                  <a:cubicBezTo>
                    <a:pt x="25" y="54"/>
                    <a:pt x="33" y="57"/>
                    <a:pt x="41" y="58"/>
                  </a:cubicBezTo>
                  <a:cubicBezTo>
                    <a:pt x="48" y="39"/>
                    <a:pt x="53" y="20"/>
                    <a:pt x="46" y="1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3" y="4"/>
                    <a:pt x="43" y="8"/>
                    <a:pt x="41" y="12"/>
                  </a:cubicBezTo>
                  <a:cubicBezTo>
                    <a:pt x="36" y="19"/>
                    <a:pt x="32" y="25"/>
                    <a:pt x="28" y="32"/>
                  </a:cubicBezTo>
                  <a:cubicBezTo>
                    <a:pt x="25" y="30"/>
                    <a:pt x="22" y="28"/>
                    <a:pt x="19" y="26"/>
                  </a:cubicBezTo>
                  <a:cubicBezTo>
                    <a:pt x="12" y="22"/>
                    <a:pt x="5" y="18"/>
                    <a:pt x="0" y="10"/>
                  </a:cubicBezTo>
                  <a:cubicBezTo>
                    <a:pt x="2" y="24"/>
                    <a:pt x="6" y="37"/>
                    <a:pt x="14" y="46"/>
                  </a:cubicBezTo>
                  <a:cubicBezTo>
                    <a:pt x="15" y="47"/>
                    <a:pt x="17" y="49"/>
                    <a:pt x="19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156"/>
            <p:cNvSpPr/>
            <p:nvPr/>
          </p:nvSpPr>
          <p:spPr bwMode="auto">
            <a:xfrm>
              <a:off x="5899008" y="4550456"/>
              <a:ext cx="571500" cy="563563"/>
            </a:xfrm>
            <a:custGeom>
              <a:avLst/>
              <a:gdLst>
                <a:gd name="T0" fmla="*/ 31 w 61"/>
                <a:gd name="T1" fmla="*/ 35 h 60"/>
                <a:gd name="T2" fmla="*/ 25 w 61"/>
                <a:gd name="T3" fmla="*/ 37 h 60"/>
                <a:gd name="T4" fmla="*/ 24 w 61"/>
                <a:gd name="T5" fmla="*/ 0 h 60"/>
                <a:gd name="T6" fmla="*/ 24 w 61"/>
                <a:gd name="T7" fmla="*/ 0 h 60"/>
                <a:gd name="T8" fmla="*/ 7 w 61"/>
                <a:gd name="T9" fmla="*/ 33 h 60"/>
                <a:gd name="T10" fmla="*/ 0 w 61"/>
                <a:gd name="T11" fmla="*/ 60 h 60"/>
                <a:gd name="T12" fmla="*/ 7 w 61"/>
                <a:gd name="T13" fmla="*/ 59 h 60"/>
                <a:gd name="T14" fmla="*/ 16 w 61"/>
                <a:gd name="T15" fmla="*/ 58 h 60"/>
                <a:gd name="T16" fmla="*/ 31 w 61"/>
                <a:gd name="T17" fmla="*/ 54 h 60"/>
                <a:gd name="T18" fmla="*/ 54 w 61"/>
                <a:gd name="T19" fmla="*/ 40 h 60"/>
                <a:gd name="T20" fmla="*/ 61 w 61"/>
                <a:gd name="T21" fmla="*/ 31 h 60"/>
                <a:gd name="T22" fmla="*/ 54 w 61"/>
                <a:gd name="T23" fmla="*/ 31 h 60"/>
                <a:gd name="T24" fmla="*/ 31 w 61"/>
                <a:gd name="T25" fmla="*/ 3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60">
                  <a:moveTo>
                    <a:pt x="31" y="35"/>
                  </a:moveTo>
                  <a:cubicBezTo>
                    <a:pt x="29" y="36"/>
                    <a:pt x="27" y="36"/>
                    <a:pt x="25" y="37"/>
                  </a:cubicBezTo>
                  <a:cubicBezTo>
                    <a:pt x="29" y="25"/>
                    <a:pt x="23" y="12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3" y="8"/>
                    <a:pt x="10" y="20"/>
                    <a:pt x="7" y="33"/>
                  </a:cubicBezTo>
                  <a:cubicBezTo>
                    <a:pt x="6" y="43"/>
                    <a:pt x="4" y="52"/>
                    <a:pt x="0" y="60"/>
                  </a:cubicBezTo>
                  <a:cubicBezTo>
                    <a:pt x="2" y="60"/>
                    <a:pt x="5" y="59"/>
                    <a:pt x="7" y="59"/>
                  </a:cubicBezTo>
                  <a:cubicBezTo>
                    <a:pt x="10" y="58"/>
                    <a:pt x="13" y="58"/>
                    <a:pt x="16" y="58"/>
                  </a:cubicBezTo>
                  <a:cubicBezTo>
                    <a:pt x="21" y="57"/>
                    <a:pt x="26" y="55"/>
                    <a:pt x="31" y="54"/>
                  </a:cubicBezTo>
                  <a:cubicBezTo>
                    <a:pt x="40" y="51"/>
                    <a:pt x="48" y="47"/>
                    <a:pt x="54" y="40"/>
                  </a:cubicBezTo>
                  <a:cubicBezTo>
                    <a:pt x="57" y="38"/>
                    <a:pt x="59" y="34"/>
                    <a:pt x="61" y="31"/>
                  </a:cubicBezTo>
                  <a:cubicBezTo>
                    <a:pt x="59" y="31"/>
                    <a:pt x="57" y="31"/>
                    <a:pt x="54" y="31"/>
                  </a:cubicBezTo>
                  <a:cubicBezTo>
                    <a:pt x="46" y="32"/>
                    <a:pt x="38" y="33"/>
                    <a:pt x="31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157"/>
            <p:cNvSpPr/>
            <p:nvPr/>
          </p:nvSpPr>
          <p:spPr bwMode="auto">
            <a:xfrm>
              <a:off x="6367320" y="3539218"/>
              <a:ext cx="571500" cy="581025"/>
            </a:xfrm>
            <a:custGeom>
              <a:avLst/>
              <a:gdLst>
                <a:gd name="T0" fmla="*/ 56 w 61"/>
                <a:gd name="T1" fmla="*/ 12 h 62"/>
                <a:gd name="T2" fmla="*/ 33 w 61"/>
                <a:gd name="T3" fmla="*/ 30 h 62"/>
                <a:gd name="T4" fmla="*/ 33 w 61"/>
                <a:gd name="T5" fmla="*/ 31 h 62"/>
                <a:gd name="T6" fmla="*/ 12 w 61"/>
                <a:gd name="T7" fmla="*/ 0 h 62"/>
                <a:gd name="T8" fmla="*/ 12 w 61"/>
                <a:gd name="T9" fmla="*/ 0 h 62"/>
                <a:gd name="T10" fmla="*/ 25 w 61"/>
                <a:gd name="T11" fmla="*/ 62 h 62"/>
                <a:gd name="T12" fmla="*/ 33 w 61"/>
                <a:gd name="T13" fmla="*/ 54 h 62"/>
                <a:gd name="T14" fmla="*/ 49 w 61"/>
                <a:gd name="T15" fmla="*/ 39 h 62"/>
                <a:gd name="T16" fmla="*/ 60 w 61"/>
                <a:gd name="T17" fmla="*/ 8 h 62"/>
                <a:gd name="T18" fmla="*/ 56 w 61"/>
                <a:gd name="T19" fmla="*/ 1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" h="62">
                  <a:moveTo>
                    <a:pt x="56" y="12"/>
                  </a:moveTo>
                  <a:cubicBezTo>
                    <a:pt x="46" y="16"/>
                    <a:pt x="40" y="24"/>
                    <a:pt x="33" y="30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0" y="24"/>
                    <a:pt x="23" y="40"/>
                    <a:pt x="25" y="62"/>
                  </a:cubicBezTo>
                  <a:cubicBezTo>
                    <a:pt x="27" y="59"/>
                    <a:pt x="30" y="57"/>
                    <a:pt x="33" y="54"/>
                  </a:cubicBezTo>
                  <a:cubicBezTo>
                    <a:pt x="38" y="49"/>
                    <a:pt x="43" y="44"/>
                    <a:pt x="49" y="39"/>
                  </a:cubicBezTo>
                  <a:cubicBezTo>
                    <a:pt x="56" y="32"/>
                    <a:pt x="61" y="20"/>
                    <a:pt x="60" y="8"/>
                  </a:cubicBezTo>
                  <a:cubicBezTo>
                    <a:pt x="59" y="9"/>
                    <a:pt x="58" y="10"/>
                    <a:pt x="5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158"/>
            <p:cNvSpPr/>
            <p:nvPr/>
          </p:nvSpPr>
          <p:spPr bwMode="auto">
            <a:xfrm>
              <a:off x="6311758" y="3885293"/>
              <a:ext cx="514350" cy="600075"/>
            </a:xfrm>
            <a:custGeom>
              <a:avLst/>
              <a:gdLst>
                <a:gd name="T0" fmla="*/ 24 w 55"/>
                <a:gd name="T1" fmla="*/ 36 h 64"/>
                <a:gd name="T2" fmla="*/ 12 w 55"/>
                <a:gd name="T3" fmla="*/ 0 h 64"/>
                <a:gd name="T4" fmla="*/ 11 w 55"/>
                <a:gd name="T5" fmla="*/ 0 h 64"/>
                <a:gd name="T6" fmla="*/ 10 w 55"/>
                <a:gd name="T7" fmla="*/ 0 h 64"/>
                <a:gd name="T8" fmla="*/ 10 w 55"/>
                <a:gd name="T9" fmla="*/ 1 h 64"/>
                <a:gd name="T10" fmla="*/ 8 w 55"/>
                <a:gd name="T11" fmla="*/ 4 h 64"/>
                <a:gd name="T12" fmla="*/ 10 w 55"/>
                <a:gd name="T13" fmla="*/ 56 h 64"/>
                <a:gd name="T14" fmla="*/ 13 w 55"/>
                <a:gd name="T15" fmla="*/ 64 h 64"/>
                <a:gd name="T16" fmla="*/ 39 w 55"/>
                <a:gd name="T17" fmla="*/ 48 h 64"/>
                <a:gd name="T18" fmla="*/ 41 w 55"/>
                <a:gd name="T19" fmla="*/ 47 h 64"/>
                <a:gd name="T20" fmla="*/ 55 w 55"/>
                <a:gd name="T21" fmla="*/ 19 h 64"/>
                <a:gd name="T22" fmla="*/ 39 w 55"/>
                <a:gd name="T23" fmla="*/ 26 h 64"/>
                <a:gd name="T24" fmla="*/ 24 w 55"/>
                <a:gd name="T25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" h="64">
                  <a:moveTo>
                    <a:pt x="24" y="36"/>
                  </a:moveTo>
                  <a:cubicBezTo>
                    <a:pt x="20" y="25"/>
                    <a:pt x="12" y="13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1"/>
                    <a:pt x="10" y="1"/>
                  </a:cubicBezTo>
                  <a:cubicBezTo>
                    <a:pt x="10" y="2"/>
                    <a:pt x="9" y="3"/>
                    <a:pt x="8" y="4"/>
                  </a:cubicBezTo>
                  <a:cubicBezTo>
                    <a:pt x="0" y="21"/>
                    <a:pt x="4" y="40"/>
                    <a:pt x="10" y="56"/>
                  </a:cubicBezTo>
                  <a:cubicBezTo>
                    <a:pt x="11" y="59"/>
                    <a:pt x="12" y="61"/>
                    <a:pt x="13" y="64"/>
                  </a:cubicBezTo>
                  <a:cubicBezTo>
                    <a:pt x="21" y="57"/>
                    <a:pt x="31" y="54"/>
                    <a:pt x="39" y="48"/>
                  </a:cubicBezTo>
                  <a:cubicBezTo>
                    <a:pt x="40" y="48"/>
                    <a:pt x="40" y="47"/>
                    <a:pt x="41" y="47"/>
                  </a:cubicBezTo>
                  <a:cubicBezTo>
                    <a:pt x="49" y="40"/>
                    <a:pt x="53" y="29"/>
                    <a:pt x="55" y="19"/>
                  </a:cubicBezTo>
                  <a:cubicBezTo>
                    <a:pt x="49" y="21"/>
                    <a:pt x="44" y="23"/>
                    <a:pt x="39" y="26"/>
                  </a:cubicBezTo>
                  <a:cubicBezTo>
                    <a:pt x="34" y="28"/>
                    <a:pt x="29" y="31"/>
                    <a:pt x="24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159"/>
            <p:cNvSpPr/>
            <p:nvPr/>
          </p:nvSpPr>
          <p:spPr bwMode="auto">
            <a:xfrm>
              <a:off x="5589445" y="4804456"/>
              <a:ext cx="609600" cy="552450"/>
            </a:xfrm>
            <a:custGeom>
              <a:avLst/>
              <a:gdLst>
                <a:gd name="T0" fmla="*/ 64 w 65"/>
                <a:gd name="T1" fmla="*/ 43 h 59"/>
                <a:gd name="T2" fmla="*/ 40 w 65"/>
                <a:gd name="T3" fmla="*/ 40 h 59"/>
                <a:gd name="T4" fmla="*/ 24 w 65"/>
                <a:gd name="T5" fmla="*/ 41 h 59"/>
                <a:gd name="T6" fmla="*/ 24 w 65"/>
                <a:gd name="T7" fmla="*/ 38 h 59"/>
                <a:gd name="T8" fmla="*/ 34 w 65"/>
                <a:gd name="T9" fmla="*/ 0 h 59"/>
                <a:gd name="T10" fmla="*/ 28 w 65"/>
                <a:gd name="T11" fmla="*/ 2 h 59"/>
                <a:gd name="T12" fmla="*/ 17 w 65"/>
                <a:gd name="T13" fmla="*/ 13 h 59"/>
                <a:gd name="T14" fmla="*/ 0 w 65"/>
                <a:gd name="T15" fmla="*/ 57 h 59"/>
                <a:gd name="T16" fmla="*/ 17 w 65"/>
                <a:gd name="T17" fmla="*/ 57 h 59"/>
                <a:gd name="T18" fmla="*/ 40 w 65"/>
                <a:gd name="T19" fmla="*/ 58 h 59"/>
                <a:gd name="T20" fmla="*/ 55 w 65"/>
                <a:gd name="T21" fmla="*/ 53 h 59"/>
                <a:gd name="T22" fmla="*/ 64 w 65"/>
                <a:gd name="T23" fmla="*/ 45 h 59"/>
                <a:gd name="T24" fmla="*/ 65 w 65"/>
                <a:gd name="T25" fmla="*/ 43 h 59"/>
                <a:gd name="T26" fmla="*/ 64 w 65"/>
                <a:gd name="T27" fmla="*/ 4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59">
                  <a:moveTo>
                    <a:pt x="64" y="43"/>
                  </a:moveTo>
                  <a:cubicBezTo>
                    <a:pt x="56" y="43"/>
                    <a:pt x="48" y="41"/>
                    <a:pt x="40" y="40"/>
                  </a:cubicBezTo>
                  <a:cubicBezTo>
                    <a:pt x="35" y="39"/>
                    <a:pt x="30" y="39"/>
                    <a:pt x="24" y="41"/>
                  </a:cubicBezTo>
                  <a:cubicBezTo>
                    <a:pt x="24" y="40"/>
                    <a:pt x="24" y="39"/>
                    <a:pt x="24" y="38"/>
                  </a:cubicBezTo>
                  <a:cubicBezTo>
                    <a:pt x="32" y="27"/>
                    <a:pt x="27" y="11"/>
                    <a:pt x="34" y="0"/>
                  </a:cubicBezTo>
                  <a:cubicBezTo>
                    <a:pt x="31" y="0"/>
                    <a:pt x="30" y="2"/>
                    <a:pt x="28" y="2"/>
                  </a:cubicBezTo>
                  <a:cubicBezTo>
                    <a:pt x="23" y="5"/>
                    <a:pt x="19" y="9"/>
                    <a:pt x="17" y="13"/>
                  </a:cubicBezTo>
                  <a:cubicBezTo>
                    <a:pt x="8" y="26"/>
                    <a:pt x="7" y="44"/>
                    <a:pt x="0" y="57"/>
                  </a:cubicBezTo>
                  <a:cubicBezTo>
                    <a:pt x="6" y="56"/>
                    <a:pt x="11" y="57"/>
                    <a:pt x="17" y="57"/>
                  </a:cubicBezTo>
                  <a:cubicBezTo>
                    <a:pt x="24" y="58"/>
                    <a:pt x="32" y="59"/>
                    <a:pt x="40" y="58"/>
                  </a:cubicBezTo>
                  <a:cubicBezTo>
                    <a:pt x="45" y="57"/>
                    <a:pt x="50" y="56"/>
                    <a:pt x="55" y="53"/>
                  </a:cubicBezTo>
                  <a:cubicBezTo>
                    <a:pt x="57" y="51"/>
                    <a:pt x="62" y="48"/>
                    <a:pt x="64" y="45"/>
                  </a:cubicBezTo>
                  <a:cubicBezTo>
                    <a:pt x="64" y="44"/>
                    <a:pt x="65" y="43"/>
                    <a:pt x="65" y="43"/>
                  </a:cubicBezTo>
                  <a:cubicBezTo>
                    <a:pt x="64" y="43"/>
                    <a:pt x="64" y="43"/>
                    <a:pt x="64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160"/>
            <p:cNvSpPr/>
            <p:nvPr/>
          </p:nvSpPr>
          <p:spPr bwMode="auto">
            <a:xfrm>
              <a:off x="2131870" y="4156756"/>
              <a:ext cx="561975" cy="563563"/>
            </a:xfrm>
            <a:custGeom>
              <a:avLst/>
              <a:gdLst>
                <a:gd name="T0" fmla="*/ 48 w 60"/>
                <a:gd name="T1" fmla="*/ 60 h 60"/>
                <a:gd name="T2" fmla="*/ 48 w 60"/>
                <a:gd name="T3" fmla="*/ 59 h 60"/>
                <a:gd name="T4" fmla="*/ 46 w 60"/>
                <a:gd name="T5" fmla="*/ 0 h 60"/>
                <a:gd name="T6" fmla="*/ 46 w 60"/>
                <a:gd name="T7" fmla="*/ 0 h 60"/>
                <a:gd name="T8" fmla="*/ 40 w 60"/>
                <a:gd name="T9" fmla="*/ 20 h 60"/>
                <a:gd name="T10" fmla="*/ 35 w 60"/>
                <a:gd name="T11" fmla="*/ 35 h 60"/>
                <a:gd name="T12" fmla="*/ 9 w 60"/>
                <a:gd name="T13" fmla="*/ 27 h 60"/>
                <a:gd name="T14" fmla="*/ 0 w 60"/>
                <a:gd name="T15" fmla="*/ 26 h 60"/>
                <a:gd name="T16" fmla="*/ 2 w 60"/>
                <a:gd name="T17" fmla="*/ 30 h 60"/>
                <a:gd name="T18" fmla="*/ 9 w 60"/>
                <a:gd name="T19" fmla="*/ 39 h 60"/>
                <a:gd name="T20" fmla="*/ 40 w 60"/>
                <a:gd name="T21" fmla="*/ 57 h 60"/>
                <a:gd name="T22" fmla="*/ 48 w 60"/>
                <a:gd name="T23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0" h="60">
                  <a:moveTo>
                    <a:pt x="48" y="60"/>
                  </a:moveTo>
                  <a:cubicBezTo>
                    <a:pt x="48" y="60"/>
                    <a:pt x="48" y="60"/>
                    <a:pt x="48" y="59"/>
                  </a:cubicBezTo>
                  <a:cubicBezTo>
                    <a:pt x="53" y="39"/>
                    <a:pt x="60" y="17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28" y="31"/>
                    <a:pt x="17" y="29"/>
                    <a:pt x="9" y="27"/>
                  </a:cubicBezTo>
                  <a:cubicBezTo>
                    <a:pt x="5" y="27"/>
                    <a:pt x="2" y="27"/>
                    <a:pt x="0" y="26"/>
                  </a:cubicBezTo>
                  <a:cubicBezTo>
                    <a:pt x="0" y="28"/>
                    <a:pt x="1" y="28"/>
                    <a:pt x="2" y="30"/>
                  </a:cubicBezTo>
                  <a:cubicBezTo>
                    <a:pt x="4" y="33"/>
                    <a:pt x="6" y="36"/>
                    <a:pt x="9" y="39"/>
                  </a:cubicBezTo>
                  <a:cubicBezTo>
                    <a:pt x="17" y="48"/>
                    <a:pt x="28" y="52"/>
                    <a:pt x="40" y="57"/>
                  </a:cubicBezTo>
                  <a:cubicBezTo>
                    <a:pt x="42" y="58"/>
                    <a:pt x="45" y="59"/>
                    <a:pt x="48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161"/>
            <p:cNvSpPr/>
            <p:nvPr/>
          </p:nvSpPr>
          <p:spPr bwMode="auto">
            <a:xfrm>
              <a:off x="3293920" y="5188631"/>
              <a:ext cx="2230438" cy="806450"/>
            </a:xfrm>
            <a:custGeom>
              <a:avLst/>
              <a:gdLst>
                <a:gd name="T0" fmla="*/ 200 w 238"/>
                <a:gd name="T1" fmla="*/ 42 h 86"/>
                <a:gd name="T2" fmla="*/ 199 w 238"/>
                <a:gd name="T3" fmla="*/ 40 h 86"/>
                <a:gd name="T4" fmla="*/ 209 w 238"/>
                <a:gd name="T5" fmla="*/ 27 h 86"/>
                <a:gd name="T6" fmla="*/ 215 w 238"/>
                <a:gd name="T7" fmla="*/ 1 h 86"/>
                <a:gd name="T8" fmla="*/ 176 w 238"/>
                <a:gd name="T9" fmla="*/ 39 h 86"/>
                <a:gd name="T10" fmla="*/ 73 w 238"/>
                <a:gd name="T11" fmla="*/ 43 h 86"/>
                <a:gd name="T12" fmla="*/ 28 w 238"/>
                <a:gd name="T13" fmla="*/ 0 h 86"/>
                <a:gd name="T14" fmla="*/ 27 w 238"/>
                <a:gd name="T15" fmla="*/ 0 h 86"/>
                <a:gd name="T16" fmla="*/ 29 w 238"/>
                <a:gd name="T17" fmla="*/ 3 h 86"/>
                <a:gd name="T18" fmla="*/ 45 w 238"/>
                <a:gd name="T19" fmla="*/ 39 h 86"/>
                <a:gd name="T20" fmla="*/ 17 w 238"/>
                <a:gd name="T21" fmla="*/ 48 h 86"/>
                <a:gd name="T22" fmla="*/ 0 w 238"/>
                <a:gd name="T23" fmla="*/ 50 h 86"/>
                <a:gd name="T24" fmla="*/ 5 w 238"/>
                <a:gd name="T25" fmla="*/ 53 h 86"/>
                <a:gd name="T26" fmla="*/ 17 w 238"/>
                <a:gd name="T27" fmla="*/ 59 h 86"/>
                <a:gd name="T28" fmla="*/ 66 w 238"/>
                <a:gd name="T29" fmla="*/ 50 h 86"/>
                <a:gd name="T30" fmla="*/ 101 w 238"/>
                <a:gd name="T31" fmla="*/ 60 h 86"/>
                <a:gd name="T32" fmla="*/ 67 w 238"/>
                <a:gd name="T33" fmla="*/ 70 h 86"/>
                <a:gd name="T34" fmla="*/ 67 w 238"/>
                <a:gd name="T35" fmla="*/ 72 h 86"/>
                <a:gd name="T36" fmla="*/ 74 w 238"/>
                <a:gd name="T37" fmla="*/ 85 h 86"/>
                <a:gd name="T38" fmla="*/ 114 w 238"/>
                <a:gd name="T39" fmla="*/ 66 h 86"/>
                <a:gd name="T40" fmla="*/ 163 w 238"/>
                <a:gd name="T41" fmla="*/ 86 h 86"/>
                <a:gd name="T42" fmla="*/ 166 w 238"/>
                <a:gd name="T43" fmla="*/ 85 h 86"/>
                <a:gd name="T44" fmla="*/ 171 w 238"/>
                <a:gd name="T45" fmla="*/ 74 h 86"/>
                <a:gd name="T46" fmla="*/ 138 w 238"/>
                <a:gd name="T47" fmla="*/ 61 h 86"/>
                <a:gd name="T48" fmla="*/ 175 w 238"/>
                <a:gd name="T49" fmla="*/ 50 h 86"/>
                <a:gd name="T50" fmla="*/ 202 w 238"/>
                <a:gd name="T51" fmla="*/ 62 h 86"/>
                <a:gd name="T52" fmla="*/ 224 w 238"/>
                <a:gd name="T53" fmla="*/ 62 h 86"/>
                <a:gd name="T54" fmla="*/ 238 w 238"/>
                <a:gd name="T55" fmla="*/ 56 h 86"/>
                <a:gd name="T56" fmla="*/ 224 w 238"/>
                <a:gd name="T57" fmla="*/ 50 h 86"/>
                <a:gd name="T58" fmla="*/ 200 w 238"/>
                <a:gd name="T59" fmla="*/ 4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38" h="86">
                  <a:moveTo>
                    <a:pt x="200" y="42"/>
                  </a:moveTo>
                  <a:cubicBezTo>
                    <a:pt x="199" y="41"/>
                    <a:pt x="199" y="41"/>
                    <a:pt x="199" y="40"/>
                  </a:cubicBezTo>
                  <a:cubicBezTo>
                    <a:pt x="204" y="37"/>
                    <a:pt x="206" y="32"/>
                    <a:pt x="209" y="27"/>
                  </a:cubicBezTo>
                  <a:cubicBezTo>
                    <a:pt x="210" y="18"/>
                    <a:pt x="213" y="8"/>
                    <a:pt x="215" y="1"/>
                  </a:cubicBezTo>
                  <a:cubicBezTo>
                    <a:pt x="197" y="7"/>
                    <a:pt x="187" y="24"/>
                    <a:pt x="176" y="39"/>
                  </a:cubicBezTo>
                  <a:cubicBezTo>
                    <a:pt x="145" y="56"/>
                    <a:pt x="106" y="59"/>
                    <a:pt x="73" y="43"/>
                  </a:cubicBezTo>
                  <a:cubicBezTo>
                    <a:pt x="55" y="29"/>
                    <a:pt x="50" y="7"/>
                    <a:pt x="28" y="0"/>
                  </a:cubicBezTo>
                  <a:cubicBezTo>
                    <a:pt x="28" y="0"/>
                    <a:pt x="28" y="0"/>
                    <a:pt x="27" y="0"/>
                  </a:cubicBezTo>
                  <a:cubicBezTo>
                    <a:pt x="27" y="1"/>
                    <a:pt x="28" y="2"/>
                    <a:pt x="29" y="3"/>
                  </a:cubicBezTo>
                  <a:cubicBezTo>
                    <a:pt x="31" y="18"/>
                    <a:pt x="40" y="30"/>
                    <a:pt x="45" y="39"/>
                  </a:cubicBezTo>
                  <a:cubicBezTo>
                    <a:pt x="35" y="42"/>
                    <a:pt x="26" y="46"/>
                    <a:pt x="17" y="48"/>
                  </a:cubicBezTo>
                  <a:cubicBezTo>
                    <a:pt x="11" y="50"/>
                    <a:pt x="6" y="51"/>
                    <a:pt x="0" y="50"/>
                  </a:cubicBezTo>
                  <a:cubicBezTo>
                    <a:pt x="2" y="50"/>
                    <a:pt x="3" y="51"/>
                    <a:pt x="5" y="53"/>
                  </a:cubicBezTo>
                  <a:cubicBezTo>
                    <a:pt x="8" y="56"/>
                    <a:pt x="13" y="58"/>
                    <a:pt x="17" y="59"/>
                  </a:cubicBezTo>
                  <a:cubicBezTo>
                    <a:pt x="33" y="64"/>
                    <a:pt x="51" y="59"/>
                    <a:pt x="66" y="50"/>
                  </a:cubicBezTo>
                  <a:cubicBezTo>
                    <a:pt x="78" y="50"/>
                    <a:pt x="92" y="54"/>
                    <a:pt x="101" y="60"/>
                  </a:cubicBezTo>
                  <a:cubicBezTo>
                    <a:pt x="67" y="70"/>
                    <a:pt x="67" y="70"/>
                    <a:pt x="67" y="70"/>
                  </a:cubicBezTo>
                  <a:cubicBezTo>
                    <a:pt x="67" y="70"/>
                    <a:pt x="67" y="71"/>
                    <a:pt x="67" y="72"/>
                  </a:cubicBezTo>
                  <a:cubicBezTo>
                    <a:pt x="68" y="77"/>
                    <a:pt x="70" y="83"/>
                    <a:pt x="74" y="85"/>
                  </a:cubicBezTo>
                  <a:cubicBezTo>
                    <a:pt x="87" y="78"/>
                    <a:pt x="102" y="73"/>
                    <a:pt x="114" y="66"/>
                  </a:cubicBezTo>
                  <a:cubicBezTo>
                    <a:pt x="132" y="67"/>
                    <a:pt x="147" y="81"/>
                    <a:pt x="163" y="86"/>
                  </a:cubicBezTo>
                  <a:cubicBezTo>
                    <a:pt x="164" y="86"/>
                    <a:pt x="166" y="85"/>
                    <a:pt x="166" y="85"/>
                  </a:cubicBezTo>
                  <a:cubicBezTo>
                    <a:pt x="171" y="74"/>
                    <a:pt x="171" y="74"/>
                    <a:pt x="171" y="74"/>
                  </a:cubicBezTo>
                  <a:cubicBezTo>
                    <a:pt x="163" y="67"/>
                    <a:pt x="147" y="67"/>
                    <a:pt x="138" y="61"/>
                  </a:cubicBezTo>
                  <a:cubicBezTo>
                    <a:pt x="149" y="56"/>
                    <a:pt x="162" y="54"/>
                    <a:pt x="175" y="50"/>
                  </a:cubicBezTo>
                  <a:cubicBezTo>
                    <a:pt x="186" y="50"/>
                    <a:pt x="191" y="60"/>
                    <a:pt x="202" y="62"/>
                  </a:cubicBezTo>
                  <a:cubicBezTo>
                    <a:pt x="209" y="64"/>
                    <a:pt x="217" y="64"/>
                    <a:pt x="224" y="62"/>
                  </a:cubicBezTo>
                  <a:cubicBezTo>
                    <a:pt x="229" y="61"/>
                    <a:pt x="234" y="59"/>
                    <a:pt x="238" y="56"/>
                  </a:cubicBezTo>
                  <a:cubicBezTo>
                    <a:pt x="233" y="55"/>
                    <a:pt x="228" y="53"/>
                    <a:pt x="224" y="50"/>
                  </a:cubicBezTo>
                  <a:cubicBezTo>
                    <a:pt x="217" y="46"/>
                    <a:pt x="210" y="42"/>
                    <a:pt x="200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162"/>
            <p:cNvSpPr/>
            <p:nvPr/>
          </p:nvSpPr>
          <p:spPr bwMode="auto">
            <a:xfrm>
              <a:off x="2384283" y="4466318"/>
              <a:ext cx="544513" cy="581025"/>
            </a:xfrm>
            <a:custGeom>
              <a:avLst/>
              <a:gdLst>
                <a:gd name="T0" fmla="*/ 48 w 58"/>
                <a:gd name="T1" fmla="*/ 61 h 62"/>
                <a:gd name="T2" fmla="*/ 57 w 58"/>
                <a:gd name="T3" fmla="*/ 60 h 62"/>
                <a:gd name="T4" fmla="*/ 58 w 58"/>
                <a:gd name="T5" fmla="*/ 60 h 62"/>
                <a:gd name="T6" fmla="*/ 57 w 58"/>
                <a:gd name="T7" fmla="*/ 58 h 62"/>
                <a:gd name="T8" fmla="*/ 48 w 58"/>
                <a:gd name="T9" fmla="*/ 19 h 62"/>
                <a:gd name="T10" fmla="*/ 37 w 58"/>
                <a:gd name="T11" fmla="*/ 0 h 62"/>
                <a:gd name="T12" fmla="*/ 36 w 58"/>
                <a:gd name="T13" fmla="*/ 0 h 62"/>
                <a:gd name="T14" fmla="*/ 31 w 58"/>
                <a:gd name="T15" fmla="*/ 39 h 62"/>
                <a:gd name="T16" fmla="*/ 13 w 58"/>
                <a:gd name="T17" fmla="*/ 36 h 62"/>
                <a:gd name="T18" fmla="*/ 0 w 58"/>
                <a:gd name="T19" fmla="*/ 34 h 62"/>
                <a:gd name="T20" fmla="*/ 13 w 58"/>
                <a:gd name="T21" fmla="*/ 47 h 62"/>
                <a:gd name="T22" fmla="*/ 21 w 58"/>
                <a:gd name="T23" fmla="*/ 56 h 62"/>
                <a:gd name="T24" fmla="*/ 48 w 58"/>
                <a:gd name="T25" fmla="*/ 6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" h="62">
                  <a:moveTo>
                    <a:pt x="48" y="61"/>
                  </a:moveTo>
                  <a:cubicBezTo>
                    <a:pt x="51" y="61"/>
                    <a:pt x="54" y="61"/>
                    <a:pt x="57" y="60"/>
                  </a:cubicBezTo>
                  <a:cubicBezTo>
                    <a:pt x="57" y="60"/>
                    <a:pt x="58" y="60"/>
                    <a:pt x="58" y="60"/>
                  </a:cubicBezTo>
                  <a:cubicBezTo>
                    <a:pt x="58" y="60"/>
                    <a:pt x="57" y="59"/>
                    <a:pt x="57" y="58"/>
                  </a:cubicBezTo>
                  <a:cubicBezTo>
                    <a:pt x="53" y="46"/>
                    <a:pt x="52" y="31"/>
                    <a:pt x="48" y="19"/>
                  </a:cubicBezTo>
                  <a:cubicBezTo>
                    <a:pt x="46" y="11"/>
                    <a:pt x="42" y="5"/>
                    <a:pt x="37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5" y="37"/>
                    <a:pt x="8" y="42"/>
                    <a:pt x="13" y="47"/>
                  </a:cubicBezTo>
                  <a:cubicBezTo>
                    <a:pt x="15" y="50"/>
                    <a:pt x="18" y="53"/>
                    <a:pt x="21" y="56"/>
                  </a:cubicBezTo>
                  <a:cubicBezTo>
                    <a:pt x="28" y="61"/>
                    <a:pt x="39" y="62"/>
                    <a:pt x="48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163"/>
            <p:cNvSpPr/>
            <p:nvPr/>
          </p:nvSpPr>
          <p:spPr bwMode="auto">
            <a:xfrm>
              <a:off x="2646220" y="4775881"/>
              <a:ext cx="619125" cy="544513"/>
            </a:xfrm>
            <a:custGeom>
              <a:avLst/>
              <a:gdLst>
                <a:gd name="T0" fmla="*/ 66 w 66"/>
                <a:gd name="T1" fmla="*/ 56 h 58"/>
                <a:gd name="T2" fmla="*/ 51 w 66"/>
                <a:gd name="T3" fmla="*/ 17 h 58"/>
                <a:gd name="T4" fmla="*/ 33 w 66"/>
                <a:gd name="T5" fmla="*/ 0 h 58"/>
                <a:gd name="T6" fmla="*/ 38 w 66"/>
                <a:gd name="T7" fmla="*/ 34 h 58"/>
                <a:gd name="T8" fmla="*/ 29 w 66"/>
                <a:gd name="T9" fmla="*/ 34 h 58"/>
                <a:gd name="T10" fmla="*/ 20 w 66"/>
                <a:gd name="T11" fmla="*/ 36 h 58"/>
                <a:gd name="T12" fmla="*/ 0 w 66"/>
                <a:gd name="T13" fmla="*/ 40 h 58"/>
                <a:gd name="T14" fmla="*/ 20 w 66"/>
                <a:gd name="T15" fmla="*/ 52 h 58"/>
                <a:gd name="T16" fmla="*/ 29 w 66"/>
                <a:gd name="T17" fmla="*/ 55 h 58"/>
                <a:gd name="T18" fmla="*/ 51 w 66"/>
                <a:gd name="T19" fmla="*/ 58 h 58"/>
                <a:gd name="T20" fmla="*/ 66 w 66"/>
                <a:gd name="T21" fmla="*/ 5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58">
                  <a:moveTo>
                    <a:pt x="66" y="56"/>
                  </a:moveTo>
                  <a:cubicBezTo>
                    <a:pt x="61" y="43"/>
                    <a:pt x="58" y="28"/>
                    <a:pt x="51" y="17"/>
                  </a:cubicBezTo>
                  <a:cubicBezTo>
                    <a:pt x="46" y="9"/>
                    <a:pt x="41" y="3"/>
                    <a:pt x="33" y="0"/>
                  </a:cubicBezTo>
                  <a:cubicBezTo>
                    <a:pt x="37" y="9"/>
                    <a:pt x="38" y="24"/>
                    <a:pt x="38" y="34"/>
                  </a:cubicBezTo>
                  <a:cubicBezTo>
                    <a:pt x="35" y="34"/>
                    <a:pt x="32" y="34"/>
                    <a:pt x="29" y="34"/>
                  </a:cubicBezTo>
                  <a:cubicBezTo>
                    <a:pt x="26" y="35"/>
                    <a:pt x="23" y="35"/>
                    <a:pt x="20" y="36"/>
                  </a:cubicBezTo>
                  <a:cubicBezTo>
                    <a:pt x="13" y="38"/>
                    <a:pt x="7" y="40"/>
                    <a:pt x="0" y="40"/>
                  </a:cubicBezTo>
                  <a:cubicBezTo>
                    <a:pt x="6" y="45"/>
                    <a:pt x="13" y="49"/>
                    <a:pt x="20" y="52"/>
                  </a:cubicBezTo>
                  <a:cubicBezTo>
                    <a:pt x="23" y="53"/>
                    <a:pt x="26" y="54"/>
                    <a:pt x="29" y="55"/>
                  </a:cubicBezTo>
                  <a:cubicBezTo>
                    <a:pt x="36" y="57"/>
                    <a:pt x="44" y="58"/>
                    <a:pt x="51" y="58"/>
                  </a:cubicBezTo>
                  <a:cubicBezTo>
                    <a:pt x="56" y="58"/>
                    <a:pt x="61" y="57"/>
                    <a:pt x="66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164"/>
            <p:cNvSpPr/>
            <p:nvPr/>
          </p:nvSpPr>
          <p:spPr bwMode="auto">
            <a:xfrm>
              <a:off x="2974833" y="5029881"/>
              <a:ext cx="638175" cy="581025"/>
            </a:xfrm>
            <a:custGeom>
              <a:avLst/>
              <a:gdLst>
                <a:gd name="T0" fmla="*/ 68 w 68"/>
                <a:gd name="T1" fmla="*/ 51 h 62"/>
                <a:gd name="T2" fmla="*/ 51 w 68"/>
                <a:gd name="T3" fmla="*/ 16 h 62"/>
                <a:gd name="T4" fmla="*/ 31 w 68"/>
                <a:gd name="T5" fmla="*/ 0 h 62"/>
                <a:gd name="T6" fmla="*/ 31 w 68"/>
                <a:gd name="T7" fmla="*/ 0 h 62"/>
                <a:gd name="T8" fmla="*/ 39 w 68"/>
                <a:gd name="T9" fmla="*/ 38 h 62"/>
                <a:gd name="T10" fmla="*/ 16 w 68"/>
                <a:gd name="T11" fmla="*/ 45 h 62"/>
                <a:gd name="T12" fmla="*/ 0 w 68"/>
                <a:gd name="T13" fmla="*/ 44 h 62"/>
                <a:gd name="T14" fmla="*/ 14 w 68"/>
                <a:gd name="T15" fmla="*/ 54 h 62"/>
                <a:gd name="T16" fmla="*/ 16 w 68"/>
                <a:gd name="T17" fmla="*/ 55 h 62"/>
                <a:gd name="T18" fmla="*/ 51 w 68"/>
                <a:gd name="T19" fmla="*/ 56 h 62"/>
                <a:gd name="T20" fmla="*/ 68 w 68"/>
                <a:gd name="T21" fmla="*/ 5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" h="62">
                  <a:moveTo>
                    <a:pt x="68" y="51"/>
                  </a:moveTo>
                  <a:cubicBezTo>
                    <a:pt x="62" y="40"/>
                    <a:pt x="58" y="27"/>
                    <a:pt x="51" y="16"/>
                  </a:cubicBezTo>
                  <a:cubicBezTo>
                    <a:pt x="46" y="9"/>
                    <a:pt x="40" y="3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8" y="12"/>
                    <a:pt x="36" y="25"/>
                    <a:pt x="39" y="38"/>
                  </a:cubicBezTo>
                  <a:cubicBezTo>
                    <a:pt x="32" y="40"/>
                    <a:pt x="24" y="43"/>
                    <a:pt x="16" y="45"/>
                  </a:cubicBezTo>
                  <a:cubicBezTo>
                    <a:pt x="10" y="45"/>
                    <a:pt x="5" y="45"/>
                    <a:pt x="0" y="44"/>
                  </a:cubicBezTo>
                  <a:cubicBezTo>
                    <a:pt x="4" y="47"/>
                    <a:pt x="9" y="50"/>
                    <a:pt x="14" y="54"/>
                  </a:cubicBezTo>
                  <a:cubicBezTo>
                    <a:pt x="14" y="54"/>
                    <a:pt x="15" y="55"/>
                    <a:pt x="16" y="55"/>
                  </a:cubicBezTo>
                  <a:cubicBezTo>
                    <a:pt x="27" y="62"/>
                    <a:pt x="39" y="60"/>
                    <a:pt x="51" y="56"/>
                  </a:cubicBezTo>
                  <a:cubicBezTo>
                    <a:pt x="56" y="55"/>
                    <a:pt x="62" y="53"/>
                    <a:pt x="68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4575175" y="2024063"/>
            <a:ext cx="3041650" cy="1108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600" b="1" i="0" u="none" strike="noStrike" kern="0" cap="none" spc="0" normalizeH="0" baseline="0" noProof="0" dirty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kumimoji="0" lang="zh-CN" altLang="en-US" sz="6600" b="1" i="0" u="none" strike="noStrike" kern="0" cap="none" spc="0" normalizeH="0" baseline="0" noProof="0" dirty="0">
              <a:ln>
                <a:noFill/>
              </a:ln>
              <a:solidFill>
                <a:srgbClr val="DCC075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组合 8"/>
          <p:cNvGrpSpPr/>
          <p:nvPr/>
        </p:nvGrpSpPr>
        <p:grpSpPr bwMode="auto">
          <a:xfrm>
            <a:off x="4440238" y="3248025"/>
            <a:ext cx="3311525" cy="1084263"/>
            <a:chOff x="4301215" y="3328851"/>
            <a:chExt cx="3310740" cy="1084058"/>
          </a:xfrm>
        </p:grpSpPr>
        <p:sp>
          <p:nvSpPr>
            <p:cNvPr id="33" name="矩形 45"/>
            <p:cNvSpPr>
              <a:spLocks noChangeArrowheads="1"/>
            </p:cNvSpPr>
            <p:nvPr/>
          </p:nvSpPr>
          <p:spPr bwMode="auto">
            <a:xfrm>
              <a:off x="4301215" y="3328851"/>
              <a:ext cx="331074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DCC075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34" name="矩形 58"/>
            <p:cNvSpPr>
              <a:spLocks noChangeArrowheads="1"/>
            </p:cNvSpPr>
            <p:nvPr/>
          </p:nvSpPr>
          <p:spPr bwMode="auto">
            <a:xfrm>
              <a:off x="4731410" y="4043577"/>
              <a:ext cx="245035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DCC075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YOUR SIMPLE TITLE</a:t>
              </a: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 advTm="2000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5"/>
          <p:cNvSpPr txBox="1">
            <a:spLocks noChangeArrowheads="1"/>
          </p:cNvSpPr>
          <p:nvPr/>
        </p:nvSpPr>
        <p:spPr bwMode="auto">
          <a:xfrm>
            <a:off x="618490" y="402735"/>
            <a:ext cx="18311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grpSp>
        <p:nvGrpSpPr>
          <p:cNvPr id="8" name="组合 9"/>
          <p:cNvGrpSpPr/>
          <p:nvPr/>
        </p:nvGrpSpPr>
        <p:grpSpPr bwMode="auto">
          <a:xfrm>
            <a:off x="270031" y="198227"/>
            <a:ext cx="403849" cy="678922"/>
            <a:chOff x="1929096" y="1910433"/>
            <a:chExt cx="1918409" cy="3227624"/>
          </a:xfrm>
          <a:solidFill>
            <a:srgbClr val="DCC075"/>
          </a:solidFill>
        </p:grpSpPr>
        <p:cxnSp>
          <p:nvCxnSpPr>
            <p:cNvPr id="9" name="直接连接符 8"/>
            <p:cNvCxnSpPr/>
            <p:nvPr/>
          </p:nvCxnSpPr>
          <p:spPr>
            <a:xfrm flipH="1">
              <a:off x="1929096" y="2643416"/>
              <a:ext cx="1918409" cy="2494641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11"/>
            <p:cNvSpPr/>
            <p:nvPr/>
          </p:nvSpPr>
          <p:spPr bwMode="auto">
            <a:xfrm>
              <a:off x="2163193" y="1910433"/>
              <a:ext cx="1378292" cy="2370850"/>
            </a:xfrm>
            <a:custGeom>
              <a:avLst/>
              <a:gdLst>
                <a:gd name="T0" fmla="*/ 0 w 1378292"/>
                <a:gd name="T1" fmla="*/ 1836735 h 2370850"/>
                <a:gd name="T2" fmla="*/ 537074 w 1378292"/>
                <a:gd name="T3" fmla="*/ 2008836 h 2370850"/>
                <a:gd name="T4" fmla="*/ 711400 w 1378292"/>
                <a:gd name="T5" fmla="*/ 1987323 h 2370850"/>
                <a:gd name="T6" fmla="*/ 736138 w 1378292"/>
                <a:gd name="T7" fmla="*/ 1978102 h 2370850"/>
                <a:gd name="T8" fmla="*/ 434742 w 1378292"/>
                <a:gd name="T9" fmla="*/ 2370850 h 2370850"/>
                <a:gd name="T10" fmla="*/ 402527 w 1378292"/>
                <a:gd name="T11" fmla="*/ 2369451 h 2370850"/>
                <a:gd name="T12" fmla="*/ 0 w 1378292"/>
                <a:gd name="T13" fmla="*/ 2259569 h 2370850"/>
                <a:gd name="T14" fmla="*/ 0 w 1378292"/>
                <a:gd name="T15" fmla="*/ 1836735 h 2370850"/>
                <a:gd name="T16" fmla="*/ 645379 w 1378292"/>
                <a:gd name="T17" fmla="*/ 0 h 2370850"/>
                <a:gd name="T18" fmla="*/ 1175035 w 1378292"/>
                <a:gd name="T19" fmla="*/ 150589 h 2370850"/>
                <a:gd name="T20" fmla="*/ 1378292 w 1378292"/>
                <a:gd name="T21" fmla="*/ 568231 h 2370850"/>
                <a:gd name="T22" fmla="*/ 921334 w 1378292"/>
                <a:gd name="T23" fmla="*/ 1134978 h 2370850"/>
                <a:gd name="T24" fmla="*/ 921334 w 1378292"/>
                <a:gd name="T25" fmla="*/ 1142396 h 2370850"/>
                <a:gd name="T26" fmla="*/ 1227611 w 1378292"/>
                <a:gd name="T27" fmla="*/ 1251303 h 2370850"/>
                <a:gd name="T28" fmla="*/ 1267575 w 1378292"/>
                <a:gd name="T29" fmla="*/ 1285588 h 2370850"/>
                <a:gd name="T30" fmla="*/ 958980 w 1378292"/>
                <a:gd name="T31" fmla="*/ 1687717 h 2370850"/>
                <a:gd name="T32" fmla="*/ 959909 w 1378292"/>
                <a:gd name="T33" fmla="*/ 1677986 h 2370850"/>
                <a:gd name="T34" fmla="*/ 824156 w 1378292"/>
                <a:gd name="T35" fmla="*/ 1428736 h 2370850"/>
                <a:gd name="T36" fmla="*/ 443605 w 1378292"/>
                <a:gd name="T37" fmla="*/ 1342686 h 2370850"/>
                <a:gd name="T38" fmla="*/ 238864 w 1378292"/>
                <a:gd name="T39" fmla="*/ 1342686 h 2370850"/>
                <a:gd name="T40" fmla="*/ 238864 w 1378292"/>
                <a:gd name="T41" fmla="*/ 973262 h 2370850"/>
                <a:gd name="T42" fmla="*/ 427285 w 1378292"/>
                <a:gd name="T43" fmla="*/ 973262 h 2370850"/>
                <a:gd name="T44" fmla="*/ 890178 w 1378292"/>
                <a:gd name="T45" fmla="*/ 661700 h 2370850"/>
                <a:gd name="T46" fmla="*/ 535590 w 1378292"/>
                <a:gd name="T47" fmla="*/ 367941 h 2370850"/>
                <a:gd name="T48" fmla="*/ 86050 w 1378292"/>
                <a:gd name="T49" fmla="*/ 519271 h 2370850"/>
                <a:gd name="T50" fmla="*/ 86050 w 1378292"/>
                <a:gd name="T51" fmla="*/ 123142 h 2370850"/>
                <a:gd name="T52" fmla="*/ 645379 w 1378292"/>
                <a:gd name="T53" fmla="*/ 0 h 2370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78292" h="2370850">
                  <a:moveTo>
                    <a:pt x="0" y="1836735"/>
                  </a:moveTo>
                  <a:cubicBezTo>
                    <a:pt x="153308" y="1951469"/>
                    <a:pt x="332333" y="2008836"/>
                    <a:pt x="537074" y="2008836"/>
                  </a:cubicBezTo>
                  <a:cubicBezTo>
                    <a:pt x="601859" y="2008836"/>
                    <a:pt x="659968" y="2001665"/>
                    <a:pt x="711400" y="1987323"/>
                  </a:cubicBezTo>
                  <a:lnTo>
                    <a:pt x="736138" y="1978102"/>
                  </a:lnTo>
                  <a:lnTo>
                    <a:pt x="434742" y="2370850"/>
                  </a:lnTo>
                  <a:lnTo>
                    <a:pt x="402527" y="2369451"/>
                  </a:lnTo>
                  <a:cubicBezTo>
                    <a:pt x="242481" y="2354800"/>
                    <a:pt x="108305" y="2318173"/>
                    <a:pt x="0" y="2259569"/>
                  </a:cubicBezTo>
                  <a:lnTo>
                    <a:pt x="0" y="1836735"/>
                  </a:lnTo>
                  <a:close/>
                  <a:moveTo>
                    <a:pt x="645379" y="0"/>
                  </a:moveTo>
                  <a:cubicBezTo>
                    <a:pt x="862978" y="0"/>
                    <a:pt x="1039530" y="50197"/>
                    <a:pt x="1175035" y="150589"/>
                  </a:cubicBezTo>
                  <a:cubicBezTo>
                    <a:pt x="1310540" y="250981"/>
                    <a:pt x="1378292" y="390195"/>
                    <a:pt x="1378292" y="568231"/>
                  </a:cubicBezTo>
                  <a:cubicBezTo>
                    <a:pt x="1378292" y="868913"/>
                    <a:pt x="1225973" y="1057829"/>
                    <a:pt x="921334" y="1134978"/>
                  </a:cubicBezTo>
                  <a:lnTo>
                    <a:pt x="921334" y="1142396"/>
                  </a:lnTo>
                  <a:cubicBezTo>
                    <a:pt x="1041508" y="1155748"/>
                    <a:pt x="1143601" y="1192051"/>
                    <a:pt x="1227611" y="1251303"/>
                  </a:cubicBezTo>
                  <a:lnTo>
                    <a:pt x="1267575" y="1285588"/>
                  </a:lnTo>
                  <a:lnTo>
                    <a:pt x="958980" y="1687717"/>
                  </a:lnTo>
                  <a:lnTo>
                    <a:pt x="959909" y="1677986"/>
                  </a:lnTo>
                  <a:cubicBezTo>
                    <a:pt x="959909" y="1569187"/>
                    <a:pt x="914658" y="1486103"/>
                    <a:pt x="824156" y="1428736"/>
                  </a:cubicBezTo>
                  <a:cubicBezTo>
                    <a:pt x="733655" y="1371369"/>
                    <a:pt x="606805" y="1342686"/>
                    <a:pt x="443605" y="1342686"/>
                  </a:cubicBezTo>
                  <a:lnTo>
                    <a:pt x="238864" y="1342686"/>
                  </a:lnTo>
                  <a:lnTo>
                    <a:pt x="238864" y="973262"/>
                  </a:lnTo>
                  <a:lnTo>
                    <a:pt x="427285" y="973262"/>
                  </a:lnTo>
                  <a:cubicBezTo>
                    <a:pt x="735880" y="973262"/>
                    <a:pt x="890178" y="869408"/>
                    <a:pt x="890178" y="661700"/>
                  </a:cubicBezTo>
                  <a:cubicBezTo>
                    <a:pt x="890178" y="465860"/>
                    <a:pt x="771982" y="367941"/>
                    <a:pt x="535590" y="367941"/>
                  </a:cubicBezTo>
                  <a:cubicBezTo>
                    <a:pt x="381293" y="367941"/>
                    <a:pt x="231446" y="418384"/>
                    <a:pt x="86050" y="519271"/>
                  </a:cubicBezTo>
                  <a:lnTo>
                    <a:pt x="86050" y="123142"/>
                  </a:lnTo>
                  <a:cubicBezTo>
                    <a:pt x="244304" y="41047"/>
                    <a:pt x="430747" y="0"/>
                    <a:pt x="64537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" name="Freeform 17"/>
          <p:cNvSpPr>
            <a:spLocks noChangeAspect="1"/>
          </p:cNvSpPr>
          <p:nvPr/>
        </p:nvSpPr>
        <p:spPr bwMode="auto">
          <a:xfrm>
            <a:off x="6530150" y="2807344"/>
            <a:ext cx="1938186" cy="1908000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DCC075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0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17"/>
          <p:cNvSpPr/>
          <p:nvPr/>
        </p:nvSpPr>
        <p:spPr bwMode="auto">
          <a:xfrm>
            <a:off x="5530796" y="3046530"/>
            <a:ext cx="1481733" cy="1458656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DCC075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0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18"/>
          <p:cNvSpPr/>
          <p:nvPr/>
        </p:nvSpPr>
        <p:spPr bwMode="auto">
          <a:xfrm>
            <a:off x="4611102" y="3165520"/>
            <a:ext cx="1295485" cy="1265818"/>
          </a:xfrm>
          <a:custGeom>
            <a:avLst/>
            <a:gdLst>
              <a:gd name="T0" fmla="*/ 127 w 127"/>
              <a:gd name="T1" fmla="*/ 64 h 124"/>
              <a:gd name="T2" fmla="*/ 117 w 127"/>
              <a:gd name="T3" fmla="*/ 76 h 124"/>
              <a:gd name="T4" fmla="*/ 8 w 127"/>
              <a:gd name="T5" fmla="*/ 124 h 124"/>
              <a:gd name="T6" fmla="*/ 2 w 127"/>
              <a:gd name="T7" fmla="*/ 123 h 124"/>
              <a:gd name="T8" fmla="*/ 1 w 127"/>
              <a:gd name="T9" fmla="*/ 118 h 124"/>
              <a:gd name="T10" fmla="*/ 6 w 127"/>
              <a:gd name="T11" fmla="*/ 94 h 124"/>
              <a:gd name="T12" fmla="*/ 39 w 127"/>
              <a:gd name="T13" fmla="*/ 62 h 124"/>
              <a:gd name="T14" fmla="*/ 19 w 127"/>
              <a:gd name="T15" fmla="*/ 38 h 124"/>
              <a:gd name="T16" fmla="*/ 26 w 127"/>
              <a:gd name="T17" fmla="*/ 6 h 124"/>
              <a:gd name="T18" fmla="*/ 32 w 127"/>
              <a:gd name="T19" fmla="*/ 1 h 124"/>
              <a:gd name="T20" fmla="*/ 39 w 127"/>
              <a:gd name="T21" fmla="*/ 2 h 124"/>
              <a:gd name="T22" fmla="*/ 121 w 127"/>
              <a:gd name="T23" fmla="*/ 52 h 124"/>
              <a:gd name="T24" fmla="*/ 127 w 127"/>
              <a:gd name="T25" fmla="*/ 6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solidFill>
            <a:srgbClr val="DCC075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0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Freeform 19"/>
          <p:cNvSpPr/>
          <p:nvPr/>
        </p:nvSpPr>
        <p:spPr bwMode="auto">
          <a:xfrm>
            <a:off x="3889189" y="3292111"/>
            <a:ext cx="1028477" cy="1041662"/>
          </a:xfrm>
          <a:custGeom>
            <a:avLst/>
            <a:gdLst>
              <a:gd name="T0" fmla="*/ 15 w 101"/>
              <a:gd name="T1" fmla="*/ 31 h 102"/>
              <a:gd name="T2" fmla="*/ 21 w 101"/>
              <a:gd name="T3" fmla="*/ 5 h 102"/>
              <a:gd name="T4" fmla="*/ 26 w 101"/>
              <a:gd name="T5" fmla="*/ 1 h 102"/>
              <a:gd name="T6" fmla="*/ 32 w 101"/>
              <a:gd name="T7" fmla="*/ 2 h 102"/>
              <a:gd name="T8" fmla="*/ 95 w 101"/>
              <a:gd name="T9" fmla="*/ 41 h 102"/>
              <a:gd name="T10" fmla="*/ 101 w 101"/>
              <a:gd name="T11" fmla="*/ 51 h 102"/>
              <a:gd name="T12" fmla="*/ 94 w 101"/>
              <a:gd name="T13" fmla="*/ 63 h 102"/>
              <a:gd name="T14" fmla="*/ 6 w 101"/>
              <a:gd name="T15" fmla="*/ 102 h 102"/>
              <a:gd name="T16" fmla="*/ 2 w 101"/>
              <a:gd name="T17" fmla="*/ 101 h 102"/>
              <a:gd name="T18" fmla="*/ 0 w 101"/>
              <a:gd name="T19" fmla="*/ 97 h 102"/>
              <a:gd name="T20" fmla="*/ 5 w 101"/>
              <a:gd name="T21" fmla="*/ 77 h 102"/>
              <a:gd name="T22" fmla="*/ 15 w 101"/>
              <a:gd name="T23" fmla="*/ 31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1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solidFill>
            <a:srgbClr val="DCC075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0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任意多边形 100"/>
          <p:cNvSpPr/>
          <p:nvPr/>
        </p:nvSpPr>
        <p:spPr bwMode="auto">
          <a:xfrm>
            <a:off x="7864647" y="3209700"/>
            <a:ext cx="2549766" cy="286787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000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任意多边形 108"/>
          <p:cNvSpPr/>
          <p:nvPr/>
        </p:nvSpPr>
        <p:spPr bwMode="auto">
          <a:xfrm flipH="1">
            <a:off x="1617970" y="3517914"/>
            <a:ext cx="2551413" cy="286787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000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任意多边形 112"/>
          <p:cNvSpPr/>
          <p:nvPr/>
        </p:nvSpPr>
        <p:spPr>
          <a:xfrm>
            <a:off x="6272486" y="2509217"/>
            <a:ext cx="672466" cy="1002106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000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任意多边形 113"/>
          <p:cNvSpPr/>
          <p:nvPr/>
        </p:nvSpPr>
        <p:spPr>
          <a:xfrm flipH="1">
            <a:off x="4560007" y="2502624"/>
            <a:ext cx="672466" cy="1002106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000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6"/>
          <p:cNvSpPr>
            <a:spLocks noChangeAspect="1" noEditPoints="1"/>
          </p:cNvSpPr>
          <p:nvPr/>
        </p:nvSpPr>
        <p:spPr bwMode="auto">
          <a:xfrm>
            <a:off x="4333090" y="3675046"/>
            <a:ext cx="226917" cy="241722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defRPr/>
            </a:pPr>
            <a:endParaRPr lang="en-US" sz="2000" kern="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26"/>
          <p:cNvSpPr>
            <a:spLocks noChangeAspect="1"/>
          </p:cNvSpPr>
          <p:nvPr/>
        </p:nvSpPr>
        <p:spPr bwMode="auto">
          <a:xfrm>
            <a:off x="7526873" y="3676211"/>
            <a:ext cx="242986" cy="252000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defRPr/>
            </a:pPr>
            <a:endParaRPr lang="en-US" sz="2000" kern="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442"/>
          <p:cNvSpPr>
            <a:spLocks noEditPoints="1"/>
          </p:cNvSpPr>
          <p:nvPr/>
        </p:nvSpPr>
        <p:spPr bwMode="auto">
          <a:xfrm>
            <a:off x="5181936" y="3693576"/>
            <a:ext cx="258763" cy="222250"/>
          </a:xfrm>
          <a:custGeom>
            <a:avLst/>
            <a:gdLst>
              <a:gd name="T0" fmla="*/ 278 w 288"/>
              <a:gd name="T1" fmla="*/ 0 h 246"/>
              <a:gd name="T2" fmla="*/ 52 w 288"/>
              <a:gd name="T3" fmla="*/ 0 h 246"/>
              <a:gd name="T4" fmla="*/ 42 w 288"/>
              <a:gd name="T5" fmla="*/ 10 h 246"/>
              <a:gd name="T6" fmla="*/ 42 w 288"/>
              <a:gd name="T7" fmla="*/ 43 h 246"/>
              <a:gd name="T8" fmla="*/ 10 w 288"/>
              <a:gd name="T9" fmla="*/ 43 h 246"/>
              <a:gd name="T10" fmla="*/ 0 w 288"/>
              <a:gd name="T11" fmla="*/ 53 h 246"/>
              <a:gd name="T12" fmla="*/ 0 w 288"/>
              <a:gd name="T13" fmla="*/ 219 h 246"/>
              <a:gd name="T14" fmla="*/ 27 w 288"/>
              <a:gd name="T15" fmla="*/ 246 h 246"/>
              <a:gd name="T16" fmla="*/ 52 w 288"/>
              <a:gd name="T17" fmla="*/ 246 h 246"/>
              <a:gd name="T18" fmla="*/ 241 w 288"/>
              <a:gd name="T19" fmla="*/ 246 h 246"/>
              <a:gd name="T20" fmla="*/ 278 w 288"/>
              <a:gd name="T21" fmla="*/ 246 h 246"/>
              <a:gd name="T22" fmla="*/ 288 w 288"/>
              <a:gd name="T23" fmla="*/ 236 h 246"/>
              <a:gd name="T24" fmla="*/ 288 w 288"/>
              <a:gd name="T25" fmla="*/ 10 h 246"/>
              <a:gd name="T26" fmla="*/ 278 w 288"/>
              <a:gd name="T27" fmla="*/ 0 h 246"/>
              <a:gd name="T28" fmla="*/ 271 w 288"/>
              <a:gd name="T29" fmla="*/ 229 h 246"/>
              <a:gd name="T30" fmla="*/ 241 w 288"/>
              <a:gd name="T31" fmla="*/ 229 h 246"/>
              <a:gd name="T32" fmla="*/ 52 w 288"/>
              <a:gd name="T33" fmla="*/ 229 h 246"/>
              <a:gd name="T34" fmla="*/ 27 w 288"/>
              <a:gd name="T35" fmla="*/ 229 h 246"/>
              <a:gd name="T36" fmla="*/ 17 w 288"/>
              <a:gd name="T37" fmla="*/ 219 h 246"/>
              <a:gd name="T38" fmla="*/ 17 w 288"/>
              <a:gd name="T39" fmla="*/ 60 h 246"/>
              <a:gd name="T40" fmla="*/ 42 w 288"/>
              <a:gd name="T41" fmla="*/ 60 h 246"/>
              <a:gd name="T42" fmla="*/ 42 w 288"/>
              <a:gd name="T43" fmla="*/ 214 h 246"/>
              <a:gd name="T44" fmla="*/ 59 w 288"/>
              <a:gd name="T45" fmla="*/ 214 h 246"/>
              <a:gd name="T46" fmla="*/ 59 w 288"/>
              <a:gd name="T47" fmla="*/ 60 h 246"/>
              <a:gd name="T48" fmla="*/ 59 w 288"/>
              <a:gd name="T49" fmla="*/ 60 h 246"/>
              <a:gd name="T50" fmla="*/ 59 w 288"/>
              <a:gd name="T51" fmla="*/ 43 h 246"/>
              <a:gd name="T52" fmla="*/ 59 w 288"/>
              <a:gd name="T53" fmla="*/ 17 h 246"/>
              <a:gd name="T54" fmla="*/ 271 w 288"/>
              <a:gd name="T55" fmla="*/ 17 h 246"/>
              <a:gd name="T56" fmla="*/ 271 w 288"/>
              <a:gd name="T57" fmla="*/ 229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88" h="246">
                <a:moveTo>
                  <a:pt x="278" y="0"/>
                </a:moveTo>
                <a:cubicBezTo>
                  <a:pt x="52" y="0"/>
                  <a:pt x="52" y="0"/>
                  <a:pt x="52" y="0"/>
                </a:cubicBezTo>
                <a:cubicBezTo>
                  <a:pt x="44" y="0"/>
                  <a:pt x="42" y="2"/>
                  <a:pt x="42" y="10"/>
                </a:cubicBezTo>
                <a:cubicBezTo>
                  <a:pt x="42" y="43"/>
                  <a:pt x="42" y="43"/>
                  <a:pt x="42" y="43"/>
                </a:cubicBezTo>
                <a:cubicBezTo>
                  <a:pt x="10" y="43"/>
                  <a:pt x="10" y="43"/>
                  <a:pt x="10" y="43"/>
                </a:cubicBezTo>
                <a:cubicBezTo>
                  <a:pt x="2" y="43"/>
                  <a:pt x="0" y="45"/>
                  <a:pt x="0" y="53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31"/>
                  <a:pt x="14" y="246"/>
                  <a:pt x="27" y="246"/>
                </a:cubicBezTo>
                <a:cubicBezTo>
                  <a:pt x="52" y="246"/>
                  <a:pt x="52" y="246"/>
                  <a:pt x="52" y="246"/>
                </a:cubicBezTo>
                <a:cubicBezTo>
                  <a:pt x="241" y="246"/>
                  <a:pt x="241" y="246"/>
                  <a:pt x="241" y="246"/>
                </a:cubicBezTo>
                <a:cubicBezTo>
                  <a:pt x="278" y="246"/>
                  <a:pt x="278" y="246"/>
                  <a:pt x="278" y="246"/>
                </a:cubicBezTo>
                <a:cubicBezTo>
                  <a:pt x="286" y="246"/>
                  <a:pt x="288" y="244"/>
                  <a:pt x="288" y="236"/>
                </a:cubicBezTo>
                <a:cubicBezTo>
                  <a:pt x="288" y="10"/>
                  <a:pt x="288" y="10"/>
                  <a:pt x="288" y="10"/>
                </a:cubicBezTo>
                <a:cubicBezTo>
                  <a:pt x="288" y="2"/>
                  <a:pt x="286" y="0"/>
                  <a:pt x="278" y="0"/>
                </a:cubicBezTo>
                <a:close/>
                <a:moveTo>
                  <a:pt x="271" y="229"/>
                </a:moveTo>
                <a:cubicBezTo>
                  <a:pt x="241" y="229"/>
                  <a:pt x="241" y="229"/>
                  <a:pt x="241" y="229"/>
                </a:cubicBezTo>
                <a:cubicBezTo>
                  <a:pt x="52" y="229"/>
                  <a:pt x="52" y="229"/>
                  <a:pt x="52" y="229"/>
                </a:cubicBezTo>
                <a:cubicBezTo>
                  <a:pt x="27" y="229"/>
                  <a:pt x="27" y="229"/>
                  <a:pt x="27" y="229"/>
                </a:cubicBezTo>
                <a:cubicBezTo>
                  <a:pt x="24" y="229"/>
                  <a:pt x="17" y="222"/>
                  <a:pt x="17" y="219"/>
                </a:cubicBezTo>
                <a:cubicBezTo>
                  <a:pt x="17" y="60"/>
                  <a:pt x="17" y="60"/>
                  <a:pt x="17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214"/>
                  <a:pt x="42" y="214"/>
                  <a:pt x="42" y="214"/>
                </a:cubicBezTo>
                <a:cubicBezTo>
                  <a:pt x="59" y="214"/>
                  <a:pt x="59" y="214"/>
                  <a:pt x="59" y="214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17"/>
                  <a:pt x="59" y="17"/>
                  <a:pt x="59" y="17"/>
                </a:cubicBezTo>
                <a:cubicBezTo>
                  <a:pt x="271" y="17"/>
                  <a:pt x="271" y="17"/>
                  <a:pt x="271" y="17"/>
                </a:cubicBezTo>
                <a:lnTo>
                  <a:pt x="271" y="2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Rectangle 443"/>
          <p:cNvSpPr>
            <a:spLocks noChangeArrowheads="1"/>
          </p:cNvSpPr>
          <p:nvPr/>
        </p:nvSpPr>
        <p:spPr bwMode="auto">
          <a:xfrm>
            <a:off x="5254961" y="3730088"/>
            <a:ext cx="68263" cy="68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444"/>
          <p:cNvSpPr>
            <a:spLocks noChangeArrowheads="1"/>
          </p:cNvSpPr>
          <p:nvPr/>
        </p:nvSpPr>
        <p:spPr bwMode="auto">
          <a:xfrm>
            <a:off x="5345448" y="3739613"/>
            <a:ext cx="57150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Rectangle 445"/>
          <p:cNvSpPr>
            <a:spLocks noChangeArrowheads="1"/>
          </p:cNvSpPr>
          <p:nvPr/>
        </p:nvSpPr>
        <p:spPr bwMode="auto">
          <a:xfrm>
            <a:off x="5345448" y="3774538"/>
            <a:ext cx="57150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446"/>
          <p:cNvSpPr>
            <a:spLocks noChangeArrowheads="1"/>
          </p:cNvSpPr>
          <p:nvPr/>
        </p:nvSpPr>
        <p:spPr bwMode="auto">
          <a:xfrm>
            <a:off x="5254961" y="3822163"/>
            <a:ext cx="147638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447"/>
          <p:cNvSpPr>
            <a:spLocks noChangeArrowheads="1"/>
          </p:cNvSpPr>
          <p:nvPr/>
        </p:nvSpPr>
        <p:spPr bwMode="auto">
          <a:xfrm>
            <a:off x="5254961" y="3858676"/>
            <a:ext cx="147638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Oval 56"/>
          <p:cNvSpPr>
            <a:spLocks noChangeArrowheads="1"/>
          </p:cNvSpPr>
          <p:nvPr/>
        </p:nvSpPr>
        <p:spPr bwMode="auto">
          <a:xfrm>
            <a:off x="6272486" y="3654162"/>
            <a:ext cx="301077" cy="301077"/>
          </a:xfrm>
          <a:prstGeom prst="ellipse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Freeform 57"/>
          <p:cNvSpPr/>
          <p:nvPr/>
        </p:nvSpPr>
        <p:spPr bwMode="auto">
          <a:xfrm>
            <a:off x="6318628" y="3693383"/>
            <a:ext cx="155730" cy="141887"/>
          </a:xfrm>
          <a:custGeom>
            <a:avLst/>
            <a:gdLst>
              <a:gd name="T0" fmla="*/ 8 w 95"/>
              <a:gd name="T1" fmla="*/ 33 h 87"/>
              <a:gd name="T2" fmla="*/ 29 w 95"/>
              <a:gd name="T3" fmla="*/ 74 h 87"/>
              <a:gd name="T4" fmla="*/ 57 w 95"/>
              <a:gd name="T5" fmla="*/ 85 h 87"/>
              <a:gd name="T6" fmla="*/ 54 w 95"/>
              <a:gd name="T7" fmla="*/ 81 h 87"/>
              <a:gd name="T8" fmla="*/ 48 w 95"/>
              <a:gd name="T9" fmla="*/ 76 h 87"/>
              <a:gd name="T10" fmla="*/ 45 w 95"/>
              <a:gd name="T11" fmla="*/ 67 h 87"/>
              <a:gd name="T12" fmla="*/ 36 w 95"/>
              <a:gd name="T13" fmla="*/ 64 h 87"/>
              <a:gd name="T14" fmla="*/ 45 w 95"/>
              <a:gd name="T15" fmla="*/ 52 h 87"/>
              <a:gd name="T16" fmla="*/ 71 w 95"/>
              <a:gd name="T17" fmla="*/ 33 h 87"/>
              <a:gd name="T18" fmla="*/ 43 w 95"/>
              <a:gd name="T19" fmla="*/ 3 h 87"/>
              <a:gd name="T20" fmla="*/ 6 w 95"/>
              <a:gd name="T21" fmla="*/ 14 h 87"/>
              <a:gd name="T22" fmla="*/ 8 w 95"/>
              <a:gd name="T23" fmla="*/ 33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5" h="87">
                <a:moveTo>
                  <a:pt x="8" y="33"/>
                </a:moveTo>
                <a:cubicBezTo>
                  <a:pt x="4" y="44"/>
                  <a:pt x="7" y="61"/>
                  <a:pt x="29" y="74"/>
                </a:cubicBezTo>
                <a:cubicBezTo>
                  <a:pt x="51" y="86"/>
                  <a:pt x="55" y="83"/>
                  <a:pt x="57" y="85"/>
                </a:cubicBezTo>
                <a:cubicBezTo>
                  <a:pt x="59" y="87"/>
                  <a:pt x="53" y="87"/>
                  <a:pt x="54" y="81"/>
                </a:cubicBezTo>
                <a:cubicBezTo>
                  <a:pt x="55" y="75"/>
                  <a:pt x="51" y="76"/>
                  <a:pt x="48" y="76"/>
                </a:cubicBezTo>
                <a:cubicBezTo>
                  <a:pt x="45" y="76"/>
                  <a:pt x="44" y="70"/>
                  <a:pt x="45" y="67"/>
                </a:cubicBezTo>
                <a:cubicBezTo>
                  <a:pt x="46" y="63"/>
                  <a:pt x="41" y="71"/>
                  <a:pt x="36" y="64"/>
                </a:cubicBezTo>
                <a:cubicBezTo>
                  <a:pt x="32" y="56"/>
                  <a:pt x="39" y="50"/>
                  <a:pt x="45" y="52"/>
                </a:cubicBezTo>
                <a:cubicBezTo>
                  <a:pt x="61" y="57"/>
                  <a:pt x="59" y="43"/>
                  <a:pt x="71" y="33"/>
                </a:cubicBezTo>
                <a:cubicBezTo>
                  <a:pt x="95" y="15"/>
                  <a:pt x="60" y="5"/>
                  <a:pt x="43" y="3"/>
                </a:cubicBezTo>
                <a:cubicBezTo>
                  <a:pt x="25" y="0"/>
                  <a:pt x="0" y="7"/>
                  <a:pt x="6" y="14"/>
                </a:cubicBezTo>
                <a:cubicBezTo>
                  <a:pt x="12" y="20"/>
                  <a:pt x="9" y="30"/>
                  <a:pt x="8" y="33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58"/>
          <p:cNvSpPr/>
          <p:nvPr/>
        </p:nvSpPr>
        <p:spPr bwMode="auto">
          <a:xfrm>
            <a:off x="6401684" y="3802970"/>
            <a:ext cx="118816" cy="138426"/>
          </a:xfrm>
          <a:custGeom>
            <a:avLst/>
            <a:gdLst>
              <a:gd name="T0" fmla="*/ 12 w 73"/>
              <a:gd name="T1" fmla="*/ 32 h 85"/>
              <a:gd name="T2" fmla="*/ 12 w 73"/>
              <a:gd name="T3" fmla="*/ 45 h 85"/>
              <a:gd name="T4" fmla="*/ 25 w 73"/>
              <a:gd name="T5" fmla="*/ 58 h 85"/>
              <a:gd name="T6" fmla="*/ 19 w 73"/>
              <a:gd name="T7" fmla="*/ 80 h 85"/>
              <a:gd name="T8" fmla="*/ 45 w 73"/>
              <a:gd name="T9" fmla="*/ 66 h 85"/>
              <a:gd name="T10" fmla="*/ 66 w 73"/>
              <a:gd name="T11" fmla="*/ 37 h 85"/>
              <a:gd name="T12" fmla="*/ 54 w 73"/>
              <a:gd name="T13" fmla="*/ 24 h 85"/>
              <a:gd name="T14" fmla="*/ 24 w 73"/>
              <a:gd name="T15" fmla="*/ 11 h 85"/>
              <a:gd name="T16" fmla="*/ 12 w 73"/>
              <a:gd name="T17" fmla="*/ 32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" h="85">
                <a:moveTo>
                  <a:pt x="12" y="32"/>
                </a:moveTo>
                <a:cubicBezTo>
                  <a:pt x="10" y="43"/>
                  <a:pt x="0" y="34"/>
                  <a:pt x="12" y="45"/>
                </a:cubicBezTo>
                <a:cubicBezTo>
                  <a:pt x="23" y="56"/>
                  <a:pt x="26" y="33"/>
                  <a:pt x="25" y="58"/>
                </a:cubicBezTo>
                <a:cubicBezTo>
                  <a:pt x="23" y="83"/>
                  <a:pt x="2" y="85"/>
                  <a:pt x="19" y="80"/>
                </a:cubicBezTo>
                <a:cubicBezTo>
                  <a:pt x="36" y="74"/>
                  <a:pt x="33" y="79"/>
                  <a:pt x="45" y="66"/>
                </a:cubicBezTo>
                <a:cubicBezTo>
                  <a:pt x="58" y="54"/>
                  <a:pt x="60" y="47"/>
                  <a:pt x="66" y="37"/>
                </a:cubicBezTo>
                <a:cubicBezTo>
                  <a:pt x="73" y="27"/>
                  <a:pt x="62" y="31"/>
                  <a:pt x="54" y="24"/>
                </a:cubicBezTo>
                <a:cubicBezTo>
                  <a:pt x="47" y="17"/>
                  <a:pt x="34" y="0"/>
                  <a:pt x="24" y="11"/>
                </a:cubicBezTo>
                <a:cubicBezTo>
                  <a:pt x="14" y="21"/>
                  <a:pt x="12" y="32"/>
                  <a:pt x="12" y="32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Freeform 59"/>
          <p:cNvSpPr/>
          <p:nvPr/>
        </p:nvSpPr>
        <p:spPr bwMode="auto">
          <a:xfrm>
            <a:off x="6465129" y="3661083"/>
            <a:ext cx="103820" cy="193796"/>
          </a:xfrm>
          <a:custGeom>
            <a:avLst/>
            <a:gdLst>
              <a:gd name="T0" fmla="*/ 0 w 63"/>
              <a:gd name="T1" fmla="*/ 0 h 119"/>
              <a:gd name="T2" fmla="*/ 11 w 63"/>
              <a:gd name="T3" fmla="*/ 30 h 119"/>
              <a:gd name="T4" fmla="*/ 46 w 63"/>
              <a:gd name="T5" fmla="*/ 54 h 119"/>
              <a:gd name="T6" fmla="*/ 54 w 63"/>
              <a:gd name="T7" fmla="*/ 81 h 119"/>
              <a:gd name="T8" fmla="*/ 52 w 63"/>
              <a:gd name="T9" fmla="*/ 111 h 119"/>
              <a:gd name="T10" fmla="*/ 63 w 63"/>
              <a:gd name="T11" fmla="*/ 113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3" h="119">
                <a:moveTo>
                  <a:pt x="0" y="0"/>
                </a:moveTo>
                <a:cubicBezTo>
                  <a:pt x="0" y="6"/>
                  <a:pt x="3" y="22"/>
                  <a:pt x="11" y="30"/>
                </a:cubicBezTo>
                <a:cubicBezTo>
                  <a:pt x="19" y="37"/>
                  <a:pt x="45" y="44"/>
                  <a:pt x="46" y="54"/>
                </a:cubicBezTo>
                <a:cubicBezTo>
                  <a:pt x="47" y="64"/>
                  <a:pt x="58" y="71"/>
                  <a:pt x="54" y="81"/>
                </a:cubicBezTo>
                <a:cubicBezTo>
                  <a:pt x="50" y="90"/>
                  <a:pt x="42" y="103"/>
                  <a:pt x="52" y="111"/>
                </a:cubicBezTo>
                <a:cubicBezTo>
                  <a:pt x="61" y="119"/>
                  <a:pt x="63" y="113"/>
                  <a:pt x="63" y="113"/>
                </a:cubicBezTo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3751998" y="1829651"/>
            <a:ext cx="147262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3756079" y="2115554"/>
            <a:ext cx="156714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6392018" y="1829651"/>
            <a:ext cx="147262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6396099" y="2115554"/>
            <a:ext cx="156714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9091899" y="3448893"/>
            <a:ext cx="147262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9095980" y="3734796"/>
            <a:ext cx="156714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759107" y="3651427"/>
            <a:ext cx="147262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763188" y="3937330"/>
            <a:ext cx="156714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315517" y="5439918"/>
            <a:ext cx="9530283" cy="56547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2000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5"/>
          <p:cNvSpPr txBox="1">
            <a:spLocks noChangeArrowheads="1"/>
          </p:cNvSpPr>
          <p:nvPr/>
        </p:nvSpPr>
        <p:spPr bwMode="auto">
          <a:xfrm>
            <a:off x="618490" y="402735"/>
            <a:ext cx="18311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grpSp>
        <p:nvGrpSpPr>
          <p:cNvPr id="8" name="组合 9"/>
          <p:cNvGrpSpPr/>
          <p:nvPr/>
        </p:nvGrpSpPr>
        <p:grpSpPr bwMode="auto">
          <a:xfrm>
            <a:off x="270031" y="198227"/>
            <a:ext cx="403849" cy="678922"/>
            <a:chOff x="1929096" y="1910433"/>
            <a:chExt cx="1918409" cy="3227624"/>
          </a:xfrm>
          <a:solidFill>
            <a:srgbClr val="DCC075"/>
          </a:solidFill>
        </p:grpSpPr>
        <p:cxnSp>
          <p:nvCxnSpPr>
            <p:cNvPr id="9" name="直接连接符 8"/>
            <p:cNvCxnSpPr/>
            <p:nvPr/>
          </p:nvCxnSpPr>
          <p:spPr>
            <a:xfrm flipH="1">
              <a:off x="1929096" y="2643416"/>
              <a:ext cx="1918409" cy="2494641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11"/>
            <p:cNvSpPr/>
            <p:nvPr/>
          </p:nvSpPr>
          <p:spPr bwMode="auto">
            <a:xfrm>
              <a:off x="2163193" y="1910433"/>
              <a:ext cx="1378292" cy="2370850"/>
            </a:xfrm>
            <a:custGeom>
              <a:avLst/>
              <a:gdLst>
                <a:gd name="T0" fmla="*/ 0 w 1378292"/>
                <a:gd name="T1" fmla="*/ 1836735 h 2370850"/>
                <a:gd name="T2" fmla="*/ 537074 w 1378292"/>
                <a:gd name="T3" fmla="*/ 2008836 h 2370850"/>
                <a:gd name="T4" fmla="*/ 711400 w 1378292"/>
                <a:gd name="T5" fmla="*/ 1987323 h 2370850"/>
                <a:gd name="T6" fmla="*/ 736138 w 1378292"/>
                <a:gd name="T7" fmla="*/ 1978102 h 2370850"/>
                <a:gd name="T8" fmla="*/ 434742 w 1378292"/>
                <a:gd name="T9" fmla="*/ 2370850 h 2370850"/>
                <a:gd name="T10" fmla="*/ 402527 w 1378292"/>
                <a:gd name="T11" fmla="*/ 2369451 h 2370850"/>
                <a:gd name="T12" fmla="*/ 0 w 1378292"/>
                <a:gd name="T13" fmla="*/ 2259569 h 2370850"/>
                <a:gd name="T14" fmla="*/ 0 w 1378292"/>
                <a:gd name="T15" fmla="*/ 1836735 h 2370850"/>
                <a:gd name="T16" fmla="*/ 645379 w 1378292"/>
                <a:gd name="T17" fmla="*/ 0 h 2370850"/>
                <a:gd name="T18" fmla="*/ 1175035 w 1378292"/>
                <a:gd name="T19" fmla="*/ 150589 h 2370850"/>
                <a:gd name="T20" fmla="*/ 1378292 w 1378292"/>
                <a:gd name="T21" fmla="*/ 568231 h 2370850"/>
                <a:gd name="T22" fmla="*/ 921334 w 1378292"/>
                <a:gd name="T23" fmla="*/ 1134978 h 2370850"/>
                <a:gd name="T24" fmla="*/ 921334 w 1378292"/>
                <a:gd name="T25" fmla="*/ 1142396 h 2370850"/>
                <a:gd name="T26" fmla="*/ 1227611 w 1378292"/>
                <a:gd name="T27" fmla="*/ 1251303 h 2370850"/>
                <a:gd name="T28" fmla="*/ 1267575 w 1378292"/>
                <a:gd name="T29" fmla="*/ 1285588 h 2370850"/>
                <a:gd name="T30" fmla="*/ 958980 w 1378292"/>
                <a:gd name="T31" fmla="*/ 1687717 h 2370850"/>
                <a:gd name="T32" fmla="*/ 959909 w 1378292"/>
                <a:gd name="T33" fmla="*/ 1677986 h 2370850"/>
                <a:gd name="T34" fmla="*/ 824156 w 1378292"/>
                <a:gd name="T35" fmla="*/ 1428736 h 2370850"/>
                <a:gd name="T36" fmla="*/ 443605 w 1378292"/>
                <a:gd name="T37" fmla="*/ 1342686 h 2370850"/>
                <a:gd name="T38" fmla="*/ 238864 w 1378292"/>
                <a:gd name="T39" fmla="*/ 1342686 h 2370850"/>
                <a:gd name="T40" fmla="*/ 238864 w 1378292"/>
                <a:gd name="T41" fmla="*/ 973262 h 2370850"/>
                <a:gd name="T42" fmla="*/ 427285 w 1378292"/>
                <a:gd name="T43" fmla="*/ 973262 h 2370850"/>
                <a:gd name="T44" fmla="*/ 890178 w 1378292"/>
                <a:gd name="T45" fmla="*/ 661700 h 2370850"/>
                <a:gd name="T46" fmla="*/ 535590 w 1378292"/>
                <a:gd name="T47" fmla="*/ 367941 h 2370850"/>
                <a:gd name="T48" fmla="*/ 86050 w 1378292"/>
                <a:gd name="T49" fmla="*/ 519271 h 2370850"/>
                <a:gd name="T50" fmla="*/ 86050 w 1378292"/>
                <a:gd name="T51" fmla="*/ 123142 h 2370850"/>
                <a:gd name="T52" fmla="*/ 645379 w 1378292"/>
                <a:gd name="T53" fmla="*/ 0 h 2370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78292" h="2370850">
                  <a:moveTo>
                    <a:pt x="0" y="1836735"/>
                  </a:moveTo>
                  <a:cubicBezTo>
                    <a:pt x="153308" y="1951469"/>
                    <a:pt x="332333" y="2008836"/>
                    <a:pt x="537074" y="2008836"/>
                  </a:cubicBezTo>
                  <a:cubicBezTo>
                    <a:pt x="601859" y="2008836"/>
                    <a:pt x="659968" y="2001665"/>
                    <a:pt x="711400" y="1987323"/>
                  </a:cubicBezTo>
                  <a:lnTo>
                    <a:pt x="736138" y="1978102"/>
                  </a:lnTo>
                  <a:lnTo>
                    <a:pt x="434742" y="2370850"/>
                  </a:lnTo>
                  <a:lnTo>
                    <a:pt x="402527" y="2369451"/>
                  </a:lnTo>
                  <a:cubicBezTo>
                    <a:pt x="242481" y="2354800"/>
                    <a:pt x="108305" y="2318173"/>
                    <a:pt x="0" y="2259569"/>
                  </a:cubicBezTo>
                  <a:lnTo>
                    <a:pt x="0" y="1836735"/>
                  </a:lnTo>
                  <a:close/>
                  <a:moveTo>
                    <a:pt x="645379" y="0"/>
                  </a:moveTo>
                  <a:cubicBezTo>
                    <a:pt x="862978" y="0"/>
                    <a:pt x="1039530" y="50197"/>
                    <a:pt x="1175035" y="150589"/>
                  </a:cubicBezTo>
                  <a:cubicBezTo>
                    <a:pt x="1310540" y="250981"/>
                    <a:pt x="1378292" y="390195"/>
                    <a:pt x="1378292" y="568231"/>
                  </a:cubicBezTo>
                  <a:cubicBezTo>
                    <a:pt x="1378292" y="868913"/>
                    <a:pt x="1225973" y="1057829"/>
                    <a:pt x="921334" y="1134978"/>
                  </a:cubicBezTo>
                  <a:lnTo>
                    <a:pt x="921334" y="1142396"/>
                  </a:lnTo>
                  <a:cubicBezTo>
                    <a:pt x="1041508" y="1155748"/>
                    <a:pt x="1143601" y="1192051"/>
                    <a:pt x="1227611" y="1251303"/>
                  </a:cubicBezTo>
                  <a:lnTo>
                    <a:pt x="1267575" y="1285588"/>
                  </a:lnTo>
                  <a:lnTo>
                    <a:pt x="958980" y="1687717"/>
                  </a:lnTo>
                  <a:lnTo>
                    <a:pt x="959909" y="1677986"/>
                  </a:lnTo>
                  <a:cubicBezTo>
                    <a:pt x="959909" y="1569187"/>
                    <a:pt x="914658" y="1486103"/>
                    <a:pt x="824156" y="1428736"/>
                  </a:cubicBezTo>
                  <a:cubicBezTo>
                    <a:pt x="733655" y="1371369"/>
                    <a:pt x="606805" y="1342686"/>
                    <a:pt x="443605" y="1342686"/>
                  </a:cubicBezTo>
                  <a:lnTo>
                    <a:pt x="238864" y="1342686"/>
                  </a:lnTo>
                  <a:lnTo>
                    <a:pt x="238864" y="973262"/>
                  </a:lnTo>
                  <a:lnTo>
                    <a:pt x="427285" y="973262"/>
                  </a:lnTo>
                  <a:cubicBezTo>
                    <a:pt x="735880" y="973262"/>
                    <a:pt x="890178" y="869408"/>
                    <a:pt x="890178" y="661700"/>
                  </a:cubicBezTo>
                  <a:cubicBezTo>
                    <a:pt x="890178" y="465860"/>
                    <a:pt x="771982" y="367941"/>
                    <a:pt x="535590" y="367941"/>
                  </a:cubicBezTo>
                  <a:cubicBezTo>
                    <a:pt x="381293" y="367941"/>
                    <a:pt x="231446" y="418384"/>
                    <a:pt x="86050" y="519271"/>
                  </a:cubicBezTo>
                  <a:lnTo>
                    <a:pt x="86050" y="123142"/>
                  </a:lnTo>
                  <a:cubicBezTo>
                    <a:pt x="244304" y="41047"/>
                    <a:pt x="430747" y="0"/>
                    <a:pt x="64537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" name="AutoShape 51"/>
          <p:cNvSpPr>
            <a:spLocks noChangeArrowheads="1"/>
          </p:cNvSpPr>
          <p:nvPr/>
        </p:nvSpPr>
        <p:spPr bwMode="auto">
          <a:xfrm rot="20520000">
            <a:off x="8079249" y="2416076"/>
            <a:ext cx="1563062" cy="1563062"/>
          </a:xfrm>
          <a:custGeom>
            <a:avLst/>
            <a:gdLst>
              <a:gd name="G0" fmla="+- 3428 0 0"/>
              <a:gd name="G1" fmla="+- 21600 0 3428"/>
              <a:gd name="G2" fmla="+- 21600 0 3428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3428" y="10800"/>
                </a:moveTo>
                <a:cubicBezTo>
                  <a:pt x="3428" y="14871"/>
                  <a:pt x="6729" y="18172"/>
                  <a:pt x="10800" y="18172"/>
                </a:cubicBezTo>
                <a:cubicBezTo>
                  <a:pt x="14871" y="18172"/>
                  <a:pt x="18172" y="14871"/>
                  <a:pt x="18172" y="10800"/>
                </a:cubicBezTo>
                <a:cubicBezTo>
                  <a:pt x="18172" y="6729"/>
                  <a:pt x="14871" y="3428"/>
                  <a:pt x="10800" y="3428"/>
                </a:cubicBezTo>
                <a:cubicBezTo>
                  <a:pt x="6729" y="3428"/>
                  <a:pt x="3428" y="6729"/>
                  <a:pt x="3428" y="10800"/>
                </a:cubicBezTo>
                <a:close/>
              </a:path>
            </a:pathLst>
          </a:custGeom>
          <a:solidFill>
            <a:srgbClr val="DCC075"/>
          </a:solidFill>
          <a:ln>
            <a:noFill/>
          </a:ln>
          <a:effectLst/>
        </p:spPr>
        <p:txBody>
          <a:bodyPr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1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" name="Group 52"/>
          <p:cNvGrpSpPr/>
          <p:nvPr/>
        </p:nvGrpSpPr>
        <p:grpSpPr bwMode="auto">
          <a:xfrm rot="20520000">
            <a:off x="7889679" y="2226639"/>
            <a:ext cx="1941659" cy="1941660"/>
            <a:chOff x="0" y="0"/>
            <a:chExt cx="4508" cy="4508"/>
          </a:xfrm>
          <a:solidFill>
            <a:srgbClr val="DCC075"/>
          </a:solidFill>
        </p:grpSpPr>
        <p:grpSp>
          <p:nvGrpSpPr>
            <p:cNvPr id="12" name="Group 53"/>
            <p:cNvGrpSpPr/>
            <p:nvPr/>
          </p:nvGrpSpPr>
          <p:grpSpPr bwMode="auto">
            <a:xfrm>
              <a:off x="1592" y="0"/>
              <a:ext cx="1326" cy="4509"/>
              <a:chOff x="0" y="0"/>
              <a:chExt cx="1326" cy="4509"/>
            </a:xfrm>
            <a:grpFill/>
          </p:grpSpPr>
          <p:sp>
            <p:nvSpPr>
              <p:cNvPr id="16" name="AutoShape 54@|5FFC:0|FBC:0|LFC:0|LBC:16777215"/>
              <p:cNvSpPr>
                <a:spLocks noChangeArrowheads="1"/>
              </p:cNvSpPr>
              <p:nvPr/>
            </p:nvSpPr>
            <p:spPr bwMode="auto">
              <a:xfrm flipV="1">
                <a:off x="0" y="0"/>
                <a:ext cx="1326" cy="995"/>
              </a:xfrm>
              <a:custGeom>
                <a:avLst/>
                <a:gdLst>
                  <a:gd name="G0" fmla="+- 5147 0 0"/>
                  <a:gd name="G1" fmla="+- 21600 0 5147"/>
                  <a:gd name="G2" fmla="*/ 5147 1 2"/>
                  <a:gd name="G3" fmla="+- 21600 0 G2"/>
                  <a:gd name="G4" fmla="+/ 5147 21600 2"/>
                  <a:gd name="G5" fmla="+/ G1 0 2"/>
                  <a:gd name="G6" fmla="*/ 21600 21600 5147"/>
                  <a:gd name="G7" fmla="*/ G6 1 2"/>
                  <a:gd name="G8" fmla="+- 21600 0 G7"/>
                  <a:gd name="G9" fmla="*/ 21600 1 2"/>
                  <a:gd name="G10" fmla="+- 5147 0 G9"/>
                  <a:gd name="G11" fmla="?: G10 G8 0"/>
                  <a:gd name="G12" fmla="?: G10 G7 21600"/>
                  <a:gd name="T0" fmla="*/ 19026 w 21600"/>
                  <a:gd name="T1" fmla="*/ 10800 h 21600"/>
                  <a:gd name="T2" fmla="*/ 10800 w 21600"/>
                  <a:gd name="T3" fmla="*/ 21600 h 21600"/>
                  <a:gd name="T4" fmla="*/ 2574 w 21600"/>
                  <a:gd name="T5" fmla="*/ 10800 h 21600"/>
                  <a:gd name="T6" fmla="*/ 10800 w 21600"/>
                  <a:gd name="T7" fmla="*/ 0 h 21600"/>
                  <a:gd name="T8" fmla="*/ 4374 w 21600"/>
                  <a:gd name="T9" fmla="*/ 4374 h 21600"/>
                  <a:gd name="T10" fmla="*/ 17226 w 21600"/>
                  <a:gd name="T11" fmla="*/ 17226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147" y="21600"/>
                    </a:lnTo>
                    <a:lnTo>
                      <a:pt x="16453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21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AutoShape 55@|5FFC:0|FBC:0|LFC:0|LBC:16777215"/>
              <p:cNvSpPr>
                <a:spLocks noChangeArrowheads="1"/>
              </p:cNvSpPr>
              <p:nvPr/>
            </p:nvSpPr>
            <p:spPr bwMode="auto">
              <a:xfrm>
                <a:off x="0" y="3515"/>
                <a:ext cx="1326" cy="995"/>
              </a:xfrm>
              <a:custGeom>
                <a:avLst/>
                <a:gdLst>
                  <a:gd name="G0" fmla="+- 5147 0 0"/>
                  <a:gd name="G1" fmla="+- 21600 0 5147"/>
                  <a:gd name="G2" fmla="*/ 5147 1 2"/>
                  <a:gd name="G3" fmla="+- 21600 0 G2"/>
                  <a:gd name="G4" fmla="+/ 5147 21600 2"/>
                  <a:gd name="G5" fmla="+/ G1 0 2"/>
                  <a:gd name="G6" fmla="*/ 21600 21600 5147"/>
                  <a:gd name="G7" fmla="*/ G6 1 2"/>
                  <a:gd name="G8" fmla="+- 21600 0 G7"/>
                  <a:gd name="G9" fmla="*/ 21600 1 2"/>
                  <a:gd name="G10" fmla="+- 5147 0 G9"/>
                  <a:gd name="G11" fmla="?: G10 G8 0"/>
                  <a:gd name="G12" fmla="?: G10 G7 21600"/>
                  <a:gd name="T0" fmla="*/ 19026 w 21600"/>
                  <a:gd name="T1" fmla="*/ 10800 h 21600"/>
                  <a:gd name="T2" fmla="*/ 10800 w 21600"/>
                  <a:gd name="T3" fmla="*/ 21600 h 21600"/>
                  <a:gd name="T4" fmla="*/ 2574 w 21600"/>
                  <a:gd name="T5" fmla="*/ 10800 h 21600"/>
                  <a:gd name="T6" fmla="*/ 10800 w 21600"/>
                  <a:gd name="T7" fmla="*/ 0 h 21600"/>
                  <a:gd name="T8" fmla="*/ 4374 w 21600"/>
                  <a:gd name="T9" fmla="*/ 4374 h 21600"/>
                  <a:gd name="T10" fmla="*/ 17226 w 21600"/>
                  <a:gd name="T11" fmla="*/ 17226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147" y="21600"/>
                    </a:lnTo>
                    <a:lnTo>
                      <a:pt x="16453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21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" name="Group 56"/>
            <p:cNvGrpSpPr/>
            <p:nvPr/>
          </p:nvGrpSpPr>
          <p:grpSpPr bwMode="auto">
            <a:xfrm rot="-5400000">
              <a:off x="1592" y="-1"/>
              <a:ext cx="1326" cy="4509"/>
              <a:chOff x="0" y="0"/>
              <a:chExt cx="1326" cy="4509"/>
            </a:xfrm>
            <a:grpFill/>
          </p:grpSpPr>
          <p:sp>
            <p:nvSpPr>
              <p:cNvPr id="14" name="AutoShape 57@|5FFC:0|FBC:0|LFC:0|LBC:16777215"/>
              <p:cNvSpPr>
                <a:spLocks noChangeArrowheads="1"/>
              </p:cNvSpPr>
              <p:nvPr/>
            </p:nvSpPr>
            <p:spPr bwMode="auto">
              <a:xfrm flipV="1">
                <a:off x="0" y="0"/>
                <a:ext cx="1326" cy="995"/>
              </a:xfrm>
              <a:custGeom>
                <a:avLst/>
                <a:gdLst>
                  <a:gd name="G0" fmla="+- 5147 0 0"/>
                  <a:gd name="G1" fmla="+- 21600 0 5147"/>
                  <a:gd name="G2" fmla="*/ 5147 1 2"/>
                  <a:gd name="G3" fmla="+- 21600 0 G2"/>
                  <a:gd name="G4" fmla="+/ 5147 21600 2"/>
                  <a:gd name="G5" fmla="+/ G1 0 2"/>
                  <a:gd name="G6" fmla="*/ 21600 21600 5147"/>
                  <a:gd name="G7" fmla="*/ G6 1 2"/>
                  <a:gd name="G8" fmla="+- 21600 0 G7"/>
                  <a:gd name="G9" fmla="*/ 21600 1 2"/>
                  <a:gd name="G10" fmla="+- 5147 0 G9"/>
                  <a:gd name="G11" fmla="?: G10 G8 0"/>
                  <a:gd name="G12" fmla="?: G10 G7 21600"/>
                  <a:gd name="T0" fmla="*/ 19026 w 21600"/>
                  <a:gd name="T1" fmla="*/ 10800 h 21600"/>
                  <a:gd name="T2" fmla="*/ 10800 w 21600"/>
                  <a:gd name="T3" fmla="*/ 21600 h 21600"/>
                  <a:gd name="T4" fmla="*/ 2574 w 21600"/>
                  <a:gd name="T5" fmla="*/ 10800 h 21600"/>
                  <a:gd name="T6" fmla="*/ 10800 w 21600"/>
                  <a:gd name="T7" fmla="*/ 0 h 21600"/>
                  <a:gd name="T8" fmla="*/ 4374 w 21600"/>
                  <a:gd name="T9" fmla="*/ 4374 h 21600"/>
                  <a:gd name="T10" fmla="*/ 17226 w 21600"/>
                  <a:gd name="T11" fmla="*/ 17226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147" y="21600"/>
                    </a:lnTo>
                    <a:lnTo>
                      <a:pt x="16453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21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AutoShape 58@|5FFC:0|FBC:0|LFC:0|LBC:16777215"/>
              <p:cNvSpPr>
                <a:spLocks noChangeArrowheads="1"/>
              </p:cNvSpPr>
              <p:nvPr/>
            </p:nvSpPr>
            <p:spPr bwMode="auto">
              <a:xfrm>
                <a:off x="0" y="3515"/>
                <a:ext cx="1326" cy="995"/>
              </a:xfrm>
              <a:custGeom>
                <a:avLst/>
                <a:gdLst>
                  <a:gd name="G0" fmla="+- 5147 0 0"/>
                  <a:gd name="G1" fmla="+- 21600 0 5147"/>
                  <a:gd name="G2" fmla="*/ 5147 1 2"/>
                  <a:gd name="G3" fmla="+- 21600 0 G2"/>
                  <a:gd name="G4" fmla="+/ 5147 21600 2"/>
                  <a:gd name="G5" fmla="+/ G1 0 2"/>
                  <a:gd name="G6" fmla="*/ 21600 21600 5147"/>
                  <a:gd name="G7" fmla="*/ G6 1 2"/>
                  <a:gd name="G8" fmla="+- 21600 0 G7"/>
                  <a:gd name="G9" fmla="*/ 21600 1 2"/>
                  <a:gd name="G10" fmla="+- 5147 0 G9"/>
                  <a:gd name="G11" fmla="?: G10 G8 0"/>
                  <a:gd name="G12" fmla="?: G10 G7 21600"/>
                  <a:gd name="T0" fmla="*/ 19026 w 21600"/>
                  <a:gd name="T1" fmla="*/ 10800 h 21600"/>
                  <a:gd name="T2" fmla="*/ 10800 w 21600"/>
                  <a:gd name="T3" fmla="*/ 21600 h 21600"/>
                  <a:gd name="T4" fmla="*/ 2574 w 21600"/>
                  <a:gd name="T5" fmla="*/ 10800 h 21600"/>
                  <a:gd name="T6" fmla="*/ 10800 w 21600"/>
                  <a:gd name="T7" fmla="*/ 0 h 21600"/>
                  <a:gd name="T8" fmla="*/ 4374 w 21600"/>
                  <a:gd name="T9" fmla="*/ 4374 h 21600"/>
                  <a:gd name="T10" fmla="*/ 17226 w 21600"/>
                  <a:gd name="T11" fmla="*/ 17226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147" y="21600"/>
                    </a:lnTo>
                    <a:lnTo>
                      <a:pt x="16453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21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Group 59"/>
          <p:cNvGrpSpPr/>
          <p:nvPr/>
        </p:nvGrpSpPr>
        <p:grpSpPr bwMode="auto">
          <a:xfrm rot="17820000">
            <a:off x="7890222" y="2226916"/>
            <a:ext cx="1941659" cy="1941660"/>
            <a:chOff x="0" y="0"/>
            <a:chExt cx="4508" cy="4508"/>
          </a:xfrm>
          <a:solidFill>
            <a:srgbClr val="DCC075"/>
          </a:solidFill>
        </p:grpSpPr>
        <p:grpSp>
          <p:nvGrpSpPr>
            <p:cNvPr id="19" name="Group 60"/>
            <p:cNvGrpSpPr/>
            <p:nvPr/>
          </p:nvGrpSpPr>
          <p:grpSpPr bwMode="auto">
            <a:xfrm>
              <a:off x="1592" y="0"/>
              <a:ext cx="1326" cy="4509"/>
              <a:chOff x="0" y="0"/>
              <a:chExt cx="1326" cy="4509"/>
            </a:xfrm>
            <a:grpFill/>
          </p:grpSpPr>
          <p:sp>
            <p:nvSpPr>
              <p:cNvPr id="23" name="AutoShape 61@|5FFC:0|FBC:0|LFC:0|LBC:16777215"/>
              <p:cNvSpPr>
                <a:spLocks noChangeArrowheads="1"/>
              </p:cNvSpPr>
              <p:nvPr/>
            </p:nvSpPr>
            <p:spPr bwMode="auto">
              <a:xfrm flipV="1">
                <a:off x="0" y="0"/>
                <a:ext cx="1326" cy="995"/>
              </a:xfrm>
              <a:custGeom>
                <a:avLst/>
                <a:gdLst>
                  <a:gd name="G0" fmla="+- 5147 0 0"/>
                  <a:gd name="G1" fmla="+- 21600 0 5147"/>
                  <a:gd name="G2" fmla="*/ 5147 1 2"/>
                  <a:gd name="G3" fmla="+- 21600 0 G2"/>
                  <a:gd name="G4" fmla="+/ 5147 21600 2"/>
                  <a:gd name="G5" fmla="+/ G1 0 2"/>
                  <a:gd name="G6" fmla="*/ 21600 21600 5147"/>
                  <a:gd name="G7" fmla="*/ G6 1 2"/>
                  <a:gd name="G8" fmla="+- 21600 0 G7"/>
                  <a:gd name="G9" fmla="*/ 21600 1 2"/>
                  <a:gd name="G10" fmla="+- 5147 0 G9"/>
                  <a:gd name="G11" fmla="?: G10 G8 0"/>
                  <a:gd name="G12" fmla="?: G10 G7 21600"/>
                  <a:gd name="T0" fmla="*/ 19026 w 21600"/>
                  <a:gd name="T1" fmla="*/ 10800 h 21600"/>
                  <a:gd name="T2" fmla="*/ 10800 w 21600"/>
                  <a:gd name="T3" fmla="*/ 21600 h 21600"/>
                  <a:gd name="T4" fmla="*/ 2574 w 21600"/>
                  <a:gd name="T5" fmla="*/ 10800 h 21600"/>
                  <a:gd name="T6" fmla="*/ 10800 w 21600"/>
                  <a:gd name="T7" fmla="*/ 0 h 21600"/>
                  <a:gd name="T8" fmla="*/ 4374 w 21600"/>
                  <a:gd name="T9" fmla="*/ 4374 h 21600"/>
                  <a:gd name="T10" fmla="*/ 17226 w 21600"/>
                  <a:gd name="T11" fmla="*/ 17226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147" y="21600"/>
                    </a:lnTo>
                    <a:lnTo>
                      <a:pt x="16453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21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AutoShape 62@|5FFC:0|FBC:0|LFC:0|LBC:16777215"/>
              <p:cNvSpPr>
                <a:spLocks noChangeArrowheads="1"/>
              </p:cNvSpPr>
              <p:nvPr/>
            </p:nvSpPr>
            <p:spPr bwMode="auto">
              <a:xfrm>
                <a:off x="0" y="3515"/>
                <a:ext cx="1326" cy="995"/>
              </a:xfrm>
              <a:custGeom>
                <a:avLst/>
                <a:gdLst>
                  <a:gd name="G0" fmla="+- 5147 0 0"/>
                  <a:gd name="G1" fmla="+- 21600 0 5147"/>
                  <a:gd name="G2" fmla="*/ 5147 1 2"/>
                  <a:gd name="G3" fmla="+- 21600 0 G2"/>
                  <a:gd name="G4" fmla="+/ 5147 21600 2"/>
                  <a:gd name="G5" fmla="+/ G1 0 2"/>
                  <a:gd name="G6" fmla="*/ 21600 21600 5147"/>
                  <a:gd name="G7" fmla="*/ G6 1 2"/>
                  <a:gd name="G8" fmla="+- 21600 0 G7"/>
                  <a:gd name="G9" fmla="*/ 21600 1 2"/>
                  <a:gd name="G10" fmla="+- 5147 0 G9"/>
                  <a:gd name="G11" fmla="?: G10 G8 0"/>
                  <a:gd name="G12" fmla="?: G10 G7 21600"/>
                  <a:gd name="T0" fmla="*/ 19026 w 21600"/>
                  <a:gd name="T1" fmla="*/ 10800 h 21600"/>
                  <a:gd name="T2" fmla="*/ 10800 w 21600"/>
                  <a:gd name="T3" fmla="*/ 21600 h 21600"/>
                  <a:gd name="T4" fmla="*/ 2574 w 21600"/>
                  <a:gd name="T5" fmla="*/ 10800 h 21600"/>
                  <a:gd name="T6" fmla="*/ 10800 w 21600"/>
                  <a:gd name="T7" fmla="*/ 0 h 21600"/>
                  <a:gd name="T8" fmla="*/ 4374 w 21600"/>
                  <a:gd name="T9" fmla="*/ 4374 h 21600"/>
                  <a:gd name="T10" fmla="*/ 17226 w 21600"/>
                  <a:gd name="T11" fmla="*/ 17226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147" y="21600"/>
                    </a:lnTo>
                    <a:lnTo>
                      <a:pt x="16453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21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" name="Group 63"/>
            <p:cNvGrpSpPr/>
            <p:nvPr/>
          </p:nvGrpSpPr>
          <p:grpSpPr bwMode="auto">
            <a:xfrm rot="-5400000">
              <a:off x="1592" y="-1"/>
              <a:ext cx="1326" cy="4509"/>
              <a:chOff x="0" y="0"/>
              <a:chExt cx="1326" cy="4509"/>
            </a:xfrm>
            <a:grpFill/>
          </p:grpSpPr>
          <p:sp>
            <p:nvSpPr>
              <p:cNvPr id="21" name="AutoShape 64@|5FFC:0|FBC:0|LFC:0|LBC:16777215"/>
              <p:cNvSpPr>
                <a:spLocks noChangeArrowheads="1"/>
              </p:cNvSpPr>
              <p:nvPr/>
            </p:nvSpPr>
            <p:spPr bwMode="auto">
              <a:xfrm flipV="1">
                <a:off x="0" y="0"/>
                <a:ext cx="1326" cy="995"/>
              </a:xfrm>
              <a:custGeom>
                <a:avLst/>
                <a:gdLst>
                  <a:gd name="G0" fmla="+- 5147 0 0"/>
                  <a:gd name="G1" fmla="+- 21600 0 5147"/>
                  <a:gd name="G2" fmla="*/ 5147 1 2"/>
                  <a:gd name="G3" fmla="+- 21600 0 G2"/>
                  <a:gd name="G4" fmla="+/ 5147 21600 2"/>
                  <a:gd name="G5" fmla="+/ G1 0 2"/>
                  <a:gd name="G6" fmla="*/ 21600 21600 5147"/>
                  <a:gd name="G7" fmla="*/ G6 1 2"/>
                  <a:gd name="G8" fmla="+- 21600 0 G7"/>
                  <a:gd name="G9" fmla="*/ 21600 1 2"/>
                  <a:gd name="G10" fmla="+- 5147 0 G9"/>
                  <a:gd name="G11" fmla="?: G10 G8 0"/>
                  <a:gd name="G12" fmla="?: G10 G7 21600"/>
                  <a:gd name="T0" fmla="*/ 19026 w 21600"/>
                  <a:gd name="T1" fmla="*/ 10800 h 21600"/>
                  <a:gd name="T2" fmla="*/ 10800 w 21600"/>
                  <a:gd name="T3" fmla="*/ 21600 h 21600"/>
                  <a:gd name="T4" fmla="*/ 2574 w 21600"/>
                  <a:gd name="T5" fmla="*/ 10800 h 21600"/>
                  <a:gd name="T6" fmla="*/ 10800 w 21600"/>
                  <a:gd name="T7" fmla="*/ 0 h 21600"/>
                  <a:gd name="T8" fmla="*/ 4374 w 21600"/>
                  <a:gd name="T9" fmla="*/ 4374 h 21600"/>
                  <a:gd name="T10" fmla="*/ 17226 w 21600"/>
                  <a:gd name="T11" fmla="*/ 17226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147" y="21600"/>
                    </a:lnTo>
                    <a:lnTo>
                      <a:pt x="16453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21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AutoShape 65@|5FFC:0|FBC:0|LFC:0|LBC:16777215"/>
              <p:cNvSpPr>
                <a:spLocks noChangeArrowheads="1"/>
              </p:cNvSpPr>
              <p:nvPr/>
            </p:nvSpPr>
            <p:spPr bwMode="auto">
              <a:xfrm>
                <a:off x="0" y="3515"/>
                <a:ext cx="1326" cy="995"/>
              </a:xfrm>
              <a:custGeom>
                <a:avLst/>
                <a:gdLst>
                  <a:gd name="G0" fmla="+- 5147 0 0"/>
                  <a:gd name="G1" fmla="+- 21600 0 5147"/>
                  <a:gd name="G2" fmla="*/ 5147 1 2"/>
                  <a:gd name="G3" fmla="+- 21600 0 G2"/>
                  <a:gd name="G4" fmla="+/ 5147 21600 2"/>
                  <a:gd name="G5" fmla="+/ G1 0 2"/>
                  <a:gd name="G6" fmla="*/ 21600 21600 5147"/>
                  <a:gd name="G7" fmla="*/ G6 1 2"/>
                  <a:gd name="G8" fmla="+- 21600 0 G7"/>
                  <a:gd name="G9" fmla="*/ 21600 1 2"/>
                  <a:gd name="G10" fmla="+- 5147 0 G9"/>
                  <a:gd name="G11" fmla="?: G10 G8 0"/>
                  <a:gd name="G12" fmla="?: G10 G7 21600"/>
                  <a:gd name="T0" fmla="*/ 19026 w 21600"/>
                  <a:gd name="T1" fmla="*/ 10800 h 21600"/>
                  <a:gd name="T2" fmla="*/ 10800 w 21600"/>
                  <a:gd name="T3" fmla="*/ 21600 h 21600"/>
                  <a:gd name="T4" fmla="*/ 2574 w 21600"/>
                  <a:gd name="T5" fmla="*/ 10800 h 21600"/>
                  <a:gd name="T6" fmla="*/ 10800 w 21600"/>
                  <a:gd name="T7" fmla="*/ 0 h 21600"/>
                  <a:gd name="T8" fmla="*/ 4374 w 21600"/>
                  <a:gd name="T9" fmla="*/ 4374 h 21600"/>
                  <a:gd name="T10" fmla="*/ 17226 w 21600"/>
                  <a:gd name="T11" fmla="*/ 17226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147" y="21600"/>
                    </a:lnTo>
                    <a:lnTo>
                      <a:pt x="16453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21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5" name="Group 34"/>
          <p:cNvGrpSpPr/>
          <p:nvPr/>
        </p:nvGrpSpPr>
        <p:grpSpPr bwMode="auto">
          <a:xfrm rot="21180000">
            <a:off x="5822589" y="1393701"/>
            <a:ext cx="2254726" cy="2255977"/>
            <a:chOff x="0" y="0"/>
            <a:chExt cx="4509" cy="4509"/>
          </a:xfrm>
          <a:solidFill>
            <a:srgbClr val="DCC075"/>
          </a:solidFill>
        </p:grpSpPr>
        <p:sp>
          <p:nvSpPr>
            <p:cNvPr id="26" name="AutoShape 35@|5FFC:0|FBC:0|LFC:0|LBC:16777215"/>
            <p:cNvSpPr>
              <a:spLocks noChangeArrowheads="1"/>
            </p:cNvSpPr>
            <p:nvPr/>
          </p:nvSpPr>
          <p:spPr bwMode="auto">
            <a:xfrm>
              <a:off x="440" y="440"/>
              <a:ext cx="3629" cy="3629"/>
            </a:xfrm>
            <a:custGeom>
              <a:avLst/>
              <a:gdLst>
                <a:gd name="G0" fmla="+- 3428 0 0"/>
                <a:gd name="G1" fmla="+- 21600 0 3428"/>
                <a:gd name="G2" fmla="+- 21600 0 3428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428" y="10800"/>
                  </a:moveTo>
                  <a:cubicBezTo>
                    <a:pt x="3428" y="14871"/>
                    <a:pt x="6729" y="18172"/>
                    <a:pt x="10800" y="18172"/>
                  </a:cubicBezTo>
                  <a:cubicBezTo>
                    <a:pt x="14871" y="18172"/>
                    <a:pt x="18172" y="14871"/>
                    <a:pt x="18172" y="10800"/>
                  </a:cubicBezTo>
                  <a:cubicBezTo>
                    <a:pt x="18172" y="6729"/>
                    <a:pt x="14871" y="3428"/>
                    <a:pt x="10800" y="3428"/>
                  </a:cubicBezTo>
                  <a:cubicBezTo>
                    <a:pt x="6729" y="3428"/>
                    <a:pt x="3428" y="6729"/>
                    <a:pt x="3428" y="1080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21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7" name="Group 36"/>
            <p:cNvGrpSpPr/>
            <p:nvPr/>
          </p:nvGrpSpPr>
          <p:grpSpPr bwMode="auto">
            <a:xfrm>
              <a:off x="0" y="0"/>
              <a:ext cx="4508" cy="4508"/>
              <a:chOff x="0" y="0"/>
              <a:chExt cx="4508" cy="4508"/>
            </a:xfrm>
            <a:grpFill/>
          </p:grpSpPr>
          <p:grpSp>
            <p:nvGrpSpPr>
              <p:cNvPr id="35" name="Group 37"/>
              <p:cNvGrpSpPr/>
              <p:nvPr/>
            </p:nvGrpSpPr>
            <p:grpSpPr bwMode="auto">
              <a:xfrm>
                <a:off x="1592" y="0"/>
                <a:ext cx="1326" cy="4509"/>
                <a:chOff x="0" y="0"/>
                <a:chExt cx="1326" cy="4509"/>
              </a:xfrm>
              <a:grpFill/>
            </p:grpSpPr>
            <p:sp>
              <p:nvSpPr>
                <p:cNvPr id="39" name="AutoShape 38@|5FFC:0|FBC:0|LFC:0|LBC:16777215"/>
                <p:cNvSpPr>
                  <a:spLocks noChangeArrowheads="1"/>
                </p:cNvSpPr>
                <p:nvPr/>
              </p:nvSpPr>
              <p:spPr bwMode="auto">
                <a:xfrm flipV="1">
                  <a:off x="0" y="0"/>
                  <a:ext cx="1326" cy="995"/>
                </a:xfrm>
                <a:custGeom>
                  <a:avLst/>
                  <a:gdLst>
                    <a:gd name="G0" fmla="+- 5147 0 0"/>
                    <a:gd name="G1" fmla="+- 21600 0 5147"/>
                    <a:gd name="G2" fmla="*/ 5147 1 2"/>
                    <a:gd name="G3" fmla="+- 21600 0 G2"/>
                    <a:gd name="G4" fmla="+/ 5147 21600 2"/>
                    <a:gd name="G5" fmla="+/ G1 0 2"/>
                    <a:gd name="G6" fmla="*/ 21600 21600 5147"/>
                    <a:gd name="G7" fmla="*/ G6 1 2"/>
                    <a:gd name="G8" fmla="+- 21600 0 G7"/>
                    <a:gd name="G9" fmla="*/ 21600 1 2"/>
                    <a:gd name="G10" fmla="+- 5147 0 G9"/>
                    <a:gd name="G11" fmla="?: G10 G8 0"/>
                    <a:gd name="G12" fmla="?: G10 G7 21600"/>
                    <a:gd name="T0" fmla="*/ 19026 w 21600"/>
                    <a:gd name="T1" fmla="*/ 10800 h 21600"/>
                    <a:gd name="T2" fmla="*/ 10800 w 21600"/>
                    <a:gd name="T3" fmla="*/ 21600 h 21600"/>
                    <a:gd name="T4" fmla="*/ 2574 w 21600"/>
                    <a:gd name="T5" fmla="*/ 10800 h 21600"/>
                    <a:gd name="T6" fmla="*/ 10800 w 21600"/>
                    <a:gd name="T7" fmla="*/ 0 h 21600"/>
                    <a:gd name="T8" fmla="*/ 4374 w 21600"/>
                    <a:gd name="T9" fmla="*/ 4374 h 21600"/>
                    <a:gd name="T10" fmla="*/ 17226 w 21600"/>
                    <a:gd name="T11" fmla="*/ 17226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endParaRPr kumimoji="0" lang="zh-CN" altLang="en-US" sz="21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AutoShape 39@|5FFC:0|FBC:0|LFC:0|LBC:16777215"/>
                <p:cNvSpPr>
                  <a:spLocks noChangeArrowheads="1"/>
                </p:cNvSpPr>
                <p:nvPr/>
              </p:nvSpPr>
              <p:spPr bwMode="auto">
                <a:xfrm>
                  <a:off x="0" y="3515"/>
                  <a:ext cx="1326" cy="995"/>
                </a:xfrm>
                <a:custGeom>
                  <a:avLst/>
                  <a:gdLst>
                    <a:gd name="G0" fmla="+- 5147 0 0"/>
                    <a:gd name="G1" fmla="+- 21600 0 5147"/>
                    <a:gd name="G2" fmla="*/ 5147 1 2"/>
                    <a:gd name="G3" fmla="+- 21600 0 G2"/>
                    <a:gd name="G4" fmla="+/ 5147 21600 2"/>
                    <a:gd name="G5" fmla="+/ G1 0 2"/>
                    <a:gd name="G6" fmla="*/ 21600 21600 5147"/>
                    <a:gd name="G7" fmla="*/ G6 1 2"/>
                    <a:gd name="G8" fmla="+- 21600 0 G7"/>
                    <a:gd name="G9" fmla="*/ 21600 1 2"/>
                    <a:gd name="G10" fmla="+- 5147 0 G9"/>
                    <a:gd name="G11" fmla="?: G10 G8 0"/>
                    <a:gd name="G12" fmla="?: G10 G7 21600"/>
                    <a:gd name="T0" fmla="*/ 19026 w 21600"/>
                    <a:gd name="T1" fmla="*/ 10800 h 21600"/>
                    <a:gd name="T2" fmla="*/ 10800 w 21600"/>
                    <a:gd name="T3" fmla="*/ 21600 h 21600"/>
                    <a:gd name="T4" fmla="*/ 2574 w 21600"/>
                    <a:gd name="T5" fmla="*/ 10800 h 21600"/>
                    <a:gd name="T6" fmla="*/ 10800 w 21600"/>
                    <a:gd name="T7" fmla="*/ 0 h 21600"/>
                    <a:gd name="T8" fmla="*/ 4374 w 21600"/>
                    <a:gd name="T9" fmla="*/ 4374 h 21600"/>
                    <a:gd name="T10" fmla="*/ 17226 w 21600"/>
                    <a:gd name="T11" fmla="*/ 17226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endParaRPr kumimoji="0" lang="zh-CN" altLang="en-US" sz="21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6" name="Group 40"/>
              <p:cNvGrpSpPr/>
              <p:nvPr/>
            </p:nvGrpSpPr>
            <p:grpSpPr bwMode="auto">
              <a:xfrm rot="-5400000">
                <a:off x="1592" y="-1"/>
                <a:ext cx="1326" cy="4509"/>
                <a:chOff x="0" y="0"/>
                <a:chExt cx="1326" cy="4509"/>
              </a:xfrm>
              <a:grpFill/>
            </p:grpSpPr>
            <p:sp>
              <p:nvSpPr>
                <p:cNvPr id="37" name="AutoShape 41@|5FFC:0|FBC:0|LFC:0|LBC:16777215"/>
                <p:cNvSpPr>
                  <a:spLocks noChangeArrowheads="1"/>
                </p:cNvSpPr>
                <p:nvPr/>
              </p:nvSpPr>
              <p:spPr bwMode="auto">
                <a:xfrm flipV="1">
                  <a:off x="0" y="0"/>
                  <a:ext cx="1326" cy="995"/>
                </a:xfrm>
                <a:custGeom>
                  <a:avLst/>
                  <a:gdLst>
                    <a:gd name="G0" fmla="+- 5147 0 0"/>
                    <a:gd name="G1" fmla="+- 21600 0 5147"/>
                    <a:gd name="G2" fmla="*/ 5147 1 2"/>
                    <a:gd name="G3" fmla="+- 21600 0 G2"/>
                    <a:gd name="G4" fmla="+/ 5147 21600 2"/>
                    <a:gd name="G5" fmla="+/ G1 0 2"/>
                    <a:gd name="G6" fmla="*/ 21600 21600 5147"/>
                    <a:gd name="G7" fmla="*/ G6 1 2"/>
                    <a:gd name="G8" fmla="+- 21600 0 G7"/>
                    <a:gd name="G9" fmla="*/ 21600 1 2"/>
                    <a:gd name="G10" fmla="+- 5147 0 G9"/>
                    <a:gd name="G11" fmla="?: G10 G8 0"/>
                    <a:gd name="G12" fmla="?: G10 G7 21600"/>
                    <a:gd name="T0" fmla="*/ 19026 w 21600"/>
                    <a:gd name="T1" fmla="*/ 10800 h 21600"/>
                    <a:gd name="T2" fmla="*/ 10800 w 21600"/>
                    <a:gd name="T3" fmla="*/ 21600 h 21600"/>
                    <a:gd name="T4" fmla="*/ 2574 w 21600"/>
                    <a:gd name="T5" fmla="*/ 10800 h 21600"/>
                    <a:gd name="T6" fmla="*/ 10800 w 21600"/>
                    <a:gd name="T7" fmla="*/ 0 h 21600"/>
                    <a:gd name="T8" fmla="*/ 4374 w 21600"/>
                    <a:gd name="T9" fmla="*/ 4374 h 21600"/>
                    <a:gd name="T10" fmla="*/ 17226 w 21600"/>
                    <a:gd name="T11" fmla="*/ 17226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endParaRPr kumimoji="0" lang="zh-CN" altLang="en-US" sz="21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" name="AutoShape 42@|5FFC:0|FBC:0|LFC:0|LBC:16777215"/>
                <p:cNvSpPr>
                  <a:spLocks noChangeArrowheads="1"/>
                </p:cNvSpPr>
                <p:nvPr/>
              </p:nvSpPr>
              <p:spPr bwMode="auto">
                <a:xfrm>
                  <a:off x="0" y="3515"/>
                  <a:ext cx="1326" cy="995"/>
                </a:xfrm>
                <a:custGeom>
                  <a:avLst/>
                  <a:gdLst>
                    <a:gd name="G0" fmla="+- 5147 0 0"/>
                    <a:gd name="G1" fmla="+- 21600 0 5147"/>
                    <a:gd name="G2" fmla="*/ 5147 1 2"/>
                    <a:gd name="G3" fmla="+- 21600 0 G2"/>
                    <a:gd name="G4" fmla="+/ 5147 21600 2"/>
                    <a:gd name="G5" fmla="+/ G1 0 2"/>
                    <a:gd name="G6" fmla="*/ 21600 21600 5147"/>
                    <a:gd name="G7" fmla="*/ G6 1 2"/>
                    <a:gd name="G8" fmla="+- 21600 0 G7"/>
                    <a:gd name="G9" fmla="*/ 21600 1 2"/>
                    <a:gd name="G10" fmla="+- 5147 0 G9"/>
                    <a:gd name="G11" fmla="?: G10 G8 0"/>
                    <a:gd name="G12" fmla="?: G10 G7 21600"/>
                    <a:gd name="T0" fmla="*/ 19026 w 21600"/>
                    <a:gd name="T1" fmla="*/ 10800 h 21600"/>
                    <a:gd name="T2" fmla="*/ 10800 w 21600"/>
                    <a:gd name="T3" fmla="*/ 21600 h 21600"/>
                    <a:gd name="T4" fmla="*/ 2574 w 21600"/>
                    <a:gd name="T5" fmla="*/ 10800 h 21600"/>
                    <a:gd name="T6" fmla="*/ 10800 w 21600"/>
                    <a:gd name="T7" fmla="*/ 0 h 21600"/>
                    <a:gd name="T8" fmla="*/ 4374 w 21600"/>
                    <a:gd name="T9" fmla="*/ 4374 h 21600"/>
                    <a:gd name="T10" fmla="*/ 17226 w 21600"/>
                    <a:gd name="T11" fmla="*/ 17226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endParaRPr kumimoji="0" lang="zh-CN" altLang="en-US" sz="21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8" name="Group 43"/>
            <p:cNvGrpSpPr/>
            <p:nvPr/>
          </p:nvGrpSpPr>
          <p:grpSpPr bwMode="auto">
            <a:xfrm rot="18900000">
              <a:off x="1" y="1"/>
              <a:ext cx="4508" cy="4508"/>
              <a:chOff x="0" y="0"/>
              <a:chExt cx="4508" cy="4508"/>
            </a:xfrm>
            <a:grpFill/>
          </p:grpSpPr>
          <p:grpSp>
            <p:nvGrpSpPr>
              <p:cNvPr id="29" name="Group 44"/>
              <p:cNvGrpSpPr/>
              <p:nvPr/>
            </p:nvGrpSpPr>
            <p:grpSpPr bwMode="auto">
              <a:xfrm>
                <a:off x="1592" y="0"/>
                <a:ext cx="1326" cy="4509"/>
                <a:chOff x="0" y="0"/>
                <a:chExt cx="1326" cy="4509"/>
              </a:xfrm>
              <a:grpFill/>
            </p:grpSpPr>
            <p:sp>
              <p:nvSpPr>
                <p:cNvPr id="33" name="AutoShape 45@|5FFC:0|FBC:0|LFC:0|LBC:16777215"/>
                <p:cNvSpPr>
                  <a:spLocks noChangeArrowheads="1"/>
                </p:cNvSpPr>
                <p:nvPr/>
              </p:nvSpPr>
              <p:spPr bwMode="auto">
                <a:xfrm flipV="1">
                  <a:off x="0" y="0"/>
                  <a:ext cx="1326" cy="995"/>
                </a:xfrm>
                <a:custGeom>
                  <a:avLst/>
                  <a:gdLst>
                    <a:gd name="G0" fmla="+- 5147 0 0"/>
                    <a:gd name="G1" fmla="+- 21600 0 5147"/>
                    <a:gd name="G2" fmla="*/ 5147 1 2"/>
                    <a:gd name="G3" fmla="+- 21600 0 G2"/>
                    <a:gd name="G4" fmla="+/ 5147 21600 2"/>
                    <a:gd name="G5" fmla="+/ G1 0 2"/>
                    <a:gd name="G6" fmla="*/ 21600 21600 5147"/>
                    <a:gd name="G7" fmla="*/ G6 1 2"/>
                    <a:gd name="G8" fmla="+- 21600 0 G7"/>
                    <a:gd name="G9" fmla="*/ 21600 1 2"/>
                    <a:gd name="G10" fmla="+- 5147 0 G9"/>
                    <a:gd name="G11" fmla="?: G10 G8 0"/>
                    <a:gd name="G12" fmla="?: G10 G7 21600"/>
                    <a:gd name="T0" fmla="*/ 19026 w 21600"/>
                    <a:gd name="T1" fmla="*/ 10800 h 21600"/>
                    <a:gd name="T2" fmla="*/ 10800 w 21600"/>
                    <a:gd name="T3" fmla="*/ 21600 h 21600"/>
                    <a:gd name="T4" fmla="*/ 2574 w 21600"/>
                    <a:gd name="T5" fmla="*/ 10800 h 21600"/>
                    <a:gd name="T6" fmla="*/ 10800 w 21600"/>
                    <a:gd name="T7" fmla="*/ 0 h 21600"/>
                    <a:gd name="T8" fmla="*/ 4374 w 21600"/>
                    <a:gd name="T9" fmla="*/ 4374 h 21600"/>
                    <a:gd name="T10" fmla="*/ 17226 w 21600"/>
                    <a:gd name="T11" fmla="*/ 17226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endParaRPr kumimoji="0" lang="zh-CN" altLang="en-US" sz="21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4" name="AutoShape 46@|5FFC:0|FBC:0|LFC:0|LBC:16777215"/>
                <p:cNvSpPr>
                  <a:spLocks noChangeArrowheads="1"/>
                </p:cNvSpPr>
                <p:nvPr/>
              </p:nvSpPr>
              <p:spPr bwMode="auto">
                <a:xfrm>
                  <a:off x="0" y="3515"/>
                  <a:ext cx="1326" cy="995"/>
                </a:xfrm>
                <a:custGeom>
                  <a:avLst/>
                  <a:gdLst>
                    <a:gd name="G0" fmla="+- 5147 0 0"/>
                    <a:gd name="G1" fmla="+- 21600 0 5147"/>
                    <a:gd name="G2" fmla="*/ 5147 1 2"/>
                    <a:gd name="G3" fmla="+- 21600 0 G2"/>
                    <a:gd name="G4" fmla="+/ 5147 21600 2"/>
                    <a:gd name="G5" fmla="+/ G1 0 2"/>
                    <a:gd name="G6" fmla="*/ 21600 21600 5147"/>
                    <a:gd name="G7" fmla="*/ G6 1 2"/>
                    <a:gd name="G8" fmla="+- 21600 0 G7"/>
                    <a:gd name="G9" fmla="*/ 21600 1 2"/>
                    <a:gd name="G10" fmla="+- 5147 0 G9"/>
                    <a:gd name="G11" fmla="?: G10 G8 0"/>
                    <a:gd name="G12" fmla="?: G10 G7 21600"/>
                    <a:gd name="T0" fmla="*/ 19026 w 21600"/>
                    <a:gd name="T1" fmla="*/ 10800 h 21600"/>
                    <a:gd name="T2" fmla="*/ 10800 w 21600"/>
                    <a:gd name="T3" fmla="*/ 21600 h 21600"/>
                    <a:gd name="T4" fmla="*/ 2574 w 21600"/>
                    <a:gd name="T5" fmla="*/ 10800 h 21600"/>
                    <a:gd name="T6" fmla="*/ 10800 w 21600"/>
                    <a:gd name="T7" fmla="*/ 0 h 21600"/>
                    <a:gd name="T8" fmla="*/ 4374 w 21600"/>
                    <a:gd name="T9" fmla="*/ 4374 h 21600"/>
                    <a:gd name="T10" fmla="*/ 17226 w 21600"/>
                    <a:gd name="T11" fmla="*/ 17226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endParaRPr kumimoji="0" lang="zh-CN" altLang="en-US" sz="21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0" name="Group 47"/>
              <p:cNvGrpSpPr/>
              <p:nvPr/>
            </p:nvGrpSpPr>
            <p:grpSpPr bwMode="auto">
              <a:xfrm rot="-5400000">
                <a:off x="1592" y="-1"/>
                <a:ext cx="1326" cy="4509"/>
                <a:chOff x="0" y="0"/>
                <a:chExt cx="1326" cy="4509"/>
              </a:xfrm>
              <a:grpFill/>
            </p:grpSpPr>
            <p:sp>
              <p:nvSpPr>
                <p:cNvPr id="31" name="AutoShape 48@|5FFC:0|FBC:0|LFC:0|LBC:16777215"/>
                <p:cNvSpPr>
                  <a:spLocks noChangeArrowheads="1"/>
                </p:cNvSpPr>
                <p:nvPr/>
              </p:nvSpPr>
              <p:spPr bwMode="auto">
                <a:xfrm flipV="1">
                  <a:off x="0" y="0"/>
                  <a:ext cx="1326" cy="995"/>
                </a:xfrm>
                <a:custGeom>
                  <a:avLst/>
                  <a:gdLst>
                    <a:gd name="G0" fmla="+- 5147 0 0"/>
                    <a:gd name="G1" fmla="+- 21600 0 5147"/>
                    <a:gd name="G2" fmla="*/ 5147 1 2"/>
                    <a:gd name="G3" fmla="+- 21600 0 G2"/>
                    <a:gd name="G4" fmla="+/ 5147 21600 2"/>
                    <a:gd name="G5" fmla="+/ G1 0 2"/>
                    <a:gd name="G6" fmla="*/ 21600 21600 5147"/>
                    <a:gd name="G7" fmla="*/ G6 1 2"/>
                    <a:gd name="G8" fmla="+- 21600 0 G7"/>
                    <a:gd name="G9" fmla="*/ 21600 1 2"/>
                    <a:gd name="G10" fmla="+- 5147 0 G9"/>
                    <a:gd name="G11" fmla="?: G10 G8 0"/>
                    <a:gd name="G12" fmla="?: G10 G7 21600"/>
                    <a:gd name="T0" fmla="*/ 19026 w 21600"/>
                    <a:gd name="T1" fmla="*/ 10800 h 21600"/>
                    <a:gd name="T2" fmla="*/ 10800 w 21600"/>
                    <a:gd name="T3" fmla="*/ 21600 h 21600"/>
                    <a:gd name="T4" fmla="*/ 2574 w 21600"/>
                    <a:gd name="T5" fmla="*/ 10800 h 21600"/>
                    <a:gd name="T6" fmla="*/ 10800 w 21600"/>
                    <a:gd name="T7" fmla="*/ 0 h 21600"/>
                    <a:gd name="T8" fmla="*/ 4374 w 21600"/>
                    <a:gd name="T9" fmla="*/ 4374 h 21600"/>
                    <a:gd name="T10" fmla="*/ 17226 w 21600"/>
                    <a:gd name="T11" fmla="*/ 17226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endParaRPr kumimoji="0" lang="zh-CN" altLang="en-US" sz="21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" name="AutoShape 49@|5FFC:0|FBC:0|LFC:0|LBC:16777215"/>
                <p:cNvSpPr>
                  <a:spLocks noChangeArrowheads="1"/>
                </p:cNvSpPr>
                <p:nvPr/>
              </p:nvSpPr>
              <p:spPr bwMode="auto">
                <a:xfrm>
                  <a:off x="0" y="3515"/>
                  <a:ext cx="1326" cy="995"/>
                </a:xfrm>
                <a:custGeom>
                  <a:avLst/>
                  <a:gdLst>
                    <a:gd name="G0" fmla="+- 5147 0 0"/>
                    <a:gd name="G1" fmla="+- 21600 0 5147"/>
                    <a:gd name="G2" fmla="*/ 5147 1 2"/>
                    <a:gd name="G3" fmla="+- 21600 0 G2"/>
                    <a:gd name="G4" fmla="+/ 5147 21600 2"/>
                    <a:gd name="G5" fmla="+/ G1 0 2"/>
                    <a:gd name="G6" fmla="*/ 21600 21600 5147"/>
                    <a:gd name="G7" fmla="*/ G6 1 2"/>
                    <a:gd name="G8" fmla="+- 21600 0 G7"/>
                    <a:gd name="G9" fmla="*/ 21600 1 2"/>
                    <a:gd name="G10" fmla="+- 5147 0 G9"/>
                    <a:gd name="G11" fmla="?: G10 G8 0"/>
                    <a:gd name="G12" fmla="?: G10 G7 21600"/>
                    <a:gd name="T0" fmla="*/ 19026 w 21600"/>
                    <a:gd name="T1" fmla="*/ 10800 h 21600"/>
                    <a:gd name="T2" fmla="*/ 10800 w 21600"/>
                    <a:gd name="T3" fmla="*/ 21600 h 21600"/>
                    <a:gd name="T4" fmla="*/ 2574 w 21600"/>
                    <a:gd name="T5" fmla="*/ 10800 h 21600"/>
                    <a:gd name="T6" fmla="*/ 10800 w 21600"/>
                    <a:gd name="T7" fmla="*/ 0 h 21600"/>
                    <a:gd name="T8" fmla="*/ 4374 w 21600"/>
                    <a:gd name="T9" fmla="*/ 4374 h 21600"/>
                    <a:gd name="T10" fmla="*/ 17226 w 21600"/>
                    <a:gd name="T11" fmla="*/ 17226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endParaRPr kumimoji="0" lang="zh-CN" altLang="en-US" sz="21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41" name="Group 2"/>
          <p:cNvGrpSpPr/>
          <p:nvPr/>
        </p:nvGrpSpPr>
        <p:grpSpPr bwMode="auto">
          <a:xfrm>
            <a:off x="2451130" y="1861404"/>
            <a:ext cx="1940840" cy="1940840"/>
            <a:chOff x="0" y="0"/>
            <a:chExt cx="4509" cy="4509"/>
          </a:xfrm>
          <a:solidFill>
            <a:srgbClr val="DCC075"/>
          </a:solidFill>
        </p:grpSpPr>
        <p:sp>
          <p:nvSpPr>
            <p:cNvPr id="42" name="AutoShape 3@|5FFC:0|FBC:0|LFC:0|LBC:16777215"/>
            <p:cNvSpPr>
              <a:spLocks noChangeArrowheads="1"/>
            </p:cNvSpPr>
            <p:nvPr/>
          </p:nvSpPr>
          <p:spPr bwMode="auto">
            <a:xfrm>
              <a:off x="440" y="440"/>
              <a:ext cx="3629" cy="3629"/>
            </a:xfrm>
            <a:custGeom>
              <a:avLst/>
              <a:gdLst>
                <a:gd name="G0" fmla="+- 3428 0 0"/>
                <a:gd name="G1" fmla="+- 21600 0 3428"/>
                <a:gd name="G2" fmla="+- 21600 0 3428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428" y="10800"/>
                  </a:moveTo>
                  <a:cubicBezTo>
                    <a:pt x="3428" y="14871"/>
                    <a:pt x="6729" y="18172"/>
                    <a:pt x="10800" y="18172"/>
                  </a:cubicBezTo>
                  <a:cubicBezTo>
                    <a:pt x="14871" y="18172"/>
                    <a:pt x="18172" y="14871"/>
                    <a:pt x="18172" y="10800"/>
                  </a:cubicBezTo>
                  <a:cubicBezTo>
                    <a:pt x="18172" y="6729"/>
                    <a:pt x="14871" y="3428"/>
                    <a:pt x="10800" y="3428"/>
                  </a:cubicBezTo>
                  <a:cubicBezTo>
                    <a:pt x="6729" y="3428"/>
                    <a:pt x="3428" y="6729"/>
                    <a:pt x="3428" y="1080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21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3" name="Group 4"/>
            <p:cNvGrpSpPr/>
            <p:nvPr/>
          </p:nvGrpSpPr>
          <p:grpSpPr bwMode="auto">
            <a:xfrm>
              <a:off x="0" y="0"/>
              <a:ext cx="4508" cy="4508"/>
              <a:chOff x="0" y="0"/>
              <a:chExt cx="4508" cy="4508"/>
            </a:xfrm>
            <a:grpFill/>
          </p:grpSpPr>
          <p:grpSp>
            <p:nvGrpSpPr>
              <p:cNvPr id="51" name="Group 5"/>
              <p:cNvGrpSpPr/>
              <p:nvPr/>
            </p:nvGrpSpPr>
            <p:grpSpPr bwMode="auto">
              <a:xfrm>
                <a:off x="1592" y="0"/>
                <a:ext cx="1326" cy="4509"/>
                <a:chOff x="0" y="0"/>
                <a:chExt cx="1326" cy="4509"/>
              </a:xfrm>
              <a:grpFill/>
            </p:grpSpPr>
            <p:sp>
              <p:nvSpPr>
                <p:cNvPr id="55" name="AutoShape 6@|5FFC:0|FBC:0|LFC:0|LBC:16777215"/>
                <p:cNvSpPr>
                  <a:spLocks noChangeArrowheads="1"/>
                </p:cNvSpPr>
                <p:nvPr/>
              </p:nvSpPr>
              <p:spPr bwMode="auto">
                <a:xfrm flipV="1">
                  <a:off x="0" y="0"/>
                  <a:ext cx="1326" cy="995"/>
                </a:xfrm>
                <a:custGeom>
                  <a:avLst/>
                  <a:gdLst>
                    <a:gd name="G0" fmla="+- 5147 0 0"/>
                    <a:gd name="G1" fmla="+- 21600 0 5147"/>
                    <a:gd name="G2" fmla="*/ 5147 1 2"/>
                    <a:gd name="G3" fmla="+- 21600 0 G2"/>
                    <a:gd name="G4" fmla="+/ 5147 21600 2"/>
                    <a:gd name="G5" fmla="+/ G1 0 2"/>
                    <a:gd name="G6" fmla="*/ 21600 21600 5147"/>
                    <a:gd name="G7" fmla="*/ G6 1 2"/>
                    <a:gd name="G8" fmla="+- 21600 0 G7"/>
                    <a:gd name="G9" fmla="*/ 21600 1 2"/>
                    <a:gd name="G10" fmla="+- 5147 0 G9"/>
                    <a:gd name="G11" fmla="?: G10 G8 0"/>
                    <a:gd name="G12" fmla="?: G10 G7 21600"/>
                    <a:gd name="T0" fmla="*/ 19026 w 21600"/>
                    <a:gd name="T1" fmla="*/ 10800 h 21600"/>
                    <a:gd name="T2" fmla="*/ 10800 w 21600"/>
                    <a:gd name="T3" fmla="*/ 21600 h 21600"/>
                    <a:gd name="T4" fmla="*/ 2574 w 21600"/>
                    <a:gd name="T5" fmla="*/ 10800 h 21600"/>
                    <a:gd name="T6" fmla="*/ 10800 w 21600"/>
                    <a:gd name="T7" fmla="*/ 0 h 21600"/>
                    <a:gd name="T8" fmla="*/ 4374 w 21600"/>
                    <a:gd name="T9" fmla="*/ 4374 h 21600"/>
                    <a:gd name="T10" fmla="*/ 17226 w 21600"/>
                    <a:gd name="T11" fmla="*/ 17226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endParaRPr kumimoji="0" lang="zh-CN" altLang="en-US" sz="21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6" name="AutoShape 7@|5FFC:0|FBC:0|LFC:0|LBC:16777215"/>
                <p:cNvSpPr>
                  <a:spLocks noChangeArrowheads="1"/>
                </p:cNvSpPr>
                <p:nvPr/>
              </p:nvSpPr>
              <p:spPr bwMode="auto">
                <a:xfrm>
                  <a:off x="0" y="3515"/>
                  <a:ext cx="1326" cy="995"/>
                </a:xfrm>
                <a:custGeom>
                  <a:avLst/>
                  <a:gdLst>
                    <a:gd name="G0" fmla="+- 5147 0 0"/>
                    <a:gd name="G1" fmla="+- 21600 0 5147"/>
                    <a:gd name="G2" fmla="*/ 5147 1 2"/>
                    <a:gd name="G3" fmla="+- 21600 0 G2"/>
                    <a:gd name="G4" fmla="+/ 5147 21600 2"/>
                    <a:gd name="G5" fmla="+/ G1 0 2"/>
                    <a:gd name="G6" fmla="*/ 21600 21600 5147"/>
                    <a:gd name="G7" fmla="*/ G6 1 2"/>
                    <a:gd name="G8" fmla="+- 21600 0 G7"/>
                    <a:gd name="G9" fmla="*/ 21600 1 2"/>
                    <a:gd name="G10" fmla="+- 5147 0 G9"/>
                    <a:gd name="G11" fmla="?: G10 G8 0"/>
                    <a:gd name="G12" fmla="?: G10 G7 21600"/>
                    <a:gd name="T0" fmla="*/ 19026 w 21600"/>
                    <a:gd name="T1" fmla="*/ 10800 h 21600"/>
                    <a:gd name="T2" fmla="*/ 10800 w 21600"/>
                    <a:gd name="T3" fmla="*/ 21600 h 21600"/>
                    <a:gd name="T4" fmla="*/ 2574 w 21600"/>
                    <a:gd name="T5" fmla="*/ 10800 h 21600"/>
                    <a:gd name="T6" fmla="*/ 10800 w 21600"/>
                    <a:gd name="T7" fmla="*/ 0 h 21600"/>
                    <a:gd name="T8" fmla="*/ 4374 w 21600"/>
                    <a:gd name="T9" fmla="*/ 4374 h 21600"/>
                    <a:gd name="T10" fmla="*/ 17226 w 21600"/>
                    <a:gd name="T11" fmla="*/ 17226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endParaRPr kumimoji="0" lang="zh-CN" altLang="en-US" sz="21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2" name="Group 8"/>
              <p:cNvGrpSpPr/>
              <p:nvPr/>
            </p:nvGrpSpPr>
            <p:grpSpPr bwMode="auto">
              <a:xfrm rot="-5400000">
                <a:off x="1592" y="-1"/>
                <a:ext cx="1326" cy="4509"/>
                <a:chOff x="0" y="0"/>
                <a:chExt cx="1326" cy="4509"/>
              </a:xfrm>
              <a:grpFill/>
            </p:grpSpPr>
            <p:sp>
              <p:nvSpPr>
                <p:cNvPr id="53" name="AutoShape 9@|5FFC:0|FBC:0|LFC:0|LBC:16777215"/>
                <p:cNvSpPr>
                  <a:spLocks noChangeArrowheads="1"/>
                </p:cNvSpPr>
                <p:nvPr/>
              </p:nvSpPr>
              <p:spPr bwMode="auto">
                <a:xfrm flipV="1">
                  <a:off x="0" y="0"/>
                  <a:ext cx="1326" cy="995"/>
                </a:xfrm>
                <a:custGeom>
                  <a:avLst/>
                  <a:gdLst>
                    <a:gd name="G0" fmla="+- 5147 0 0"/>
                    <a:gd name="G1" fmla="+- 21600 0 5147"/>
                    <a:gd name="G2" fmla="*/ 5147 1 2"/>
                    <a:gd name="G3" fmla="+- 21600 0 G2"/>
                    <a:gd name="G4" fmla="+/ 5147 21600 2"/>
                    <a:gd name="G5" fmla="+/ G1 0 2"/>
                    <a:gd name="G6" fmla="*/ 21600 21600 5147"/>
                    <a:gd name="G7" fmla="*/ G6 1 2"/>
                    <a:gd name="G8" fmla="+- 21600 0 G7"/>
                    <a:gd name="G9" fmla="*/ 21600 1 2"/>
                    <a:gd name="G10" fmla="+- 5147 0 G9"/>
                    <a:gd name="G11" fmla="?: G10 G8 0"/>
                    <a:gd name="G12" fmla="?: G10 G7 21600"/>
                    <a:gd name="T0" fmla="*/ 19026 w 21600"/>
                    <a:gd name="T1" fmla="*/ 10800 h 21600"/>
                    <a:gd name="T2" fmla="*/ 10800 w 21600"/>
                    <a:gd name="T3" fmla="*/ 21600 h 21600"/>
                    <a:gd name="T4" fmla="*/ 2574 w 21600"/>
                    <a:gd name="T5" fmla="*/ 10800 h 21600"/>
                    <a:gd name="T6" fmla="*/ 10800 w 21600"/>
                    <a:gd name="T7" fmla="*/ 0 h 21600"/>
                    <a:gd name="T8" fmla="*/ 4374 w 21600"/>
                    <a:gd name="T9" fmla="*/ 4374 h 21600"/>
                    <a:gd name="T10" fmla="*/ 17226 w 21600"/>
                    <a:gd name="T11" fmla="*/ 17226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endParaRPr kumimoji="0" lang="zh-CN" altLang="en-US" sz="21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4" name="AutoShape 10@|5FFC:0|FBC:0|LFC:0|LBC:16777215"/>
                <p:cNvSpPr>
                  <a:spLocks noChangeArrowheads="1"/>
                </p:cNvSpPr>
                <p:nvPr/>
              </p:nvSpPr>
              <p:spPr bwMode="auto">
                <a:xfrm>
                  <a:off x="0" y="3515"/>
                  <a:ext cx="1326" cy="995"/>
                </a:xfrm>
                <a:custGeom>
                  <a:avLst/>
                  <a:gdLst>
                    <a:gd name="G0" fmla="+- 5147 0 0"/>
                    <a:gd name="G1" fmla="+- 21600 0 5147"/>
                    <a:gd name="G2" fmla="*/ 5147 1 2"/>
                    <a:gd name="G3" fmla="+- 21600 0 G2"/>
                    <a:gd name="G4" fmla="+/ 5147 21600 2"/>
                    <a:gd name="G5" fmla="+/ G1 0 2"/>
                    <a:gd name="G6" fmla="*/ 21600 21600 5147"/>
                    <a:gd name="G7" fmla="*/ G6 1 2"/>
                    <a:gd name="G8" fmla="+- 21600 0 G7"/>
                    <a:gd name="G9" fmla="*/ 21600 1 2"/>
                    <a:gd name="G10" fmla="+- 5147 0 G9"/>
                    <a:gd name="G11" fmla="?: G10 G8 0"/>
                    <a:gd name="G12" fmla="?: G10 G7 21600"/>
                    <a:gd name="T0" fmla="*/ 19026 w 21600"/>
                    <a:gd name="T1" fmla="*/ 10800 h 21600"/>
                    <a:gd name="T2" fmla="*/ 10800 w 21600"/>
                    <a:gd name="T3" fmla="*/ 21600 h 21600"/>
                    <a:gd name="T4" fmla="*/ 2574 w 21600"/>
                    <a:gd name="T5" fmla="*/ 10800 h 21600"/>
                    <a:gd name="T6" fmla="*/ 10800 w 21600"/>
                    <a:gd name="T7" fmla="*/ 0 h 21600"/>
                    <a:gd name="T8" fmla="*/ 4374 w 21600"/>
                    <a:gd name="T9" fmla="*/ 4374 h 21600"/>
                    <a:gd name="T10" fmla="*/ 17226 w 21600"/>
                    <a:gd name="T11" fmla="*/ 17226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endParaRPr kumimoji="0" lang="zh-CN" altLang="en-US" sz="21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44" name="Group 11"/>
            <p:cNvGrpSpPr/>
            <p:nvPr/>
          </p:nvGrpSpPr>
          <p:grpSpPr bwMode="auto">
            <a:xfrm rot="18900000">
              <a:off x="1" y="1"/>
              <a:ext cx="4508" cy="4508"/>
              <a:chOff x="0" y="0"/>
              <a:chExt cx="4508" cy="4508"/>
            </a:xfrm>
            <a:grpFill/>
          </p:grpSpPr>
          <p:grpSp>
            <p:nvGrpSpPr>
              <p:cNvPr id="45" name="Group 12"/>
              <p:cNvGrpSpPr/>
              <p:nvPr/>
            </p:nvGrpSpPr>
            <p:grpSpPr bwMode="auto">
              <a:xfrm>
                <a:off x="1592" y="0"/>
                <a:ext cx="1326" cy="4509"/>
                <a:chOff x="0" y="0"/>
                <a:chExt cx="1326" cy="4509"/>
              </a:xfrm>
              <a:grpFill/>
            </p:grpSpPr>
            <p:sp>
              <p:nvSpPr>
                <p:cNvPr id="49" name="AutoShape 13@|5FFC:0|FBC:0|LFC:0|LBC:16777215"/>
                <p:cNvSpPr>
                  <a:spLocks noChangeArrowheads="1"/>
                </p:cNvSpPr>
                <p:nvPr/>
              </p:nvSpPr>
              <p:spPr bwMode="auto">
                <a:xfrm flipV="1">
                  <a:off x="0" y="0"/>
                  <a:ext cx="1326" cy="995"/>
                </a:xfrm>
                <a:custGeom>
                  <a:avLst/>
                  <a:gdLst>
                    <a:gd name="G0" fmla="+- 5147 0 0"/>
                    <a:gd name="G1" fmla="+- 21600 0 5147"/>
                    <a:gd name="G2" fmla="*/ 5147 1 2"/>
                    <a:gd name="G3" fmla="+- 21600 0 G2"/>
                    <a:gd name="G4" fmla="+/ 5147 21600 2"/>
                    <a:gd name="G5" fmla="+/ G1 0 2"/>
                    <a:gd name="G6" fmla="*/ 21600 21600 5147"/>
                    <a:gd name="G7" fmla="*/ G6 1 2"/>
                    <a:gd name="G8" fmla="+- 21600 0 G7"/>
                    <a:gd name="G9" fmla="*/ 21600 1 2"/>
                    <a:gd name="G10" fmla="+- 5147 0 G9"/>
                    <a:gd name="G11" fmla="?: G10 G8 0"/>
                    <a:gd name="G12" fmla="?: G10 G7 21600"/>
                    <a:gd name="T0" fmla="*/ 19026 w 21600"/>
                    <a:gd name="T1" fmla="*/ 10800 h 21600"/>
                    <a:gd name="T2" fmla="*/ 10800 w 21600"/>
                    <a:gd name="T3" fmla="*/ 21600 h 21600"/>
                    <a:gd name="T4" fmla="*/ 2574 w 21600"/>
                    <a:gd name="T5" fmla="*/ 10800 h 21600"/>
                    <a:gd name="T6" fmla="*/ 10800 w 21600"/>
                    <a:gd name="T7" fmla="*/ 0 h 21600"/>
                    <a:gd name="T8" fmla="*/ 4374 w 21600"/>
                    <a:gd name="T9" fmla="*/ 4374 h 21600"/>
                    <a:gd name="T10" fmla="*/ 17226 w 21600"/>
                    <a:gd name="T11" fmla="*/ 17226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endParaRPr kumimoji="0" lang="zh-CN" altLang="en-US" sz="21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0" name="AutoShape 14@|5FFC:0|FBC:0|LFC:0|LBC:16777215"/>
                <p:cNvSpPr>
                  <a:spLocks noChangeArrowheads="1"/>
                </p:cNvSpPr>
                <p:nvPr/>
              </p:nvSpPr>
              <p:spPr bwMode="auto">
                <a:xfrm>
                  <a:off x="0" y="3515"/>
                  <a:ext cx="1326" cy="995"/>
                </a:xfrm>
                <a:custGeom>
                  <a:avLst/>
                  <a:gdLst>
                    <a:gd name="G0" fmla="+- 5147 0 0"/>
                    <a:gd name="G1" fmla="+- 21600 0 5147"/>
                    <a:gd name="G2" fmla="*/ 5147 1 2"/>
                    <a:gd name="G3" fmla="+- 21600 0 G2"/>
                    <a:gd name="G4" fmla="+/ 5147 21600 2"/>
                    <a:gd name="G5" fmla="+/ G1 0 2"/>
                    <a:gd name="G6" fmla="*/ 21600 21600 5147"/>
                    <a:gd name="G7" fmla="*/ G6 1 2"/>
                    <a:gd name="G8" fmla="+- 21600 0 G7"/>
                    <a:gd name="G9" fmla="*/ 21600 1 2"/>
                    <a:gd name="G10" fmla="+- 5147 0 G9"/>
                    <a:gd name="G11" fmla="?: G10 G8 0"/>
                    <a:gd name="G12" fmla="?: G10 G7 21600"/>
                    <a:gd name="T0" fmla="*/ 19026 w 21600"/>
                    <a:gd name="T1" fmla="*/ 10800 h 21600"/>
                    <a:gd name="T2" fmla="*/ 10800 w 21600"/>
                    <a:gd name="T3" fmla="*/ 21600 h 21600"/>
                    <a:gd name="T4" fmla="*/ 2574 w 21600"/>
                    <a:gd name="T5" fmla="*/ 10800 h 21600"/>
                    <a:gd name="T6" fmla="*/ 10800 w 21600"/>
                    <a:gd name="T7" fmla="*/ 0 h 21600"/>
                    <a:gd name="T8" fmla="*/ 4374 w 21600"/>
                    <a:gd name="T9" fmla="*/ 4374 h 21600"/>
                    <a:gd name="T10" fmla="*/ 17226 w 21600"/>
                    <a:gd name="T11" fmla="*/ 17226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endParaRPr kumimoji="0" lang="zh-CN" altLang="en-US" sz="21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6" name="Group 15"/>
              <p:cNvGrpSpPr/>
              <p:nvPr/>
            </p:nvGrpSpPr>
            <p:grpSpPr bwMode="auto">
              <a:xfrm rot="-5400000">
                <a:off x="1592" y="-1"/>
                <a:ext cx="1326" cy="4509"/>
                <a:chOff x="0" y="0"/>
                <a:chExt cx="1326" cy="4509"/>
              </a:xfrm>
              <a:grpFill/>
            </p:grpSpPr>
            <p:sp>
              <p:nvSpPr>
                <p:cNvPr id="47" name="AutoShape 16@|5FFC:0|FBC:0|LFC:0|LBC:16777215"/>
                <p:cNvSpPr>
                  <a:spLocks noChangeArrowheads="1"/>
                </p:cNvSpPr>
                <p:nvPr/>
              </p:nvSpPr>
              <p:spPr bwMode="auto">
                <a:xfrm flipV="1">
                  <a:off x="0" y="0"/>
                  <a:ext cx="1326" cy="995"/>
                </a:xfrm>
                <a:custGeom>
                  <a:avLst/>
                  <a:gdLst>
                    <a:gd name="G0" fmla="+- 5147 0 0"/>
                    <a:gd name="G1" fmla="+- 21600 0 5147"/>
                    <a:gd name="G2" fmla="*/ 5147 1 2"/>
                    <a:gd name="G3" fmla="+- 21600 0 G2"/>
                    <a:gd name="G4" fmla="+/ 5147 21600 2"/>
                    <a:gd name="G5" fmla="+/ G1 0 2"/>
                    <a:gd name="G6" fmla="*/ 21600 21600 5147"/>
                    <a:gd name="G7" fmla="*/ G6 1 2"/>
                    <a:gd name="G8" fmla="+- 21600 0 G7"/>
                    <a:gd name="G9" fmla="*/ 21600 1 2"/>
                    <a:gd name="G10" fmla="+- 5147 0 G9"/>
                    <a:gd name="G11" fmla="?: G10 G8 0"/>
                    <a:gd name="G12" fmla="?: G10 G7 21600"/>
                    <a:gd name="T0" fmla="*/ 19026 w 21600"/>
                    <a:gd name="T1" fmla="*/ 10800 h 21600"/>
                    <a:gd name="T2" fmla="*/ 10800 w 21600"/>
                    <a:gd name="T3" fmla="*/ 21600 h 21600"/>
                    <a:gd name="T4" fmla="*/ 2574 w 21600"/>
                    <a:gd name="T5" fmla="*/ 10800 h 21600"/>
                    <a:gd name="T6" fmla="*/ 10800 w 21600"/>
                    <a:gd name="T7" fmla="*/ 0 h 21600"/>
                    <a:gd name="T8" fmla="*/ 4374 w 21600"/>
                    <a:gd name="T9" fmla="*/ 4374 h 21600"/>
                    <a:gd name="T10" fmla="*/ 17226 w 21600"/>
                    <a:gd name="T11" fmla="*/ 17226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endParaRPr kumimoji="0" lang="zh-CN" altLang="en-US" sz="21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8" name="AutoShape 17@|5FFC:0|FBC:0|LFC:0|LBC:16777215"/>
                <p:cNvSpPr>
                  <a:spLocks noChangeArrowheads="1"/>
                </p:cNvSpPr>
                <p:nvPr/>
              </p:nvSpPr>
              <p:spPr bwMode="auto">
                <a:xfrm>
                  <a:off x="0" y="3515"/>
                  <a:ext cx="1326" cy="995"/>
                </a:xfrm>
                <a:custGeom>
                  <a:avLst/>
                  <a:gdLst>
                    <a:gd name="G0" fmla="+- 5147 0 0"/>
                    <a:gd name="G1" fmla="+- 21600 0 5147"/>
                    <a:gd name="G2" fmla="*/ 5147 1 2"/>
                    <a:gd name="G3" fmla="+- 21600 0 G2"/>
                    <a:gd name="G4" fmla="+/ 5147 21600 2"/>
                    <a:gd name="G5" fmla="+/ G1 0 2"/>
                    <a:gd name="G6" fmla="*/ 21600 21600 5147"/>
                    <a:gd name="G7" fmla="*/ G6 1 2"/>
                    <a:gd name="G8" fmla="+- 21600 0 G7"/>
                    <a:gd name="G9" fmla="*/ 21600 1 2"/>
                    <a:gd name="G10" fmla="+- 5147 0 G9"/>
                    <a:gd name="G11" fmla="?: G10 G8 0"/>
                    <a:gd name="G12" fmla="?: G10 G7 21600"/>
                    <a:gd name="T0" fmla="*/ 19026 w 21600"/>
                    <a:gd name="T1" fmla="*/ 10800 h 21600"/>
                    <a:gd name="T2" fmla="*/ 10800 w 21600"/>
                    <a:gd name="T3" fmla="*/ 21600 h 21600"/>
                    <a:gd name="T4" fmla="*/ 2574 w 21600"/>
                    <a:gd name="T5" fmla="*/ 10800 h 21600"/>
                    <a:gd name="T6" fmla="*/ 10800 w 21600"/>
                    <a:gd name="T7" fmla="*/ 0 h 21600"/>
                    <a:gd name="T8" fmla="*/ 4374 w 21600"/>
                    <a:gd name="T9" fmla="*/ 4374 h 21600"/>
                    <a:gd name="T10" fmla="*/ 17226 w 21600"/>
                    <a:gd name="T11" fmla="*/ 17226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endParaRPr kumimoji="0" lang="zh-CN" altLang="en-US" sz="21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57" name="Group 18"/>
          <p:cNvGrpSpPr/>
          <p:nvPr/>
        </p:nvGrpSpPr>
        <p:grpSpPr bwMode="auto">
          <a:xfrm rot="21180000">
            <a:off x="4110599" y="2725528"/>
            <a:ext cx="2254726" cy="2254726"/>
            <a:chOff x="0" y="0"/>
            <a:chExt cx="4509" cy="4509"/>
          </a:xfrm>
          <a:solidFill>
            <a:srgbClr val="DCC075"/>
          </a:solidFill>
        </p:grpSpPr>
        <p:sp>
          <p:nvSpPr>
            <p:cNvPr id="58" name="AutoShape 19@|5FFC:0|FBC:0|LFC:0|LBC:16777215"/>
            <p:cNvSpPr>
              <a:spLocks noChangeArrowheads="1"/>
            </p:cNvSpPr>
            <p:nvPr/>
          </p:nvSpPr>
          <p:spPr bwMode="auto">
            <a:xfrm>
              <a:off x="440" y="440"/>
              <a:ext cx="3629" cy="3629"/>
            </a:xfrm>
            <a:custGeom>
              <a:avLst/>
              <a:gdLst>
                <a:gd name="G0" fmla="+- 3428 0 0"/>
                <a:gd name="G1" fmla="+- 21600 0 3428"/>
                <a:gd name="G2" fmla="+- 21600 0 3428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428" y="10800"/>
                  </a:moveTo>
                  <a:cubicBezTo>
                    <a:pt x="3428" y="14871"/>
                    <a:pt x="6729" y="18172"/>
                    <a:pt x="10800" y="18172"/>
                  </a:cubicBezTo>
                  <a:cubicBezTo>
                    <a:pt x="14871" y="18172"/>
                    <a:pt x="18172" y="14871"/>
                    <a:pt x="18172" y="10800"/>
                  </a:cubicBezTo>
                  <a:cubicBezTo>
                    <a:pt x="18172" y="6729"/>
                    <a:pt x="14871" y="3428"/>
                    <a:pt x="10800" y="3428"/>
                  </a:cubicBezTo>
                  <a:cubicBezTo>
                    <a:pt x="6729" y="3428"/>
                    <a:pt x="3428" y="6729"/>
                    <a:pt x="3428" y="1080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21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9" name="Group 20"/>
            <p:cNvGrpSpPr/>
            <p:nvPr/>
          </p:nvGrpSpPr>
          <p:grpSpPr bwMode="auto">
            <a:xfrm>
              <a:off x="0" y="0"/>
              <a:ext cx="4508" cy="4508"/>
              <a:chOff x="0" y="0"/>
              <a:chExt cx="4508" cy="4508"/>
            </a:xfrm>
            <a:grpFill/>
          </p:grpSpPr>
          <p:grpSp>
            <p:nvGrpSpPr>
              <p:cNvPr id="67" name="Group 21"/>
              <p:cNvGrpSpPr/>
              <p:nvPr/>
            </p:nvGrpSpPr>
            <p:grpSpPr bwMode="auto">
              <a:xfrm>
                <a:off x="1592" y="0"/>
                <a:ext cx="1326" cy="4509"/>
                <a:chOff x="0" y="0"/>
                <a:chExt cx="1326" cy="4509"/>
              </a:xfrm>
              <a:grpFill/>
            </p:grpSpPr>
            <p:sp>
              <p:nvSpPr>
                <p:cNvPr id="71" name="AutoShape 22@|5FFC:0|FBC:0|LFC:0|LBC:16777215"/>
                <p:cNvSpPr>
                  <a:spLocks noChangeArrowheads="1"/>
                </p:cNvSpPr>
                <p:nvPr/>
              </p:nvSpPr>
              <p:spPr bwMode="auto">
                <a:xfrm flipV="1">
                  <a:off x="0" y="0"/>
                  <a:ext cx="1326" cy="995"/>
                </a:xfrm>
                <a:custGeom>
                  <a:avLst/>
                  <a:gdLst>
                    <a:gd name="G0" fmla="+- 5147 0 0"/>
                    <a:gd name="G1" fmla="+- 21600 0 5147"/>
                    <a:gd name="G2" fmla="*/ 5147 1 2"/>
                    <a:gd name="G3" fmla="+- 21600 0 G2"/>
                    <a:gd name="G4" fmla="+/ 5147 21600 2"/>
                    <a:gd name="G5" fmla="+/ G1 0 2"/>
                    <a:gd name="G6" fmla="*/ 21600 21600 5147"/>
                    <a:gd name="G7" fmla="*/ G6 1 2"/>
                    <a:gd name="G8" fmla="+- 21600 0 G7"/>
                    <a:gd name="G9" fmla="*/ 21600 1 2"/>
                    <a:gd name="G10" fmla="+- 5147 0 G9"/>
                    <a:gd name="G11" fmla="?: G10 G8 0"/>
                    <a:gd name="G12" fmla="?: G10 G7 21600"/>
                    <a:gd name="T0" fmla="*/ 19026 w 21600"/>
                    <a:gd name="T1" fmla="*/ 10800 h 21600"/>
                    <a:gd name="T2" fmla="*/ 10800 w 21600"/>
                    <a:gd name="T3" fmla="*/ 21600 h 21600"/>
                    <a:gd name="T4" fmla="*/ 2574 w 21600"/>
                    <a:gd name="T5" fmla="*/ 10800 h 21600"/>
                    <a:gd name="T6" fmla="*/ 10800 w 21600"/>
                    <a:gd name="T7" fmla="*/ 0 h 21600"/>
                    <a:gd name="T8" fmla="*/ 4374 w 21600"/>
                    <a:gd name="T9" fmla="*/ 4374 h 21600"/>
                    <a:gd name="T10" fmla="*/ 17226 w 21600"/>
                    <a:gd name="T11" fmla="*/ 17226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 sz="21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2" name="AutoShape 23@|5FFC:0|FBC:0|LFC:0|LBC:16777215"/>
                <p:cNvSpPr>
                  <a:spLocks noChangeArrowheads="1"/>
                </p:cNvSpPr>
                <p:nvPr/>
              </p:nvSpPr>
              <p:spPr bwMode="auto">
                <a:xfrm>
                  <a:off x="0" y="3515"/>
                  <a:ext cx="1326" cy="995"/>
                </a:xfrm>
                <a:custGeom>
                  <a:avLst/>
                  <a:gdLst>
                    <a:gd name="G0" fmla="+- 5147 0 0"/>
                    <a:gd name="G1" fmla="+- 21600 0 5147"/>
                    <a:gd name="G2" fmla="*/ 5147 1 2"/>
                    <a:gd name="G3" fmla="+- 21600 0 G2"/>
                    <a:gd name="G4" fmla="+/ 5147 21600 2"/>
                    <a:gd name="G5" fmla="+/ G1 0 2"/>
                    <a:gd name="G6" fmla="*/ 21600 21600 5147"/>
                    <a:gd name="G7" fmla="*/ G6 1 2"/>
                    <a:gd name="G8" fmla="+- 21600 0 G7"/>
                    <a:gd name="G9" fmla="*/ 21600 1 2"/>
                    <a:gd name="G10" fmla="+- 5147 0 G9"/>
                    <a:gd name="G11" fmla="?: G10 G8 0"/>
                    <a:gd name="G12" fmla="?: G10 G7 21600"/>
                    <a:gd name="T0" fmla="*/ 19026 w 21600"/>
                    <a:gd name="T1" fmla="*/ 10800 h 21600"/>
                    <a:gd name="T2" fmla="*/ 10800 w 21600"/>
                    <a:gd name="T3" fmla="*/ 21600 h 21600"/>
                    <a:gd name="T4" fmla="*/ 2574 w 21600"/>
                    <a:gd name="T5" fmla="*/ 10800 h 21600"/>
                    <a:gd name="T6" fmla="*/ 10800 w 21600"/>
                    <a:gd name="T7" fmla="*/ 0 h 21600"/>
                    <a:gd name="T8" fmla="*/ 4374 w 21600"/>
                    <a:gd name="T9" fmla="*/ 4374 h 21600"/>
                    <a:gd name="T10" fmla="*/ 17226 w 21600"/>
                    <a:gd name="T11" fmla="*/ 17226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 sz="21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68" name="Group 24"/>
              <p:cNvGrpSpPr/>
              <p:nvPr/>
            </p:nvGrpSpPr>
            <p:grpSpPr bwMode="auto">
              <a:xfrm rot="-5400000">
                <a:off x="1592" y="-1"/>
                <a:ext cx="1326" cy="4509"/>
                <a:chOff x="0" y="0"/>
                <a:chExt cx="1326" cy="4509"/>
              </a:xfrm>
              <a:grpFill/>
            </p:grpSpPr>
            <p:sp>
              <p:nvSpPr>
                <p:cNvPr id="69" name="AutoShape 25@|5FFC:0|FBC:0|LFC:0|LBC:16777215"/>
                <p:cNvSpPr>
                  <a:spLocks noChangeArrowheads="1"/>
                </p:cNvSpPr>
                <p:nvPr/>
              </p:nvSpPr>
              <p:spPr bwMode="auto">
                <a:xfrm flipV="1">
                  <a:off x="0" y="0"/>
                  <a:ext cx="1326" cy="995"/>
                </a:xfrm>
                <a:custGeom>
                  <a:avLst/>
                  <a:gdLst>
                    <a:gd name="G0" fmla="+- 5147 0 0"/>
                    <a:gd name="G1" fmla="+- 21600 0 5147"/>
                    <a:gd name="G2" fmla="*/ 5147 1 2"/>
                    <a:gd name="G3" fmla="+- 21600 0 G2"/>
                    <a:gd name="G4" fmla="+/ 5147 21600 2"/>
                    <a:gd name="G5" fmla="+/ G1 0 2"/>
                    <a:gd name="G6" fmla="*/ 21600 21600 5147"/>
                    <a:gd name="G7" fmla="*/ G6 1 2"/>
                    <a:gd name="G8" fmla="+- 21600 0 G7"/>
                    <a:gd name="G9" fmla="*/ 21600 1 2"/>
                    <a:gd name="G10" fmla="+- 5147 0 G9"/>
                    <a:gd name="G11" fmla="?: G10 G8 0"/>
                    <a:gd name="G12" fmla="?: G10 G7 21600"/>
                    <a:gd name="T0" fmla="*/ 19026 w 21600"/>
                    <a:gd name="T1" fmla="*/ 10800 h 21600"/>
                    <a:gd name="T2" fmla="*/ 10800 w 21600"/>
                    <a:gd name="T3" fmla="*/ 21600 h 21600"/>
                    <a:gd name="T4" fmla="*/ 2574 w 21600"/>
                    <a:gd name="T5" fmla="*/ 10800 h 21600"/>
                    <a:gd name="T6" fmla="*/ 10800 w 21600"/>
                    <a:gd name="T7" fmla="*/ 0 h 21600"/>
                    <a:gd name="T8" fmla="*/ 4374 w 21600"/>
                    <a:gd name="T9" fmla="*/ 4374 h 21600"/>
                    <a:gd name="T10" fmla="*/ 17226 w 21600"/>
                    <a:gd name="T11" fmla="*/ 17226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 sz="21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0" name="AutoShape 26@|5FFC:0|FBC:0|LFC:0|LBC:16777215"/>
                <p:cNvSpPr>
                  <a:spLocks noChangeArrowheads="1"/>
                </p:cNvSpPr>
                <p:nvPr/>
              </p:nvSpPr>
              <p:spPr bwMode="auto">
                <a:xfrm>
                  <a:off x="0" y="3515"/>
                  <a:ext cx="1326" cy="995"/>
                </a:xfrm>
                <a:custGeom>
                  <a:avLst/>
                  <a:gdLst>
                    <a:gd name="G0" fmla="+- 5147 0 0"/>
                    <a:gd name="G1" fmla="+- 21600 0 5147"/>
                    <a:gd name="G2" fmla="*/ 5147 1 2"/>
                    <a:gd name="G3" fmla="+- 21600 0 G2"/>
                    <a:gd name="G4" fmla="+/ 5147 21600 2"/>
                    <a:gd name="G5" fmla="+/ G1 0 2"/>
                    <a:gd name="G6" fmla="*/ 21600 21600 5147"/>
                    <a:gd name="G7" fmla="*/ G6 1 2"/>
                    <a:gd name="G8" fmla="+- 21600 0 G7"/>
                    <a:gd name="G9" fmla="*/ 21600 1 2"/>
                    <a:gd name="G10" fmla="+- 5147 0 G9"/>
                    <a:gd name="G11" fmla="?: G10 G8 0"/>
                    <a:gd name="G12" fmla="?: G10 G7 21600"/>
                    <a:gd name="T0" fmla="*/ 19026 w 21600"/>
                    <a:gd name="T1" fmla="*/ 10800 h 21600"/>
                    <a:gd name="T2" fmla="*/ 10800 w 21600"/>
                    <a:gd name="T3" fmla="*/ 21600 h 21600"/>
                    <a:gd name="T4" fmla="*/ 2574 w 21600"/>
                    <a:gd name="T5" fmla="*/ 10800 h 21600"/>
                    <a:gd name="T6" fmla="*/ 10800 w 21600"/>
                    <a:gd name="T7" fmla="*/ 0 h 21600"/>
                    <a:gd name="T8" fmla="*/ 4374 w 21600"/>
                    <a:gd name="T9" fmla="*/ 4374 h 21600"/>
                    <a:gd name="T10" fmla="*/ 17226 w 21600"/>
                    <a:gd name="T11" fmla="*/ 17226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 sz="21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60" name="Group 27"/>
            <p:cNvGrpSpPr/>
            <p:nvPr/>
          </p:nvGrpSpPr>
          <p:grpSpPr bwMode="auto">
            <a:xfrm rot="18900000">
              <a:off x="1" y="1"/>
              <a:ext cx="4508" cy="4508"/>
              <a:chOff x="0" y="0"/>
              <a:chExt cx="4508" cy="4508"/>
            </a:xfrm>
            <a:grpFill/>
          </p:grpSpPr>
          <p:grpSp>
            <p:nvGrpSpPr>
              <p:cNvPr id="61" name="Group 28"/>
              <p:cNvGrpSpPr/>
              <p:nvPr/>
            </p:nvGrpSpPr>
            <p:grpSpPr bwMode="auto">
              <a:xfrm>
                <a:off x="1592" y="0"/>
                <a:ext cx="1326" cy="4509"/>
                <a:chOff x="0" y="0"/>
                <a:chExt cx="1326" cy="4509"/>
              </a:xfrm>
              <a:grpFill/>
            </p:grpSpPr>
            <p:sp>
              <p:nvSpPr>
                <p:cNvPr id="65" name="AutoShape 29@|5FFC:0|FBC:0|LFC:0|LBC:16777215"/>
                <p:cNvSpPr>
                  <a:spLocks noChangeArrowheads="1"/>
                </p:cNvSpPr>
                <p:nvPr/>
              </p:nvSpPr>
              <p:spPr bwMode="auto">
                <a:xfrm flipV="1">
                  <a:off x="0" y="0"/>
                  <a:ext cx="1326" cy="995"/>
                </a:xfrm>
                <a:custGeom>
                  <a:avLst/>
                  <a:gdLst>
                    <a:gd name="G0" fmla="+- 5147 0 0"/>
                    <a:gd name="G1" fmla="+- 21600 0 5147"/>
                    <a:gd name="G2" fmla="*/ 5147 1 2"/>
                    <a:gd name="G3" fmla="+- 21600 0 G2"/>
                    <a:gd name="G4" fmla="+/ 5147 21600 2"/>
                    <a:gd name="G5" fmla="+/ G1 0 2"/>
                    <a:gd name="G6" fmla="*/ 21600 21600 5147"/>
                    <a:gd name="G7" fmla="*/ G6 1 2"/>
                    <a:gd name="G8" fmla="+- 21600 0 G7"/>
                    <a:gd name="G9" fmla="*/ 21600 1 2"/>
                    <a:gd name="G10" fmla="+- 5147 0 G9"/>
                    <a:gd name="G11" fmla="?: G10 G8 0"/>
                    <a:gd name="G12" fmla="?: G10 G7 21600"/>
                    <a:gd name="T0" fmla="*/ 19026 w 21600"/>
                    <a:gd name="T1" fmla="*/ 10800 h 21600"/>
                    <a:gd name="T2" fmla="*/ 10800 w 21600"/>
                    <a:gd name="T3" fmla="*/ 21600 h 21600"/>
                    <a:gd name="T4" fmla="*/ 2574 w 21600"/>
                    <a:gd name="T5" fmla="*/ 10800 h 21600"/>
                    <a:gd name="T6" fmla="*/ 10800 w 21600"/>
                    <a:gd name="T7" fmla="*/ 0 h 21600"/>
                    <a:gd name="T8" fmla="*/ 4374 w 21600"/>
                    <a:gd name="T9" fmla="*/ 4374 h 21600"/>
                    <a:gd name="T10" fmla="*/ 17226 w 21600"/>
                    <a:gd name="T11" fmla="*/ 17226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 sz="21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6" name="AutoShape 30@|5FFC:0|FBC:0|LFC:0|LBC:16777215"/>
                <p:cNvSpPr>
                  <a:spLocks noChangeArrowheads="1"/>
                </p:cNvSpPr>
                <p:nvPr/>
              </p:nvSpPr>
              <p:spPr bwMode="auto">
                <a:xfrm>
                  <a:off x="0" y="3515"/>
                  <a:ext cx="1326" cy="995"/>
                </a:xfrm>
                <a:custGeom>
                  <a:avLst/>
                  <a:gdLst>
                    <a:gd name="G0" fmla="+- 5147 0 0"/>
                    <a:gd name="G1" fmla="+- 21600 0 5147"/>
                    <a:gd name="G2" fmla="*/ 5147 1 2"/>
                    <a:gd name="G3" fmla="+- 21600 0 G2"/>
                    <a:gd name="G4" fmla="+/ 5147 21600 2"/>
                    <a:gd name="G5" fmla="+/ G1 0 2"/>
                    <a:gd name="G6" fmla="*/ 21600 21600 5147"/>
                    <a:gd name="G7" fmla="*/ G6 1 2"/>
                    <a:gd name="G8" fmla="+- 21600 0 G7"/>
                    <a:gd name="G9" fmla="*/ 21600 1 2"/>
                    <a:gd name="G10" fmla="+- 5147 0 G9"/>
                    <a:gd name="G11" fmla="?: G10 G8 0"/>
                    <a:gd name="G12" fmla="?: G10 G7 21600"/>
                    <a:gd name="T0" fmla="*/ 19026 w 21600"/>
                    <a:gd name="T1" fmla="*/ 10800 h 21600"/>
                    <a:gd name="T2" fmla="*/ 10800 w 21600"/>
                    <a:gd name="T3" fmla="*/ 21600 h 21600"/>
                    <a:gd name="T4" fmla="*/ 2574 w 21600"/>
                    <a:gd name="T5" fmla="*/ 10800 h 21600"/>
                    <a:gd name="T6" fmla="*/ 10800 w 21600"/>
                    <a:gd name="T7" fmla="*/ 0 h 21600"/>
                    <a:gd name="T8" fmla="*/ 4374 w 21600"/>
                    <a:gd name="T9" fmla="*/ 4374 h 21600"/>
                    <a:gd name="T10" fmla="*/ 17226 w 21600"/>
                    <a:gd name="T11" fmla="*/ 17226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 sz="21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62" name="Group 31"/>
              <p:cNvGrpSpPr/>
              <p:nvPr/>
            </p:nvGrpSpPr>
            <p:grpSpPr bwMode="auto">
              <a:xfrm rot="-5400000">
                <a:off x="1592" y="-1"/>
                <a:ext cx="1326" cy="4509"/>
                <a:chOff x="0" y="0"/>
                <a:chExt cx="1326" cy="4509"/>
              </a:xfrm>
              <a:grpFill/>
            </p:grpSpPr>
            <p:sp>
              <p:nvSpPr>
                <p:cNvPr id="63" name="AutoShape 32@|5FFC:0|FBC:0|LFC:0|LBC:16777215"/>
                <p:cNvSpPr>
                  <a:spLocks noChangeArrowheads="1"/>
                </p:cNvSpPr>
                <p:nvPr/>
              </p:nvSpPr>
              <p:spPr bwMode="auto">
                <a:xfrm flipV="1">
                  <a:off x="0" y="0"/>
                  <a:ext cx="1326" cy="995"/>
                </a:xfrm>
                <a:custGeom>
                  <a:avLst/>
                  <a:gdLst>
                    <a:gd name="G0" fmla="+- 5147 0 0"/>
                    <a:gd name="G1" fmla="+- 21600 0 5147"/>
                    <a:gd name="G2" fmla="*/ 5147 1 2"/>
                    <a:gd name="G3" fmla="+- 21600 0 G2"/>
                    <a:gd name="G4" fmla="+/ 5147 21600 2"/>
                    <a:gd name="G5" fmla="+/ G1 0 2"/>
                    <a:gd name="G6" fmla="*/ 21600 21600 5147"/>
                    <a:gd name="G7" fmla="*/ G6 1 2"/>
                    <a:gd name="G8" fmla="+- 21600 0 G7"/>
                    <a:gd name="G9" fmla="*/ 21600 1 2"/>
                    <a:gd name="G10" fmla="+- 5147 0 G9"/>
                    <a:gd name="G11" fmla="?: G10 G8 0"/>
                    <a:gd name="G12" fmla="?: G10 G7 21600"/>
                    <a:gd name="T0" fmla="*/ 19026 w 21600"/>
                    <a:gd name="T1" fmla="*/ 10800 h 21600"/>
                    <a:gd name="T2" fmla="*/ 10800 w 21600"/>
                    <a:gd name="T3" fmla="*/ 21600 h 21600"/>
                    <a:gd name="T4" fmla="*/ 2574 w 21600"/>
                    <a:gd name="T5" fmla="*/ 10800 h 21600"/>
                    <a:gd name="T6" fmla="*/ 10800 w 21600"/>
                    <a:gd name="T7" fmla="*/ 0 h 21600"/>
                    <a:gd name="T8" fmla="*/ 4374 w 21600"/>
                    <a:gd name="T9" fmla="*/ 4374 h 21600"/>
                    <a:gd name="T10" fmla="*/ 17226 w 21600"/>
                    <a:gd name="T11" fmla="*/ 17226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 sz="21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AutoShape 33@|5FFC:0|FBC:0|LFC:0|LBC:16777215"/>
                <p:cNvSpPr>
                  <a:spLocks noChangeArrowheads="1"/>
                </p:cNvSpPr>
                <p:nvPr/>
              </p:nvSpPr>
              <p:spPr bwMode="auto">
                <a:xfrm>
                  <a:off x="0" y="3515"/>
                  <a:ext cx="1326" cy="995"/>
                </a:xfrm>
                <a:custGeom>
                  <a:avLst/>
                  <a:gdLst>
                    <a:gd name="G0" fmla="+- 5147 0 0"/>
                    <a:gd name="G1" fmla="+- 21600 0 5147"/>
                    <a:gd name="G2" fmla="*/ 5147 1 2"/>
                    <a:gd name="G3" fmla="+- 21600 0 G2"/>
                    <a:gd name="G4" fmla="+/ 5147 21600 2"/>
                    <a:gd name="G5" fmla="+/ G1 0 2"/>
                    <a:gd name="G6" fmla="*/ 21600 21600 5147"/>
                    <a:gd name="G7" fmla="*/ G6 1 2"/>
                    <a:gd name="G8" fmla="+- 21600 0 G7"/>
                    <a:gd name="G9" fmla="*/ 21600 1 2"/>
                    <a:gd name="G10" fmla="+- 5147 0 G9"/>
                    <a:gd name="G11" fmla="?: G10 G8 0"/>
                    <a:gd name="G12" fmla="?: G10 G7 21600"/>
                    <a:gd name="T0" fmla="*/ 19026 w 21600"/>
                    <a:gd name="T1" fmla="*/ 10800 h 21600"/>
                    <a:gd name="T2" fmla="*/ 10800 w 21600"/>
                    <a:gd name="T3" fmla="*/ 21600 h 21600"/>
                    <a:gd name="T4" fmla="*/ 2574 w 21600"/>
                    <a:gd name="T5" fmla="*/ 10800 h 21600"/>
                    <a:gd name="T6" fmla="*/ 10800 w 21600"/>
                    <a:gd name="T7" fmla="*/ 0 h 21600"/>
                    <a:gd name="T8" fmla="*/ 4374 w 21600"/>
                    <a:gd name="T9" fmla="*/ 4374 h 21600"/>
                    <a:gd name="T10" fmla="*/ 17226 w 21600"/>
                    <a:gd name="T11" fmla="*/ 17226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147" y="21600"/>
                      </a:lnTo>
                      <a:lnTo>
                        <a:pt x="16453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 sz="210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73" name="TextBox 13"/>
          <p:cNvSpPr txBox="1"/>
          <p:nvPr/>
        </p:nvSpPr>
        <p:spPr>
          <a:xfrm>
            <a:off x="3057041" y="2708283"/>
            <a:ext cx="74166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13"/>
          <p:cNvSpPr txBox="1"/>
          <p:nvPr/>
        </p:nvSpPr>
        <p:spPr>
          <a:xfrm>
            <a:off x="4836493" y="3683265"/>
            <a:ext cx="74166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13"/>
          <p:cNvSpPr txBox="1"/>
          <p:nvPr/>
        </p:nvSpPr>
        <p:spPr>
          <a:xfrm>
            <a:off x="6543227" y="2404744"/>
            <a:ext cx="74166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13"/>
          <p:cNvSpPr txBox="1"/>
          <p:nvPr/>
        </p:nvSpPr>
        <p:spPr>
          <a:xfrm>
            <a:off x="8463374" y="3054832"/>
            <a:ext cx="74166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1330859" y="5439918"/>
            <a:ext cx="9530283" cy="56547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2000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5"/>
          <p:cNvSpPr txBox="1">
            <a:spLocks noChangeArrowheads="1"/>
          </p:cNvSpPr>
          <p:nvPr/>
        </p:nvSpPr>
        <p:spPr bwMode="auto">
          <a:xfrm>
            <a:off x="618490" y="402735"/>
            <a:ext cx="18311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grpSp>
        <p:nvGrpSpPr>
          <p:cNvPr id="8" name="组合 9"/>
          <p:cNvGrpSpPr/>
          <p:nvPr/>
        </p:nvGrpSpPr>
        <p:grpSpPr bwMode="auto">
          <a:xfrm>
            <a:off x="270031" y="198227"/>
            <a:ext cx="403849" cy="678922"/>
            <a:chOff x="1929096" y="1910433"/>
            <a:chExt cx="1918409" cy="3227624"/>
          </a:xfrm>
          <a:solidFill>
            <a:srgbClr val="DCC075"/>
          </a:solidFill>
        </p:grpSpPr>
        <p:cxnSp>
          <p:nvCxnSpPr>
            <p:cNvPr id="9" name="直接连接符 8"/>
            <p:cNvCxnSpPr/>
            <p:nvPr/>
          </p:nvCxnSpPr>
          <p:spPr>
            <a:xfrm flipH="1">
              <a:off x="1929096" y="2643416"/>
              <a:ext cx="1918409" cy="2494641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11"/>
            <p:cNvSpPr/>
            <p:nvPr/>
          </p:nvSpPr>
          <p:spPr bwMode="auto">
            <a:xfrm>
              <a:off x="2163193" y="1910433"/>
              <a:ext cx="1378292" cy="2370850"/>
            </a:xfrm>
            <a:custGeom>
              <a:avLst/>
              <a:gdLst>
                <a:gd name="T0" fmla="*/ 0 w 1378292"/>
                <a:gd name="T1" fmla="*/ 1836735 h 2370850"/>
                <a:gd name="T2" fmla="*/ 537074 w 1378292"/>
                <a:gd name="T3" fmla="*/ 2008836 h 2370850"/>
                <a:gd name="T4" fmla="*/ 711400 w 1378292"/>
                <a:gd name="T5" fmla="*/ 1987323 h 2370850"/>
                <a:gd name="T6" fmla="*/ 736138 w 1378292"/>
                <a:gd name="T7" fmla="*/ 1978102 h 2370850"/>
                <a:gd name="T8" fmla="*/ 434742 w 1378292"/>
                <a:gd name="T9" fmla="*/ 2370850 h 2370850"/>
                <a:gd name="T10" fmla="*/ 402527 w 1378292"/>
                <a:gd name="T11" fmla="*/ 2369451 h 2370850"/>
                <a:gd name="T12" fmla="*/ 0 w 1378292"/>
                <a:gd name="T13" fmla="*/ 2259569 h 2370850"/>
                <a:gd name="T14" fmla="*/ 0 w 1378292"/>
                <a:gd name="T15" fmla="*/ 1836735 h 2370850"/>
                <a:gd name="T16" fmla="*/ 645379 w 1378292"/>
                <a:gd name="T17" fmla="*/ 0 h 2370850"/>
                <a:gd name="T18" fmla="*/ 1175035 w 1378292"/>
                <a:gd name="T19" fmla="*/ 150589 h 2370850"/>
                <a:gd name="T20" fmla="*/ 1378292 w 1378292"/>
                <a:gd name="T21" fmla="*/ 568231 h 2370850"/>
                <a:gd name="T22" fmla="*/ 921334 w 1378292"/>
                <a:gd name="T23" fmla="*/ 1134978 h 2370850"/>
                <a:gd name="T24" fmla="*/ 921334 w 1378292"/>
                <a:gd name="T25" fmla="*/ 1142396 h 2370850"/>
                <a:gd name="T26" fmla="*/ 1227611 w 1378292"/>
                <a:gd name="T27" fmla="*/ 1251303 h 2370850"/>
                <a:gd name="T28" fmla="*/ 1267575 w 1378292"/>
                <a:gd name="T29" fmla="*/ 1285588 h 2370850"/>
                <a:gd name="T30" fmla="*/ 958980 w 1378292"/>
                <a:gd name="T31" fmla="*/ 1687717 h 2370850"/>
                <a:gd name="T32" fmla="*/ 959909 w 1378292"/>
                <a:gd name="T33" fmla="*/ 1677986 h 2370850"/>
                <a:gd name="T34" fmla="*/ 824156 w 1378292"/>
                <a:gd name="T35" fmla="*/ 1428736 h 2370850"/>
                <a:gd name="T36" fmla="*/ 443605 w 1378292"/>
                <a:gd name="T37" fmla="*/ 1342686 h 2370850"/>
                <a:gd name="T38" fmla="*/ 238864 w 1378292"/>
                <a:gd name="T39" fmla="*/ 1342686 h 2370850"/>
                <a:gd name="T40" fmla="*/ 238864 w 1378292"/>
                <a:gd name="T41" fmla="*/ 973262 h 2370850"/>
                <a:gd name="T42" fmla="*/ 427285 w 1378292"/>
                <a:gd name="T43" fmla="*/ 973262 h 2370850"/>
                <a:gd name="T44" fmla="*/ 890178 w 1378292"/>
                <a:gd name="T45" fmla="*/ 661700 h 2370850"/>
                <a:gd name="T46" fmla="*/ 535590 w 1378292"/>
                <a:gd name="T47" fmla="*/ 367941 h 2370850"/>
                <a:gd name="T48" fmla="*/ 86050 w 1378292"/>
                <a:gd name="T49" fmla="*/ 519271 h 2370850"/>
                <a:gd name="T50" fmla="*/ 86050 w 1378292"/>
                <a:gd name="T51" fmla="*/ 123142 h 2370850"/>
                <a:gd name="T52" fmla="*/ 645379 w 1378292"/>
                <a:gd name="T53" fmla="*/ 0 h 2370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78292" h="2370850">
                  <a:moveTo>
                    <a:pt x="0" y="1836735"/>
                  </a:moveTo>
                  <a:cubicBezTo>
                    <a:pt x="153308" y="1951469"/>
                    <a:pt x="332333" y="2008836"/>
                    <a:pt x="537074" y="2008836"/>
                  </a:cubicBezTo>
                  <a:cubicBezTo>
                    <a:pt x="601859" y="2008836"/>
                    <a:pt x="659968" y="2001665"/>
                    <a:pt x="711400" y="1987323"/>
                  </a:cubicBezTo>
                  <a:lnTo>
                    <a:pt x="736138" y="1978102"/>
                  </a:lnTo>
                  <a:lnTo>
                    <a:pt x="434742" y="2370850"/>
                  </a:lnTo>
                  <a:lnTo>
                    <a:pt x="402527" y="2369451"/>
                  </a:lnTo>
                  <a:cubicBezTo>
                    <a:pt x="242481" y="2354800"/>
                    <a:pt x="108305" y="2318173"/>
                    <a:pt x="0" y="2259569"/>
                  </a:cubicBezTo>
                  <a:lnTo>
                    <a:pt x="0" y="1836735"/>
                  </a:lnTo>
                  <a:close/>
                  <a:moveTo>
                    <a:pt x="645379" y="0"/>
                  </a:moveTo>
                  <a:cubicBezTo>
                    <a:pt x="862978" y="0"/>
                    <a:pt x="1039530" y="50197"/>
                    <a:pt x="1175035" y="150589"/>
                  </a:cubicBezTo>
                  <a:cubicBezTo>
                    <a:pt x="1310540" y="250981"/>
                    <a:pt x="1378292" y="390195"/>
                    <a:pt x="1378292" y="568231"/>
                  </a:cubicBezTo>
                  <a:cubicBezTo>
                    <a:pt x="1378292" y="868913"/>
                    <a:pt x="1225973" y="1057829"/>
                    <a:pt x="921334" y="1134978"/>
                  </a:cubicBezTo>
                  <a:lnTo>
                    <a:pt x="921334" y="1142396"/>
                  </a:lnTo>
                  <a:cubicBezTo>
                    <a:pt x="1041508" y="1155748"/>
                    <a:pt x="1143601" y="1192051"/>
                    <a:pt x="1227611" y="1251303"/>
                  </a:cubicBezTo>
                  <a:lnTo>
                    <a:pt x="1267575" y="1285588"/>
                  </a:lnTo>
                  <a:lnTo>
                    <a:pt x="958980" y="1687717"/>
                  </a:lnTo>
                  <a:lnTo>
                    <a:pt x="959909" y="1677986"/>
                  </a:lnTo>
                  <a:cubicBezTo>
                    <a:pt x="959909" y="1569187"/>
                    <a:pt x="914658" y="1486103"/>
                    <a:pt x="824156" y="1428736"/>
                  </a:cubicBezTo>
                  <a:cubicBezTo>
                    <a:pt x="733655" y="1371369"/>
                    <a:pt x="606805" y="1342686"/>
                    <a:pt x="443605" y="1342686"/>
                  </a:cubicBezTo>
                  <a:lnTo>
                    <a:pt x="238864" y="1342686"/>
                  </a:lnTo>
                  <a:lnTo>
                    <a:pt x="238864" y="973262"/>
                  </a:lnTo>
                  <a:lnTo>
                    <a:pt x="427285" y="973262"/>
                  </a:lnTo>
                  <a:cubicBezTo>
                    <a:pt x="735880" y="973262"/>
                    <a:pt x="890178" y="869408"/>
                    <a:pt x="890178" y="661700"/>
                  </a:cubicBezTo>
                  <a:cubicBezTo>
                    <a:pt x="890178" y="465860"/>
                    <a:pt x="771982" y="367941"/>
                    <a:pt x="535590" y="367941"/>
                  </a:cubicBezTo>
                  <a:cubicBezTo>
                    <a:pt x="381293" y="367941"/>
                    <a:pt x="231446" y="418384"/>
                    <a:pt x="86050" y="519271"/>
                  </a:cubicBezTo>
                  <a:lnTo>
                    <a:pt x="86050" y="123142"/>
                  </a:lnTo>
                  <a:cubicBezTo>
                    <a:pt x="244304" y="41047"/>
                    <a:pt x="430747" y="0"/>
                    <a:pt x="64537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" name="Freeform 5"/>
          <p:cNvSpPr>
            <a:spLocks noEditPoints="1"/>
          </p:cNvSpPr>
          <p:nvPr/>
        </p:nvSpPr>
        <p:spPr bwMode="auto">
          <a:xfrm>
            <a:off x="527610" y="2897710"/>
            <a:ext cx="3871386" cy="1417273"/>
          </a:xfrm>
          <a:custGeom>
            <a:avLst/>
            <a:gdLst>
              <a:gd name="T0" fmla="*/ 983 w 1203"/>
              <a:gd name="T1" fmla="*/ 0 h 440"/>
              <a:gd name="T2" fmla="*/ 784 w 1203"/>
              <a:gd name="T3" fmla="*/ 125 h 440"/>
              <a:gd name="T4" fmla="*/ 784 w 1203"/>
              <a:gd name="T5" fmla="*/ 125 h 440"/>
              <a:gd name="T6" fmla="*/ 740 w 1203"/>
              <a:gd name="T7" fmla="*/ 125 h 440"/>
              <a:gd name="T8" fmla="*/ 740 w 1203"/>
              <a:gd name="T9" fmla="*/ 144 h 440"/>
              <a:gd name="T10" fmla="*/ 699 w 1203"/>
              <a:gd name="T11" fmla="*/ 144 h 440"/>
              <a:gd name="T12" fmla="*/ 699 w 1203"/>
              <a:gd name="T13" fmla="*/ 158 h 440"/>
              <a:gd name="T14" fmla="*/ 334 w 1203"/>
              <a:gd name="T15" fmla="*/ 158 h 440"/>
              <a:gd name="T16" fmla="*/ 309 w 1203"/>
              <a:gd name="T17" fmla="*/ 182 h 440"/>
              <a:gd name="T18" fmla="*/ 282 w 1203"/>
              <a:gd name="T19" fmla="*/ 160 h 440"/>
              <a:gd name="T20" fmla="*/ 56 w 1203"/>
              <a:gd name="T21" fmla="*/ 160 h 440"/>
              <a:gd name="T22" fmla="*/ 31 w 1203"/>
              <a:gd name="T23" fmla="*/ 185 h 440"/>
              <a:gd name="T24" fmla="*/ 698 w 1203"/>
              <a:gd name="T25" fmla="*/ 185 h 440"/>
              <a:gd name="T26" fmla="*/ 698 w 1203"/>
              <a:gd name="T27" fmla="*/ 198 h 440"/>
              <a:gd name="T28" fmla="*/ 18 w 1203"/>
              <a:gd name="T29" fmla="*/ 198 h 440"/>
              <a:gd name="T30" fmla="*/ 0 w 1203"/>
              <a:gd name="T31" fmla="*/ 217 h 440"/>
              <a:gd name="T32" fmla="*/ 0 w 1203"/>
              <a:gd name="T33" fmla="*/ 232 h 440"/>
              <a:gd name="T34" fmla="*/ 40 w 1203"/>
              <a:gd name="T35" fmla="*/ 272 h 440"/>
              <a:gd name="T36" fmla="*/ 86 w 1203"/>
              <a:gd name="T37" fmla="*/ 272 h 440"/>
              <a:gd name="T38" fmla="*/ 110 w 1203"/>
              <a:gd name="T39" fmla="*/ 247 h 440"/>
              <a:gd name="T40" fmla="*/ 142 w 1203"/>
              <a:gd name="T41" fmla="*/ 278 h 440"/>
              <a:gd name="T42" fmla="*/ 173 w 1203"/>
              <a:gd name="T43" fmla="*/ 278 h 440"/>
              <a:gd name="T44" fmla="*/ 188 w 1203"/>
              <a:gd name="T45" fmla="*/ 262 h 440"/>
              <a:gd name="T46" fmla="*/ 205 w 1203"/>
              <a:gd name="T47" fmla="*/ 278 h 440"/>
              <a:gd name="T48" fmla="*/ 247 w 1203"/>
              <a:gd name="T49" fmla="*/ 278 h 440"/>
              <a:gd name="T50" fmla="*/ 275 w 1203"/>
              <a:gd name="T51" fmla="*/ 244 h 440"/>
              <a:gd name="T52" fmla="*/ 300 w 1203"/>
              <a:gd name="T53" fmla="*/ 244 h 440"/>
              <a:gd name="T54" fmla="*/ 326 w 1203"/>
              <a:gd name="T55" fmla="*/ 282 h 440"/>
              <a:gd name="T56" fmla="*/ 699 w 1203"/>
              <a:gd name="T57" fmla="*/ 282 h 440"/>
              <a:gd name="T58" fmla="*/ 699 w 1203"/>
              <a:gd name="T59" fmla="*/ 295 h 440"/>
              <a:gd name="T60" fmla="*/ 740 w 1203"/>
              <a:gd name="T61" fmla="*/ 295 h 440"/>
              <a:gd name="T62" fmla="*/ 740 w 1203"/>
              <a:gd name="T63" fmla="*/ 314 h 440"/>
              <a:gd name="T64" fmla="*/ 784 w 1203"/>
              <a:gd name="T65" fmla="*/ 314 h 440"/>
              <a:gd name="T66" fmla="*/ 784 w 1203"/>
              <a:gd name="T67" fmla="*/ 314 h 440"/>
              <a:gd name="T68" fmla="*/ 983 w 1203"/>
              <a:gd name="T69" fmla="*/ 440 h 440"/>
              <a:gd name="T70" fmla="*/ 1203 w 1203"/>
              <a:gd name="T71" fmla="*/ 220 h 440"/>
              <a:gd name="T72" fmla="*/ 983 w 1203"/>
              <a:gd name="T73" fmla="*/ 0 h 440"/>
              <a:gd name="T74" fmla="*/ 1104 w 1203"/>
              <a:gd name="T75" fmla="*/ 269 h 440"/>
              <a:gd name="T76" fmla="*/ 1055 w 1203"/>
              <a:gd name="T77" fmla="*/ 220 h 440"/>
              <a:gd name="T78" fmla="*/ 1104 w 1203"/>
              <a:gd name="T79" fmla="*/ 171 h 440"/>
              <a:gd name="T80" fmla="*/ 1154 w 1203"/>
              <a:gd name="T81" fmla="*/ 220 h 440"/>
              <a:gd name="T82" fmla="*/ 1104 w 1203"/>
              <a:gd name="T83" fmla="*/ 269 h 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03" h="440">
                <a:moveTo>
                  <a:pt x="983" y="0"/>
                </a:moveTo>
                <a:cubicBezTo>
                  <a:pt x="895" y="0"/>
                  <a:pt x="819" y="51"/>
                  <a:pt x="784" y="125"/>
                </a:cubicBezTo>
                <a:cubicBezTo>
                  <a:pt x="784" y="125"/>
                  <a:pt x="784" y="125"/>
                  <a:pt x="784" y="125"/>
                </a:cubicBezTo>
                <a:cubicBezTo>
                  <a:pt x="740" y="125"/>
                  <a:pt x="740" y="125"/>
                  <a:pt x="740" y="125"/>
                </a:cubicBezTo>
                <a:cubicBezTo>
                  <a:pt x="740" y="144"/>
                  <a:pt x="740" y="144"/>
                  <a:pt x="740" y="144"/>
                </a:cubicBezTo>
                <a:cubicBezTo>
                  <a:pt x="699" y="144"/>
                  <a:pt x="699" y="144"/>
                  <a:pt x="699" y="144"/>
                </a:cubicBezTo>
                <a:cubicBezTo>
                  <a:pt x="699" y="158"/>
                  <a:pt x="699" y="158"/>
                  <a:pt x="699" y="158"/>
                </a:cubicBezTo>
                <a:cubicBezTo>
                  <a:pt x="334" y="158"/>
                  <a:pt x="334" y="158"/>
                  <a:pt x="334" y="158"/>
                </a:cubicBezTo>
                <a:cubicBezTo>
                  <a:pt x="309" y="182"/>
                  <a:pt x="309" y="182"/>
                  <a:pt x="309" y="182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56" y="160"/>
                  <a:pt x="56" y="160"/>
                  <a:pt x="56" y="160"/>
                </a:cubicBezTo>
                <a:cubicBezTo>
                  <a:pt x="31" y="185"/>
                  <a:pt x="31" y="185"/>
                  <a:pt x="31" y="185"/>
                </a:cubicBezTo>
                <a:cubicBezTo>
                  <a:pt x="698" y="185"/>
                  <a:pt x="698" y="185"/>
                  <a:pt x="698" y="185"/>
                </a:cubicBezTo>
                <a:cubicBezTo>
                  <a:pt x="698" y="198"/>
                  <a:pt x="698" y="198"/>
                  <a:pt x="698" y="198"/>
                </a:cubicBezTo>
                <a:cubicBezTo>
                  <a:pt x="18" y="198"/>
                  <a:pt x="18" y="198"/>
                  <a:pt x="18" y="198"/>
                </a:cubicBezTo>
                <a:cubicBezTo>
                  <a:pt x="0" y="217"/>
                  <a:pt x="0" y="217"/>
                  <a:pt x="0" y="217"/>
                </a:cubicBezTo>
                <a:cubicBezTo>
                  <a:pt x="0" y="232"/>
                  <a:pt x="0" y="232"/>
                  <a:pt x="0" y="232"/>
                </a:cubicBezTo>
                <a:cubicBezTo>
                  <a:pt x="40" y="272"/>
                  <a:pt x="40" y="272"/>
                  <a:pt x="40" y="272"/>
                </a:cubicBezTo>
                <a:cubicBezTo>
                  <a:pt x="86" y="272"/>
                  <a:pt x="86" y="272"/>
                  <a:pt x="86" y="272"/>
                </a:cubicBezTo>
                <a:cubicBezTo>
                  <a:pt x="110" y="247"/>
                  <a:pt x="110" y="247"/>
                  <a:pt x="110" y="247"/>
                </a:cubicBezTo>
                <a:cubicBezTo>
                  <a:pt x="142" y="278"/>
                  <a:pt x="142" y="278"/>
                  <a:pt x="142" y="278"/>
                </a:cubicBezTo>
                <a:cubicBezTo>
                  <a:pt x="173" y="278"/>
                  <a:pt x="173" y="278"/>
                  <a:pt x="173" y="278"/>
                </a:cubicBezTo>
                <a:cubicBezTo>
                  <a:pt x="188" y="262"/>
                  <a:pt x="188" y="262"/>
                  <a:pt x="188" y="262"/>
                </a:cubicBezTo>
                <a:cubicBezTo>
                  <a:pt x="205" y="278"/>
                  <a:pt x="205" y="278"/>
                  <a:pt x="205" y="278"/>
                </a:cubicBezTo>
                <a:cubicBezTo>
                  <a:pt x="247" y="278"/>
                  <a:pt x="247" y="278"/>
                  <a:pt x="247" y="278"/>
                </a:cubicBezTo>
                <a:cubicBezTo>
                  <a:pt x="275" y="244"/>
                  <a:pt x="275" y="244"/>
                  <a:pt x="275" y="244"/>
                </a:cubicBezTo>
                <a:cubicBezTo>
                  <a:pt x="300" y="244"/>
                  <a:pt x="300" y="244"/>
                  <a:pt x="300" y="244"/>
                </a:cubicBezTo>
                <a:cubicBezTo>
                  <a:pt x="326" y="282"/>
                  <a:pt x="326" y="282"/>
                  <a:pt x="326" y="282"/>
                </a:cubicBezTo>
                <a:cubicBezTo>
                  <a:pt x="699" y="282"/>
                  <a:pt x="699" y="282"/>
                  <a:pt x="699" y="282"/>
                </a:cubicBezTo>
                <a:cubicBezTo>
                  <a:pt x="699" y="295"/>
                  <a:pt x="699" y="295"/>
                  <a:pt x="699" y="295"/>
                </a:cubicBezTo>
                <a:cubicBezTo>
                  <a:pt x="740" y="295"/>
                  <a:pt x="740" y="295"/>
                  <a:pt x="740" y="295"/>
                </a:cubicBezTo>
                <a:cubicBezTo>
                  <a:pt x="740" y="314"/>
                  <a:pt x="740" y="314"/>
                  <a:pt x="740" y="314"/>
                </a:cubicBezTo>
                <a:cubicBezTo>
                  <a:pt x="784" y="314"/>
                  <a:pt x="784" y="314"/>
                  <a:pt x="784" y="314"/>
                </a:cubicBezTo>
                <a:cubicBezTo>
                  <a:pt x="784" y="314"/>
                  <a:pt x="784" y="314"/>
                  <a:pt x="784" y="314"/>
                </a:cubicBezTo>
                <a:cubicBezTo>
                  <a:pt x="819" y="389"/>
                  <a:pt x="895" y="440"/>
                  <a:pt x="983" y="440"/>
                </a:cubicBezTo>
                <a:cubicBezTo>
                  <a:pt x="1104" y="440"/>
                  <a:pt x="1203" y="341"/>
                  <a:pt x="1203" y="220"/>
                </a:cubicBezTo>
                <a:cubicBezTo>
                  <a:pt x="1203" y="98"/>
                  <a:pt x="1104" y="0"/>
                  <a:pt x="983" y="0"/>
                </a:cubicBezTo>
                <a:close/>
                <a:moveTo>
                  <a:pt x="1104" y="269"/>
                </a:moveTo>
                <a:cubicBezTo>
                  <a:pt x="1077" y="269"/>
                  <a:pt x="1055" y="247"/>
                  <a:pt x="1055" y="220"/>
                </a:cubicBezTo>
                <a:cubicBezTo>
                  <a:pt x="1055" y="193"/>
                  <a:pt x="1077" y="171"/>
                  <a:pt x="1104" y="171"/>
                </a:cubicBezTo>
                <a:cubicBezTo>
                  <a:pt x="1131" y="171"/>
                  <a:pt x="1154" y="193"/>
                  <a:pt x="1154" y="220"/>
                </a:cubicBezTo>
                <a:cubicBezTo>
                  <a:pt x="1154" y="247"/>
                  <a:pt x="1131" y="269"/>
                  <a:pt x="1104" y="26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6"/>
          <p:cNvSpPr/>
          <p:nvPr/>
        </p:nvSpPr>
        <p:spPr bwMode="auto">
          <a:xfrm>
            <a:off x="5477104" y="3033118"/>
            <a:ext cx="12896" cy="15475"/>
          </a:xfrm>
          <a:custGeom>
            <a:avLst/>
            <a:gdLst>
              <a:gd name="T0" fmla="*/ 0 w 4"/>
              <a:gd name="T1" fmla="*/ 5 h 5"/>
              <a:gd name="T2" fmla="*/ 1 w 4"/>
              <a:gd name="T3" fmla="*/ 5 h 5"/>
              <a:gd name="T4" fmla="*/ 4 w 4"/>
              <a:gd name="T5" fmla="*/ 0 h 5"/>
              <a:gd name="T6" fmla="*/ 3 w 4"/>
              <a:gd name="T7" fmla="*/ 2 h 5"/>
              <a:gd name="T8" fmla="*/ 0 w 4"/>
              <a:gd name="T9" fmla="*/ 5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5">
                <a:moveTo>
                  <a:pt x="0" y="5"/>
                </a:moveTo>
                <a:cubicBezTo>
                  <a:pt x="0" y="5"/>
                  <a:pt x="0" y="5"/>
                  <a:pt x="1" y="5"/>
                </a:cubicBezTo>
                <a:cubicBezTo>
                  <a:pt x="3" y="4"/>
                  <a:pt x="4" y="2"/>
                  <a:pt x="4" y="0"/>
                </a:cubicBezTo>
                <a:cubicBezTo>
                  <a:pt x="3" y="1"/>
                  <a:pt x="3" y="1"/>
                  <a:pt x="3" y="2"/>
                </a:cubicBezTo>
                <a:cubicBezTo>
                  <a:pt x="2" y="4"/>
                  <a:pt x="1" y="5"/>
                  <a:pt x="0" y="5"/>
                </a:cubicBezTo>
                <a:close/>
              </a:path>
            </a:pathLst>
          </a:custGeom>
          <a:solidFill>
            <a:srgbClr val="DCC07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7"/>
          <p:cNvSpPr/>
          <p:nvPr/>
        </p:nvSpPr>
        <p:spPr bwMode="auto">
          <a:xfrm>
            <a:off x="5655069" y="3738531"/>
            <a:ext cx="2579" cy="0"/>
          </a:xfrm>
          <a:custGeom>
            <a:avLst/>
            <a:gdLst>
              <a:gd name="T0" fmla="*/ 1 w 1"/>
              <a:gd name="T1" fmla="*/ 0 w 1"/>
              <a:gd name="T2" fmla="*/ 1 w 1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1">
                <a:moveTo>
                  <a:pt x="1" y="0"/>
                </a:moveTo>
                <a:cubicBezTo>
                  <a:pt x="1" y="0"/>
                  <a:pt x="0" y="0"/>
                  <a:pt x="0" y="0"/>
                </a:cubicBezTo>
                <a:cubicBezTo>
                  <a:pt x="0" y="0"/>
                  <a:pt x="1" y="0"/>
                  <a:pt x="1" y="0"/>
                </a:cubicBezTo>
                <a:close/>
              </a:path>
            </a:pathLst>
          </a:custGeom>
          <a:solidFill>
            <a:srgbClr val="DCC07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8"/>
          <p:cNvSpPr/>
          <p:nvPr/>
        </p:nvSpPr>
        <p:spPr bwMode="auto">
          <a:xfrm>
            <a:off x="5657648" y="3728214"/>
            <a:ext cx="16764" cy="10317"/>
          </a:xfrm>
          <a:custGeom>
            <a:avLst/>
            <a:gdLst>
              <a:gd name="T0" fmla="*/ 0 w 5"/>
              <a:gd name="T1" fmla="*/ 3 h 3"/>
              <a:gd name="T2" fmla="*/ 1 w 5"/>
              <a:gd name="T3" fmla="*/ 3 h 3"/>
              <a:gd name="T4" fmla="*/ 5 w 5"/>
              <a:gd name="T5" fmla="*/ 0 h 3"/>
              <a:gd name="T6" fmla="*/ 4 w 5"/>
              <a:gd name="T7" fmla="*/ 1 h 3"/>
              <a:gd name="T8" fmla="*/ 0 w 5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3">
                <a:moveTo>
                  <a:pt x="0" y="3"/>
                </a:moveTo>
                <a:cubicBezTo>
                  <a:pt x="0" y="3"/>
                  <a:pt x="0" y="3"/>
                  <a:pt x="1" y="3"/>
                </a:cubicBezTo>
                <a:cubicBezTo>
                  <a:pt x="3" y="3"/>
                  <a:pt x="5" y="2"/>
                  <a:pt x="5" y="0"/>
                </a:cubicBezTo>
                <a:cubicBezTo>
                  <a:pt x="5" y="0"/>
                  <a:pt x="4" y="1"/>
                  <a:pt x="4" y="1"/>
                </a:cubicBezTo>
                <a:cubicBezTo>
                  <a:pt x="3" y="3"/>
                  <a:pt x="1" y="3"/>
                  <a:pt x="0" y="3"/>
                </a:cubicBezTo>
                <a:close/>
              </a:path>
            </a:pathLst>
          </a:custGeom>
          <a:solidFill>
            <a:srgbClr val="DCC07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9"/>
          <p:cNvSpPr/>
          <p:nvPr/>
        </p:nvSpPr>
        <p:spPr bwMode="auto">
          <a:xfrm>
            <a:off x="5448733" y="4321431"/>
            <a:ext cx="3868" cy="0"/>
          </a:xfrm>
          <a:custGeom>
            <a:avLst/>
            <a:gdLst>
              <a:gd name="T0" fmla="*/ 1 w 1"/>
              <a:gd name="T1" fmla="*/ 0 w 1"/>
              <a:gd name="T2" fmla="*/ 1 w 1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1">
                <a:moveTo>
                  <a:pt x="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1" y="0"/>
                </a:cubicBezTo>
                <a:close/>
              </a:path>
            </a:pathLst>
          </a:custGeom>
          <a:solidFill>
            <a:srgbClr val="DCC07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10"/>
          <p:cNvSpPr/>
          <p:nvPr/>
        </p:nvSpPr>
        <p:spPr bwMode="auto">
          <a:xfrm>
            <a:off x="5452601" y="4318852"/>
            <a:ext cx="18054" cy="6448"/>
          </a:xfrm>
          <a:custGeom>
            <a:avLst/>
            <a:gdLst>
              <a:gd name="T0" fmla="*/ 0 w 6"/>
              <a:gd name="T1" fmla="*/ 1 h 2"/>
              <a:gd name="T2" fmla="*/ 0 w 6"/>
              <a:gd name="T3" fmla="*/ 1 h 2"/>
              <a:gd name="T4" fmla="*/ 6 w 6"/>
              <a:gd name="T5" fmla="*/ 0 h 2"/>
              <a:gd name="T6" fmla="*/ 4 w 6"/>
              <a:gd name="T7" fmla="*/ 1 h 2"/>
              <a:gd name="T8" fmla="*/ 0 w 6"/>
              <a:gd name="T9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2"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2" y="2"/>
                  <a:pt x="4" y="1"/>
                  <a:pt x="6" y="0"/>
                </a:cubicBezTo>
                <a:cubicBezTo>
                  <a:pt x="5" y="0"/>
                  <a:pt x="5" y="0"/>
                  <a:pt x="4" y="1"/>
                </a:cubicBezTo>
                <a:cubicBezTo>
                  <a:pt x="2" y="1"/>
                  <a:pt x="1" y="1"/>
                  <a:pt x="0" y="1"/>
                </a:cubicBezTo>
                <a:close/>
              </a:path>
            </a:pathLst>
          </a:custGeom>
          <a:solidFill>
            <a:srgbClr val="DCC07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11"/>
          <p:cNvSpPr/>
          <p:nvPr/>
        </p:nvSpPr>
        <p:spPr bwMode="auto">
          <a:xfrm>
            <a:off x="4392548" y="3686947"/>
            <a:ext cx="6448" cy="0"/>
          </a:xfrm>
          <a:custGeom>
            <a:avLst/>
            <a:gdLst>
              <a:gd name="T0" fmla="*/ 0 w 2"/>
              <a:gd name="T1" fmla="*/ 2 w 2"/>
              <a:gd name="T2" fmla="*/ 0 w 2"/>
              <a:gd name="T3" fmla="*/ 0 w 2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2">
                <a:moveTo>
                  <a:pt x="0" y="0"/>
                </a:moveTo>
                <a:cubicBezTo>
                  <a:pt x="1" y="0"/>
                  <a:pt x="1" y="0"/>
                  <a:pt x="2" y="0"/>
                </a:cubicBezTo>
                <a:cubicBezTo>
                  <a:pt x="1" y="0"/>
                  <a:pt x="1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DCC07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12"/>
          <p:cNvSpPr/>
          <p:nvPr/>
        </p:nvSpPr>
        <p:spPr bwMode="auto">
          <a:xfrm>
            <a:off x="4157840" y="3465135"/>
            <a:ext cx="0" cy="6448"/>
          </a:xfrm>
          <a:custGeom>
            <a:avLst/>
            <a:gdLst>
              <a:gd name="T0" fmla="*/ 2 h 2"/>
              <a:gd name="T1" fmla="*/ 2 h 2"/>
            </a:gdLst>
            <a:ahLst/>
            <a:cxnLst>
              <a:cxn ang="0">
                <a:pos x="0" y="T0"/>
              </a:cxn>
              <a:cxn ang="0">
                <a:pos x="0" y="T1"/>
              </a:cxn>
            </a:cxnLst>
            <a:rect l="0" t="0" r="r" b="b"/>
            <a:pathLst>
              <a:path h="2">
                <a:moveTo>
                  <a:pt x="0" y="2"/>
                </a:moveTo>
                <a:cubicBezTo>
                  <a:pt x="0" y="0"/>
                  <a:pt x="0" y="2"/>
                  <a:pt x="0" y="2"/>
                </a:cubicBezTo>
                <a:close/>
              </a:path>
            </a:pathLst>
          </a:custGeom>
          <a:solidFill>
            <a:srgbClr val="DCC07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13"/>
          <p:cNvSpPr/>
          <p:nvPr/>
        </p:nvSpPr>
        <p:spPr bwMode="auto">
          <a:xfrm>
            <a:off x="4202977" y="3525746"/>
            <a:ext cx="16764" cy="6448"/>
          </a:xfrm>
          <a:custGeom>
            <a:avLst/>
            <a:gdLst>
              <a:gd name="T0" fmla="*/ 5 w 5"/>
              <a:gd name="T1" fmla="*/ 1 h 2"/>
              <a:gd name="T2" fmla="*/ 5 w 5"/>
              <a:gd name="T3" fmla="*/ 0 h 2"/>
              <a:gd name="T4" fmla="*/ 0 w 5"/>
              <a:gd name="T5" fmla="*/ 2 h 2"/>
              <a:gd name="T6" fmla="*/ 5 w 5"/>
              <a:gd name="T7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2">
                <a:moveTo>
                  <a:pt x="5" y="1"/>
                </a:moveTo>
                <a:cubicBezTo>
                  <a:pt x="5" y="1"/>
                  <a:pt x="5" y="0"/>
                  <a:pt x="5" y="0"/>
                </a:cubicBezTo>
                <a:cubicBezTo>
                  <a:pt x="3" y="1"/>
                  <a:pt x="1" y="1"/>
                  <a:pt x="0" y="2"/>
                </a:cubicBezTo>
                <a:cubicBezTo>
                  <a:pt x="2" y="2"/>
                  <a:pt x="4" y="2"/>
                  <a:pt x="5" y="1"/>
                </a:cubicBezTo>
                <a:close/>
              </a:path>
            </a:pathLst>
          </a:custGeom>
          <a:solidFill>
            <a:srgbClr val="DCC07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14"/>
          <p:cNvSpPr/>
          <p:nvPr/>
        </p:nvSpPr>
        <p:spPr bwMode="auto">
          <a:xfrm>
            <a:off x="4202977" y="3693394"/>
            <a:ext cx="3868" cy="2579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1" y="1"/>
                </a:moveTo>
                <a:cubicBezTo>
                  <a:pt x="1" y="0"/>
                  <a:pt x="0" y="1"/>
                  <a:pt x="1" y="1"/>
                </a:cubicBezTo>
                <a:close/>
              </a:path>
            </a:pathLst>
          </a:custGeom>
          <a:solidFill>
            <a:srgbClr val="DCC07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15"/>
          <p:cNvSpPr/>
          <p:nvPr/>
        </p:nvSpPr>
        <p:spPr bwMode="auto">
          <a:xfrm>
            <a:off x="4219741" y="3523167"/>
            <a:ext cx="24502" cy="5158"/>
          </a:xfrm>
          <a:custGeom>
            <a:avLst/>
            <a:gdLst>
              <a:gd name="T0" fmla="*/ 3 w 8"/>
              <a:gd name="T1" fmla="*/ 1 h 2"/>
              <a:gd name="T2" fmla="*/ 8 w 8"/>
              <a:gd name="T3" fmla="*/ 0 h 2"/>
              <a:gd name="T4" fmla="*/ 0 w 8"/>
              <a:gd name="T5" fmla="*/ 1 h 2"/>
              <a:gd name="T6" fmla="*/ 0 w 8"/>
              <a:gd name="T7" fmla="*/ 2 h 2"/>
              <a:gd name="T8" fmla="*/ 3 w 8"/>
              <a:gd name="T9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2">
                <a:moveTo>
                  <a:pt x="3" y="1"/>
                </a:moveTo>
                <a:cubicBezTo>
                  <a:pt x="5" y="1"/>
                  <a:pt x="6" y="0"/>
                  <a:pt x="8" y="0"/>
                </a:cubicBezTo>
                <a:cubicBezTo>
                  <a:pt x="5" y="0"/>
                  <a:pt x="2" y="1"/>
                  <a:pt x="0" y="1"/>
                </a:cubicBezTo>
                <a:cubicBezTo>
                  <a:pt x="0" y="1"/>
                  <a:pt x="0" y="2"/>
                  <a:pt x="0" y="2"/>
                </a:cubicBezTo>
                <a:cubicBezTo>
                  <a:pt x="1" y="2"/>
                  <a:pt x="3" y="2"/>
                  <a:pt x="3" y="1"/>
                </a:cubicBezTo>
                <a:close/>
              </a:path>
            </a:pathLst>
          </a:custGeom>
          <a:solidFill>
            <a:srgbClr val="DCC07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16"/>
          <p:cNvSpPr>
            <a:spLocks noEditPoints="1"/>
          </p:cNvSpPr>
          <p:nvPr/>
        </p:nvSpPr>
        <p:spPr bwMode="auto">
          <a:xfrm>
            <a:off x="4827144" y="4383332"/>
            <a:ext cx="1523020" cy="1523020"/>
          </a:xfrm>
          <a:custGeom>
            <a:avLst/>
            <a:gdLst>
              <a:gd name="T0" fmla="*/ 107 w 473"/>
              <a:gd name="T1" fmla="*/ 7 h 473"/>
              <a:gd name="T2" fmla="*/ 7 w 473"/>
              <a:gd name="T3" fmla="*/ 107 h 473"/>
              <a:gd name="T4" fmla="*/ 7 w 473"/>
              <a:gd name="T5" fmla="*/ 135 h 473"/>
              <a:gd name="T6" fmla="*/ 338 w 473"/>
              <a:gd name="T7" fmla="*/ 465 h 473"/>
              <a:gd name="T8" fmla="*/ 366 w 473"/>
              <a:gd name="T9" fmla="*/ 465 h 473"/>
              <a:gd name="T10" fmla="*/ 466 w 473"/>
              <a:gd name="T11" fmla="*/ 366 h 473"/>
              <a:gd name="T12" fmla="*/ 466 w 473"/>
              <a:gd name="T13" fmla="*/ 338 h 473"/>
              <a:gd name="T14" fmla="*/ 135 w 473"/>
              <a:gd name="T15" fmla="*/ 7 h 473"/>
              <a:gd name="T16" fmla="*/ 107 w 473"/>
              <a:gd name="T17" fmla="*/ 7 h 473"/>
              <a:gd name="T18" fmla="*/ 117 w 473"/>
              <a:gd name="T19" fmla="*/ 117 h 473"/>
              <a:gd name="T20" fmla="*/ 75 w 473"/>
              <a:gd name="T21" fmla="*/ 117 h 473"/>
              <a:gd name="T22" fmla="*/ 75 w 473"/>
              <a:gd name="T23" fmla="*/ 75 h 473"/>
              <a:gd name="T24" fmla="*/ 117 w 473"/>
              <a:gd name="T25" fmla="*/ 75 h 473"/>
              <a:gd name="T26" fmla="*/ 117 w 473"/>
              <a:gd name="T27" fmla="*/ 117 h 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3" h="473">
                <a:moveTo>
                  <a:pt x="107" y="7"/>
                </a:moveTo>
                <a:cubicBezTo>
                  <a:pt x="7" y="107"/>
                  <a:pt x="7" y="107"/>
                  <a:pt x="7" y="107"/>
                </a:cubicBezTo>
                <a:cubicBezTo>
                  <a:pt x="0" y="115"/>
                  <a:pt x="0" y="127"/>
                  <a:pt x="7" y="135"/>
                </a:cubicBezTo>
                <a:cubicBezTo>
                  <a:pt x="338" y="465"/>
                  <a:pt x="338" y="465"/>
                  <a:pt x="338" y="465"/>
                </a:cubicBezTo>
                <a:cubicBezTo>
                  <a:pt x="346" y="473"/>
                  <a:pt x="358" y="473"/>
                  <a:pt x="366" y="465"/>
                </a:cubicBezTo>
                <a:cubicBezTo>
                  <a:pt x="466" y="366"/>
                  <a:pt x="466" y="366"/>
                  <a:pt x="466" y="366"/>
                </a:cubicBezTo>
                <a:cubicBezTo>
                  <a:pt x="473" y="358"/>
                  <a:pt x="473" y="346"/>
                  <a:pt x="466" y="338"/>
                </a:cubicBezTo>
                <a:cubicBezTo>
                  <a:pt x="135" y="7"/>
                  <a:pt x="135" y="7"/>
                  <a:pt x="135" y="7"/>
                </a:cubicBezTo>
                <a:cubicBezTo>
                  <a:pt x="127" y="0"/>
                  <a:pt x="115" y="0"/>
                  <a:pt x="107" y="7"/>
                </a:cubicBezTo>
                <a:close/>
                <a:moveTo>
                  <a:pt x="117" y="117"/>
                </a:moveTo>
                <a:cubicBezTo>
                  <a:pt x="106" y="129"/>
                  <a:pt x="87" y="129"/>
                  <a:pt x="75" y="117"/>
                </a:cubicBezTo>
                <a:cubicBezTo>
                  <a:pt x="64" y="106"/>
                  <a:pt x="64" y="87"/>
                  <a:pt x="75" y="75"/>
                </a:cubicBezTo>
                <a:cubicBezTo>
                  <a:pt x="87" y="63"/>
                  <a:pt x="106" y="63"/>
                  <a:pt x="117" y="75"/>
                </a:cubicBezTo>
                <a:cubicBezTo>
                  <a:pt x="129" y="87"/>
                  <a:pt x="129" y="106"/>
                  <a:pt x="117" y="117"/>
                </a:cubicBezTo>
                <a:close/>
              </a:path>
            </a:pathLst>
          </a:custGeom>
          <a:solidFill>
            <a:srgbClr val="DCC07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Line 17"/>
          <p:cNvSpPr>
            <a:spLocks noChangeShapeType="1"/>
          </p:cNvSpPr>
          <p:nvPr/>
        </p:nvSpPr>
        <p:spPr bwMode="auto">
          <a:xfrm>
            <a:off x="4949656" y="462835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Line 18"/>
          <p:cNvSpPr>
            <a:spLocks noChangeShapeType="1"/>
          </p:cNvSpPr>
          <p:nvPr/>
        </p:nvSpPr>
        <p:spPr bwMode="auto">
          <a:xfrm>
            <a:off x="4949656" y="462835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4" name="Group 30"/>
          <p:cNvGrpSpPr/>
          <p:nvPr/>
        </p:nvGrpSpPr>
        <p:grpSpPr>
          <a:xfrm>
            <a:off x="4028880" y="3680498"/>
            <a:ext cx="1159352" cy="1062632"/>
            <a:chOff x="6530975" y="3590925"/>
            <a:chExt cx="1427162" cy="1308100"/>
          </a:xfrm>
          <a:solidFill>
            <a:srgbClr val="DCC075"/>
          </a:solidFill>
        </p:grpSpPr>
        <p:sp>
          <p:nvSpPr>
            <p:cNvPr id="25" name="Freeform 19"/>
            <p:cNvSpPr/>
            <p:nvPr/>
          </p:nvSpPr>
          <p:spPr bwMode="auto">
            <a:xfrm>
              <a:off x="6816725" y="3948113"/>
              <a:ext cx="908050" cy="809625"/>
            </a:xfrm>
            <a:custGeom>
              <a:avLst/>
              <a:gdLst>
                <a:gd name="T0" fmla="*/ 229 w 229"/>
                <a:gd name="T1" fmla="*/ 190 h 204"/>
                <a:gd name="T2" fmla="*/ 46 w 229"/>
                <a:gd name="T3" fmla="*/ 30 h 204"/>
                <a:gd name="T4" fmla="*/ 11 w 229"/>
                <a:gd name="T5" fmla="*/ 0 h 204"/>
                <a:gd name="T6" fmla="*/ 12 w 229"/>
                <a:gd name="T7" fmla="*/ 0 h 204"/>
                <a:gd name="T8" fmla="*/ 0 w 229"/>
                <a:gd name="T9" fmla="*/ 17 h 204"/>
                <a:gd name="T10" fmla="*/ 112 w 229"/>
                <a:gd name="T11" fmla="*/ 114 h 204"/>
                <a:gd name="T12" fmla="*/ 214 w 229"/>
                <a:gd name="T13" fmla="*/ 204 h 204"/>
                <a:gd name="T14" fmla="*/ 228 w 229"/>
                <a:gd name="T15" fmla="*/ 190 h 204"/>
                <a:gd name="T16" fmla="*/ 229 w 229"/>
                <a:gd name="T17" fmla="*/ 19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9" h="204">
                  <a:moveTo>
                    <a:pt x="229" y="190"/>
                  </a:moveTo>
                  <a:cubicBezTo>
                    <a:pt x="168" y="137"/>
                    <a:pt x="107" y="84"/>
                    <a:pt x="46" y="30"/>
                  </a:cubicBezTo>
                  <a:cubicBezTo>
                    <a:pt x="35" y="20"/>
                    <a:pt x="23" y="10"/>
                    <a:pt x="11" y="0"/>
                  </a:cubicBezTo>
                  <a:cubicBezTo>
                    <a:pt x="11" y="0"/>
                    <a:pt x="12" y="0"/>
                    <a:pt x="12" y="0"/>
                  </a:cubicBezTo>
                  <a:cubicBezTo>
                    <a:pt x="8" y="6"/>
                    <a:pt x="4" y="11"/>
                    <a:pt x="0" y="17"/>
                  </a:cubicBezTo>
                  <a:cubicBezTo>
                    <a:pt x="37" y="50"/>
                    <a:pt x="75" y="82"/>
                    <a:pt x="112" y="114"/>
                  </a:cubicBezTo>
                  <a:cubicBezTo>
                    <a:pt x="146" y="144"/>
                    <a:pt x="180" y="174"/>
                    <a:pt x="214" y="204"/>
                  </a:cubicBezTo>
                  <a:cubicBezTo>
                    <a:pt x="228" y="190"/>
                    <a:pt x="228" y="190"/>
                    <a:pt x="228" y="190"/>
                  </a:cubicBezTo>
                  <a:cubicBezTo>
                    <a:pt x="229" y="190"/>
                    <a:pt x="229" y="190"/>
                    <a:pt x="229" y="1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20"/>
            <p:cNvSpPr/>
            <p:nvPr/>
          </p:nvSpPr>
          <p:spPr bwMode="auto">
            <a:xfrm>
              <a:off x="6530975" y="3590925"/>
              <a:ext cx="1427162" cy="1308100"/>
            </a:xfrm>
            <a:custGeom>
              <a:avLst/>
              <a:gdLst>
                <a:gd name="T0" fmla="*/ 320 w 360"/>
                <a:gd name="T1" fmla="*/ 251 h 330"/>
                <a:gd name="T2" fmla="*/ 180 w 360"/>
                <a:gd name="T3" fmla="*/ 126 h 330"/>
                <a:gd name="T4" fmla="*/ 44 w 360"/>
                <a:gd name="T5" fmla="*/ 14 h 330"/>
                <a:gd name="T6" fmla="*/ 8 w 360"/>
                <a:gd name="T7" fmla="*/ 11 h 330"/>
                <a:gd name="T8" fmla="*/ 0 w 360"/>
                <a:gd name="T9" fmla="*/ 23 h 330"/>
                <a:gd name="T10" fmla="*/ 16 w 360"/>
                <a:gd name="T11" fmla="*/ 26 h 330"/>
                <a:gd name="T12" fmla="*/ 18 w 360"/>
                <a:gd name="T13" fmla="*/ 26 h 330"/>
                <a:gd name="T14" fmla="*/ 16 w 360"/>
                <a:gd name="T15" fmla="*/ 23 h 330"/>
                <a:gd name="T16" fmla="*/ 18 w 360"/>
                <a:gd name="T17" fmla="*/ 22 h 330"/>
                <a:gd name="T18" fmla="*/ 18 w 360"/>
                <a:gd name="T19" fmla="*/ 22 h 330"/>
                <a:gd name="T20" fmla="*/ 33 w 360"/>
                <a:gd name="T21" fmla="*/ 31 h 330"/>
                <a:gd name="T22" fmla="*/ 91 w 360"/>
                <a:gd name="T23" fmla="*/ 76 h 330"/>
                <a:gd name="T24" fmla="*/ 254 w 360"/>
                <a:gd name="T25" fmla="*/ 218 h 330"/>
                <a:gd name="T26" fmla="*/ 314 w 360"/>
                <a:gd name="T27" fmla="*/ 272 h 330"/>
                <a:gd name="T28" fmla="*/ 341 w 360"/>
                <a:gd name="T29" fmla="*/ 301 h 330"/>
                <a:gd name="T30" fmla="*/ 335 w 360"/>
                <a:gd name="T31" fmla="*/ 310 h 330"/>
                <a:gd name="T32" fmla="*/ 320 w 360"/>
                <a:gd name="T33" fmla="*/ 297 h 330"/>
                <a:gd name="T34" fmla="*/ 315 w 360"/>
                <a:gd name="T35" fmla="*/ 319 h 330"/>
                <a:gd name="T36" fmla="*/ 324 w 360"/>
                <a:gd name="T37" fmla="*/ 327 h 330"/>
                <a:gd name="T38" fmla="*/ 325 w 360"/>
                <a:gd name="T39" fmla="*/ 328 h 330"/>
                <a:gd name="T40" fmla="*/ 325 w 360"/>
                <a:gd name="T41" fmla="*/ 328 h 330"/>
                <a:gd name="T42" fmla="*/ 331 w 360"/>
                <a:gd name="T43" fmla="*/ 328 h 330"/>
                <a:gd name="T44" fmla="*/ 359 w 360"/>
                <a:gd name="T45" fmla="*/ 303 h 330"/>
                <a:gd name="T46" fmla="*/ 320 w 360"/>
                <a:gd name="T47" fmla="*/ 251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0" h="330">
                  <a:moveTo>
                    <a:pt x="320" y="251"/>
                  </a:moveTo>
                  <a:cubicBezTo>
                    <a:pt x="274" y="209"/>
                    <a:pt x="227" y="167"/>
                    <a:pt x="180" y="126"/>
                  </a:cubicBezTo>
                  <a:cubicBezTo>
                    <a:pt x="136" y="88"/>
                    <a:pt x="92" y="48"/>
                    <a:pt x="44" y="14"/>
                  </a:cubicBezTo>
                  <a:cubicBezTo>
                    <a:pt x="31" y="5"/>
                    <a:pt x="23" y="0"/>
                    <a:pt x="8" y="11"/>
                  </a:cubicBezTo>
                  <a:cubicBezTo>
                    <a:pt x="3" y="15"/>
                    <a:pt x="1" y="19"/>
                    <a:pt x="0" y="23"/>
                  </a:cubicBezTo>
                  <a:cubicBezTo>
                    <a:pt x="5" y="25"/>
                    <a:pt x="11" y="26"/>
                    <a:pt x="16" y="26"/>
                  </a:cubicBezTo>
                  <a:cubicBezTo>
                    <a:pt x="17" y="26"/>
                    <a:pt x="17" y="26"/>
                    <a:pt x="18" y="26"/>
                  </a:cubicBezTo>
                  <a:cubicBezTo>
                    <a:pt x="17" y="23"/>
                    <a:pt x="18" y="22"/>
                    <a:pt x="16" y="23"/>
                  </a:cubicBezTo>
                  <a:cubicBezTo>
                    <a:pt x="17" y="23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3" y="23"/>
                    <a:pt x="29" y="28"/>
                    <a:pt x="33" y="31"/>
                  </a:cubicBezTo>
                  <a:cubicBezTo>
                    <a:pt x="53" y="45"/>
                    <a:pt x="72" y="61"/>
                    <a:pt x="91" y="76"/>
                  </a:cubicBezTo>
                  <a:cubicBezTo>
                    <a:pt x="146" y="122"/>
                    <a:pt x="200" y="170"/>
                    <a:pt x="254" y="218"/>
                  </a:cubicBezTo>
                  <a:cubicBezTo>
                    <a:pt x="274" y="236"/>
                    <a:pt x="294" y="254"/>
                    <a:pt x="314" y="272"/>
                  </a:cubicBezTo>
                  <a:cubicBezTo>
                    <a:pt x="324" y="281"/>
                    <a:pt x="334" y="290"/>
                    <a:pt x="341" y="301"/>
                  </a:cubicBezTo>
                  <a:cubicBezTo>
                    <a:pt x="346" y="308"/>
                    <a:pt x="342" y="310"/>
                    <a:pt x="335" y="310"/>
                  </a:cubicBezTo>
                  <a:cubicBezTo>
                    <a:pt x="327" y="303"/>
                    <a:pt x="317" y="294"/>
                    <a:pt x="320" y="297"/>
                  </a:cubicBezTo>
                  <a:cubicBezTo>
                    <a:pt x="315" y="304"/>
                    <a:pt x="314" y="311"/>
                    <a:pt x="315" y="319"/>
                  </a:cubicBezTo>
                  <a:cubicBezTo>
                    <a:pt x="312" y="316"/>
                    <a:pt x="318" y="322"/>
                    <a:pt x="324" y="327"/>
                  </a:cubicBezTo>
                  <a:cubicBezTo>
                    <a:pt x="324" y="327"/>
                    <a:pt x="325" y="327"/>
                    <a:pt x="325" y="328"/>
                  </a:cubicBezTo>
                  <a:cubicBezTo>
                    <a:pt x="325" y="328"/>
                    <a:pt x="325" y="328"/>
                    <a:pt x="325" y="328"/>
                  </a:cubicBezTo>
                  <a:cubicBezTo>
                    <a:pt x="327" y="330"/>
                    <a:pt x="329" y="329"/>
                    <a:pt x="331" y="328"/>
                  </a:cubicBezTo>
                  <a:cubicBezTo>
                    <a:pt x="345" y="327"/>
                    <a:pt x="359" y="318"/>
                    <a:pt x="359" y="303"/>
                  </a:cubicBezTo>
                  <a:cubicBezTo>
                    <a:pt x="360" y="281"/>
                    <a:pt x="335" y="264"/>
                    <a:pt x="320" y="2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7" name="Freeform 21"/>
          <p:cNvSpPr>
            <a:spLocks noEditPoints="1"/>
          </p:cNvSpPr>
          <p:nvPr/>
        </p:nvSpPr>
        <p:spPr bwMode="auto">
          <a:xfrm>
            <a:off x="5304297" y="3938419"/>
            <a:ext cx="1695827" cy="847268"/>
          </a:xfrm>
          <a:custGeom>
            <a:avLst/>
            <a:gdLst>
              <a:gd name="T0" fmla="*/ 26 w 527"/>
              <a:gd name="T1" fmla="*/ 18 h 263"/>
              <a:gd name="T2" fmla="*/ 1 w 527"/>
              <a:gd name="T3" fmla="*/ 157 h 263"/>
              <a:gd name="T4" fmla="*/ 17 w 527"/>
              <a:gd name="T5" fmla="*/ 180 h 263"/>
              <a:gd name="T6" fmla="*/ 478 w 527"/>
              <a:gd name="T7" fmla="*/ 261 h 263"/>
              <a:gd name="T8" fmla="*/ 500 w 527"/>
              <a:gd name="T9" fmla="*/ 245 h 263"/>
              <a:gd name="T10" fmla="*/ 525 w 527"/>
              <a:gd name="T11" fmla="*/ 106 h 263"/>
              <a:gd name="T12" fmla="*/ 509 w 527"/>
              <a:gd name="T13" fmla="*/ 84 h 263"/>
              <a:gd name="T14" fmla="*/ 49 w 527"/>
              <a:gd name="T15" fmla="*/ 2 h 263"/>
              <a:gd name="T16" fmla="*/ 26 w 527"/>
              <a:gd name="T17" fmla="*/ 18 h 263"/>
              <a:gd name="T18" fmla="*/ 97 w 527"/>
              <a:gd name="T19" fmla="*/ 102 h 263"/>
              <a:gd name="T20" fmla="*/ 63 w 527"/>
              <a:gd name="T21" fmla="*/ 126 h 263"/>
              <a:gd name="T22" fmla="*/ 39 w 527"/>
              <a:gd name="T23" fmla="*/ 92 h 263"/>
              <a:gd name="T24" fmla="*/ 73 w 527"/>
              <a:gd name="T25" fmla="*/ 68 h 263"/>
              <a:gd name="T26" fmla="*/ 97 w 527"/>
              <a:gd name="T27" fmla="*/ 102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27" h="263">
                <a:moveTo>
                  <a:pt x="26" y="18"/>
                </a:moveTo>
                <a:cubicBezTo>
                  <a:pt x="1" y="157"/>
                  <a:pt x="1" y="157"/>
                  <a:pt x="1" y="157"/>
                </a:cubicBezTo>
                <a:cubicBezTo>
                  <a:pt x="0" y="168"/>
                  <a:pt x="7" y="178"/>
                  <a:pt x="17" y="180"/>
                </a:cubicBezTo>
                <a:cubicBezTo>
                  <a:pt x="478" y="261"/>
                  <a:pt x="478" y="261"/>
                  <a:pt x="478" y="261"/>
                </a:cubicBezTo>
                <a:cubicBezTo>
                  <a:pt x="488" y="263"/>
                  <a:pt x="498" y="256"/>
                  <a:pt x="500" y="245"/>
                </a:cubicBezTo>
                <a:cubicBezTo>
                  <a:pt x="525" y="106"/>
                  <a:pt x="525" y="106"/>
                  <a:pt x="525" y="106"/>
                </a:cubicBezTo>
                <a:cubicBezTo>
                  <a:pt x="527" y="96"/>
                  <a:pt x="520" y="86"/>
                  <a:pt x="509" y="84"/>
                </a:cubicBezTo>
                <a:cubicBezTo>
                  <a:pt x="49" y="2"/>
                  <a:pt x="49" y="2"/>
                  <a:pt x="49" y="2"/>
                </a:cubicBezTo>
                <a:cubicBezTo>
                  <a:pt x="38" y="0"/>
                  <a:pt x="28" y="7"/>
                  <a:pt x="26" y="18"/>
                </a:cubicBezTo>
                <a:close/>
                <a:moveTo>
                  <a:pt x="97" y="102"/>
                </a:moveTo>
                <a:cubicBezTo>
                  <a:pt x="94" y="119"/>
                  <a:pt x="79" y="129"/>
                  <a:pt x="63" y="126"/>
                </a:cubicBezTo>
                <a:cubicBezTo>
                  <a:pt x="47" y="124"/>
                  <a:pt x="36" y="108"/>
                  <a:pt x="39" y="92"/>
                </a:cubicBezTo>
                <a:cubicBezTo>
                  <a:pt x="41" y="76"/>
                  <a:pt x="57" y="65"/>
                  <a:pt x="73" y="68"/>
                </a:cubicBezTo>
                <a:cubicBezTo>
                  <a:pt x="89" y="71"/>
                  <a:pt x="100" y="86"/>
                  <a:pt x="97" y="102"/>
                </a:cubicBezTo>
                <a:close/>
              </a:path>
            </a:pathLst>
          </a:custGeom>
          <a:solidFill>
            <a:srgbClr val="DCC07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Freeform 22"/>
          <p:cNvSpPr>
            <a:spLocks noEditPoints="1"/>
          </p:cNvSpPr>
          <p:nvPr/>
        </p:nvSpPr>
        <p:spPr bwMode="auto">
          <a:xfrm>
            <a:off x="5509344" y="3374863"/>
            <a:ext cx="1641663" cy="617719"/>
          </a:xfrm>
          <a:custGeom>
            <a:avLst/>
            <a:gdLst>
              <a:gd name="T0" fmla="*/ 4 w 510"/>
              <a:gd name="T1" fmla="*/ 19 h 192"/>
              <a:gd name="T2" fmla="*/ 0 w 510"/>
              <a:gd name="T3" fmla="*/ 160 h 192"/>
              <a:gd name="T4" fmla="*/ 19 w 510"/>
              <a:gd name="T5" fmla="*/ 180 h 192"/>
              <a:gd name="T6" fmla="*/ 487 w 510"/>
              <a:gd name="T7" fmla="*/ 192 h 192"/>
              <a:gd name="T8" fmla="*/ 507 w 510"/>
              <a:gd name="T9" fmla="*/ 173 h 192"/>
              <a:gd name="T10" fmla="*/ 510 w 510"/>
              <a:gd name="T11" fmla="*/ 32 h 192"/>
              <a:gd name="T12" fmla="*/ 491 w 510"/>
              <a:gd name="T13" fmla="*/ 12 h 192"/>
              <a:gd name="T14" fmla="*/ 24 w 510"/>
              <a:gd name="T15" fmla="*/ 0 h 192"/>
              <a:gd name="T16" fmla="*/ 4 w 510"/>
              <a:gd name="T17" fmla="*/ 19 h 192"/>
              <a:gd name="T18" fmla="*/ 87 w 510"/>
              <a:gd name="T19" fmla="*/ 92 h 192"/>
              <a:gd name="T20" fmla="*/ 56 w 510"/>
              <a:gd name="T21" fmla="*/ 121 h 192"/>
              <a:gd name="T22" fmla="*/ 27 w 510"/>
              <a:gd name="T23" fmla="*/ 90 h 192"/>
              <a:gd name="T24" fmla="*/ 58 w 510"/>
              <a:gd name="T25" fmla="*/ 61 h 192"/>
              <a:gd name="T26" fmla="*/ 87 w 510"/>
              <a:gd name="T27" fmla="*/ 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10" h="192">
                <a:moveTo>
                  <a:pt x="4" y="19"/>
                </a:moveTo>
                <a:cubicBezTo>
                  <a:pt x="0" y="160"/>
                  <a:pt x="0" y="160"/>
                  <a:pt x="0" y="160"/>
                </a:cubicBezTo>
                <a:cubicBezTo>
                  <a:pt x="0" y="171"/>
                  <a:pt x="8" y="180"/>
                  <a:pt x="19" y="180"/>
                </a:cubicBezTo>
                <a:cubicBezTo>
                  <a:pt x="487" y="192"/>
                  <a:pt x="487" y="192"/>
                  <a:pt x="487" y="192"/>
                </a:cubicBezTo>
                <a:cubicBezTo>
                  <a:pt x="497" y="192"/>
                  <a:pt x="506" y="184"/>
                  <a:pt x="507" y="173"/>
                </a:cubicBezTo>
                <a:cubicBezTo>
                  <a:pt x="510" y="32"/>
                  <a:pt x="510" y="32"/>
                  <a:pt x="510" y="32"/>
                </a:cubicBezTo>
                <a:cubicBezTo>
                  <a:pt x="510" y="21"/>
                  <a:pt x="502" y="12"/>
                  <a:pt x="491" y="12"/>
                </a:cubicBezTo>
                <a:cubicBezTo>
                  <a:pt x="24" y="0"/>
                  <a:pt x="24" y="0"/>
                  <a:pt x="24" y="0"/>
                </a:cubicBezTo>
                <a:cubicBezTo>
                  <a:pt x="13" y="0"/>
                  <a:pt x="4" y="8"/>
                  <a:pt x="4" y="19"/>
                </a:cubicBezTo>
                <a:close/>
                <a:moveTo>
                  <a:pt x="87" y="92"/>
                </a:moveTo>
                <a:cubicBezTo>
                  <a:pt x="86" y="108"/>
                  <a:pt x="73" y="121"/>
                  <a:pt x="56" y="121"/>
                </a:cubicBezTo>
                <a:cubicBezTo>
                  <a:pt x="40" y="120"/>
                  <a:pt x="27" y="107"/>
                  <a:pt x="27" y="90"/>
                </a:cubicBezTo>
                <a:cubicBezTo>
                  <a:pt x="28" y="74"/>
                  <a:pt x="41" y="61"/>
                  <a:pt x="58" y="61"/>
                </a:cubicBezTo>
                <a:cubicBezTo>
                  <a:pt x="74" y="62"/>
                  <a:pt x="87" y="75"/>
                  <a:pt x="87" y="92"/>
                </a:cubicBezTo>
                <a:close/>
              </a:path>
            </a:pathLst>
          </a:custGeom>
          <a:solidFill>
            <a:srgbClr val="DCC07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Freeform 23"/>
          <p:cNvSpPr/>
          <p:nvPr/>
        </p:nvSpPr>
        <p:spPr bwMode="auto">
          <a:xfrm>
            <a:off x="4155261" y="3506402"/>
            <a:ext cx="1566866" cy="232128"/>
          </a:xfrm>
          <a:custGeom>
            <a:avLst/>
            <a:gdLst>
              <a:gd name="T0" fmla="*/ 478 w 487"/>
              <a:gd name="T1" fmla="*/ 31 h 72"/>
              <a:gd name="T2" fmla="*/ 411 w 487"/>
              <a:gd name="T3" fmla="*/ 15 h 72"/>
              <a:gd name="T4" fmla="*/ 217 w 487"/>
              <a:gd name="T5" fmla="*/ 6 h 72"/>
              <a:gd name="T6" fmla="*/ 35 w 487"/>
              <a:gd name="T7" fmla="*/ 4 h 72"/>
              <a:gd name="T8" fmla="*/ 4 w 487"/>
              <a:gd name="T9" fmla="*/ 25 h 72"/>
              <a:gd name="T10" fmla="*/ 34 w 487"/>
              <a:gd name="T11" fmla="*/ 52 h 72"/>
              <a:gd name="T12" fmla="*/ 273 w 487"/>
              <a:gd name="T13" fmla="*/ 65 h 72"/>
              <a:gd name="T14" fmla="*/ 422 w 487"/>
              <a:gd name="T15" fmla="*/ 71 h 72"/>
              <a:gd name="T16" fmla="*/ 423 w 487"/>
              <a:gd name="T17" fmla="*/ 51 h 72"/>
              <a:gd name="T18" fmla="*/ 164 w 487"/>
              <a:gd name="T19" fmla="*/ 40 h 72"/>
              <a:gd name="T20" fmla="*/ 76 w 487"/>
              <a:gd name="T21" fmla="*/ 37 h 72"/>
              <a:gd name="T22" fmla="*/ 74 w 487"/>
              <a:gd name="T23" fmla="*/ 56 h 72"/>
              <a:gd name="T24" fmla="*/ 38 w 487"/>
              <a:gd name="T25" fmla="*/ 44 h 72"/>
              <a:gd name="T26" fmla="*/ 26 w 487"/>
              <a:gd name="T27" fmla="*/ 41 h 72"/>
              <a:gd name="T28" fmla="*/ 26 w 487"/>
              <a:gd name="T29" fmla="*/ 32 h 72"/>
              <a:gd name="T30" fmla="*/ 25 w 487"/>
              <a:gd name="T31" fmla="*/ 31 h 72"/>
              <a:gd name="T32" fmla="*/ 19 w 487"/>
              <a:gd name="T33" fmla="*/ 29 h 72"/>
              <a:gd name="T34" fmla="*/ 20 w 487"/>
              <a:gd name="T35" fmla="*/ 27 h 72"/>
              <a:gd name="T36" fmla="*/ 20 w 487"/>
              <a:gd name="T37" fmla="*/ 27 h 72"/>
              <a:gd name="T38" fmla="*/ 26 w 487"/>
              <a:gd name="T39" fmla="*/ 25 h 72"/>
              <a:gd name="T40" fmla="*/ 26 w 487"/>
              <a:gd name="T41" fmla="*/ 25 h 72"/>
              <a:gd name="T42" fmla="*/ 27 w 487"/>
              <a:gd name="T43" fmla="*/ 25 h 72"/>
              <a:gd name="T44" fmla="*/ 29 w 487"/>
              <a:gd name="T45" fmla="*/ 25 h 72"/>
              <a:gd name="T46" fmla="*/ 30 w 487"/>
              <a:gd name="T47" fmla="*/ 25 h 72"/>
              <a:gd name="T48" fmla="*/ 32 w 487"/>
              <a:gd name="T49" fmla="*/ 25 h 72"/>
              <a:gd name="T50" fmla="*/ 32 w 487"/>
              <a:gd name="T51" fmla="*/ 25 h 72"/>
              <a:gd name="T52" fmla="*/ 35 w 487"/>
              <a:gd name="T53" fmla="*/ 24 h 72"/>
              <a:gd name="T54" fmla="*/ 38 w 487"/>
              <a:gd name="T55" fmla="*/ 24 h 72"/>
              <a:gd name="T56" fmla="*/ 62 w 487"/>
              <a:gd name="T57" fmla="*/ 23 h 72"/>
              <a:gd name="T58" fmla="*/ 114 w 487"/>
              <a:gd name="T59" fmla="*/ 23 h 72"/>
              <a:gd name="T60" fmla="*/ 337 w 487"/>
              <a:gd name="T61" fmla="*/ 31 h 72"/>
              <a:gd name="T62" fmla="*/ 421 w 487"/>
              <a:gd name="T63" fmla="*/ 36 h 72"/>
              <a:gd name="T64" fmla="*/ 462 w 487"/>
              <a:gd name="T65" fmla="*/ 41 h 72"/>
              <a:gd name="T66" fmla="*/ 463 w 487"/>
              <a:gd name="T67" fmla="*/ 52 h 72"/>
              <a:gd name="T68" fmla="*/ 448 w 487"/>
              <a:gd name="T69" fmla="*/ 52 h 72"/>
              <a:gd name="T70" fmla="*/ 458 w 487"/>
              <a:gd name="T71" fmla="*/ 72 h 72"/>
              <a:gd name="T72" fmla="*/ 466 w 487"/>
              <a:gd name="T73" fmla="*/ 72 h 72"/>
              <a:gd name="T74" fmla="*/ 467 w 487"/>
              <a:gd name="T75" fmla="*/ 72 h 72"/>
              <a:gd name="T76" fmla="*/ 468 w 487"/>
              <a:gd name="T77" fmla="*/ 72 h 72"/>
              <a:gd name="T78" fmla="*/ 472 w 487"/>
              <a:gd name="T79" fmla="*/ 69 h 72"/>
              <a:gd name="T80" fmla="*/ 478 w 487"/>
              <a:gd name="T81" fmla="*/ 31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87" h="72">
                <a:moveTo>
                  <a:pt x="478" y="31"/>
                </a:moveTo>
                <a:cubicBezTo>
                  <a:pt x="464" y="13"/>
                  <a:pt x="432" y="16"/>
                  <a:pt x="411" y="15"/>
                </a:cubicBezTo>
                <a:cubicBezTo>
                  <a:pt x="346" y="11"/>
                  <a:pt x="282" y="8"/>
                  <a:pt x="217" y="6"/>
                </a:cubicBezTo>
                <a:cubicBezTo>
                  <a:pt x="156" y="4"/>
                  <a:pt x="95" y="0"/>
                  <a:pt x="35" y="4"/>
                </a:cubicBezTo>
                <a:cubicBezTo>
                  <a:pt x="18" y="5"/>
                  <a:pt x="9" y="7"/>
                  <a:pt x="4" y="25"/>
                </a:cubicBezTo>
                <a:cubicBezTo>
                  <a:pt x="0" y="43"/>
                  <a:pt x="19" y="51"/>
                  <a:pt x="34" y="52"/>
                </a:cubicBezTo>
                <a:cubicBezTo>
                  <a:pt x="113" y="61"/>
                  <a:pt x="193" y="62"/>
                  <a:pt x="273" y="65"/>
                </a:cubicBezTo>
                <a:cubicBezTo>
                  <a:pt x="323" y="67"/>
                  <a:pt x="373" y="69"/>
                  <a:pt x="422" y="71"/>
                </a:cubicBezTo>
                <a:cubicBezTo>
                  <a:pt x="423" y="51"/>
                  <a:pt x="423" y="51"/>
                  <a:pt x="423" y="51"/>
                </a:cubicBezTo>
                <a:cubicBezTo>
                  <a:pt x="337" y="48"/>
                  <a:pt x="251" y="44"/>
                  <a:pt x="164" y="40"/>
                </a:cubicBezTo>
                <a:cubicBezTo>
                  <a:pt x="135" y="39"/>
                  <a:pt x="105" y="38"/>
                  <a:pt x="76" y="37"/>
                </a:cubicBezTo>
                <a:cubicBezTo>
                  <a:pt x="75" y="43"/>
                  <a:pt x="75" y="49"/>
                  <a:pt x="74" y="56"/>
                </a:cubicBezTo>
                <a:cubicBezTo>
                  <a:pt x="62" y="51"/>
                  <a:pt x="50" y="47"/>
                  <a:pt x="38" y="44"/>
                </a:cubicBezTo>
                <a:cubicBezTo>
                  <a:pt x="33" y="42"/>
                  <a:pt x="29" y="41"/>
                  <a:pt x="26" y="41"/>
                </a:cubicBezTo>
                <a:cubicBezTo>
                  <a:pt x="26" y="38"/>
                  <a:pt x="26" y="35"/>
                  <a:pt x="26" y="32"/>
                </a:cubicBezTo>
                <a:cubicBezTo>
                  <a:pt x="26" y="32"/>
                  <a:pt x="26" y="31"/>
                  <a:pt x="25" y="31"/>
                </a:cubicBezTo>
                <a:cubicBezTo>
                  <a:pt x="20" y="30"/>
                  <a:pt x="20" y="26"/>
                  <a:pt x="19" y="29"/>
                </a:cubicBezTo>
                <a:cubicBezTo>
                  <a:pt x="19" y="28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2" y="26"/>
                  <a:pt x="24" y="25"/>
                  <a:pt x="26" y="25"/>
                </a:cubicBezTo>
                <a:cubicBezTo>
                  <a:pt x="26" y="25"/>
                  <a:pt x="26" y="25"/>
                  <a:pt x="26" y="25"/>
                </a:cubicBezTo>
                <a:cubicBezTo>
                  <a:pt x="26" y="25"/>
                  <a:pt x="26" y="25"/>
                  <a:pt x="27" y="25"/>
                </a:cubicBezTo>
                <a:cubicBezTo>
                  <a:pt x="27" y="25"/>
                  <a:pt x="28" y="25"/>
                  <a:pt x="29" y="25"/>
                </a:cubicBezTo>
                <a:cubicBezTo>
                  <a:pt x="29" y="25"/>
                  <a:pt x="29" y="25"/>
                  <a:pt x="30" y="25"/>
                </a:cubicBezTo>
                <a:cubicBezTo>
                  <a:pt x="30" y="25"/>
                  <a:pt x="31" y="25"/>
                  <a:pt x="32" y="25"/>
                </a:cubicBezTo>
                <a:cubicBezTo>
                  <a:pt x="32" y="25"/>
                  <a:pt x="32" y="25"/>
                  <a:pt x="32" y="25"/>
                </a:cubicBezTo>
                <a:cubicBezTo>
                  <a:pt x="33" y="24"/>
                  <a:pt x="34" y="24"/>
                  <a:pt x="35" y="24"/>
                </a:cubicBezTo>
                <a:cubicBezTo>
                  <a:pt x="36" y="24"/>
                  <a:pt x="37" y="24"/>
                  <a:pt x="38" y="24"/>
                </a:cubicBezTo>
                <a:cubicBezTo>
                  <a:pt x="46" y="24"/>
                  <a:pt x="54" y="23"/>
                  <a:pt x="62" y="23"/>
                </a:cubicBezTo>
                <a:cubicBezTo>
                  <a:pt x="80" y="23"/>
                  <a:pt x="97" y="23"/>
                  <a:pt x="114" y="23"/>
                </a:cubicBezTo>
                <a:cubicBezTo>
                  <a:pt x="188" y="24"/>
                  <a:pt x="262" y="27"/>
                  <a:pt x="337" y="31"/>
                </a:cubicBezTo>
                <a:cubicBezTo>
                  <a:pt x="365" y="32"/>
                  <a:pt x="393" y="34"/>
                  <a:pt x="421" y="36"/>
                </a:cubicBezTo>
                <a:cubicBezTo>
                  <a:pt x="435" y="36"/>
                  <a:pt x="449" y="37"/>
                  <a:pt x="462" y="41"/>
                </a:cubicBezTo>
                <a:cubicBezTo>
                  <a:pt x="470" y="44"/>
                  <a:pt x="468" y="47"/>
                  <a:pt x="463" y="52"/>
                </a:cubicBezTo>
                <a:cubicBezTo>
                  <a:pt x="454" y="52"/>
                  <a:pt x="444" y="51"/>
                  <a:pt x="448" y="52"/>
                </a:cubicBezTo>
                <a:cubicBezTo>
                  <a:pt x="449" y="60"/>
                  <a:pt x="452" y="67"/>
                  <a:pt x="458" y="72"/>
                </a:cubicBezTo>
                <a:cubicBezTo>
                  <a:pt x="460" y="72"/>
                  <a:pt x="463" y="72"/>
                  <a:pt x="466" y="72"/>
                </a:cubicBezTo>
                <a:cubicBezTo>
                  <a:pt x="466" y="72"/>
                  <a:pt x="467" y="72"/>
                  <a:pt x="467" y="72"/>
                </a:cubicBezTo>
                <a:cubicBezTo>
                  <a:pt x="467" y="72"/>
                  <a:pt x="467" y="72"/>
                  <a:pt x="468" y="72"/>
                </a:cubicBezTo>
                <a:cubicBezTo>
                  <a:pt x="470" y="72"/>
                  <a:pt x="472" y="71"/>
                  <a:pt x="472" y="69"/>
                </a:cubicBezTo>
                <a:cubicBezTo>
                  <a:pt x="482" y="59"/>
                  <a:pt x="487" y="43"/>
                  <a:pt x="478" y="31"/>
                </a:cubicBezTo>
                <a:close/>
              </a:path>
            </a:pathLst>
          </a:custGeom>
          <a:solidFill>
            <a:srgbClr val="DCC07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Freeform 24"/>
          <p:cNvSpPr>
            <a:spLocks noEditPoints="1"/>
          </p:cNvSpPr>
          <p:nvPr/>
        </p:nvSpPr>
        <p:spPr bwMode="auto">
          <a:xfrm>
            <a:off x="5239817" y="2269674"/>
            <a:ext cx="1712592" cy="1040709"/>
          </a:xfrm>
          <a:custGeom>
            <a:avLst/>
            <a:gdLst>
              <a:gd name="T0" fmla="*/ 3 w 532"/>
              <a:gd name="T1" fmla="*/ 173 h 323"/>
              <a:gd name="T2" fmla="*/ 47 w 532"/>
              <a:gd name="T3" fmla="*/ 307 h 323"/>
              <a:gd name="T4" fmla="*/ 72 w 532"/>
              <a:gd name="T5" fmla="*/ 320 h 323"/>
              <a:gd name="T6" fmla="*/ 516 w 532"/>
              <a:gd name="T7" fmla="*/ 175 h 323"/>
              <a:gd name="T8" fmla="*/ 529 w 532"/>
              <a:gd name="T9" fmla="*/ 150 h 323"/>
              <a:gd name="T10" fmla="*/ 485 w 532"/>
              <a:gd name="T11" fmla="*/ 16 h 323"/>
              <a:gd name="T12" fmla="*/ 460 w 532"/>
              <a:gd name="T13" fmla="*/ 3 h 323"/>
              <a:gd name="T14" fmla="*/ 16 w 532"/>
              <a:gd name="T15" fmla="*/ 149 h 323"/>
              <a:gd name="T16" fmla="*/ 3 w 532"/>
              <a:gd name="T17" fmla="*/ 173 h 323"/>
              <a:gd name="T18" fmla="*/ 106 w 532"/>
              <a:gd name="T19" fmla="*/ 214 h 323"/>
              <a:gd name="T20" fmla="*/ 87 w 532"/>
              <a:gd name="T21" fmla="*/ 252 h 323"/>
              <a:gd name="T22" fmla="*/ 49 w 532"/>
              <a:gd name="T23" fmla="*/ 233 h 323"/>
              <a:gd name="T24" fmla="*/ 68 w 532"/>
              <a:gd name="T25" fmla="*/ 195 h 323"/>
              <a:gd name="T26" fmla="*/ 106 w 532"/>
              <a:gd name="T27" fmla="*/ 214 h 3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32" h="323">
                <a:moveTo>
                  <a:pt x="3" y="173"/>
                </a:moveTo>
                <a:cubicBezTo>
                  <a:pt x="47" y="307"/>
                  <a:pt x="47" y="307"/>
                  <a:pt x="47" y="307"/>
                </a:cubicBezTo>
                <a:cubicBezTo>
                  <a:pt x="50" y="318"/>
                  <a:pt x="61" y="323"/>
                  <a:pt x="72" y="320"/>
                </a:cubicBezTo>
                <a:cubicBezTo>
                  <a:pt x="516" y="175"/>
                  <a:pt x="516" y="175"/>
                  <a:pt x="516" y="175"/>
                </a:cubicBezTo>
                <a:cubicBezTo>
                  <a:pt x="526" y="171"/>
                  <a:pt x="532" y="160"/>
                  <a:pt x="529" y="150"/>
                </a:cubicBezTo>
                <a:cubicBezTo>
                  <a:pt x="485" y="16"/>
                  <a:pt x="485" y="16"/>
                  <a:pt x="485" y="16"/>
                </a:cubicBezTo>
                <a:cubicBezTo>
                  <a:pt x="481" y="6"/>
                  <a:pt x="470" y="0"/>
                  <a:pt x="460" y="3"/>
                </a:cubicBezTo>
                <a:cubicBezTo>
                  <a:pt x="16" y="149"/>
                  <a:pt x="16" y="149"/>
                  <a:pt x="16" y="149"/>
                </a:cubicBezTo>
                <a:cubicBezTo>
                  <a:pt x="5" y="152"/>
                  <a:pt x="0" y="163"/>
                  <a:pt x="3" y="173"/>
                </a:cubicBezTo>
                <a:close/>
                <a:moveTo>
                  <a:pt x="106" y="214"/>
                </a:moveTo>
                <a:cubicBezTo>
                  <a:pt x="111" y="230"/>
                  <a:pt x="102" y="246"/>
                  <a:pt x="87" y="252"/>
                </a:cubicBezTo>
                <a:cubicBezTo>
                  <a:pt x="71" y="257"/>
                  <a:pt x="54" y="248"/>
                  <a:pt x="49" y="233"/>
                </a:cubicBezTo>
                <a:cubicBezTo>
                  <a:pt x="44" y="217"/>
                  <a:pt x="53" y="200"/>
                  <a:pt x="68" y="195"/>
                </a:cubicBezTo>
                <a:cubicBezTo>
                  <a:pt x="84" y="190"/>
                  <a:pt x="101" y="198"/>
                  <a:pt x="106" y="214"/>
                </a:cubicBezTo>
                <a:close/>
              </a:path>
            </a:pathLst>
          </a:custGeom>
          <a:solidFill>
            <a:srgbClr val="DCC07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1" name="Group 31"/>
          <p:cNvGrpSpPr/>
          <p:nvPr/>
        </p:nvGrpSpPr>
        <p:grpSpPr>
          <a:xfrm>
            <a:off x="4144944" y="3625046"/>
            <a:ext cx="1400508" cy="700254"/>
            <a:chOff x="6673850" y="3522663"/>
            <a:chExt cx="1724025" cy="862012"/>
          </a:xfrm>
          <a:solidFill>
            <a:srgbClr val="DCC075"/>
          </a:solidFill>
        </p:grpSpPr>
        <p:sp>
          <p:nvSpPr>
            <p:cNvPr id="32" name="Freeform 25"/>
            <p:cNvSpPr/>
            <p:nvPr/>
          </p:nvSpPr>
          <p:spPr bwMode="auto">
            <a:xfrm>
              <a:off x="6931025" y="3733800"/>
              <a:ext cx="1236662" cy="587375"/>
            </a:xfrm>
            <a:custGeom>
              <a:avLst/>
              <a:gdLst>
                <a:gd name="T0" fmla="*/ 79 w 312"/>
                <a:gd name="T1" fmla="*/ 31 h 148"/>
                <a:gd name="T2" fmla="*/ 6 w 312"/>
                <a:gd name="T3" fmla="*/ 0 h 148"/>
                <a:gd name="T4" fmla="*/ 0 w 312"/>
                <a:gd name="T5" fmla="*/ 18 h 148"/>
                <a:gd name="T6" fmla="*/ 168 w 312"/>
                <a:gd name="T7" fmla="*/ 90 h 148"/>
                <a:gd name="T8" fmla="*/ 306 w 312"/>
                <a:gd name="T9" fmla="*/ 148 h 148"/>
                <a:gd name="T10" fmla="*/ 309 w 312"/>
                <a:gd name="T11" fmla="*/ 129 h 148"/>
                <a:gd name="T12" fmla="*/ 79 w 312"/>
                <a:gd name="T13" fmla="*/ 3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2" h="148">
                  <a:moveTo>
                    <a:pt x="79" y="31"/>
                  </a:moveTo>
                  <a:cubicBezTo>
                    <a:pt x="55" y="20"/>
                    <a:pt x="30" y="10"/>
                    <a:pt x="6" y="0"/>
                  </a:cubicBezTo>
                  <a:cubicBezTo>
                    <a:pt x="4" y="6"/>
                    <a:pt x="2" y="12"/>
                    <a:pt x="0" y="18"/>
                  </a:cubicBezTo>
                  <a:cubicBezTo>
                    <a:pt x="55" y="44"/>
                    <a:pt x="112" y="67"/>
                    <a:pt x="168" y="90"/>
                  </a:cubicBezTo>
                  <a:cubicBezTo>
                    <a:pt x="214" y="110"/>
                    <a:pt x="260" y="129"/>
                    <a:pt x="306" y="148"/>
                  </a:cubicBezTo>
                  <a:cubicBezTo>
                    <a:pt x="309" y="129"/>
                    <a:pt x="309" y="129"/>
                    <a:pt x="309" y="129"/>
                  </a:cubicBezTo>
                  <a:cubicBezTo>
                    <a:pt x="312" y="130"/>
                    <a:pt x="158" y="65"/>
                    <a:pt x="79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Freeform 26"/>
            <p:cNvSpPr/>
            <p:nvPr/>
          </p:nvSpPr>
          <p:spPr bwMode="auto">
            <a:xfrm>
              <a:off x="6673850" y="3522663"/>
              <a:ext cx="1724025" cy="862012"/>
            </a:xfrm>
            <a:custGeom>
              <a:avLst/>
              <a:gdLst>
                <a:gd name="T0" fmla="*/ 431 w 435"/>
                <a:gd name="T1" fmla="*/ 182 h 217"/>
                <a:gd name="T2" fmla="*/ 377 w 435"/>
                <a:gd name="T3" fmla="*/ 145 h 217"/>
                <a:gd name="T4" fmla="*/ 205 w 435"/>
                <a:gd name="T5" fmla="*/ 70 h 217"/>
                <a:gd name="T6" fmla="*/ 41 w 435"/>
                <a:gd name="T7" fmla="*/ 7 h 217"/>
                <a:gd name="T8" fmla="*/ 5 w 435"/>
                <a:gd name="T9" fmla="*/ 15 h 217"/>
                <a:gd name="T10" fmla="*/ 5 w 435"/>
                <a:gd name="T11" fmla="*/ 36 h 217"/>
                <a:gd name="T12" fmla="*/ 19 w 435"/>
                <a:gd name="T13" fmla="*/ 25 h 217"/>
                <a:gd name="T14" fmla="*/ 17 w 435"/>
                <a:gd name="T15" fmla="*/ 24 h 217"/>
                <a:gd name="T16" fmla="*/ 19 w 435"/>
                <a:gd name="T17" fmla="*/ 22 h 217"/>
                <a:gd name="T18" fmla="*/ 19 w 435"/>
                <a:gd name="T19" fmla="*/ 22 h 217"/>
                <a:gd name="T20" fmla="*/ 21 w 435"/>
                <a:gd name="T21" fmla="*/ 22 h 217"/>
                <a:gd name="T22" fmla="*/ 21 w 435"/>
                <a:gd name="T23" fmla="*/ 22 h 217"/>
                <a:gd name="T24" fmla="*/ 21 w 435"/>
                <a:gd name="T25" fmla="*/ 22 h 217"/>
                <a:gd name="T26" fmla="*/ 24 w 435"/>
                <a:gd name="T27" fmla="*/ 22 h 217"/>
                <a:gd name="T28" fmla="*/ 25 w 435"/>
                <a:gd name="T29" fmla="*/ 23 h 217"/>
                <a:gd name="T30" fmla="*/ 28 w 435"/>
                <a:gd name="T31" fmla="*/ 24 h 217"/>
                <a:gd name="T32" fmla="*/ 29 w 435"/>
                <a:gd name="T33" fmla="*/ 24 h 217"/>
                <a:gd name="T34" fmla="*/ 32 w 435"/>
                <a:gd name="T35" fmla="*/ 25 h 217"/>
                <a:gd name="T36" fmla="*/ 36 w 435"/>
                <a:gd name="T37" fmla="*/ 26 h 217"/>
                <a:gd name="T38" fmla="*/ 51 w 435"/>
                <a:gd name="T39" fmla="*/ 31 h 217"/>
                <a:gd name="T40" fmla="*/ 54 w 435"/>
                <a:gd name="T41" fmla="*/ 32 h 217"/>
                <a:gd name="T42" fmla="*/ 67 w 435"/>
                <a:gd name="T43" fmla="*/ 37 h 217"/>
                <a:gd name="T44" fmla="*/ 74 w 435"/>
                <a:gd name="T45" fmla="*/ 39 h 217"/>
                <a:gd name="T46" fmla="*/ 74 w 435"/>
                <a:gd name="T47" fmla="*/ 39 h 217"/>
                <a:gd name="T48" fmla="*/ 105 w 435"/>
                <a:gd name="T49" fmla="*/ 51 h 217"/>
                <a:gd name="T50" fmla="*/ 303 w 435"/>
                <a:gd name="T51" fmla="*/ 134 h 217"/>
                <a:gd name="T52" fmla="*/ 378 w 435"/>
                <a:gd name="T53" fmla="*/ 167 h 217"/>
                <a:gd name="T54" fmla="*/ 413 w 435"/>
                <a:gd name="T55" fmla="*/ 186 h 217"/>
                <a:gd name="T56" fmla="*/ 410 w 435"/>
                <a:gd name="T57" fmla="*/ 196 h 217"/>
                <a:gd name="T58" fmla="*/ 398 w 435"/>
                <a:gd name="T59" fmla="*/ 192 h 217"/>
                <a:gd name="T60" fmla="*/ 408 w 435"/>
                <a:gd name="T61" fmla="*/ 217 h 217"/>
                <a:gd name="T62" fmla="*/ 412 w 435"/>
                <a:gd name="T63" fmla="*/ 215 h 217"/>
                <a:gd name="T64" fmla="*/ 431 w 435"/>
                <a:gd name="T65" fmla="*/ 182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217">
                  <a:moveTo>
                    <a:pt x="431" y="182"/>
                  </a:moveTo>
                  <a:cubicBezTo>
                    <a:pt x="425" y="161"/>
                    <a:pt x="395" y="153"/>
                    <a:pt x="377" y="145"/>
                  </a:cubicBezTo>
                  <a:cubicBezTo>
                    <a:pt x="320" y="119"/>
                    <a:pt x="262" y="94"/>
                    <a:pt x="205" y="70"/>
                  </a:cubicBezTo>
                  <a:cubicBezTo>
                    <a:pt x="151" y="48"/>
                    <a:pt x="97" y="23"/>
                    <a:pt x="41" y="7"/>
                  </a:cubicBezTo>
                  <a:cubicBezTo>
                    <a:pt x="25" y="2"/>
                    <a:pt x="16" y="0"/>
                    <a:pt x="5" y="15"/>
                  </a:cubicBezTo>
                  <a:cubicBezTo>
                    <a:pt x="0" y="23"/>
                    <a:pt x="1" y="30"/>
                    <a:pt x="5" y="36"/>
                  </a:cubicBezTo>
                  <a:cubicBezTo>
                    <a:pt x="10" y="33"/>
                    <a:pt x="15" y="29"/>
                    <a:pt x="19" y="25"/>
                  </a:cubicBezTo>
                  <a:cubicBezTo>
                    <a:pt x="18" y="23"/>
                    <a:pt x="18" y="23"/>
                    <a:pt x="17" y="24"/>
                  </a:cubicBezTo>
                  <a:cubicBezTo>
                    <a:pt x="18" y="23"/>
                    <a:pt x="18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20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2" y="22"/>
                    <a:pt x="23" y="22"/>
                    <a:pt x="24" y="22"/>
                  </a:cubicBezTo>
                  <a:cubicBezTo>
                    <a:pt x="24" y="23"/>
                    <a:pt x="24" y="23"/>
                    <a:pt x="25" y="23"/>
                  </a:cubicBezTo>
                  <a:cubicBezTo>
                    <a:pt x="26" y="23"/>
                    <a:pt x="27" y="23"/>
                    <a:pt x="28" y="24"/>
                  </a:cubicBezTo>
                  <a:cubicBezTo>
                    <a:pt x="28" y="24"/>
                    <a:pt x="28" y="24"/>
                    <a:pt x="29" y="24"/>
                  </a:cubicBezTo>
                  <a:cubicBezTo>
                    <a:pt x="30" y="24"/>
                    <a:pt x="31" y="24"/>
                    <a:pt x="32" y="25"/>
                  </a:cubicBezTo>
                  <a:cubicBezTo>
                    <a:pt x="33" y="25"/>
                    <a:pt x="34" y="26"/>
                    <a:pt x="36" y="26"/>
                  </a:cubicBezTo>
                  <a:cubicBezTo>
                    <a:pt x="41" y="27"/>
                    <a:pt x="46" y="29"/>
                    <a:pt x="51" y="31"/>
                  </a:cubicBezTo>
                  <a:cubicBezTo>
                    <a:pt x="52" y="31"/>
                    <a:pt x="53" y="32"/>
                    <a:pt x="54" y="32"/>
                  </a:cubicBezTo>
                  <a:cubicBezTo>
                    <a:pt x="59" y="33"/>
                    <a:pt x="63" y="35"/>
                    <a:pt x="67" y="37"/>
                  </a:cubicBezTo>
                  <a:cubicBezTo>
                    <a:pt x="70" y="37"/>
                    <a:pt x="72" y="38"/>
                    <a:pt x="74" y="39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84" y="43"/>
                    <a:pt x="95" y="47"/>
                    <a:pt x="105" y="51"/>
                  </a:cubicBezTo>
                  <a:cubicBezTo>
                    <a:pt x="172" y="77"/>
                    <a:pt x="238" y="105"/>
                    <a:pt x="303" y="134"/>
                  </a:cubicBezTo>
                  <a:cubicBezTo>
                    <a:pt x="328" y="145"/>
                    <a:pt x="353" y="156"/>
                    <a:pt x="378" y="167"/>
                  </a:cubicBezTo>
                  <a:cubicBezTo>
                    <a:pt x="390" y="172"/>
                    <a:pt x="402" y="177"/>
                    <a:pt x="413" y="186"/>
                  </a:cubicBezTo>
                  <a:cubicBezTo>
                    <a:pt x="419" y="191"/>
                    <a:pt x="416" y="194"/>
                    <a:pt x="410" y="196"/>
                  </a:cubicBezTo>
                  <a:cubicBezTo>
                    <a:pt x="407" y="195"/>
                    <a:pt x="402" y="193"/>
                    <a:pt x="398" y="192"/>
                  </a:cubicBezTo>
                  <a:cubicBezTo>
                    <a:pt x="397" y="201"/>
                    <a:pt x="401" y="211"/>
                    <a:pt x="408" y="217"/>
                  </a:cubicBezTo>
                  <a:cubicBezTo>
                    <a:pt x="410" y="216"/>
                    <a:pt x="411" y="216"/>
                    <a:pt x="412" y="215"/>
                  </a:cubicBezTo>
                  <a:cubicBezTo>
                    <a:pt x="424" y="209"/>
                    <a:pt x="435" y="196"/>
                    <a:pt x="431" y="1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4" name="Freeform 27"/>
          <p:cNvSpPr/>
          <p:nvPr/>
        </p:nvSpPr>
        <p:spPr bwMode="auto">
          <a:xfrm>
            <a:off x="5455180" y="4325299"/>
            <a:ext cx="2579" cy="0"/>
          </a:xfrm>
          <a:custGeom>
            <a:avLst/>
            <a:gdLst>
              <a:gd name="T0" fmla="*/ 1 w 1"/>
              <a:gd name="T1" fmla="*/ 1 w 1"/>
              <a:gd name="T2" fmla="*/ 0 w 1"/>
              <a:gd name="T3" fmla="*/ 1 w 1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"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0" y="0"/>
                </a:cubicBezTo>
                <a:cubicBezTo>
                  <a:pt x="1" y="0"/>
                  <a:pt x="1" y="0"/>
                  <a:pt x="1" y="0"/>
                </a:cubicBezTo>
                <a:close/>
              </a:path>
            </a:pathLst>
          </a:custGeom>
          <a:solidFill>
            <a:srgbClr val="DCC07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5" name="Group 32"/>
          <p:cNvGrpSpPr/>
          <p:nvPr/>
        </p:nvGrpSpPr>
        <p:grpSpPr>
          <a:xfrm>
            <a:off x="4103677" y="2884814"/>
            <a:ext cx="1399218" cy="656407"/>
            <a:chOff x="6623050" y="2611438"/>
            <a:chExt cx="1722437" cy="808037"/>
          </a:xfrm>
          <a:solidFill>
            <a:srgbClr val="DCC075"/>
          </a:solidFill>
        </p:grpSpPr>
        <p:sp>
          <p:nvSpPr>
            <p:cNvPr id="36" name="Freeform 28"/>
            <p:cNvSpPr/>
            <p:nvPr/>
          </p:nvSpPr>
          <p:spPr bwMode="auto">
            <a:xfrm>
              <a:off x="6951663" y="2801938"/>
              <a:ext cx="1196975" cy="534987"/>
            </a:xfrm>
            <a:custGeom>
              <a:avLst/>
              <a:gdLst>
                <a:gd name="T0" fmla="*/ 301 w 302"/>
                <a:gd name="T1" fmla="*/ 20 h 135"/>
                <a:gd name="T2" fmla="*/ 295 w 302"/>
                <a:gd name="T3" fmla="*/ 2 h 135"/>
                <a:gd name="T4" fmla="*/ 66 w 302"/>
                <a:gd name="T5" fmla="*/ 90 h 135"/>
                <a:gd name="T6" fmla="*/ 0 w 302"/>
                <a:gd name="T7" fmla="*/ 116 h 135"/>
                <a:gd name="T8" fmla="*/ 5 w 302"/>
                <a:gd name="T9" fmla="*/ 135 h 135"/>
                <a:gd name="T10" fmla="*/ 171 w 302"/>
                <a:gd name="T11" fmla="*/ 71 h 135"/>
                <a:gd name="T12" fmla="*/ 301 w 302"/>
                <a:gd name="T13" fmla="*/ 2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2" h="135">
                  <a:moveTo>
                    <a:pt x="301" y="20"/>
                  </a:moveTo>
                  <a:cubicBezTo>
                    <a:pt x="295" y="2"/>
                    <a:pt x="295" y="2"/>
                    <a:pt x="295" y="2"/>
                  </a:cubicBezTo>
                  <a:cubicBezTo>
                    <a:pt x="298" y="0"/>
                    <a:pt x="146" y="60"/>
                    <a:pt x="66" y="90"/>
                  </a:cubicBezTo>
                  <a:cubicBezTo>
                    <a:pt x="45" y="99"/>
                    <a:pt x="23" y="108"/>
                    <a:pt x="0" y="116"/>
                  </a:cubicBezTo>
                  <a:cubicBezTo>
                    <a:pt x="2" y="122"/>
                    <a:pt x="4" y="129"/>
                    <a:pt x="5" y="135"/>
                  </a:cubicBezTo>
                  <a:cubicBezTo>
                    <a:pt x="61" y="115"/>
                    <a:pt x="116" y="92"/>
                    <a:pt x="171" y="71"/>
                  </a:cubicBezTo>
                  <a:cubicBezTo>
                    <a:pt x="216" y="54"/>
                    <a:pt x="302" y="19"/>
                    <a:pt x="301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Freeform 29"/>
            <p:cNvSpPr/>
            <p:nvPr/>
          </p:nvSpPr>
          <p:spPr bwMode="auto">
            <a:xfrm>
              <a:off x="6623050" y="2611438"/>
              <a:ext cx="1722437" cy="808037"/>
            </a:xfrm>
            <a:custGeom>
              <a:avLst/>
              <a:gdLst>
                <a:gd name="T0" fmla="*/ 421 w 435"/>
                <a:gd name="T1" fmla="*/ 11 h 204"/>
                <a:gd name="T2" fmla="*/ 357 w 435"/>
                <a:gd name="T3" fmla="*/ 22 h 204"/>
                <a:gd name="T4" fmla="*/ 183 w 435"/>
                <a:gd name="T5" fmla="*/ 88 h 204"/>
                <a:gd name="T6" fmla="*/ 22 w 435"/>
                <a:gd name="T7" fmla="*/ 156 h 204"/>
                <a:gd name="T8" fmla="*/ 3 w 435"/>
                <a:gd name="T9" fmla="*/ 186 h 204"/>
                <a:gd name="T10" fmla="*/ 39 w 435"/>
                <a:gd name="T11" fmla="*/ 199 h 204"/>
                <a:gd name="T12" fmla="*/ 44 w 435"/>
                <a:gd name="T13" fmla="*/ 198 h 204"/>
                <a:gd name="T14" fmla="*/ 36 w 435"/>
                <a:gd name="T15" fmla="*/ 199 h 204"/>
                <a:gd name="T16" fmla="*/ 22 w 435"/>
                <a:gd name="T17" fmla="*/ 184 h 204"/>
                <a:gd name="T18" fmla="*/ 22 w 435"/>
                <a:gd name="T19" fmla="*/ 184 h 204"/>
                <a:gd name="T20" fmla="*/ 17 w 435"/>
                <a:gd name="T21" fmla="*/ 184 h 204"/>
                <a:gd name="T22" fmla="*/ 17 w 435"/>
                <a:gd name="T23" fmla="*/ 182 h 204"/>
                <a:gd name="T24" fmla="*/ 17 w 435"/>
                <a:gd name="T25" fmla="*/ 182 h 204"/>
                <a:gd name="T26" fmla="*/ 18 w 435"/>
                <a:gd name="T27" fmla="*/ 181 h 204"/>
                <a:gd name="T28" fmla="*/ 18 w 435"/>
                <a:gd name="T29" fmla="*/ 181 h 204"/>
                <a:gd name="T30" fmla="*/ 18 w 435"/>
                <a:gd name="T31" fmla="*/ 181 h 204"/>
                <a:gd name="T32" fmla="*/ 32 w 435"/>
                <a:gd name="T33" fmla="*/ 173 h 204"/>
                <a:gd name="T34" fmla="*/ 47 w 435"/>
                <a:gd name="T35" fmla="*/ 165 h 204"/>
                <a:gd name="T36" fmla="*/ 51 w 435"/>
                <a:gd name="T37" fmla="*/ 163 h 204"/>
                <a:gd name="T38" fmla="*/ 62 w 435"/>
                <a:gd name="T39" fmla="*/ 158 h 204"/>
                <a:gd name="T40" fmla="*/ 67 w 435"/>
                <a:gd name="T41" fmla="*/ 156 h 204"/>
                <a:gd name="T42" fmla="*/ 79 w 435"/>
                <a:gd name="T43" fmla="*/ 151 h 204"/>
                <a:gd name="T44" fmla="*/ 98 w 435"/>
                <a:gd name="T45" fmla="*/ 143 h 204"/>
                <a:gd name="T46" fmla="*/ 297 w 435"/>
                <a:gd name="T47" fmla="*/ 64 h 204"/>
                <a:gd name="T48" fmla="*/ 373 w 435"/>
                <a:gd name="T49" fmla="*/ 36 h 204"/>
                <a:gd name="T50" fmla="*/ 411 w 435"/>
                <a:gd name="T51" fmla="*/ 25 h 204"/>
                <a:gd name="T52" fmla="*/ 416 w 435"/>
                <a:gd name="T53" fmla="*/ 35 h 204"/>
                <a:gd name="T54" fmla="*/ 402 w 435"/>
                <a:gd name="T55" fmla="*/ 40 h 204"/>
                <a:gd name="T56" fmla="*/ 402 w 435"/>
                <a:gd name="T57" fmla="*/ 42 h 204"/>
                <a:gd name="T58" fmla="*/ 413 w 435"/>
                <a:gd name="T59" fmla="*/ 57 h 204"/>
                <a:gd name="T60" fmla="*/ 426 w 435"/>
                <a:gd name="T61" fmla="*/ 51 h 204"/>
                <a:gd name="T62" fmla="*/ 427 w 435"/>
                <a:gd name="T63" fmla="*/ 51 h 204"/>
                <a:gd name="T64" fmla="*/ 428 w 435"/>
                <a:gd name="T65" fmla="*/ 51 h 204"/>
                <a:gd name="T66" fmla="*/ 431 w 435"/>
                <a:gd name="T67" fmla="*/ 46 h 204"/>
                <a:gd name="T68" fmla="*/ 421 w 435"/>
                <a:gd name="T69" fmla="*/ 11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5" h="204">
                  <a:moveTo>
                    <a:pt x="421" y="11"/>
                  </a:moveTo>
                  <a:cubicBezTo>
                    <a:pt x="402" y="0"/>
                    <a:pt x="375" y="15"/>
                    <a:pt x="357" y="22"/>
                  </a:cubicBezTo>
                  <a:cubicBezTo>
                    <a:pt x="298" y="43"/>
                    <a:pt x="240" y="65"/>
                    <a:pt x="183" y="88"/>
                  </a:cubicBezTo>
                  <a:cubicBezTo>
                    <a:pt x="129" y="109"/>
                    <a:pt x="74" y="129"/>
                    <a:pt x="22" y="156"/>
                  </a:cubicBezTo>
                  <a:cubicBezTo>
                    <a:pt x="8" y="163"/>
                    <a:pt x="0" y="168"/>
                    <a:pt x="3" y="186"/>
                  </a:cubicBezTo>
                  <a:cubicBezTo>
                    <a:pt x="6" y="204"/>
                    <a:pt x="26" y="203"/>
                    <a:pt x="39" y="199"/>
                  </a:cubicBezTo>
                  <a:cubicBezTo>
                    <a:pt x="41" y="199"/>
                    <a:pt x="42" y="198"/>
                    <a:pt x="44" y="198"/>
                  </a:cubicBezTo>
                  <a:cubicBezTo>
                    <a:pt x="41" y="198"/>
                    <a:pt x="38" y="199"/>
                    <a:pt x="36" y="199"/>
                  </a:cubicBezTo>
                  <a:cubicBezTo>
                    <a:pt x="32" y="193"/>
                    <a:pt x="28" y="188"/>
                    <a:pt x="22" y="184"/>
                  </a:cubicBezTo>
                  <a:cubicBezTo>
                    <a:pt x="22" y="184"/>
                    <a:pt x="22" y="184"/>
                    <a:pt x="22" y="184"/>
                  </a:cubicBezTo>
                  <a:cubicBezTo>
                    <a:pt x="18" y="184"/>
                    <a:pt x="17" y="182"/>
                    <a:pt x="17" y="184"/>
                  </a:cubicBezTo>
                  <a:cubicBezTo>
                    <a:pt x="17" y="183"/>
                    <a:pt x="17" y="182"/>
                    <a:pt x="17" y="182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8" y="181"/>
                    <a:pt x="18" y="181"/>
                    <a:pt x="18" y="181"/>
                  </a:cubicBezTo>
                  <a:cubicBezTo>
                    <a:pt x="18" y="181"/>
                    <a:pt x="18" y="181"/>
                    <a:pt x="18" y="181"/>
                  </a:cubicBezTo>
                  <a:cubicBezTo>
                    <a:pt x="18" y="181"/>
                    <a:pt x="18" y="181"/>
                    <a:pt x="18" y="181"/>
                  </a:cubicBezTo>
                  <a:cubicBezTo>
                    <a:pt x="21" y="178"/>
                    <a:pt x="28" y="175"/>
                    <a:pt x="32" y="173"/>
                  </a:cubicBezTo>
                  <a:cubicBezTo>
                    <a:pt x="37" y="170"/>
                    <a:pt x="42" y="168"/>
                    <a:pt x="47" y="165"/>
                  </a:cubicBezTo>
                  <a:cubicBezTo>
                    <a:pt x="48" y="165"/>
                    <a:pt x="50" y="164"/>
                    <a:pt x="51" y="163"/>
                  </a:cubicBezTo>
                  <a:cubicBezTo>
                    <a:pt x="55" y="162"/>
                    <a:pt x="58" y="160"/>
                    <a:pt x="62" y="158"/>
                  </a:cubicBezTo>
                  <a:cubicBezTo>
                    <a:pt x="63" y="158"/>
                    <a:pt x="65" y="157"/>
                    <a:pt x="67" y="156"/>
                  </a:cubicBezTo>
                  <a:cubicBezTo>
                    <a:pt x="71" y="154"/>
                    <a:pt x="75" y="152"/>
                    <a:pt x="79" y="151"/>
                  </a:cubicBezTo>
                  <a:cubicBezTo>
                    <a:pt x="86" y="148"/>
                    <a:pt x="92" y="145"/>
                    <a:pt x="98" y="143"/>
                  </a:cubicBezTo>
                  <a:cubicBezTo>
                    <a:pt x="164" y="115"/>
                    <a:pt x="231" y="89"/>
                    <a:pt x="297" y="64"/>
                  </a:cubicBezTo>
                  <a:cubicBezTo>
                    <a:pt x="323" y="55"/>
                    <a:pt x="348" y="45"/>
                    <a:pt x="373" y="36"/>
                  </a:cubicBezTo>
                  <a:cubicBezTo>
                    <a:pt x="385" y="31"/>
                    <a:pt x="398" y="27"/>
                    <a:pt x="411" y="25"/>
                  </a:cubicBezTo>
                  <a:cubicBezTo>
                    <a:pt x="419" y="25"/>
                    <a:pt x="419" y="29"/>
                    <a:pt x="416" y="35"/>
                  </a:cubicBezTo>
                  <a:cubicBezTo>
                    <a:pt x="412" y="37"/>
                    <a:pt x="407" y="38"/>
                    <a:pt x="402" y="40"/>
                  </a:cubicBezTo>
                  <a:cubicBezTo>
                    <a:pt x="402" y="41"/>
                    <a:pt x="402" y="41"/>
                    <a:pt x="402" y="42"/>
                  </a:cubicBezTo>
                  <a:cubicBezTo>
                    <a:pt x="404" y="48"/>
                    <a:pt x="408" y="53"/>
                    <a:pt x="413" y="57"/>
                  </a:cubicBezTo>
                  <a:cubicBezTo>
                    <a:pt x="409" y="58"/>
                    <a:pt x="418" y="55"/>
                    <a:pt x="426" y="51"/>
                  </a:cubicBezTo>
                  <a:cubicBezTo>
                    <a:pt x="427" y="51"/>
                    <a:pt x="427" y="51"/>
                    <a:pt x="427" y="51"/>
                  </a:cubicBezTo>
                  <a:cubicBezTo>
                    <a:pt x="427" y="51"/>
                    <a:pt x="427" y="51"/>
                    <a:pt x="428" y="51"/>
                  </a:cubicBezTo>
                  <a:cubicBezTo>
                    <a:pt x="430" y="50"/>
                    <a:pt x="431" y="48"/>
                    <a:pt x="431" y="46"/>
                  </a:cubicBezTo>
                  <a:cubicBezTo>
                    <a:pt x="435" y="34"/>
                    <a:pt x="434" y="18"/>
                    <a:pt x="421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8" name="TextBox 12"/>
          <p:cNvSpPr txBox="1"/>
          <p:nvPr/>
        </p:nvSpPr>
        <p:spPr>
          <a:xfrm rot="20490134">
            <a:off x="5693599" y="2573047"/>
            <a:ext cx="1011816" cy="338554"/>
          </a:xfrm>
          <a:prstGeom prst="rect">
            <a:avLst/>
          </a:prstGeom>
          <a:solidFill>
            <a:srgbClr val="DCC075"/>
          </a:solidFill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id-ID" sz="1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2"/>
          <p:cNvSpPr txBox="1"/>
          <p:nvPr/>
        </p:nvSpPr>
        <p:spPr>
          <a:xfrm rot="164884">
            <a:off x="5945949" y="3511324"/>
            <a:ext cx="1011816" cy="338554"/>
          </a:xfrm>
          <a:prstGeom prst="rect">
            <a:avLst/>
          </a:prstGeom>
          <a:solidFill>
            <a:srgbClr val="DCC075"/>
          </a:solidFill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id-ID" sz="1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12"/>
          <p:cNvSpPr txBox="1"/>
          <p:nvPr/>
        </p:nvSpPr>
        <p:spPr>
          <a:xfrm rot="533412">
            <a:off x="5774451" y="4198132"/>
            <a:ext cx="1011816" cy="338554"/>
          </a:xfrm>
          <a:prstGeom prst="rect">
            <a:avLst/>
          </a:prstGeom>
          <a:solidFill>
            <a:srgbClr val="DCC075"/>
          </a:solidFill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id-ID" sz="1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12"/>
          <p:cNvSpPr txBox="1"/>
          <p:nvPr/>
        </p:nvSpPr>
        <p:spPr>
          <a:xfrm rot="2636807">
            <a:off x="5248230" y="5095829"/>
            <a:ext cx="1011816" cy="338554"/>
          </a:xfrm>
          <a:prstGeom prst="rect">
            <a:avLst/>
          </a:prstGeom>
          <a:solidFill>
            <a:srgbClr val="DCC075"/>
          </a:solidFill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id-ID" sz="1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7900266" y="3355068"/>
            <a:ext cx="3237634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TextBox 13"/>
          <p:cNvSpPr txBox="1"/>
          <p:nvPr/>
        </p:nvSpPr>
        <p:spPr>
          <a:xfrm>
            <a:off x="7900266" y="2879229"/>
            <a:ext cx="2752879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2000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5"/>
          <p:cNvSpPr txBox="1">
            <a:spLocks noChangeArrowheads="1"/>
          </p:cNvSpPr>
          <p:nvPr/>
        </p:nvSpPr>
        <p:spPr bwMode="auto">
          <a:xfrm>
            <a:off x="618490" y="402735"/>
            <a:ext cx="18311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grpSp>
        <p:nvGrpSpPr>
          <p:cNvPr id="8" name="组合 9"/>
          <p:cNvGrpSpPr/>
          <p:nvPr/>
        </p:nvGrpSpPr>
        <p:grpSpPr bwMode="auto">
          <a:xfrm>
            <a:off x="270031" y="198227"/>
            <a:ext cx="403849" cy="678922"/>
            <a:chOff x="1929096" y="1910433"/>
            <a:chExt cx="1918409" cy="3227624"/>
          </a:xfrm>
          <a:solidFill>
            <a:srgbClr val="DCC075"/>
          </a:solidFill>
        </p:grpSpPr>
        <p:cxnSp>
          <p:nvCxnSpPr>
            <p:cNvPr id="9" name="直接连接符 8"/>
            <p:cNvCxnSpPr/>
            <p:nvPr/>
          </p:nvCxnSpPr>
          <p:spPr>
            <a:xfrm flipH="1">
              <a:off x="1929096" y="2643416"/>
              <a:ext cx="1918409" cy="2494641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11"/>
            <p:cNvSpPr/>
            <p:nvPr/>
          </p:nvSpPr>
          <p:spPr bwMode="auto">
            <a:xfrm>
              <a:off x="2163193" y="1910433"/>
              <a:ext cx="1378292" cy="2370850"/>
            </a:xfrm>
            <a:custGeom>
              <a:avLst/>
              <a:gdLst>
                <a:gd name="T0" fmla="*/ 0 w 1378292"/>
                <a:gd name="T1" fmla="*/ 1836735 h 2370850"/>
                <a:gd name="T2" fmla="*/ 537074 w 1378292"/>
                <a:gd name="T3" fmla="*/ 2008836 h 2370850"/>
                <a:gd name="T4" fmla="*/ 711400 w 1378292"/>
                <a:gd name="T5" fmla="*/ 1987323 h 2370850"/>
                <a:gd name="T6" fmla="*/ 736138 w 1378292"/>
                <a:gd name="T7" fmla="*/ 1978102 h 2370850"/>
                <a:gd name="T8" fmla="*/ 434742 w 1378292"/>
                <a:gd name="T9" fmla="*/ 2370850 h 2370850"/>
                <a:gd name="T10" fmla="*/ 402527 w 1378292"/>
                <a:gd name="T11" fmla="*/ 2369451 h 2370850"/>
                <a:gd name="T12" fmla="*/ 0 w 1378292"/>
                <a:gd name="T13" fmla="*/ 2259569 h 2370850"/>
                <a:gd name="T14" fmla="*/ 0 w 1378292"/>
                <a:gd name="T15" fmla="*/ 1836735 h 2370850"/>
                <a:gd name="T16" fmla="*/ 645379 w 1378292"/>
                <a:gd name="T17" fmla="*/ 0 h 2370850"/>
                <a:gd name="T18" fmla="*/ 1175035 w 1378292"/>
                <a:gd name="T19" fmla="*/ 150589 h 2370850"/>
                <a:gd name="T20" fmla="*/ 1378292 w 1378292"/>
                <a:gd name="T21" fmla="*/ 568231 h 2370850"/>
                <a:gd name="T22" fmla="*/ 921334 w 1378292"/>
                <a:gd name="T23" fmla="*/ 1134978 h 2370850"/>
                <a:gd name="T24" fmla="*/ 921334 w 1378292"/>
                <a:gd name="T25" fmla="*/ 1142396 h 2370850"/>
                <a:gd name="T26" fmla="*/ 1227611 w 1378292"/>
                <a:gd name="T27" fmla="*/ 1251303 h 2370850"/>
                <a:gd name="T28" fmla="*/ 1267575 w 1378292"/>
                <a:gd name="T29" fmla="*/ 1285588 h 2370850"/>
                <a:gd name="T30" fmla="*/ 958980 w 1378292"/>
                <a:gd name="T31" fmla="*/ 1687717 h 2370850"/>
                <a:gd name="T32" fmla="*/ 959909 w 1378292"/>
                <a:gd name="T33" fmla="*/ 1677986 h 2370850"/>
                <a:gd name="T34" fmla="*/ 824156 w 1378292"/>
                <a:gd name="T35" fmla="*/ 1428736 h 2370850"/>
                <a:gd name="T36" fmla="*/ 443605 w 1378292"/>
                <a:gd name="T37" fmla="*/ 1342686 h 2370850"/>
                <a:gd name="T38" fmla="*/ 238864 w 1378292"/>
                <a:gd name="T39" fmla="*/ 1342686 h 2370850"/>
                <a:gd name="T40" fmla="*/ 238864 w 1378292"/>
                <a:gd name="T41" fmla="*/ 973262 h 2370850"/>
                <a:gd name="T42" fmla="*/ 427285 w 1378292"/>
                <a:gd name="T43" fmla="*/ 973262 h 2370850"/>
                <a:gd name="T44" fmla="*/ 890178 w 1378292"/>
                <a:gd name="T45" fmla="*/ 661700 h 2370850"/>
                <a:gd name="T46" fmla="*/ 535590 w 1378292"/>
                <a:gd name="T47" fmla="*/ 367941 h 2370850"/>
                <a:gd name="T48" fmla="*/ 86050 w 1378292"/>
                <a:gd name="T49" fmla="*/ 519271 h 2370850"/>
                <a:gd name="T50" fmla="*/ 86050 w 1378292"/>
                <a:gd name="T51" fmla="*/ 123142 h 2370850"/>
                <a:gd name="T52" fmla="*/ 645379 w 1378292"/>
                <a:gd name="T53" fmla="*/ 0 h 2370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78292" h="2370850">
                  <a:moveTo>
                    <a:pt x="0" y="1836735"/>
                  </a:moveTo>
                  <a:cubicBezTo>
                    <a:pt x="153308" y="1951469"/>
                    <a:pt x="332333" y="2008836"/>
                    <a:pt x="537074" y="2008836"/>
                  </a:cubicBezTo>
                  <a:cubicBezTo>
                    <a:pt x="601859" y="2008836"/>
                    <a:pt x="659968" y="2001665"/>
                    <a:pt x="711400" y="1987323"/>
                  </a:cubicBezTo>
                  <a:lnTo>
                    <a:pt x="736138" y="1978102"/>
                  </a:lnTo>
                  <a:lnTo>
                    <a:pt x="434742" y="2370850"/>
                  </a:lnTo>
                  <a:lnTo>
                    <a:pt x="402527" y="2369451"/>
                  </a:lnTo>
                  <a:cubicBezTo>
                    <a:pt x="242481" y="2354800"/>
                    <a:pt x="108305" y="2318173"/>
                    <a:pt x="0" y="2259569"/>
                  </a:cubicBezTo>
                  <a:lnTo>
                    <a:pt x="0" y="1836735"/>
                  </a:lnTo>
                  <a:close/>
                  <a:moveTo>
                    <a:pt x="645379" y="0"/>
                  </a:moveTo>
                  <a:cubicBezTo>
                    <a:pt x="862978" y="0"/>
                    <a:pt x="1039530" y="50197"/>
                    <a:pt x="1175035" y="150589"/>
                  </a:cubicBezTo>
                  <a:cubicBezTo>
                    <a:pt x="1310540" y="250981"/>
                    <a:pt x="1378292" y="390195"/>
                    <a:pt x="1378292" y="568231"/>
                  </a:cubicBezTo>
                  <a:cubicBezTo>
                    <a:pt x="1378292" y="868913"/>
                    <a:pt x="1225973" y="1057829"/>
                    <a:pt x="921334" y="1134978"/>
                  </a:cubicBezTo>
                  <a:lnTo>
                    <a:pt x="921334" y="1142396"/>
                  </a:lnTo>
                  <a:cubicBezTo>
                    <a:pt x="1041508" y="1155748"/>
                    <a:pt x="1143601" y="1192051"/>
                    <a:pt x="1227611" y="1251303"/>
                  </a:cubicBezTo>
                  <a:lnTo>
                    <a:pt x="1267575" y="1285588"/>
                  </a:lnTo>
                  <a:lnTo>
                    <a:pt x="958980" y="1687717"/>
                  </a:lnTo>
                  <a:lnTo>
                    <a:pt x="959909" y="1677986"/>
                  </a:lnTo>
                  <a:cubicBezTo>
                    <a:pt x="959909" y="1569187"/>
                    <a:pt x="914658" y="1486103"/>
                    <a:pt x="824156" y="1428736"/>
                  </a:cubicBezTo>
                  <a:cubicBezTo>
                    <a:pt x="733655" y="1371369"/>
                    <a:pt x="606805" y="1342686"/>
                    <a:pt x="443605" y="1342686"/>
                  </a:cubicBezTo>
                  <a:lnTo>
                    <a:pt x="238864" y="1342686"/>
                  </a:lnTo>
                  <a:lnTo>
                    <a:pt x="238864" y="973262"/>
                  </a:lnTo>
                  <a:lnTo>
                    <a:pt x="427285" y="973262"/>
                  </a:lnTo>
                  <a:cubicBezTo>
                    <a:pt x="735880" y="973262"/>
                    <a:pt x="890178" y="869408"/>
                    <a:pt x="890178" y="661700"/>
                  </a:cubicBezTo>
                  <a:cubicBezTo>
                    <a:pt x="890178" y="465860"/>
                    <a:pt x="771982" y="367941"/>
                    <a:pt x="535590" y="367941"/>
                  </a:cubicBezTo>
                  <a:cubicBezTo>
                    <a:pt x="381293" y="367941"/>
                    <a:pt x="231446" y="418384"/>
                    <a:pt x="86050" y="519271"/>
                  </a:cubicBezTo>
                  <a:lnTo>
                    <a:pt x="86050" y="123142"/>
                  </a:lnTo>
                  <a:cubicBezTo>
                    <a:pt x="244304" y="41047"/>
                    <a:pt x="430747" y="0"/>
                    <a:pt x="64537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" name="Freeform 9"/>
          <p:cNvSpPr>
            <a:spLocks noEditPoints="1"/>
          </p:cNvSpPr>
          <p:nvPr/>
        </p:nvSpPr>
        <p:spPr bwMode="auto">
          <a:xfrm>
            <a:off x="3758599" y="2834407"/>
            <a:ext cx="1330096" cy="1001712"/>
          </a:xfrm>
          <a:custGeom>
            <a:avLst/>
            <a:gdLst>
              <a:gd name="T0" fmla="*/ 198 w 201"/>
              <a:gd name="T1" fmla="*/ 75 h 151"/>
              <a:gd name="T2" fmla="*/ 107 w 201"/>
              <a:gd name="T3" fmla="*/ 2 h 151"/>
              <a:gd name="T4" fmla="*/ 95 w 201"/>
              <a:gd name="T5" fmla="*/ 2 h 151"/>
              <a:gd name="T6" fmla="*/ 67 w 201"/>
              <a:gd name="T7" fmla="*/ 24 h 151"/>
              <a:gd name="T8" fmla="*/ 67 w 201"/>
              <a:gd name="T9" fmla="*/ 18 h 151"/>
              <a:gd name="T10" fmla="*/ 69 w 201"/>
              <a:gd name="T11" fmla="*/ 18 h 151"/>
              <a:gd name="T12" fmla="*/ 69 w 201"/>
              <a:gd name="T13" fmla="*/ 9 h 151"/>
              <a:gd name="T14" fmla="*/ 43 w 201"/>
              <a:gd name="T15" fmla="*/ 9 h 151"/>
              <a:gd name="T16" fmla="*/ 43 w 201"/>
              <a:gd name="T17" fmla="*/ 18 h 151"/>
              <a:gd name="T18" fmla="*/ 45 w 201"/>
              <a:gd name="T19" fmla="*/ 18 h 151"/>
              <a:gd name="T20" fmla="*/ 45 w 201"/>
              <a:gd name="T21" fmla="*/ 42 h 151"/>
              <a:gd name="T22" fmla="*/ 4 w 201"/>
              <a:gd name="T23" fmla="*/ 75 h 151"/>
              <a:gd name="T24" fmla="*/ 4 w 201"/>
              <a:gd name="T25" fmla="*/ 84 h 151"/>
              <a:gd name="T26" fmla="*/ 10 w 201"/>
              <a:gd name="T27" fmla="*/ 86 h 151"/>
              <a:gd name="T28" fmla="*/ 15 w 201"/>
              <a:gd name="T29" fmla="*/ 84 h 151"/>
              <a:gd name="T30" fmla="*/ 33 w 201"/>
              <a:gd name="T31" fmla="*/ 70 h 151"/>
              <a:gd name="T32" fmla="*/ 33 w 201"/>
              <a:gd name="T33" fmla="*/ 71 h 151"/>
              <a:gd name="T34" fmla="*/ 33 w 201"/>
              <a:gd name="T35" fmla="*/ 74 h 151"/>
              <a:gd name="T36" fmla="*/ 33 w 201"/>
              <a:gd name="T37" fmla="*/ 151 h 151"/>
              <a:gd name="T38" fmla="*/ 77 w 201"/>
              <a:gd name="T39" fmla="*/ 151 h 151"/>
              <a:gd name="T40" fmla="*/ 81 w 201"/>
              <a:gd name="T41" fmla="*/ 151 h 151"/>
              <a:gd name="T42" fmla="*/ 121 w 201"/>
              <a:gd name="T43" fmla="*/ 151 h 151"/>
              <a:gd name="T44" fmla="*/ 133 w 201"/>
              <a:gd name="T45" fmla="*/ 151 h 151"/>
              <a:gd name="T46" fmla="*/ 169 w 201"/>
              <a:gd name="T47" fmla="*/ 151 h 151"/>
              <a:gd name="T48" fmla="*/ 169 w 201"/>
              <a:gd name="T49" fmla="*/ 74 h 151"/>
              <a:gd name="T50" fmla="*/ 169 w 201"/>
              <a:gd name="T51" fmla="*/ 71 h 151"/>
              <a:gd name="T52" fmla="*/ 169 w 201"/>
              <a:gd name="T53" fmla="*/ 70 h 151"/>
              <a:gd name="T54" fmla="*/ 186 w 201"/>
              <a:gd name="T55" fmla="*/ 84 h 151"/>
              <a:gd name="T56" fmla="*/ 198 w 201"/>
              <a:gd name="T57" fmla="*/ 84 h 151"/>
              <a:gd name="T58" fmla="*/ 198 w 201"/>
              <a:gd name="T59" fmla="*/ 75 h 151"/>
              <a:gd name="T60" fmla="*/ 81 w 201"/>
              <a:gd name="T61" fmla="*/ 147 h 151"/>
              <a:gd name="T62" fmla="*/ 81 w 201"/>
              <a:gd name="T63" fmla="*/ 102 h 151"/>
              <a:gd name="T64" fmla="*/ 86 w 201"/>
              <a:gd name="T65" fmla="*/ 97 h 151"/>
              <a:gd name="T66" fmla="*/ 116 w 201"/>
              <a:gd name="T67" fmla="*/ 97 h 151"/>
              <a:gd name="T68" fmla="*/ 121 w 201"/>
              <a:gd name="T69" fmla="*/ 102 h 151"/>
              <a:gd name="T70" fmla="*/ 121 w 201"/>
              <a:gd name="T71" fmla="*/ 147 h 151"/>
              <a:gd name="T72" fmla="*/ 81 w 201"/>
              <a:gd name="T73" fmla="*/ 147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1" h="151">
                <a:moveTo>
                  <a:pt x="198" y="75"/>
                </a:moveTo>
                <a:cubicBezTo>
                  <a:pt x="107" y="2"/>
                  <a:pt x="107" y="2"/>
                  <a:pt x="107" y="2"/>
                </a:cubicBezTo>
                <a:cubicBezTo>
                  <a:pt x="103" y="0"/>
                  <a:pt x="98" y="0"/>
                  <a:pt x="95" y="2"/>
                </a:cubicBezTo>
                <a:cubicBezTo>
                  <a:pt x="67" y="24"/>
                  <a:pt x="67" y="24"/>
                  <a:pt x="67" y="24"/>
                </a:cubicBezTo>
                <a:cubicBezTo>
                  <a:pt x="67" y="18"/>
                  <a:pt x="67" y="18"/>
                  <a:pt x="67" y="18"/>
                </a:cubicBezTo>
                <a:cubicBezTo>
                  <a:pt x="69" y="18"/>
                  <a:pt x="69" y="18"/>
                  <a:pt x="69" y="18"/>
                </a:cubicBezTo>
                <a:cubicBezTo>
                  <a:pt x="69" y="9"/>
                  <a:pt x="69" y="9"/>
                  <a:pt x="69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18"/>
                  <a:pt x="43" y="18"/>
                  <a:pt x="43" y="18"/>
                </a:cubicBezTo>
                <a:cubicBezTo>
                  <a:pt x="45" y="18"/>
                  <a:pt x="45" y="18"/>
                  <a:pt x="45" y="18"/>
                </a:cubicBezTo>
                <a:cubicBezTo>
                  <a:pt x="45" y="42"/>
                  <a:pt x="45" y="42"/>
                  <a:pt x="45" y="42"/>
                </a:cubicBezTo>
                <a:cubicBezTo>
                  <a:pt x="4" y="75"/>
                  <a:pt x="4" y="75"/>
                  <a:pt x="4" y="75"/>
                </a:cubicBezTo>
                <a:cubicBezTo>
                  <a:pt x="0" y="77"/>
                  <a:pt x="0" y="81"/>
                  <a:pt x="4" y="84"/>
                </a:cubicBezTo>
                <a:cubicBezTo>
                  <a:pt x="5" y="85"/>
                  <a:pt x="7" y="86"/>
                  <a:pt x="10" y="86"/>
                </a:cubicBezTo>
                <a:cubicBezTo>
                  <a:pt x="12" y="86"/>
                  <a:pt x="14" y="85"/>
                  <a:pt x="15" y="84"/>
                </a:cubicBezTo>
                <a:cubicBezTo>
                  <a:pt x="33" y="70"/>
                  <a:pt x="33" y="70"/>
                  <a:pt x="33" y="70"/>
                </a:cubicBezTo>
                <a:cubicBezTo>
                  <a:pt x="33" y="71"/>
                  <a:pt x="33" y="71"/>
                  <a:pt x="33" y="71"/>
                </a:cubicBezTo>
                <a:cubicBezTo>
                  <a:pt x="33" y="74"/>
                  <a:pt x="33" y="74"/>
                  <a:pt x="33" y="74"/>
                </a:cubicBezTo>
                <a:cubicBezTo>
                  <a:pt x="33" y="151"/>
                  <a:pt x="33" y="151"/>
                  <a:pt x="33" y="151"/>
                </a:cubicBezTo>
                <a:cubicBezTo>
                  <a:pt x="77" y="151"/>
                  <a:pt x="77" y="151"/>
                  <a:pt x="77" y="151"/>
                </a:cubicBezTo>
                <a:cubicBezTo>
                  <a:pt x="81" y="151"/>
                  <a:pt x="81" y="151"/>
                  <a:pt x="81" y="151"/>
                </a:cubicBezTo>
                <a:cubicBezTo>
                  <a:pt x="121" y="151"/>
                  <a:pt x="121" y="151"/>
                  <a:pt x="121" y="151"/>
                </a:cubicBezTo>
                <a:cubicBezTo>
                  <a:pt x="133" y="151"/>
                  <a:pt x="133" y="151"/>
                  <a:pt x="133" y="151"/>
                </a:cubicBezTo>
                <a:cubicBezTo>
                  <a:pt x="169" y="151"/>
                  <a:pt x="169" y="151"/>
                  <a:pt x="169" y="151"/>
                </a:cubicBezTo>
                <a:cubicBezTo>
                  <a:pt x="169" y="74"/>
                  <a:pt x="169" y="74"/>
                  <a:pt x="169" y="74"/>
                </a:cubicBezTo>
                <a:cubicBezTo>
                  <a:pt x="169" y="71"/>
                  <a:pt x="169" y="71"/>
                  <a:pt x="169" y="71"/>
                </a:cubicBezTo>
                <a:cubicBezTo>
                  <a:pt x="169" y="70"/>
                  <a:pt x="169" y="70"/>
                  <a:pt x="169" y="70"/>
                </a:cubicBezTo>
                <a:cubicBezTo>
                  <a:pt x="186" y="84"/>
                  <a:pt x="186" y="84"/>
                  <a:pt x="186" y="84"/>
                </a:cubicBezTo>
                <a:cubicBezTo>
                  <a:pt x="189" y="86"/>
                  <a:pt x="195" y="86"/>
                  <a:pt x="198" y="84"/>
                </a:cubicBezTo>
                <a:cubicBezTo>
                  <a:pt x="201" y="81"/>
                  <a:pt x="201" y="77"/>
                  <a:pt x="198" y="75"/>
                </a:cubicBezTo>
                <a:close/>
                <a:moveTo>
                  <a:pt x="81" y="147"/>
                </a:moveTo>
                <a:cubicBezTo>
                  <a:pt x="81" y="102"/>
                  <a:pt x="81" y="102"/>
                  <a:pt x="81" y="102"/>
                </a:cubicBezTo>
                <a:cubicBezTo>
                  <a:pt x="81" y="99"/>
                  <a:pt x="83" y="97"/>
                  <a:pt x="86" y="97"/>
                </a:cubicBezTo>
                <a:cubicBezTo>
                  <a:pt x="116" y="97"/>
                  <a:pt x="116" y="97"/>
                  <a:pt x="116" y="97"/>
                </a:cubicBezTo>
                <a:cubicBezTo>
                  <a:pt x="119" y="97"/>
                  <a:pt x="121" y="99"/>
                  <a:pt x="121" y="102"/>
                </a:cubicBezTo>
                <a:cubicBezTo>
                  <a:pt x="121" y="147"/>
                  <a:pt x="121" y="147"/>
                  <a:pt x="121" y="147"/>
                </a:cubicBezTo>
                <a:lnTo>
                  <a:pt x="81" y="147"/>
                </a:lnTo>
                <a:close/>
              </a:path>
            </a:pathLst>
          </a:custGeom>
          <a:solidFill>
            <a:srgbClr val="DCC07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7347345" y="3076575"/>
            <a:ext cx="846138" cy="765175"/>
          </a:xfrm>
          <a:custGeom>
            <a:avLst/>
            <a:gdLst>
              <a:gd name="T0" fmla="*/ 211 w 223"/>
              <a:gd name="T1" fmla="*/ 90 h 201"/>
              <a:gd name="T2" fmla="*/ 211 w 223"/>
              <a:gd name="T3" fmla="*/ 90 h 201"/>
              <a:gd name="T4" fmla="*/ 114 w 223"/>
              <a:gd name="T5" fmla="*/ 19 h 201"/>
              <a:gd name="T6" fmla="*/ 85 w 223"/>
              <a:gd name="T7" fmla="*/ 23 h 201"/>
              <a:gd name="T8" fmla="*/ 52 w 223"/>
              <a:gd name="T9" fmla="*/ 3 h 201"/>
              <a:gd name="T10" fmla="*/ 42 w 223"/>
              <a:gd name="T11" fmla="*/ 8 h 201"/>
              <a:gd name="T12" fmla="*/ 42 w 223"/>
              <a:gd name="T13" fmla="*/ 47 h 201"/>
              <a:gd name="T14" fmla="*/ 20 w 223"/>
              <a:gd name="T15" fmla="*/ 81 h 201"/>
              <a:gd name="T16" fmla="*/ 11 w 223"/>
              <a:gd name="T17" fmla="*/ 81 h 201"/>
              <a:gd name="T18" fmla="*/ 0 w 223"/>
              <a:gd name="T19" fmla="*/ 92 h 201"/>
              <a:gd name="T20" fmla="*/ 0 w 223"/>
              <a:gd name="T21" fmla="*/ 112 h 201"/>
              <a:gd name="T22" fmla="*/ 11 w 223"/>
              <a:gd name="T23" fmla="*/ 123 h 201"/>
              <a:gd name="T24" fmla="*/ 20 w 223"/>
              <a:gd name="T25" fmla="*/ 123 h 201"/>
              <a:gd name="T26" fmla="*/ 66 w 223"/>
              <a:gd name="T27" fmla="*/ 174 h 201"/>
              <a:gd name="T28" fmla="*/ 66 w 223"/>
              <a:gd name="T29" fmla="*/ 175 h 201"/>
              <a:gd name="T30" fmla="*/ 66 w 223"/>
              <a:gd name="T31" fmla="*/ 190 h 201"/>
              <a:gd name="T32" fmla="*/ 77 w 223"/>
              <a:gd name="T33" fmla="*/ 201 h 201"/>
              <a:gd name="T34" fmla="*/ 90 w 223"/>
              <a:gd name="T35" fmla="*/ 201 h 201"/>
              <a:gd name="T36" fmla="*/ 101 w 223"/>
              <a:gd name="T37" fmla="*/ 190 h 201"/>
              <a:gd name="T38" fmla="*/ 101 w 223"/>
              <a:gd name="T39" fmla="*/ 183 h 201"/>
              <a:gd name="T40" fmla="*/ 114 w 223"/>
              <a:gd name="T41" fmla="*/ 184 h 201"/>
              <a:gd name="T42" fmla="*/ 125 w 223"/>
              <a:gd name="T43" fmla="*/ 184 h 201"/>
              <a:gd name="T44" fmla="*/ 125 w 223"/>
              <a:gd name="T45" fmla="*/ 190 h 201"/>
              <a:gd name="T46" fmla="*/ 136 w 223"/>
              <a:gd name="T47" fmla="*/ 201 h 201"/>
              <a:gd name="T48" fmla="*/ 148 w 223"/>
              <a:gd name="T49" fmla="*/ 201 h 201"/>
              <a:gd name="T50" fmla="*/ 159 w 223"/>
              <a:gd name="T51" fmla="*/ 190 h 201"/>
              <a:gd name="T52" fmla="*/ 159 w 223"/>
              <a:gd name="T53" fmla="*/ 175 h 201"/>
              <a:gd name="T54" fmla="*/ 159 w 223"/>
              <a:gd name="T55" fmla="*/ 175 h 201"/>
              <a:gd name="T56" fmla="*/ 211 w 223"/>
              <a:gd name="T57" fmla="*/ 114 h 201"/>
              <a:gd name="T58" fmla="*/ 211 w 223"/>
              <a:gd name="T59" fmla="*/ 114 h 201"/>
              <a:gd name="T60" fmla="*/ 223 w 223"/>
              <a:gd name="T61" fmla="*/ 102 h 201"/>
              <a:gd name="T62" fmla="*/ 211 w 223"/>
              <a:gd name="T63" fmla="*/ 90 h 201"/>
              <a:gd name="T64" fmla="*/ 53 w 223"/>
              <a:gd name="T65" fmla="*/ 90 h 201"/>
              <a:gd name="T66" fmla="*/ 41 w 223"/>
              <a:gd name="T67" fmla="*/ 78 h 201"/>
              <a:gd name="T68" fmla="*/ 53 w 223"/>
              <a:gd name="T69" fmla="*/ 66 h 201"/>
              <a:gd name="T70" fmla="*/ 65 w 223"/>
              <a:gd name="T71" fmla="*/ 78 h 201"/>
              <a:gd name="T72" fmla="*/ 53 w 223"/>
              <a:gd name="T73" fmla="*/ 90 h 201"/>
              <a:gd name="T74" fmla="*/ 161 w 223"/>
              <a:gd name="T75" fmla="*/ 61 h 201"/>
              <a:gd name="T76" fmla="*/ 155 w 223"/>
              <a:gd name="T77" fmla="*/ 63 h 201"/>
              <a:gd name="T78" fmla="*/ 150 w 223"/>
              <a:gd name="T79" fmla="*/ 61 h 201"/>
              <a:gd name="T80" fmla="*/ 104 w 223"/>
              <a:gd name="T81" fmla="*/ 52 h 201"/>
              <a:gd name="T82" fmla="*/ 94 w 223"/>
              <a:gd name="T83" fmla="*/ 47 h 201"/>
              <a:gd name="T84" fmla="*/ 99 w 223"/>
              <a:gd name="T85" fmla="*/ 38 h 201"/>
              <a:gd name="T86" fmla="*/ 161 w 223"/>
              <a:gd name="T87" fmla="*/ 50 h 201"/>
              <a:gd name="T88" fmla="*/ 161 w 223"/>
              <a:gd name="T89" fmla="*/ 6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23" h="201">
                <a:moveTo>
                  <a:pt x="211" y="90"/>
                </a:moveTo>
                <a:cubicBezTo>
                  <a:pt x="211" y="90"/>
                  <a:pt x="211" y="90"/>
                  <a:pt x="211" y="90"/>
                </a:cubicBezTo>
                <a:cubicBezTo>
                  <a:pt x="204" y="50"/>
                  <a:pt x="164" y="19"/>
                  <a:pt x="114" y="19"/>
                </a:cubicBezTo>
                <a:cubicBezTo>
                  <a:pt x="104" y="19"/>
                  <a:pt x="95" y="21"/>
                  <a:pt x="85" y="23"/>
                </a:cubicBezTo>
                <a:cubicBezTo>
                  <a:pt x="52" y="3"/>
                  <a:pt x="52" y="3"/>
                  <a:pt x="52" y="3"/>
                </a:cubicBezTo>
                <a:cubicBezTo>
                  <a:pt x="47" y="0"/>
                  <a:pt x="42" y="2"/>
                  <a:pt x="42" y="8"/>
                </a:cubicBezTo>
                <a:cubicBezTo>
                  <a:pt x="42" y="47"/>
                  <a:pt x="42" y="47"/>
                  <a:pt x="42" y="47"/>
                </a:cubicBezTo>
                <a:cubicBezTo>
                  <a:pt x="31" y="56"/>
                  <a:pt x="24" y="68"/>
                  <a:pt x="20" y="81"/>
                </a:cubicBezTo>
                <a:cubicBezTo>
                  <a:pt x="11" y="81"/>
                  <a:pt x="11" y="81"/>
                  <a:pt x="11" y="81"/>
                </a:cubicBezTo>
                <a:cubicBezTo>
                  <a:pt x="5" y="81"/>
                  <a:pt x="0" y="86"/>
                  <a:pt x="0" y="92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18"/>
                  <a:pt x="5" y="123"/>
                  <a:pt x="11" y="123"/>
                </a:cubicBezTo>
                <a:cubicBezTo>
                  <a:pt x="20" y="123"/>
                  <a:pt x="20" y="123"/>
                  <a:pt x="20" y="123"/>
                </a:cubicBezTo>
                <a:cubicBezTo>
                  <a:pt x="27" y="145"/>
                  <a:pt x="44" y="163"/>
                  <a:pt x="66" y="174"/>
                </a:cubicBezTo>
                <a:cubicBezTo>
                  <a:pt x="66" y="174"/>
                  <a:pt x="66" y="175"/>
                  <a:pt x="66" y="175"/>
                </a:cubicBezTo>
                <a:cubicBezTo>
                  <a:pt x="66" y="190"/>
                  <a:pt x="66" y="190"/>
                  <a:pt x="66" y="190"/>
                </a:cubicBezTo>
                <a:cubicBezTo>
                  <a:pt x="66" y="196"/>
                  <a:pt x="71" y="201"/>
                  <a:pt x="77" y="201"/>
                </a:cubicBezTo>
                <a:cubicBezTo>
                  <a:pt x="90" y="201"/>
                  <a:pt x="90" y="201"/>
                  <a:pt x="90" y="201"/>
                </a:cubicBezTo>
                <a:cubicBezTo>
                  <a:pt x="96" y="201"/>
                  <a:pt x="101" y="196"/>
                  <a:pt x="101" y="190"/>
                </a:cubicBezTo>
                <a:cubicBezTo>
                  <a:pt x="101" y="183"/>
                  <a:pt x="101" y="183"/>
                  <a:pt x="101" y="183"/>
                </a:cubicBezTo>
                <a:cubicBezTo>
                  <a:pt x="105" y="184"/>
                  <a:pt x="110" y="184"/>
                  <a:pt x="114" y="184"/>
                </a:cubicBezTo>
                <a:cubicBezTo>
                  <a:pt x="118" y="184"/>
                  <a:pt x="121" y="184"/>
                  <a:pt x="125" y="184"/>
                </a:cubicBezTo>
                <a:cubicBezTo>
                  <a:pt x="125" y="190"/>
                  <a:pt x="125" y="190"/>
                  <a:pt x="125" y="190"/>
                </a:cubicBezTo>
                <a:cubicBezTo>
                  <a:pt x="125" y="196"/>
                  <a:pt x="130" y="201"/>
                  <a:pt x="136" y="201"/>
                </a:cubicBezTo>
                <a:cubicBezTo>
                  <a:pt x="148" y="201"/>
                  <a:pt x="148" y="201"/>
                  <a:pt x="148" y="201"/>
                </a:cubicBezTo>
                <a:cubicBezTo>
                  <a:pt x="154" y="201"/>
                  <a:pt x="159" y="196"/>
                  <a:pt x="159" y="190"/>
                </a:cubicBezTo>
                <a:cubicBezTo>
                  <a:pt x="159" y="175"/>
                  <a:pt x="159" y="175"/>
                  <a:pt x="159" y="175"/>
                </a:cubicBezTo>
                <a:cubicBezTo>
                  <a:pt x="159" y="175"/>
                  <a:pt x="159" y="175"/>
                  <a:pt x="159" y="175"/>
                </a:cubicBezTo>
                <a:cubicBezTo>
                  <a:pt x="187" y="163"/>
                  <a:pt x="206" y="140"/>
                  <a:pt x="211" y="114"/>
                </a:cubicBezTo>
                <a:cubicBezTo>
                  <a:pt x="211" y="114"/>
                  <a:pt x="211" y="114"/>
                  <a:pt x="211" y="114"/>
                </a:cubicBezTo>
                <a:cubicBezTo>
                  <a:pt x="218" y="114"/>
                  <a:pt x="223" y="108"/>
                  <a:pt x="223" y="102"/>
                </a:cubicBezTo>
                <a:cubicBezTo>
                  <a:pt x="223" y="95"/>
                  <a:pt x="218" y="90"/>
                  <a:pt x="211" y="90"/>
                </a:cubicBezTo>
                <a:close/>
                <a:moveTo>
                  <a:pt x="53" y="90"/>
                </a:moveTo>
                <a:cubicBezTo>
                  <a:pt x="46" y="90"/>
                  <a:pt x="41" y="85"/>
                  <a:pt x="41" y="78"/>
                </a:cubicBezTo>
                <a:cubicBezTo>
                  <a:pt x="41" y="72"/>
                  <a:pt x="46" y="66"/>
                  <a:pt x="53" y="66"/>
                </a:cubicBezTo>
                <a:cubicBezTo>
                  <a:pt x="59" y="66"/>
                  <a:pt x="65" y="72"/>
                  <a:pt x="65" y="78"/>
                </a:cubicBezTo>
                <a:cubicBezTo>
                  <a:pt x="65" y="85"/>
                  <a:pt x="59" y="90"/>
                  <a:pt x="53" y="90"/>
                </a:cubicBezTo>
                <a:close/>
                <a:moveTo>
                  <a:pt x="161" y="61"/>
                </a:moveTo>
                <a:cubicBezTo>
                  <a:pt x="160" y="62"/>
                  <a:pt x="158" y="63"/>
                  <a:pt x="155" y="63"/>
                </a:cubicBezTo>
                <a:cubicBezTo>
                  <a:pt x="154" y="63"/>
                  <a:pt x="152" y="63"/>
                  <a:pt x="150" y="61"/>
                </a:cubicBezTo>
                <a:cubicBezTo>
                  <a:pt x="139" y="50"/>
                  <a:pt x="119" y="47"/>
                  <a:pt x="104" y="52"/>
                </a:cubicBezTo>
                <a:cubicBezTo>
                  <a:pt x="100" y="53"/>
                  <a:pt x="96" y="51"/>
                  <a:pt x="94" y="47"/>
                </a:cubicBezTo>
                <a:cubicBezTo>
                  <a:pt x="93" y="44"/>
                  <a:pt x="95" y="39"/>
                  <a:pt x="99" y="38"/>
                </a:cubicBezTo>
                <a:cubicBezTo>
                  <a:pt x="120" y="30"/>
                  <a:pt x="145" y="35"/>
                  <a:pt x="161" y="50"/>
                </a:cubicBezTo>
                <a:cubicBezTo>
                  <a:pt x="164" y="53"/>
                  <a:pt x="164" y="58"/>
                  <a:pt x="161" y="61"/>
                </a:cubicBezTo>
                <a:close/>
              </a:path>
            </a:pathLst>
          </a:custGeom>
          <a:solidFill>
            <a:srgbClr val="FCC72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5"/>
          <p:cNvSpPr/>
          <p:nvPr/>
        </p:nvSpPr>
        <p:spPr bwMode="auto">
          <a:xfrm>
            <a:off x="5285770" y="1547268"/>
            <a:ext cx="1551715" cy="4234484"/>
          </a:xfrm>
          <a:custGeom>
            <a:avLst/>
            <a:gdLst>
              <a:gd name="T0" fmla="*/ 492 w 604"/>
              <a:gd name="T1" fmla="*/ 1480 h 1648"/>
              <a:gd name="T2" fmla="*/ 356 w 604"/>
              <a:gd name="T3" fmla="*/ 1480 h 1648"/>
              <a:gd name="T4" fmla="*/ 356 w 604"/>
              <a:gd name="T5" fmla="*/ 1477 h 1648"/>
              <a:gd name="T6" fmla="*/ 356 w 604"/>
              <a:gd name="T7" fmla="*/ 119 h 1648"/>
              <a:gd name="T8" fmla="*/ 403 w 604"/>
              <a:gd name="T9" fmla="*/ 61 h 1648"/>
              <a:gd name="T10" fmla="*/ 343 w 604"/>
              <a:gd name="T11" fmla="*/ 0 h 1648"/>
              <a:gd name="T12" fmla="*/ 263 w 604"/>
              <a:gd name="T13" fmla="*/ 0 h 1648"/>
              <a:gd name="T14" fmla="*/ 203 w 604"/>
              <a:gd name="T15" fmla="*/ 61 h 1648"/>
              <a:gd name="T16" fmla="*/ 252 w 604"/>
              <a:gd name="T17" fmla="*/ 119 h 1648"/>
              <a:gd name="T18" fmla="*/ 252 w 604"/>
              <a:gd name="T19" fmla="*/ 1477 h 1648"/>
              <a:gd name="T20" fmla="*/ 249 w 604"/>
              <a:gd name="T21" fmla="*/ 1480 h 1648"/>
              <a:gd name="T22" fmla="*/ 112 w 604"/>
              <a:gd name="T23" fmla="*/ 1480 h 1648"/>
              <a:gd name="T24" fmla="*/ 112 w 604"/>
              <a:gd name="T25" fmla="*/ 1564 h 1648"/>
              <a:gd name="T26" fmla="*/ 0 w 604"/>
              <a:gd name="T27" fmla="*/ 1564 h 1648"/>
              <a:gd name="T28" fmla="*/ 0 w 604"/>
              <a:gd name="T29" fmla="*/ 1648 h 1648"/>
              <a:gd name="T30" fmla="*/ 604 w 604"/>
              <a:gd name="T31" fmla="*/ 1648 h 1648"/>
              <a:gd name="T32" fmla="*/ 604 w 604"/>
              <a:gd name="T33" fmla="*/ 1564 h 1648"/>
              <a:gd name="T34" fmla="*/ 492 w 604"/>
              <a:gd name="T35" fmla="*/ 1564 h 1648"/>
              <a:gd name="T36" fmla="*/ 492 w 604"/>
              <a:gd name="T37" fmla="*/ 1480 h 1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04" h="1648">
                <a:moveTo>
                  <a:pt x="492" y="1480"/>
                </a:moveTo>
                <a:cubicBezTo>
                  <a:pt x="356" y="1480"/>
                  <a:pt x="356" y="1480"/>
                  <a:pt x="356" y="1480"/>
                </a:cubicBezTo>
                <a:cubicBezTo>
                  <a:pt x="357" y="1480"/>
                  <a:pt x="356" y="1478"/>
                  <a:pt x="356" y="1477"/>
                </a:cubicBezTo>
                <a:cubicBezTo>
                  <a:pt x="356" y="119"/>
                  <a:pt x="356" y="119"/>
                  <a:pt x="356" y="119"/>
                </a:cubicBezTo>
                <a:cubicBezTo>
                  <a:pt x="384" y="113"/>
                  <a:pt x="403" y="90"/>
                  <a:pt x="403" y="61"/>
                </a:cubicBezTo>
                <a:cubicBezTo>
                  <a:pt x="403" y="27"/>
                  <a:pt x="376" y="0"/>
                  <a:pt x="343" y="0"/>
                </a:cubicBezTo>
                <a:cubicBezTo>
                  <a:pt x="263" y="0"/>
                  <a:pt x="263" y="0"/>
                  <a:pt x="263" y="0"/>
                </a:cubicBezTo>
                <a:cubicBezTo>
                  <a:pt x="229" y="0"/>
                  <a:pt x="203" y="27"/>
                  <a:pt x="203" y="61"/>
                </a:cubicBezTo>
                <a:cubicBezTo>
                  <a:pt x="203" y="90"/>
                  <a:pt x="220" y="113"/>
                  <a:pt x="252" y="119"/>
                </a:cubicBezTo>
                <a:cubicBezTo>
                  <a:pt x="252" y="1477"/>
                  <a:pt x="252" y="1477"/>
                  <a:pt x="252" y="1477"/>
                </a:cubicBezTo>
                <a:cubicBezTo>
                  <a:pt x="252" y="1478"/>
                  <a:pt x="249" y="1480"/>
                  <a:pt x="249" y="1480"/>
                </a:cubicBezTo>
                <a:cubicBezTo>
                  <a:pt x="112" y="1480"/>
                  <a:pt x="112" y="1480"/>
                  <a:pt x="112" y="1480"/>
                </a:cubicBezTo>
                <a:cubicBezTo>
                  <a:pt x="112" y="1564"/>
                  <a:pt x="112" y="1564"/>
                  <a:pt x="112" y="1564"/>
                </a:cubicBezTo>
                <a:cubicBezTo>
                  <a:pt x="0" y="1564"/>
                  <a:pt x="0" y="1564"/>
                  <a:pt x="0" y="1564"/>
                </a:cubicBezTo>
                <a:cubicBezTo>
                  <a:pt x="0" y="1648"/>
                  <a:pt x="0" y="1648"/>
                  <a:pt x="0" y="1648"/>
                </a:cubicBezTo>
                <a:cubicBezTo>
                  <a:pt x="604" y="1648"/>
                  <a:pt x="604" y="1648"/>
                  <a:pt x="604" y="1648"/>
                </a:cubicBezTo>
                <a:cubicBezTo>
                  <a:pt x="604" y="1564"/>
                  <a:pt x="604" y="1564"/>
                  <a:pt x="604" y="1564"/>
                </a:cubicBezTo>
                <a:cubicBezTo>
                  <a:pt x="492" y="1564"/>
                  <a:pt x="492" y="1564"/>
                  <a:pt x="492" y="1564"/>
                </a:cubicBezTo>
                <a:lnTo>
                  <a:pt x="492" y="1480"/>
                </a:lnTo>
                <a:close/>
              </a:path>
            </a:pathLst>
          </a:custGeom>
          <a:solidFill>
            <a:srgbClr val="C1C7D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3" name="Group 63"/>
          <p:cNvGrpSpPr/>
          <p:nvPr/>
        </p:nvGrpSpPr>
        <p:grpSpPr>
          <a:xfrm>
            <a:off x="3458009" y="2323125"/>
            <a:ext cx="1916661" cy="1849801"/>
            <a:chOff x="3488449" y="3134048"/>
            <a:chExt cx="1916661" cy="1849801"/>
          </a:xfrm>
          <a:solidFill>
            <a:srgbClr val="C1C7D0"/>
          </a:solidFill>
        </p:grpSpPr>
        <p:sp>
          <p:nvSpPr>
            <p:cNvPr id="14" name="Freeform 6@|5FFC:0|FBC:0|LFC:16777215|LBC:16777215"/>
            <p:cNvSpPr/>
            <p:nvPr/>
          </p:nvSpPr>
          <p:spPr bwMode="auto">
            <a:xfrm>
              <a:off x="3488449" y="4479611"/>
              <a:ext cx="1916661" cy="504238"/>
            </a:xfrm>
            <a:custGeom>
              <a:avLst/>
              <a:gdLst>
                <a:gd name="T0" fmla="*/ 746 w 746"/>
                <a:gd name="T1" fmla="*/ 0 h 196"/>
                <a:gd name="T2" fmla="*/ 0 w 746"/>
                <a:gd name="T3" fmla="*/ 0 h 196"/>
                <a:gd name="T4" fmla="*/ 197 w 746"/>
                <a:gd name="T5" fmla="*/ 124 h 196"/>
                <a:gd name="T6" fmla="*/ 101 w 746"/>
                <a:gd name="T7" fmla="*/ 124 h 196"/>
                <a:gd name="T8" fmla="*/ 67 w 746"/>
                <a:gd name="T9" fmla="*/ 155 h 196"/>
                <a:gd name="T10" fmla="*/ 67 w 746"/>
                <a:gd name="T11" fmla="*/ 160 h 196"/>
                <a:gd name="T12" fmla="*/ 101 w 746"/>
                <a:gd name="T13" fmla="*/ 196 h 196"/>
                <a:gd name="T14" fmla="*/ 633 w 746"/>
                <a:gd name="T15" fmla="*/ 196 h 196"/>
                <a:gd name="T16" fmla="*/ 667 w 746"/>
                <a:gd name="T17" fmla="*/ 160 h 196"/>
                <a:gd name="T18" fmla="*/ 667 w 746"/>
                <a:gd name="T19" fmla="*/ 155 h 196"/>
                <a:gd name="T20" fmla="*/ 633 w 746"/>
                <a:gd name="T21" fmla="*/ 124 h 196"/>
                <a:gd name="T22" fmla="*/ 549 w 746"/>
                <a:gd name="T23" fmla="*/ 124 h 196"/>
                <a:gd name="T24" fmla="*/ 746 w 746"/>
                <a:gd name="T25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46" h="196">
                  <a:moveTo>
                    <a:pt x="74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52"/>
                    <a:pt x="83" y="100"/>
                    <a:pt x="197" y="124"/>
                  </a:cubicBezTo>
                  <a:cubicBezTo>
                    <a:pt x="101" y="124"/>
                    <a:pt x="101" y="124"/>
                    <a:pt x="101" y="124"/>
                  </a:cubicBezTo>
                  <a:cubicBezTo>
                    <a:pt x="83" y="124"/>
                    <a:pt x="67" y="137"/>
                    <a:pt x="67" y="155"/>
                  </a:cubicBezTo>
                  <a:cubicBezTo>
                    <a:pt x="67" y="160"/>
                    <a:pt x="67" y="160"/>
                    <a:pt x="67" y="160"/>
                  </a:cubicBezTo>
                  <a:cubicBezTo>
                    <a:pt x="67" y="178"/>
                    <a:pt x="83" y="196"/>
                    <a:pt x="101" y="196"/>
                  </a:cubicBezTo>
                  <a:cubicBezTo>
                    <a:pt x="633" y="196"/>
                    <a:pt x="633" y="196"/>
                    <a:pt x="633" y="196"/>
                  </a:cubicBezTo>
                  <a:cubicBezTo>
                    <a:pt x="652" y="196"/>
                    <a:pt x="667" y="178"/>
                    <a:pt x="667" y="160"/>
                  </a:cubicBezTo>
                  <a:cubicBezTo>
                    <a:pt x="667" y="155"/>
                    <a:pt x="667" y="155"/>
                    <a:pt x="667" y="155"/>
                  </a:cubicBezTo>
                  <a:cubicBezTo>
                    <a:pt x="667" y="137"/>
                    <a:pt x="652" y="124"/>
                    <a:pt x="633" y="124"/>
                  </a:cubicBezTo>
                  <a:cubicBezTo>
                    <a:pt x="549" y="124"/>
                    <a:pt x="549" y="124"/>
                    <a:pt x="549" y="124"/>
                  </a:cubicBezTo>
                  <a:cubicBezTo>
                    <a:pt x="663" y="100"/>
                    <a:pt x="742" y="52"/>
                    <a:pt x="7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7@|5FFC:0|FBC:0|LFC:16777215|LBC:16777215"/>
            <p:cNvSpPr/>
            <p:nvPr/>
          </p:nvSpPr>
          <p:spPr bwMode="auto">
            <a:xfrm>
              <a:off x="3670922" y="3134048"/>
              <a:ext cx="1518285" cy="1387351"/>
            </a:xfrm>
            <a:custGeom>
              <a:avLst/>
              <a:gdLst>
                <a:gd name="T0" fmla="*/ 26 w 1090"/>
                <a:gd name="T1" fmla="*/ 996 h 996"/>
                <a:gd name="T2" fmla="*/ 0 w 1090"/>
                <a:gd name="T3" fmla="*/ 981 h 996"/>
                <a:gd name="T4" fmla="*/ 562 w 1090"/>
                <a:gd name="T5" fmla="*/ 0 h 996"/>
                <a:gd name="T6" fmla="*/ 1090 w 1090"/>
                <a:gd name="T7" fmla="*/ 981 h 996"/>
                <a:gd name="T8" fmla="*/ 1062 w 1090"/>
                <a:gd name="T9" fmla="*/ 996 h 996"/>
                <a:gd name="T10" fmla="*/ 562 w 1090"/>
                <a:gd name="T11" fmla="*/ 63 h 996"/>
                <a:gd name="T12" fmla="*/ 26 w 1090"/>
                <a:gd name="T13" fmla="*/ 996 h 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0" h="996">
                  <a:moveTo>
                    <a:pt x="26" y="996"/>
                  </a:moveTo>
                  <a:lnTo>
                    <a:pt x="0" y="981"/>
                  </a:lnTo>
                  <a:lnTo>
                    <a:pt x="562" y="0"/>
                  </a:lnTo>
                  <a:lnTo>
                    <a:pt x="1090" y="981"/>
                  </a:lnTo>
                  <a:lnTo>
                    <a:pt x="1062" y="996"/>
                  </a:lnTo>
                  <a:lnTo>
                    <a:pt x="562" y="63"/>
                  </a:lnTo>
                  <a:lnTo>
                    <a:pt x="26" y="9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64"/>
          <p:cNvGrpSpPr/>
          <p:nvPr/>
        </p:nvGrpSpPr>
        <p:grpSpPr>
          <a:xfrm>
            <a:off x="6812084" y="2328697"/>
            <a:ext cx="1916661" cy="1844229"/>
            <a:chOff x="6786889" y="2604738"/>
            <a:chExt cx="1916661" cy="1844229"/>
          </a:xfrm>
          <a:solidFill>
            <a:srgbClr val="C1C7D0"/>
          </a:solidFill>
        </p:grpSpPr>
        <p:sp>
          <p:nvSpPr>
            <p:cNvPr id="17" name="Freeform 8@|5FFC:0|FBC:0|LFC:16777215|LBC:16777215"/>
            <p:cNvSpPr/>
            <p:nvPr/>
          </p:nvSpPr>
          <p:spPr bwMode="auto">
            <a:xfrm>
              <a:off x="6786889" y="3955872"/>
              <a:ext cx="1916661" cy="493095"/>
            </a:xfrm>
            <a:custGeom>
              <a:avLst/>
              <a:gdLst>
                <a:gd name="T0" fmla="*/ 746 w 746"/>
                <a:gd name="T1" fmla="*/ 0 h 192"/>
                <a:gd name="T2" fmla="*/ 0 w 746"/>
                <a:gd name="T3" fmla="*/ 0 h 192"/>
                <a:gd name="T4" fmla="*/ 197 w 746"/>
                <a:gd name="T5" fmla="*/ 120 h 192"/>
                <a:gd name="T6" fmla="*/ 101 w 746"/>
                <a:gd name="T7" fmla="*/ 120 h 192"/>
                <a:gd name="T8" fmla="*/ 71 w 746"/>
                <a:gd name="T9" fmla="*/ 154 h 192"/>
                <a:gd name="T10" fmla="*/ 71 w 746"/>
                <a:gd name="T11" fmla="*/ 158 h 192"/>
                <a:gd name="T12" fmla="*/ 101 w 746"/>
                <a:gd name="T13" fmla="*/ 192 h 192"/>
                <a:gd name="T14" fmla="*/ 633 w 746"/>
                <a:gd name="T15" fmla="*/ 192 h 192"/>
                <a:gd name="T16" fmla="*/ 667 w 746"/>
                <a:gd name="T17" fmla="*/ 158 h 192"/>
                <a:gd name="T18" fmla="*/ 667 w 746"/>
                <a:gd name="T19" fmla="*/ 154 h 192"/>
                <a:gd name="T20" fmla="*/ 633 w 746"/>
                <a:gd name="T21" fmla="*/ 120 h 192"/>
                <a:gd name="T22" fmla="*/ 548 w 746"/>
                <a:gd name="T23" fmla="*/ 120 h 192"/>
                <a:gd name="T24" fmla="*/ 746 w 746"/>
                <a:gd name="T25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46" h="192">
                  <a:moveTo>
                    <a:pt x="74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52"/>
                    <a:pt x="83" y="96"/>
                    <a:pt x="197" y="120"/>
                  </a:cubicBezTo>
                  <a:cubicBezTo>
                    <a:pt x="101" y="120"/>
                    <a:pt x="101" y="120"/>
                    <a:pt x="101" y="120"/>
                  </a:cubicBezTo>
                  <a:cubicBezTo>
                    <a:pt x="83" y="120"/>
                    <a:pt x="71" y="135"/>
                    <a:pt x="71" y="154"/>
                  </a:cubicBezTo>
                  <a:cubicBezTo>
                    <a:pt x="71" y="158"/>
                    <a:pt x="71" y="158"/>
                    <a:pt x="71" y="158"/>
                  </a:cubicBezTo>
                  <a:cubicBezTo>
                    <a:pt x="71" y="176"/>
                    <a:pt x="83" y="192"/>
                    <a:pt x="101" y="192"/>
                  </a:cubicBezTo>
                  <a:cubicBezTo>
                    <a:pt x="633" y="192"/>
                    <a:pt x="633" y="192"/>
                    <a:pt x="633" y="192"/>
                  </a:cubicBezTo>
                  <a:cubicBezTo>
                    <a:pt x="652" y="192"/>
                    <a:pt x="667" y="176"/>
                    <a:pt x="667" y="158"/>
                  </a:cubicBezTo>
                  <a:cubicBezTo>
                    <a:pt x="667" y="154"/>
                    <a:pt x="667" y="154"/>
                    <a:pt x="667" y="154"/>
                  </a:cubicBezTo>
                  <a:cubicBezTo>
                    <a:pt x="667" y="135"/>
                    <a:pt x="652" y="120"/>
                    <a:pt x="633" y="120"/>
                  </a:cubicBezTo>
                  <a:cubicBezTo>
                    <a:pt x="548" y="120"/>
                    <a:pt x="548" y="120"/>
                    <a:pt x="548" y="120"/>
                  </a:cubicBezTo>
                  <a:cubicBezTo>
                    <a:pt x="663" y="96"/>
                    <a:pt x="742" y="52"/>
                    <a:pt x="7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9@|5FFC:0|FBC:0|LFC:16777215|LBC:16777215"/>
            <p:cNvSpPr/>
            <p:nvPr/>
          </p:nvSpPr>
          <p:spPr bwMode="auto">
            <a:xfrm>
              <a:off x="6966576" y="2604738"/>
              <a:ext cx="1521071" cy="1387351"/>
            </a:xfrm>
            <a:custGeom>
              <a:avLst/>
              <a:gdLst>
                <a:gd name="T0" fmla="*/ 28 w 1092"/>
                <a:gd name="T1" fmla="*/ 996 h 996"/>
                <a:gd name="T2" fmla="*/ 0 w 1092"/>
                <a:gd name="T3" fmla="*/ 981 h 996"/>
                <a:gd name="T4" fmla="*/ 565 w 1092"/>
                <a:gd name="T5" fmla="*/ 0 h 996"/>
                <a:gd name="T6" fmla="*/ 1092 w 1092"/>
                <a:gd name="T7" fmla="*/ 981 h 996"/>
                <a:gd name="T8" fmla="*/ 1064 w 1092"/>
                <a:gd name="T9" fmla="*/ 996 h 996"/>
                <a:gd name="T10" fmla="*/ 565 w 1092"/>
                <a:gd name="T11" fmla="*/ 63 h 996"/>
                <a:gd name="T12" fmla="*/ 28 w 1092"/>
                <a:gd name="T13" fmla="*/ 996 h 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2" h="996">
                  <a:moveTo>
                    <a:pt x="28" y="996"/>
                  </a:moveTo>
                  <a:lnTo>
                    <a:pt x="0" y="981"/>
                  </a:lnTo>
                  <a:lnTo>
                    <a:pt x="565" y="0"/>
                  </a:lnTo>
                  <a:lnTo>
                    <a:pt x="1092" y="981"/>
                  </a:lnTo>
                  <a:lnTo>
                    <a:pt x="1064" y="996"/>
                  </a:lnTo>
                  <a:lnTo>
                    <a:pt x="565" y="63"/>
                  </a:lnTo>
                  <a:lnTo>
                    <a:pt x="28" y="9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9" name="Freeform 10"/>
          <p:cNvSpPr/>
          <p:nvPr/>
        </p:nvSpPr>
        <p:spPr bwMode="auto">
          <a:xfrm rot="536992">
            <a:off x="4319081" y="1928929"/>
            <a:ext cx="3577024" cy="799537"/>
          </a:xfrm>
          <a:custGeom>
            <a:avLst/>
            <a:gdLst>
              <a:gd name="T0" fmla="*/ 1339 w 1392"/>
              <a:gd name="T1" fmla="*/ 0 h 311"/>
              <a:gd name="T2" fmla="*/ 1288 w 1392"/>
              <a:gd name="T3" fmla="*/ 41 h 311"/>
              <a:gd name="T4" fmla="*/ 94 w 1392"/>
              <a:gd name="T5" fmla="*/ 228 h 311"/>
              <a:gd name="T6" fmla="*/ 52 w 1392"/>
              <a:gd name="T7" fmla="*/ 206 h 311"/>
              <a:gd name="T8" fmla="*/ 0 w 1392"/>
              <a:gd name="T9" fmla="*/ 259 h 311"/>
              <a:gd name="T10" fmla="*/ 52 w 1392"/>
              <a:gd name="T11" fmla="*/ 311 h 311"/>
              <a:gd name="T12" fmla="*/ 101 w 1392"/>
              <a:gd name="T13" fmla="*/ 276 h 311"/>
              <a:gd name="T14" fmla="*/ 1301 w 1392"/>
              <a:gd name="T15" fmla="*/ 89 h 311"/>
              <a:gd name="T16" fmla="*/ 1339 w 1392"/>
              <a:gd name="T17" fmla="*/ 105 h 311"/>
              <a:gd name="T18" fmla="*/ 1392 w 1392"/>
              <a:gd name="T19" fmla="*/ 53 h 311"/>
              <a:gd name="T20" fmla="*/ 1339 w 1392"/>
              <a:gd name="T21" fmla="*/ 0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92" h="311">
                <a:moveTo>
                  <a:pt x="1339" y="0"/>
                </a:moveTo>
                <a:cubicBezTo>
                  <a:pt x="1315" y="0"/>
                  <a:pt x="1294" y="18"/>
                  <a:pt x="1288" y="41"/>
                </a:cubicBezTo>
                <a:cubicBezTo>
                  <a:pt x="94" y="228"/>
                  <a:pt x="94" y="228"/>
                  <a:pt x="94" y="228"/>
                </a:cubicBezTo>
                <a:cubicBezTo>
                  <a:pt x="84" y="215"/>
                  <a:pt x="69" y="206"/>
                  <a:pt x="52" y="206"/>
                </a:cubicBezTo>
                <a:cubicBezTo>
                  <a:pt x="23" y="206"/>
                  <a:pt x="0" y="230"/>
                  <a:pt x="0" y="259"/>
                </a:cubicBezTo>
                <a:cubicBezTo>
                  <a:pt x="0" y="288"/>
                  <a:pt x="23" y="311"/>
                  <a:pt x="52" y="311"/>
                </a:cubicBezTo>
                <a:cubicBezTo>
                  <a:pt x="75" y="311"/>
                  <a:pt x="94" y="296"/>
                  <a:pt x="101" y="276"/>
                </a:cubicBezTo>
                <a:cubicBezTo>
                  <a:pt x="1301" y="89"/>
                  <a:pt x="1301" y="89"/>
                  <a:pt x="1301" y="89"/>
                </a:cubicBezTo>
                <a:cubicBezTo>
                  <a:pt x="1311" y="99"/>
                  <a:pt x="1324" y="105"/>
                  <a:pt x="1339" y="105"/>
                </a:cubicBezTo>
                <a:cubicBezTo>
                  <a:pt x="1368" y="105"/>
                  <a:pt x="1392" y="82"/>
                  <a:pt x="1392" y="53"/>
                </a:cubicBezTo>
                <a:cubicBezTo>
                  <a:pt x="1392" y="24"/>
                  <a:pt x="1368" y="0"/>
                  <a:pt x="1339" y="0"/>
                </a:cubicBezTo>
                <a:close/>
              </a:path>
            </a:pathLst>
          </a:custGeom>
          <a:solidFill>
            <a:srgbClr val="C1C7D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71"/>
          <p:cNvSpPr txBox="1"/>
          <p:nvPr/>
        </p:nvSpPr>
        <p:spPr>
          <a:xfrm>
            <a:off x="964392" y="3076575"/>
            <a:ext cx="15696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5400" b="1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  <a:r>
              <a:rPr kumimoji="0" lang="id-ID" sz="5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0%</a:t>
            </a:r>
          </a:p>
        </p:txBody>
      </p:sp>
      <p:sp>
        <p:nvSpPr>
          <p:cNvPr id="21" name="TextBox 74"/>
          <p:cNvSpPr txBox="1"/>
          <p:nvPr/>
        </p:nvSpPr>
        <p:spPr>
          <a:xfrm>
            <a:off x="9011985" y="3016800"/>
            <a:ext cx="15696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5400" b="1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  <a:r>
              <a:rPr kumimoji="0" lang="id-ID" sz="5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0%</a:t>
            </a:r>
          </a:p>
        </p:txBody>
      </p:sp>
      <p:sp>
        <p:nvSpPr>
          <p:cNvPr id="22" name="TextBox 13"/>
          <p:cNvSpPr txBox="1"/>
          <p:nvPr/>
        </p:nvSpPr>
        <p:spPr>
          <a:xfrm>
            <a:off x="1095168" y="2169236"/>
            <a:ext cx="1952995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1095168" y="2555926"/>
            <a:ext cx="2333999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9033085" y="2166722"/>
            <a:ext cx="1952995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9033085" y="2555926"/>
            <a:ext cx="2333999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2000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5"/>
          <p:cNvSpPr txBox="1">
            <a:spLocks noChangeArrowheads="1"/>
          </p:cNvSpPr>
          <p:nvPr/>
        </p:nvSpPr>
        <p:spPr bwMode="auto">
          <a:xfrm>
            <a:off x="618490" y="402735"/>
            <a:ext cx="18311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grpSp>
        <p:nvGrpSpPr>
          <p:cNvPr id="8" name="组合 9"/>
          <p:cNvGrpSpPr/>
          <p:nvPr/>
        </p:nvGrpSpPr>
        <p:grpSpPr bwMode="auto">
          <a:xfrm>
            <a:off x="270031" y="198227"/>
            <a:ext cx="403849" cy="678922"/>
            <a:chOff x="1929096" y="1910433"/>
            <a:chExt cx="1918409" cy="3227624"/>
          </a:xfrm>
          <a:solidFill>
            <a:srgbClr val="DCC075"/>
          </a:solidFill>
        </p:grpSpPr>
        <p:cxnSp>
          <p:nvCxnSpPr>
            <p:cNvPr id="9" name="直接连接符 8"/>
            <p:cNvCxnSpPr/>
            <p:nvPr/>
          </p:nvCxnSpPr>
          <p:spPr>
            <a:xfrm flipH="1">
              <a:off x="1929096" y="2643416"/>
              <a:ext cx="1918409" cy="2494641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11"/>
            <p:cNvSpPr/>
            <p:nvPr/>
          </p:nvSpPr>
          <p:spPr bwMode="auto">
            <a:xfrm>
              <a:off x="2163193" y="1910433"/>
              <a:ext cx="1378292" cy="2370850"/>
            </a:xfrm>
            <a:custGeom>
              <a:avLst/>
              <a:gdLst>
                <a:gd name="T0" fmla="*/ 0 w 1378292"/>
                <a:gd name="T1" fmla="*/ 1836735 h 2370850"/>
                <a:gd name="T2" fmla="*/ 537074 w 1378292"/>
                <a:gd name="T3" fmla="*/ 2008836 h 2370850"/>
                <a:gd name="T4" fmla="*/ 711400 w 1378292"/>
                <a:gd name="T5" fmla="*/ 1987323 h 2370850"/>
                <a:gd name="T6" fmla="*/ 736138 w 1378292"/>
                <a:gd name="T7" fmla="*/ 1978102 h 2370850"/>
                <a:gd name="T8" fmla="*/ 434742 w 1378292"/>
                <a:gd name="T9" fmla="*/ 2370850 h 2370850"/>
                <a:gd name="T10" fmla="*/ 402527 w 1378292"/>
                <a:gd name="T11" fmla="*/ 2369451 h 2370850"/>
                <a:gd name="T12" fmla="*/ 0 w 1378292"/>
                <a:gd name="T13" fmla="*/ 2259569 h 2370850"/>
                <a:gd name="T14" fmla="*/ 0 w 1378292"/>
                <a:gd name="T15" fmla="*/ 1836735 h 2370850"/>
                <a:gd name="T16" fmla="*/ 645379 w 1378292"/>
                <a:gd name="T17" fmla="*/ 0 h 2370850"/>
                <a:gd name="T18" fmla="*/ 1175035 w 1378292"/>
                <a:gd name="T19" fmla="*/ 150589 h 2370850"/>
                <a:gd name="T20" fmla="*/ 1378292 w 1378292"/>
                <a:gd name="T21" fmla="*/ 568231 h 2370850"/>
                <a:gd name="T22" fmla="*/ 921334 w 1378292"/>
                <a:gd name="T23" fmla="*/ 1134978 h 2370850"/>
                <a:gd name="T24" fmla="*/ 921334 w 1378292"/>
                <a:gd name="T25" fmla="*/ 1142396 h 2370850"/>
                <a:gd name="T26" fmla="*/ 1227611 w 1378292"/>
                <a:gd name="T27" fmla="*/ 1251303 h 2370850"/>
                <a:gd name="T28" fmla="*/ 1267575 w 1378292"/>
                <a:gd name="T29" fmla="*/ 1285588 h 2370850"/>
                <a:gd name="T30" fmla="*/ 958980 w 1378292"/>
                <a:gd name="T31" fmla="*/ 1687717 h 2370850"/>
                <a:gd name="T32" fmla="*/ 959909 w 1378292"/>
                <a:gd name="T33" fmla="*/ 1677986 h 2370850"/>
                <a:gd name="T34" fmla="*/ 824156 w 1378292"/>
                <a:gd name="T35" fmla="*/ 1428736 h 2370850"/>
                <a:gd name="T36" fmla="*/ 443605 w 1378292"/>
                <a:gd name="T37" fmla="*/ 1342686 h 2370850"/>
                <a:gd name="T38" fmla="*/ 238864 w 1378292"/>
                <a:gd name="T39" fmla="*/ 1342686 h 2370850"/>
                <a:gd name="T40" fmla="*/ 238864 w 1378292"/>
                <a:gd name="T41" fmla="*/ 973262 h 2370850"/>
                <a:gd name="T42" fmla="*/ 427285 w 1378292"/>
                <a:gd name="T43" fmla="*/ 973262 h 2370850"/>
                <a:gd name="T44" fmla="*/ 890178 w 1378292"/>
                <a:gd name="T45" fmla="*/ 661700 h 2370850"/>
                <a:gd name="T46" fmla="*/ 535590 w 1378292"/>
                <a:gd name="T47" fmla="*/ 367941 h 2370850"/>
                <a:gd name="T48" fmla="*/ 86050 w 1378292"/>
                <a:gd name="T49" fmla="*/ 519271 h 2370850"/>
                <a:gd name="T50" fmla="*/ 86050 w 1378292"/>
                <a:gd name="T51" fmla="*/ 123142 h 2370850"/>
                <a:gd name="T52" fmla="*/ 645379 w 1378292"/>
                <a:gd name="T53" fmla="*/ 0 h 2370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78292" h="2370850">
                  <a:moveTo>
                    <a:pt x="0" y="1836735"/>
                  </a:moveTo>
                  <a:cubicBezTo>
                    <a:pt x="153308" y="1951469"/>
                    <a:pt x="332333" y="2008836"/>
                    <a:pt x="537074" y="2008836"/>
                  </a:cubicBezTo>
                  <a:cubicBezTo>
                    <a:pt x="601859" y="2008836"/>
                    <a:pt x="659968" y="2001665"/>
                    <a:pt x="711400" y="1987323"/>
                  </a:cubicBezTo>
                  <a:lnTo>
                    <a:pt x="736138" y="1978102"/>
                  </a:lnTo>
                  <a:lnTo>
                    <a:pt x="434742" y="2370850"/>
                  </a:lnTo>
                  <a:lnTo>
                    <a:pt x="402527" y="2369451"/>
                  </a:lnTo>
                  <a:cubicBezTo>
                    <a:pt x="242481" y="2354800"/>
                    <a:pt x="108305" y="2318173"/>
                    <a:pt x="0" y="2259569"/>
                  </a:cubicBezTo>
                  <a:lnTo>
                    <a:pt x="0" y="1836735"/>
                  </a:lnTo>
                  <a:close/>
                  <a:moveTo>
                    <a:pt x="645379" y="0"/>
                  </a:moveTo>
                  <a:cubicBezTo>
                    <a:pt x="862978" y="0"/>
                    <a:pt x="1039530" y="50197"/>
                    <a:pt x="1175035" y="150589"/>
                  </a:cubicBezTo>
                  <a:cubicBezTo>
                    <a:pt x="1310540" y="250981"/>
                    <a:pt x="1378292" y="390195"/>
                    <a:pt x="1378292" y="568231"/>
                  </a:cubicBezTo>
                  <a:cubicBezTo>
                    <a:pt x="1378292" y="868913"/>
                    <a:pt x="1225973" y="1057829"/>
                    <a:pt x="921334" y="1134978"/>
                  </a:cubicBezTo>
                  <a:lnTo>
                    <a:pt x="921334" y="1142396"/>
                  </a:lnTo>
                  <a:cubicBezTo>
                    <a:pt x="1041508" y="1155748"/>
                    <a:pt x="1143601" y="1192051"/>
                    <a:pt x="1227611" y="1251303"/>
                  </a:cubicBezTo>
                  <a:lnTo>
                    <a:pt x="1267575" y="1285588"/>
                  </a:lnTo>
                  <a:lnTo>
                    <a:pt x="958980" y="1687717"/>
                  </a:lnTo>
                  <a:lnTo>
                    <a:pt x="959909" y="1677986"/>
                  </a:lnTo>
                  <a:cubicBezTo>
                    <a:pt x="959909" y="1569187"/>
                    <a:pt x="914658" y="1486103"/>
                    <a:pt x="824156" y="1428736"/>
                  </a:cubicBezTo>
                  <a:cubicBezTo>
                    <a:pt x="733655" y="1371369"/>
                    <a:pt x="606805" y="1342686"/>
                    <a:pt x="443605" y="1342686"/>
                  </a:cubicBezTo>
                  <a:lnTo>
                    <a:pt x="238864" y="1342686"/>
                  </a:lnTo>
                  <a:lnTo>
                    <a:pt x="238864" y="973262"/>
                  </a:lnTo>
                  <a:lnTo>
                    <a:pt x="427285" y="973262"/>
                  </a:lnTo>
                  <a:cubicBezTo>
                    <a:pt x="735880" y="973262"/>
                    <a:pt x="890178" y="869408"/>
                    <a:pt x="890178" y="661700"/>
                  </a:cubicBezTo>
                  <a:cubicBezTo>
                    <a:pt x="890178" y="465860"/>
                    <a:pt x="771982" y="367941"/>
                    <a:pt x="535590" y="367941"/>
                  </a:cubicBezTo>
                  <a:cubicBezTo>
                    <a:pt x="381293" y="367941"/>
                    <a:pt x="231446" y="418384"/>
                    <a:pt x="86050" y="519271"/>
                  </a:cubicBezTo>
                  <a:lnTo>
                    <a:pt x="86050" y="123142"/>
                  </a:lnTo>
                  <a:cubicBezTo>
                    <a:pt x="244304" y="41047"/>
                    <a:pt x="430747" y="0"/>
                    <a:pt x="64537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" name="Freeform 5@|5FFC:16777215|FBC:16777215|LFC:10921638|LBC:16777215"/>
          <p:cNvSpPr/>
          <p:nvPr/>
        </p:nvSpPr>
        <p:spPr bwMode="auto">
          <a:xfrm rot="16200000">
            <a:off x="5096321" y="1894844"/>
            <a:ext cx="1935434" cy="3799287"/>
          </a:xfrm>
          <a:custGeom>
            <a:avLst/>
            <a:gdLst>
              <a:gd name="T0" fmla="*/ 0 w 1594"/>
              <a:gd name="T1" fmla="*/ 3017 h 3017"/>
              <a:gd name="T2" fmla="*/ 1594 w 1594"/>
              <a:gd name="T3" fmla="*/ 1509 h 3017"/>
              <a:gd name="T4" fmla="*/ 0 w 1594"/>
              <a:gd name="T5" fmla="*/ 0 h 30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94" h="3017">
                <a:moveTo>
                  <a:pt x="0" y="3017"/>
                </a:moveTo>
                <a:cubicBezTo>
                  <a:pt x="880" y="3017"/>
                  <a:pt x="1594" y="2342"/>
                  <a:pt x="1594" y="1509"/>
                </a:cubicBezTo>
                <a:cubicBezTo>
                  <a:pt x="1594" y="676"/>
                  <a:pt x="880" y="0"/>
                  <a:pt x="0" y="0"/>
                </a:cubicBezTo>
              </a:path>
            </a:pathLst>
          </a:custGeom>
          <a:noFill/>
          <a:ln w="12700" cap="flat">
            <a:solidFill>
              <a:schemeClr val="bg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Oval 2@|1FFC:16777215|FBC:16777215|LFC:14657585|LBC:16777215"/>
          <p:cNvSpPr/>
          <p:nvPr/>
        </p:nvSpPr>
        <p:spPr>
          <a:xfrm>
            <a:off x="5847783" y="2602038"/>
            <a:ext cx="401804" cy="404326"/>
          </a:xfrm>
          <a:prstGeom prst="ellipse">
            <a:avLst/>
          </a:prstGeom>
          <a:solidFill>
            <a:sysClr val="window" lastClr="FFFFFF"/>
          </a:solidFill>
          <a:ln w="76200" cap="flat" cmpd="sng" algn="ctr">
            <a:solidFill>
              <a:srgbClr val="DCC075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735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Oval 3@|1FFC:16777215|FBC:16777215|LFC:1554685|LBC:16777215"/>
          <p:cNvSpPr/>
          <p:nvPr/>
        </p:nvSpPr>
        <p:spPr>
          <a:xfrm>
            <a:off x="7365310" y="3327150"/>
            <a:ext cx="401804" cy="404326"/>
          </a:xfrm>
          <a:prstGeom prst="ellipse">
            <a:avLst/>
          </a:prstGeom>
          <a:solidFill>
            <a:sysClr val="window" lastClr="FFFFFF"/>
          </a:solidFill>
          <a:ln w="76200" cap="flat" cmpd="sng" algn="ctr">
            <a:solidFill>
              <a:srgbClr val="DCC075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735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Oval 4@|1FFC:16777215|FBC:16777215|LFC:4308095|LBC:16777215"/>
          <p:cNvSpPr/>
          <p:nvPr/>
        </p:nvSpPr>
        <p:spPr>
          <a:xfrm>
            <a:off x="3963493" y="4608772"/>
            <a:ext cx="401804" cy="404326"/>
          </a:xfrm>
          <a:prstGeom prst="ellipse">
            <a:avLst/>
          </a:prstGeom>
          <a:solidFill>
            <a:srgbClr val="F5F5F5"/>
          </a:solidFill>
          <a:ln w="76200" cap="flat" cmpd="sng" algn="ctr">
            <a:solidFill>
              <a:srgbClr val="DCC075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735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Oval 5@|1FFC:16777215|FBC:16777215|LFC:4308095|LBC:16777215"/>
          <p:cNvSpPr/>
          <p:nvPr/>
        </p:nvSpPr>
        <p:spPr>
          <a:xfrm>
            <a:off x="7762780" y="4608772"/>
            <a:ext cx="401804" cy="404326"/>
          </a:xfrm>
          <a:prstGeom prst="ellipse">
            <a:avLst/>
          </a:prstGeom>
          <a:solidFill>
            <a:sysClr val="window" lastClr="FFFFFF"/>
          </a:solidFill>
          <a:ln w="76200" cap="flat" cmpd="sng" algn="ctr">
            <a:solidFill>
              <a:srgbClr val="DCC075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735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Oval 6@|1FFC:16777215|FBC:16777215|LFC:1554685|LBC:16777215"/>
          <p:cNvSpPr/>
          <p:nvPr/>
        </p:nvSpPr>
        <p:spPr>
          <a:xfrm>
            <a:off x="4365297" y="3327150"/>
            <a:ext cx="401804" cy="404326"/>
          </a:xfrm>
          <a:prstGeom prst="ellipse">
            <a:avLst/>
          </a:prstGeom>
          <a:solidFill>
            <a:sysClr val="window" lastClr="FFFFFF"/>
          </a:solidFill>
          <a:ln w="76200" cap="flat" cmpd="sng" algn="ctr">
            <a:solidFill>
              <a:srgbClr val="DCC075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735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6" name="Straight Connector 74@|9FFC:0|FBC:0|LFC:9868950|LBC:16777215"/>
          <p:cNvCxnSpPr/>
          <p:nvPr/>
        </p:nvCxnSpPr>
        <p:spPr>
          <a:xfrm flipH="1" flipV="1">
            <a:off x="3440743" y="4460205"/>
            <a:ext cx="390934" cy="265951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olid"/>
            <a:miter lim="800000"/>
            <a:headEnd type="oval" w="sm" len="sm"/>
            <a:tailEnd type="none"/>
          </a:ln>
          <a:effectLst/>
        </p:spPr>
      </p:cxnSp>
      <p:cxnSp>
        <p:nvCxnSpPr>
          <p:cNvPr id="17" name="Straight Connector 75@|9FFC:0|FBC:0|LFC:9868950|LBC:16777215"/>
          <p:cNvCxnSpPr/>
          <p:nvPr/>
        </p:nvCxnSpPr>
        <p:spPr>
          <a:xfrm flipH="1">
            <a:off x="2833920" y="4460205"/>
            <a:ext cx="602557" cy="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olid"/>
            <a:miter lim="800000"/>
            <a:headEnd type="none"/>
            <a:tailEnd type="oval" w="sm" len="sm"/>
          </a:ln>
          <a:effectLst/>
        </p:spPr>
      </p:cxnSp>
      <p:cxnSp>
        <p:nvCxnSpPr>
          <p:cNvPr id="18" name="Straight Connector 77@|9FFC:0|FBC:0|LFC:9868950|LBC:16777215"/>
          <p:cNvCxnSpPr/>
          <p:nvPr/>
        </p:nvCxnSpPr>
        <p:spPr>
          <a:xfrm flipH="1" flipV="1">
            <a:off x="3859218" y="3120218"/>
            <a:ext cx="390934" cy="265951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olid"/>
            <a:miter lim="800000"/>
            <a:headEnd type="oval" w="sm" len="sm"/>
            <a:tailEnd type="none"/>
          </a:ln>
          <a:effectLst/>
        </p:spPr>
      </p:cxnSp>
      <p:cxnSp>
        <p:nvCxnSpPr>
          <p:cNvPr id="19" name="Straight Connector 78@|9FFC:0|FBC:0|LFC:9868950|LBC:16777215"/>
          <p:cNvCxnSpPr/>
          <p:nvPr/>
        </p:nvCxnSpPr>
        <p:spPr>
          <a:xfrm flipH="1">
            <a:off x="3252395" y="3120218"/>
            <a:ext cx="602557" cy="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olid"/>
            <a:miter lim="800000"/>
            <a:headEnd type="none"/>
            <a:tailEnd type="oval" w="sm" len="sm"/>
          </a:ln>
          <a:effectLst/>
        </p:spPr>
      </p:cxnSp>
      <p:cxnSp>
        <p:nvCxnSpPr>
          <p:cNvPr id="20" name="Straight Connector 80@|9FFC:0|FBC:0|LFC:9868950|LBC:16777215"/>
          <p:cNvCxnSpPr/>
          <p:nvPr/>
        </p:nvCxnSpPr>
        <p:spPr>
          <a:xfrm flipV="1">
            <a:off x="7866329" y="3120218"/>
            <a:ext cx="390934" cy="265951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olid"/>
            <a:miter lim="800000"/>
            <a:headEnd type="oval" w="sm" len="sm"/>
            <a:tailEnd type="none"/>
          </a:ln>
          <a:effectLst/>
        </p:spPr>
      </p:cxnSp>
      <p:cxnSp>
        <p:nvCxnSpPr>
          <p:cNvPr id="21" name="Straight Connector 81@|9FFC:0|FBC:0|LFC:9868950|LBC:16777215"/>
          <p:cNvCxnSpPr/>
          <p:nvPr/>
        </p:nvCxnSpPr>
        <p:spPr>
          <a:xfrm>
            <a:off x="8261529" y="3120218"/>
            <a:ext cx="602557" cy="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olid"/>
            <a:miter lim="800000"/>
            <a:headEnd type="none"/>
            <a:tailEnd type="oval" w="sm" len="sm"/>
          </a:ln>
          <a:effectLst/>
        </p:spPr>
      </p:cxnSp>
      <p:cxnSp>
        <p:nvCxnSpPr>
          <p:cNvPr id="22" name="Straight Connector 83@|9FFC:0|FBC:0|LFC:9868950|LBC:16777215"/>
          <p:cNvCxnSpPr/>
          <p:nvPr/>
        </p:nvCxnSpPr>
        <p:spPr>
          <a:xfrm flipV="1">
            <a:off x="8280420" y="4460205"/>
            <a:ext cx="390934" cy="265951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olid"/>
            <a:miter lim="800000"/>
            <a:headEnd type="oval" w="sm" len="sm"/>
            <a:tailEnd type="none"/>
          </a:ln>
          <a:effectLst/>
        </p:spPr>
      </p:cxnSp>
      <p:cxnSp>
        <p:nvCxnSpPr>
          <p:cNvPr id="23" name="Straight Connector 84@|9FFC:0|FBC:0|LFC:9868950|LBC:16777215"/>
          <p:cNvCxnSpPr/>
          <p:nvPr/>
        </p:nvCxnSpPr>
        <p:spPr>
          <a:xfrm>
            <a:off x="8675620" y="4460205"/>
            <a:ext cx="602557" cy="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olid"/>
            <a:miter lim="800000"/>
            <a:headEnd type="none"/>
            <a:tailEnd type="oval" w="sm" len="sm"/>
          </a:ln>
          <a:effectLst/>
        </p:spPr>
      </p:cxnSp>
      <p:sp>
        <p:nvSpPr>
          <p:cNvPr id="24" name="Oval 54@|1FFC:2381804|FBC:16777215|LFC:16777215|LBC:16777215"/>
          <p:cNvSpPr/>
          <p:nvPr/>
        </p:nvSpPr>
        <p:spPr>
          <a:xfrm>
            <a:off x="4772216" y="3355494"/>
            <a:ext cx="2630122" cy="2646628"/>
          </a:xfrm>
          <a:prstGeom prst="ellipse">
            <a:avLst/>
          </a:prstGeom>
          <a:solidFill>
            <a:srgbClr val="DCC07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735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reeform 61@|5FFC:16777215|FBC:16777215|LFC:16777215|LBC:16777215"/>
          <p:cNvSpPr>
            <a:spLocks noEditPoints="1"/>
          </p:cNvSpPr>
          <p:nvPr/>
        </p:nvSpPr>
        <p:spPr bwMode="auto">
          <a:xfrm>
            <a:off x="5515976" y="4224229"/>
            <a:ext cx="1160047" cy="910474"/>
          </a:xfrm>
          <a:custGeom>
            <a:avLst/>
            <a:gdLst>
              <a:gd name="T0" fmla="*/ 50 w 106"/>
              <a:gd name="T1" fmla="*/ 11 h 83"/>
              <a:gd name="T2" fmla="*/ 51 w 106"/>
              <a:gd name="T3" fmla="*/ 11 h 83"/>
              <a:gd name="T4" fmla="*/ 51 w 106"/>
              <a:gd name="T5" fmla="*/ 43 h 83"/>
              <a:gd name="T6" fmla="*/ 19 w 106"/>
              <a:gd name="T7" fmla="*/ 27 h 83"/>
              <a:gd name="T8" fmla="*/ 19 w 106"/>
              <a:gd name="T9" fmla="*/ 26 h 83"/>
              <a:gd name="T10" fmla="*/ 55 w 106"/>
              <a:gd name="T11" fmla="*/ 42 h 83"/>
              <a:gd name="T12" fmla="*/ 56 w 106"/>
              <a:gd name="T13" fmla="*/ 43 h 83"/>
              <a:gd name="T14" fmla="*/ 87 w 106"/>
              <a:gd name="T15" fmla="*/ 27 h 83"/>
              <a:gd name="T16" fmla="*/ 56 w 106"/>
              <a:gd name="T17" fmla="*/ 11 h 83"/>
              <a:gd name="T18" fmla="*/ 55 w 106"/>
              <a:gd name="T19" fmla="*/ 11 h 83"/>
              <a:gd name="T20" fmla="*/ 15 w 106"/>
              <a:gd name="T21" fmla="*/ 29 h 83"/>
              <a:gd name="T22" fmla="*/ 1 w 106"/>
              <a:gd name="T23" fmla="*/ 35 h 83"/>
              <a:gd name="T24" fmla="*/ 1 w 106"/>
              <a:gd name="T25" fmla="*/ 37 h 83"/>
              <a:gd name="T26" fmla="*/ 34 w 106"/>
              <a:gd name="T27" fmla="*/ 53 h 83"/>
              <a:gd name="T28" fmla="*/ 48 w 106"/>
              <a:gd name="T29" fmla="*/ 46 h 83"/>
              <a:gd name="T30" fmla="*/ 105 w 106"/>
              <a:gd name="T31" fmla="*/ 16 h 83"/>
              <a:gd name="T32" fmla="*/ 105 w 106"/>
              <a:gd name="T33" fmla="*/ 18 h 83"/>
              <a:gd name="T34" fmla="*/ 91 w 106"/>
              <a:gd name="T35" fmla="*/ 25 h 83"/>
              <a:gd name="T36" fmla="*/ 58 w 106"/>
              <a:gd name="T37" fmla="*/ 8 h 83"/>
              <a:gd name="T38" fmla="*/ 72 w 106"/>
              <a:gd name="T39" fmla="*/ 0 h 83"/>
              <a:gd name="T40" fmla="*/ 105 w 106"/>
              <a:gd name="T41" fmla="*/ 16 h 83"/>
              <a:gd name="T42" fmla="*/ 106 w 106"/>
              <a:gd name="T43" fmla="*/ 36 h 83"/>
              <a:gd name="T44" fmla="*/ 72 w 106"/>
              <a:gd name="T45" fmla="*/ 53 h 83"/>
              <a:gd name="T46" fmla="*/ 58 w 106"/>
              <a:gd name="T47" fmla="*/ 47 h 83"/>
              <a:gd name="T48" fmla="*/ 58 w 106"/>
              <a:gd name="T49" fmla="*/ 45 h 83"/>
              <a:gd name="T50" fmla="*/ 92 w 106"/>
              <a:gd name="T51" fmla="*/ 29 h 83"/>
              <a:gd name="T52" fmla="*/ 48 w 106"/>
              <a:gd name="T53" fmla="*/ 7 h 83"/>
              <a:gd name="T54" fmla="*/ 33 w 106"/>
              <a:gd name="T55" fmla="*/ 0 h 83"/>
              <a:gd name="T56" fmla="*/ 0 w 106"/>
              <a:gd name="T57" fmla="*/ 17 h 83"/>
              <a:gd name="T58" fmla="*/ 14 w 106"/>
              <a:gd name="T59" fmla="*/ 25 h 83"/>
              <a:gd name="T60" fmla="*/ 48 w 106"/>
              <a:gd name="T61" fmla="*/ 9 h 83"/>
              <a:gd name="T62" fmla="*/ 48 w 106"/>
              <a:gd name="T63" fmla="*/ 7 h 83"/>
              <a:gd name="T64" fmla="*/ 55 w 106"/>
              <a:gd name="T65" fmla="*/ 82 h 83"/>
              <a:gd name="T66" fmla="*/ 56 w 106"/>
              <a:gd name="T67" fmla="*/ 83 h 83"/>
              <a:gd name="T68" fmla="*/ 90 w 106"/>
              <a:gd name="T69" fmla="*/ 65 h 83"/>
              <a:gd name="T70" fmla="*/ 89 w 106"/>
              <a:gd name="T71" fmla="*/ 49 h 83"/>
              <a:gd name="T72" fmla="*/ 73 w 106"/>
              <a:gd name="T73" fmla="*/ 57 h 83"/>
              <a:gd name="T74" fmla="*/ 72 w 106"/>
              <a:gd name="T75" fmla="*/ 57 h 83"/>
              <a:gd name="T76" fmla="*/ 56 w 106"/>
              <a:gd name="T77" fmla="*/ 49 h 83"/>
              <a:gd name="T78" fmla="*/ 55 w 106"/>
              <a:gd name="T79" fmla="*/ 50 h 83"/>
              <a:gd name="T80" fmla="*/ 17 w 106"/>
              <a:gd name="T81" fmla="*/ 49 h 83"/>
              <a:gd name="T82" fmla="*/ 33 w 106"/>
              <a:gd name="T83" fmla="*/ 57 h 83"/>
              <a:gd name="T84" fmla="*/ 50 w 106"/>
              <a:gd name="T85" fmla="*/ 49 h 83"/>
              <a:gd name="T86" fmla="*/ 51 w 106"/>
              <a:gd name="T87" fmla="*/ 50 h 83"/>
              <a:gd name="T88" fmla="*/ 51 w 106"/>
              <a:gd name="T89" fmla="*/ 83 h 83"/>
              <a:gd name="T90" fmla="*/ 17 w 106"/>
              <a:gd name="T91" fmla="*/ 66 h 83"/>
              <a:gd name="T92" fmla="*/ 16 w 106"/>
              <a:gd name="T93" fmla="*/ 5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06" h="83">
                <a:moveTo>
                  <a:pt x="19" y="26"/>
                </a:moveTo>
                <a:cubicBezTo>
                  <a:pt x="50" y="11"/>
                  <a:pt x="50" y="11"/>
                  <a:pt x="50" y="11"/>
                </a:cubicBezTo>
                <a:cubicBezTo>
                  <a:pt x="50" y="11"/>
                  <a:pt x="51" y="11"/>
                  <a:pt x="51" y="11"/>
                </a:cubicBezTo>
                <a:cubicBezTo>
                  <a:pt x="51" y="11"/>
                  <a:pt x="51" y="11"/>
                  <a:pt x="51" y="11"/>
                </a:cubicBezTo>
                <a:cubicBezTo>
                  <a:pt x="51" y="42"/>
                  <a:pt x="51" y="42"/>
                  <a:pt x="51" y="42"/>
                </a:cubicBezTo>
                <a:cubicBezTo>
                  <a:pt x="51" y="42"/>
                  <a:pt x="51" y="43"/>
                  <a:pt x="51" y="43"/>
                </a:cubicBezTo>
                <a:cubicBezTo>
                  <a:pt x="51" y="43"/>
                  <a:pt x="50" y="43"/>
                  <a:pt x="50" y="43"/>
                </a:cubicBezTo>
                <a:cubicBezTo>
                  <a:pt x="19" y="27"/>
                  <a:pt x="19" y="27"/>
                  <a:pt x="19" y="27"/>
                </a:cubicBezTo>
                <a:cubicBezTo>
                  <a:pt x="19" y="27"/>
                  <a:pt x="19" y="27"/>
                  <a:pt x="19" y="27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55" y="11"/>
                </a:moveTo>
                <a:cubicBezTo>
                  <a:pt x="55" y="42"/>
                  <a:pt x="55" y="42"/>
                  <a:pt x="55" y="42"/>
                </a:cubicBezTo>
                <a:cubicBezTo>
                  <a:pt x="55" y="42"/>
                  <a:pt x="55" y="43"/>
                  <a:pt x="55" y="43"/>
                </a:cubicBezTo>
                <a:cubicBezTo>
                  <a:pt x="55" y="43"/>
                  <a:pt x="56" y="43"/>
                  <a:pt x="56" y="43"/>
                </a:cubicBezTo>
                <a:cubicBezTo>
                  <a:pt x="87" y="27"/>
                  <a:pt x="87" y="27"/>
                  <a:pt x="87" y="27"/>
                </a:cubicBezTo>
                <a:cubicBezTo>
                  <a:pt x="87" y="27"/>
                  <a:pt x="87" y="27"/>
                  <a:pt x="87" y="27"/>
                </a:cubicBezTo>
                <a:cubicBezTo>
                  <a:pt x="87" y="26"/>
                  <a:pt x="87" y="26"/>
                  <a:pt x="87" y="26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1"/>
                  <a:pt x="55" y="11"/>
                  <a:pt x="55" y="11"/>
                </a:cubicBezTo>
                <a:cubicBezTo>
                  <a:pt x="55" y="11"/>
                  <a:pt x="55" y="11"/>
                  <a:pt x="55" y="11"/>
                </a:cubicBezTo>
                <a:close/>
                <a:moveTo>
                  <a:pt x="48" y="45"/>
                </a:moveTo>
                <a:cubicBezTo>
                  <a:pt x="15" y="29"/>
                  <a:pt x="15" y="29"/>
                  <a:pt x="15" y="29"/>
                </a:cubicBezTo>
                <a:cubicBezTo>
                  <a:pt x="15" y="29"/>
                  <a:pt x="15" y="29"/>
                  <a:pt x="14" y="29"/>
                </a:cubicBezTo>
                <a:cubicBezTo>
                  <a:pt x="1" y="35"/>
                  <a:pt x="1" y="35"/>
                  <a:pt x="1" y="35"/>
                </a:cubicBezTo>
                <a:cubicBezTo>
                  <a:pt x="1" y="36"/>
                  <a:pt x="0" y="36"/>
                  <a:pt x="0" y="36"/>
                </a:cubicBezTo>
                <a:cubicBezTo>
                  <a:pt x="0" y="37"/>
                  <a:pt x="1" y="37"/>
                  <a:pt x="1" y="37"/>
                </a:cubicBezTo>
                <a:cubicBezTo>
                  <a:pt x="33" y="53"/>
                  <a:pt x="33" y="53"/>
                  <a:pt x="33" y="53"/>
                </a:cubicBezTo>
                <a:cubicBezTo>
                  <a:pt x="34" y="54"/>
                  <a:pt x="34" y="54"/>
                  <a:pt x="34" y="53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47"/>
                  <a:pt x="48" y="46"/>
                  <a:pt x="48" y="46"/>
                </a:cubicBezTo>
                <a:cubicBezTo>
                  <a:pt x="48" y="45"/>
                  <a:pt x="48" y="45"/>
                  <a:pt x="48" y="45"/>
                </a:cubicBezTo>
                <a:close/>
                <a:moveTo>
                  <a:pt x="105" y="16"/>
                </a:moveTo>
                <a:cubicBezTo>
                  <a:pt x="105" y="17"/>
                  <a:pt x="106" y="17"/>
                  <a:pt x="106" y="17"/>
                </a:cubicBezTo>
                <a:cubicBezTo>
                  <a:pt x="106" y="18"/>
                  <a:pt x="105" y="18"/>
                  <a:pt x="105" y="18"/>
                </a:cubicBezTo>
                <a:cubicBezTo>
                  <a:pt x="92" y="25"/>
                  <a:pt x="92" y="25"/>
                  <a:pt x="92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58" y="9"/>
                  <a:pt x="58" y="9"/>
                  <a:pt x="58" y="9"/>
                </a:cubicBezTo>
                <a:cubicBezTo>
                  <a:pt x="58" y="8"/>
                  <a:pt x="58" y="8"/>
                  <a:pt x="58" y="8"/>
                </a:cubicBezTo>
                <a:cubicBezTo>
                  <a:pt x="58" y="7"/>
                  <a:pt x="58" y="7"/>
                  <a:pt x="58" y="7"/>
                </a:cubicBezTo>
                <a:cubicBezTo>
                  <a:pt x="72" y="0"/>
                  <a:pt x="72" y="0"/>
                  <a:pt x="72" y="0"/>
                </a:cubicBezTo>
                <a:cubicBezTo>
                  <a:pt x="72" y="0"/>
                  <a:pt x="72" y="0"/>
                  <a:pt x="72" y="0"/>
                </a:cubicBezTo>
                <a:cubicBezTo>
                  <a:pt x="105" y="16"/>
                  <a:pt x="105" y="16"/>
                  <a:pt x="105" y="16"/>
                </a:cubicBezTo>
                <a:close/>
                <a:moveTo>
                  <a:pt x="105" y="35"/>
                </a:moveTo>
                <a:cubicBezTo>
                  <a:pt x="105" y="36"/>
                  <a:pt x="106" y="36"/>
                  <a:pt x="106" y="36"/>
                </a:cubicBezTo>
                <a:cubicBezTo>
                  <a:pt x="106" y="37"/>
                  <a:pt x="105" y="37"/>
                  <a:pt x="105" y="37"/>
                </a:cubicBezTo>
                <a:cubicBezTo>
                  <a:pt x="72" y="53"/>
                  <a:pt x="72" y="53"/>
                  <a:pt x="72" y="53"/>
                </a:cubicBezTo>
                <a:cubicBezTo>
                  <a:pt x="72" y="54"/>
                  <a:pt x="72" y="54"/>
                  <a:pt x="72" y="53"/>
                </a:cubicBezTo>
                <a:cubicBezTo>
                  <a:pt x="58" y="47"/>
                  <a:pt x="58" y="47"/>
                  <a:pt x="58" y="47"/>
                </a:cubicBezTo>
                <a:cubicBezTo>
                  <a:pt x="58" y="47"/>
                  <a:pt x="58" y="46"/>
                  <a:pt x="58" y="46"/>
                </a:cubicBezTo>
                <a:cubicBezTo>
                  <a:pt x="58" y="45"/>
                  <a:pt x="58" y="45"/>
                  <a:pt x="58" y="45"/>
                </a:cubicBezTo>
                <a:cubicBezTo>
                  <a:pt x="91" y="29"/>
                  <a:pt x="91" y="29"/>
                  <a:pt x="91" y="29"/>
                </a:cubicBezTo>
                <a:cubicBezTo>
                  <a:pt x="91" y="29"/>
                  <a:pt x="91" y="29"/>
                  <a:pt x="92" y="29"/>
                </a:cubicBezTo>
                <a:cubicBezTo>
                  <a:pt x="105" y="35"/>
                  <a:pt x="105" y="35"/>
                  <a:pt x="105" y="35"/>
                </a:cubicBezTo>
                <a:close/>
                <a:moveTo>
                  <a:pt x="48" y="7"/>
                </a:moveTo>
                <a:cubicBezTo>
                  <a:pt x="34" y="0"/>
                  <a:pt x="34" y="0"/>
                  <a:pt x="34" y="0"/>
                </a:cubicBezTo>
                <a:cubicBezTo>
                  <a:pt x="34" y="0"/>
                  <a:pt x="34" y="0"/>
                  <a:pt x="33" y="0"/>
                </a:cubicBezTo>
                <a:cubicBezTo>
                  <a:pt x="1" y="16"/>
                  <a:pt x="1" y="16"/>
                  <a:pt x="1" y="16"/>
                </a:cubicBezTo>
                <a:cubicBezTo>
                  <a:pt x="1" y="17"/>
                  <a:pt x="0" y="17"/>
                  <a:pt x="0" y="17"/>
                </a:cubicBezTo>
                <a:cubicBezTo>
                  <a:pt x="0" y="18"/>
                  <a:pt x="1" y="18"/>
                  <a:pt x="1" y="18"/>
                </a:cubicBezTo>
                <a:cubicBezTo>
                  <a:pt x="14" y="25"/>
                  <a:pt x="14" y="25"/>
                  <a:pt x="14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7"/>
                  <a:pt x="48" y="7"/>
                  <a:pt x="48" y="7"/>
                </a:cubicBezTo>
                <a:close/>
                <a:moveTo>
                  <a:pt x="55" y="50"/>
                </a:moveTo>
                <a:cubicBezTo>
                  <a:pt x="55" y="82"/>
                  <a:pt x="55" y="82"/>
                  <a:pt x="55" y="82"/>
                </a:cubicBezTo>
                <a:cubicBezTo>
                  <a:pt x="55" y="82"/>
                  <a:pt x="55" y="83"/>
                  <a:pt x="55" y="83"/>
                </a:cubicBezTo>
                <a:cubicBezTo>
                  <a:pt x="55" y="83"/>
                  <a:pt x="56" y="83"/>
                  <a:pt x="56" y="83"/>
                </a:cubicBezTo>
                <a:cubicBezTo>
                  <a:pt x="89" y="66"/>
                  <a:pt x="89" y="66"/>
                  <a:pt x="89" y="66"/>
                </a:cubicBezTo>
                <a:cubicBezTo>
                  <a:pt x="89" y="66"/>
                  <a:pt x="90" y="66"/>
                  <a:pt x="90" y="65"/>
                </a:cubicBezTo>
                <a:cubicBezTo>
                  <a:pt x="90" y="50"/>
                  <a:pt x="90" y="50"/>
                  <a:pt x="90" y="50"/>
                </a:cubicBezTo>
                <a:cubicBezTo>
                  <a:pt x="90" y="50"/>
                  <a:pt x="89" y="49"/>
                  <a:pt x="89" y="49"/>
                </a:cubicBezTo>
                <a:cubicBezTo>
                  <a:pt x="89" y="49"/>
                  <a:pt x="89" y="49"/>
                  <a:pt x="88" y="49"/>
                </a:cubicBezTo>
                <a:cubicBezTo>
                  <a:pt x="73" y="57"/>
                  <a:pt x="73" y="57"/>
                  <a:pt x="73" y="57"/>
                </a:cubicBezTo>
                <a:cubicBezTo>
                  <a:pt x="72" y="57"/>
                  <a:pt x="72" y="57"/>
                  <a:pt x="72" y="57"/>
                </a:cubicBezTo>
                <a:cubicBezTo>
                  <a:pt x="72" y="57"/>
                  <a:pt x="72" y="57"/>
                  <a:pt x="72" y="57"/>
                </a:cubicBezTo>
                <a:cubicBezTo>
                  <a:pt x="71" y="57"/>
                  <a:pt x="71" y="57"/>
                  <a:pt x="71" y="57"/>
                </a:cubicBezTo>
                <a:cubicBezTo>
                  <a:pt x="56" y="49"/>
                  <a:pt x="56" y="49"/>
                  <a:pt x="56" y="49"/>
                </a:cubicBezTo>
                <a:cubicBezTo>
                  <a:pt x="56" y="49"/>
                  <a:pt x="55" y="49"/>
                  <a:pt x="55" y="49"/>
                </a:cubicBezTo>
                <a:cubicBezTo>
                  <a:pt x="55" y="49"/>
                  <a:pt x="55" y="50"/>
                  <a:pt x="55" y="50"/>
                </a:cubicBezTo>
                <a:close/>
                <a:moveTo>
                  <a:pt x="16" y="50"/>
                </a:moveTo>
                <a:cubicBezTo>
                  <a:pt x="16" y="50"/>
                  <a:pt x="17" y="49"/>
                  <a:pt x="17" y="49"/>
                </a:cubicBezTo>
                <a:cubicBezTo>
                  <a:pt x="17" y="49"/>
                  <a:pt x="17" y="49"/>
                  <a:pt x="18" y="49"/>
                </a:cubicBezTo>
                <a:cubicBezTo>
                  <a:pt x="33" y="57"/>
                  <a:pt x="33" y="57"/>
                  <a:pt x="33" y="57"/>
                </a:cubicBezTo>
                <a:cubicBezTo>
                  <a:pt x="34" y="57"/>
                  <a:pt x="34" y="57"/>
                  <a:pt x="34" y="57"/>
                </a:cubicBezTo>
                <a:cubicBezTo>
                  <a:pt x="50" y="49"/>
                  <a:pt x="50" y="49"/>
                  <a:pt x="50" y="49"/>
                </a:cubicBezTo>
                <a:cubicBezTo>
                  <a:pt x="50" y="49"/>
                  <a:pt x="51" y="49"/>
                  <a:pt x="51" y="49"/>
                </a:cubicBezTo>
                <a:cubicBezTo>
                  <a:pt x="51" y="49"/>
                  <a:pt x="51" y="50"/>
                  <a:pt x="51" y="50"/>
                </a:cubicBezTo>
                <a:cubicBezTo>
                  <a:pt x="51" y="82"/>
                  <a:pt x="51" y="82"/>
                  <a:pt x="51" y="82"/>
                </a:cubicBezTo>
                <a:cubicBezTo>
                  <a:pt x="51" y="82"/>
                  <a:pt x="51" y="83"/>
                  <a:pt x="51" y="83"/>
                </a:cubicBezTo>
                <a:cubicBezTo>
                  <a:pt x="51" y="83"/>
                  <a:pt x="50" y="83"/>
                  <a:pt x="50" y="83"/>
                </a:cubicBezTo>
                <a:cubicBezTo>
                  <a:pt x="17" y="66"/>
                  <a:pt x="17" y="66"/>
                  <a:pt x="17" y="66"/>
                </a:cubicBezTo>
                <a:cubicBezTo>
                  <a:pt x="17" y="66"/>
                  <a:pt x="16" y="66"/>
                  <a:pt x="16" y="65"/>
                </a:cubicBezTo>
                <a:lnTo>
                  <a:pt x="16" y="50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9018411" y="288325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9022492" y="316915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9399411" y="4213984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9403492" y="4499889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462328" y="288325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466409" y="316915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462328" y="421044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466409" y="4496353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4879073" y="174425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4883154" y="2030155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2000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3763015" y="1330738"/>
            <a:ext cx="4665970" cy="4231408"/>
            <a:chOff x="1954070" y="1465943"/>
            <a:chExt cx="4994276" cy="4529138"/>
          </a:xfrm>
          <a:solidFill>
            <a:srgbClr val="DCC075">
              <a:alpha val="76000"/>
            </a:srgbClr>
          </a:solidFill>
        </p:grpSpPr>
        <p:sp>
          <p:nvSpPr>
            <p:cNvPr id="6" name="Freeform 140"/>
            <p:cNvSpPr/>
            <p:nvPr/>
          </p:nvSpPr>
          <p:spPr bwMode="auto">
            <a:xfrm>
              <a:off x="2347770" y="1907268"/>
              <a:ext cx="523875" cy="515938"/>
            </a:xfrm>
            <a:custGeom>
              <a:avLst/>
              <a:gdLst>
                <a:gd name="T0" fmla="*/ 17 w 56"/>
                <a:gd name="T1" fmla="*/ 52 h 55"/>
                <a:gd name="T2" fmla="*/ 34 w 56"/>
                <a:gd name="T3" fmla="*/ 50 h 55"/>
                <a:gd name="T4" fmla="*/ 52 w 56"/>
                <a:gd name="T5" fmla="*/ 40 h 55"/>
                <a:gd name="T6" fmla="*/ 56 w 56"/>
                <a:gd name="T7" fmla="*/ 33 h 55"/>
                <a:gd name="T8" fmla="*/ 52 w 56"/>
                <a:gd name="T9" fmla="*/ 33 h 55"/>
                <a:gd name="T10" fmla="*/ 20 w 56"/>
                <a:gd name="T11" fmla="*/ 36 h 55"/>
                <a:gd name="T12" fmla="*/ 19 w 56"/>
                <a:gd name="T13" fmla="*/ 23 h 55"/>
                <a:gd name="T14" fmla="*/ 17 w 56"/>
                <a:gd name="T15" fmla="*/ 14 h 55"/>
                <a:gd name="T16" fmla="*/ 13 w 56"/>
                <a:gd name="T17" fmla="*/ 1 h 55"/>
                <a:gd name="T18" fmla="*/ 13 w 56"/>
                <a:gd name="T19" fmla="*/ 0 h 55"/>
                <a:gd name="T20" fmla="*/ 7 w 56"/>
                <a:gd name="T21" fmla="*/ 16 h 55"/>
                <a:gd name="T22" fmla="*/ 8 w 56"/>
                <a:gd name="T23" fmla="*/ 55 h 55"/>
                <a:gd name="T24" fmla="*/ 17 w 56"/>
                <a:gd name="T25" fmla="*/ 5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55">
                  <a:moveTo>
                    <a:pt x="17" y="52"/>
                  </a:moveTo>
                  <a:cubicBezTo>
                    <a:pt x="22" y="51"/>
                    <a:pt x="28" y="51"/>
                    <a:pt x="34" y="50"/>
                  </a:cubicBezTo>
                  <a:cubicBezTo>
                    <a:pt x="42" y="49"/>
                    <a:pt x="48" y="45"/>
                    <a:pt x="52" y="40"/>
                  </a:cubicBezTo>
                  <a:cubicBezTo>
                    <a:pt x="54" y="38"/>
                    <a:pt x="55" y="35"/>
                    <a:pt x="56" y="33"/>
                  </a:cubicBezTo>
                  <a:cubicBezTo>
                    <a:pt x="55" y="33"/>
                    <a:pt x="54" y="33"/>
                    <a:pt x="52" y="33"/>
                  </a:cubicBezTo>
                  <a:cubicBezTo>
                    <a:pt x="42" y="35"/>
                    <a:pt x="29" y="36"/>
                    <a:pt x="20" y="36"/>
                  </a:cubicBezTo>
                  <a:cubicBezTo>
                    <a:pt x="20" y="32"/>
                    <a:pt x="20" y="28"/>
                    <a:pt x="19" y="23"/>
                  </a:cubicBezTo>
                  <a:cubicBezTo>
                    <a:pt x="19" y="20"/>
                    <a:pt x="18" y="17"/>
                    <a:pt x="17" y="14"/>
                  </a:cubicBezTo>
                  <a:cubicBezTo>
                    <a:pt x="15" y="10"/>
                    <a:pt x="13" y="5"/>
                    <a:pt x="13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0" y="5"/>
                    <a:pt x="10" y="11"/>
                    <a:pt x="7" y="16"/>
                  </a:cubicBezTo>
                  <a:cubicBezTo>
                    <a:pt x="3" y="29"/>
                    <a:pt x="0" y="43"/>
                    <a:pt x="8" y="55"/>
                  </a:cubicBezTo>
                  <a:cubicBezTo>
                    <a:pt x="10" y="53"/>
                    <a:pt x="13" y="52"/>
                    <a:pt x="17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7" name="Freeform 141"/>
            <p:cNvSpPr/>
            <p:nvPr/>
          </p:nvSpPr>
          <p:spPr bwMode="auto">
            <a:xfrm>
              <a:off x="2516045" y="1578656"/>
              <a:ext cx="523875" cy="609600"/>
            </a:xfrm>
            <a:custGeom>
              <a:avLst/>
              <a:gdLst>
                <a:gd name="T0" fmla="*/ 34 w 56"/>
                <a:gd name="T1" fmla="*/ 61 h 65"/>
                <a:gd name="T2" fmla="*/ 43 w 56"/>
                <a:gd name="T3" fmla="*/ 57 h 65"/>
                <a:gd name="T4" fmla="*/ 45 w 56"/>
                <a:gd name="T5" fmla="*/ 56 h 65"/>
                <a:gd name="T6" fmla="*/ 56 w 56"/>
                <a:gd name="T7" fmla="*/ 35 h 65"/>
                <a:gd name="T8" fmla="*/ 43 w 56"/>
                <a:gd name="T9" fmla="*/ 39 h 65"/>
                <a:gd name="T10" fmla="*/ 34 w 56"/>
                <a:gd name="T11" fmla="*/ 41 h 65"/>
                <a:gd name="T12" fmla="*/ 25 w 56"/>
                <a:gd name="T13" fmla="*/ 44 h 65"/>
                <a:gd name="T14" fmla="*/ 21 w 56"/>
                <a:gd name="T15" fmla="*/ 1 h 65"/>
                <a:gd name="T16" fmla="*/ 20 w 56"/>
                <a:gd name="T17" fmla="*/ 0 h 65"/>
                <a:gd name="T18" fmla="*/ 10 w 56"/>
                <a:gd name="T19" fmla="*/ 65 h 65"/>
                <a:gd name="T20" fmla="*/ 34 w 56"/>
                <a:gd name="T21" fmla="*/ 6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" h="65">
                  <a:moveTo>
                    <a:pt x="34" y="61"/>
                  </a:moveTo>
                  <a:cubicBezTo>
                    <a:pt x="37" y="60"/>
                    <a:pt x="40" y="59"/>
                    <a:pt x="43" y="57"/>
                  </a:cubicBezTo>
                  <a:cubicBezTo>
                    <a:pt x="44" y="56"/>
                    <a:pt x="44" y="56"/>
                    <a:pt x="45" y="56"/>
                  </a:cubicBezTo>
                  <a:cubicBezTo>
                    <a:pt x="50" y="50"/>
                    <a:pt x="56" y="42"/>
                    <a:pt x="56" y="35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7" y="29"/>
                    <a:pt x="25" y="15"/>
                    <a:pt x="21" y="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2" y="22"/>
                    <a:pt x="0" y="41"/>
                    <a:pt x="10" y="65"/>
                  </a:cubicBezTo>
                  <a:cubicBezTo>
                    <a:pt x="18" y="64"/>
                    <a:pt x="27" y="63"/>
                    <a:pt x="34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8" name="Freeform 142"/>
            <p:cNvSpPr/>
            <p:nvPr/>
          </p:nvSpPr>
          <p:spPr bwMode="auto">
            <a:xfrm>
              <a:off x="2797033" y="1465943"/>
              <a:ext cx="365125" cy="469900"/>
            </a:xfrm>
            <a:custGeom>
              <a:avLst/>
              <a:gdLst>
                <a:gd name="T0" fmla="*/ 13 w 39"/>
                <a:gd name="T1" fmla="*/ 44 h 50"/>
                <a:gd name="T2" fmla="*/ 26 w 39"/>
                <a:gd name="T3" fmla="*/ 32 h 50"/>
                <a:gd name="T4" fmla="*/ 35 w 39"/>
                <a:gd name="T5" fmla="*/ 12 h 50"/>
                <a:gd name="T6" fmla="*/ 39 w 39"/>
                <a:gd name="T7" fmla="*/ 0 h 50"/>
                <a:gd name="T8" fmla="*/ 35 w 39"/>
                <a:gd name="T9" fmla="*/ 1 h 50"/>
                <a:gd name="T10" fmla="*/ 13 w 39"/>
                <a:gd name="T11" fmla="*/ 16 h 50"/>
                <a:gd name="T12" fmla="*/ 13 w 39"/>
                <a:gd name="T13" fmla="*/ 16 h 50"/>
                <a:gd name="T14" fmla="*/ 4 w 39"/>
                <a:gd name="T15" fmla="*/ 31 h 50"/>
                <a:gd name="T16" fmla="*/ 0 w 39"/>
                <a:gd name="T17" fmla="*/ 50 h 50"/>
                <a:gd name="T18" fmla="*/ 4 w 39"/>
                <a:gd name="T19" fmla="*/ 48 h 50"/>
                <a:gd name="T20" fmla="*/ 13 w 39"/>
                <a:gd name="T21" fmla="*/ 4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" h="50">
                  <a:moveTo>
                    <a:pt x="13" y="44"/>
                  </a:moveTo>
                  <a:cubicBezTo>
                    <a:pt x="19" y="42"/>
                    <a:pt x="23" y="38"/>
                    <a:pt x="26" y="32"/>
                  </a:cubicBezTo>
                  <a:cubicBezTo>
                    <a:pt x="30" y="26"/>
                    <a:pt x="32" y="19"/>
                    <a:pt x="35" y="12"/>
                  </a:cubicBezTo>
                  <a:cubicBezTo>
                    <a:pt x="36" y="8"/>
                    <a:pt x="37" y="4"/>
                    <a:pt x="39" y="0"/>
                  </a:cubicBezTo>
                  <a:cubicBezTo>
                    <a:pt x="37" y="1"/>
                    <a:pt x="36" y="1"/>
                    <a:pt x="35" y="1"/>
                  </a:cubicBezTo>
                  <a:cubicBezTo>
                    <a:pt x="26" y="3"/>
                    <a:pt x="20" y="10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0" y="20"/>
                    <a:pt x="6" y="25"/>
                    <a:pt x="4" y="31"/>
                  </a:cubicBezTo>
                  <a:cubicBezTo>
                    <a:pt x="2" y="37"/>
                    <a:pt x="0" y="44"/>
                    <a:pt x="0" y="50"/>
                  </a:cubicBezTo>
                  <a:cubicBezTo>
                    <a:pt x="1" y="49"/>
                    <a:pt x="3" y="49"/>
                    <a:pt x="4" y="48"/>
                  </a:cubicBezTo>
                  <a:cubicBezTo>
                    <a:pt x="7" y="47"/>
                    <a:pt x="10" y="46"/>
                    <a:pt x="13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143"/>
            <p:cNvSpPr/>
            <p:nvPr/>
          </p:nvSpPr>
          <p:spPr bwMode="auto">
            <a:xfrm>
              <a:off x="2150920" y="2216831"/>
              <a:ext cx="477838" cy="581025"/>
            </a:xfrm>
            <a:custGeom>
              <a:avLst/>
              <a:gdLst>
                <a:gd name="T0" fmla="*/ 9 w 51"/>
                <a:gd name="T1" fmla="*/ 62 h 62"/>
                <a:gd name="T2" fmla="*/ 36 w 51"/>
                <a:gd name="T3" fmla="*/ 46 h 62"/>
                <a:gd name="T4" fmla="*/ 38 w 51"/>
                <a:gd name="T5" fmla="*/ 45 h 62"/>
                <a:gd name="T6" fmla="*/ 51 w 51"/>
                <a:gd name="T7" fmla="*/ 25 h 62"/>
                <a:gd name="T8" fmla="*/ 38 w 51"/>
                <a:gd name="T9" fmla="*/ 27 h 62"/>
                <a:gd name="T10" fmla="*/ 19 w 51"/>
                <a:gd name="T11" fmla="*/ 32 h 62"/>
                <a:gd name="T12" fmla="*/ 11 w 51"/>
                <a:gd name="T13" fmla="*/ 1 h 62"/>
                <a:gd name="T14" fmla="*/ 11 w 51"/>
                <a:gd name="T15" fmla="*/ 0 h 62"/>
                <a:gd name="T16" fmla="*/ 7 w 51"/>
                <a:gd name="T17" fmla="*/ 11 h 62"/>
                <a:gd name="T18" fmla="*/ 0 w 51"/>
                <a:gd name="T19" fmla="*/ 32 h 62"/>
                <a:gd name="T20" fmla="*/ 7 w 51"/>
                <a:gd name="T21" fmla="*/ 59 h 62"/>
                <a:gd name="T22" fmla="*/ 9 w 51"/>
                <a:gd name="T23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62">
                  <a:moveTo>
                    <a:pt x="9" y="62"/>
                  </a:moveTo>
                  <a:cubicBezTo>
                    <a:pt x="16" y="53"/>
                    <a:pt x="28" y="52"/>
                    <a:pt x="36" y="46"/>
                  </a:cubicBezTo>
                  <a:cubicBezTo>
                    <a:pt x="37" y="46"/>
                    <a:pt x="37" y="46"/>
                    <a:pt x="38" y="45"/>
                  </a:cubicBezTo>
                  <a:cubicBezTo>
                    <a:pt x="44" y="40"/>
                    <a:pt x="50" y="34"/>
                    <a:pt x="51" y="25"/>
                  </a:cubicBezTo>
                  <a:cubicBezTo>
                    <a:pt x="47" y="25"/>
                    <a:pt x="42" y="26"/>
                    <a:pt x="38" y="27"/>
                  </a:cubicBezTo>
                  <a:cubicBezTo>
                    <a:pt x="30" y="29"/>
                    <a:pt x="23" y="32"/>
                    <a:pt x="19" y="32"/>
                  </a:cubicBezTo>
                  <a:cubicBezTo>
                    <a:pt x="20" y="21"/>
                    <a:pt x="13" y="11"/>
                    <a:pt x="11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4"/>
                    <a:pt x="8" y="7"/>
                    <a:pt x="7" y="11"/>
                  </a:cubicBezTo>
                  <a:cubicBezTo>
                    <a:pt x="4" y="18"/>
                    <a:pt x="2" y="25"/>
                    <a:pt x="0" y="32"/>
                  </a:cubicBezTo>
                  <a:cubicBezTo>
                    <a:pt x="0" y="42"/>
                    <a:pt x="2" y="53"/>
                    <a:pt x="7" y="59"/>
                  </a:cubicBezTo>
                  <a:cubicBezTo>
                    <a:pt x="7" y="60"/>
                    <a:pt x="8" y="61"/>
                    <a:pt x="9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144"/>
            <p:cNvSpPr/>
            <p:nvPr/>
          </p:nvSpPr>
          <p:spPr bwMode="auto">
            <a:xfrm>
              <a:off x="1954070" y="3501118"/>
              <a:ext cx="514350" cy="534988"/>
            </a:xfrm>
            <a:custGeom>
              <a:avLst/>
              <a:gdLst>
                <a:gd name="T0" fmla="*/ 28 w 55"/>
                <a:gd name="T1" fmla="*/ 54 h 57"/>
                <a:gd name="T2" fmla="*/ 33 w 55"/>
                <a:gd name="T3" fmla="*/ 57 h 57"/>
                <a:gd name="T4" fmla="*/ 50 w 55"/>
                <a:gd name="T5" fmla="*/ 0 h 57"/>
                <a:gd name="T6" fmla="*/ 49 w 55"/>
                <a:gd name="T7" fmla="*/ 0 h 57"/>
                <a:gd name="T8" fmla="*/ 28 w 55"/>
                <a:gd name="T9" fmla="*/ 30 h 57"/>
                <a:gd name="T10" fmla="*/ 26 w 55"/>
                <a:gd name="T11" fmla="*/ 32 h 57"/>
                <a:gd name="T12" fmla="*/ 0 w 55"/>
                <a:gd name="T13" fmla="*/ 5 h 57"/>
                <a:gd name="T14" fmla="*/ 14 w 55"/>
                <a:gd name="T15" fmla="*/ 41 h 57"/>
                <a:gd name="T16" fmla="*/ 28 w 55"/>
                <a:gd name="T17" fmla="*/ 5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57">
                  <a:moveTo>
                    <a:pt x="28" y="54"/>
                  </a:moveTo>
                  <a:cubicBezTo>
                    <a:pt x="29" y="55"/>
                    <a:pt x="31" y="56"/>
                    <a:pt x="33" y="57"/>
                  </a:cubicBezTo>
                  <a:cubicBezTo>
                    <a:pt x="43" y="41"/>
                    <a:pt x="55" y="22"/>
                    <a:pt x="5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4" y="12"/>
                    <a:pt x="35" y="21"/>
                    <a:pt x="28" y="30"/>
                  </a:cubicBezTo>
                  <a:cubicBezTo>
                    <a:pt x="27" y="31"/>
                    <a:pt x="27" y="32"/>
                    <a:pt x="26" y="3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17"/>
                    <a:pt x="5" y="32"/>
                    <a:pt x="14" y="41"/>
                  </a:cubicBezTo>
                  <a:cubicBezTo>
                    <a:pt x="20" y="45"/>
                    <a:pt x="23" y="49"/>
                    <a:pt x="28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145"/>
            <p:cNvSpPr/>
            <p:nvPr/>
          </p:nvSpPr>
          <p:spPr bwMode="auto">
            <a:xfrm>
              <a:off x="1954070" y="3097893"/>
              <a:ext cx="468313" cy="600075"/>
            </a:xfrm>
            <a:custGeom>
              <a:avLst/>
              <a:gdLst>
                <a:gd name="T0" fmla="*/ 25 w 50"/>
                <a:gd name="T1" fmla="*/ 64 h 64"/>
                <a:gd name="T2" fmla="*/ 28 w 50"/>
                <a:gd name="T3" fmla="*/ 61 h 64"/>
                <a:gd name="T4" fmla="*/ 47 w 50"/>
                <a:gd name="T5" fmla="*/ 0 h 64"/>
                <a:gd name="T6" fmla="*/ 47 w 50"/>
                <a:gd name="T7" fmla="*/ 0 h 64"/>
                <a:gd name="T8" fmla="*/ 46 w 50"/>
                <a:gd name="T9" fmla="*/ 1 h 64"/>
                <a:gd name="T10" fmla="*/ 28 w 50"/>
                <a:gd name="T11" fmla="*/ 25 h 64"/>
                <a:gd name="T12" fmla="*/ 24 w 50"/>
                <a:gd name="T13" fmla="*/ 33 h 64"/>
                <a:gd name="T14" fmla="*/ 2 w 50"/>
                <a:gd name="T15" fmla="*/ 7 h 64"/>
                <a:gd name="T16" fmla="*/ 1 w 50"/>
                <a:gd name="T17" fmla="*/ 11 h 64"/>
                <a:gd name="T18" fmla="*/ 25 w 50"/>
                <a:gd name="T1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" h="64">
                  <a:moveTo>
                    <a:pt x="25" y="64"/>
                  </a:moveTo>
                  <a:cubicBezTo>
                    <a:pt x="26" y="63"/>
                    <a:pt x="27" y="62"/>
                    <a:pt x="28" y="61"/>
                  </a:cubicBezTo>
                  <a:cubicBezTo>
                    <a:pt x="39" y="44"/>
                    <a:pt x="50" y="24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6" y="0"/>
                    <a:pt x="46" y="1"/>
                  </a:cubicBezTo>
                  <a:cubicBezTo>
                    <a:pt x="40" y="9"/>
                    <a:pt x="33" y="17"/>
                    <a:pt x="28" y="25"/>
                  </a:cubicBezTo>
                  <a:cubicBezTo>
                    <a:pt x="26" y="28"/>
                    <a:pt x="25" y="30"/>
                    <a:pt x="24" y="33"/>
                  </a:cubicBezTo>
                  <a:cubicBezTo>
                    <a:pt x="18" y="22"/>
                    <a:pt x="8" y="17"/>
                    <a:pt x="2" y="7"/>
                  </a:cubicBezTo>
                  <a:cubicBezTo>
                    <a:pt x="1" y="8"/>
                    <a:pt x="2" y="9"/>
                    <a:pt x="1" y="11"/>
                  </a:cubicBezTo>
                  <a:cubicBezTo>
                    <a:pt x="0" y="33"/>
                    <a:pt x="10" y="50"/>
                    <a:pt x="25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146"/>
            <p:cNvSpPr/>
            <p:nvPr/>
          </p:nvSpPr>
          <p:spPr bwMode="auto">
            <a:xfrm>
              <a:off x="2019158" y="2713718"/>
              <a:ext cx="487363" cy="542925"/>
            </a:xfrm>
            <a:custGeom>
              <a:avLst/>
              <a:gdLst>
                <a:gd name="T0" fmla="*/ 17 w 52"/>
                <a:gd name="T1" fmla="*/ 58 h 58"/>
                <a:gd name="T2" fmla="*/ 21 w 52"/>
                <a:gd name="T3" fmla="*/ 49 h 58"/>
                <a:gd name="T4" fmla="*/ 29 w 52"/>
                <a:gd name="T5" fmla="*/ 39 h 58"/>
                <a:gd name="T6" fmla="*/ 52 w 52"/>
                <a:gd name="T7" fmla="*/ 6 h 58"/>
                <a:gd name="T8" fmla="*/ 52 w 52"/>
                <a:gd name="T9" fmla="*/ 4 h 58"/>
                <a:gd name="T10" fmla="*/ 52 w 52"/>
                <a:gd name="T11" fmla="*/ 4 h 58"/>
                <a:gd name="T12" fmla="*/ 21 w 52"/>
                <a:gd name="T13" fmla="*/ 22 h 58"/>
                <a:gd name="T14" fmla="*/ 19 w 52"/>
                <a:gd name="T15" fmla="*/ 24 h 58"/>
                <a:gd name="T16" fmla="*/ 5 w 52"/>
                <a:gd name="T17" fmla="*/ 0 h 58"/>
                <a:gd name="T18" fmla="*/ 1 w 52"/>
                <a:gd name="T19" fmla="*/ 24 h 58"/>
                <a:gd name="T20" fmla="*/ 17 w 52"/>
                <a:gd name="T21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58">
                  <a:moveTo>
                    <a:pt x="17" y="58"/>
                  </a:moveTo>
                  <a:cubicBezTo>
                    <a:pt x="17" y="55"/>
                    <a:pt x="19" y="52"/>
                    <a:pt x="21" y="49"/>
                  </a:cubicBezTo>
                  <a:cubicBezTo>
                    <a:pt x="23" y="46"/>
                    <a:pt x="26" y="43"/>
                    <a:pt x="29" y="39"/>
                  </a:cubicBezTo>
                  <a:cubicBezTo>
                    <a:pt x="40" y="28"/>
                    <a:pt x="48" y="20"/>
                    <a:pt x="52" y="6"/>
                  </a:cubicBezTo>
                  <a:cubicBezTo>
                    <a:pt x="52" y="5"/>
                    <a:pt x="52" y="4"/>
                    <a:pt x="52" y="4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39" y="8"/>
                    <a:pt x="28" y="14"/>
                    <a:pt x="21" y="22"/>
                  </a:cubicBezTo>
                  <a:cubicBezTo>
                    <a:pt x="20" y="23"/>
                    <a:pt x="19" y="23"/>
                    <a:pt x="19" y="24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8"/>
                    <a:pt x="2" y="16"/>
                    <a:pt x="1" y="24"/>
                  </a:cubicBezTo>
                  <a:cubicBezTo>
                    <a:pt x="0" y="39"/>
                    <a:pt x="7" y="50"/>
                    <a:pt x="17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147"/>
            <p:cNvSpPr/>
            <p:nvPr/>
          </p:nvSpPr>
          <p:spPr bwMode="auto">
            <a:xfrm>
              <a:off x="5730733" y="1484993"/>
              <a:ext cx="374650" cy="468313"/>
            </a:xfrm>
            <a:custGeom>
              <a:avLst/>
              <a:gdLst>
                <a:gd name="T0" fmla="*/ 13 w 40"/>
                <a:gd name="T1" fmla="*/ 24 h 50"/>
                <a:gd name="T2" fmla="*/ 20 w 40"/>
                <a:gd name="T3" fmla="*/ 37 h 50"/>
                <a:gd name="T4" fmla="*/ 25 w 40"/>
                <a:gd name="T5" fmla="*/ 42 h 50"/>
                <a:gd name="T6" fmla="*/ 40 w 40"/>
                <a:gd name="T7" fmla="*/ 50 h 50"/>
                <a:gd name="T8" fmla="*/ 36 w 40"/>
                <a:gd name="T9" fmla="*/ 26 h 50"/>
                <a:gd name="T10" fmla="*/ 25 w 40"/>
                <a:gd name="T11" fmla="*/ 12 h 50"/>
                <a:gd name="T12" fmla="*/ 2 w 40"/>
                <a:gd name="T13" fmla="*/ 0 h 50"/>
                <a:gd name="T14" fmla="*/ 1 w 40"/>
                <a:gd name="T15" fmla="*/ 0 h 50"/>
                <a:gd name="T16" fmla="*/ 0 w 40"/>
                <a:gd name="T17" fmla="*/ 0 h 50"/>
                <a:gd name="T18" fmla="*/ 2 w 40"/>
                <a:gd name="T19" fmla="*/ 2 h 50"/>
                <a:gd name="T20" fmla="*/ 13 w 40"/>
                <a:gd name="T21" fmla="*/ 2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50">
                  <a:moveTo>
                    <a:pt x="13" y="24"/>
                  </a:moveTo>
                  <a:cubicBezTo>
                    <a:pt x="16" y="28"/>
                    <a:pt x="17" y="33"/>
                    <a:pt x="20" y="37"/>
                  </a:cubicBezTo>
                  <a:cubicBezTo>
                    <a:pt x="22" y="39"/>
                    <a:pt x="24" y="41"/>
                    <a:pt x="25" y="42"/>
                  </a:cubicBezTo>
                  <a:cubicBezTo>
                    <a:pt x="30" y="46"/>
                    <a:pt x="35" y="50"/>
                    <a:pt x="40" y="50"/>
                  </a:cubicBezTo>
                  <a:cubicBezTo>
                    <a:pt x="40" y="42"/>
                    <a:pt x="39" y="34"/>
                    <a:pt x="36" y="26"/>
                  </a:cubicBezTo>
                  <a:cubicBezTo>
                    <a:pt x="33" y="21"/>
                    <a:pt x="30" y="16"/>
                    <a:pt x="25" y="12"/>
                  </a:cubicBezTo>
                  <a:cubicBezTo>
                    <a:pt x="19" y="7"/>
                    <a:pt x="11" y="2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2" y="2"/>
                  </a:cubicBezTo>
                  <a:cubicBezTo>
                    <a:pt x="7" y="8"/>
                    <a:pt x="10" y="16"/>
                    <a:pt x="1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148"/>
            <p:cNvSpPr/>
            <p:nvPr/>
          </p:nvSpPr>
          <p:spPr bwMode="auto">
            <a:xfrm>
              <a:off x="6395895" y="2759756"/>
              <a:ext cx="523875" cy="563563"/>
            </a:xfrm>
            <a:custGeom>
              <a:avLst/>
              <a:gdLst>
                <a:gd name="T0" fmla="*/ 30 w 56"/>
                <a:gd name="T1" fmla="*/ 25 h 60"/>
                <a:gd name="T2" fmla="*/ 16 w 56"/>
                <a:gd name="T3" fmla="*/ 16 h 60"/>
                <a:gd name="T4" fmla="*/ 1 w 56"/>
                <a:gd name="T5" fmla="*/ 9 h 60"/>
                <a:gd name="T6" fmla="*/ 0 w 56"/>
                <a:gd name="T7" fmla="*/ 9 h 60"/>
                <a:gd name="T8" fmla="*/ 1 w 56"/>
                <a:gd name="T9" fmla="*/ 15 h 60"/>
                <a:gd name="T10" fmla="*/ 30 w 56"/>
                <a:gd name="T11" fmla="*/ 52 h 60"/>
                <a:gd name="T12" fmla="*/ 35 w 56"/>
                <a:gd name="T13" fmla="*/ 60 h 60"/>
                <a:gd name="T14" fmla="*/ 49 w 56"/>
                <a:gd name="T15" fmla="*/ 1 h 60"/>
                <a:gd name="T16" fmla="*/ 48 w 56"/>
                <a:gd name="T17" fmla="*/ 0 h 60"/>
                <a:gd name="T18" fmla="*/ 47 w 56"/>
                <a:gd name="T19" fmla="*/ 1 h 60"/>
                <a:gd name="T20" fmla="*/ 31 w 56"/>
                <a:gd name="T21" fmla="*/ 26 h 60"/>
                <a:gd name="T22" fmla="*/ 30 w 56"/>
                <a:gd name="T23" fmla="*/ 2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60">
                  <a:moveTo>
                    <a:pt x="30" y="25"/>
                  </a:moveTo>
                  <a:cubicBezTo>
                    <a:pt x="25" y="22"/>
                    <a:pt x="22" y="19"/>
                    <a:pt x="16" y="16"/>
                  </a:cubicBezTo>
                  <a:cubicBezTo>
                    <a:pt x="12" y="13"/>
                    <a:pt x="5" y="10"/>
                    <a:pt x="1" y="9"/>
                  </a:cubicBezTo>
                  <a:cubicBezTo>
                    <a:pt x="1" y="9"/>
                    <a:pt x="1" y="9"/>
                    <a:pt x="0" y="9"/>
                  </a:cubicBezTo>
                  <a:cubicBezTo>
                    <a:pt x="0" y="11"/>
                    <a:pt x="1" y="13"/>
                    <a:pt x="1" y="15"/>
                  </a:cubicBezTo>
                  <a:cubicBezTo>
                    <a:pt x="5" y="31"/>
                    <a:pt x="20" y="40"/>
                    <a:pt x="30" y="52"/>
                  </a:cubicBezTo>
                  <a:cubicBezTo>
                    <a:pt x="32" y="55"/>
                    <a:pt x="34" y="57"/>
                    <a:pt x="35" y="60"/>
                  </a:cubicBezTo>
                  <a:cubicBezTo>
                    <a:pt x="46" y="44"/>
                    <a:pt x="56" y="22"/>
                    <a:pt x="49" y="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30" y="26"/>
                    <a:pt x="3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149"/>
            <p:cNvSpPr/>
            <p:nvPr/>
          </p:nvSpPr>
          <p:spPr bwMode="auto">
            <a:xfrm>
              <a:off x="6470508" y="3172506"/>
              <a:ext cx="477838" cy="563563"/>
            </a:xfrm>
            <a:custGeom>
              <a:avLst/>
              <a:gdLst>
                <a:gd name="T0" fmla="*/ 22 w 51"/>
                <a:gd name="T1" fmla="*/ 21 h 60"/>
                <a:gd name="T2" fmla="*/ 3 w 51"/>
                <a:gd name="T3" fmla="*/ 1 h 60"/>
                <a:gd name="T4" fmla="*/ 1 w 51"/>
                <a:gd name="T5" fmla="*/ 0 h 60"/>
                <a:gd name="T6" fmla="*/ 6 w 51"/>
                <a:gd name="T7" fmla="*/ 26 h 60"/>
                <a:gd name="T8" fmla="*/ 22 w 51"/>
                <a:gd name="T9" fmla="*/ 54 h 60"/>
                <a:gd name="T10" fmla="*/ 24 w 51"/>
                <a:gd name="T11" fmla="*/ 60 h 60"/>
                <a:gd name="T12" fmla="*/ 51 w 51"/>
                <a:gd name="T13" fmla="*/ 7 h 60"/>
                <a:gd name="T14" fmla="*/ 25 w 51"/>
                <a:gd name="T15" fmla="*/ 27 h 60"/>
                <a:gd name="T16" fmla="*/ 22 w 51"/>
                <a:gd name="T17" fmla="*/ 2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60">
                  <a:moveTo>
                    <a:pt x="22" y="21"/>
                  </a:moveTo>
                  <a:cubicBezTo>
                    <a:pt x="16" y="14"/>
                    <a:pt x="6" y="8"/>
                    <a:pt x="3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9"/>
                    <a:pt x="2" y="18"/>
                    <a:pt x="6" y="26"/>
                  </a:cubicBezTo>
                  <a:cubicBezTo>
                    <a:pt x="10" y="36"/>
                    <a:pt x="17" y="44"/>
                    <a:pt x="22" y="54"/>
                  </a:cubicBezTo>
                  <a:cubicBezTo>
                    <a:pt x="23" y="56"/>
                    <a:pt x="24" y="58"/>
                    <a:pt x="24" y="60"/>
                  </a:cubicBezTo>
                  <a:cubicBezTo>
                    <a:pt x="38" y="45"/>
                    <a:pt x="50" y="29"/>
                    <a:pt x="51" y="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4" y="25"/>
                    <a:pt x="23" y="23"/>
                    <a:pt x="22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150"/>
            <p:cNvSpPr/>
            <p:nvPr/>
          </p:nvSpPr>
          <p:spPr bwMode="auto">
            <a:xfrm>
              <a:off x="6048233" y="2010456"/>
              <a:ext cx="515938" cy="534988"/>
            </a:xfrm>
            <a:custGeom>
              <a:avLst/>
              <a:gdLst>
                <a:gd name="T0" fmla="*/ 15 w 55"/>
                <a:gd name="T1" fmla="*/ 30 h 57"/>
                <a:gd name="T2" fmla="*/ 0 w 55"/>
                <a:gd name="T3" fmla="*/ 30 h 57"/>
                <a:gd name="T4" fmla="*/ 15 w 55"/>
                <a:gd name="T5" fmla="*/ 44 h 57"/>
                <a:gd name="T6" fmla="*/ 38 w 55"/>
                <a:gd name="T7" fmla="*/ 53 h 57"/>
                <a:gd name="T8" fmla="*/ 49 w 55"/>
                <a:gd name="T9" fmla="*/ 57 h 57"/>
                <a:gd name="T10" fmla="*/ 45 w 55"/>
                <a:gd name="T11" fmla="*/ 0 h 57"/>
                <a:gd name="T12" fmla="*/ 38 w 55"/>
                <a:gd name="T13" fmla="*/ 12 h 57"/>
                <a:gd name="T14" fmla="*/ 36 w 55"/>
                <a:gd name="T15" fmla="*/ 35 h 57"/>
                <a:gd name="T16" fmla="*/ 15 w 55"/>
                <a:gd name="T17" fmla="*/ 3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57">
                  <a:moveTo>
                    <a:pt x="15" y="30"/>
                  </a:moveTo>
                  <a:cubicBezTo>
                    <a:pt x="10" y="30"/>
                    <a:pt x="5" y="30"/>
                    <a:pt x="0" y="30"/>
                  </a:cubicBezTo>
                  <a:cubicBezTo>
                    <a:pt x="4" y="37"/>
                    <a:pt x="9" y="41"/>
                    <a:pt x="15" y="44"/>
                  </a:cubicBezTo>
                  <a:cubicBezTo>
                    <a:pt x="22" y="48"/>
                    <a:pt x="30" y="50"/>
                    <a:pt x="38" y="53"/>
                  </a:cubicBezTo>
                  <a:cubicBezTo>
                    <a:pt x="42" y="54"/>
                    <a:pt x="45" y="56"/>
                    <a:pt x="49" y="57"/>
                  </a:cubicBezTo>
                  <a:cubicBezTo>
                    <a:pt x="54" y="39"/>
                    <a:pt x="55" y="18"/>
                    <a:pt x="45" y="0"/>
                  </a:cubicBezTo>
                  <a:cubicBezTo>
                    <a:pt x="42" y="3"/>
                    <a:pt x="40" y="7"/>
                    <a:pt x="38" y="12"/>
                  </a:cubicBezTo>
                  <a:cubicBezTo>
                    <a:pt x="36" y="19"/>
                    <a:pt x="35" y="28"/>
                    <a:pt x="36" y="35"/>
                  </a:cubicBezTo>
                  <a:cubicBezTo>
                    <a:pt x="30" y="32"/>
                    <a:pt x="22" y="30"/>
                    <a:pt x="1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151"/>
            <p:cNvSpPr/>
            <p:nvPr/>
          </p:nvSpPr>
          <p:spPr bwMode="auto">
            <a:xfrm>
              <a:off x="5833920" y="1653268"/>
              <a:ext cx="504825" cy="600075"/>
            </a:xfrm>
            <a:custGeom>
              <a:avLst/>
              <a:gdLst>
                <a:gd name="T0" fmla="*/ 14 w 54"/>
                <a:gd name="T1" fmla="*/ 37 h 64"/>
                <a:gd name="T2" fmla="*/ 0 w 54"/>
                <a:gd name="T3" fmla="*/ 34 h 64"/>
                <a:gd name="T4" fmla="*/ 2 w 54"/>
                <a:gd name="T5" fmla="*/ 37 h 64"/>
                <a:gd name="T6" fmla="*/ 14 w 54"/>
                <a:gd name="T7" fmla="*/ 51 h 64"/>
                <a:gd name="T8" fmla="*/ 31 w 54"/>
                <a:gd name="T9" fmla="*/ 59 h 64"/>
                <a:gd name="T10" fmla="*/ 38 w 54"/>
                <a:gd name="T11" fmla="*/ 60 h 64"/>
                <a:gd name="T12" fmla="*/ 52 w 54"/>
                <a:gd name="T13" fmla="*/ 64 h 64"/>
                <a:gd name="T14" fmla="*/ 51 w 54"/>
                <a:gd name="T15" fmla="*/ 60 h 64"/>
                <a:gd name="T16" fmla="*/ 43 w 54"/>
                <a:gd name="T17" fmla="*/ 0 h 64"/>
                <a:gd name="T18" fmla="*/ 43 w 54"/>
                <a:gd name="T19" fmla="*/ 0 h 64"/>
                <a:gd name="T20" fmla="*/ 38 w 54"/>
                <a:gd name="T21" fmla="*/ 9 h 64"/>
                <a:gd name="T22" fmla="*/ 34 w 54"/>
                <a:gd name="T23" fmla="*/ 40 h 64"/>
                <a:gd name="T24" fmla="*/ 14 w 54"/>
                <a:gd name="T25" fmla="*/ 3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" h="64">
                  <a:moveTo>
                    <a:pt x="14" y="37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1" y="35"/>
                    <a:pt x="1" y="35"/>
                    <a:pt x="2" y="37"/>
                  </a:cubicBezTo>
                  <a:cubicBezTo>
                    <a:pt x="5" y="42"/>
                    <a:pt x="9" y="47"/>
                    <a:pt x="14" y="51"/>
                  </a:cubicBezTo>
                  <a:cubicBezTo>
                    <a:pt x="19" y="55"/>
                    <a:pt x="24" y="57"/>
                    <a:pt x="31" y="59"/>
                  </a:cubicBezTo>
                  <a:cubicBezTo>
                    <a:pt x="33" y="59"/>
                    <a:pt x="36" y="60"/>
                    <a:pt x="38" y="60"/>
                  </a:cubicBezTo>
                  <a:cubicBezTo>
                    <a:pt x="43" y="61"/>
                    <a:pt x="48" y="62"/>
                    <a:pt x="52" y="64"/>
                  </a:cubicBezTo>
                  <a:cubicBezTo>
                    <a:pt x="51" y="63"/>
                    <a:pt x="52" y="62"/>
                    <a:pt x="51" y="60"/>
                  </a:cubicBezTo>
                  <a:cubicBezTo>
                    <a:pt x="54" y="39"/>
                    <a:pt x="52" y="19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1" y="2"/>
                    <a:pt x="39" y="5"/>
                    <a:pt x="38" y="9"/>
                  </a:cubicBezTo>
                  <a:cubicBezTo>
                    <a:pt x="34" y="18"/>
                    <a:pt x="33" y="30"/>
                    <a:pt x="34" y="40"/>
                  </a:cubicBezTo>
                  <a:lnTo>
                    <a:pt x="14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152"/>
            <p:cNvSpPr/>
            <p:nvPr/>
          </p:nvSpPr>
          <p:spPr bwMode="auto">
            <a:xfrm>
              <a:off x="6264133" y="2310493"/>
              <a:ext cx="525463" cy="609600"/>
            </a:xfrm>
            <a:custGeom>
              <a:avLst/>
              <a:gdLst>
                <a:gd name="T0" fmla="*/ 0 w 56"/>
                <a:gd name="T1" fmla="*/ 24 h 65"/>
                <a:gd name="T2" fmla="*/ 12 w 56"/>
                <a:gd name="T3" fmla="*/ 42 h 65"/>
                <a:gd name="T4" fmla="*/ 15 w 56"/>
                <a:gd name="T5" fmla="*/ 44 h 65"/>
                <a:gd name="T6" fmla="*/ 26 w 56"/>
                <a:gd name="T7" fmla="*/ 54 h 65"/>
                <a:gd name="T8" fmla="*/ 43 w 56"/>
                <a:gd name="T9" fmla="*/ 65 h 65"/>
                <a:gd name="T10" fmla="*/ 44 w 56"/>
                <a:gd name="T11" fmla="*/ 64 h 65"/>
                <a:gd name="T12" fmla="*/ 44 w 56"/>
                <a:gd name="T13" fmla="*/ 1 h 65"/>
                <a:gd name="T14" fmla="*/ 44 w 56"/>
                <a:gd name="T15" fmla="*/ 0 h 65"/>
                <a:gd name="T16" fmla="*/ 44 w 56"/>
                <a:gd name="T17" fmla="*/ 0 h 65"/>
                <a:gd name="T18" fmla="*/ 32 w 56"/>
                <a:gd name="T19" fmla="*/ 34 h 65"/>
                <a:gd name="T20" fmla="*/ 15 w 56"/>
                <a:gd name="T21" fmla="*/ 29 h 65"/>
                <a:gd name="T22" fmla="*/ 0 w 56"/>
                <a:gd name="T23" fmla="*/ 2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65">
                  <a:moveTo>
                    <a:pt x="0" y="24"/>
                  </a:moveTo>
                  <a:cubicBezTo>
                    <a:pt x="4" y="31"/>
                    <a:pt x="7" y="36"/>
                    <a:pt x="12" y="42"/>
                  </a:cubicBezTo>
                  <a:cubicBezTo>
                    <a:pt x="13" y="42"/>
                    <a:pt x="14" y="43"/>
                    <a:pt x="15" y="44"/>
                  </a:cubicBezTo>
                  <a:cubicBezTo>
                    <a:pt x="19" y="47"/>
                    <a:pt x="22" y="51"/>
                    <a:pt x="26" y="54"/>
                  </a:cubicBezTo>
                  <a:cubicBezTo>
                    <a:pt x="32" y="57"/>
                    <a:pt x="38" y="62"/>
                    <a:pt x="43" y="65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56" y="45"/>
                    <a:pt x="53" y="22"/>
                    <a:pt x="44" y="1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39" y="11"/>
                    <a:pt x="33" y="21"/>
                    <a:pt x="32" y="34"/>
                  </a:cubicBezTo>
                  <a:cubicBezTo>
                    <a:pt x="15" y="29"/>
                    <a:pt x="15" y="29"/>
                    <a:pt x="15" y="29"/>
                  </a:cubicBez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153"/>
            <p:cNvSpPr/>
            <p:nvPr/>
          </p:nvSpPr>
          <p:spPr bwMode="auto">
            <a:xfrm>
              <a:off x="6105383" y="4204381"/>
              <a:ext cx="627063" cy="590550"/>
            </a:xfrm>
            <a:custGeom>
              <a:avLst/>
              <a:gdLst>
                <a:gd name="T0" fmla="*/ 64 w 67"/>
                <a:gd name="T1" fmla="*/ 29 h 63"/>
                <a:gd name="T2" fmla="*/ 61 w 67"/>
                <a:gd name="T3" fmla="*/ 29 h 63"/>
                <a:gd name="T4" fmla="*/ 32 w 67"/>
                <a:gd name="T5" fmla="*/ 36 h 63"/>
                <a:gd name="T6" fmla="*/ 31 w 67"/>
                <a:gd name="T7" fmla="*/ 37 h 63"/>
                <a:gd name="T8" fmla="*/ 18 w 67"/>
                <a:gd name="T9" fmla="*/ 0 h 63"/>
                <a:gd name="T10" fmla="*/ 18 w 67"/>
                <a:gd name="T11" fmla="*/ 0 h 63"/>
                <a:gd name="T12" fmla="*/ 15 w 67"/>
                <a:gd name="T13" fmla="*/ 3 h 63"/>
                <a:gd name="T14" fmla="*/ 13 w 67"/>
                <a:gd name="T15" fmla="*/ 63 h 63"/>
                <a:gd name="T16" fmla="*/ 29 w 67"/>
                <a:gd name="T17" fmla="*/ 57 h 63"/>
                <a:gd name="T18" fmla="*/ 32 w 67"/>
                <a:gd name="T19" fmla="*/ 56 h 63"/>
                <a:gd name="T20" fmla="*/ 61 w 67"/>
                <a:gd name="T21" fmla="*/ 38 h 63"/>
                <a:gd name="T22" fmla="*/ 67 w 67"/>
                <a:gd name="T23" fmla="*/ 28 h 63"/>
                <a:gd name="T24" fmla="*/ 64 w 67"/>
                <a:gd name="T25" fmla="*/ 2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63">
                  <a:moveTo>
                    <a:pt x="64" y="29"/>
                  </a:moveTo>
                  <a:cubicBezTo>
                    <a:pt x="63" y="29"/>
                    <a:pt x="62" y="29"/>
                    <a:pt x="61" y="29"/>
                  </a:cubicBezTo>
                  <a:cubicBezTo>
                    <a:pt x="50" y="30"/>
                    <a:pt x="40" y="32"/>
                    <a:pt x="32" y="36"/>
                  </a:cubicBezTo>
                  <a:cubicBezTo>
                    <a:pt x="32" y="37"/>
                    <a:pt x="31" y="37"/>
                    <a:pt x="31" y="37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6" y="2"/>
                    <a:pt x="15" y="3"/>
                  </a:cubicBezTo>
                  <a:cubicBezTo>
                    <a:pt x="0" y="20"/>
                    <a:pt x="22" y="44"/>
                    <a:pt x="13" y="63"/>
                  </a:cubicBezTo>
                  <a:cubicBezTo>
                    <a:pt x="17" y="59"/>
                    <a:pt x="23" y="58"/>
                    <a:pt x="29" y="57"/>
                  </a:cubicBezTo>
                  <a:cubicBezTo>
                    <a:pt x="30" y="57"/>
                    <a:pt x="31" y="56"/>
                    <a:pt x="32" y="56"/>
                  </a:cubicBezTo>
                  <a:cubicBezTo>
                    <a:pt x="43" y="51"/>
                    <a:pt x="54" y="46"/>
                    <a:pt x="61" y="38"/>
                  </a:cubicBezTo>
                  <a:cubicBezTo>
                    <a:pt x="64" y="35"/>
                    <a:pt x="66" y="32"/>
                    <a:pt x="67" y="28"/>
                  </a:cubicBezTo>
                  <a:cubicBezTo>
                    <a:pt x="66" y="28"/>
                    <a:pt x="65" y="28"/>
                    <a:pt x="6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154"/>
            <p:cNvSpPr/>
            <p:nvPr/>
          </p:nvSpPr>
          <p:spPr bwMode="auto">
            <a:xfrm>
              <a:off x="5260833" y="5020356"/>
              <a:ext cx="638175" cy="600075"/>
            </a:xfrm>
            <a:custGeom>
              <a:avLst/>
              <a:gdLst>
                <a:gd name="T0" fmla="*/ 54 w 68"/>
                <a:gd name="T1" fmla="*/ 49 h 64"/>
                <a:gd name="T2" fmla="*/ 52 w 68"/>
                <a:gd name="T3" fmla="*/ 48 h 64"/>
                <a:gd name="T4" fmla="*/ 26 w 68"/>
                <a:gd name="T5" fmla="*/ 42 h 64"/>
                <a:gd name="T6" fmla="*/ 26 w 68"/>
                <a:gd name="T7" fmla="*/ 41 h 64"/>
                <a:gd name="T8" fmla="*/ 39 w 68"/>
                <a:gd name="T9" fmla="*/ 0 h 64"/>
                <a:gd name="T10" fmla="*/ 39 w 68"/>
                <a:gd name="T11" fmla="*/ 0 h 64"/>
                <a:gd name="T12" fmla="*/ 14 w 68"/>
                <a:gd name="T13" fmla="*/ 24 h 64"/>
                <a:gd name="T14" fmla="*/ 0 w 68"/>
                <a:gd name="T15" fmla="*/ 55 h 64"/>
                <a:gd name="T16" fmla="*/ 14 w 68"/>
                <a:gd name="T17" fmla="*/ 57 h 64"/>
                <a:gd name="T18" fmla="*/ 47 w 68"/>
                <a:gd name="T19" fmla="*/ 63 h 64"/>
                <a:gd name="T20" fmla="*/ 52 w 68"/>
                <a:gd name="T21" fmla="*/ 61 h 64"/>
                <a:gd name="T22" fmla="*/ 68 w 68"/>
                <a:gd name="T23" fmla="*/ 50 h 64"/>
                <a:gd name="T24" fmla="*/ 54 w 68"/>
                <a:gd name="T25" fmla="*/ 4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64">
                  <a:moveTo>
                    <a:pt x="54" y="49"/>
                  </a:moveTo>
                  <a:cubicBezTo>
                    <a:pt x="53" y="48"/>
                    <a:pt x="52" y="48"/>
                    <a:pt x="52" y="48"/>
                  </a:cubicBezTo>
                  <a:cubicBezTo>
                    <a:pt x="43" y="45"/>
                    <a:pt x="34" y="43"/>
                    <a:pt x="26" y="42"/>
                  </a:cubicBezTo>
                  <a:cubicBezTo>
                    <a:pt x="26" y="42"/>
                    <a:pt x="26" y="41"/>
                    <a:pt x="26" y="41"/>
                  </a:cubicBezTo>
                  <a:cubicBezTo>
                    <a:pt x="35" y="29"/>
                    <a:pt x="29" y="11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27" y="5"/>
                    <a:pt x="20" y="14"/>
                    <a:pt x="14" y="24"/>
                  </a:cubicBezTo>
                  <a:cubicBezTo>
                    <a:pt x="9" y="34"/>
                    <a:pt x="5" y="45"/>
                    <a:pt x="0" y="55"/>
                  </a:cubicBezTo>
                  <a:cubicBezTo>
                    <a:pt x="4" y="55"/>
                    <a:pt x="9" y="56"/>
                    <a:pt x="14" y="57"/>
                  </a:cubicBezTo>
                  <a:cubicBezTo>
                    <a:pt x="25" y="60"/>
                    <a:pt x="36" y="64"/>
                    <a:pt x="47" y="63"/>
                  </a:cubicBezTo>
                  <a:cubicBezTo>
                    <a:pt x="48" y="62"/>
                    <a:pt x="50" y="62"/>
                    <a:pt x="52" y="61"/>
                  </a:cubicBezTo>
                  <a:cubicBezTo>
                    <a:pt x="59" y="59"/>
                    <a:pt x="64" y="56"/>
                    <a:pt x="68" y="50"/>
                  </a:cubicBezTo>
                  <a:cubicBezTo>
                    <a:pt x="64" y="50"/>
                    <a:pt x="59" y="49"/>
                    <a:pt x="54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155"/>
            <p:cNvSpPr/>
            <p:nvPr/>
          </p:nvSpPr>
          <p:spPr bwMode="auto">
            <a:xfrm>
              <a:off x="2038208" y="3839256"/>
              <a:ext cx="496888" cy="542925"/>
            </a:xfrm>
            <a:custGeom>
              <a:avLst/>
              <a:gdLst>
                <a:gd name="T0" fmla="*/ 19 w 53"/>
                <a:gd name="T1" fmla="*/ 50 h 58"/>
                <a:gd name="T2" fmla="*/ 41 w 53"/>
                <a:gd name="T3" fmla="*/ 58 h 58"/>
                <a:gd name="T4" fmla="*/ 46 w 53"/>
                <a:gd name="T5" fmla="*/ 1 h 58"/>
                <a:gd name="T6" fmla="*/ 45 w 53"/>
                <a:gd name="T7" fmla="*/ 0 h 58"/>
                <a:gd name="T8" fmla="*/ 41 w 53"/>
                <a:gd name="T9" fmla="*/ 12 h 58"/>
                <a:gd name="T10" fmla="*/ 28 w 53"/>
                <a:gd name="T11" fmla="*/ 32 h 58"/>
                <a:gd name="T12" fmla="*/ 19 w 53"/>
                <a:gd name="T13" fmla="*/ 26 h 58"/>
                <a:gd name="T14" fmla="*/ 0 w 53"/>
                <a:gd name="T15" fmla="*/ 10 h 58"/>
                <a:gd name="T16" fmla="*/ 14 w 53"/>
                <a:gd name="T17" fmla="*/ 46 h 58"/>
                <a:gd name="T18" fmla="*/ 19 w 53"/>
                <a:gd name="T19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58">
                  <a:moveTo>
                    <a:pt x="19" y="50"/>
                  </a:moveTo>
                  <a:cubicBezTo>
                    <a:pt x="25" y="54"/>
                    <a:pt x="33" y="57"/>
                    <a:pt x="41" y="58"/>
                  </a:cubicBezTo>
                  <a:cubicBezTo>
                    <a:pt x="48" y="39"/>
                    <a:pt x="53" y="20"/>
                    <a:pt x="46" y="1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3" y="4"/>
                    <a:pt x="43" y="8"/>
                    <a:pt x="41" y="12"/>
                  </a:cubicBezTo>
                  <a:cubicBezTo>
                    <a:pt x="36" y="19"/>
                    <a:pt x="32" y="25"/>
                    <a:pt x="28" y="32"/>
                  </a:cubicBezTo>
                  <a:cubicBezTo>
                    <a:pt x="25" y="30"/>
                    <a:pt x="22" y="28"/>
                    <a:pt x="19" y="26"/>
                  </a:cubicBezTo>
                  <a:cubicBezTo>
                    <a:pt x="12" y="22"/>
                    <a:pt x="5" y="18"/>
                    <a:pt x="0" y="10"/>
                  </a:cubicBezTo>
                  <a:cubicBezTo>
                    <a:pt x="2" y="24"/>
                    <a:pt x="6" y="37"/>
                    <a:pt x="14" y="46"/>
                  </a:cubicBezTo>
                  <a:cubicBezTo>
                    <a:pt x="15" y="47"/>
                    <a:pt x="17" y="49"/>
                    <a:pt x="19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156"/>
            <p:cNvSpPr/>
            <p:nvPr/>
          </p:nvSpPr>
          <p:spPr bwMode="auto">
            <a:xfrm>
              <a:off x="5899008" y="4550456"/>
              <a:ext cx="571500" cy="563563"/>
            </a:xfrm>
            <a:custGeom>
              <a:avLst/>
              <a:gdLst>
                <a:gd name="T0" fmla="*/ 31 w 61"/>
                <a:gd name="T1" fmla="*/ 35 h 60"/>
                <a:gd name="T2" fmla="*/ 25 w 61"/>
                <a:gd name="T3" fmla="*/ 37 h 60"/>
                <a:gd name="T4" fmla="*/ 24 w 61"/>
                <a:gd name="T5" fmla="*/ 0 h 60"/>
                <a:gd name="T6" fmla="*/ 24 w 61"/>
                <a:gd name="T7" fmla="*/ 0 h 60"/>
                <a:gd name="T8" fmla="*/ 7 w 61"/>
                <a:gd name="T9" fmla="*/ 33 h 60"/>
                <a:gd name="T10" fmla="*/ 0 w 61"/>
                <a:gd name="T11" fmla="*/ 60 h 60"/>
                <a:gd name="T12" fmla="*/ 7 w 61"/>
                <a:gd name="T13" fmla="*/ 59 h 60"/>
                <a:gd name="T14" fmla="*/ 16 w 61"/>
                <a:gd name="T15" fmla="*/ 58 h 60"/>
                <a:gd name="T16" fmla="*/ 31 w 61"/>
                <a:gd name="T17" fmla="*/ 54 h 60"/>
                <a:gd name="T18" fmla="*/ 54 w 61"/>
                <a:gd name="T19" fmla="*/ 40 h 60"/>
                <a:gd name="T20" fmla="*/ 61 w 61"/>
                <a:gd name="T21" fmla="*/ 31 h 60"/>
                <a:gd name="T22" fmla="*/ 54 w 61"/>
                <a:gd name="T23" fmla="*/ 31 h 60"/>
                <a:gd name="T24" fmla="*/ 31 w 61"/>
                <a:gd name="T25" fmla="*/ 3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60">
                  <a:moveTo>
                    <a:pt x="31" y="35"/>
                  </a:moveTo>
                  <a:cubicBezTo>
                    <a:pt x="29" y="36"/>
                    <a:pt x="27" y="36"/>
                    <a:pt x="25" y="37"/>
                  </a:cubicBezTo>
                  <a:cubicBezTo>
                    <a:pt x="29" y="25"/>
                    <a:pt x="23" y="12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3" y="8"/>
                    <a:pt x="10" y="20"/>
                    <a:pt x="7" y="33"/>
                  </a:cubicBezTo>
                  <a:cubicBezTo>
                    <a:pt x="6" y="43"/>
                    <a:pt x="4" y="52"/>
                    <a:pt x="0" y="60"/>
                  </a:cubicBezTo>
                  <a:cubicBezTo>
                    <a:pt x="2" y="60"/>
                    <a:pt x="5" y="59"/>
                    <a:pt x="7" y="59"/>
                  </a:cubicBezTo>
                  <a:cubicBezTo>
                    <a:pt x="10" y="58"/>
                    <a:pt x="13" y="58"/>
                    <a:pt x="16" y="58"/>
                  </a:cubicBezTo>
                  <a:cubicBezTo>
                    <a:pt x="21" y="57"/>
                    <a:pt x="26" y="55"/>
                    <a:pt x="31" y="54"/>
                  </a:cubicBezTo>
                  <a:cubicBezTo>
                    <a:pt x="40" y="51"/>
                    <a:pt x="48" y="47"/>
                    <a:pt x="54" y="40"/>
                  </a:cubicBezTo>
                  <a:cubicBezTo>
                    <a:pt x="57" y="38"/>
                    <a:pt x="59" y="34"/>
                    <a:pt x="61" y="31"/>
                  </a:cubicBezTo>
                  <a:cubicBezTo>
                    <a:pt x="59" y="31"/>
                    <a:pt x="57" y="31"/>
                    <a:pt x="54" y="31"/>
                  </a:cubicBezTo>
                  <a:cubicBezTo>
                    <a:pt x="46" y="32"/>
                    <a:pt x="38" y="33"/>
                    <a:pt x="31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157"/>
            <p:cNvSpPr/>
            <p:nvPr/>
          </p:nvSpPr>
          <p:spPr bwMode="auto">
            <a:xfrm>
              <a:off x="6367320" y="3539218"/>
              <a:ext cx="571500" cy="581025"/>
            </a:xfrm>
            <a:custGeom>
              <a:avLst/>
              <a:gdLst>
                <a:gd name="T0" fmla="*/ 56 w 61"/>
                <a:gd name="T1" fmla="*/ 12 h 62"/>
                <a:gd name="T2" fmla="*/ 33 w 61"/>
                <a:gd name="T3" fmla="*/ 30 h 62"/>
                <a:gd name="T4" fmla="*/ 33 w 61"/>
                <a:gd name="T5" fmla="*/ 31 h 62"/>
                <a:gd name="T6" fmla="*/ 12 w 61"/>
                <a:gd name="T7" fmla="*/ 0 h 62"/>
                <a:gd name="T8" fmla="*/ 12 w 61"/>
                <a:gd name="T9" fmla="*/ 0 h 62"/>
                <a:gd name="T10" fmla="*/ 25 w 61"/>
                <a:gd name="T11" fmla="*/ 62 h 62"/>
                <a:gd name="T12" fmla="*/ 33 w 61"/>
                <a:gd name="T13" fmla="*/ 54 h 62"/>
                <a:gd name="T14" fmla="*/ 49 w 61"/>
                <a:gd name="T15" fmla="*/ 39 h 62"/>
                <a:gd name="T16" fmla="*/ 60 w 61"/>
                <a:gd name="T17" fmla="*/ 8 h 62"/>
                <a:gd name="T18" fmla="*/ 56 w 61"/>
                <a:gd name="T19" fmla="*/ 1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" h="62">
                  <a:moveTo>
                    <a:pt x="56" y="12"/>
                  </a:moveTo>
                  <a:cubicBezTo>
                    <a:pt x="46" y="16"/>
                    <a:pt x="40" y="24"/>
                    <a:pt x="33" y="30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0" y="24"/>
                    <a:pt x="23" y="40"/>
                    <a:pt x="25" y="62"/>
                  </a:cubicBezTo>
                  <a:cubicBezTo>
                    <a:pt x="27" y="59"/>
                    <a:pt x="30" y="57"/>
                    <a:pt x="33" y="54"/>
                  </a:cubicBezTo>
                  <a:cubicBezTo>
                    <a:pt x="38" y="49"/>
                    <a:pt x="43" y="44"/>
                    <a:pt x="49" y="39"/>
                  </a:cubicBezTo>
                  <a:cubicBezTo>
                    <a:pt x="56" y="32"/>
                    <a:pt x="61" y="20"/>
                    <a:pt x="60" y="8"/>
                  </a:cubicBezTo>
                  <a:cubicBezTo>
                    <a:pt x="59" y="9"/>
                    <a:pt x="58" y="10"/>
                    <a:pt x="5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158"/>
            <p:cNvSpPr/>
            <p:nvPr/>
          </p:nvSpPr>
          <p:spPr bwMode="auto">
            <a:xfrm>
              <a:off x="6311758" y="3885293"/>
              <a:ext cx="514350" cy="600075"/>
            </a:xfrm>
            <a:custGeom>
              <a:avLst/>
              <a:gdLst>
                <a:gd name="T0" fmla="*/ 24 w 55"/>
                <a:gd name="T1" fmla="*/ 36 h 64"/>
                <a:gd name="T2" fmla="*/ 12 w 55"/>
                <a:gd name="T3" fmla="*/ 0 h 64"/>
                <a:gd name="T4" fmla="*/ 11 w 55"/>
                <a:gd name="T5" fmla="*/ 0 h 64"/>
                <a:gd name="T6" fmla="*/ 10 w 55"/>
                <a:gd name="T7" fmla="*/ 0 h 64"/>
                <a:gd name="T8" fmla="*/ 10 w 55"/>
                <a:gd name="T9" fmla="*/ 1 h 64"/>
                <a:gd name="T10" fmla="*/ 8 w 55"/>
                <a:gd name="T11" fmla="*/ 4 h 64"/>
                <a:gd name="T12" fmla="*/ 10 w 55"/>
                <a:gd name="T13" fmla="*/ 56 h 64"/>
                <a:gd name="T14" fmla="*/ 13 w 55"/>
                <a:gd name="T15" fmla="*/ 64 h 64"/>
                <a:gd name="T16" fmla="*/ 39 w 55"/>
                <a:gd name="T17" fmla="*/ 48 h 64"/>
                <a:gd name="T18" fmla="*/ 41 w 55"/>
                <a:gd name="T19" fmla="*/ 47 h 64"/>
                <a:gd name="T20" fmla="*/ 55 w 55"/>
                <a:gd name="T21" fmla="*/ 19 h 64"/>
                <a:gd name="T22" fmla="*/ 39 w 55"/>
                <a:gd name="T23" fmla="*/ 26 h 64"/>
                <a:gd name="T24" fmla="*/ 24 w 55"/>
                <a:gd name="T25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" h="64">
                  <a:moveTo>
                    <a:pt x="24" y="36"/>
                  </a:moveTo>
                  <a:cubicBezTo>
                    <a:pt x="20" y="25"/>
                    <a:pt x="12" y="13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1"/>
                    <a:pt x="10" y="1"/>
                  </a:cubicBezTo>
                  <a:cubicBezTo>
                    <a:pt x="10" y="2"/>
                    <a:pt x="9" y="3"/>
                    <a:pt x="8" y="4"/>
                  </a:cubicBezTo>
                  <a:cubicBezTo>
                    <a:pt x="0" y="21"/>
                    <a:pt x="4" y="40"/>
                    <a:pt x="10" y="56"/>
                  </a:cubicBezTo>
                  <a:cubicBezTo>
                    <a:pt x="11" y="59"/>
                    <a:pt x="12" y="61"/>
                    <a:pt x="13" y="64"/>
                  </a:cubicBezTo>
                  <a:cubicBezTo>
                    <a:pt x="21" y="57"/>
                    <a:pt x="31" y="54"/>
                    <a:pt x="39" y="48"/>
                  </a:cubicBezTo>
                  <a:cubicBezTo>
                    <a:pt x="40" y="48"/>
                    <a:pt x="40" y="47"/>
                    <a:pt x="41" y="47"/>
                  </a:cubicBezTo>
                  <a:cubicBezTo>
                    <a:pt x="49" y="40"/>
                    <a:pt x="53" y="29"/>
                    <a:pt x="55" y="19"/>
                  </a:cubicBezTo>
                  <a:cubicBezTo>
                    <a:pt x="49" y="21"/>
                    <a:pt x="44" y="23"/>
                    <a:pt x="39" y="26"/>
                  </a:cubicBezTo>
                  <a:cubicBezTo>
                    <a:pt x="34" y="28"/>
                    <a:pt x="29" y="31"/>
                    <a:pt x="24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159"/>
            <p:cNvSpPr/>
            <p:nvPr/>
          </p:nvSpPr>
          <p:spPr bwMode="auto">
            <a:xfrm>
              <a:off x="5589445" y="4804456"/>
              <a:ext cx="609600" cy="552450"/>
            </a:xfrm>
            <a:custGeom>
              <a:avLst/>
              <a:gdLst>
                <a:gd name="T0" fmla="*/ 64 w 65"/>
                <a:gd name="T1" fmla="*/ 43 h 59"/>
                <a:gd name="T2" fmla="*/ 40 w 65"/>
                <a:gd name="T3" fmla="*/ 40 h 59"/>
                <a:gd name="T4" fmla="*/ 24 w 65"/>
                <a:gd name="T5" fmla="*/ 41 h 59"/>
                <a:gd name="T6" fmla="*/ 24 w 65"/>
                <a:gd name="T7" fmla="*/ 38 h 59"/>
                <a:gd name="T8" fmla="*/ 34 w 65"/>
                <a:gd name="T9" fmla="*/ 0 h 59"/>
                <a:gd name="T10" fmla="*/ 28 w 65"/>
                <a:gd name="T11" fmla="*/ 2 h 59"/>
                <a:gd name="T12" fmla="*/ 17 w 65"/>
                <a:gd name="T13" fmla="*/ 13 h 59"/>
                <a:gd name="T14" fmla="*/ 0 w 65"/>
                <a:gd name="T15" fmla="*/ 57 h 59"/>
                <a:gd name="T16" fmla="*/ 17 w 65"/>
                <a:gd name="T17" fmla="*/ 57 h 59"/>
                <a:gd name="T18" fmla="*/ 40 w 65"/>
                <a:gd name="T19" fmla="*/ 58 h 59"/>
                <a:gd name="T20" fmla="*/ 55 w 65"/>
                <a:gd name="T21" fmla="*/ 53 h 59"/>
                <a:gd name="T22" fmla="*/ 64 w 65"/>
                <a:gd name="T23" fmla="*/ 45 h 59"/>
                <a:gd name="T24" fmla="*/ 65 w 65"/>
                <a:gd name="T25" fmla="*/ 43 h 59"/>
                <a:gd name="T26" fmla="*/ 64 w 65"/>
                <a:gd name="T27" fmla="*/ 4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59">
                  <a:moveTo>
                    <a:pt x="64" y="43"/>
                  </a:moveTo>
                  <a:cubicBezTo>
                    <a:pt x="56" y="43"/>
                    <a:pt x="48" y="41"/>
                    <a:pt x="40" y="40"/>
                  </a:cubicBezTo>
                  <a:cubicBezTo>
                    <a:pt x="35" y="39"/>
                    <a:pt x="30" y="39"/>
                    <a:pt x="24" y="41"/>
                  </a:cubicBezTo>
                  <a:cubicBezTo>
                    <a:pt x="24" y="40"/>
                    <a:pt x="24" y="39"/>
                    <a:pt x="24" y="38"/>
                  </a:cubicBezTo>
                  <a:cubicBezTo>
                    <a:pt x="32" y="27"/>
                    <a:pt x="27" y="11"/>
                    <a:pt x="34" y="0"/>
                  </a:cubicBezTo>
                  <a:cubicBezTo>
                    <a:pt x="31" y="0"/>
                    <a:pt x="30" y="2"/>
                    <a:pt x="28" y="2"/>
                  </a:cubicBezTo>
                  <a:cubicBezTo>
                    <a:pt x="23" y="5"/>
                    <a:pt x="19" y="9"/>
                    <a:pt x="17" y="13"/>
                  </a:cubicBezTo>
                  <a:cubicBezTo>
                    <a:pt x="8" y="26"/>
                    <a:pt x="7" y="44"/>
                    <a:pt x="0" y="57"/>
                  </a:cubicBezTo>
                  <a:cubicBezTo>
                    <a:pt x="6" y="56"/>
                    <a:pt x="11" y="57"/>
                    <a:pt x="17" y="57"/>
                  </a:cubicBezTo>
                  <a:cubicBezTo>
                    <a:pt x="24" y="58"/>
                    <a:pt x="32" y="59"/>
                    <a:pt x="40" y="58"/>
                  </a:cubicBezTo>
                  <a:cubicBezTo>
                    <a:pt x="45" y="57"/>
                    <a:pt x="50" y="56"/>
                    <a:pt x="55" y="53"/>
                  </a:cubicBezTo>
                  <a:cubicBezTo>
                    <a:pt x="57" y="51"/>
                    <a:pt x="62" y="48"/>
                    <a:pt x="64" y="45"/>
                  </a:cubicBezTo>
                  <a:cubicBezTo>
                    <a:pt x="64" y="44"/>
                    <a:pt x="65" y="43"/>
                    <a:pt x="65" y="43"/>
                  </a:cubicBezTo>
                  <a:cubicBezTo>
                    <a:pt x="64" y="43"/>
                    <a:pt x="64" y="43"/>
                    <a:pt x="64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160"/>
            <p:cNvSpPr/>
            <p:nvPr/>
          </p:nvSpPr>
          <p:spPr bwMode="auto">
            <a:xfrm>
              <a:off x="2131870" y="4156756"/>
              <a:ext cx="561975" cy="563563"/>
            </a:xfrm>
            <a:custGeom>
              <a:avLst/>
              <a:gdLst>
                <a:gd name="T0" fmla="*/ 48 w 60"/>
                <a:gd name="T1" fmla="*/ 60 h 60"/>
                <a:gd name="T2" fmla="*/ 48 w 60"/>
                <a:gd name="T3" fmla="*/ 59 h 60"/>
                <a:gd name="T4" fmla="*/ 46 w 60"/>
                <a:gd name="T5" fmla="*/ 0 h 60"/>
                <a:gd name="T6" fmla="*/ 46 w 60"/>
                <a:gd name="T7" fmla="*/ 0 h 60"/>
                <a:gd name="T8" fmla="*/ 40 w 60"/>
                <a:gd name="T9" fmla="*/ 20 h 60"/>
                <a:gd name="T10" fmla="*/ 35 w 60"/>
                <a:gd name="T11" fmla="*/ 35 h 60"/>
                <a:gd name="T12" fmla="*/ 9 w 60"/>
                <a:gd name="T13" fmla="*/ 27 h 60"/>
                <a:gd name="T14" fmla="*/ 0 w 60"/>
                <a:gd name="T15" fmla="*/ 26 h 60"/>
                <a:gd name="T16" fmla="*/ 2 w 60"/>
                <a:gd name="T17" fmla="*/ 30 h 60"/>
                <a:gd name="T18" fmla="*/ 9 w 60"/>
                <a:gd name="T19" fmla="*/ 39 h 60"/>
                <a:gd name="T20" fmla="*/ 40 w 60"/>
                <a:gd name="T21" fmla="*/ 57 h 60"/>
                <a:gd name="T22" fmla="*/ 48 w 60"/>
                <a:gd name="T23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0" h="60">
                  <a:moveTo>
                    <a:pt x="48" y="60"/>
                  </a:moveTo>
                  <a:cubicBezTo>
                    <a:pt x="48" y="60"/>
                    <a:pt x="48" y="60"/>
                    <a:pt x="48" y="59"/>
                  </a:cubicBezTo>
                  <a:cubicBezTo>
                    <a:pt x="53" y="39"/>
                    <a:pt x="60" y="17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28" y="31"/>
                    <a:pt x="17" y="29"/>
                    <a:pt x="9" y="27"/>
                  </a:cubicBezTo>
                  <a:cubicBezTo>
                    <a:pt x="5" y="27"/>
                    <a:pt x="2" y="27"/>
                    <a:pt x="0" y="26"/>
                  </a:cubicBezTo>
                  <a:cubicBezTo>
                    <a:pt x="0" y="28"/>
                    <a:pt x="1" y="28"/>
                    <a:pt x="2" y="30"/>
                  </a:cubicBezTo>
                  <a:cubicBezTo>
                    <a:pt x="4" y="33"/>
                    <a:pt x="6" y="36"/>
                    <a:pt x="9" y="39"/>
                  </a:cubicBezTo>
                  <a:cubicBezTo>
                    <a:pt x="17" y="48"/>
                    <a:pt x="28" y="52"/>
                    <a:pt x="40" y="57"/>
                  </a:cubicBezTo>
                  <a:cubicBezTo>
                    <a:pt x="42" y="58"/>
                    <a:pt x="45" y="59"/>
                    <a:pt x="48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161"/>
            <p:cNvSpPr/>
            <p:nvPr/>
          </p:nvSpPr>
          <p:spPr bwMode="auto">
            <a:xfrm>
              <a:off x="3293920" y="5188631"/>
              <a:ext cx="2230438" cy="806450"/>
            </a:xfrm>
            <a:custGeom>
              <a:avLst/>
              <a:gdLst>
                <a:gd name="T0" fmla="*/ 200 w 238"/>
                <a:gd name="T1" fmla="*/ 42 h 86"/>
                <a:gd name="T2" fmla="*/ 199 w 238"/>
                <a:gd name="T3" fmla="*/ 40 h 86"/>
                <a:gd name="T4" fmla="*/ 209 w 238"/>
                <a:gd name="T5" fmla="*/ 27 h 86"/>
                <a:gd name="T6" fmla="*/ 215 w 238"/>
                <a:gd name="T7" fmla="*/ 1 h 86"/>
                <a:gd name="T8" fmla="*/ 176 w 238"/>
                <a:gd name="T9" fmla="*/ 39 h 86"/>
                <a:gd name="T10" fmla="*/ 73 w 238"/>
                <a:gd name="T11" fmla="*/ 43 h 86"/>
                <a:gd name="T12" fmla="*/ 28 w 238"/>
                <a:gd name="T13" fmla="*/ 0 h 86"/>
                <a:gd name="T14" fmla="*/ 27 w 238"/>
                <a:gd name="T15" fmla="*/ 0 h 86"/>
                <a:gd name="T16" fmla="*/ 29 w 238"/>
                <a:gd name="T17" fmla="*/ 3 h 86"/>
                <a:gd name="T18" fmla="*/ 45 w 238"/>
                <a:gd name="T19" fmla="*/ 39 h 86"/>
                <a:gd name="T20" fmla="*/ 17 w 238"/>
                <a:gd name="T21" fmla="*/ 48 h 86"/>
                <a:gd name="T22" fmla="*/ 0 w 238"/>
                <a:gd name="T23" fmla="*/ 50 h 86"/>
                <a:gd name="T24" fmla="*/ 5 w 238"/>
                <a:gd name="T25" fmla="*/ 53 h 86"/>
                <a:gd name="T26" fmla="*/ 17 w 238"/>
                <a:gd name="T27" fmla="*/ 59 h 86"/>
                <a:gd name="T28" fmla="*/ 66 w 238"/>
                <a:gd name="T29" fmla="*/ 50 h 86"/>
                <a:gd name="T30" fmla="*/ 101 w 238"/>
                <a:gd name="T31" fmla="*/ 60 h 86"/>
                <a:gd name="T32" fmla="*/ 67 w 238"/>
                <a:gd name="T33" fmla="*/ 70 h 86"/>
                <a:gd name="T34" fmla="*/ 67 w 238"/>
                <a:gd name="T35" fmla="*/ 72 h 86"/>
                <a:gd name="T36" fmla="*/ 74 w 238"/>
                <a:gd name="T37" fmla="*/ 85 h 86"/>
                <a:gd name="T38" fmla="*/ 114 w 238"/>
                <a:gd name="T39" fmla="*/ 66 h 86"/>
                <a:gd name="T40" fmla="*/ 163 w 238"/>
                <a:gd name="T41" fmla="*/ 86 h 86"/>
                <a:gd name="T42" fmla="*/ 166 w 238"/>
                <a:gd name="T43" fmla="*/ 85 h 86"/>
                <a:gd name="T44" fmla="*/ 171 w 238"/>
                <a:gd name="T45" fmla="*/ 74 h 86"/>
                <a:gd name="T46" fmla="*/ 138 w 238"/>
                <a:gd name="T47" fmla="*/ 61 h 86"/>
                <a:gd name="T48" fmla="*/ 175 w 238"/>
                <a:gd name="T49" fmla="*/ 50 h 86"/>
                <a:gd name="T50" fmla="*/ 202 w 238"/>
                <a:gd name="T51" fmla="*/ 62 h 86"/>
                <a:gd name="T52" fmla="*/ 224 w 238"/>
                <a:gd name="T53" fmla="*/ 62 h 86"/>
                <a:gd name="T54" fmla="*/ 238 w 238"/>
                <a:gd name="T55" fmla="*/ 56 h 86"/>
                <a:gd name="T56" fmla="*/ 224 w 238"/>
                <a:gd name="T57" fmla="*/ 50 h 86"/>
                <a:gd name="T58" fmla="*/ 200 w 238"/>
                <a:gd name="T59" fmla="*/ 4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38" h="86">
                  <a:moveTo>
                    <a:pt x="200" y="42"/>
                  </a:moveTo>
                  <a:cubicBezTo>
                    <a:pt x="199" y="41"/>
                    <a:pt x="199" y="41"/>
                    <a:pt x="199" y="40"/>
                  </a:cubicBezTo>
                  <a:cubicBezTo>
                    <a:pt x="204" y="37"/>
                    <a:pt x="206" y="32"/>
                    <a:pt x="209" y="27"/>
                  </a:cubicBezTo>
                  <a:cubicBezTo>
                    <a:pt x="210" y="18"/>
                    <a:pt x="213" y="8"/>
                    <a:pt x="215" y="1"/>
                  </a:cubicBezTo>
                  <a:cubicBezTo>
                    <a:pt x="197" y="7"/>
                    <a:pt x="187" y="24"/>
                    <a:pt x="176" y="39"/>
                  </a:cubicBezTo>
                  <a:cubicBezTo>
                    <a:pt x="145" y="56"/>
                    <a:pt x="106" y="59"/>
                    <a:pt x="73" y="43"/>
                  </a:cubicBezTo>
                  <a:cubicBezTo>
                    <a:pt x="55" y="29"/>
                    <a:pt x="50" y="7"/>
                    <a:pt x="28" y="0"/>
                  </a:cubicBezTo>
                  <a:cubicBezTo>
                    <a:pt x="28" y="0"/>
                    <a:pt x="28" y="0"/>
                    <a:pt x="27" y="0"/>
                  </a:cubicBezTo>
                  <a:cubicBezTo>
                    <a:pt x="27" y="1"/>
                    <a:pt x="28" y="2"/>
                    <a:pt x="29" y="3"/>
                  </a:cubicBezTo>
                  <a:cubicBezTo>
                    <a:pt x="31" y="18"/>
                    <a:pt x="40" y="30"/>
                    <a:pt x="45" y="39"/>
                  </a:cubicBezTo>
                  <a:cubicBezTo>
                    <a:pt x="35" y="42"/>
                    <a:pt x="26" y="46"/>
                    <a:pt x="17" y="48"/>
                  </a:cubicBezTo>
                  <a:cubicBezTo>
                    <a:pt x="11" y="50"/>
                    <a:pt x="6" y="51"/>
                    <a:pt x="0" y="50"/>
                  </a:cubicBezTo>
                  <a:cubicBezTo>
                    <a:pt x="2" y="50"/>
                    <a:pt x="3" y="51"/>
                    <a:pt x="5" y="53"/>
                  </a:cubicBezTo>
                  <a:cubicBezTo>
                    <a:pt x="8" y="56"/>
                    <a:pt x="13" y="58"/>
                    <a:pt x="17" y="59"/>
                  </a:cubicBezTo>
                  <a:cubicBezTo>
                    <a:pt x="33" y="64"/>
                    <a:pt x="51" y="59"/>
                    <a:pt x="66" y="50"/>
                  </a:cubicBezTo>
                  <a:cubicBezTo>
                    <a:pt x="78" y="50"/>
                    <a:pt x="92" y="54"/>
                    <a:pt x="101" y="60"/>
                  </a:cubicBezTo>
                  <a:cubicBezTo>
                    <a:pt x="67" y="70"/>
                    <a:pt x="67" y="70"/>
                    <a:pt x="67" y="70"/>
                  </a:cubicBezTo>
                  <a:cubicBezTo>
                    <a:pt x="67" y="70"/>
                    <a:pt x="67" y="71"/>
                    <a:pt x="67" y="72"/>
                  </a:cubicBezTo>
                  <a:cubicBezTo>
                    <a:pt x="68" y="77"/>
                    <a:pt x="70" y="83"/>
                    <a:pt x="74" y="85"/>
                  </a:cubicBezTo>
                  <a:cubicBezTo>
                    <a:pt x="87" y="78"/>
                    <a:pt x="102" y="73"/>
                    <a:pt x="114" y="66"/>
                  </a:cubicBezTo>
                  <a:cubicBezTo>
                    <a:pt x="132" y="67"/>
                    <a:pt x="147" y="81"/>
                    <a:pt x="163" y="86"/>
                  </a:cubicBezTo>
                  <a:cubicBezTo>
                    <a:pt x="164" y="86"/>
                    <a:pt x="166" y="85"/>
                    <a:pt x="166" y="85"/>
                  </a:cubicBezTo>
                  <a:cubicBezTo>
                    <a:pt x="171" y="74"/>
                    <a:pt x="171" y="74"/>
                    <a:pt x="171" y="74"/>
                  </a:cubicBezTo>
                  <a:cubicBezTo>
                    <a:pt x="163" y="67"/>
                    <a:pt x="147" y="67"/>
                    <a:pt x="138" y="61"/>
                  </a:cubicBezTo>
                  <a:cubicBezTo>
                    <a:pt x="149" y="56"/>
                    <a:pt x="162" y="54"/>
                    <a:pt x="175" y="50"/>
                  </a:cubicBezTo>
                  <a:cubicBezTo>
                    <a:pt x="186" y="50"/>
                    <a:pt x="191" y="60"/>
                    <a:pt x="202" y="62"/>
                  </a:cubicBezTo>
                  <a:cubicBezTo>
                    <a:pt x="209" y="64"/>
                    <a:pt x="217" y="64"/>
                    <a:pt x="224" y="62"/>
                  </a:cubicBezTo>
                  <a:cubicBezTo>
                    <a:pt x="229" y="61"/>
                    <a:pt x="234" y="59"/>
                    <a:pt x="238" y="56"/>
                  </a:cubicBezTo>
                  <a:cubicBezTo>
                    <a:pt x="233" y="55"/>
                    <a:pt x="228" y="53"/>
                    <a:pt x="224" y="50"/>
                  </a:cubicBezTo>
                  <a:cubicBezTo>
                    <a:pt x="217" y="46"/>
                    <a:pt x="210" y="42"/>
                    <a:pt x="200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162"/>
            <p:cNvSpPr/>
            <p:nvPr/>
          </p:nvSpPr>
          <p:spPr bwMode="auto">
            <a:xfrm>
              <a:off x="2384283" y="4466318"/>
              <a:ext cx="544513" cy="581025"/>
            </a:xfrm>
            <a:custGeom>
              <a:avLst/>
              <a:gdLst>
                <a:gd name="T0" fmla="*/ 48 w 58"/>
                <a:gd name="T1" fmla="*/ 61 h 62"/>
                <a:gd name="T2" fmla="*/ 57 w 58"/>
                <a:gd name="T3" fmla="*/ 60 h 62"/>
                <a:gd name="T4" fmla="*/ 58 w 58"/>
                <a:gd name="T5" fmla="*/ 60 h 62"/>
                <a:gd name="T6" fmla="*/ 57 w 58"/>
                <a:gd name="T7" fmla="*/ 58 h 62"/>
                <a:gd name="T8" fmla="*/ 48 w 58"/>
                <a:gd name="T9" fmla="*/ 19 h 62"/>
                <a:gd name="T10" fmla="*/ 37 w 58"/>
                <a:gd name="T11" fmla="*/ 0 h 62"/>
                <a:gd name="T12" fmla="*/ 36 w 58"/>
                <a:gd name="T13" fmla="*/ 0 h 62"/>
                <a:gd name="T14" fmla="*/ 31 w 58"/>
                <a:gd name="T15" fmla="*/ 39 h 62"/>
                <a:gd name="T16" fmla="*/ 13 w 58"/>
                <a:gd name="T17" fmla="*/ 36 h 62"/>
                <a:gd name="T18" fmla="*/ 0 w 58"/>
                <a:gd name="T19" fmla="*/ 34 h 62"/>
                <a:gd name="T20" fmla="*/ 13 w 58"/>
                <a:gd name="T21" fmla="*/ 47 h 62"/>
                <a:gd name="T22" fmla="*/ 21 w 58"/>
                <a:gd name="T23" fmla="*/ 56 h 62"/>
                <a:gd name="T24" fmla="*/ 48 w 58"/>
                <a:gd name="T25" fmla="*/ 6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" h="62">
                  <a:moveTo>
                    <a:pt x="48" y="61"/>
                  </a:moveTo>
                  <a:cubicBezTo>
                    <a:pt x="51" y="61"/>
                    <a:pt x="54" y="61"/>
                    <a:pt x="57" y="60"/>
                  </a:cubicBezTo>
                  <a:cubicBezTo>
                    <a:pt x="57" y="60"/>
                    <a:pt x="58" y="60"/>
                    <a:pt x="58" y="60"/>
                  </a:cubicBezTo>
                  <a:cubicBezTo>
                    <a:pt x="58" y="60"/>
                    <a:pt x="57" y="59"/>
                    <a:pt x="57" y="58"/>
                  </a:cubicBezTo>
                  <a:cubicBezTo>
                    <a:pt x="53" y="46"/>
                    <a:pt x="52" y="31"/>
                    <a:pt x="48" y="19"/>
                  </a:cubicBezTo>
                  <a:cubicBezTo>
                    <a:pt x="46" y="11"/>
                    <a:pt x="42" y="5"/>
                    <a:pt x="37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5" y="37"/>
                    <a:pt x="8" y="42"/>
                    <a:pt x="13" y="47"/>
                  </a:cubicBezTo>
                  <a:cubicBezTo>
                    <a:pt x="15" y="50"/>
                    <a:pt x="18" y="53"/>
                    <a:pt x="21" y="56"/>
                  </a:cubicBezTo>
                  <a:cubicBezTo>
                    <a:pt x="28" y="61"/>
                    <a:pt x="39" y="62"/>
                    <a:pt x="48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163"/>
            <p:cNvSpPr/>
            <p:nvPr/>
          </p:nvSpPr>
          <p:spPr bwMode="auto">
            <a:xfrm>
              <a:off x="2646220" y="4775881"/>
              <a:ext cx="619125" cy="544513"/>
            </a:xfrm>
            <a:custGeom>
              <a:avLst/>
              <a:gdLst>
                <a:gd name="T0" fmla="*/ 66 w 66"/>
                <a:gd name="T1" fmla="*/ 56 h 58"/>
                <a:gd name="T2" fmla="*/ 51 w 66"/>
                <a:gd name="T3" fmla="*/ 17 h 58"/>
                <a:gd name="T4" fmla="*/ 33 w 66"/>
                <a:gd name="T5" fmla="*/ 0 h 58"/>
                <a:gd name="T6" fmla="*/ 38 w 66"/>
                <a:gd name="T7" fmla="*/ 34 h 58"/>
                <a:gd name="T8" fmla="*/ 29 w 66"/>
                <a:gd name="T9" fmla="*/ 34 h 58"/>
                <a:gd name="T10" fmla="*/ 20 w 66"/>
                <a:gd name="T11" fmla="*/ 36 h 58"/>
                <a:gd name="T12" fmla="*/ 0 w 66"/>
                <a:gd name="T13" fmla="*/ 40 h 58"/>
                <a:gd name="T14" fmla="*/ 20 w 66"/>
                <a:gd name="T15" fmla="*/ 52 h 58"/>
                <a:gd name="T16" fmla="*/ 29 w 66"/>
                <a:gd name="T17" fmla="*/ 55 h 58"/>
                <a:gd name="T18" fmla="*/ 51 w 66"/>
                <a:gd name="T19" fmla="*/ 58 h 58"/>
                <a:gd name="T20" fmla="*/ 66 w 66"/>
                <a:gd name="T21" fmla="*/ 5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58">
                  <a:moveTo>
                    <a:pt x="66" y="56"/>
                  </a:moveTo>
                  <a:cubicBezTo>
                    <a:pt x="61" y="43"/>
                    <a:pt x="58" y="28"/>
                    <a:pt x="51" y="17"/>
                  </a:cubicBezTo>
                  <a:cubicBezTo>
                    <a:pt x="46" y="9"/>
                    <a:pt x="41" y="3"/>
                    <a:pt x="33" y="0"/>
                  </a:cubicBezTo>
                  <a:cubicBezTo>
                    <a:pt x="37" y="9"/>
                    <a:pt x="38" y="24"/>
                    <a:pt x="38" y="34"/>
                  </a:cubicBezTo>
                  <a:cubicBezTo>
                    <a:pt x="35" y="34"/>
                    <a:pt x="32" y="34"/>
                    <a:pt x="29" y="34"/>
                  </a:cubicBezTo>
                  <a:cubicBezTo>
                    <a:pt x="26" y="35"/>
                    <a:pt x="23" y="35"/>
                    <a:pt x="20" y="36"/>
                  </a:cubicBezTo>
                  <a:cubicBezTo>
                    <a:pt x="13" y="38"/>
                    <a:pt x="7" y="40"/>
                    <a:pt x="0" y="40"/>
                  </a:cubicBezTo>
                  <a:cubicBezTo>
                    <a:pt x="6" y="45"/>
                    <a:pt x="13" y="49"/>
                    <a:pt x="20" y="52"/>
                  </a:cubicBezTo>
                  <a:cubicBezTo>
                    <a:pt x="23" y="53"/>
                    <a:pt x="26" y="54"/>
                    <a:pt x="29" y="55"/>
                  </a:cubicBezTo>
                  <a:cubicBezTo>
                    <a:pt x="36" y="57"/>
                    <a:pt x="44" y="58"/>
                    <a:pt x="51" y="58"/>
                  </a:cubicBezTo>
                  <a:cubicBezTo>
                    <a:pt x="56" y="58"/>
                    <a:pt x="61" y="57"/>
                    <a:pt x="66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164"/>
            <p:cNvSpPr/>
            <p:nvPr/>
          </p:nvSpPr>
          <p:spPr bwMode="auto">
            <a:xfrm>
              <a:off x="2974833" y="5029881"/>
              <a:ext cx="638175" cy="581025"/>
            </a:xfrm>
            <a:custGeom>
              <a:avLst/>
              <a:gdLst>
                <a:gd name="T0" fmla="*/ 68 w 68"/>
                <a:gd name="T1" fmla="*/ 51 h 62"/>
                <a:gd name="T2" fmla="*/ 51 w 68"/>
                <a:gd name="T3" fmla="*/ 16 h 62"/>
                <a:gd name="T4" fmla="*/ 31 w 68"/>
                <a:gd name="T5" fmla="*/ 0 h 62"/>
                <a:gd name="T6" fmla="*/ 31 w 68"/>
                <a:gd name="T7" fmla="*/ 0 h 62"/>
                <a:gd name="T8" fmla="*/ 39 w 68"/>
                <a:gd name="T9" fmla="*/ 38 h 62"/>
                <a:gd name="T10" fmla="*/ 16 w 68"/>
                <a:gd name="T11" fmla="*/ 45 h 62"/>
                <a:gd name="T12" fmla="*/ 0 w 68"/>
                <a:gd name="T13" fmla="*/ 44 h 62"/>
                <a:gd name="T14" fmla="*/ 14 w 68"/>
                <a:gd name="T15" fmla="*/ 54 h 62"/>
                <a:gd name="T16" fmla="*/ 16 w 68"/>
                <a:gd name="T17" fmla="*/ 55 h 62"/>
                <a:gd name="T18" fmla="*/ 51 w 68"/>
                <a:gd name="T19" fmla="*/ 56 h 62"/>
                <a:gd name="T20" fmla="*/ 68 w 68"/>
                <a:gd name="T21" fmla="*/ 5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" h="62">
                  <a:moveTo>
                    <a:pt x="68" y="51"/>
                  </a:moveTo>
                  <a:cubicBezTo>
                    <a:pt x="62" y="40"/>
                    <a:pt x="58" y="27"/>
                    <a:pt x="51" y="16"/>
                  </a:cubicBezTo>
                  <a:cubicBezTo>
                    <a:pt x="46" y="9"/>
                    <a:pt x="40" y="3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8" y="12"/>
                    <a:pt x="36" y="25"/>
                    <a:pt x="39" y="38"/>
                  </a:cubicBezTo>
                  <a:cubicBezTo>
                    <a:pt x="32" y="40"/>
                    <a:pt x="24" y="43"/>
                    <a:pt x="16" y="45"/>
                  </a:cubicBezTo>
                  <a:cubicBezTo>
                    <a:pt x="10" y="45"/>
                    <a:pt x="5" y="45"/>
                    <a:pt x="0" y="44"/>
                  </a:cubicBezTo>
                  <a:cubicBezTo>
                    <a:pt x="4" y="47"/>
                    <a:pt x="9" y="50"/>
                    <a:pt x="14" y="54"/>
                  </a:cubicBezTo>
                  <a:cubicBezTo>
                    <a:pt x="14" y="54"/>
                    <a:pt x="15" y="55"/>
                    <a:pt x="16" y="55"/>
                  </a:cubicBezTo>
                  <a:cubicBezTo>
                    <a:pt x="27" y="62"/>
                    <a:pt x="39" y="60"/>
                    <a:pt x="51" y="56"/>
                  </a:cubicBezTo>
                  <a:cubicBezTo>
                    <a:pt x="56" y="55"/>
                    <a:pt x="62" y="53"/>
                    <a:pt x="68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4575175" y="2024063"/>
            <a:ext cx="3041650" cy="1108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600" b="1" i="0" u="none" strike="noStrike" kern="0" cap="none" spc="0" normalizeH="0" baseline="0" noProof="0" dirty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kumimoji="0" lang="zh-CN" altLang="en-US" sz="6600" b="1" i="0" u="none" strike="noStrike" kern="0" cap="none" spc="0" normalizeH="0" baseline="0" noProof="0" dirty="0">
              <a:ln>
                <a:noFill/>
              </a:ln>
              <a:solidFill>
                <a:srgbClr val="DCC075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组合 8"/>
          <p:cNvGrpSpPr/>
          <p:nvPr/>
        </p:nvGrpSpPr>
        <p:grpSpPr bwMode="auto">
          <a:xfrm>
            <a:off x="4440238" y="3248025"/>
            <a:ext cx="3311525" cy="1084263"/>
            <a:chOff x="4301215" y="3328851"/>
            <a:chExt cx="3310740" cy="1084058"/>
          </a:xfrm>
        </p:grpSpPr>
        <p:sp>
          <p:nvSpPr>
            <p:cNvPr id="33" name="矩形 45"/>
            <p:cNvSpPr>
              <a:spLocks noChangeArrowheads="1"/>
            </p:cNvSpPr>
            <p:nvPr/>
          </p:nvSpPr>
          <p:spPr bwMode="auto">
            <a:xfrm>
              <a:off x="4301215" y="3328851"/>
              <a:ext cx="331074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DCC075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34" name="矩形 58"/>
            <p:cNvSpPr>
              <a:spLocks noChangeArrowheads="1"/>
            </p:cNvSpPr>
            <p:nvPr/>
          </p:nvSpPr>
          <p:spPr bwMode="auto">
            <a:xfrm>
              <a:off x="4731410" y="4043577"/>
              <a:ext cx="245035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DCC075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YOUR SIMPLE TITLE</a:t>
              </a: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 advTm="2000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5"/>
          <p:cNvSpPr txBox="1">
            <a:spLocks noChangeArrowheads="1"/>
          </p:cNvSpPr>
          <p:nvPr/>
        </p:nvSpPr>
        <p:spPr bwMode="auto">
          <a:xfrm>
            <a:off x="618490" y="402735"/>
            <a:ext cx="18311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grpSp>
        <p:nvGrpSpPr>
          <p:cNvPr id="8" name="组合 12"/>
          <p:cNvGrpSpPr/>
          <p:nvPr/>
        </p:nvGrpSpPr>
        <p:grpSpPr bwMode="auto">
          <a:xfrm>
            <a:off x="264529" y="219719"/>
            <a:ext cx="353961" cy="587375"/>
            <a:chOff x="1929096" y="1949008"/>
            <a:chExt cx="1918409" cy="3189049"/>
          </a:xfrm>
          <a:solidFill>
            <a:srgbClr val="DCC075"/>
          </a:solidFill>
        </p:grpSpPr>
        <p:cxnSp>
          <p:nvCxnSpPr>
            <p:cNvPr id="9" name="直接连接符 8"/>
            <p:cNvCxnSpPr/>
            <p:nvPr/>
          </p:nvCxnSpPr>
          <p:spPr>
            <a:xfrm flipH="1">
              <a:off x="1929096" y="2641011"/>
              <a:ext cx="1918409" cy="2497046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14"/>
            <p:cNvSpPr/>
            <p:nvPr/>
          </p:nvSpPr>
          <p:spPr bwMode="auto">
            <a:xfrm>
              <a:off x="2001667" y="1949008"/>
              <a:ext cx="1448024" cy="1810330"/>
            </a:xfrm>
            <a:custGeom>
              <a:avLst/>
              <a:gdLst>
                <a:gd name="T0" fmla="*/ 1007385 w 1448024"/>
                <a:gd name="T1" fmla="*/ 477729 h 1810330"/>
                <a:gd name="T2" fmla="*/ 977713 w 1448024"/>
                <a:gd name="T3" fmla="*/ 551910 h 1810330"/>
                <a:gd name="T4" fmla="*/ 921335 w 1448024"/>
                <a:gd name="T5" fmla="*/ 657248 h 1810330"/>
                <a:gd name="T6" fmla="*/ 405031 w 1448024"/>
                <a:gd name="T7" fmla="*/ 1452474 h 1810330"/>
                <a:gd name="T8" fmla="*/ 1010353 w 1448024"/>
                <a:gd name="T9" fmla="*/ 1452474 h 1810330"/>
                <a:gd name="T10" fmla="*/ 1010353 w 1448024"/>
                <a:gd name="T11" fmla="*/ 698790 h 1810330"/>
                <a:gd name="T12" fmla="*/ 1016287 w 1448024"/>
                <a:gd name="T13" fmla="*/ 477729 h 1810330"/>
                <a:gd name="T14" fmla="*/ 1007385 w 1448024"/>
                <a:gd name="T15" fmla="*/ 477729 h 1810330"/>
                <a:gd name="T16" fmla="*/ 970295 w 1448024"/>
                <a:gd name="T17" fmla="*/ 0 h 1810330"/>
                <a:gd name="T18" fmla="*/ 1448024 w 1448024"/>
                <a:gd name="T19" fmla="*/ 0 h 1810330"/>
                <a:gd name="T20" fmla="*/ 1448024 w 1448024"/>
                <a:gd name="T21" fmla="*/ 1240003 h 1810330"/>
                <a:gd name="T22" fmla="*/ 1010353 w 1448024"/>
                <a:gd name="T23" fmla="*/ 1810330 h 1810330"/>
                <a:gd name="T24" fmla="*/ 1010353 w 1448024"/>
                <a:gd name="T25" fmla="*/ 1796676 h 1810330"/>
                <a:gd name="T26" fmla="*/ 0 w 1448024"/>
                <a:gd name="T27" fmla="*/ 1796676 h 1810330"/>
                <a:gd name="T28" fmla="*/ 0 w 1448024"/>
                <a:gd name="T29" fmla="*/ 1491048 h 1810330"/>
                <a:gd name="T30" fmla="*/ 970295 w 1448024"/>
                <a:gd name="T31" fmla="*/ 0 h 1810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48024" h="1810330">
                  <a:moveTo>
                    <a:pt x="1007385" y="477729"/>
                  </a:moveTo>
                  <a:cubicBezTo>
                    <a:pt x="999473" y="496521"/>
                    <a:pt x="989582" y="521249"/>
                    <a:pt x="977713" y="551910"/>
                  </a:cubicBezTo>
                  <a:cubicBezTo>
                    <a:pt x="964855" y="583561"/>
                    <a:pt x="946062" y="618674"/>
                    <a:pt x="921335" y="657248"/>
                  </a:cubicBezTo>
                  <a:lnTo>
                    <a:pt x="405031" y="1452474"/>
                  </a:lnTo>
                  <a:lnTo>
                    <a:pt x="1010353" y="1452474"/>
                  </a:lnTo>
                  <a:lnTo>
                    <a:pt x="1010353" y="698790"/>
                  </a:lnTo>
                  <a:cubicBezTo>
                    <a:pt x="1010353" y="634499"/>
                    <a:pt x="1012331" y="560812"/>
                    <a:pt x="1016287" y="477729"/>
                  </a:cubicBezTo>
                  <a:lnTo>
                    <a:pt x="1007385" y="477729"/>
                  </a:lnTo>
                  <a:close/>
                  <a:moveTo>
                    <a:pt x="970295" y="0"/>
                  </a:moveTo>
                  <a:lnTo>
                    <a:pt x="1448024" y="0"/>
                  </a:lnTo>
                  <a:lnTo>
                    <a:pt x="1448024" y="1240003"/>
                  </a:lnTo>
                  <a:lnTo>
                    <a:pt x="1010353" y="1810330"/>
                  </a:lnTo>
                  <a:lnTo>
                    <a:pt x="1010353" y="1796676"/>
                  </a:lnTo>
                  <a:lnTo>
                    <a:pt x="0" y="1796676"/>
                  </a:lnTo>
                  <a:lnTo>
                    <a:pt x="0" y="1491048"/>
                  </a:lnTo>
                  <a:lnTo>
                    <a:pt x="9702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841004" y="1870511"/>
            <a:ext cx="4211054" cy="3555029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5447393" y="2324868"/>
            <a:ext cx="5399314" cy="2588369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96969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617931" y="2083047"/>
            <a:ext cx="3064042" cy="481263"/>
          </a:xfrm>
          <a:prstGeom prst="rect">
            <a:avLst/>
          </a:prstGeom>
          <a:solidFill>
            <a:srgbClr val="DCC0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492225" y="2172784"/>
            <a:ext cx="21897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168752" y="3101987"/>
            <a:ext cx="3962399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2000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5"/>
          <p:cNvSpPr txBox="1">
            <a:spLocks noChangeArrowheads="1"/>
          </p:cNvSpPr>
          <p:nvPr/>
        </p:nvSpPr>
        <p:spPr bwMode="auto">
          <a:xfrm>
            <a:off x="618490" y="402735"/>
            <a:ext cx="18311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grpSp>
        <p:nvGrpSpPr>
          <p:cNvPr id="8" name="组合 12"/>
          <p:cNvGrpSpPr/>
          <p:nvPr/>
        </p:nvGrpSpPr>
        <p:grpSpPr bwMode="auto">
          <a:xfrm>
            <a:off x="264529" y="219719"/>
            <a:ext cx="353961" cy="587375"/>
            <a:chOff x="1929096" y="1949008"/>
            <a:chExt cx="1918409" cy="3189049"/>
          </a:xfrm>
          <a:solidFill>
            <a:srgbClr val="DCC075"/>
          </a:solidFill>
        </p:grpSpPr>
        <p:cxnSp>
          <p:nvCxnSpPr>
            <p:cNvPr id="9" name="直接连接符 8"/>
            <p:cNvCxnSpPr/>
            <p:nvPr/>
          </p:nvCxnSpPr>
          <p:spPr>
            <a:xfrm flipH="1">
              <a:off x="1929096" y="2641011"/>
              <a:ext cx="1918409" cy="2497046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14"/>
            <p:cNvSpPr/>
            <p:nvPr/>
          </p:nvSpPr>
          <p:spPr bwMode="auto">
            <a:xfrm>
              <a:off x="2001667" y="1949008"/>
              <a:ext cx="1448024" cy="1810330"/>
            </a:xfrm>
            <a:custGeom>
              <a:avLst/>
              <a:gdLst>
                <a:gd name="T0" fmla="*/ 1007385 w 1448024"/>
                <a:gd name="T1" fmla="*/ 477729 h 1810330"/>
                <a:gd name="T2" fmla="*/ 977713 w 1448024"/>
                <a:gd name="T3" fmla="*/ 551910 h 1810330"/>
                <a:gd name="T4" fmla="*/ 921335 w 1448024"/>
                <a:gd name="T5" fmla="*/ 657248 h 1810330"/>
                <a:gd name="T6" fmla="*/ 405031 w 1448024"/>
                <a:gd name="T7" fmla="*/ 1452474 h 1810330"/>
                <a:gd name="T8" fmla="*/ 1010353 w 1448024"/>
                <a:gd name="T9" fmla="*/ 1452474 h 1810330"/>
                <a:gd name="T10" fmla="*/ 1010353 w 1448024"/>
                <a:gd name="T11" fmla="*/ 698790 h 1810330"/>
                <a:gd name="T12" fmla="*/ 1016287 w 1448024"/>
                <a:gd name="T13" fmla="*/ 477729 h 1810330"/>
                <a:gd name="T14" fmla="*/ 1007385 w 1448024"/>
                <a:gd name="T15" fmla="*/ 477729 h 1810330"/>
                <a:gd name="T16" fmla="*/ 970295 w 1448024"/>
                <a:gd name="T17" fmla="*/ 0 h 1810330"/>
                <a:gd name="T18" fmla="*/ 1448024 w 1448024"/>
                <a:gd name="T19" fmla="*/ 0 h 1810330"/>
                <a:gd name="T20" fmla="*/ 1448024 w 1448024"/>
                <a:gd name="T21" fmla="*/ 1240003 h 1810330"/>
                <a:gd name="T22" fmla="*/ 1010353 w 1448024"/>
                <a:gd name="T23" fmla="*/ 1810330 h 1810330"/>
                <a:gd name="T24" fmla="*/ 1010353 w 1448024"/>
                <a:gd name="T25" fmla="*/ 1796676 h 1810330"/>
                <a:gd name="T26" fmla="*/ 0 w 1448024"/>
                <a:gd name="T27" fmla="*/ 1796676 h 1810330"/>
                <a:gd name="T28" fmla="*/ 0 w 1448024"/>
                <a:gd name="T29" fmla="*/ 1491048 h 1810330"/>
                <a:gd name="T30" fmla="*/ 970295 w 1448024"/>
                <a:gd name="T31" fmla="*/ 0 h 1810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48024" h="1810330">
                  <a:moveTo>
                    <a:pt x="1007385" y="477729"/>
                  </a:moveTo>
                  <a:cubicBezTo>
                    <a:pt x="999473" y="496521"/>
                    <a:pt x="989582" y="521249"/>
                    <a:pt x="977713" y="551910"/>
                  </a:cubicBezTo>
                  <a:cubicBezTo>
                    <a:pt x="964855" y="583561"/>
                    <a:pt x="946062" y="618674"/>
                    <a:pt x="921335" y="657248"/>
                  </a:cubicBezTo>
                  <a:lnTo>
                    <a:pt x="405031" y="1452474"/>
                  </a:lnTo>
                  <a:lnTo>
                    <a:pt x="1010353" y="1452474"/>
                  </a:lnTo>
                  <a:lnTo>
                    <a:pt x="1010353" y="698790"/>
                  </a:lnTo>
                  <a:cubicBezTo>
                    <a:pt x="1010353" y="634499"/>
                    <a:pt x="1012331" y="560812"/>
                    <a:pt x="1016287" y="477729"/>
                  </a:cubicBezTo>
                  <a:lnTo>
                    <a:pt x="1007385" y="477729"/>
                  </a:lnTo>
                  <a:close/>
                  <a:moveTo>
                    <a:pt x="970295" y="0"/>
                  </a:moveTo>
                  <a:lnTo>
                    <a:pt x="1448024" y="0"/>
                  </a:lnTo>
                  <a:lnTo>
                    <a:pt x="1448024" y="1240003"/>
                  </a:lnTo>
                  <a:lnTo>
                    <a:pt x="1010353" y="1810330"/>
                  </a:lnTo>
                  <a:lnTo>
                    <a:pt x="1010353" y="1796676"/>
                  </a:lnTo>
                  <a:lnTo>
                    <a:pt x="0" y="1796676"/>
                  </a:lnTo>
                  <a:lnTo>
                    <a:pt x="0" y="1491048"/>
                  </a:lnTo>
                  <a:lnTo>
                    <a:pt x="9702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6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917" y="4553077"/>
            <a:ext cx="6719883" cy="1782803"/>
          </a:xfrm>
          <a:prstGeom prst="rect">
            <a:avLst/>
          </a:prstGeom>
          <a:effectLst>
            <a:reflection blurRad="6350" stA="30000" endPos="18000" dir="5400000" sy="-100000" algn="bl" rotWithShape="0"/>
          </a:effectLst>
        </p:spPr>
      </p:pic>
      <p:sp>
        <p:nvSpPr>
          <p:cNvPr id="11" name="Rectangle 9"/>
          <p:cNvSpPr/>
          <p:nvPr/>
        </p:nvSpPr>
        <p:spPr>
          <a:xfrm>
            <a:off x="5318202" y="4632668"/>
            <a:ext cx="5670239" cy="1454496"/>
          </a:xfrm>
          <a:custGeom>
            <a:avLst/>
            <a:gdLst>
              <a:gd name="connsiteX0" fmla="*/ 0 w 2362200"/>
              <a:gd name="connsiteY0" fmla="*/ 0 h 838200"/>
              <a:gd name="connsiteX1" fmla="*/ 2362200 w 2362200"/>
              <a:gd name="connsiteY1" fmla="*/ 0 h 838200"/>
              <a:gd name="connsiteX2" fmla="*/ 2362200 w 2362200"/>
              <a:gd name="connsiteY2" fmla="*/ 838200 h 838200"/>
              <a:gd name="connsiteX3" fmla="*/ 0 w 2362200"/>
              <a:gd name="connsiteY3" fmla="*/ 838200 h 838200"/>
              <a:gd name="connsiteX4" fmla="*/ 0 w 2362200"/>
              <a:gd name="connsiteY4" fmla="*/ 0 h 838200"/>
              <a:gd name="connsiteX0-1" fmla="*/ 0 w 2362200"/>
              <a:gd name="connsiteY0-2" fmla="*/ 0 h 1293019"/>
              <a:gd name="connsiteX1-3" fmla="*/ 2362200 w 2362200"/>
              <a:gd name="connsiteY1-4" fmla="*/ 0 h 1293019"/>
              <a:gd name="connsiteX2-5" fmla="*/ 2362200 w 2362200"/>
              <a:gd name="connsiteY2-6" fmla="*/ 838200 h 1293019"/>
              <a:gd name="connsiteX3-7" fmla="*/ 938213 w 2362200"/>
              <a:gd name="connsiteY3-8" fmla="*/ 1293019 h 1293019"/>
              <a:gd name="connsiteX4-9" fmla="*/ 0 w 2362200"/>
              <a:gd name="connsiteY4-10" fmla="*/ 0 h 1293019"/>
              <a:gd name="connsiteX0-11" fmla="*/ 0 w 3455194"/>
              <a:gd name="connsiteY0-12" fmla="*/ 392907 h 1293019"/>
              <a:gd name="connsiteX1-13" fmla="*/ 3455194 w 3455194"/>
              <a:gd name="connsiteY1-14" fmla="*/ 0 h 1293019"/>
              <a:gd name="connsiteX2-15" fmla="*/ 3455194 w 3455194"/>
              <a:gd name="connsiteY2-16" fmla="*/ 838200 h 1293019"/>
              <a:gd name="connsiteX3-17" fmla="*/ 2031207 w 3455194"/>
              <a:gd name="connsiteY3-18" fmla="*/ 1293019 h 1293019"/>
              <a:gd name="connsiteX4-19" fmla="*/ 0 w 3455194"/>
              <a:gd name="connsiteY4-20" fmla="*/ 392907 h 1293019"/>
              <a:gd name="connsiteX0-21" fmla="*/ 0 w 3748087"/>
              <a:gd name="connsiteY0-22" fmla="*/ 426245 h 1293019"/>
              <a:gd name="connsiteX1-23" fmla="*/ 3748087 w 3748087"/>
              <a:gd name="connsiteY1-24" fmla="*/ 0 h 1293019"/>
              <a:gd name="connsiteX2-25" fmla="*/ 3748087 w 3748087"/>
              <a:gd name="connsiteY2-26" fmla="*/ 838200 h 1293019"/>
              <a:gd name="connsiteX3-27" fmla="*/ 2324100 w 3748087"/>
              <a:gd name="connsiteY3-28" fmla="*/ 1293019 h 1293019"/>
              <a:gd name="connsiteX4-29" fmla="*/ 0 w 3748087"/>
              <a:gd name="connsiteY4-30" fmla="*/ 426245 h 1293019"/>
              <a:gd name="connsiteX0-31" fmla="*/ 0 w 3748087"/>
              <a:gd name="connsiteY0-32" fmla="*/ 859632 h 1726406"/>
              <a:gd name="connsiteX1-33" fmla="*/ 2724150 w 3748087"/>
              <a:gd name="connsiteY1-34" fmla="*/ 0 h 1726406"/>
              <a:gd name="connsiteX2-35" fmla="*/ 3748087 w 3748087"/>
              <a:gd name="connsiteY2-36" fmla="*/ 1271587 h 1726406"/>
              <a:gd name="connsiteX3-37" fmla="*/ 2324100 w 3748087"/>
              <a:gd name="connsiteY3-38" fmla="*/ 1726406 h 1726406"/>
              <a:gd name="connsiteX4-39" fmla="*/ 0 w 3748087"/>
              <a:gd name="connsiteY4-40" fmla="*/ 859632 h 1726406"/>
              <a:gd name="connsiteX0-41" fmla="*/ 0 w 4976812"/>
              <a:gd name="connsiteY0-42" fmla="*/ 859632 h 1726406"/>
              <a:gd name="connsiteX1-43" fmla="*/ 2724150 w 4976812"/>
              <a:gd name="connsiteY1-44" fmla="*/ 0 h 1726406"/>
              <a:gd name="connsiteX2-45" fmla="*/ 4976812 w 4976812"/>
              <a:gd name="connsiteY2-46" fmla="*/ 552449 h 1726406"/>
              <a:gd name="connsiteX3-47" fmla="*/ 2324100 w 4976812"/>
              <a:gd name="connsiteY3-48" fmla="*/ 1726406 h 1726406"/>
              <a:gd name="connsiteX4-49" fmla="*/ 0 w 4976812"/>
              <a:gd name="connsiteY4-50" fmla="*/ 859632 h 1726406"/>
              <a:gd name="connsiteX0-51" fmla="*/ 0 w 4976812"/>
              <a:gd name="connsiteY0-52" fmla="*/ 778669 h 1645443"/>
              <a:gd name="connsiteX1-53" fmla="*/ 2738438 w 4976812"/>
              <a:gd name="connsiteY1-54" fmla="*/ 0 h 1645443"/>
              <a:gd name="connsiteX2-55" fmla="*/ 4976812 w 4976812"/>
              <a:gd name="connsiteY2-56" fmla="*/ 471486 h 1645443"/>
              <a:gd name="connsiteX3-57" fmla="*/ 2324100 w 4976812"/>
              <a:gd name="connsiteY3-58" fmla="*/ 1645443 h 1645443"/>
              <a:gd name="connsiteX4-59" fmla="*/ 0 w 4976812"/>
              <a:gd name="connsiteY4-60" fmla="*/ 778669 h 1645443"/>
              <a:gd name="connsiteX0-61" fmla="*/ 0 w 4976812"/>
              <a:gd name="connsiteY0-62" fmla="*/ 864394 h 1731168"/>
              <a:gd name="connsiteX1-63" fmla="*/ 2733675 w 4976812"/>
              <a:gd name="connsiteY1-64" fmla="*/ 0 h 1731168"/>
              <a:gd name="connsiteX2-65" fmla="*/ 4976812 w 4976812"/>
              <a:gd name="connsiteY2-66" fmla="*/ 557211 h 1731168"/>
              <a:gd name="connsiteX3-67" fmla="*/ 2324100 w 4976812"/>
              <a:gd name="connsiteY3-68" fmla="*/ 1731168 h 1731168"/>
              <a:gd name="connsiteX4-69" fmla="*/ 0 w 4976812"/>
              <a:gd name="connsiteY4-70" fmla="*/ 864394 h 1731168"/>
              <a:gd name="connsiteX0-71" fmla="*/ 0 w 4976812"/>
              <a:gd name="connsiteY0-72" fmla="*/ 864394 h 1650206"/>
              <a:gd name="connsiteX1-73" fmla="*/ 2733675 w 4976812"/>
              <a:gd name="connsiteY1-74" fmla="*/ 0 h 1650206"/>
              <a:gd name="connsiteX2-75" fmla="*/ 4976812 w 4976812"/>
              <a:gd name="connsiteY2-76" fmla="*/ 557211 h 1650206"/>
              <a:gd name="connsiteX3-77" fmla="*/ 2314575 w 4976812"/>
              <a:gd name="connsiteY3-78" fmla="*/ 1650206 h 1650206"/>
              <a:gd name="connsiteX4-79" fmla="*/ 0 w 4976812"/>
              <a:gd name="connsiteY4-80" fmla="*/ 864394 h 1650206"/>
              <a:gd name="connsiteX0-81" fmla="*/ 0 w 4976812"/>
              <a:gd name="connsiteY0-82" fmla="*/ 864394 h 1740693"/>
              <a:gd name="connsiteX1-83" fmla="*/ 2733675 w 4976812"/>
              <a:gd name="connsiteY1-84" fmla="*/ 0 h 1740693"/>
              <a:gd name="connsiteX2-85" fmla="*/ 4976812 w 4976812"/>
              <a:gd name="connsiteY2-86" fmla="*/ 557211 h 1740693"/>
              <a:gd name="connsiteX3-87" fmla="*/ 2319338 w 4976812"/>
              <a:gd name="connsiteY3-88" fmla="*/ 1740693 h 1740693"/>
              <a:gd name="connsiteX4-89" fmla="*/ 0 w 4976812"/>
              <a:gd name="connsiteY4-90" fmla="*/ 864394 h 1740693"/>
              <a:gd name="connsiteX0-91" fmla="*/ 0 w 4881562"/>
              <a:gd name="connsiteY0-92" fmla="*/ 864394 h 1740693"/>
              <a:gd name="connsiteX1-93" fmla="*/ 2638425 w 4881562"/>
              <a:gd name="connsiteY1-94" fmla="*/ 0 h 1740693"/>
              <a:gd name="connsiteX2-95" fmla="*/ 4881562 w 4881562"/>
              <a:gd name="connsiteY2-96" fmla="*/ 557211 h 1740693"/>
              <a:gd name="connsiteX3-97" fmla="*/ 2224088 w 4881562"/>
              <a:gd name="connsiteY3-98" fmla="*/ 1740693 h 1740693"/>
              <a:gd name="connsiteX4-99" fmla="*/ 0 w 4881562"/>
              <a:gd name="connsiteY4-100" fmla="*/ 864394 h 1740693"/>
              <a:gd name="connsiteX0-101" fmla="*/ 0 w 4991100"/>
              <a:gd name="connsiteY0-102" fmla="*/ 869156 h 1740693"/>
              <a:gd name="connsiteX1-103" fmla="*/ 2747963 w 4991100"/>
              <a:gd name="connsiteY1-104" fmla="*/ 0 h 1740693"/>
              <a:gd name="connsiteX2-105" fmla="*/ 4991100 w 4991100"/>
              <a:gd name="connsiteY2-106" fmla="*/ 557211 h 1740693"/>
              <a:gd name="connsiteX3-107" fmla="*/ 2333626 w 4991100"/>
              <a:gd name="connsiteY3-108" fmla="*/ 1740693 h 1740693"/>
              <a:gd name="connsiteX4-109" fmla="*/ 0 w 4991100"/>
              <a:gd name="connsiteY4-110" fmla="*/ 869156 h 17406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991100" h="1740693">
                <a:moveTo>
                  <a:pt x="0" y="869156"/>
                </a:moveTo>
                <a:lnTo>
                  <a:pt x="2747963" y="0"/>
                </a:lnTo>
                <a:lnTo>
                  <a:pt x="4991100" y="557211"/>
                </a:lnTo>
                <a:lnTo>
                  <a:pt x="2333626" y="1740693"/>
                </a:lnTo>
                <a:lnTo>
                  <a:pt x="0" y="869156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Oval Callout 31"/>
          <p:cNvSpPr/>
          <p:nvPr/>
        </p:nvSpPr>
        <p:spPr>
          <a:xfrm flipH="1">
            <a:off x="6735565" y="4264510"/>
            <a:ext cx="1182328" cy="909060"/>
          </a:xfrm>
          <a:prstGeom prst="wedgeEllipseCallout">
            <a:avLst/>
          </a:prstGeom>
          <a:solidFill>
            <a:srgbClr val="DCC075"/>
          </a:solidFill>
          <a:ln>
            <a:noFill/>
          </a:ln>
          <a:effectLst>
            <a:outerShdw blurRad="139700" dist="317500" dir="720000" sx="90000" sy="-19000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Oval Callout 32"/>
          <p:cNvSpPr/>
          <p:nvPr/>
        </p:nvSpPr>
        <p:spPr>
          <a:xfrm>
            <a:off x="7992587" y="3812678"/>
            <a:ext cx="1746731" cy="1277599"/>
          </a:xfrm>
          <a:prstGeom prst="wedgeEllipseCallout">
            <a:avLst/>
          </a:prstGeom>
          <a:solidFill>
            <a:srgbClr val="DCC075"/>
          </a:solidFill>
          <a:ln>
            <a:noFill/>
          </a:ln>
          <a:effectLst>
            <a:outerShdw blurRad="139700" dist="317500" dir="720000" sx="90000" sy="-19000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Oval Callout 33"/>
          <p:cNvSpPr/>
          <p:nvPr/>
        </p:nvSpPr>
        <p:spPr>
          <a:xfrm>
            <a:off x="9866317" y="4202280"/>
            <a:ext cx="1147523" cy="742992"/>
          </a:xfrm>
          <a:prstGeom prst="wedgeEllipseCallout">
            <a:avLst/>
          </a:prstGeom>
          <a:solidFill>
            <a:srgbClr val="DCC0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Oval Callout 35"/>
          <p:cNvSpPr/>
          <p:nvPr/>
        </p:nvSpPr>
        <p:spPr>
          <a:xfrm flipH="1">
            <a:off x="6735565" y="2876524"/>
            <a:ext cx="1701392" cy="1079389"/>
          </a:xfrm>
          <a:prstGeom prst="wedgeEllipseCallout">
            <a:avLst/>
          </a:prstGeom>
          <a:solidFill>
            <a:srgbClr val="DCC0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Oval Callout 36"/>
          <p:cNvSpPr/>
          <p:nvPr/>
        </p:nvSpPr>
        <p:spPr>
          <a:xfrm>
            <a:off x="8262410" y="2486004"/>
            <a:ext cx="1207085" cy="781040"/>
          </a:xfrm>
          <a:prstGeom prst="wedgeEllipseCallout">
            <a:avLst/>
          </a:prstGeom>
          <a:solidFill>
            <a:srgbClr val="DCC0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Oval Callout 37"/>
          <p:cNvSpPr/>
          <p:nvPr/>
        </p:nvSpPr>
        <p:spPr>
          <a:xfrm>
            <a:off x="9357293" y="2876525"/>
            <a:ext cx="1453944" cy="1130599"/>
          </a:xfrm>
          <a:prstGeom prst="wedgeEllipseCallout">
            <a:avLst/>
          </a:prstGeom>
          <a:solidFill>
            <a:srgbClr val="DCC0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Oval Callout 38"/>
          <p:cNvSpPr/>
          <p:nvPr/>
        </p:nvSpPr>
        <p:spPr>
          <a:xfrm flipH="1">
            <a:off x="5330902" y="3518101"/>
            <a:ext cx="1489621" cy="981212"/>
          </a:xfrm>
          <a:prstGeom prst="wedgeEllipseCallout">
            <a:avLst/>
          </a:prstGeom>
          <a:solidFill>
            <a:srgbClr val="DCC0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Oval Callout 39"/>
          <p:cNvSpPr/>
          <p:nvPr/>
        </p:nvSpPr>
        <p:spPr>
          <a:xfrm flipH="1">
            <a:off x="5613438" y="2486004"/>
            <a:ext cx="1207085" cy="781040"/>
          </a:xfrm>
          <a:prstGeom prst="wedgeEllipseCallout">
            <a:avLst/>
          </a:prstGeom>
          <a:solidFill>
            <a:srgbClr val="DCC0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1"/>
          <p:cNvSpPr/>
          <p:nvPr/>
        </p:nvSpPr>
        <p:spPr bwMode="auto">
          <a:xfrm>
            <a:off x="10362255" y="4406562"/>
            <a:ext cx="155647" cy="334428"/>
          </a:xfrm>
          <a:custGeom>
            <a:avLst/>
            <a:gdLst>
              <a:gd name="T0" fmla="*/ 295 w 443"/>
              <a:gd name="T1" fmla="*/ 0 h 954"/>
              <a:gd name="T2" fmla="*/ 441 w 443"/>
              <a:gd name="T3" fmla="*/ 1 h 954"/>
              <a:gd name="T4" fmla="*/ 441 w 443"/>
              <a:gd name="T5" fmla="*/ 164 h 954"/>
              <a:gd name="T6" fmla="*/ 403 w 443"/>
              <a:gd name="T7" fmla="*/ 164 h 954"/>
              <a:gd name="T8" fmla="*/ 386 w 443"/>
              <a:gd name="T9" fmla="*/ 164 h 954"/>
              <a:gd name="T10" fmla="*/ 370 w 443"/>
              <a:gd name="T11" fmla="*/ 164 h 954"/>
              <a:gd name="T12" fmla="*/ 334 w 443"/>
              <a:gd name="T13" fmla="*/ 164 h 954"/>
              <a:gd name="T14" fmla="*/ 327 w 443"/>
              <a:gd name="T15" fmla="*/ 165 h 954"/>
              <a:gd name="T16" fmla="*/ 319 w 443"/>
              <a:gd name="T17" fmla="*/ 167 h 954"/>
              <a:gd name="T18" fmla="*/ 311 w 443"/>
              <a:gd name="T19" fmla="*/ 170 h 954"/>
              <a:gd name="T20" fmla="*/ 304 w 443"/>
              <a:gd name="T21" fmla="*/ 176 h 954"/>
              <a:gd name="T22" fmla="*/ 298 w 443"/>
              <a:gd name="T23" fmla="*/ 185 h 954"/>
              <a:gd name="T24" fmla="*/ 294 w 443"/>
              <a:gd name="T25" fmla="*/ 196 h 954"/>
              <a:gd name="T26" fmla="*/ 293 w 443"/>
              <a:gd name="T27" fmla="*/ 210 h 954"/>
              <a:gd name="T28" fmla="*/ 293 w 443"/>
              <a:gd name="T29" fmla="*/ 309 h 954"/>
              <a:gd name="T30" fmla="*/ 443 w 443"/>
              <a:gd name="T31" fmla="*/ 309 h 954"/>
              <a:gd name="T32" fmla="*/ 426 w 443"/>
              <a:gd name="T33" fmla="*/ 478 h 954"/>
              <a:gd name="T34" fmla="*/ 293 w 443"/>
              <a:gd name="T35" fmla="*/ 478 h 954"/>
              <a:gd name="T36" fmla="*/ 293 w 443"/>
              <a:gd name="T37" fmla="*/ 618 h 954"/>
              <a:gd name="T38" fmla="*/ 293 w 443"/>
              <a:gd name="T39" fmla="*/ 665 h 954"/>
              <a:gd name="T40" fmla="*/ 293 w 443"/>
              <a:gd name="T41" fmla="*/ 711 h 954"/>
              <a:gd name="T42" fmla="*/ 293 w 443"/>
              <a:gd name="T43" fmla="*/ 897 h 954"/>
              <a:gd name="T44" fmla="*/ 293 w 443"/>
              <a:gd name="T45" fmla="*/ 921 h 954"/>
              <a:gd name="T46" fmla="*/ 293 w 443"/>
              <a:gd name="T47" fmla="*/ 939 h 954"/>
              <a:gd name="T48" fmla="*/ 293 w 443"/>
              <a:gd name="T49" fmla="*/ 954 h 954"/>
              <a:gd name="T50" fmla="*/ 94 w 443"/>
              <a:gd name="T51" fmla="*/ 954 h 954"/>
              <a:gd name="T52" fmla="*/ 94 w 443"/>
              <a:gd name="T53" fmla="*/ 922 h 954"/>
              <a:gd name="T54" fmla="*/ 94 w 443"/>
              <a:gd name="T55" fmla="*/ 897 h 954"/>
              <a:gd name="T56" fmla="*/ 94 w 443"/>
              <a:gd name="T57" fmla="*/ 869 h 954"/>
              <a:gd name="T58" fmla="*/ 94 w 443"/>
              <a:gd name="T59" fmla="*/ 478 h 954"/>
              <a:gd name="T60" fmla="*/ 0 w 443"/>
              <a:gd name="T61" fmla="*/ 478 h 954"/>
              <a:gd name="T62" fmla="*/ 0 w 443"/>
              <a:gd name="T63" fmla="*/ 309 h 954"/>
              <a:gd name="T64" fmla="*/ 94 w 443"/>
              <a:gd name="T65" fmla="*/ 309 h 954"/>
              <a:gd name="T66" fmla="*/ 94 w 443"/>
              <a:gd name="T67" fmla="*/ 200 h 954"/>
              <a:gd name="T68" fmla="*/ 95 w 443"/>
              <a:gd name="T69" fmla="*/ 183 h 954"/>
              <a:gd name="T70" fmla="*/ 97 w 443"/>
              <a:gd name="T71" fmla="*/ 164 h 954"/>
              <a:gd name="T72" fmla="*/ 100 w 443"/>
              <a:gd name="T73" fmla="*/ 146 h 954"/>
              <a:gd name="T74" fmla="*/ 105 w 443"/>
              <a:gd name="T75" fmla="*/ 127 h 954"/>
              <a:gd name="T76" fmla="*/ 112 w 443"/>
              <a:gd name="T77" fmla="*/ 107 h 954"/>
              <a:gd name="T78" fmla="*/ 121 w 443"/>
              <a:gd name="T79" fmla="*/ 89 h 954"/>
              <a:gd name="T80" fmla="*/ 134 w 443"/>
              <a:gd name="T81" fmla="*/ 71 h 954"/>
              <a:gd name="T82" fmla="*/ 147 w 443"/>
              <a:gd name="T83" fmla="*/ 54 h 954"/>
              <a:gd name="T84" fmla="*/ 164 w 443"/>
              <a:gd name="T85" fmla="*/ 39 h 954"/>
              <a:gd name="T86" fmla="*/ 184 w 443"/>
              <a:gd name="T87" fmla="*/ 27 h 954"/>
              <a:gd name="T88" fmla="*/ 206 w 443"/>
              <a:gd name="T89" fmla="*/ 16 h 954"/>
              <a:gd name="T90" fmla="*/ 231 w 443"/>
              <a:gd name="T91" fmla="*/ 7 h 954"/>
              <a:gd name="T92" fmla="*/ 261 w 443"/>
              <a:gd name="T93" fmla="*/ 2 h 954"/>
              <a:gd name="T94" fmla="*/ 295 w 443"/>
              <a:gd name="T95" fmla="*/ 0 h 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43" h="954">
                <a:moveTo>
                  <a:pt x="295" y="0"/>
                </a:moveTo>
                <a:lnTo>
                  <a:pt x="441" y="1"/>
                </a:lnTo>
                <a:lnTo>
                  <a:pt x="441" y="164"/>
                </a:lnTo>
                <a:lnTo>
                  <a:pt x="403" y="164"/>
                </a:lnTo>
                <a:lnTo>
                  <a:pt x="386" y="164"/>
                </a:lnTo>
                <a:lnTo>
                  <a:pt x="370" y="164"/>
                </a:lnTo>
                <a:lnTo>
                  <a:pt x="334" y="164"/>
                </a:lnTo>
                <a:lnTo>
                  <a:pt x="327" y="165"/>
                </a:lnTo>
                <a:lnTo>
                  <a:pt x="319" y="167"/>
                </a:lnTo>
                <a:lnTo>
                  <a:pt x="311" y="170"/>
                </a:lnTo>
                <a:lnTo>
                  <a:pt x="304" y="176"/>
                </a:lnTo>
                <a:lnTo>
                  <a:pt x="298" y="185"/>
                </a:lnTo>
                <a:lnTo>
                  <a:pt x="294" y="196"/>
                </a:lnTo>
                <a:lnTo>
                  <a:pt x="293" y="210"/>
                </a:lnTo>
                <a:lnTo>
                  <a:pt x="293" y="309"/>
                </a:lnTo>
                <a:lnTo>
                  <a:pt x="443" y="309"/>
                </a:lnTo>
                <a:lnTo>
                  <a:pt x="426" y="478"/>
                </a:lnTo>
                <a:lnTo>
                  <a:pt x="293" y="478"/>
                </a:lnTo>
                <a:lnTo>
                  <a:pt x="293" y="618"/>
                </a:lnTo>
                <a:lnTo>
                  <a:pt x="293" y="665"/>
                </a:lnTo>
                <a:lnTo>
                  <a:pt x="293" y="711"/>
                </a:lnTo>
                <a:lnTo>
                  <a:pt x="293" y="897"/>
                </a:lnTo>
                <a:lnTo>
                  <a:pt x="293" y="921"/>
                </a:lnTo>
                <a:lnTo>
                  <a:pt x="293" y="939"/>
                </a:lnTo>
                <a:lnTo>
                  <a:pt x="293" y="954"/>
                </a:lnTo>
                <a:lnTo>
                  <a:pt x="94" y="954"/>
                </a:lnTo>
                <a:lnTo>
                  <a:pt x="94" y="922"/>
                </a:lnTo>
                <a:lnTo>
                  <a:pt x="94" y="897"/>
                </a:lnTo>
                <a:lnTo>
                  <a:pt x="94" y="869"/>
                </a:lnTo>
                <a:lnTo>
                  <a:pt x="94" y="478"/>
                </a:lnTo>
                <a:lnTo>
                  <a:pt x="0" y="478"/>
                </a:lnTo>
                <a:lnTo>
                  <a:pt x="0" y="309"/>
                </a:lnTo>
                <a:lnTo>
                  <a:pt x="94" y="309"/>
                </a:lnTo>
                <a:lnTo>
                  <a:pt x="94" y="200"/>
                </a:lnTo>
                <a:lnTo>
                  <a:pt x="95" y="183"/>
                </a:lnTo>
                <a:lnTo>
                  <a:pt x="97" y="164"/>
                </a:lnTo>
                <a:lnTo>
                  <a:pt x="100" y="146"/>
                </a:lnTo>
                <a:lnTo>
                  <a:pt x="105" y="127"/>
                </a:lnTo>
                <a:lnTo>
                  <a:pt x="112" y="107"/>
                </a:lnTo>
                <a:lnTo>
                  <a:pt x="121" y="89"/>
                </a:lnTo>
                <a:lnTo>
                  <a:pt x="134" y="71"/>
                </a:lnTo>
                <a:lnTo>
                  <a:pt x="147" y="54"/>
                </a:lnTo>
                <a:lnTo>
                  <a:pt x="164" y="39"/>
                </a:lnTo>
                <a:lnTo>
                  <a:pt x="184" y="27"/>
                </a:lnTo>
                <a:lnTo>
                  <a:pt x="206" y="16"/>
                </a:lnTo>
                <a:lnTo>
                  <a:pt x="231" y="7"/>
                </a:lnTo>
                <a:lnTo>
                  <a:pt x="261" y="2"/>
                </a:lnTo>
                <a:lnTo>
                  <a:pt x="295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13"/>
          <p:cNvSpPr>
            <a:spLocks noEditPoints="1"/>
          </p:cNvSpPr>
          <p:nvPr/>
        </p:nvSpPr>
        <p:spPr bwMode="auto">
          <a:xfrm>
            <a:off x="8620681" y="4187381"/>
            <a:ext cx="490543" cy="494116"/>
          </a:xfrm>
          <a:custGeom>
            <a:avLst/>
            <a:gdLst>
              <a:gd name="T0" fmla="*/ 127 w 825"/>
              <a:gd name="T1" fmla="*/ 695 h 830"/>
              <a:gd name="T2" fmla="*/ 250 w 825"/>
              <a:gd name="T3" fmla="*/ 320 h 830"/>
              <a:gd name="T4" fmla="*/ 552 w 825"/>
              <a:gd name="T5" fmla="*/ 312 h 830"/>
              <a:gd name="T6" fmla="*/ 503 w 825"/>
              <a:gd name="T7" fmla="*/ 321 h 830"/>
              <a:gd name="T8" fmla="*/ 461 w 825"/>
              <a:gd name="T9" fmla="*/ 351 h 830"/>
              <a:gd name="T10" fmla="*/ 442 w 825"/>
              <a:gd name="T11" fmla="*/ 372 h 830"/>
              <a:gd name="T12" fmla="*/ 319 w 825"/>
              <a:gd name="T13" fmla="*/ 320 h 830"/>
              <a:gd name="T14" fmla="*/ 442 w 825"/>
              <a:gd name="T15" fmla="*/ 695 h 830"/>
              <a:gd name="T16" fmla="*/ 443 w 825"/>
              <a:gd name="T17" fmla="*/ 477 h 830"/>
              <a:gd name="T18" fmla="*/ 452 w 825"/>
              <a:gd name="T19" fmla="*/ 443 h 830"/>
              <a:gd name="T20" fmla="*/ 474 w 825"/>
              <a:gd name="T21" fmla="*/ 421 h 830"/>
              <a:gd name="T22" fmla="*/ 506 w 825"/>
              <a:gd name="T23" fmla="*/ 410 h 830"/>
              <a:gd name="T24" fmla="*/ 531 w 825"/>
              <a:gd name="T25" fmla="*/ 412 h 830"/>
              <a:gd name="T26" fmla="*/ 555 w 825"/>
              <a:gd name="T27" fmla="*/ 427 h 830"/>
              <a:gd name="T28" fmla="*/ 571 w 825"/>
              <a:gd name="T29" fmla="*/ 460 h 830"/>
              <a:gd name="T30" fmla="*/ 575 w 825"/>
              <a:gd name="T31" fmla="*/ 493 h 830"/>
              <a:gd name="T32" fmla="*/ 699 w 825"/>
              <a:gd name="T33" fmla="*/ 695 h 830"/>
              <a:gd name="T34" fmla="*/ 697 w 825"/>
              <a:gd name="T35" fmla="*/ 452 h 830"/>
              <a:gd name="T36" fmla="*/ 682 w 825"/>
              <a:gd name="T37" fmla="*/ 391 h 830"/>
              <a:gd name="T38" fmla="*/ 653 w 825"/>
              <a:gd name="T39" fmla="*/ 348 h 830"/>
              <a:gd name="T40" fmla="*/ 608 w 825"/>
              <a:gd name="T41" fmla="*/ 320 h 830"/>
              <a:gd name="T42" fmla="*/ 552 w 825"/>
              <a:gd name="T43" fmla="*/ 312 h 830"/>
              <a:gd name="T44" fmla="*/ 168 w 825"/>
              <a:gd name="T45" fmla="*/ 142 h 830"/>
              <a:gd name="T46" fmla="*/ 140 w 825"/>
              <a:gd name="T47" fmla="*/ 156 h 830"/>
              <a:gd name="T48" fmla="*/ 120 w 825"/>
              <a:gd name="T49" fmla="*/ 187 h 830"/>
              <a:gd name="T50" fmla="*/ 118 w 825"/>
              <a:gd name="T51" fmla="*/ 204 h 830"/>
              <a:gd name="T52" fmla="*/ 127 w 825"/>
              <a:gd name="T53" fmla="*/ 236 h 830"/>
              <a:gd name="T54" fmla="*/ 149 w 825"/>
              <a:gd name="T55" fmla="*/ 258 h 830"/>
              <a:gd name="T56" fmla="*/ 181 w 825"/>
              <a:gd name="T57" fmla="*/ 268 h 830"/>
              <a:gd name="T58" fmla="*/ 211 w 825"/>
              <a:gd name="T59" fmla="*/ 266 h 830"/>
              <a:gd name="T60" fmla="*/ 239 w 825"/>
              <a:gd name="T61" fmla="*/ 251 h 830"/>
              <a:gd name="T62" fmla="*/ 257 w 825"/>
              <a:gd name="T63" fmla="*/ 218 h 830"/>
              <a:gd name="T64" fmla="*/ 256 w 825"/>
              <a:gd name="T65" fmla="*/ 187 h 830"/>
              <a:gd name="T66" fmla="*/ 241 w 825"/>
              <a:gd name="T67" fmla="*/ 159 h 830"/>
              <a:gd name="T68" fmla="*/ 209 w 825"/>
              <a:gd name="T69" fmla="*/ 142 h 830"/>
              <a:gd name="T70" fmla="*/ 57 w 825"/>
              <a:gd name="T71" fmla="*/ 0 h 830"/>
              <a:gd name="T72" fmla="*/ 785 w 825"/>
              <a:gd name="T73" fmla="*/ 3 h 830"/>
              <a:gd name="T74" fmla="*/ 812 w 825"/>
              <a:gd name="T75" fmla="*/ 25 h 830"/>
              <a:gd name="T76" fmla="*/ 825 w 825"/>
              <a:gd name="T77" fmla="*/ 63 h 830"/>
              <a:gd name="T78" fmla="*/ 823 w 825"/>
              <a:gd name="T79" fmla="*/ 783 h 830"/>
              <a:gd name="T80" fmla="*/ 811 w 825"/>
              <a:gd name="T81" fmla="*/ 809 h 830"/>
              <a:gd name="T82" fmla="*/ 785 w 825"/>
              <a:gd name="T83" fmla="*/ 826 h 830"/>
              <a:gd name="T84" fmla="*/ 768 w 825"/>
              <a:gd name="T85" fmla="*/ 830 h 830"/>
              <a:gd name="T86" fmla="*/ 40 w 825"/>
              <a:gd name="T87" fmla="*/ 827 h 830"/>
              <a:gd name="T88" fmla="*/ 11 w 825"/>
              <a:gd name="T89" fmla="*/ 805 h 830"/>
              <a:gd name="T90" fmla="*/ 0 w 825"/>
              <a:gd name="T91" fmla="*/ 772 h 830"/>
              <a:gd name="T92" fmla="*/ 1 w 825"/>
              <a:gd name="T93" fmla="*/ 43 h 830"/>
              <a:gd name="T94" fmla="*/ 17 w 825"/>
              <a:gd name="T95" fmla="*/ 19 h 830"/>
              <a:gd name="T96" fmla="*/ 46 w 825"/>
              <a:gd name="T97" fmla="*/ 1 h 8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825" h="830">
                <a:moveTo>
                  <a:pt x="127" y="320"/>
                </a:moveTo>
                <a:lnTo>
                  <a:pt x="127" y="695"/>
                </a:lnTo>
                <a:lnTo>
                  <a:pt x="250" y="695"/>
                </a:lnTo>
                <a:lnTo>
                  <a:pt x="250" y="320"/>
                </a:lnTo>
                <a:lnTo>
                  <a:pt x="127" y="320"/>
                </a:lnTo>
                <a:close/>
                <a:moveTo>
                  <a:pt x="552" y="312"/>
                </a:moveTo>
                <a:lnTo>
                  <a:pt x="527" y="314"/>
                </a:lnTo>
                <a:lnTo>
                  <a:pt x="503" y="321"/>
                </a:lnTo>
                <a:lnTo>
                  <a:pt x="481" y="333"/>
                </a:lnTo>
                <a:lnTo>
                  <a:pt x="461" y="351"/>
                </a:lnTo>
                <a:lnTo>
                  <a:pt x="444" y="372"/>
                </a:lnTo>
                <a:lnTo>
                  <a:pt x="442" y="372"/>
                </a:lnTo>
                <a:lnTo>
                  <a:pt x="442" y="320"/>
                </a:lnTo>
                <a:lnTo>
                  <a:pt x="319" y="320"/>
                </a:lnTo>
                <a:lnTo>
                  <a:pt x="319" y="695"/>
                </a:lnTo>
                <a:lnTo>
                  <a:pt x="442" y="695"/>
                </a:lnTo>
                <a:lnTo>
                  <a:pt x="442" y="501"/>
                </a:lnTo>
                <a:lnTo>
                  <a:pt x="443" y="477"/>
                </a:lnTo>
                <a:lnTo>
                  <a:pt x="446" y="457"/>
                </a:lnTo>
                <a:lnTo>
                  <a:pt x="452" y="443"/>
                </a:lnTo>
                <a:lnTo>
                  <a:pt x="459" y="435"/>
                </a:lnTo>
                <a:lnTo>
                  <a:pt x="474" y="421"/>
                </a:lnTo>
                <a:lnTo>
                  <a:pt x="490" y="413"/>
                </a:lnTo>
                <a:lnTo>
                  <a:pt x="506" y="410"/>
                </a:lnTo>
                <a:lnTo>
                  <a:pt x="515" y="410"/>
                </a:lnTo>
                <a:lnTo>
                  <a:pt x="531" y="412"/>
                </a:lnTo>
                <a:lnTo>
                  <a:pt x="544" y="418"/>
                </a:lnTo>
                <a:lnTo>
                  <a:pt x="555" y="427"/>
                </a:lnTo>
                <a:lnTo>
                  <a:pt x="564" y="441"/>
                </a:lnTo>
                <a:lnTo>
                  <a:pt x="571" y="460"/>
                </a:lnTo>
                <a:lnTo>
                  <a:pt x="573" y="478"/>
                </a:lnTo>
                <a:lnTo>
                  <a:pt x="575" y="493"/>
                </a:lnTo>
                <a:lnTo>
                  <a:pt x="575" y="695"/>
                </a:lnTo>
                <a:lnTo>
                  <a:pt x="699" y="695"/>
                </a:lnTo>
                <a:lnTo>
                  <a:pt x="699" y="489"/>
                </a:lnTo>
                <a:lnTo>
                  <a:pt x="697" y="452"/>
                </a:lnTo>
                <a:lnTo>
                  <a:pt x="692" y="420"/>
                </a:lnTo>
                <a:lnTo>
                  <a:pt x="682" y="391"/>
                </a:lnTo>
                <a:lnTo>
                  <a:pt x="669" y="368"/>
                </a:lnTo>
                <a:lnTo>
                  <a:pt x="653" y="348"/>
                </a:lnTo>
                <a:lnTo>
                  <a:pt x="633" y="331"/>
                </a:lnTo>
                <a:lnTo>
                  <a:pt x="608" y="320"/>
                </a:lnTo>
                <a:lnTo>
                  <a:pt x="580" y="314"/>
                </a:lnTo>
                <a:lnTo>
                  <a:pt x="552" y="312"/>
                </a:lnTo>
                <a:close/>
                <a:moveTo>
                  <a:pt x="187" y="140"/>
                </a:moveTo>
                <a:lnTo>
                  <a:pt x="168" y="142"/>
                </a:lnTo>
                <a:lnTo>
                  <a:pt x="153" y="147"/>
                </a:lnTo>
                <a:lnTo>
                  <a:pt x="140" y="156"/>
                </a:lnTo>
                <a:lnTo>
                  <a:pt x="129" y="169"/>
                </a:lnTo>
                <a:lnTo>
                  <a:pt x="120" y="187"/>
                </a:lnTo>
                <a:lnTo>
                  <a:pt x="118" y="202"/>
                </a:lnTo>
                <a:lnTo>
                  <a:pt x="118" y="204"/>
                </a:lnTo>
                <a:lnTo>
                  <a:pt x="120" y="221"/>
                </a:lnTo>
                <a:lnTo>
                  <a:pt x="127" y="236"/>
                </a:lnTo>
                <a:lnTo>
                  <a:pt x="136" y="249"/>
                </a:lnTo>
                <a:lnTo>
                  <a:pt x="149" y="258"/>
                </a:lnTo>
                <a:lnTo>
                  <a:pt x="165" y="266"/>
                </a:lnTo>
                <a:lnTo>
                  <a:pt x="181" y="268"/>
                </a:lnTo>
                <a:lnTo>
                  <a:pt x="194" y="268"/>
                </a:lnTo>
                <a:lnTo>
                  <a:pt x="211" y="266"/>
                </a:lnTo>
                <a:lnTo>
                  <a:pt x="226" y="260"/>
                </a:lnTo>
                <a:lnTo>
                  <a:pt x="239" y="251"/>
                </a:lnTo>
                <a:lnTo>
                  <a:pt x="249" y="237"/>
                </a:lnTo>
                <a:lnTo>
                  <a:pt x="257" y="218"/>
                </a:lnTo>
                <a:lnTo>
                  <a:pt x="258" y="204"/>
                </a:lnTo>
                <a:lnTo>
                  <a:pt x="256" y="187"/>
                </a:lnTo>
                <a:lnTo>
                  <a:pt x="250" y="172"/>
                </a:lnTo>
                <a:lnTo>
                  <a:pt x="241" y="159"/>
                </a:lnTo>
                <a:lnTo>
                  <a:pt x="226" y="150"/>
                </a:lnTo>
                <a:lnTo>
                  <a:pt x="209" y="142"/>
                </a:lnTo>
                <a:lnTo>
                  <a:pt x="187" y="140"/>
                </a:lnTo>
                <a:close/>
                <a:moveTo>
                  <a:pt x="57" y="0"/>
                </a:moveTo>
                <a:lnTo>
                  <a:pt x="768" y="0"/>
                </a:lnTo>
                <a:lnTo>
                  <a:pt x="785" y="3"/>
                </a:lnTo>
                <a:lnTo>
                  <a:pt x="800" y="11"/>
                </a:lnTo>
                <a:lnTo>
                  <a:pt x="812" y="25"/>
                </a:lnTo>
                <a:lnTo>
                  <a:pt x="822" y="44"/>
                </a:lnTo>
                <a:lnTo>
                  <a:pt x="825" y="63"/>
                </a:lnTo>
                <a:lnTo>
                  <a:pt x="825" y="767"/>
                </a:lnTo>
                <a:lnTo>
                  <a:pt x="823" y="783"/>
                </a:lnTo>
                <a:lnTo>
                  <a:pt x="818" y="798"/>
                </a:lnTo>
                <a:lnTo>
                  <a:pt x="811" y="809"/>
                </a:lnTo>
                <a:lnTo>
                  <a:pt x="800" y="819"/>
                </a:lnTo>
                <a:lnTo>
                  <a:pt x="785" y="826"/>
                </a:lnTo>
                <a:lnTo>
                  <a:pt x="776" y="829"/>
                </a:lnTo>
                <a:lnTo>
                  <a:pt x="768" y="830"/>
                </a:lnTo>
                <a:lnTo>
                  <a:pt x="57" y="830"/>
                </a:lnTo>
                <a:lnTo>
                  <a:pt x="40" y="827"/>
                </a:lnTo>
                <a:lnTo>
                  <a:pt x="25" y="819"/>
                </a:lnTo>
                <a:lnTo>
                  <a:pt x="11" y="805"/>
                </a:lnTo>
                <a:lnTo>
                  <a:pt x="1" y="785"/>
                </a:lnTo>
                <a:lnTo>
                  <a:pt x="0" y="772"/>
                </a:lnTo>
                <a:lnTo>
                  <a:pt x="0" y="57"/>
                </a:lnTo>
                <a:lnTo>
                  <a:pt x="1" y="43"/>
                </a:lnTo>
                <a:lnTo>
                  <a:pt x="7" y="30"/>
                </a:lnTo>
                <a:lnTo>
                  <a:pt x="17" y="19"/>
                </a:lnTo>
                <a:lnTo>
                  <a:pt x="30" y="8"/>
                </a:lnTo>
                <a:lnTo>
                  <a:pt x="46" y="1"/>
                </a:lnTo>
                <a:lnTo>
                  <a:pt x="57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14"/>
          <p:cNvSpPr>
            <a:spLocks noEditPoints="1"/>
          </p:cNvSpPr>
          <p:nvPr/>
        </p:nvSpPr>
        <p:spPr bwMode="auto">
          <a:xfrm>
            <a:off x="7065098" y="4538377"/>
            <a:ext cx="523265" cy="361323"/>
          </a:xfrm>
          <a:custGeom>
            <a:avLst/>
            <a:gdLst>
              <a:gd name="T0" fmla="*/ 895 w 1201"/>
              <a:gd name="T1" fmla="*/ 248 h 829"/>
              <a:gd name="T2" fmla="*/ 910 w 1201"/>
              <a:gd name="T3" fmla="*/ 285 h 829"/>
              <a:gd name="T4" fmla="*/ 948 w 1201"/>
              <a:gd name="T5" fmla="*/ 270 h 829"/>
              <a:gd name="T6" fmla="*/ 933 w 1201"/>
              <a:gd name="T7" fmla="*/ 232 h 829"/>
              <a:gd name="T8" fmla="*/ 838 w 1201"/>
              <a:gd name="T9" fmla="*/ 11 h 829"/>
              <a:gd name="T10" fmla="*/ 834 w 1201"/>
              <a:gd name="T11" fmla="*/ 28 h 829"/>
              <a:gd name="T12" fmla="*/ 890 w 1201"/>
              <a:gd name="T13" fmla="*/ 20 h 829"/>
              <a:gd name="T14" fmla="*/ 892 w 1201"/>
              <a:gd name="T15" fmla="*/ 42 h 829"/>
              <a:gd name="T16" fmla="*/ 818 w 1201"/>
              <a:gd name="T17" fmla="*/ 71 h 829"/>
              <a:gd name="T18" fmla="*/ 849 w 1201"/>
              <a:gd name="T19" fmla="*/ 81 h 829"/>
              <a:gd name="T20" fmla="*/ 981 w 1201"/>
              <a:gd name="T21" fmla="*/ 159 h 829"/>
              <a:gd name="T22" fmla="*/ 1049 w 1201"/>
              <a:gd name="T23" fmla="*/ 279 h 829"/>
              <a:gd name="T24" fmla="*/ 1078 w 1201"/>
              <a:gd name="T25" fmla="*/ 311 h 829"/>
              <a:gd name="T26" fmla="*/ 1164 w 1201"/>
              <a:gd name="T27" fmla="*/ 302 h 829"/>
              <a:gd name="T28" fmla="*/ 1171 w 1201"/>
              <a:gd name="T29" fmla="*/ 327 h 829"/>
              <a:gd name="T30" fmla="*/ 1086 w 1201"/>
              <a:gd name="T31" fmla="*/ 366 h 829"/>
              <a:gd name="T32" fmla="*/ 1102 w 1201"/>
              <a:gd name="T33" fmla="*/ 378 h 829"/>
              <a:gd name="T34" fmla="*/ 1200 w 1201"/>
              <a:gd name="T35" fmla="*/ 382 h 829"/>
              <a:gd name="T36" fmla="*/ 1154 w 1201"/>
              <a:gd name="T37" fmla="*/ 418 h 829"/>
              <a:gd name="T38" fmla="*/ 1058 w 1201"/>
              <a:gd name="T39" fmla="*/ 438 h 829"/>
              <a:gd name="T40" fmla="*/ 988 w 1201"/>
              <a:gd name="T41" fmla="*/ 588 h 829"/>
              <a:gd name="T42" fmla="*/ 889 w 1201"/>
              <a:gd name="T43" fmla="*/ 691 h 829"/>
              <a:gd name="T44" fmla="*/ 724 w 1201"/>
              <a:gd name="T45" fmla="*/ 783 h 829"/>
              <a:gd name="T46" fmla="*/ 493 w 1201"/>
              <a:gd name="T47" fmla="*/ 829 h 829"/>
              <a:gd name="T48" fmla="*/ 299 w 1201"/>
              <a:gd name="T49" fmla="*/ 804 h 829"/>
              <a:gd name="T50" fmla="*/ 125 w 1201"/>
              <a:gd name="T51" fmla="*/ 718 h 829"/>
              <a:gd name="T52" fmla="*/ 40 w 1201"/>
              <a:gd name="T53" fmla="*/ 641 h 829"/>
              <a:gd name="T54" fmla="*/ 1 w 1201"/>
              <a:gd name="T55" fmla="*/ 593 h 829"/>
              <a:gd name="T56" fmla="*/ 102 w 1201"/>
              <a:gd name="T57" fmla="*/ 653 h 829"/>
              <a:gd name="T58" fmla="*/ 258 w 1201"/>
              <a:gd name="T59" fmla="*/ 671 h 829"/>
              <a:gd name="T60" fmla="*/ 400 w 1201"/>
              <a:gd name="T61" fmla="*/ 615 h 829"/>
              <a:gd name="T62" fmla="*/ 442 w 1201"/>
              <a:gd name="T63" fmla="*/ 580 h 829"/>
              <a:gd name="T64" fmla="*/ 424 w 1201"/>
              <a:gd name="T65" fmla="*/ 580 h 829"/>
              <a:gd name="T66" fmla="*/ 365 w 1201"/>
              <a:gd name="T67" fmla="*/ 550 h 829"/>
              <a:gd name="T68" fmla="*/ 368 w 1201"/>
              <a:gd name="T69" fmla="*/ 501 h 829"/>
              <a:gd name="T70" fmla="*/ 384 w 1201"/>
              <a:gd name="T71" fmla="*/ 477 h 829"/>
              <a:gd name="T72" fmla="*/ 290 w 1201"/>
              <a:gd name="T73" fmla="*/ 443 h 829"/>
              <a:gd name="T74" fmla="*/ 298 w 1201"/>
              <a:gd name="T75" fmla="*/ 376 h 829"/>
              <a:gd name="T76" fmla="*/ 302 w 1201"/>
              <a:gd name="T77" fmla="*/ 359 h 829"/>
              <a:gd name="T78" fmla="*/ 219 w 1201"/>
              <a:gd name="T79" fmla="*/ 288 h 829"/>
              <a:gd name="T80" fmla="*/ 277 w 1201"/>
              <a:gd name="T81" fmla="*/ 241 h 829"/>
              <a:gd name="T82" fmla="*/ 229 w 1201"/>
              <a:gd name="T83" fmla="*/ 205 h 829"/>
              <a:gd name="T84" fmla="*/ 180 w 1201"/>
              <a:gd name="T85" fmla="*/ 123 h 829"/>
              <a:gd name="T86" fmla="*/ 231 w 1201"/>
              <a:gd name="T87" fmla="*/ 109 h 829"/>
              <a:gd name="T88" fmla="*/ 383 w 1201"/>
              <a:gd name="T89" fmla="*/ 173 h 829"/>
              <a:gd name="T90" fmla="*/ 498 w 1201"/>
              <a:gd name="T91" fmla="*/ 232 h 829"/>
              <a:gd name="T92" fmla="*/ 578 w 1201"/>
              <a:gd name="T93" fmla="*/ 298 h 829"/>
              <a:gd name="T94" fmla="*/ 664 w 1201"/>
              <a:gd name="T95" fmla="*/ 115 h 829"/>
              <a:gd name="T96" fmla="*/ 735 w 1201"/>
              <a:gd name="T97" fmla="*/ 31 h 829"/>
              <a:gd name="T98" fmla="*/ 763 w 1201"/>
              <a:gd name="T99" fmla="*/ 23 h 829"/>
              <a:gd name="T100" fmla="*/ 782 w 1201"/>
              <a:gd name="T101" fmla="*/ 20 h 8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01" h="829">
                <a:moveTo>
                  <a:pt x="921" y="230"/>
                </a:moveTo>
                <a:lnTo>
                  <a:pt x="910" y="232"/>
                </a:lnTo>
                <a:lnTo>
                  <a:pt x="901" y="239"/>
                </a:lnTo>
                <a:lnTo>
                  <a:pt x="895" y="248"/>
                </a:lnTo>
                <a:lnTo>
                  <a:pt x="893" y="259"/>
                </a:lnTo>
                <a:lnTo>
                  <a:pt x="895" y="270"/>
                </a:lnTo>
                <a:lnTo>
                  <a:pt x="901" y="279"/>
                </a:lnTo>
                <a:lnTo>
                  <a:pt x="910" y="285"/>
                </a:lnTo>
                <a:lnTo>
                  <a:pt x="921" y="287"/>
                </a:lnTo>
                <a:lnTo>
                  <a:pt x="933" y="285"/>
                </a:lnTo>
                <a:lnTo>
                  <a:pt x="942" y="279"/>
                </a:lnTo>
                <a:lnTo>
                  <a:pt x="948" y="270"/>
                </a:lnTo>
                <a:lnTo>
                  <a:pt x="950" y="259"/>
                </a:lnTo>
                <a:lnTo>
                  <a:pt x="948" y="248"/>
                </a:lnTo>
                <a:lnTo>
                  <a:pt x="942" y="239"/>
                </a:lnTo>
                <a:lnTo>
                  <a:pt x="933" y="232"/>
                </a:lnTo>
                <a:lnTo>
                  <a:pt x="921" y="230"/>
                </a:lnTo>
                <a:close/>
                <a:moveTo>
                  <a:pt x="842" y="0"/>
                </a:moveTo>
                <a:lnTo>
                  <a:pt x="842" y="2"/>
                </a:lnTo>
                <a:lnTo>
                  <a:pt x="838" y="11"/>
                </a:lnTo>
                <a:lnTo>
                  <a:pt x="828" y="23"/>
                </a:lnTo>
                <a:lnTo>
                  <a:pt x="811" y="35"/>
                </a:lnTo>
                <a:lnTo>
                  <a:pt x="812" y="35"/>
                </a:lnTo>
                <a:lnTo>
                  <a:pt x="834" y="28"/>
                </a:lnTo>
                <a:lnTo>
                  <a:pt x="852" y="22"/>
                </a:lnTo>
                <a:lnTo>
                  <a:pt x="867" y="19"/>
                </a:lnTo>
                <a:lnTo>
                  <a:pt x="881" y="18"/>
                </a:lnTo>
                <a:lnTo>
                  <a:pt x="890" y="20"/>
                </a:lnTo>
                <a:lnTo>
                  <a:pt x="895" y="24"/>
                </a:lnTo>
                <a:lnTo>
                  <a:pt x="897" y="30"/>
                </a:lnTo>
                <a:lnTo>
                  <a:pt x="897" y="35"/>
                </a:lnTo>
                <a:lnTo>
                  <a:pt x="892" y="42"/>
                </a:lnTo>
                <a:lnTo>
                  <a:pt x="881" y="49"/>
                </a:lnTo>
                <a:lnTo>
                  <a:pt x="865" y="56"/>
                </a:lnTo>
                <a:lnTo>
                  <a:pt x="840" y="63"/>
                </a:lnTo>
                <a:lnTo>
                  <a:pt x="818" y="71"/>
                </a:lnTo>
                <a:lnTo>
                  <a:pt x="800" y="76"/>
                </a:lnTo>
                <a:lnTo>
                  <a:pt x="800" y="78"/>
                </a:lnTo>
                <a:lnTo>
                  <a:pt x="813" y="78"/>
                </a:lnTo>
                <a:lnTo>
                  <a:pt x="849" y="81"/>
                </a:lnTo>
                <a:lnTo>
                  <a:pt x="885" y="91"/>
                </a:lnTo>
                <a:lnTo>
                  <a:pt x="918" y="107"/>
                </a:lnTo>
                <a:lnTo>
                  <a:pt x="950" y="130"/>
                </a:lnTo>
                <a:lnTo>
                  <a:pt x="981" y="159"/>
                </a:lnTo>
                <a:lnTo>
                  <a:pt x="1011" y="195"/>
                </a:lnTo>
                <a:lnTo>
                  <a:pt x="1027" y="226"/>
                </a:lnTo>
                <a:lnTo>
                  <a:pt x="1040" y="254"/>
                </a:lnTo>
                <a:lnTo>
                  <a:pt x="1049" y="279"/>
                </a:lnTo>
                <a:lnTo>
                  <a:pt x="1053" y="302"/>
                </a:lnTo>
                <a:lnTo>
                  <a:pt x="1058" y="306"/>
                </a:lnTo>
                <a:lnTo>
                  <a:pt x="1066" y="309"/>
                </a:lnTo>
                <a:lnTo>
                  <a:pt x="1078" y="311"/>
                </a:lnTo>
                <a:lnTo>
                  <a:pt x="1094" y="312"/>
                </a:lnTo>
                <a:lnTo>
                  <a:pt x="1099" y="312"/>
                </a:lnTo>
                <a:lnTo>
                  <a:pt x="1131" y="309"/>
                </a:lnTo>
                <a:lnTo>
                  <a:pt x="1164" y="302"/>
                </a:lnTo>
                <a:lnTo>
                  <a:pt x="1195" y="289"/>
                </a:lnTo>
                <a:lnTo>
                  <a:pt x="1195" y="291"/>
                </a:lnTo>
                <a:lnTo>
                  <a:pt x="1185" y="311"/>
                </a:lnTo>
                <a:lnTo>
                  <a:pt x="1171" y="327"/>
                </a:lnTo>
                <a:lnTo>
                  <a:pt x="1151" y="341"/>
                </a:lnTo>
                <a:lnTo>
                  <a:pt x="1129" y="354"/>
                </a:lnTo>
                <a:lnTo>
                  <a:pt x="1107" y="362"/>
                </a:lnTo>
                <a:lnTo>
                  <a:pt x="1086" y="366"/>
                </a:lnTo>
                <a:lnTo>
                  <a:pt x="1070" y="368"/>
                </a:lnTo>
                <a:lnTo>
                  <a:pt x="1073" y="371"/>
                </a:lnTo>
                <a:lnTo>
                  <a:pt x="1083" y="374"/>
                </a:lnTo>
                <a:lnTo>
                  <a:pt x="1102" y="378"/>
                </a:lnTo>
                <a:lnTo>
                  <a:pt x="1126" y="382"/>
                </a:lnTo>
                <a:lnTo>
                  <a:pt x="1163" y="384"/>
                </a:lnTo>
                <a:lnTo>
                  <a:pt x="1172" y="384"/>
                </a:lnTo>
                <a:lnTo>
                  <a:pt x="1200" y="382"/>
                </a:lnTo>
                <a:lnTo>
                  <a:pt x="1201" y="383"/>
                </a:lnTo>
                <a:lnTo>
                  <a:pt x="1201" y="384"/>
                </a:lnTo>
                <a:lnTo>
                  <a:pt x="1179" y="404"/>
                </a:lnTo>
                <a:lnTo>
                  <a:pt x="1154" y="418"/>
                </a:lnTo>
                <a:lnTo>
                  <a:pt x="1125" y="428"/>
                </a:lnTo>
                <a:lnTo>
                  <a:pt x="1092" y="435"/>
                </a:lnTo>
                <a:lnTo>
                  <a:pt x="1058" y="437"/>
                </a:lnTo>
                <a:lnTo>
                  <a:pt x="1058" y="438"/>
                </a:lnTo>
                <a:lnTo>
                  <a:pt x="1046" y="478"/>
                </a:lnTo>
                <a:lnTo>
                  <a:pt x="1030" y="516"/>
                </a:lnTo>
                <a:lnTo>
                  <a:pt x="1011" y="552"/>
                </a:lnTo>
                <a:lnTo>
                  <a:pt x="988" y="588"/>
                </a:lnTo>
                <a:lnTo>
                  <a:pt x="959" y="622"/>
                </a:lnTo>
                <a:lnTo>
                  <a:pt x="934" y="651"/>
                </a:lnTo>
                <a:lnTo>
                  <a:pt x="910" y="673"/>
                </a:lnTo>
                <a:lnTo>
                  <a:pt x="889" y="691"/>
                </a:lnTo>
                <a:lnTo>
                  <a:pt x="855" y="715"/>
                </a:lnTo>
                <a:lnTo>
                  <a:pt x="820" y="739"/>
                </a:lnTo>
                <a:lnTo>
                  <a:pt x="783" y="758"/>
                </a:lnTo>
                <a:lnTo>
                  <a:pt x="724" y="783"/>
                </a:lnTo>
                <a:lnTo>
                  <a:pt x="666" y="804"/>
                </a:lnTo>
                <a:lnTo>
                  <a:pt x="608" y="818"/>
                </a:lnTo>
                <a:lnTo>
                  <a:pt x="551" y="826"/>
                </a:lnTo>
                <a:lnTo>
                  <a:pt x="493" y="829"/>
                </a:lnTo>
                <a:lnTo>
                  <a:pt x="465" y="829"/>
                </a:lnTo>
                <a:lnTo>
                  <a:pt x="409" y="826"/>
                </a:lnTo>
                <a:lnTo>
                  <a:pt x="354" y="818"/>
                </a:lnTo>
                <a:lnTo>
                  <a:pt x="299" y="804"/>
                </a:lnTo>
                <a:lnTo>
                  <a:pt x="245" y="784"/>
                </a:lnTo>
                <a:lnTo>
                  <a:pt x="192" y="759"/>
                </a:lnTo>
                <a:lnTo>
                  <a:pt x="139" y="728"/>
                </a:lnTo>
                <a:lnTo>
                  <a:pt x="125" y="718"/>
                </a:lnTo>
                <a:lnTo>
                  <a:pt x="108" y="705"/>
                </a:lnTo>
                <a:lnTo>
                  <a:pt x="87" y="688"/>
                </a:lnTo>
                <a:lnTo>
                  <a:pt x="65" y="666"/>
                </a:lnTo>
                <a:lnTo>
                  <a:pt x="40" y="641"/>
                </a:lnTo>
                <a:lnTo>
                  <a:pt x="25" y="624"/>
                </a:lnTo>
                <a:lnTo>
                  <a:pt x="14" y="610"/>
                </a:lnTo>
                <a:lnTo>
                  <a:pt x="6" y="600"/>
                </a:lnTo>
                <a:lnTo>
                  <a:pt x="1" y="593"/>
                </a:lnTo>
                <a:lnTo>
                  <a:pt x="0" y="590"/>
                </a:lnTo>
                <a:lnTo>
                  <a:pt x="31" y="615"/>
                </a:lnTo>
                <a:lnTo>
                  <a:pt x="66" y="637"/>
                </a:lnTo>
                <a:lnTo>
                  <a:pt x="102" y="653"/>
                </a:lnTo>
                <a:lnTo>
                  <a:pt x="139" y="665"/>
                </a:lnTo>
                <a:lnTo>
                  <a:pt x="178" y="671"/>
                </a:lnTo>
                <a:lnTo>
                  <a:pt x="219" y="674"/>
                </a:lnTo>
                <a:lnTo>
                  <a:pt x="258" y="671"/>
                </a:lnTo>
                <a:lnTo>
                  <a:pt x="295" y="665"/>
                </a:lnTo>
                <a:lnTo>
                  <a:pt x="332" y="653"/>
                </a:lnTo>
                <a:lnTo>
                  <a:pt x="366" y="637"/>
                </a:lnTo>
                <a:lnTo>
                  <a:pt x="400" y="615"/>
                </a:lnTo>
                <a:lnTo>
                  <a:pt x="433" y="589"/>
                </a:lnTo>
                <a:lnTo>
                  <a:pt x="436" y="585"/>
                </a:lnTo>
                <a:lnTo>
                  <a:pt x="439" y="582"/>
                </a:lnTo>
                <a:lnTo>
                  <a:pt x="442" y="580"/>
                </a:lnTo>
                <a:lnTo>
                  <a:pt x="444" y="580"/>
                </a:lnTo>
                <a:lnTo>
                  <a:pt x="444" y="579"/>
                </a:lnTo>
                <a:lnTo>
                  <a:pt x="436" y="580"/>
                </a:lnTo>
                <a:lnTo>
                  <a:pt x="424" y="580"/>
                </a:lnTo>
                <a:lnTo>
                  <a:pt x="408" y="578"/>
                </a:lnTo>
                <a:lnTo>
                  <a:pt x="392" y="572"/>
                </a:lnTo>
                <a:lnTo>
                  <a:pt x="379" y="563"/>
                </a:lnTo>
                <a:lnTo>
                  <a:pt x="365" y="550"/>
                </a:lnTo>
                <a:lnTo>
                  <a:pt x="360" y="539"/>
                </a:lnTo>
                <a:lnTo>
                  <a:pt x="358" y="528"/>
                </a:lnTo>
                <a:lnTo>
                  <a:pt x="360" y="513"/>
                </a:lnTo>
                <a:lnTo>
                  <a:pt x="368" y="501"/>
                </a:lnTo>
                <a:lnTo>
                  <a:pt x="382" y="489"/>
                </a:lnTo>
                <a:lnTo>
                  <a:pt x="401" y="478"/>
                </a:lnTo>
                <a:lnTo>
                  <a:pt x="401" y="477"/>
                </a:lnTo>
                <a:lnTo>
                  <a:pt x="384" y="477"/>
                </a:lnTo>
                <a:lnTo>
                  <a:pt x="356" y="475"/>
                </a:lnTo>
                <a:lnTo>
                  <a:pt x="332" y="469"/>
                </a:lnTo>
                <a:lnTo>
                  <a:pt x="310" y="458"/>
                </a:lnTo>
                <a:lnTo>
                  <a:pt x="290" y="443"/>
                </a:lnTo>
                <a:lnTo>
                  <a:pt x="273" y="425"/>
                </a:lnTo>
                <a:lnTo>
                  <a:pt x="259" y="402"/>
                </a:lnTo>
                <a:lnTo>
                  <a:pt x="278" y="386"/>
                </a:lnTo>
                <a:lnTo>
                  <a:pt x="298" y="376"/>
                </a:lnTo>
                <a:lnTo>
                  <a:pt x="319" y="372"/>
                </a:lnTo>
                <a:lnTo>
                  <a:pt x="336" y="370"/>
                </a:lnTo>
                <a:lnTo>
                  <a:pt x="336" y="369"/>
                </a:lnTo>
                <a:lnTo>
                  <a:pt x="302" y="359"/>
                </a:lnTo>
                <a:lnTo>
                  <a:pt x="274" y="345"/>
                </a:lnTo>
                <a:lnTo>
                  <a:pt x="250" y="329"/>
                </a:lnTo>
                <a:lnTo>
                  <a:pt x="232" y="311"/>
                </a:lnTo>
                <a:lnTo>
                  <a:pt x="219" y="288"/>
                </a:lnTo>
                <a:lnTo>
                  <a:pt x="211" y="268"/>
                </a:lnTo>
                <a:lnTo>
                  <a:pt x="207" y="251"/>
                </a:lnTo>
                <a:lnTo>
                  <a:pt x="243" y="243"/>
                </a:lnTo>
                <a:lnTo>
                  <a:pt x="277" y="241"/>
                </a:lnTo>
                <a:lnTo>
                  <a:pt x="277" y="240"/>
                </a:lnTo>
                <a:lnTo>
                  <a:pt x="264" y="232"/>
                </a:lnTo>
                <a:lnTo>
                  <a:pt x="247" y="221"/>
                </a:lnTo>
                <a:lnTo>
                  <a:pt x="229" y="205"/>
                </a:lnTo>
                <a:lnTo>
                  <a:pt x="209" y="184"/>
                </a:lnTo>
                <a:lnTo>
                  <a:pt x="195" y="163"/>
                </a:lnTo>
                <a:lnTo>
                  <a:pt x="185" y="143"/>
                </a:lnTo>
                <a:lnTo>
                  <a:pt x="180" y="123"/>
                </a:lnTo>
                <a:lnTo>
                  <a:pt x="178" y="105"/>
                </a:lnTo>
                <a:lnTo>
                  <a:pt x="178" y="91"/>
                </a:lnTo>
                <a:lnTo>
                  <a:pt x="203" y="99"/>
                </a:lnTo>
                <a:lnTo>
                  <a:pt x="231" y="109"/>
                </a:lnTo>
                <a:lnTo>
                  <a:pt x="264" y="122"/>
                </a:lnTo>
                <a:lnTo>
                  <a:pt x="301" y="138"/>
                </a:lnTo>
                <a:lnTo>
                  <a:pt x="343" y="155"/>
                </a:lnTo>
                <a:lnTo>
                  <a:pt x="383" y="173"/>
                </a:lnTo>
                <a:lnTo>
                  <a:pt x="418" y="191"/>
                </a:lnTo>
                <a:lnTo>
                  <a:pt x="450" y="206"/>
                </a:lnTo>
                <a:lnTo>
                  <a:pt x="476" y="220"/>
                </a:lnTo>
                <a:lnTo>
                  <a:pt x="498" y="232"/>
                </a:lnTo>
                <a:lnTo>
                  <a:pt x="515" y="244"/>
                </a:lnTo>
                <a:lnTo>
                  <a:pt x="547" y="270"/>
                </a:lnTo>
                <a:lnTo>
                  <a:pt x="577" y="298"/>
                </a:lnTo>
                <a:lnTo>
                  <a:pt x="578" y="298"/>
                </a:lnTo>
                <a:lnTo>
                  <a:pt x="598" y="247"/>
                </a:lnTo>
                <a:lnTo>
                  <a:pt x="619" y="199"/>
                </a:lnTo>
                <a:lnTo>
                  <a:pt x="640" y="155"/>
                </a:lnTo>
                <a:lnTo>
                  <a:pt x="664" y="115"/>
                </a:lnTo>
                <a:lnTo>
                  <a:pt x="676" y="96"/>
                </a:lnTo>
                <a:lnTo>
                  <a:pt x="691" y="77"/>
                </a:lnTo>
                <a:lnTo>
                  <a:pt x="712" y="54"/>
                </a:lnTo>
                <a:lnTo>
                  <a:pt x="735" y="31"/>
                </a:lnTo>
                <a:lnTo>
                  <a:pt x="766" y="8"/>
                </a:lnTo>
                <a:lnTo>
                  <a:pt x="766" y="9"/>
                </a:lnTo>
                <a:lnTo>
                  <a:pt x="766" y="10"/>
                </a:lnTo>
                <a:lnTo>
                  <a:pt x="763" y="23"/>
                </a:lnTo>
                <a:lnTo>
                  <a:pt x="756" y="34"/>
                </a:lnTo>
                <a:lnTo>
                  <a:pt x="756" y="35"/>
                </a:lnTo>
                <a:lnTo>
                  <a:pt x="757" y="35"/>
                </a:lnTo>
                <a:lnTo>
                  <a:pt x="782" y="20"/>
                </a:lnTo>
                <a:lnTo>
                  <a:pt x="804" y="8"/>
                </a:lnTo>
                <a:lnTo>
                  <a:pt x="824" y="2"/>
                </a:lnTo>
                <a:lnTo>
                  <a:pt x="842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12"/>
          <p:cNvSpPr>
            <a:spLocks noEditPoints="1"/>
          </p:cNvSpPr>
          <p:nvPr/>
        </p:nvSpPr>
        <p:spPr bwMode="auto">
          <a:xfrm>
            <a:off x="5756605" y="3881061"/>
            <a:ext cx="638217" cy="255288"/>
          </a:xfrm>
          <a:custGeom>
            <a:avLst/>
            <a:gdLst>
              <a:gd name="T0" fmla="*/ 1894 w 2070"/>
              <a:gd name="T1" fmla="*/ 387 h 829"/>
              <a:gd name="T2" fmla="*/ 1827 w 2070"/>
              <a:gd name="T3" fmla="*/ 389 h 829"/>
              <a:gd name="T4" fmla="*/ 1588 w 2070"/>
              <a:gd name="T5" fmla="*/ 342 h 829"/>
              <a:gd name="T6" fmla="*/ 1616 w 2070"/>
              <a:gd name="T7" fmla="*/ 607 h 829"/>
              <a:gd name="T8" fmla="*/ 1566 w 2070"/>
              <a:gd name="T9" fmla="*/ 619 h 829"/>
              <a:gd name="T10" fmla="*/ 386 w 2070"/>
              <a:gd name="T11" fmla="*/ 337 h 829"/>
              <a:gd name="T12" fmla="*/ 358 w 2070"/>
              <a:gd name="T13" fmla="*/ 602 h 829"/>
              <a:gd name="T14" fmla="*/ 407 w 2070"/>
              <a:gd name="T15" fmla="*/ 613 h 829"/>
              <a:gd name="T16" fmla="*/ 410 w 2070"/>
              <a:gd name="T17" fmla="*/ 346 h 829"/>
              <a:gd name="T18" fmla="*/ 1195 w 2070"/>
              <a:gd name="T19" fmla="*/ 637 h 829"/>
              <a:gd name="T20" fmla="*/ 1243 w 2070"/>
              <a:gd name="T21" fmla="*/ 691 h 829"/>
              <a:gd name="T22" fmla="*/ 1332 w 2070"/>
              <a:gd name="T23" fmla="*/ 642 h 829"/>
              <a:gd name="T24" fmla="*/ 1320 w 2070"/>
              <a:gd name="T25" fmla="*/ 601 h 829"/>
              <a:gd name="T26" fmla="*/ 1272 w 2070"/>
              <a:gd name="T27" fmla="*/ 612 h 829"/>
              <a:gd name="T28" fmla="*/ 632 w 2070"/>
              <a:gd name="T29" fmla="*/ 277 h 829"/>
              <a:gd name="T30" fmla="*/ 652 w 2070"/>
              <a:gd name="T31" fmla="*/ 612 h 829"/>
              <a:gd name="T32" fmla="*/ 696 w 2070"/>
              <a:gd name="T33" fmla="*/ 279 h 829"/>
              <a:gd name="T34" fmla="*/ 698 w 2070"/>
              <a:gd name="T35" fmla="*/ 680 h 829"/>
              <a:gd name="T36" fmla="*/ 611 w 2070"/>
              <a:gd name="T37" fmla="*/ 686 h 829"/>
              <a:gd name="T38" fmla="*/ 558 w 2070"/>
              <a:gd name="T39" fmla="*/ 607 h 829"/>
              <a:gd name="T40" fmla="*/ 1791 w 2070"/>
              <a:gd name="T41" fmla="*/ 298 h 829"/>
              <a:gd name="T42" fmla="*/ 1752 w 2070"/>
              <a:gd name="T43" fmla="*/ 602 h 829"/>
              <a:gd name="T44" fmla="*/ 1835 w 2070"/>
              <a:gd name="T45" fmla="*/ 694 h 829"/>
              <a:gd name="T46" fmla="*/ 1952 w 2070"/>
              <a:gd name="T47" fmla="*/ 651 h 829"/>
              <a:gd name="T48" fmla="*/ 1894 w 2070"/>
              <a:gd name="T49" fmla="*/ 542 h 829"/>
              <a:gd name="T50" fmla="*/ 1871 w 2070"/>
              <a:gd name="T51" fmla="*/ 624 h 829"/>
              <a:gd name="T52" fmla="*/ 1828 w 2070"/>
              <a:gd name="T53" fmla="*/ 587 h 829"/>
              <a:gd name="T54" fmla="*/ 1969 w 2070"/>
              <a:gd name="T55" fmla="*/ 371 h 829"/>
              <a:gd name="T56" fmla="*/ 1891 w 2070"/>
              <a:gd name="T57" fmla="*/ 276 h 829"/>
              <a:gd name="T58" fmla="*/ 434 w 2070"/>
              <a:gd name="T59" fmla="*/ 275 h 829"/>
              <a:gd name="T60" fmla="*/ 496 w 2070"/>
              <a:gd name="T61" fmla="*/ 368 h 829"/>
              <a:gd name="T62" fmla="*/ 445 w 2070"/>
              <a:gd name="T63" fmla="*/ 677 h 829"/>
              <a:gd name="T64" fmla="*/ 302 w 2070"/>
              <a:gd name="T65" fmla="*/ 655 h 829"/>
              <a:gd name="T66" fmla="*/ 279 w 2070"/>
              <a:gd name="T67" fmla="*/ 360 h 829"/>
              <a:gd name="T68" fmla="*/ 345 w 2070"/>
              <a:gd name="T69" fmla="*/ 274 h 829"/>
              <a:gd name="T70" fmla="*/ 1555 w 2070"/>
              <a:gd name="T71" fmla="*/ 657 h 829"/>
              <a:gd name="T72" fmla="*/ 1631 w 2070"/>
              <a:gd name="T73" fmla="*/ 689 h 829"/>
              <a:gd name="T74" fmla="*/ 1693 w 2070"/>
              <a:gd name="T75" fmla="*/ 621 h 829"/>
              <a:gd name="T76" fmla="*/ 1670 w 2070"/>
              <a:gd name="T77" fmla="*/ 297 h 829"/>
              <a:gd name="T78" fmla="*/ 1572 w 2070"/>
              <a:gd name="T79" fmla="*/ 299 h 829"/>
              <a:gd name="T80" fmla="*/ 937 w 2070"/>
              <a:gd name="T81" fmla="*/ 219 h 829"/>
              <a:gd name="T82" fmla="*/ 1109 w 2070"/>
              <a:gd name="T83" fmla="*/ 219 h 829"/>
              <a:gd name="T84" fmla="*/ 86 w 2070"/>
              <a:gd name="T85" fmla="*/ 138 h 829"/>
              <a:gd name="T86" fmla="*/ 128 w 2070"/>
              <a:gd name="T87" fmla="*/ 304 h 829"/>
              <a:gd name="T88" fmla="*/ 283 w 2070"/>
              <a:gd name="T89" fmla="*/ 137 h 829"/>
              <a:gd name="T90" fmla="*/ 206 w 2070"/>
              <a:gd name="T91" fmla="*/ 389 h 829"/>
              <a:gd name="T92" fmla="*/ 185 w 2070"/>
              <a:gd name="T93" fmla="*/ 678 h 829"/>
              <a:gd name="T94" fmla="*/ 96 w 2070"/>
              <a:gd name="T95" fmla="*/ 453 h 829"/>
              <a:gd name="T96" fmla="*/ 44 w 2070"/>
              <a:gd name="T97" fmla="*/ 279 h 829"/>
              <a:gd name="T98" fmla="*/ 1513 w 2070"/>
              <a:gd name="T99" fmla="*/ 0 h 829"/>
              <a:gd name="T100" fmla="*/ 1972 w 2070"/>
              <a:gd name="T101" fmla="*/ 30 h 829"/>
              <a:gd name="T102" fmla="*/ 2058 w 2070"/>
              <a:gd name="T103" fmla="*/ 149 h 829"/>
              <a:gd name="T104" fmla="*/ 2070 w 2070"/>
              <a:gd name="T105" fmla="*/ 386 h 829"/>
              <a:gd name="T106" fmla="*/ 2062 w 2070"/>
              <a:gd name="T107" fmla="*/ 655 h 829"/>
              <a:gd name="T108" fmla="*/ 2010 w 2070"/>
              <a:gd name="T109" fmla="*/ 770 h 829"/>
              <a:gd name="T110" fmla="*/ 1875 w 2070"/>
              <a:gd name="T111" fmla="*/ 822 h 829"/>
              <a:gd name="T112" fmla="*/ 1397 w 2070"/>
              <a:gd name="T113" fmla="*/ 829 h 829"/>
              <a:gd name="T114" fmla="*/ 933 w 2070"/>
              <a:gd name="T115" fmla="*/ 795 h 829"/>
              <a:gd name="T116" fmla="*/ 847 w 2070"/>
              <a:gd name="T117" fmla="*/ 653 h 829"/>
              <a:gd name="T118" fmla="*/ 840 w 2070"/>
              <a:gd name="T119" fmla="*/ 310 h 829"/>
              <a:gd name="T120" fmla="*/ 874 w 2070"/>
              <a:gd name="T121" fmla="*/ 91 h 829"/>
              <a:gd name="T122" fmla="*/ 981 w 2070"/>
              <a:gd name="T123" fmla="*/ 12 h 829"/>
              <a:gd name="T124" fmla="*/ 1185 w 2070"/>
              <a:gd name="T125" fmla="*/ 2 h 8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070" h="829">
                <a:moveTo>
                  <a:pt x="1861" y="343"/>
                </a:moveTo>
                <a:lnTo>
                  <a:pt x="1872" y="345"/>
                </a:lnTo>
                <a:lnTo>
                  <a:pt x="1882" y="350"/>
                </a:lnTo>
                <a:lnTo>
                  <a:pt x="1888" y="360"/>
                </a:lnTo>
                <a:lnTo>
                  <a:pt x="1892" y="372"/>
                </a:lnTo>
                <a:lnTo>
                  <a:pt x="1894" y="387"/>
                </a:lnTo>
                <a:lnTo>
                  <a:pt x="1894" y="430"/>
                </a:lnTo>
                <a:lnTo>
                  <a:pt x="1891" y="432"/>
                </a:lnTo>
                <a:lnTo>
                  <a:pt x="1829" y="432"/>
                </a:lnTo>
                <a:lnTo>
                  <a:pt x="1827" y="430"/>
                </a:lnTo>
                <a:lnTo>
                  <a:pt x="1827" y="413"/>
                </a:lnTo>
                <a:lnTo>
                  <a:pt x="1827" y="389"/>
                </a:lnTo>
                <a:lnTo>
                  <a:pt x="1829" y="372"/>
                </a:lnTo>
                <a:lnTo>
                  <a:pt x="1832" y="360"/>
                </a:lnTo>
                <a:lnTo>
                  <a:pt x="1837" y="352"/>
                </a:lnTo>
                <a:lnTo>
                  <a:pt x="1848" y="345"/>
                </a:lnTo>
                <a:lnTo>
                  <a:pt x="1861" y="343"/>
                </a:lnTo>
                <a:close/>
                <a:moveTo>
                  <a:pt x="1588" y="342"/>
                </a:moveTo>
                <a:lnTo>
                  <a:pt x="1600" y="344"/>
                </a:lnTo>
                <a:lnTo>
                  <a:pt x="1609" y="351"/>
                </a:lnTo>
                <a:lnTo>
                  <a:pt x="1614" y="364"/>
                </a:lnTo>
                <a:lnTo>
                  <a:pt x="1617" y="380"/>
                </a:lnTo>
                <a:lnTo>
                  <a:pt x="1617" y="593"/>
                </a:lnTo>
                <a:lnTo>
                  <a:pt x="1616" y="607"/>
                </a:lnTo>
                <a:lnTo>
                  <a:pt x="1612" y="618"/>
                </a:lnTo>
                <a:lnTo>
                  <a:pt x="1605" y="624"/>
                </a:lnTo>
                <a:lnTo>
                  <a:pt x="1594" y="627"/>
                </a:lnTo>
                <a:lnTo>
                  <a:pt x="1588" y="627"/>
                </a:lnTo>
                <a:lnTo>
                  <a:pt x="1577" y="625"/>
                </a:lnTo>
                <a:lnTo>
                  <a:pt x="1566" y="619"/>
                </a:lnTo>
                <a:lnTo>
                  <a:pt x="1555" y="609"/>
                </a:lnTo>
                <a:lnTo>
                  <a:pt x="1555" y="360"/>
                </a:lnTo>
                <a:lnTo>
                  <a:pt x="1565" y="349"/>
                </a:lnTo>
                <a:lnTo>
                  <a:pt x="1576" y="344"/>
                </a:lnTo>
                <a:lnTo>
                  <a:pt x="1588" y="342"/>
                </a:lnTo>
                <a:close/>
                <a:moveTo>
                  <a:pt x="386" y="337"/>
                </a:moveTo>
                <a:lnTo>
                  <a:pt x="373" y="340"/>
                </a:lnTo>
                <a:lnTo>
                  <a:pt x="363" y="346"/>
                </a:lnTo>
                <a:lnTo>
                  <a:pt x="358" y="354"/>
                </a:lnTo>
                <a:lnTo>
                  <a:pt x="356" y="366"/>
                </a:lnTo>
                <a:lnTo>
                  <a:pt x="356" y="588"/>
                </a:lnTo>
                <a:lnTo>
                  <a:pt x="358" y="602"/>
                </a:lnTo>
                <a:lnTo>
                  <a:pt x="363" y="612"/>
                </a:lnTo>
                <a:lnTo>
                  <a:pt x="373" y="617"/>
                </a:lnTo>
                <a:lnTo>
                  <a:pt x="386" y="619"/>
                </a:lnTo>
                <a:lnTo>
                  <a:pt x="387" y="619"/>
                </a:lnTo>
                <a:lnTo>
                  <a:pt x="398" y="618"/>
                </a:lnTo>
                <a:lnTo>
                  <a:pt x="407" y="613"/>
                </a:lnTo>
                <a:lnTo>
                  <a:pt x="413" y="605"/>
                </a:lnTo>
                <a:lnTo>
                  <a:pt x="417" y="594"/>
                </a:lnTo>
                <a:lnTo>
                  <a:pt x="418" y="580"/>
                </a:lnTo>
                <a:lnTo>
                  <a:pt x="418" y="372"/>
                </a:lnTo>
                <a:lnTo>
                  <a:pt x="416" y="358"/>
                </a:lnTo>
                <a:lnTo>
                  <a:pt x="410" y="346"/>
                </a:lnTo>
                <a:lnTo>
                  <a:pt x="399" y="340"/>
                </a:lnTo>
                <a:lnTo>
                  <a:pt x="386" y="337"/>
                </a:lnTo>
                <a:close/>
                <a:moveTo>
                  <a:pt x="1193" y="283"/>
                </a:moveTo>
                <a:lnTo>
                  <a:pt x="1193" y="593"/>
                </a:lnTo>
                <a:lnTo>
                  <a:pt x="1193" y="617"/>
                </a:lnTo>
                <a:lnTo>
                  <a:pt x="1195" y="637"/>
                </a:lnTo>
                <a:lnTo>
                  <a:pt x="1197" y="653"/>
                </a:lnTo>
                <a:lnTo>
                  <a:pt x="1201" y="665"/>
                </a:lnTo>
                <a:lnTo>
                  <a:pt x="1207" y="672"/>
                </a:lnTo>
                <a:lnTo>
                  <a:pt x="1217" y="682"/>
                </a:lnTo>
                <a:lnTo>
                  <a:pt x="1229" y="688"/>
                </a:lnTo>
                <a:lnTo>
                  <a:pt x="1243" y="691"/>
                </a:lnTo>
                <a:lnTo>
                  <a:pt x="1245" y="691"/>
                </a:lnTo>
                <a:lnTo>
                  <a:pt x="1266" y="687"/>
                </a:lnTo>
                <a:lnTo>
                  <a:pt x="1287" y="678"/>
                </a:lnTo>
                <a:lnTo>
                  <a:pt x="1309" y="663"/>
                </a:lnTo>
                <a:lnTo>
                  <a:pt x="1332" y="642"/>
                </a:lnTo>
                <a:lnTo>
                  <a:pt x="1332" y="642"/>
                </a:lnTo>
                <a:lnTo>
                  <a:pt x="1332" y="685"/>
                </a:lnTo>
                <a:lnTo>
                  <a:pt x="1407" y="685"/>
                </a:lnTo>
                <a:lnTo>
                  <a:pt x="1407" y="283"/>
                </a:lnTo>
                <a:lnTo>
                  <a:pt x="1332" y="283"/>
                </a:lnTo>
                <a:lnTo>
                  <a:pt x="1332" y="588"/>
                </a:lnTo>
                <a:lnTo>
                  <a:pt x="1320" y="601"/>
                </a:lnTo>
                <a:lnTo>
                  <a:pt x="1308" y="611"/>
                </a:lnTo>
                <a:lnTo>
                  <a:pt x="1298" y="616"/>
                </a:lnTo>
                <a:lnTo>
                  <a:pt x="1289" y="618"/>
                </a:lnTo>
                <a:lnTo>
                  <a:pt x="1284" y="618"/>
                </a:lnTo>
                <a:lnTo>
                  <a:pt x="1277" y="616"/>
                </a:lnTo>
                <a:lnTo>
                  <a:pt x="1272" y="612"/>
                </a:lnTo>
                <a:lnTo>
                  <a:pt x="1269" y="603"/>
                </a:lnTo>
                <a:lnTo>
                  <a:pt x="1268" y="592"/>
                </a:lnTo>
                <a:lnTo>
                  <a:pt x="1268" y="283"/>
                </a:lnTo>
                <a:lnTo>
                  <a:pt x="1193" y="283"/>
                </a:lnTo>
                <a:close/>
                <a:moveTo>
                  <a:pt x="561" y="277"/>
                </a:moveTo>
                <a:lnTo>
                  <a:pt x="632" y="277"/>
                </a:lnTo>
                <a:lnTo>
                  <a:pt x="634" y="279"/>
                </a:lnTo>
                <a:lnTo>
                  <a:pt x="634" y="580"/>
                </a:lnTo>
                <a:lnTo>
                  <a:pt x="635" y="594"/>
                </a:lnTo>
                <a:lnTo>
                  <a:pt x="638" y="604"/>
                </a:lnTo>
                <a:lnTo>
                  <a:pt x="643" y="610"/>
                </a:lnTo>
                <a:lnTo>
                  <a:pt x="652" y="612"/>
                </a:lnTo>
                <a:lnTo>
                  <a:pt x="654" y="612"/>
                </a:lnTo>
                <a:lnTo>
                  <a:pt x="663" y="610"/>
                </a:lnTo>
                <a:lnTo>
                  <a:pt x="673" y="605"/>
                </a:lnTo>
                <a:lnTo>
                  <a:pt x="684" y="596"/>
                </a:lnTo>
                <a:lnTo>
                  <a:pt x="696" y="583"/>
                </a:lnTo>
                <a:lnTo>
                  <a:pt x="696" y="279"/>
                </a:lnTo>
                <a:lnTo>
                  <a:pt x="698" y="277"/>
                </a:lnTo>
                <a:lnTo>
                  <a:pt x="771" y="277"/>
                </a:lnTo>
                <a:lnTo>
                  <a:pt x="773" y="279"/>
                </a:lnTo>
                <a:lnTo>
                  <a:pt x="773" y="678"/>
                </a:lnTo>
                <a:lnTo>
                  <a:pt x="771" y="680"/>
                </a:lnTo>
                <a:lnTo>
                  <a:pt x="698" y="680"/>
                </a:lnTo>
                <a:lnTo>
                  <a:pt x="696" y="678"/>
                </a:lnTo>
                <a:lnTo>
                  <a:pt x="696" y="638"/>
                </a:lnTo>
                <a:lnTo>
                  <a:pt x="674" y="659"/>
                </a:lnTo>
                <a:lnTo>
                  <a:pt x="653" y="674"/>
                </a:lnTo>
                <a:lnTo>
                  <a:pt x="631" y="683"/>
                </a:lnTo>
                <a:lnTo>
                  <a:pt x="611" y="686"/>
                </a:lnTo>
                <a:lnTo>
                  <a:pt x="595" y="684"/>
                </a:lnTo>
                <a:lnTo>
                  <a:pt x="580" y="677"/>
                </a:lnTo>
                <a:lnTo>
                  <a:pt x="570" y="666"/>
                </a:lnTo>
                <a:lnTo>
                  <a:pt x="563" y="650"/>
                </a:lnTo>
                <a:lnTo>
                  <a:pt x="560" y="629"/>
                </a:lnTo>
                <a:lnTo>
                  <a:pt x="558" y="607"/>
                </a:lnTo>
                <a:lnTo>
                  <a:pt x="558" y="279"/>
                </a:lnTo>
                <a:lnTo>
                  <a:pt x="561" y="277"/>
                </a:lnTo>
                <a:close/>
                <a:moveTo>
                  <a:pt x="1859" y="274"/>
                </a:moveTo>
                <a:lnTo>
                  <a:pt x="1834" y="277"/>
                </a:lnTo>
                <a:lnTo>
                  <a:pt x="1810" y="285"/>
                </a:lnTo>
                <a:lnTo>
                  <a:pt x="1791" y="298"/>
                </a:lnTo>
                <a:lnTo>
                  <a:pt x="1774" y="317"/>
                </a:lnTo>
                <a:lnTo>
                  <a:pt x="1759" y="341"/>
                </a:lnTo>
                <a:lnTo>
                  <a:pt x="1753" y="365"/>
                </a:lnTo>
                <a:lnTo>
                  <a:pt x="1751" y="389"/>
                </a:lnTo>
                <a:lnTo>
                  <a:pt x="1751" y="576"/>
                </a:lnTo>
                <a:lnTo>
                  <a:pt x="1752" y="602"/>
                </a:lnTo>
                <a:lnTo>
                  <a:pt x="1757" y="625"/>
                </a:lnTo>
                <a:lnTo>
                  <a:pt x="1767" y="646"/>
                </a:lnTo>
                <a:lnTo>
                  <a:pt x="1779" y="662"/>
                </a:lnTo>
                <a:lnTo>
                  <a:pt x="1794" y="676"/>
                </a:lnTo>
                <a:lnTo>
                  <a:pt x="1813" y="687"/>
                </a:lnTo>
                <a:lnTo>
                  <a:pt x="1835" y="694"/>
                </a:lnTo>
                <a:lnTo>
                  <a:pt x="1859" y="696"/>
                </a:lnTo>
                <a:lnTo>
                  <a:pt x="1884" y="695"/>
                </a:lnTo>
                <a:lnTo>
                  <a:pt x="1905" y="688"/>
                </a:lnTo>
                <a:lnTo>
                  <a:pt x="1924" y="679"/>
                </a:lnTo>
                <a:lnTo>
                  <a:pt x="1940" y="667"/>
                </a:lnTo>
                <a:lnTo>
                  <a:pt x="1952" y="651"/>
                </a:lnTo>
                <a:lnTo>
                  <a:pt x="1962" y="630"/>
                </a:lnTo>
                <a:lnTo>
                  <a:pt x="1966" y="612"/>
                </a:lnTo>
                <a:lnTo>
                  <a:pt x="1969" y="589"/>
                </a:lnTo>
                <a:lnTo>
                  <a:pt x="1970" y="559"/>
                </a:lnTo>
                <a:lnTo>
                  <a:pt x="1970" y="542"/>
                </a:lnTo>
                <a:lnTo>
                  <a:pt x="1894" y="542"/>
                </a:lnTo>
                <a:lnTo>
                  <a:pt x="1894" y="573"/>
                </a:lnTo>
                <a:lnTo>
                  <a:pt x="1893" y="591"/>
                </a:lnTo>
                <a:lnTo>
                  <a:pt x="1891" y="604"/>
                </a:lnTo>
                <a:lnTo>
                  <a:pt x="1887" y="614"/>
                </a:lnTo>
                <a:lnTo>
                  <a:pt x="1882" y="620"/>
                </a:lnTo>
                <a:lnTo>
                  <a:pt x="1871" y="624"/>
                </a:lnTo>
                <a:lnTo>
                  <a:pt x="1862" y="626"/>
                </a:lnTo>
                <a:lnTo>
                  <a:pt x="1856" y="626"/>
                </a:lnTo>
                <a:lnTo>
                  <a:pt x="1845" y="623"/>
                </a:lnTo>
                <a:lnTo>
                  <a:pt x="1837" y="616"/>
                </a:lnTo>
                <a:lnTo>
                  <a:pt x="1831" y="604"/>
                </a:lnTo>
                <a:lnTo>
                  <a:pt x="1828" y="587"/>
                </a:lnTo>
                <a:lnTo>
                  <a:pt x="1827" y="564"/>
                </a:lnTo>
                <a:lnTo>
                  <a:pt x="1827" y="495"/>
                </a:lnTo>
                <a:lnTo>
                  <a:pt x="1829" y="493"/>
                </a:lnTo>
                <a:lnTo>
                  <a:pt x="1970" y="493"/>
                </a:lnTo>
                <a:lnTo>
                  <a:pt x="1970" y="400"/>
                </a:lnTo>
                <a:lnTo>
                  <a:pt x="1969" y="371"/>
                </a:lnTo>
                <a:lnTo>
                  <a:pt x="1964" y="345"/>
                </a:lnTo>
                <a:lnTo>
                  <a:pt x="1956" y="324"/>
                </a:lnTo>
                <a:lnTo>
                  <a:pt x="1945" y="306"/>
                </a:lnTo>
                <a:lnTo>
                  <a:pt x="1929" y="292"/>
                </a:lnTo>
                <a:lnTo>
                  <a:pt x="1912" y="282"/>
                </a:lnTo>
                <a:lnTo>
                  <a:pt x="1891" y="276"/>
                </a:lnTo>
                <a:lnTo>
                  <a:pt x="1866" y="274"/>
                </a:lnTo>
                <a:lnTo>
                  <a:pt x="1859" y="274"/>
                </a:lnTo>
                <a:close/>
                <a:moveTo>
                  <a:pt x="386" y="268"/>
                </a:moveTo>
                <a:lnTo>
                  <a:pt x="392" y="268"/>
                </a:lnTo>
                <a:lnTo>
                  <a:pt x="414" y="270"/>
                </a:lnTo>
                <a:lnTo>
                  <a:pt x="434" y="275"/>
                </a:lnTo>
                <a:lnTo>
                  <a:pt x="451" y="284"/>
                </a:lnTo>
                <a:lnTo>
                  <a:pt x="466" y="296"/>
                </a:lnTo>
                <a:lnTo>
                  <a:pt x="480" y="313"/>
                </a:lnTo>
                <a:lnTo>
                  <a:pt x="490" y="332"/>
                </a:lnTo>
                <a:lnTo>
                  <a:pt x="494" y="349"/>
                </a:lnTo>
                <a:lnTo>
                  <a:pt x="496" y="368"/>
                </a:lnTo>
                <a:lnTo>
                  <a:pt x="496" y="583"/>
                </a:lnTo>
                <a:lnTo>
                  <a:pt x="494" y="608"/>
                </a:lnTo>
                <a:lnTo>
                  <a:pt x="488" y="630"/>
                </a:lnTo>
                <a:lnTo>
                  <a:pt x="478" y="649"/>
                </a:lnTo>
                <a:lnTo>
                  <a:pt x="463" y="665"/>
                </a:lnTo>
                <a:lnTo>
                  <a:pt x="445" y="677"/>
                </a:lnTo>
                <a:lnTo>
                  <a:pt x="423" y="686"/>
                </a:lnTo>
                <a:lnTo>
                  <a:pt x="387" y="691"/>
                </a:lnTo>
                <a:lnTo>
                  <a:pt x="360" y="688"/>
                </a:lnTo>
                <a:lnTo>
                  <a:pt x="338" y="681"/>
                </a:lnTo>
                <a:lnTo>
                  <a:pt x="319" y="670"/>
                </a:lnTo>
                <a:lnTo>
                  <a:pt x="302" y="655"/>
                </a:lnTo>
                <a:lnTo>
                  <a:pt x="290" y="633"/>
                </a:lnTo>
                <a:lnTo>
                  <a:pt x="281" y="609"/>
                </a:lnTo>
                <a:lnTo>
                  <a:pt x="279" y="587"/>
                </a:lnTo>
                <a:lnTo>
                  <a:pt x="278" y="559"/>
                </a:lnTo>
                <a:lnTo>
                  <a:pt x="278" y="386"/>
                </a:lnTo>
                <a:lnTo>
                  <a:pt x="279" y="360"/>
                </a:lnTo>
                <a:lnTo>
                  <a:pt x="283" y="336"/>
                </a:lnTo>
                <a:lnTo>
                  <a:pt x="290" y="318"/>
                </a:lnTo>
                <a:lnTo>
                  <a:pt x="300" y="303"/>
                </a:lnTo>
                <a:lnTo>
                  <a:pt x="313" y="291"/>
                </a:lnTo>
                <a:lnTo>
                  <a:pt x="328" y="281"/>
                </a:lnTo>
                <a:lnTo>
                  <a:pt x="345" y="274"/>
                </a:lnTo>
                <a:lnTo>
                  <a:pt x="365" y="269"/>
                </a:lnTo>
                <a:lnTo>
                  <a:pt x="386" y="268"/>
                </a:lnTo>
                <a:close/>
                <a:moveTo>
                  <a:pt x="1480" y="141"/>
                </a:moveTo>
                <a:lnTo>
                  <a:pt x="1480" y="685"/>
                </a:lnTo>
                <a:lnTo>
                  <a:pt x="1555" y="685"/>
                </a:lnTo>
                <a:lnTo>
                  <a:pt x="1555" y="657"/>
                </a:lnTo>
                <a:lnTo>
                  <a:pt x="1556" y="657"/>
                </a:lnTo>
                <a:lnTo>
                  <a:pt x="1571" y="671"/>
                </a:lnTo>
                <a:lnTo>
                  <a:pt x="1587" y="681"/>
                </a:lnTo>
                <a:lnTo>
                  <a:pt x="1604" y="687"/>
                </a:lnTo>
                <a:lnTo>
                  <a:pt x="1621" y="689"/>
                </a:lnTo>
                <a:lnTo>
                  <a:pt x="1631" y="689"/>
                </a:lnTo>
                <a:lnTo>
                  <a:pt x="1647" y="687"/>
                </a:lnTo>
                <a:lnTo>
                  <a:pt x="1661" y="681"/>
                </a:lnTo>
                <a:lnTo>
                  <a:pt x="1673" y="672"/>
                </a:lnTo>
                <a:lnTo>
                  <a:pt x="1682" y="659"/>
                </a:lnTo>
                <a:lnTo>
                  <a:pt x="1689" y="642"/>
                </a:lnTo>
                <a:lnTo>
                  <a:pt x="1693" y="621"/>
                </a:lnTo>
                <a:lnTo>
                  <a:pt x="1694" y="603"/>
                </a:lnTo>
                <a:lnTo>
                  <a:pt x="1694" y="382"/>
                </a:lnTo>
                <a:lnTo>
                  <a:pt x="1692" y="354"/>
                </a:lnTo>
                <a:lnTo>
                  <a:pt x="1688" y="331"/>
                </a:lnTo>
                <a:lnTo>
                  <a:pt x="1681" y="313"/>
                </a:lnTo>
                <a:lnTo>
                  <a:pt x="1670" y="297"/>
                </a:lnTo>
                <a:lnTo>
                  <a:pt x="1657" y="287"/>
                </a:lnTo>
                <a:lnTo>
                  <a:pt x="1640" y="281"/>
                </a:lnTo>
                <a:lnTo>
                  <a:pt x="1621" y="278"/>
                </a:lnTo>
                <a:lnTo>
                  <a:pt x="1605" y="281"/>
                </a:lnTo>
                <a:lnTo>
                  <a:pt x="1588" y="287"/>
                </a:lnTo>
                <a:lnTo>
                  <a:pt x="1572" y="299"/>
                </a:lnTo>
                <a:lnTo>
                  <a:pt x="1556" y="316"/>
                </a:lnTo>
                <a:lnTo>
                  <a:pt x="1555" y="316"/>
                </a:lnTo>
                <a:lnTo>
                  <a:pt x="1555" y="141"/>
                </a:lnTo>
                <a:lnTo>
                  <a:pt x="1480" y="141"/>
                </a:lnTo>
                <a:close/>
                <a:moveTo>
                  <a:pt x="937" y="141"/>
                </a:moveTo>
                <a:lnTo>
                  <a:pt x="937" y="219"/>
                </a:lnTo>
                <a:lnTo>
                  <a:pt x="1021" y="219"/>
                </a:lnTo>
                <a:lnTo>
                  <a:pt x="1023" y="221"/>
                </a:lnTo>
                <a:lnTo>
                  <a:pt x="1023" y="685"/>
                </a:lnTo>
                <a:lnTo>
                  <a:pt x="1107" y="685"/>
                </a:lnTo>
                <a:lnTo>
                  <a:pt x="1107" y="221"/>
                </a:lnTo>
                <a:lnTo>
                  <a:pt x="1109" y="219"/>
                </a:lnTo>
                <a:lnTo>
                  <a:pt x="1194" y="219"/>
                </a:lnTo>
                <a:lnTo>
                  <a:pt x="1194" y="141"/>
                </a:lnTo>
                <a:lnTo>
                  <a:pt x="937" y="141"/>
                </a:lnTo>
                <a:close/>
                <a:moveTo>
                  <a:pt x="1" y="135"/>
                </a:moveTo>
                <a:lnTo>
                  <a:pt x="83" y="135"/>
                </a:lnTo>
                <a:lnTo>
                  <a:pt x="86" y="138"/>
                </a:lnTo>
                <a:lnTo>
                  <a:pt x="89" y="147"/>
                </a:lnTo>
                <a:lnTo>
                  <a:pt x="93" y="163"/>
                </a:lnTo>
                <a:lnTo>
                  <a:pt x="97" y="184"/>
                </a:lnTo>
                <a:lnTo>
                  <a:pt x="107" y="220"/>
                </a:lnTo>
                <a:lnTo>
                  <a:pt x="117" y="260"/>
                </a:lnTo>
                <a:lnTo>
                  <a:pt x="128" y="304"/>
                </a:lnTo>
                <a:lnTo>
                  <a:pt x="139" y="352"/>
                </a:lnTo>
                <a:lnTo>
                  <a:pt x="145" y="352"/>
                </a:lnTo>
                <a:lnTo>
                  <a:pt x="197" y="135"/>
                </a:lnTo>
                <a:lnTo>
                  <a:pt x="281" y="135"/>
                </a:lnTo>
                <a:lnTo>
                  <a:pt x="282" y="137"/>
                </a:lnTo>
                <a:lnTo>
                  <a:pt x="283" y="137"/>
                </a:lnTo>
                <a:lnTo>
                  <a:pt x="266" y="191"/>
                </a:lnTo>
                <a:lnTo>
                  <a:pt x="250" y="240"/>
                </a:lnTo>
                <a:lnTo>
                  <a:pt x="236" y="285"/>
                </a:lnTo>
                <a:lnTo>
                  <a:pt x="225" y="325"/>
                </a:lnTo>
                <a:lnTo>
                  <a:pt x="214" y="360"/>
                </a:lnTo>
                <a:lnTo>
                  <a:pt x="206" y="389"/>
                </a:lnTo>
                <a:lnTo>
                  <a:pt x="198" y="413"/>
                </a:lnTo>
                <a:lnTo>
                  <a:pt x="192" y="432"/>
                </a:lnTo>
                <a:lnTo>
                  <a:pt x="188" y="446"/>
                </a:lnTo>
                <a:lnTo>
                  <a:pt x="185" y="454"/>
                </a:lnTo>
                <a:lnTo>
                  <a:pt x="185" y="458"/>
                </a:lnTo>
                <a:lnTo>
                  <a:pt x="185" y="678"/>
                </a:lnTo>
                <a:lnTo>
                  <a:pt x="183" y="680"/>
                </a:lnTo>
                <a:lnTo>
                  <a:pt x="102" y="680"/>
                </a:lnTo>
                <a:lnTo>
                  <a:pt x="100" y="678"/>
                </a:lnTo>
                <a:lnTo>
                  <a:pt x="100" y="469"/>
                </a:lnTo>
                <a:lnTo>
                  <a:pt x="99" y="463"/>
                </a:lnTo>
                <a:lnTo>
                  <a:pt x="96" y="453"/>
                </a:lnTo>
                <a:lnTo>
                  <a:pt x="92" y="438"/>
                </a:lnTo>
                <a:lnTo>
                  <a:pt x="86" y="418"/>
                </a:lnTo>
                <a:lnTo>
                  <a:pt x="77" y="391"/>
                </a:lnTo>
                <a:lnTo>
                  <a:pt x="68" y="360"/>
                </a:lnTo>
                <a:lnTo>
                  <a:pt x="57" y="322"/>
                </a:lnTo>
                <a:lnTo>
                  <a:pt x="44" y="279"/>
                </a:lnTo>
                <a:lnTo>
                  <a:pt x="29" y="231"/>
                </a:lnTo>
                <a:lnTo>
                  <a:pt x="12" y="178"/>
                </a:lnTo>
                <a:lnTo>
                  <a:pt x="0" y="137"/>
                </a:lnTo>
                <a:lnTo>
                  <a:pt x="1" y="135"/>
                </a:lnTo>
                <a:close/>
                <a:moveTo>
                  <a:pt x="1395" y="0"/>
                </a:moveTo>
                <a:lnTo>
                  <a:pt x="1513" y="0"/>
                </a:lnTo>
                <a:lnTo>
                  <a:pt x="1624" y="1"/>
                </a:lnTo>
                <a:lnTo>
                  <a:pt x="1728" y="2"/>
                </a:lnTo>
                <a:lnTo>
                  <a:pt x="1825" y="5"/>
                </a:lnTo>
                <a:lnTo>
                  <a:pt x="1914" y="9"/>
                </a:lnTo>
                <a:lnTo>
                  <a:pt x="1946" y="18"/>
                </a:lnTo>
                <a:lnTo>
                  <a:pt x="1972" y="30"/>
                </a:lnTo>
                <a:lnTo>
                  <a:pt x="1995" y="44"/>
                </a:lnTo>
                <a:lnTo>
                  <a:pt x="2012" y="61"/>
                </a:lnTo>
                <a:lnTo>
                  <a:pt x="2028" y="79"/>
                </a:lnTo>
                <a:lnTo>
                  <a:pt x="2040" y="99"/>
                </a:lnTo>
                <a:lnTo>
                  <a:pt x="2051" y="122"/>
                </a:lnTo>
                <a:lnTo>
                  <a:pt x="2058" y="149"/>
                </a:lnTo>
                <a:lnTo>
                  <a:pt x="2063" y="178"/>
                </a:lnTo>
                <a:lnTo>
                  <a:pt x="2064" y="212"/>
                </a:lnTo>
                <a:lnTo>
                  <a:pt x="2067" y="249"/>
                </a:lnTo>
                <a:lnTo>
                  <a:pt x="2069" y="290"/>
                </a:lnTo>
                <a:lnTo>
                  <a:pt x="2070" y="336"/>
                </a:lnTo>
                <a:lnTo>
                  <a:pt x="2070" y="386"/>
                </a:lnTo>
                <a:lnTo>
                  <a:pt x="2070" y="443"/>
                </a:lnTo>
                <a:lnTo>
                  <a:pt x="2069" y="499"/>
                </a:lnTo>
                <a:lnTo>
                  <a:pt x="2068" y="548"/>
                </a:lnTo>
                <a:lnTo>
                  <a:pt x="2066" y="590"/>
                </a:lnTo>
                <a:lnTo>
                  <a:pt x="2064" y="625"/>
                </a:lnTo>
                <a:lnTo>
                  <a:pt x="2062" y="655"/>
                </a:lnTo>
                <a:lnTo>
                  <a:pt x="2060" y="676"/>
                </a:lnTo>
                <a:lnTo>
                  <a:pt x="2058" y="692"/>
                </a:lnTo>
                <a:lnTo>
                  <a:pt x="2055" y="700"/>
                </a:lnTo>
                <a:lnTo>
                  <a:pt x="2043" y="726"/>
                </a:lnTo>
                <a:lnTo>
                  <a:pt x="2028" y="750"/>
                </a:lnTo>
                <a:lnTo>
                  <a:pt x="2010" y="770"/>
                </a:lnTo>
                <a:lnTo>
                  <a:pt x="1987" y="788"/>
                </a:lnTo>
                <a:lnTo>
                  <a:pt x="1962" y="804"/>
                </a:lnTo>
                <a:lnTo>
                  <a:pt x="1947" y="811"/>
                </a:lnTo>
                <a:lnTo>
                  <a:pt x="1926" y="816"/>
                </a:lnTo>
                <a:lnTo>
                  <a:pt x="1903" y="820"/>
                </a:lnTo>
                <a:lnTo>
                  <a:pt x="1875" y="822"/>
                </a:lnTo>
                <a:lnTo>
                  <a:pt x="1844" y="823"/>
                </a:lnTo>
                <a:lnTo>
                  <a:pt x="1770" y="826"/>
                </a:lnTo>
                <a:lnTo>
                  <a:pt x="1689" y="828"/>
                </a:lnTo>
                <a:lnTo>
                  <a:pt x="1604" y="829"/>
                </a:lnTo>
                <a:lnTo>
                  <a:pt x="1513" y="829"/>
                </a:lnTo>
                <a:lnTo>
                  <a:pt x="1397" y="829"/>
                </a:lnTo>
                <a:lnTo>
                  <a:pt x="1286" y="829"/>
                </a:lnTo>
                <a:lnTo>
                  <a:pt x="1183" y="827"/>
                </a:lnTo>
                <a:lnTo>
                  <a:pt x="1085" y="824"/>
                </a:lnTo>
                <a:lnTo>
                  <a:pt x="995" y="819"/>
                </a:lnTo>
                <a:lnTo>
                  <a:pt x="964" y="811"/>
                </a:lnTo>
                <a:lnTo>
                  <a:pt x="933" y="795"/>
                </a:lnTo>
                <a:lnTo>
                  <a:pt x="902" y="772"/>
                </a:lnTo>
                <a:lnTo>
                  <a:pt x="885" y="754"/>
                </a:lnTo>
                <a:lnTo>
                  <a:pt x="871" y="733"/>
                </a:lnTo>
                <a:lnTo>
                  <a:pt x="859" y="710"/>
                </a:lnTo>
                <a:lnTo>
                  <a:pt x="852" y="682"/>
                </a:lnTo>
                <a:lnTo>
                  <a:pt x="847" y="653"/>
                </a:lnTo>
                <a:lnTo>
                  <a:pt x="845" y="619"/>
                </a:lnTo>
                <a:lnTo>
                  <a:pt x="842" y="564"/>
                </a:lnTo>
                <a:lnTo>
                  <a:pt x="840" y="503"/>
                </a:lnTo>
                <a:lnTo>
                  <a:pt x="839" y="435"/>
                </a:lnTo>
                <a:lnTo>
                  <a:pt x="839" y="394"/>
                </a:lnTo>
                <a:lnTo>
                  <a:pt x="840" y="310"/>
                </a:lnTo>
                <a:lnTo>
                  <a:pt x="844" y="228"/>
                </a:lnTo>
                <a:lnTo>
                  <a:pt x="850" y="149"/>
                </a:lnTo>
                <a:lnTo>
                  <a:pt x="852" y="140"/>
                </a:lnTo>
                <a:lnTo>
                  <a:pt x="857" y="126"/>
                </a:lnTo>
                <a:lnTo>
                  <a:pt x="864" y="110"/>
                </a:lnTo>
                <a:lnTo>
                  <a:pt x="874" y="91"/>
                </a:lnTo>
                <a:lnTo>
                  <a:pt x="888" y="71"/>
                </a:lnTo>
                <a:lnTo>
                  <a:pt x="904" y="54"/>
                </a:lnTo>
                <a:lnTo>
                  <a:pt x="925" y="39"/>
                </a:lnTo>
                <a:lnTo>
                  <a:pt x="947" y="26"/>
                </a:lnTo>
                <a:lnTo>
                  <a:pt x="973" y="15"/>
                </a:lnTo>
                <a:lnTo>
                  <a:pt x="981" y="12"/>
                </a:lnTo>
                <a:lnTo>
                  <a:pt x="995" y="10"/>
                </a:lnTo>
                <a:lnTo>
                  <a:pt x="1017" y="8"/>
                </a:lnTo>
                <a:lnTo>
                  <a:pt x="1047" y="7"/>
                </a:lnTo>
                <a:lnTo>
                  <a:pt x="1083" y="5"/>
                </a:lnTo>
                <a:lnTo>
                  <a:pt x="1127" y="4"/>
                </a:lnTo>
                <a:lnTo>
                  <a:pt x="1185" y="2"/>
                </a:lnTo>
                <a:lnTo>
                  <a:pt x="1249" y="1"/>
                </a:lnTo>
                <a:lnTo>
                  <a:pt x="1319" y="0"/>
                </a:lnTo>
                <a:lnTo>
                  <a:pt x="1395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6"/>
          <p:cNvSpPr>
            <a:spLocks noEditPoints="1"/>
          </p:cNvSpPr>
          <p:nvPr/>
        </p:nvSpPr>
        <p:spPr bwMode="auto">
          <a:xfrm>
            <a:off x="7105807" y="3186281"/>
            <a:ext cx="960911" cy="430319"/>
          </a:xfrm>
          <a:custGeom>
            <a:avLst/>
            <a:gdLst>
              <a:gd name="T0" fmla="*/ 2544 w 3678"/>
              <a:gd name="T1" fmla="*/ 838 h 1647"/>
              <a:gd name="T2" fmla="*/ 2279 w 3678"/>
              <a:gd name="T3" fmla="*/ 923 h 1647"/>
              <a:gd name="T4" fmla="*/ 2367 w 3678"/>
              <a:gd name="T5" fmla="*/ 608 h 1647"/>
              <a:gd name="T6" fmla="*/ 3221 w 3678"/>
              <a:gd name="T7" fmla="*/ 735 h 1647"/>
              <a:gd name="T8" fmla="*/ 542 w 3678"/>
              <a:gd name="T9" fmla="*/ 449 h 1647"/>
              <a:gd name="T10" fmla="*/ 310 w 3678"/>
              <a:gd name="T11" fmla="*/ 747 h 1647"/>
              <a:gd name="T12" fmla="*/ 669 w 3678"/>
              <a:gd name="T13" fmla="*/ 928 h 1647"/>
              <a:gd name="T14" fmla="*/ 452 w 3678"/>
              <a:gd name="T15" fmla="*/ 962 h 1647"/>
              <a:gd name="T16" fmla="*/ 256 w 3678"/>
              <a:gd name="T17" fmla="*/ 1035 h 1647"/>
              <a:gd name="T18" fmla="*/ 668 w 3678"/>
              <a:gd name="T19" fmla="*/ 1149 h 1647"/>
              <a:gd name="T20" fmla="*/ 860 w 3678"/>
              <a:gd name="T21" fmla="*/ 854 h 1647"/>
              <a:gd name="T22" fmla="*/ 503 w 3678"/>
              <a:gd name="T23" fmla="*/ 677 h 1647"/>
              <a:gd name="T24" fmla="*/ 668 w 3678"/>
              <a:gd name="T25" fmla="*/ 628 h 1647"/>
              <a:gd name="T26" fmla="*/ 867 w 3678"/>
              <a:gd name="T27" fmla="*/ 580 h 1647"/>
              <a:gd name="T28" fmla="*/ 3496 w 3678"/>
              <a:gd name="T29" fmla="*/ 525 h 1647"/>
              <a:gd name="T30" fmla="*/ 3572 w 3678"/>
              <a:gd name="T31" fmla="*/ 454 h 1647"/>
              <a:gd name="T32" fmla="*/ 3496 w 3678"/>
              <a:gd name="T33" fmla="*/ 433 h 1647"/>
              <a:gd name="T34" fmla="*/ 988 w 3678"/>
              <a:gd name="T35" fmla="*/ 176 h 1647"/>
              <a:gd name="T36" fmla="*/ 937 w 3678"/>
              <a:gd name="T37" fmla="*/ 1156 h 1647"/>
              <a:gd name="T38" fmla="*/ 1086 w 3678"/>
              <a:gd name="T39" fmla="*/ 918 h 1647"/>
              <a:gd name="T40" fmla="*/ 1449 w 3678"/>
              <a:gd name="T41" fmla="*/ 1173 h 1647"/>
              <a:gd name="T42" fmla="*/ 1297 w 3678"/>
              <a:gd name="T43" fmla="*/ 743 h 1647"/>
              <a:gd name="T44" fmla="*/ 1659 w 3678"/>
              <a:gd name="T45" fmla="*/ 1241 h 1647"/>
              <a:gd name="T46" fmla="*/ 1503 w 3678"/>
              <a:gd name="T47" fmla="*/ 1390 h 1647"/>
              <a:gd name="T48" fmla="*/ 2047 w 3678"/>
              <a:gd name="T49" fmla="*/ 635 h 1647"/>
              <a:gd name="T50" fmla="*/ 2192 w 3678"/>
              <a:gd name="T51" fmla="*/ 1423 h 1647"/>
              <a:gd name="T52" fmla="*/ 2421 w 3678"/>
              <a:gd name="T53" fmla="*/ 1163 h 1647"/>
              <a:gd name="T54" fmla="*/ 2762 w 3678"/>
              <a:gd name="T55" fmla="*/ 971 h 1647"/>
              <a:gd name="T56" fmla="*/ 3196 w 3678"/>
              <a:gd name="T57" fmla="*/ 1149 h 1647"/>
              <a:gd name="T58" fmla="*/ 3335 w 3678"/>
              <a:gd name="T59" fmla="*/ 923 h 1647"/>
              <a:gd name="T60" fmla="*/ 3102 w 3678"/>
              <a:gd name="T61" fmla="*/ 1000 h 1647"/>
              <a:gd name="T62" fmla="*/ 2922 w 3678"/>
              <a:gd name="T63" fmla="*/ 862 h 1647"/>
              <a:gd name="T64" fmla="*/ 3389 w 3678"/>
              <a:gd name="T65" fmla="*/ 650 h 1647"/>
              <a:gd name="T66" fmla="*/ 3060 w 3678"/>
              <a:gd name="T67" fmla="*/ 434 h 1647"/>
              <a:gd name="T68" fmla="*/ 2716 w 3678"/>
              <a:gd name="T69" fmla="*/ 664 h 1647"/>
              <a:gd name="T70" fmla="*/ 2426 w 3678"/>
              <a:gd name="T71" fmla="*/ 434 h 1647"/>
              <a:gd name="T72" fmla="*/ 2172 w 3678"/>
              <a:gd name="T73" fmla="*/ 444 h 1647"/>
              <a:gd name="T74" fmla="*/ 1942 w 3678"/>
              <a:gd name="T75" fmla="*/ 438 h 1647"/>
              <a:gd name="T76" fmla="*/ 1668 w 3678"/>
              <a:gd name="T77" fmla="*/ 650 h 1647"/>
              <a:gd name="T78" fmla="*/ 1491 w 3678"/>
              <a:gd name="T79" fmla="*/ 432 h 1647"/>
              <a:gd name="T80" fmla="*/ 1268 w 3678"/>
              <a:gd name="T81" fmla="*/ 500 h 1647"/>
              <a:gd name="T82" fmla="*/ 988 w 3678"/>
              <a:gd name="T83" fmla="*/ 0 h 1647"/>
              <a:gd name="T84" fmla="*/ 1332 w 3678"/>
              <a:gd name="T85" fmla="*/ 209 h 1647"/>
              <a:gd name="T86" fmla="*/ 1696 w 3678"/>
              <a:gd name="T87" fmla="*/ 278 h 1647"/>
              <a:gd name="T88" fmla="*/ 2228 w 3678"/>
              <a:gd name="T89" fmla="*/ 133 h 1647"/>
              <a:gd name="T90" fmla="*/ 2636 w 3678"/>
              <a:gd name="T91" fmla="*/ 326 h 1647"/>
              <a:gd name="T92" fmla="*/ 3173 w 3678"/>
              <a:gd name="T93" fmla="*/ 299 h 1647"/>
              <a:gd name="T94" fmla="*/ 3615 w 3678"/>
              <a:gd name="T95" fmla="*/ 355 h 1647"/>
              <a:gd name="T96" fmla="*/ 3591 w 3678"/>
              <a:gd name="T97" fmla="*/ 674 h 1647"/>
              <a:gd name="T98" fmla="*/ 3353 w 3678"/>
              <a:gd name="T99" fmla="*/ 1236 h 1647"/>
              <a:gd name="T100" fmla="*/ 2732 w 3678"/>
              <a:gd name="T101" fmla="*/ 1257 h 1647"/>
              <a:gd name="T102" fmla="*/ 2317 w 3678"/>
              <a:gd name="T103" fmla="*/ 1494 h 1647"/>
              <a:gd name="T104" fmla="*/ 1941 w 3678"/>
              <a:gd name="T105" fmla="*/ 1506 h 1647"/>
              <a:gd name="T106" fmla="*/ 1667 w 3678"/>
              <a:gd name="T107" fmla="*/ 1637 h 1647"/>
              <a:gd name="T108" fmla="*/ 1309 w 3678"/>
              <a:gd name="T109" fmla="*/ 1437 h 1647"/>
              <a:gd name="T110" fmla="*/ 827 w 3678"/>
              <a:gd name="T111" fmla="*/ 1318 h 1647"/>
              <a:gd name="T112" fmla="*/ 270 w 3678"/>
              <a:gd name="T113" fmla="*/ 1230 h 1647"/>
              <a:gd name="T114" fmla="*/ 27 w 3678"/>
              <a:gd name="T115" fmla="*/ 683 h 1647"/>
              <a:gd name="T116" fmla="*/ 161 w 3678"/>
              <a:gd name="T117" fmla="*/ 296 h 1647"/>
              <a:gd name="T118" fmla="*/ 689 w 3678"/>
              <a:gd name="T119" fmla="*/ 269 h 1647"/>
              <a:gd name="T120" fmla="*/ 841 w 3678"/>
              <a:gd name="T121" fmla="*/ 17 h 16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678" h="1647">
                <a:moveTo>
                  <a:pt x="2388" y="605"/>
                </a:moveTo>
                <a:lnTo>
                  <a:pt x="2397" y="605"/>
                </a:lnTo>
                <a:lnTo>
                  <a:pt x="2426" y="609"/>
                </a:lnTo>
                <a:lnTo>
                  <a:pt x="2452" y="617"/>
                </a:lnTo>
                <a:lnTo>
                  <a:pt x="2475" y="630"/>
                </a:lnTo>
                <a:lnTo>
                  <a:pt x="2495" y="651"/>
                </a:lnTo>
                <a:lnTo>
                  <a:pt x="2512" y="676"/>
                </a:lnTo>
                <a:lnTo>
                  <a:pt x="2527" y="706"/>
                </a:lnTo>
                <a:lnTo>
                  <a:pt x="2538" y="743"/>
                </a:lnTo>
                <a:lnTo>
                  <a:pt x="2546" y="785"/>
                </a:lnTo>
                <a:lnTo>
                  <a:pt x="2546" y="802"/>
                </a:lnTo>
                <a:lnTo>
                  <a:pt x="2544" y="838"/>
                </a:lnTo>
                <a:lnTo>
                  <a:pt x="2536" y="871"/>
                </a:lnTo>
                <a:lnTo>
                  <a:pt x="2523" y="902"/>
                </a:lnTo>
                <a:lnTo>
                  <a:pt x="2505" y="930"/>
                </a:lnTo>
                <a:lnTo>
                  <a:pt x="2483" y="955"/>
                </a:lnTo>
                <a:lnTo>
                  <a:pt x="2456" y="978"/>
                </a:lnTo>
                <a:lnTo>
                  <a:pt x="2424" y="987"/>
                </a:lnTo>
                <a:lnTo>
                  <a:pt x="2393" y="990"/>
                </a:lnTo>
                <a:lnTo>
                  <a:pt x="2365" y="988"/>
                </a:lnTo>
                <a:lnTo>
                  <a:pt x="2340" y="980"/>
                </a:lnTo>
                <a:lnTo>
                  <a:pt x="2316" y="967"/>
                </a:lnTo>
                <a:lnTo>
                  <a:pt x="2296" y="948"/>
                </a:lnTo>
                <a:lnTo>
                  <a:pt x="2279" y="923"/>
                </a:lnTo>
                <a:lnTo>
                  <a:pt x="2265" y="895"/>
                </a:lnTo>
                <a:lnTo>
                  <a:pt x="2253" y="860"/>
                </a:lnTo>
                <a:lnTo>
                  <a:pt x="2244" y="820"/>
                </a:lnTo>
                <a:lnTo>
                  <a:pt x="2244" y="785"/>
                </a:lnTo>
                <a:lnTo>
                  <a:pt x="2247" y="752"/>
                </a:lnTo>
                <a:lnTo>
                  <a:pt x="2252" y="721"/>
                </a:lnTo>
                <a:lnTo>
                  <a:pt x="2262" y="694"/>
                </a:lnTo>
                <a:lnTo>
                  <a:pt x="2276" y="670"/>
                </a:lnTo>
                <a:lnTo>
                  <a:pt x="2295" y="649"/>
                </a:lnTo>
                <a:lnTo>
                  <a:pt x="2316" y="630"/>
                </a:lnTo>
                <a:lnTo>
                  <a:pt x="2343" y="614"/>
                </a:lnTo>
                <a:lnTo>
                  <a:pt x="2367" y="608"/>
                </a:lnTo>
                <a:lnTo>
                  <a:pt x="2388" y="605"/>
                </a:lnTo>
                <a:close/>
                <a:moveTo>
                  <a:pt x="3058" y="592"/>
                </a:moveTo>
                <a:lnTo>
                  <a:pt x="3078" y="592"/>
                </a:lnTo>
                <a:lnTo>
                  <a:pt x="3105" y="594"/>
                </a:lnTo>
                <a:lnTo>
                  <a:pt x="3130" y="601"/>
                </a:lnTo>
                <a:lnTo>
                  <a:pt x="3153" y="613"/>
                </a:lnTo>
                <a:lnTo>
                  <a:pt x="3173" y="629"/>
                </a:lnTo>
                <a:lnTo>
                  <a:pt x="3191" y="651"/>
                </a:lnTo>
                <a:lnTo>
                  <a:pt x="3205" y="677"/>
                </a:lnTo>
                <a:lnTo>
                  <a:pt x="3218" y="708"/>
                </a:lnTo>
                <a:lnTo>
                  <a:pt x="3222" y="733"/>
                </a:lnTo>
                <a:lnTo>
                  <a:pt x="3221" y="735"/>
                </a:lnTo>
                <a:lnTo>
                  <a:pt x="2921" y="735"/>
                </a:lnTo>
                <a:lnTo>
                  <a:pt x="2916" y="730"/>
                </a:lnTo>
                <a:lnTo>
                  <a:pt x="2920" y="710"/>
                </a:lnTo>
                <a:lnTo>
                  <a:pt x="2929" y="686"/>
                </a:lnTo>
                <a:lnTo>
                  <a:pt x="2943" y="660"/>
                </a:lnTo>
                <a:lnTo>
                  <a:pt x="2965" y="630"/>
                </a:lnTo>
                <a:lnTo>
                  <a:pt x="2989" y="613"/>
                </a:lnTo>
                <a:lnTo>
                  <a:pt x="3013" y="601"/>
                </a:lnTo>
                <a:lnTo>
                  <a:pt x="3035" y="594"/>
                </a:lnTo>
                <a:lnTo>
                  <a:pt x="3058" y="592"/>
                </a:lnTo>
                <a:close/>
                <a:moveTo>
                  <a:pt x="592" y="447"/>
                </a:moveTo>
                <a:lnTo>
                  <a:pt x="542" y="449"/>
                </a:lnTo>
                <a:lnTo>
                  <a:pt x="496" y="455"/>
                </a:lnTo>
                <a:lnTo>
                  <a:pt x="455" y="465"/>
                </a:lnTo>
                <a:lnTo>
                  <a:pt x="417" y="478"/>
                </a:lnTo>
                <a:lnTo>
                  <a:pt x="383" y="495"/>
                </a:lnTo>
                <a:lnTo>
                  <a:pt x="354" y="517"/>
                </a:lnTo>
                <a:lnTo>
                  <a:pt x="328" y="542"/>
                </a:lnTo>
                <a:lnTo>
                  <a:pt x="308" y="571"/>
                </a:lnTo>
                <a:lnTo>
                  <a:pt x="290" y="604"/>
                </a:lnTo>
                <a:lnTo>
                  <a:pt x="282" y="660"/>
                </a:lnTo>
                <a:lnTo>
                  <a:pt x="286" y="692"/>
                </a:lnTo>
                <a:lnTo>
                  <a:pt x="295" y="720"/>
                </a:lnTo>
                <a:lnTo>
                  <a:pt x="310" y="747"/>
                </a:lnTo>
                <a:lnTo>
                  <a:pt x="332" y="771"/>
                </a:lnTo>
                <a:lnTo>
                  <a:pt x="360" y="794"/>
                </a:lnTo>
                <a:lnTo>
                  <a:pt x="394" y="814"/>
                </a:lnTo>
                <a:lnTo>
                  <a:pt x="435" y="833"/>
                </a:lnTo>
                <a:lnTo>
                  <a:pt x="480" y="848"/>
                </a:lnTo>
                <a:lnTo>
                  <a:pt x="528" y="864"/>
                </a:lnTo>
                <a:lnTo>
                  <a:pt x="568" y="879"/>
                </a:lnTo>
                <a:lnTo>
                  <a:pt x="600" y="892"/>
                </a:lnTo>
                <a:lnTo>
                  <a:pt x="627" y="903"/>
                </a:lnTo>
                <a:lnTo>
                  <a:pt x="647" y="912"/>
                </a:lnTo>
                <a:lnTo>
                  <a:pt x="661" y="921"/>
                </a:lnTo>
                <a:lnTo>
                  <a:pt x="669" y="928"/>
                </a:lnTo>
                <a:lnTo>
                  <a:pt x="672" y="940"/>
                </a:lnTo>
                <a:lnTo>
                  <a:pt x="672" y="948"/>
                </a:lnTo>
                <a:lnTo>
                  <a:pt x="670" y="963"/>
                </a:lnTo>
                <a:lnTo>
                  <a:pt x="663" y="976"/>
                </a:lnTo>
                <a:lnTo>
                  <a:pt x="651" y="985"/>
                </a:lnTo>
                <a:lnTo>
                  <a:pt x="635" y="990"/>
                </a:lnTo>
                <a:lnTo>
                  <a:pt x="614" y="995"/>
                </a:lnTo>
                <a:lnTo>
                  <a:pt x="588" y="996"/>
                </a:lnTo>
                <a:lnTo>
                  <a:pt x="559" y="994"/>
                </a:lnTo>
                <a:lnTo>
                  <a:pt x="526" y="988"/>
                </a:lnTo>
                <a:lnTo>
                  <a:pt x="491" y="977"/>
                </a:lnTo>
                <a:lnTo>
                  <a:pt x="452" y="962"/>
                </a:lnTo>
                <a:lnTo>
                  <a:pt x="410" y="943"/>
                </a:lnTo>
                <a:lnTo>
                  <a:pt x="392" y="938"/>
                </a:lnTo>
                <a:lnTo>
                  <a:pt x="376" y="936"/>
                </a:lnTo>
                <a:lnTo>
                  <a:pt x="364" y="935"/>
                </a:lnTo>
                <a:lnTo>
                  <a:pt x="347" y="935"/>
                </a:lnTo>
                <a:lnTo>
                  <a:pt x="323" y="937"/>
                </a:lnTo>
                <a:lnTo>
                  <a:pt x="302" y="946"/>
                </a:lnTo>
                <a:lnTo>
                  <a:pt x="283" y="960"/>
                </a:lnTo>
                <a:lnTo>
                  <a:pt x="269" y="979"/>
                </a:lnTo>
                <a:lnTo>
                  <a:pt x="256" y="1003"/>
                </a:lnTo>
                <a:lnTo>
                  <a:pt x="254" y="1013"/>
                </a:lnTo>
                <a:lnTo>
                  <a:pt x="256" y="1035"/>
                </a:lnTo>
                <a:lnTo>
                  <a:pt x="267" y="1054"/>
                </a:lnTo>
                <a:lnTo>
                  <a:pt x="282" y="1072"/>
                </a:lnTo>
                <a:lnTo>
                  <a:pt x="305" y="1089"/>
                </a:lnTo>
                <a:lnTo>
                  <a:pt x="334" y="1105"/>
                </a:lnTo>
                <a:lnTo>
                  <a:pt x="368" y="1120"/>
                </a:lnTo>
                <a:lnTo>
                  <a:pt x="410" y="1132"/>
                </a:lnTo>
                <a:lnTo>
                  <a:pt x="458" y="1144"/>
                </a:lnTo>
                <a:lnTo>
                  <a:pt x="512" y="1155"/>
                </a:lnTo>
                <a:lnTo>
                  <a:pt x="562" y="1157"/>
                </a:lnTo>
                <a:lnTo>
                  <a:pt x="576" y="1157"/>
                </a:lnTo>
                <a:lnTo>
                  <a:pt x="623" y="1155"/>
                </a:lnTo>
                <a:lnTo>
                  <a:pt x="668" y="1149"/>
                </a:lnTo>
                <a:lnTo>
                  <a:pt x="709" y="1139"/>
                </a:lnTo>
                <a:lnTo>
                  <a:pt x="747" y="1126"/>
                </a:lnTo>
                <a:lnTo>
                  <a:pt x="782" y="1107"/>
                </a:lnTo>
                <a:lnTo>
                  <a:pt x="813" y="1085"/>
                </a:lnTo>
                <a:lnTo>
                  <a:pt x="841" y="1059"/>
                </a:lnTo>
                <a:lnTo>
                  <a:pt x="866" y="1029"/>
                </a:lnTo>
                <a:lnTo>
                  <a:pt x="878" y="998"/>
                </a:lnTo>
                <a:lnTo>
                  <a:pt x="886" y="969"/>
                </a:lnTo>
                <a:lnTo>
                  <a:pt x="888" y="939"/>
                </a:lnTo>
                <a:lnTo>
                  <a:pt x="885" y="909"/>
                </a:lnTo>
                <a:lnTo>
                  <a:pt x="876" y="880"/>
                </a:lnTo>
                <a:lnTo>
                  <a:pt x="860" y="854"/>
                </a:lnTo>
                <a:lnTo>
                  <a:pt x="838" y="830"/>
                </a:lnTo>
                <a:lnTo>
                  <a:pt x="810" y="809"/>
                </a:lnTo>
                <a:lnTo>
                  <a:pt x="775" y="788"/>
                </a:lnTo>
                <a:lnTo>
                  <a:pt x="735" y="770"/>
                </a:lnTo>
                <a:lnTo>
                  <a:pt x="688" y="754"/>
                </a:lnTo>
                <a:lnTo>
                  <a:pt x="643" y="739"/>
                </a:lnTo>
                <a:lnTo>
                  <a:pt x="605" y="726"/>
                </a:lnTo>
                <a:lnTo>
                  <a:pt x="572" y="713"/>
                </a:lnTo>
                <a:lnTo>
                  <a:pt x="545" y="702"/>
                </a:lnTo>
                <a:lnTo>
                  <a:pt x="525" y="693"/>
                </a:lnTo>
                <a:lnTo>
                  <a:pt x="511" y="684"/>
                </a:lnTo>
                <a:lnTo>
                  <a:pt x="503" y="677"/>
                </a:lnTo>
                <a:lnTo>
                  <a:pt x="497" y="660"/>
                </a:lnTo>
                <a:lnTo>
                  <a:pt x="497" y="653"/>
                </a:lnTo>
                <a:lnTo>
                  <a:pt x="504" y="637"/>
                </a:lnTo>
                <a:lnTo>
                  <a:pt x="513" y="625"/>
                </a:lnTo>
                <a:lnTo>
                  <a:pt x="528" y="616"/>
                </a:lnTo>
                <a:lnTo>
                  <a:pt x="545" y="610"/>
                </a:lnTo>
                <a:lnTo>
                  <a:pt x="567" y="609"/>
                </a:lnTo>
                <a:lnTo>
                  <a:pt x="579" y="609"/>
                </a:lnTo>
                <a:lnTo>
                  <a:pt x="595" y="610"/>
                </a:lnTo>
                <a:lnTo>
                  <a:pt x="615" y="613"/>
                </a:lnTo>
                <a:lnTo>
                  <a:pt x="638" y="619"/>
                </a:lnTo>
                <a:lnTo>
                  <a:pt x="668" y="628"/>
                </a:lnTo>
                <a:lnTo>
                  <a:pt x="699" y="638"/>
                </a:lnTo>
                <a:lnTo>
                  <a:pt x="736" y="652"/>
                </a:lnTo>
                <a:lnTo>
                  <a:pt x="756" y="658"/>
                </a:lnTo>
                <a:lnTo>
                  <a:pt x="774" y="660"/>
                </a:lnTo>
                <a:lnTo>
                  <a:pt x="785" y="660"/>
                </a:lnTo>
                <a:lnTo>
                  <a:pt x="805" y="658"/>
                </a:lnTo>
                <a:lnTo>
                  <a:pt x="823" y="651"/>
                </a:lnTo>
                <a:lnTo>
                  <a:pt x="838" y="639"/>
                </a:lnTo>
                <a:lnTo>
                  <a:pt x="851" y="622"/>
                </a:lnTo>
                <a:lnTo>
                  <a:pt x="862" y="602"/>
                </a:lnTo>
                <a:lnTo>
                  <a:pt x="867" y="585"/>
                </a:lnTo>
                <a:lnTo>
                  <a:pt x="867" y="580"/>
                </a:lnTo>
                <a:lnTo>
                  <a:pt x="864" y="559"/>
                </a:lnTo>
                <a:lnTo>
                  <a:pt x="856" y="539"/>
                </a:lnTo>
                <a:lnTo>
                  <a:pt x="841" y="521"/>
                </a:lnTo>
                <a:lnTo>
                  <a:pt x="821" y="505"/>
                </a:lnTo>
                <a:lnTo>
                  <a:pt x="795" y="492"/>
                </a:lnTo>
                <a:lnTo>
                  <a:pt x="763" y="478"/>
                </a:lnTo>
                <a:lnTo>
                  <a:pt x="726" y="467"/>
                </a:lnTo>
                <a:lnTo>
                  <a:pt x="682" y="458"/>
                </a:lnTo>
                <a:lnTo>
                  <a:pt x="633" y="450"/>
                </a:lnTo>
                <a:lnTo>
                  <a:pt x="592" y="447"/>
                </a:lnTo>
                <a:close/>
                <a:moveTo>
                  <a:pt x="3496" y="433"/>
                </a:moveTo>
                <a:lnTo>
                  <a:pt x="3496" y="525"/>
                </a:lnTo>
                <a:lnTo>
                  <a:pt x="3500" y="528"/>
                </a:lnTo>
                <a:lnTo>
                  <a:pt x="3515" y="528"/>
                </a:lnTo>
                <a:lnTo>
                  <a:pt x="3515" y="459"/>
                </a:lnTo>
                <a:lnTo>
                  <a:pt x="3519" y="459"/>
                </a:lnTo>
                <a:lnTo>
                  <a:pt x="3524" y="484"/>
                </a:lnTo>
                <a:lnTo>
                  <a:pt x="3527" y="503"/>
                </a:lnTo>
                <a:lnTo>
                  <a:pt x="3530" y="518"/>
                </a:lnTo>
                <a:lnTo>
                  <a:pt x="3534" y="526"/>
                </a:lnTo>
                <a:lnTo>
                  <a:pt x="3536" y="528"/>
                </a:lnTo>
                <a:lnTo>
                  <a:pt x="3553" y="528"/>
                </a:lnTo>
                <a:lnTo>
                  <a:pt x="3568" y="454"/>
                </a:lnTo>
                <a:lnTo>
                  <a:pt x="3572" y="454"/>
                </a:lnTo>
                <a:lnTo>
                  <a:pt x="3572" y="528"/>
                </a:lnTo>
                <a:lnTo>
                  <a:pt x="3588" y="528"/>
                </a:lnTo>
                <a:lnTo>
                  <a:pt x="3588" y="433"/>
                </a:lnTo>
                <a:lnTo>
                  <a:pt x="3564" y="433"/>
                </a:lnTo>
                <a:lnTo>
                  <a:pt x="3562" y="436"/>
                </a:lnTo>
                <a:lnTo>
                  <a:pt x="3558" y="444"/>
                </a:lnTo>
                <a:lnTo>
                  <a:pt x="3555" y="458"/>
                </a:lnTo>
                <a:lnTo>
                  <a:pt x="3549" y="478"/>
                </a:lnTo>
                <a:lnTo>
                  <a:pt x="3544" y="503"/>
                </a:lnTo>
                <a:lnTo>
                  <a:pt x="3539" y="503"/>
                </a:lnTo>
                <a:lnTo>
                  <a:pt x="3526" y="433"/>
                </a:lnTo>
                <a:lnTo>
                  <a:pt x="3496" y="433"/>
                </a:lnTo>
                <a:close/>
                <a:moveTo>
                  <a:pt x="3407" y="433"/>
                </a:moveTo>
                <a:lnTo>
                  <a:pt x="3407" y="447"/>
                </a:lnTo>
                <a:lnTo>
                  <a:pt x="3433" y="447"/>
                </a:lnTo>
                <a:lnTo>
                  <a:pt x="3437" y="451"/>
                </a:lnTo>
                <a:lnTo>
                  <a:pt x="3437" y="528"/>
                </a:lnTo>
                <a:lnTo>
                  <a:pt x="3455" y="528"/>
                </a:lnTo>
                <a:lnTo>
                  <a:pt x="3455" y="451"/>
                </a:lnTo>
                <a:lnTo>
                  <a:pt x="3460" y="447"/>
                </a:lnTo>
                <a:lnTo>
                  <a:pt x="3484" y="447"/>
                </a:lnTo>
                <a:lnTo>
                  <a:pt x="3484" y="433"/>
                </a:lnTo>
                <a:lnTo>
                  <a:pt x="3407" y="433"/>
                </a:lnTo>
                <a:close/>
                <a:moveTo>
                  <a:pt x="988" y="176"/>
                </a:moveTo>
                <a:lnTo>
                  <a:pt x="964" y="178"/>
                </a:lnTo>
                <a:lnTo>
                  <a:pt x="943" y="185"/>
                </a:lnTo>
                <a:lnTo>
                  <a:pt x="926" y="198"/>
                </a:lnTo>
                <a:lnTo>
                  <a:pt x="911" y="215"/>
                </a:lnTo>
                <a:lnTo>
                  <a:pt x="899" y="237"/>
                </a:lnTo>
                <a:lnTo>
                  <a:pt x="894" y="253"/>
                </a:lnTo>
                <a:lnTo>
                  <a:pt x="893" y="270"/>
                </a:lnTo>
                <a:lnTo>
                  <a:pt x="893" y="1073"/>
                </a:lnTo>
                <a:lnTo>
                  <a:pt x="898" y="1102"/>
                </a:lnTo>
                <a:lnTo>
                  <a:pt x="908" y="1124"/>
                </a:lnTo>
                <a:lnTo>
                  <a:pt x="921" y="1143"/>
                </a:lnTo>
                <a:lnTo>
                  <a:pt x="937" y="1156"/>
                </a:lnTo>
                <a:lnTo>
                  <a:pt x="958" y="1163"/>
                </a:lnTo>
                <a:lnTo>
                  <a:pt x="981" y="1167"/>
                </a:lnTo>
                <a:lnTo>
                  <a:pt x="990" y="1168"/>
                </a:lnTo>
                <a:lnTo>
                  <a:pt x="1015" y="1165"/>
                </a:lnTo>
                <a:lnTo>
                  <a:pt x="1037" y="1157"/>
                </a:lnTo>
                <a:lnTo>
                  <a:pt x="1055" y="1144"/>
                </a:lnTo>
                <a:lnTo>
                  <a:pt x="1070" y="1126"/>
                </a:lnTo>
                <a:lnTo>
                  <a:pt x="1081" y="1102"/>
                </a:lnTo>
                <a:lnTo>
                  <a:pt x="1084" y="1092"/>
                </a:lnTo>
                <a:lnTo>
                  <a:pt x="1086" y="1078"/>
                </a:lnTo>
                <a:lnTo>
                  <a:pt x="1086" y="1061"/>
                </a:lnTo>
                <a:lnTo>
                  <a:pt x="1086" y="918"/>
                </a:lnTo>
                <a:lnTo>
                  <a:pt x="1092" y="913"/>
                </a:lnTo>
                <a:lnTo>
                  <a:pt x="1101" y="905"/>
                </a:lnTo>
                <a:lnTo>
                  <a:pt x="1114" y="895"/>
                </a:lnTo>
                <a:lnTo>
                  <a:pt x="1131" y="881"/>
                </a:lnTo>
                <a:lnTo>
                  <a:pt x="1154" y="865"/>
                </a:lnTo>
                <a:lnTo>
                  <a:pt x="1332" y="1123"/>
                </a:lnTo>
                <a:lnTo>
                  <a:pt x="1356" y="1146"/>
                </a:lnTo>
                <a:lnTo>
                  <a:pt x="1379" y="1162"/>
                </a:lnTo>
                <a:lnTo>
                  <a:pt x="1400" y="1171"/>
                </a:lnTo>
                <a:lnTo>
                  <a:pt x="1419" y="1174"/>
                </a:lnTo>
                <a:lnTo>
                  <a:pt x="1429" y="1174"/>
                </a:lnTo>
                <a:lnTo>
                  <a:pt x="1449" y="1173"/>
                </a:lnTo>
                <a:lnTo>
                  <a:pt x="1467" y="1167"/>
                </a:lnTo>
                <a:lnTo>
                  <a:pt x="1482" y="1156"/>
                </a:lnTo>
                <a:lnTo>
                  <a:pt x="1495" y="1143"/>
                </a:lnTo>
                <a:lnTo>
                  <a:pt x="1505" y="1124"/>
                </a:lnTo>
                <a:lnTo>
                  <a:pt x="1514" y="1102"/>
                </a:lnTo>
                <a:lnTo>
                  <a:pt x="1516" y="1089"/>
                </a:lnTo>
                <a:lnTo>
                  <a:pt x="1514" y="1072"/>
                </a:lnTo>
                <a:lnTo>
                  <a:pt x="1506" y="1053"/>
                </a:lnTo>
                <a:lnTo>
                  <a:pt x="1494" y="1030"/>
                </a:lnTo>
                <a:lnTo>
                  <a:pt x="1477" y="1005"/>
                </a:lnTo>
                <a:lnTo>
                  <a:pt x="1455" y="978"/>
                </a:lnTo>
                <a:lnTo>
                  <a:pt x="1297" y="743"/>
                </a:lnTo>
                <a:lnTo>
                  <a:pt x="1327" y="705"/>
                </a:lnTo>
                <a:lnTo>
                  <a:pt x="1355" y="672"/>
                </a:lnTo>
                <a:lnTo>
                  <a:pt x="1379" y="644"/>
                </a:lnTo>
                <a:lnTo>
                  <a:pt x="1399" y="620"/>
                </a:lnTo>
                <a:lnTo>
                  <a:pt x="1415" y="602"/>
                </a:lnTo>
                <a:lnTo>
                  <a:pt x="1427" y="587"/>
                </a:lnTo>
                <a:lnTo>
                  <a:pt x="1437" y="578"/>
                </a:lnTo>
                <a:lnTo>
                  <a:pt x="1440" y="578"/>
                </a:lnTo>
                <a:lnTo>
                  <a:pt x="1670" y="1209"/>
                </a:lnTo>
                <a:lnTo>
                  <a:pt x="1670" y="1215"/>
                </a:lnTo>
                <a:lnTo>
                  <a:pt x="1668" y="1229"/>
                </a:lnTo>
                <a:lnTo>
                  <a:pt x="1659" y="1241"/>
                </a:lnTo>
                <a:lnTo>
                  <a:pt x="1643" y="1254"/>
                </a:lnTo>
                <a:lnTo>
                  <a:pt x="1623" y="1265"/>
                </a:lnTo>
                <a:lnTo>
                  <a:pt x="1597" y="1262"/>
                </a:lnTo>
                <a:lnTo>
                  <a:pt x="1569" y="1262"/>
                </a:lnTo>
                <a:lnTo>
                  <a:pt x="1547" y="1264"/>
                </a:lnTo>
                <a:lnTo>
                  <a:pt x="1529" y="1272"/>
                </a:lnTo>
                <a:lnTo>
                  <a:pt x="1513" y="1284"/>
                </a:lnTo>
                <a:lnTo>
                  <a:pt x="1501" y="1301"/>
                </a:lnTo>
                <a:lnTo>
                  <a:pt x="1493" y="1322"/>
                </a:lnTo>
                <a:lnTo>
                  <a:pt x="1493" y="1351"/>
                </a:lnTo>
                <a:lnTo>
                  <a:pt x="1495" y="1372"/>
                </a:lnTo>
                <a:lnTo>
                  <a:pt x="1503" y="1390"/>
                </a:lnTo>
                <a:lnTo>
                  <a:pt x="1515" y="1406"/>
                </a:lnTo>
                <a:lnTo>
                  <a:pt x="1532" y="1419"/>
                </a:lnTo>
                <a:lnTo>
                  <a:pt x="1555" y="1429"/>
                </a:lnTo>
                <a:lnTo>
                  <a:pt x="1598" y="1437"/>
                </a:lnTo>
                <a:lnTo>
                  <a:pt x="1637" y="1435"/>
                </a:lnTo>
                <a:lnTo>
                  <a:pt x="1673" y="1427"/>
                </a:lnTo>
                <a:lnTo>
                  <a:pt x="1705" y="1415"/>
                </a:lnTo>
                <a:lnTo>
                  <a:pt x="1733" y="1399"/>
                </a:lnTo>
                <a:lnTo>
                  <a:pt x="1756" y="1378"/>
                </a:lnTo>
                <a:lnTo>
                  <a:pt x="1776" y="1353"/>
                </a:lnTo>
                <a:lnTo>
                  <a:pt x="1793" y="1322"/>
                </a:lnTo>
                <a:lnTo>
                  <a:pt x="2047" y="635"/>
                </a:lnTo>
                <a:lnTo>
                  <a:pt x="2051" y="635"/>
                </a:lnTo>
                <a:lnTo>
                  <a:pt x="2051" y="1327"/>
                </a:lnTo>
                <a:lnTo>
                  <a:pt x="2053" y="1352"/>
                </a:lnTo>
                <a:lnTo>
                  <a:pt x="2059" y="1373"/>
                </a:lnTo>
                <a:lnTo>
                  <a:pt x="2068" y="1391"/>
                </a:lnTo>
                <a:lnTo>
                  <a:pt x="2080" y="1407"/>
                </a:lnTo>
                <a:lnTo>
                  <a:pt x="2096" y="1419"/>
                </a:lnTo>
                <a:lnTo>
                  <a:pt x="2116" y="1428"/>
                </a:lnTo>
                <a:lnTo>
                  <a:pt x="2138" y="1433"/>
                </a:lnTo>
                <a:lnTo>
                  <a:pt x="2148" y="1433"/>
                </a:lnTo>
                <a:lnTo>
                  <a:pt x="2172" y="1431"/>
                </a:lnTo>
                <a:lnTo>
                  <a:pt x="2192" y="1423"/>
                </a:lnTo>
                <a:lnTo>
                  <a:pt x="2210" y="1411"/>
                </a:lnTo>
                <a:lnTo>
                  <a:pt x="2225" y="1393"/>
                </a:lnTo>
                <a:lnTo>
                  <a:pt x="2237" y="1370"/>
                </a:lnTo>
                <a:lnTo>
                  <a:pt x="2242" y="1341"/>
                </a:lnTo>
                <a:lnTo>
                  <a:pt x="2244" y="1307"/>
                </a:lnTo>
                <a:lnTo>
                  <a:pt x="2244" y="1103"/>
                </a:lnTo>
                <a:lnTo>
                  <a:pt x="2248" y="1099"/>
                </a:lnTo>
                <a:lnTo>
                  <a:pt x="2280" y="1122"/>
                </a:lnTo>
                <a:lnTo>
                  <a:pt x="2313" y="1140"/>
                </a:lnTo>
                <a:lnTo>
                  <a:pt x="2348" y="1153"/>
                </a:lnTo>
                <a:lnTo>
                  <a:pt x="2384" y="1161"/>
                </a:lnTo>
                <a:lnTo>
                  <a:pt x="2421" y="1163"/>
                </a:lnTo>
                <a:lnTo>
                  <a:pt x="2466" y="1161"/>
                </a:lnTo>
                <a:lnTo>
                  <a:pt x="2509" y="1152"/>
                </a:lnTo>
                <a:lnTo>
                  <a:pt x="2548" y="1136"/>
                </a:lnTo>
                <a:lnTo>
                  <a:pt x="2584" y="1114"/>
                </a:lnTo>
                <a:lnTo>
                  <a:pt x="2619" y="1087"/>
                </a:lnTo>
                <a:lnTo>
                  <a:pt x="2650" y="1054"/>
                </a:lnTo>
                <a:lnTo>
                  <a:pt x="2679" y="1014"/>
                </a:lnTo>
                <a:lnTo>
                  <a:pt x="2705" y="969"/>
                </a:lnTo>
                <a:lnTo>
                  <a:pt x="2731" y="887"/>
                </a:lnTo>
                <a:lnTo>
                  <a:pt x="2732" y="887"/>
                </a:lnTo>
                <a:lnTo>
                  <a:pt x="2746" y="931"/>
                </a:lnTo>
                <a:lnTo>
                  <a:pt x="2762" y="971"/>
                </a:lnTo>
                <a:lnTo>
                  <a:pt x="2782" y="1006"/>
                </a:lnTo>
                <a:lnTo>
                  <a:pt x="2803" y="1037"/>
                </a:lnTo>
                <a:lnTo>
                  <a:pt x="2828" y="1064"/>
                </a:lnTo>
                <a:lnTo>
                  <a:pt x="2855" y="1086"/>
                </a:lnTo>
                <a:lnTo>
                  <a:pt x="2887" y="1110"/>
                </a:lnTo>
                <a:lnTo>
                  <a:pt x="2923" y="1129"/>
                </a:lnTo>
                <a:lnTo>
                  <a:pt x="2960" y="1144"/>
                </a:lnTo>
                <a:lnTo>
                  <a:pt x="3000" y="1155"/>
                </a:lnTo>
                <a:lnTo>
                  <a:pt x="3042" y="1161"/>
                </a:lnTo>
                <a:lnTo>
                  <a:pt x="3086" y="1163"/>
                </a:lnTo>
                <a:lnTo>
                  <a:pt x="3142" y="1160"/>
                </a:lnTo>
                <a:lnTo>
                  <a:pt x="3196" y="1149"/>
                </a:lnTo>
                <a:lnTo>
                  <a:pt x="3251" y="1132"/>
                </a:lnTo>
                <a:lnTo>
                  <a:pt x="3304" y="1109"/>
                </a:lnTo>
                <a:lnTo>
                  <a:pt x="3357" y="1078"/>
                </a:lnTo>
                <a:lnTo>
                  <a:pt x="3376" y="1057"/>
                </a:lnTo>
                <a:lnTo>
                  <a:pt x="3389" y="1039"/>
                </a:lnTo>
                <a:lnTo>
                  <a:pt x="3397" y="1021"/>
                </a:lnTo>
                <a:lnTo>
                  <a:pt x="3400" y="1003"/>
                </a:lnTo>
                <a:lnTo>
                  <a:pt x="3397" y="982"/>
                </a:lnTo>
                <a:lnTo>
                  <a:pt x="3390" y="964"/>
                </a:lnTo>
                <a:lnTo>
                  <a:pt x="3377" y="948"/>
                </a:lnTo>
                <a:lnTo>
                  <a:pt x="3359" y="935"/>
                </a:lnTo>
                <a:lnTo>
                  <a:pt x="3335" y="923"/>
                </a:lnTo>
                <a:lnTo>
                  <a:pt x="3323" y="922"/>
                </a:lnTo>
                <a:lnTo>
                  <a:pt x="3314" y="923"/>
                </a:lnTo>
                <a:lnTo>
                  <a:pt x="3302" y="927"/>
                </a:lnTo>
                <a:lnTo>
                  <a:pt x="3285" y="934"/>
                </a:lnTo>
                <a:lnTo>
                  <a:pt x="3263" y="943"/>
                </a:lnTo>
                <a:lnTo>
                  <a:pt x="3237" y="954"/>
                </a:lnTo>
                <a:lnTo>
                  <a:pt x="3207" y="969"/>
                </a:lnTo>
                <a:lnTo>
                  <a:pt x="3172" y="986"/>
                </a:lnTo>
                <a:lnTo>
                  <a:pt x="3163" y="990"/>
                </a:lnTo>
                <a:lnTo>
                  <a:pt x="3148" y="994"/>
                </a:lnTo>
                <a:lnTo>
                  <a:pt x="3128" y="996"/>
                </a:lnTo>
                <a:lnTo>
                  <a:pt x="3102" y="1000"/>
                </a:lnTo>
                <a:lnTo>
                  <a:pt x="3095" y="996"/>
                </a:lnTo>
                <a:lnTo>
                  <a:pt x="3086" y="996"/>
                </a:lnTo>
                <a:lnTo>
                  <a:pt x="3053" y="994"/>
                </a:lnTo>
                <a:lnTo>
                  <a:pt x="3023" y="986"/>
                </a:lnTo>
                <a:lnTo>
                  <a:pt x="2995" y="972"/>
                </a:lnTo>
                <a:lnTo>
                  <a:pt x="2969" y="954"/>
                </a:lnTo>
                <a:lnTo>
                  <a:pt x="2947" y="930"/>
                </a:lnTo>
                <a:lnTo>
                  <a:pt x="2936" y="911"/>
                </a:lnTo>
                <a:lnTo>
                  <a:pt x="2928" y="893"/>
                </a:lnTo>
                <a:lnTo>
                  <a:pt x="2922" y="877"/>
                </a:lnTo>
                <a:lnTo>
                  <a:pt x="2921" y="863"/>
                </a:lnTo>
                <a:lnTo>
                  <a:pt x="2922" y="862"/>
                </a:lnTo>
                <a:lnTo>
                  <a:pt x="3323" y="862"/>
                </a:lnTo>
                <a:lnTo>
                  <a:pt x="3348" y="860"/>
                </a:lnTo>
                <a:lnTo>
                  <a:pt x="3368" y="855"/>
                </a:lnTo>
                <a:lnTo>
                  <a:pt x="3386" y="847"/>
                </a:lnTo>
                <a:lnTo>
                  <a:pt x="3398" y="835"/>
                </a:lnTo>
                <a:lnTo>
                  <a:pt x="3408" y="820"/>
                </a:lnTo>
                <a:lnTo>
                  <a:pt x="3414" y="802"/>
                </a:lnTo>
                <a:lnTo>
                  <a:pt x="3416" y="780"/>
                </a:lnTo>
                <a:lnTo>
                  <a:pt x="3416" y="777"/>
                </a:lnTo>
                <a:lnTo>
                  <a:pt x="3413" y="734"/>
                </a:lnTo>
                <a:lnTo>
                  <a:pt x="3404" y="691"/>
                </a:lnTo>
                <a:lnTo>
                  <a:pt x="3389" y="650"/>
                </a:lnTo>
                <a:lnTo>
                  <a:pt x="3368" y="610"/>
                </a:lnTo>
                <a:lnTo>
                  <a:pt x="3341" y="571"/>
                </a:lnTo>
                <a:lnTo>
                  <a:pt x="3307" y="534"/>
                </a:lnTo>
                <a:lnTo>
                  <a:pt x="3269" y="499"/>
                </a:lnTo>
                <a:lnTo>
                  <a:pt x="3231" y="476"/>
                </a:lnTo>
                <a:lnTo>
                  <a:pt x="3193" y="458"/>
                </a:lnTo>
                <a:lnTo>
                  <a:pt x="3158" y="444"/>
                </a:lnTo>
                <a:lnTo>
                  <a:pt x="3124" y="437"/>
                </a:lnTo>
                <a:lnTo>
                  <a:pt x="3090" y="434"/>
                </a:lnTo>
                <a:lnTo>
                  <a:pt x="3078" y="434"/>
                </a:lnTo>
                <a:lnTo>
                  <a:pt x="3069" y="433"/>
                </a:lnTo>
                <a:lnTo>
                  <a:pt x="3060" y="434"/>
                </a:lnTo>
                <a:lnTo>
                  <a:pt x="3049" y="434"/>
                </a:lnTo>
                <a:lnTo>
                  <a:pt x="3004" y="438"/>
                </a:lnTo>
                <a:lnTo>
                  <a:pt x="2958" y="451"/>
                </a:lnTo>
                <a:lnTo>
                  <a:pt x="2913" y="472"/>
                </a:lnTo>
                <a:lnTo>
                  <a:pt x="2868" y="502"/>
                </a:lnTo>
                <a:lnTo>
                  <a:pt x="2824" y="539"/>
                </a:lnTo>
                <a:lnTo>
                  <a:pt x="2791" y="582"/>
                </a:lnTo>
                <a:lnTo>
                  <a:pt x="2765" y="625"/>
                </a:lnTo>
                <a:lnTo>
                  <a:pt x="2745" y="669"/>
                </a:lnTo>
                <a:lnTo>
                  <a:pt x="2732" y="716"/>
                </a:lnTo>
                <a:lnTo>
                  <a:pt x="2731" y="716"/>
                </a:lnTo>
                <a:lnTo>
                  <a:pt x="2716" y="664"/>
                </a:lnTo>
                <a:lnTo>
                  <a:pt x="2698" y="618"/>
                </a:lnTo>
                <a:lnTo>
                  <a:pt x="2677" y="577"/>
                </a:lnTo>
                <a:lnTo>
                  <a:pt x="2652" y="541"/>
                </a:lnTo>
                <a:lnTo>
                  <a:pt x="2625" y="510"/>
                </a:lnTo>
                <a:lnTo>
                  <a:pt x="2591" y="483"/>
                </a:lnTo>
                <a:lnTo>
                  <a:pt x="2555" y="461"/>
                </a:lnTo>
                <a:lnTo>
                  <a:pt x="2518" y="446"/>
                </a:lnTo>
                <a:lnTo>
                  <a:pt x="2479" y="437"/>
                </a:lnTo>
                <a:lnTo>
                  <a:pt x="2438" y="434"/>
                </a:lnTo>
                <a:lnTo>
                  <a:pt x="2430" y="434"/>
                </a:lnTo>
                <a:lnTo>
                  <a:pt x="2427" y="433"/>
                </a:lnTo>
                <a:lnTo>
                  <a:pt x="2426" y="434"/>
                </a:lnTo>
                <a:lnTo>
                  <a:pt x="2415" y="434"/>
                </a:lnTo>
                <a:lnTo>
                  <a:pt x="2381" y="436"/>
                </a:lnTo>
                <a:lnTo>
                  <a:pt x="2349" y="444"/>
                </a:lnTo>
                <a:lnTo>
                  <a:pt x="2320" y="455"/>
                </a:lnTo>
                <a:lnTo>
                  <a:pt x="2292" y="471"/>
                </a:lnTo>
                <a:lnTo>
                  <a:pt x="2267" y="493"/>
                </a:lnTo>
                <a:lnTo>
                  <a:pt x="2244" y="519"/>
                </a:lnTo>
                <a:lnTo>
                  <a:pt x="2234" y="495"/>
                </a:lnTo>
                <a:lnTo>
                  <a:pt x="2223" y="476"/>
                </a:lnTo>
                <a:lnTo>
                  <a:pt x="2210" y="461"/>
                </a:lnTo>
                <a:lnTo>
                  <a:pt x="2195" y="451"/>
                </a:lnTo>
                <a:lnTo>
                  <a:pt x="2172" y="444"/>
                </a:lnTo>
                <a:lnTo>
                  <a:pt x="2147" y="442"/>
                </a:lnTo>
                <a:lnTo>
                  <a:pt x="2122" y="445"/>
                </a:lnTo>
                <a:lnTo>
                  <a:pt x="2098" y="454"/>
                </a:lnTo>
                <a:lnTo>
                  <a:pt x="2075" y="471"/>
                </a:lnTo>
                <a:lnTo>
                  <a:pt x="2072" y="471"/>
                </a:lnTo>
                <a:lnTo>
                  <a:pt x="2054" y="453"/>
                </a:lnTo>
                <a:lnTo>
                  <a:pt x="2035" y="440"/>
                </a:lnTo>
                <a:lnTo>
                  <a:pt x="2016" y="432"/>
                </a:lnTo>
                <a:lnTo>
                  <a:pt x="1996" y="428"/>
                </a:lnTo>
                <a:lnTo>
                  <a:pt x="1984" y="428"/>
                </a:lnTo>
                <a:lnTo>
                  <a:pt x="1961" y="430"/>
                </a:lnTo>
                <a:lnTo>
                  <a:pt x="1942" y="438"/>
                </a:lnTo>
                <a:lnTo>
                  <a:pt x="1925" y="451"/>
                </a:lnTo>
                <a:lnTo>
                  <a:pt x="1911" y="468"/>
                </a:lnTo>
                <a:lnTo>
                  <a:pt x="1898" y="490"/>
                </a:lnTo>
                <a:lnTo>
                  <a:pt x="1888" y="517"/>
                </a:lnTo>
                <a:lnTo>
                  <a:pt x="1880" y="549"/>
                </a:lnTo>
                <a:lnTo>
                  <a:pt x="1775" y="958"/>
                </a:lnTo>
                <a:lnTo>
                  <a:pt x="1771" y="958"/>
                </a:lnTo>
                <a:lnTo>
                  <a:pt x="1746" y="884"/>
                </a:lnTo>
                <a:lnTo>
                  <a:pt x="1724" y="817"/>
                </a:lnTo>
                <a:lnTo>
                  <a:pt x="1702" y="755"/>
                </a:lnTo>
                <a:lnTo>
                  <a:pt x="1684" y="700"/>
                </a:lnTo>
                <a:lnTo>
                  <a:pt x="1668" y="650"/>
                </a:lnTo>
                <a:lnTo>
                  <a:pt x="1652" y="605"/>
                </a:lnTo>
                <a:lnTo>
                  <a:pt x="1640" y="568"/>
                </a:lnTo>
                <a:lnTo>
                  <a:pt x="1628" y="536"/>
                </a:lnTo>
                <a:lnTo>
                  <a:pt x="1618" y="510"/>
                </a:lnTo>
                <a:lnTo>
                  <a:pt x="1612" y="490"/>
                </a:lnTo>
                <a:lnTo>
                  <a:pt x="1606" y="476"/>
                </a:lnTo>
                <a:lnTo>
                  <a:pt x="1588" y="455"/>
                </a:lnTo>
                <a:lnTo>
                  <a:pt x="1569" y="441"/>
                </a:lnTo>
                <a:lnTo>
                  <a:pt x="1547" y="432"/>
                </a:lnTo>
                <a:lnTo>
                  <a:pt x="1522" y="428"/>
                </a:lnTo>
                <a:lnTo>
                  <a:pt x="1509" y="428"/>
                </a:lnTo>
                <a:lnTo>
                  <a:pt x="1491" y="432"/>
                </a:lnTo>
                <a:lnTo>
                  <a:pt x="1474" y="440"/>
                </a:lnTo>
                <a:lnTo>
                  <a:pt x="1455" y="453"/>
                </a:lnTo>
                <a:lnTo>
                  <a:pt x="1437" y="471"/>
                </a:lnTo>
                <a:lnTo>
                  <a:pt x="1434" y="471"/>
                </a:lnTo>
                <a:lnTo>
                  <a:pt x="1416" y="455"/>
                </a:lnTo>
                <a:lnTo>
                  <a:pt x="1396" y="446"/>
                </a:lnTo>
                <a:lnTo>
                  <a:pt x="1374" y="443"/>
                </a:lnTo>
                <a:lnTo>
                  <a:pt x="1370" y="443"/>
                </a:lnTo>
                <a:lnTo>
                  <a:pt x="1344" y="446"/>
                </a:lnTo>
                <a:lnTo>
                  <a:pt x="1318" y="457"/>
                </a:lnTo>
                <a:lnTo>
                  <a:pt x="1292" y="475"/>
                </a:lnTo>
                <a:lnTo>
                  <a:pt x="1268" y="500"/>
                </a:lnTo>
                <a:lnTo>
                  <a:pt x="1242" y="532"/>
                </a:lnTo>
                <a:lnTo>
                  <a:pt x="1090" y="704"/>
                </a:lnTo>
                <a:lnTo>
                  <a:pt x="1086" y="704"/>
                </a:lnTo>
                <a:lnTo>
                  <a:pt x="1086" y="283"/>
                </a:lnTo>
                <a:lnTo>
                  <a:pt x="1084" y="256"/>
                </a:lnTo>
                <a:lnTo>
                  <a:pt x="1079" y="233"/>
                </a:lnTo>
                <a:lnTo>
                  <a:pt x="1067" y="212"/>
                </a:lnTo>
                <a:lnTo>
                  <a:pt x="1052" y="196"/>
                </a:lnTo>
                <a:lnTo>
                  <a:pt x="1032" y="184"/>
                </a:lnTo>
                <a:lnTo>
                  <a:pt x="1011" y="177"/>
                </a:lnTo>
                <a:lnTo>
                  <a:pt x="988" y="176"/>
                </a:lnTo>
                <a:close/>
                <a:moveTo>
                  <a:pt x="988" y="0"/>
                </a:moveTo>
                <a:lnTo>
                  <a:pt x="1021" y="3"/>
                </a:lnTo>
                <a:lnTo>
                  <a:pt x="1054" y="15"/>
                </a:lnTo>
                <a:lnTo>
                  <a:pt x="1084" y="34"/>
                </a:lnTo>
                <a:lnTo>
                  <a:pt x="1113" y="60"/>
                </a:lnTo>
                <a:lnTo>
                  <a:pt x="1142" y="94"/>
                </a:lnTo>
                <a:lnTo>
                  <a:pt x="1159" y="121"/>
                </a:lnTo>
                <a:lnTo>
                  <a:pt x="1174" y="156"/>
                </a:lnTo>
                <a:lnTo>
                  <a:pt x="1186" y="195"/>
                </a:lnTo>
                <a:lnTo>
                  <a:pt x="1195" y="241"/>
                </a:lnTo>
                <a:lnTo>
                  <a:pt x="1243" y="227"/>
                </a:lnTo>
                <a:lnTo>
                  <a:pt x="1289" y="217"/>
                </a:lnTo>
                <a:lnTo>
                  <a:pt x="1332" y="209"/>
                </a:lnTo>
                <a:lnTo>
                  <a:pt x="1371" y="204"/>
                </a:lnTo>
                <a:lnTo>
                  <a:pt x="1408" y="202"/>
                </a:lnTo>
                <a:lnTo>
                  <a:pt x="1453" y="204"/>
                </a:lnTo>
                <a:lnTo>
                  <a:pt x="1494" y="210"/>
                </a:lnTo>
                <a:lnTo>
                  <a:pt x="1531" y="219"/>
                </a:lnTo>
                <a:lnTo>
                  <a:pt x="1565" y="232"/>
                </a:lnTo>
                <a:lnTo>
                  <a:pt x="1596" y="248"/>
                </a:lnTo>
                <a:lnTo>
                  <a:pt x="1623" y="268"/>
                </a:lnTo>
                <a:lnTo>
                  <a:pt x="1646" y="291"/>
                </a:lnTo>
                <a:lnTo>
                  <a:pt x="1667" y="318"/>
                </a:lnTo>
                <a:lnTo>
                  <a:pt x="1669" y="318"/>
                </a:lnTo>
                <a:lnTo>
                  <a:pt x="1696" y="278"/>
                </a:lnTo>
                <a:lnTo>
                  <a:pt x="1726" y="243"/>
                </a:lnTo>
                <a:lnTo>
                  <a:pt x="1760" y="211"/>
                </a:lnTo>
                <a:lnTo>
                  <a:pt x="1796" y="184"/>
                </a:lnTo>
                <a:lnTo>
                  <a:pt x="1836" y="161"/>
                </a:lnTo>
                <a:lnTo>
                  <a:pt x="1879" y="142"/>
                </a:lnTo>
                <a:lnTo>
                  <a:pt x="1925" y="127"/>
                </a:lnTo>
                <a:lnTo>
                  <a:pt x="1975" y="117"/>
                </a:lnTo>
                <a:lnTo>
                  <a:pt x="2027" y="110"/>
                </a:lnTo>
                <a:lnTo>
                  <a:pt x="2083" y="108"/>
                </a:lnTo>
                <a:lnTo>
                  <a:pt x="2134" y="111"/>
                </a:lnTo>
                <a:lnTo>
                  <a:pt x="2182" y="119"/>
                </a:lnTo>
                <a:lnTo>
                  <a:pt x="2228" y="133"/>
                </a:lnTo>
                <a:lnTo>
                  <a:pt x="2271" y="153"/>
                </a:lnTo>
                <a:lnTo>
                  <a:pt x="2312" y="178"/>
                </a:lnTo>
                <a:lnTo>
                  <a:pt x="2350" y="209"/>
                </a:lnTo>
                <a:lnTo>
                  <a:pt x="2386" y="245"/>
                </a:lnTo>
                <a:lnTo>
                  <a:pt x="2419" y="287"/>
                </a:lnTo>
                <a:lnTo>
                  <a:pt x="2448" y="338"/>
                </a:lnTo>
                <a:lnTo>
                  <a:pt x="2486" y="327"/>
                </a:lnTo>
                <a:lnTo>
                  <a:pt x="2523" y="319"/>
                </a:lnTo>
                <a:lnTo>
                  <a:pt x="2558" y="317"/>
                </a:lnTo>
                <a:lnTo>
                  <a:pt x="2576" y="317"/>
                </a:lnTo>
                <a:lnTo>
                  <a:pt x="2607" y="319"/>
                </a:lnTo>
                <a:lnTo>
                  <a:pt x="2636" y="326"/>
                </a:lnTo>
                <a:lnTo>
                  <a:pt x="2666" y="337"/>
                </a:lnTo>
                <a:lnTo>
                  <a:pt x="2694" y="353"/>
                </a:lnTo>
                <a:lnTo>
                  <a:pt x="2719" y="375"/>
                </a:lnTo>
                <a:lnTo>
                  <a:pt x="2722" y="375"/>
                </a:lnTo>
                <a:lnTo>
                  <a:pt x="2787" y="342"/>
                </a:lnTo>
                <a:lnTo>
                  <a:pt x="2850" y="317"/>
                </a:lnTo>
                <a:lnTo>
                  <a:pt x="2912" y="299"/>
                </a:lnTo>
                <a:lnTo>
                  <a:pt x="2975" y="287"/>
                </a:lnTo>
                <a:lnTo>
                  <a:pt x="3035" y="284"/>
                </a:lnTo>
                <a:lnTo>
                  <a:pt x="3067" y="284"/>
                </a:lnTo>
                <a:lnTo>
                  <a:pt x="3119" y="287"/>
                </a:lnTo>
                <a:lnTo>
                  <a:pt x="3173" y="299"/>
                </a:lnTo>
                <a:lnTo>
                  <a:pt x="3226" y="317"/>
                </a:lnTo>
                <a:lnTo>
                  <a:pt x="3278" y="342"/>
                </a:lnTo>
                <a:lnTo>
                  <a:pt x="3331" y="375"/>
                </a:lnTo>
                <a:lnTo>
                  <a:pt x="3332" y="375"/>
                </a:lnTo>
                <a:lnTo>
                  <a:pt x="3376" y="346"/>
                </a:lnTo>
                <a:lnTo>
                  <a:pt x="3420" y="326"/>
                </a:lnTo>
                <a:lnTo>
                  <a:pt x="3464" y="313"/>
                </a:lnTo>
                <a:lnTo>
                  <a:pt x="3509" y="310"/>
                </a:lnTo>
                <a:lnTo>
                  <a:pt x="3538" y="312"/>
                </a:lnTo>
                <a:lnTo>
                  <a:pt x="3566" y="321"/>
                </a:lnTo>
                <a:lnTo>
                  <a:pt x="3592" y="335"/>
                </a:lnTo>
                <a:lnTo>
                  <a:pt x="3615" y="355"/>
                </a:lnTo>
                <a:lnTo>
                  <a:pt x="3638" y="382"/>
                </a:lnTo>
                <a:lnTo>
                  <a:pt x="3657" y="412"/>
                </a:lnTo>
                <a:lnTo>
                  <a:pt x="3668" y="446"/>
                </a:lnTo>
                <a:lnTo>
                  <a:pt x="3676" y="478"/>
                </a:lnTo>
                <a:lnTo>
                  <a:pt x="3678" y="510"/>
                </a:lnTo>
                <a:lnTo>
                  <a:pt x="3678" y="527"/>
                </a:lnTo>
                <a:lnTo>
                  <a:pt x="3676" y="557"/>
                </a:lnTo>
                <a:lnTo>
                  <a:pt x="3668" y="585"/>
                </a:lnTo>
                <a:lnTo>
                  <a:pt x="3656" y="610"/>
                </a:lnTo>
                <a:lnTo>
                  <a:pt x="3639" y="634"/>
                </a:lnTo>
                <a:lnTo>
                  <a:pt x="3618" y="654"/>
                </a:lnTo>
                <a:lnTo>
                  <a:pt x="3591" y="674"/>
                </a:lnTo>
                <a:lnTo>
                  <a:pt x="3559" y="691"/>
                </a:lnTo>
                <a:lnTo>
                  <a:pt x="3560" y="726"/>
                </a:lnTo>
                <a:lnTo>
                  <a:pt x="3560" y="760"/>
                </a:lnTo>
                <a:lnTo>
                  <a:pt x="3558" y="828"/>
                </a:lnTo>
                <a:lnTo>
                  <a:pt x="3550" y="892"/>
                </a:lnTo>
                <a:lnTo>
                  <a:pt x="3538" y="952"/>
                </a:lnTo>
                <a:lnTo>
                  <a:pt x="3520" y="1009"/>
                </a:lnTo>
                <a:lnTo>
                  <a:pt x="3497" y="1061"/>
                </a:lnTo>
                <a:lnTo>
                  <a:pt x="3469" y="1111"/>
                </a:lnTo>
                <a:lnTo>
                  <a:pt x="3435" y="1156"/>
                </a:lnTo>
                <a:lnTo>
                  <a:pt x="3397" y="1198"/>
                </a:lnTo>
                <a:lnTo>
                  <a:pt x="3353" y="1236"/>
                </a:lnTo>
                <a:lnTo>
                  <a:pt x="3314" y="1263"/>
                </a:lnTo>
                <a:lnTo>
                  <a:pt x="3269" y="1287"/>
                </a:lnTo>
                <a:lnTo>
                  <a:pt x="3221" y="1307"/>
                </a:lnTo>
                <a:lnTo>
                  <a:pt x="3168" y="1323"/>
                </a:lnTo>
                <a:lnTo>
                  <a:pt x="3118" y="1335"/>
                </a:lnTo>
                <a:lnTo>
                  <a:pt x="3071" y="1341"/>
                </a:lnTo>
                <a:lnTo>
                  <a:pt x="3026" y="1344"/>
                </a:lnTo>
                <a:lnTo>
                  <a:pt x="2967" y="1340"/>
                </a:lnTo>
                <a:lnTo>
                  <a:pt x="2908" y="1330"/>
                </a:lnTo>
                <a:lnTo>
                  <a:pt x="2848" y="1313"/>
                </a:lnTo>
                <a:lnTo>
                  <a:pt x="2790" y="1289"/>
                </a:lnTo>
                <a:lnTo>
                  <a:pt x="2732" y="1257"/>
                </a:lnTo>
                <a:lnTo>
                  <a:pt x="2697" y="1287"/>
                </a:lnTo>
                <a:lnTo>
                  <a:pt x="2660" y="1312"/>
                </a:lnTo>
                <a:lnTo>
                  <a:pt x="2619" y="1332"/>
                </a:lnTo>
                <a:lnTo>
                  <a:pt x="2574" y="1347"/>
                </a:lnTo>
                <a:lnTo>
                  <a:pt x="2527" y="1358"/>
                </a:lnTo>
                <a:lnTo>
                  <a:pt x="2476" y="1365"/>
                </a:lnTo>
                <a:lnTo>
                  <a:pt x="2421" y="1368"/>
                </a:lnTo>
                <a:lnTo>
                  <a:pt x="2392" y="1365"/>
                </a:lnTo>
                <a:lnTo>
                  <a:pt x="2381" y="1397"/>
                </a:lnTo>
                <a:lnTo>
                  <a:pt x="2365" y="1429"/>
                </a:lnTo>
                <a:lnTo>
                  <a:pt x="2344" y="1461"/>
                </a:lnTo>
                <a:lnTo>
                  <a:pt x="2317" y="1494"/>
                </a:lnTo>
                <a:lnTo>
                  <a:pt x="2292" y="1519"/>
                </a:lnTo>
                <a:lnTo>
                  <a:pt x="2262" y="1539"/>
                </a:lnTo>
                <a:lnTo>
                  <a:pt x="2229" y="1555"/>
                </a:lnTo>
                <a:lnTo>
                  <a:pt x="2193" y="1566"/>
                </a:lnTo>
                <a:lnTo>
                  <a:pt x="2154" y="1573"/>
                </a:lnTo>
                <a:lnTo>
                  <a:pt x="2110" y="1575"/>
                </a:lnTo>
                <a:lnTo>
                  <a:pt x="2092" y="1578"/>
                </a:lnTo>
                <a:lnTo>
                  <a:pt x="2059" y="1575"/>
                </a:lnTo>
                <a:lnTo>
                  <a:pt x="2027" y="1566"/>
                </a:lnTo>
                <a:lnTo>
                  <a:pt x="1997" y="1553"/>
                </a:lnTo>
                <a:lnTo>
                  <a:pt x="1968" y="1532"/>
                </a:lnTo>
                <a:lnTo>
                  <a:pt x="1941" y="1506"/>
                </a:lnTo>
                <a:lnTo>
                  <a:pt x="1915" y="1475"/>
                </a:lnTo>
                <a:lnTo>
                  <a:pt x="1891" y="1438"/>
                </a:lnTo>
                <a:lnTo>
                  <a:pt x="1889" y="1438"/>
                </a:lnTo>
                <a:lnTo>
                  <a:pt x="1879" y="1457"/>
                </a:lnTo>
                <a:lnTo>
                  <a:pt x="1866" y="1480"/>
                </a:lnTo>
                <a:lnTo>
                  <a:pt x="1848" y="1504"/>
                </a:lnTo>
                <a:lnTo>
                  <a:pt x="1827" y="1530"/>
                </a:lnTo>
                <a:lnTo>
                  <a:pt x="1802" y="1558"/>
                </a:lnTo>
                <a:lnTo>
                  <a:pt x="1773" y="1585"/>
                </a:lnTo>
                <a:lnTo>
                  <a:pt x="1740" y="1607"/>
                </a:lnTo>
                <a:lnTo>
                  <a:pt x="1706" y="1624"/>
                </a:lnTo>
                <a:lnTo>
                  <a:pt x="1667" y="1637"/>
                </a:lnTo>
                <a:lnTo>
                  <a:pt x="1625" y="1644"/>
                </a:lnTo>
                <a:lnTo>
                  <a:pt x="1580" y="1647"/>
                </a:lnTo>
                <a:lnTo>
                  <a:pt x="1559" y="1647"/>
                </a:lnTo>
                <a:lnTo>
                  <a:pt x="1522" y="1644"/>
                </a:lnTo>
                <a:lnTo>
                  <a:pt x="1485" y="1632"/>
                </a:lnTo>
                <a:lnTo>
                  <a:pt x="1450" y="1615"/>
                </a:lnTo>
                <a:lnTo>
                  <a:pt x="1417" y="1591"/>
                </a:lnTo>
                <a:lnTo>
                  <a:pt x="1383" y="1561"/>
                </a:lnTo>
                <a:lnTo>
                  <a:pt x="1352" y="1522"/>
                </a:lnTo>
                <a:lnTo>
                  <a:pt x="1335" y="1493"/>
                </a:lnTo>
                <a:lnTo>
                  <a:pt x="1320" y="1464"/>
                </a:lnTo>
                <a:lnTo>
                  <a:pt x="1309" y="1437"/>
                </a:lnTo>
                <a:lnTo>
                  <a:pt x="1307" y="1438"/>
                </a:lnTo>
                <a:lnTo>
                  <a:pt x="1305" y="1438"/>
                </a:lnTo>
                <a:lnTo>
                  <a:pt x="1248" y="1435"/>
                </a:lnTo>
                <a:lnTo>
                  <a:pt x="1194" y="1427"/>
                </a:lnTo>
                <a:lnTo>
                  <a:pt x="1144" y="1413"/>
                </a:lnTo>
                <a:lnTo>
                  <a:pt x="1095" y="1393"/>
                </a:lnTo>
                <a:lnTo>
                  <a:pt x="1052" y="1368"/>
                </a:lnTo>
                <a:lnTo>
                  <a:pt x="1010" y="1337"/>
                </a:lnTo>
                <a:lnTo>
                  <a:pt x="972" y="1299"/>
                </a:lnTo>
                <a:lnTo>
                  <a:pt x="937" y="1257"/>
                </a:lnTo>
                <a:lnTo>
                  <a:pt x="883" y="1291"/>
                </a:lnTo>
                <a:lnTo>
                  <a:pt x="827" y="1318"/>
                </a:lnTo>
                <a:lnTo>
                  <a:pt x="772" y="1337"/>
                </a:lnTo>
                <a:lnTo>
                  <a:pt x="716" y="1348"/>
                </a:lnTo>
                <a:lnTo>
                  <a:pt x="660" y="1352"/>
                </a:lnTo>
                <a:lnTo>
                  <a:pt x="600" y="1351"/>
                </a:lnTo>
                <a:lnTo>
                  <a:pt x="545" y="1346"/>
                </a:lnTo>
                <a:lnTo>
                  <a:pt x="494" y="1338"/>
                </a:lnTo>
                <a:lnTo>
                  <a:pt x="446" y="1327"/>
                </a:lnTo>
                <a:lnTo>
                  <a:pt x="403" y="1312"/>
                </a:lnTo>
                <a:lnTo>
                  <a:pt x="363" y="1294"/>
                </a:lnTo>
                <a:lnTo>
                  <a:pt x="328" y="1273"/>
                </a:lnTo>
                <a:lnTo>
                  <a:pt x="296" y="1249"/>
                </a:lnTo>
                <a:lnTo>
                  <a:pt x="270" y="1230"/>
                </a:lnTo>
                <a:lnTo>
                  <a:pt x="242" y="1203"/>
                </a:lnTo>
                <a:lnTo>
                  <a:pt x="213" y="1170"/>
                </a:lnTo>
                <a:lnTo>
                  <a:pt x="181" y="1129"/>
                </a:lnTo>
                <a:lnTo>
                  <a:pt x="156" y="1081"/>
                </a:lnTo>
                <a:lnTo>
                  <a:pt x="132" y="1030"/>
                </a:lnTo>
                <a:lnTo>
                  <a:pt x="113" y="978"/>
                </a:lnTo>
                <a:lnTo>
                  <a:pt x="102" y="935"/>
                </a:lnTo>
                <a:lnTo>
                  <a:pt x="92" y="886"/>
                </a:lnTo>
                <a:lnTo>
                  <a:pt x="83" y="831"/>
                </a:lnTo>
                <a:lnTo>
                  <a:pt x="75" y="771"/>
                </a:lnTo>
                <a:lnTo>
                  <a:pt x="48" y="727"/>
                </a:lnTo>
                <a:lnTo>
                  <a:pt x="27" y="683"/>
                </a:lnTo>
                <a:lnTo>
                  <a:pt x="12" y="637"/>
                </a:lnTo>
                <a:lnTo>
                  <a:pt x="3" y="591"/>
                </a:lnTo>
                <a:lnTo>
                  <a:pt x="0" y="544"/>
                </a:lnTo>
                <a:lnTo>
                  <a:pt x="0" y="510"/>
                </a:lnTo>
                <a:lnTo>
                  <a:pt x="2" y="477"/>
                </a:lnTo>
                <a:lnTo>
                  <a:pt x="10" y="445"/>
                </a:lnTo>
                <a:lnTo>
                  <a:pt x="22" y="415"/>
                </a:lnTo>
                <a:lnTo>
                  <a:pt x="39" y="387"/>
                </a:lnTo>
                <a:lnTo>
                  <a:pt x="62" y="360"/>
                </a:lnTo>
                <a:lnTo>
                  <a:pt x="90" y="336"/>
                </a:lnTo>
                <a:lnTo>
                  <a:pt x="121" y="312"/>
                </a:lnTo>
                <a:lnTo>
                  <a:pt x="161" y="296"/>
                </a:lnTo>
                <a:lnTo>
                  <a:pt x="204" y="286"/>
                </a:lnTo>
                <a:lnTo>
                  <a:pt x="249" y="283"/>
                </a:lnTo>
                <a:lnTo>
                  <a:pt x="286" y="285"/>
                </a:lnTo>
                <a:lnTo>
                  <a:pt x="326" y="291"/>
                </a:lnTo>
                <a:lnTo>
                  <a:pt x="368" y="301"/>
                </a:lnTo>
                <a:lnTo>
                  <a:pt x="430" y="284"/>
                </a:lnTo>
                <a:lnTo>
                  <a:pt x="491" y="271"/>
                </a:lnTo>
                <a:lnTo>
                  <a:pt x="549" y="263"/>
                </a:lnTo>
                <a:lnTo>
                  <a:pt x="605" y="261"/>
                </a:lnTo>
                <a:lnTo>
                  <a:pt x="614" y="261"/>
                </a:lnTo>
                <a:lnTo>
                  <a:pt x="653" y="263"/>
                </a:lnTo>
                <a:lnTo>
                  <a:pt x="689" y="269"/>
                </a:lnTo>
                <a:lnTo>
                  <a:pt x="721" y="279"/>
                </a:lnTo>
                <a:lnTo>
                  <a:pt x="719" y="263"/>
                </a:lnTo>
                <a:lnTo>
                  <a:pt x="718" y="245"/>
                </a:lnTo>
                <a:lnTo>
                  <a:pt x="718" y="223"/>
                </a:lnTo>
                <a:lnTo>
                  <a:pt x="719" y="186"/>
                </a:lnTo>
                <a:lnTo>
                  <a:pt x="726" y="152"/>
                </a:lnTo>
                <a:lnTo>
                  <a:pt x="735" y="121"/>
                </a:lnTo>
                <a:lnTo>
                  <a:pt x="748" y="94"/>
                </a:lnTo>
                <a:lnTo>
                  <a:pt x="766" y="70"/>
                </a:lnTo>
                <a:lnTo>
                  <a:pt x="787" y="49"/>
                </a:lnTo>
                <a:lnTo>
                  <a:pt x="812" y="32"/>
                </a:lnTo>
                <a:lnTo>
                  <a:pt x="841" y="17"/>
                </a:lnTo>
                <a:lnTo>
                  <a:pt x="861" y="10"/>
                </a:lnTo>
                <a:lnTo>
                  <a:pt x="885" y="6"/>
                </a:lnTo>
                <a:lnTo>
                  <a:pt x="915" y="2"/>
                </a:lnTo>
                <a:lnTo>
                  <a:pt x="949" y="0"/>
                </a:lnTo>
                <a:lnTo>
                  <a:pt x="988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14"/>
          <p:cNvSpPr>
            <a:spLocks noEditPoints="1"/>
          </p:cNvSpPr>
          <p:nvPr/>
        </p:nvSpPr>
        <p:spPr bwMode="auto">
          <a:xfrm>
            <a:off x="6005478" y="2730479"/>
            <a:ext cx="423005" cy="292091"/>
          </a:xfrm>
          <a:custGeom>
            <a:avLst/>
            <a:gdLst>
              <a:gd name="T0" fmla="*/ 895 w 1201"/>
              <a:gd name="T1" fmla="*/ 248 h 829"/>
              <a:gd name="T2" fmla="*/ 910 w 1201"/>
              <a:gd name="T3" fmla="*/ 285 h 829"/>
              <a:gd name="T4" fmla="*/ 948 w 1201"/>
              <a:gd name="T5" fmla="*/ 270 h 829"/>
              <a:gd name="T6" fmla="*/ 933 w 1201"/>
              <a:gd name="T7" fmla="*/ 232 h 829"/>
              <a:gd name="T8" fmla="*/ 838 w 1201"/>
              <a:gd name="T9" fmla="*/ 11 h 829"/>
              <a:gd name="T10" fmla="*/ 834 w 1201"/>
              <a:gd name="T11" fmla="*/ 28 h 829"/>
              <a:gd name="T12" fmla="*/ 890 w 1201"/>
              <a:gd name="T13" fmla="*/ 20 h 829"/>
              <a:gd name="T14" fmla="*/ 892 w 1201"/>
              <a:gd name="T15" fmla="*/ 42 h 829"/>
              <a:gd name="T16" fmla="*/ 818 w 1201"/>
              <a:gd name="T17" fmla="*/ 71 h 829"/>
              <a:gd name="T18" fmla="*/ 849 w 1201"/>
              <a:gd name="T19" fmla="*/ 81 h 829"/>
              <a:gd name="T20" fmla="*/ 981 w 1201"/>
              <a:gd name="T21" fmla="*/ 159 h 829"/>
              <a:gd name="T22" fmla="*/ 1049 w 1201"/>
              <a:gd name="T23" fmla="*/ 279 h 829"/>
              <a:gd name="T24" fmla="*/ 1078 w 1201"/>
              <a:gd name="T25" fmla="*/ 311 h 829"/>
              <a:gd name="T26" fmla="*/ 1164 w 1201"/>
              <a:gd name="T27" fmla="*/ 302 h 829"/>
              <a:gd name="T28" fmla="*/ 1171 w 1201"/>
              <a:gd name="T29" fmla="*/ 327 h 829"/>
              <a:gd name="T30" fmla="*/ 1086 w 1201"/>
              <a:gd name="T31" fmla="*/ 366 h 829"/>
              <a:gd name="T32" fmla="*/ 1102 w 1201"/>
              <a:gd name="T33" fmla="*/ 378 h 829"/>
              <a:gd name="T34" fmla="*/ 1200 w 1201"/>
              <a:gd name="T35" fmla="*/ 382 h 829"/>
              <a:gd name="T36" fmla="*/ 1154 w 1201"/>
              <a:gd name="T37" fmla="*/ 418 h 829"/>
              <a:gd name="T38" fmla="*/ 1058 w 1201"/>
              <a:gd name="T39" fmla="*/ 438 h 829"/>
              <a:gd name="T40" fmla="*/ 988 w 1201"/>
              <a:gd name="T41" fmla="*/ 588 h 829"/>
              <a:gd name="T42" fmla="*/ 889 w 1201"/>
              <a:gd name="T43" fmla="*/ 691 h 829"/>
              <a:gd name="T44" fmla="*/ 724 w 1201"/>
              <a:gd name="T45" fmla="*/ 783 h 829"/>
              <a:gd name="T46" fmla="*/ 493 w 1201"/>
              <a:gd name="T47" fmla="*/ 829 h 829"/>
              <a:gd name="T48" fmla="*/ 299 w 1201"/>
              <a:gd name="T49" fmla="*/ 804 h 829"/>
              <a:gd name="T50" fmla="*/ 125 w 1201"/>
              <a:gd name="T51" fmla="*/ 718 h 829"/>
              <a:gd name="T52" fmla="*/ 40 w 1201"/>
              <a:gd name="T53" fmla="*/ 641 h 829"/>
              <a:gd name="T54" fmla="*/ 1 w 1201"/>
              <a:gd name="T55" fmla="*/ 593 h 829"/>
              <a:gd name="T56" fmla="*/ 102 w 1201"/>
              <a:gd name="T57" fmla="*/ 653 h 829"/>
              <a:gd name="T58" fmla="*/ 258 w 1201"/>
              <a:gd name="T59" fmla="*/ 671 h 829"/>
              <a:gd name="T60" fmla="*/ 400 w 1201"/>
              <a:gd name="T61" fmla="*/ 615 h 829"/>
              <a:gd name="T62" fmla="*/ 442 w 1201"/>
              <a:gd name="T63" fmla="*/ 580 h 829"/>
              <a:gd name="T64" fmla="*/ 424 w 1201"/>
              <a:gd name="T65" fmla="*/ 580 h 829"/>
              <a:gd name="T66" fmla="*/ 365 w 1201"/>
              <a:gd name="T67" fmla="*/ 550 h 829"/>
              <a:gd name="T68" fmla="*/ 368 w 1201"/>
              <a:gd name="T69" fmla="*/ 501 h 829"/>
              <a:gd name="T70" fmla="*/ 384 w 1201"/>
              <a:gd name="T71" fmla="*/ 477 h 829"/>
              <a:gd name="T72" fmla="*/ 290 w 1201"/>
              <a:gd name="T73" fmla="*/ 443 h 829"/>
              <a:gd name="T74" fmla="*/ 298 w 1201"/>
              <a:gd name="T75" fmla="*/ 376 h 829"/>
              <a:gd name="T76" fmla="*/ 302 w 1201"/>
              <a:gd name="T77" fmla="*/ 359 h 829"/>
              <a:gd name="T78" fmla="*/ 219 w 1201"/>
              <a:gd name="T79" fmla="*/ 288 h 829"/>
              <a:gd name="T80" fmla="*/ 277 w 1201"/>
              <a:gd name="T81" fmla="*/ 241 h 829"/>
              <a:gd name="T82" fmla="*/ 229 w 1201"/>
              <a:gd name="T83" fmla="*/ 205 h 829"/>
              <a:gd name="T84" fmla="*/ 180 w 1201"/>
              <a:gd name="T85" fmla="*/ 123 h 829"/>
              <a:gd name="T86" fmla="*/ 231 w 1201"/>
              <a:gd name="T87" fmla="*/ 109 h 829"/>
              <a:gd name="T88" fmla="*/ 383 w 1201"/>
              <a:gd name="T89" fmla="*/ 173 h 829"/>
              <a:gd name="T90" fmla="*/ 498 w 1201"/>
              <a:gd name="T91" fmla="*/ 232 h 829"/>
              <a:gd name="T92" fmla="*/ 578 w 1201"/>
              <a:gd name="T93" fmla="*/ 298 h 829"/>
              <a:gd name="T94" fmla="*/ 664 w 1201"/>
              <a:gd name="T95" fmla="*/ 115 h 829"/>
              <a:gd name="T96" fmla="*/ 735 w 1201"/>
              <a:gd name="T97" fmla="*/ 31 h 829"/>
              <a:gd name="T98" fmla="*/ 763 w 1201"/>
              <a:gd name="T99" fmla="*/ 23 h 829"/>
              <a:gd name="T100" fmla="*/ 782 w 1201"/>
              <a:gd name="T101" fmla="*/ 20 h 8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01" h="829">
                <a:moveTo>
                  <a:pt x="921" y="230"/>
                </a:moveTo>
                <a:lnTo>
                  <a:pt x="910" y="232"/>
                </a:lnTo>
                <a:lnTo>
                  <a:pt x="901" y="239"/>
                </a:lnTo>
                <a:lnTo>
                  <a:pt x="895" y="248"/>
                </a:lnTo>
                <a:lnTo>
                  <a:pt x="893" y="259"/>
                </a:lnTo>
                <a:lnTo>
                  <a:pt x="895" y="270"/>
                </a:lnTo>
                <a:lnTo>
                  <a:pt x="901" y="279"/>
                </a:lnTo>
                <a:lnTo>
                  <a:pt x="910" y="285"/>
                </a:lnTo>
                <a:lnTo>
                  <a:pt x="921" y="287"/>
                </a:lnTo>
                <a:lnTo>
                  <a:pt x="933" y="285"/>
                </a:lnTo>
                <a:lnTo>
                  <a:pt x="942" y="279"/>
                </a:lnTo>
                <a:lnTo>
                  <a:pt x="948" y="270"/>
                </a:lnTo>
                <a:lnTo>
                  <a:pt x="950" y="259"/>
                </a:lnTo>
                <a:lnTo>
                  <a:pt x="948" y="248"/>
                </a:lnTo>
                <a:lnTo>
                  <a:pt x="942" y="239"/>
                </a:lnTo>
                <a:lnTo>
                  <a:pt x="933" y="232"/>
                </a:lnTo>
                <a:lnTo>
                  <a:pt x="921" y="230"/>
                </a:lnTo>
                <a:close/>
                <a:moveTo>
                  <a:pt x="842" y="0"/>
                </a:moveTo>
                <a:lnTo>
                  <a:pt x="842" y="2"/>
                </a:lnTo>
                <a:lnTo>
                  <a:pt x="838" y="11"/>
                </a:lnTo>
                <a:lnTo>
                  <a:pt x="828" y="23"/>
                </a:lnTo>
                <a:lnTo>
                  <a:pt x="811" y="35"/>
                </a:lnTo>
                <a:lnTo>
                  <a:pt x="812" y="35"/>
                </a:lnTo>
                <a:lnTo>
                  <a:pt x="834" y="28"/>
                </a:lnTo>
                <a:lnTo>
                  <a:pt x="852" y="22"/>
                </a:lnTo>
                <a:lnTo>
                  <a:pt x="867" y="19"/>
                </a:lnTo>
                <a:lnTo>
                  <a:pt x="881" y="18"/>
                </a:lnTo>
                <a:lnTo>
                  <a:pt x="890" y="20"/>
                </a:lnTo>
                <a:lnTo>
                  <a:pt x="895" y="24"/>
                </a:lnTo>
                <a:lnTo>
                  <a:pt x="897" y="30"/>
                </a:lnTo>
                <a:lnTo>
                  <a:pt x="897" y="35"/>
                </a:lnTo>
                <a:lnTo>
                  <a:pt x="892" y="42"/>
                </a:lnTo>
                <a:lnTo>
                  <a:pt x="881" y="49"/>
                </a:lnTo>
                <a:lnTo>
                  <a:pt x="865" y="56"/>
                </a:lnTo>
                <a:lnTo>
                  <a:pt x="840" y="63"/>
                </a:lnTo>
                <a:lnTo>
                  <a:pt x="818" y="71"/>
                </a:lnTo>
                <a:lnTo>
                  <a:pt x="800" y="76"/>
                </a:lnTo>
                <a:lnTo>
                  <a:pt x="800" y="78"/>
                </a:lnTo>
                <a:lnTo>
                  <a:pt x="813" y="78"/>
                </a:lnTo>
                <a:lnTo>
                  <a:pt x="849" y="81"/>
                </a:lnTo>
                <a:lnTo>
                  <a:pt x="885" y="91"/>
                </a:lnTo>
                <a:lnTo>
                  <a:pt x="918" y="107"/>
                </a:lnTo>
                <a:lnTo>
                  <a:pt x="950" y="130"/>
                </a:lnTo>
                <a:lnTo>
                  <a:pt x="981" y="159"/>
                </a:lnTo>
                <a:lnTo>
                  <a:pt x="1011" y="195"/>
                </a:lnTo>
                <a:lnTo>
                  <a:pt x="1027" y="226"/>
                </a:lnTo>
                <a:lnTo>
                  <a:pt x="1040" y="254"/>
                </a:lnTo>
                <a:lnTo>
                  <a:pt x="1049" y="279"/>
                </a:lnTo>
                <a:lnTo>
                  <a:pt x="1053" y="302"/>
                </a:lnTo>
                <a:lnTo>
                  <a:pt x="1058" y="306"/>
                </a:lnTo>
                <a:lnTo>
                  <a:pt x="1066" y="309"/>
                </a:lnTo>
                <a:lnTo>
                  <a:pt x="1078" y="311"/>
                </a:lnTo>
                <a:lnTo>
                  <a:pt x="1094" y="312"/>
                </a:lnTo>
                <a:lnTo>
                  <a:pt x="1099" y="312"/>
                </a:lnTo>
                <a:lnTo>
                  <a:pt x="1131" y="309"/>
                </a:lnTo>
                <a:lnTo>
                  <a:pt x="1164" y="302"/>
                </a:lnTo>
                <a:lnTo>
                  <a:pt x="1195" y="289"/>
                </a:lnTo>
                <a:lnTo>
                  <a:pt x="1195" y="291"/>
                </a:lnTo>
                <a:lnTo>
                  <a:pt x="1185" y="311"/>
                </a:lnTo>
                <a:lnTo>
                  <a:pt x="1171" y="327"/>
                </a:lnTo>
                <a:lnTo>
                  <a:pt x="1151" y="341"/>
                </a:lnTo>
                <a:lnTo>
                  <a:pt x="1129" y="354"/>
                </a:lnTo>
                <a:lnTo>
                  <a:pt x="1107" y="362"/>
                </a:lnTo>
                <a:lnTo>
                  <a:pt x="1086" y="366"/>
                </a:lnTo>
                <a:lnTo>
                  <a:pt x="1070" y="368"/>
                </a:lnTo>
                <a:lnTo>
                  <a:pt x="1073" y="371"/>
                </a:lnTo>
                <a:lnTo>
                  <a:pt x="1083" y="374"/>
                </a:lnTo>
                <a:lnTo>
                  <a:pt x="1102" y="378"/>
                </a:lnTo>
                <a:lnTo>
                  <a:pt x="1126" y="382"/>
                </a:lnTo>
                <a:lnTo>
                  <a:pt x="1163" y="384"/>
                </a:lnTo>
                <a:lnTo>
                  <a:pt x="1172" y="384"/>
                </a:lnTo>
                <a:lnTo>
                  <a:pt x="1200" y="382"/>
                </a:lnTo>
                <a:lnTo>
                  <a:pt x="1201" y="383"/>
                </a:lnTo>
                <a:lnTo>
                  <a:pt x="1201" y="384"/>
                </a:lnTo>
                <a:lnTo>
                  <a:pt x="1179" y="404"/>
                </a:lnTo>
                <a:lnTo>
                  <a:pt x="1154" y="418"/>
                </a:lnTo>
                <a:lnTo>
                  <a:pt x="1125" y="428"/>
                </a:lnTo>
                <a:lnTo>
                  <a:pt x="1092" y="435"/>
                </a:lnTo>
                <a:lnTo>
                  <a:pt x="1058" y="437"/>
                </a:lnTo>
                <a:lnTo>
                  <a:pt x="1058" y="438"/>
                </a:lnTo>
                <a:lnTo>
                  <a:pt x="1046" y="478"/>
                </a:lnTo>
                <a:lnTo>
                  <a:pt x="1030" y="516"/>
                </a:lnTo>
                <a:lnTo>
                  <a:pt x="1011" y="552"/>
                </a:lnTo>
                <a:lnTo>
                  <a:pt x="988" y="588"/>
                </a:lnTo>
                <a:lnTo>
                  <a:pt x="959" y="622"/>
                </a:lnTo>
                <a:lnTo>
                  <a:pt x="934" y="651"/>
                </a:lnTo>
                <a:lnTo>
                  <a:pt x="910" y="673"/>
                </a:lnTo>
                <a:lnTo>
                  <a:pt x="889" y="691"/>
                </a:lnTo>
                <a:lnTo>
                  <a:pt x="855" y="715"/>
                </a:lnTo>
                <a:lnTo>
                  <a:pt x="820" y="739"/>
                </a:lnTo>
                <a:lnTo>
                  <a:pt x="783" y="758"/>
                </a:lnTo>
                <a:lnTo>
                  <a:pt x="724" y="783"/>
                </a:lnTo>
                <a:lnTo>
                  <a:pt x="666" y="804"/>
                </a:lnTo>
                <a:lnTo>
                  <a:pt x="608" y="818"/>
                </a:lnTo>
                <a:lnTo>
                  <a:pt x="551" y="826"/>
                </a:lnTo>
                <a:lnTo>
                  <a:pt x="493" y="829"/>
                </a:lnTo>
                <a:lnTo>
                  <a:pt x="465" y="829"/>
                </a:lnTo>
                <a:lnTo>
                  <a:pt x="409" y="826"/>
                </a:lnTo>
                <a:lnTo>
                  <a:pt x="354" y="818"/>
                </a:lnTo>
                <a:lnTo>
                  <a:pt x="299" y="804"/>
                </a:lnTo>
                <a:lnTo>
                  <a:pt x="245" y="784"/>
                </a:lnTo>
                <a:lnTo>
                  <a:pt x="192" y="759"/>
                </a:lnTo>
                <a:lnTo>
                  <a:pt x="139" y="728"/>
                </a:lnTo>
                <a:lnTo>
                  <a:pt x="125" y="718"/>
                </a:lnTo>
                <a:lnTo>
                  <a:pt x="108" y="705"/>
                </a:lnTo>
                <a:lnTo>
                  <a:pt x="87" y="688"/>
                </a:lnTo>
                <a:lnTo>
                  <a:pt x="65" y="666"/>
                </a:lnTo>
                <a:lnTo>
                  <a:pt x="40" y="641"/>
                </a:lnTo>
                <a:lnTo>
                  <a:pt x="25" y="624"/>
                </a:lnTo>
                <a:lnTo>
                  <a:pt x="14" y="610"/>
                </a:lnTo>
                <a:lnTo>
                  <a:pt x="6" y="600"/>
                </a:lnTo>
                <a:lnTo>
                  <a:pt x="1" y="593"/>
                </a:lnTo>
                <a:lnTo>
                  <a:pt x="0" y="590"/>
                </a:lnTo>
                <a:lnTo>
                  <a:pt x="31" y="615"/>
                </a:lnTo>
                <a:lnTo>
                  <a:pt x="66" y="637"/>
                </a:lnTo>
                <a:lnTo>
                  <a:pt x="102" y="653"/>
                </a:lnTo>
                <a:lnTo>
                  <a:pt x="139" y="665"/>
                </a:lnTo>
                <a:lnTo>
                  <a:pt x="178" y="671"/>
                </a:lnTo>
                <a:lnTo>
                  <a:pt x="219" y="674"/>
                </a:lnTo>
                <a:lnTo>
                  <a:pt x="258" y="671"/>
                </a:lnTo>
                <a:lnTo>
                  <a:pt x="295" y="665"/>
                </a:lnTo>
                <a:lnTo>
                  <a:pt x="332" y="653"/>
                </a:lnTo>
                <a:lnTo>
                  <a:pt x="366" y="637"/>
                </a:lnTo>
                <a:lnTo>
                  <a:pt x="400" y="615"/>
                </a:lnTo>
                <a:lnTo>
                  <a:pt x="433" y="589"/>
                </a:lnTo>
                <a:lnTo>
                  <a:pt x="436" y="585"/>
                </a:lnTo>
                <a:lnTo>
                  <a:pt x="439" y="582"/>
                </a:lnTo>
                <a:lnTo>
                  <a:pt x="442" y="580"/>
                </a:lnTo>
                <a:lnTo>
                  <a:pt x="444" y="580"/>
                </a:lnTo>
                <a:lnTo>
                  <a:pt x="444" y="579"/>
                </a:lnTo>
                <a:lnTo>
                  <a:pt x="436" y="580"/>
                </a:lnTo>
                <a:lnTo>
                  <a:pt x="424" y="580"/>
                </a:lnTo>
                <a:lnTo>
                  <a:pt x="408" y="578"/>
                </a:lnTo>
                <a:lnTo>
                  <a:pt x="392" y="572"/>
                </a:lnTo>
                <a:lnTo>
                  <a:pt x="379" y="563"/>
                </a:lnTo>
                <a:lnTo>
                  <a:pt x="365" y="550"/>
                </a:lnTo>
                <a:lnTo>
                  <a:pt x="360" y="539"/>
                </a:lnTo>
                <a:lnTo>
                  <a:pt x="358" y="528"/>
                </a:lnTo>
                <a:lnTo>
                  <a:pt x="360" y="513"/>
                </a:lnTo>
                <a:lnTo>
                  <a:pt x="368" y="501"/>
                </a:lnTo>
                <a:lnTo>
                  <a:pt x="382" y="489"/>
                </a:lnTo>
                <a:lnTo>
                  <a:pt x="401" y="478"/>
                </a:lnTo>
                <a:lnTo>
                  <a:pt x="401" y="477"/>
                </a:lnTo>
                <a:lnTo>
                  <a:pt x="384" y="477"/>
                </a:lnTo>
                <a:lnTo>
                  <a:pt x="356" y="475"/>
                </a:lnTo>
                <a:lnTo>
                  <a:pt x="332" y="469"/>
                </a:lnTo>
                <a:lnTo>
                  <a:pt x="310" y="458"/>
                </a:lnTo>
                <a:lnTo>
                  <a:pt x="290" y="443"/>
                </a:lnTo>
                <a:lnTo>
                  <a:pt x="273" y="425"/>
                </a:lnTo>
                <a:lnTo>
                  <a:pt x="259" y="402"/>
                </a:lnTo>
                <a:lnTo>
                  <a:pt x="278" y="386"/>
                </a:lnTo>
                <a:lnTo>
                  <a:pt x="298" y="376"/>
                </a:lnTo>
                <a:lnTo>
                  <a:pt x="319" y="372"/>
                </a:lnTo>
                <a:lnTo>
                  <a:pt x="336" y="370"/>
                </a:lnTo>
                <a:lnTo>
                  <a:pt x="336" y="369"/>
                </a:lnTo>
                <a:lnTo>
                  <a:pt x="302" y="359"/>
                </a:lnTo>
                <a:lnTo>
                  <a:pt x="274" y="345"/>
                </a:lnTo>
                <a:lnTo>
                  <a:pt x="250" y="329"/>
                </a:lnTo>
                <a:lnTo>
                  <a:pt x="232" y="311"/>
                </a:lnTo>
                <a:lnTo>
                  <a:pt x="219" y="288"/>
                </a:lnTo>
                <a:lnTo>
                  <a:pt x="211" y="268"/>
                </a:lnTo>
                <a:lnTo>
                  <a:pt x="207" y="251"/>
                </a:lnTo>
                <a:lnTo>
                  <a:pt x="243" y="243"/>
                </a:lnTo>
                <a:lnTo>
                  <a:pt x="277" y="241"/>
                </a:lnTo>
                <a:lnTo>
                  <a:pt x="277" y="240"/>
                </a:lnTo>
                <a:lnTo>
                  <a:pt x="264" y="232"/>
                </a:lnTo>
                <a:lnTo>
                  <a:pt x="247" y="221"/>
                </a:lnTo>
                <a:lnTo>
                  <a:pt x="229" y="205"/>
                </a:lnTo>
                <a:lnTo>
                  <a:pt x="209" y="184"/>
                </a:lnTo>
                <a:lnTo>
                  <a:pt x="195" y="163"/>
                </a:lnTo>
                <a:lnTo>
                  <a:pt x="185" y="143"/>
                </a:lnTo>
                <a:lnTo>
                  <a:pt x="180" y="123"/>
                </a:lnTo>
                <a:lnTo>
                  <a:pt x="178" y="105"/>
                </a:lnTo>
                <a:lnTo>
                  <a:pt x="178" y="91"/>
                </a:lnTo>
                <a:lnTo>
                  <a:pt x="203" y="99"/>
                </a:lnTo>
                <a:lnTo>
                  <a:pt x="231" y="109"/>
                </a:lnTo>
                <a:lnTo>
                  <a:pt x="264" y="122"/>
                </a:lnTo>
                <a:lnTo>
                  <a:pt x="301" y="138"/>
                </a:lnTo>
                <a:lnTo>
                  <a:pt x="343" y="155"/>
                </a:lnTo>
                <a:lnTo>
                  <a:pt x="383" y="173"/>
                </a:lnTo>
                <a:lnTo>
                  <a:pt x="418" y="191"/>
                </a:lnTo>
                <a:lnTo>
                  <a:pt x="450" y="206"/>
                </a:lnTo>
                <a:lnTo>
                  <a:pt x="476" y="220"/>
                </a:lnTo>
                <a:lnTo>
                  <a:pt x="498" y="232"/>
                </a:lnTo>
                <a:lnTo>
                  <a:pt x="515" y="244"/>
                </a:lnTo>
                <a:lnTo>
                  <a:pt x="547" y="270"/>
                </a:lnTo>
                <a:lnTo>
                  <a:pt x="577" y="298"/>
                </a:lnTo>
                <a:lnTo>
                  <a:pt x="578" y="298"/>
                </a:lnTo>
                <a:lnTo>
                  <a:pt x="598" y="247"/>
                </a:lnTo>
                <a:lnTo>
                  <a:pt x="619" y="199"/>
                </a:lnTo>
                <a:lnTo>
                  <a:pt x="640" y="155"/>
                </a:lnTo>
                <a:lnTo>
                  <a:pt x="664" y="115"/>
                </a:lnTo>
                <a:lnTo>
                  <a:pt x="676" y="96"/>
                </a:lnTo>
                <a:lnTo>
                  <a:pt x="691" y="77"/>
                </a:lnTo>
                <a:lnTo>
                  <a:pt x="712" y="54"/>
                </a:lnTo>
                <a:lnTo>
                  <a:pt x="735" y="31"/>
                </a:lnTo>
                <a:lnTo>
                  <a:pt x="766" y="8"/>
                </a:lnTo>
                <a:lnTo>
                  <a:pt x="766" y="9"/>
                </a:lnTo>
                <a:lnTo>
                  <a:pt x="766" y="10"/>
                </a:lnTo>
                <a:lnTo>
                  <a:pt x="763" y="23"/>
                </a:lnTo>
                <a:lnTo>
                  <a:pt x="756" y="34"/>
                </a:lnTo>
                <a:lnTo>
                  <a:pt x="756" y="35"/>
                </a:lnTo>
                <a:lnTo>
                  <a:pt x="757" y="35"/>
                </a:lnTo>
                <a:lnTo>
                  <a:pt x="782" y="20"/>
                </a:lnTo>
                <a:lnTo>
                  <a:pt x="804" y="8"/>
                </a:lnTo>
                <a:lnTo>
                  <a:pt x="824" y="2"/>
                </a:lnTo>
                <a:lnTo>
                  <a:pt x="842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Freeform 12"/>
          <p:cNvSpPr>
            <a:spLocks noEditPoints="1"/>
          </p:cNvSpPr>
          <p:nvPr/>
        </p:nvSpPr>
        <p:spPr bwMode="auto">
          <a:xfrm>
            <a:off x="9674237" y="3288575"/>
            <a:ext cx="820056" cy="328024"/>
          </a:xfrm>
          <a:custGeom>
            <a:avLst/>
            <a:gdLst>
              <a:gd name="T0" fmla="*/ 1894 w 2070"/>
              <a:gd name="T1" fmla="*/ 387 h 829"/>
              <a:gd name="T2" fmla="*/ 1827 w 2070"/>
              <a:gd name="T3" fmla="*/ 389 h 829"/>
              <a:gd name="T4" fmla="*/ 1588 w 2070"/>
              <a:gd name="T5" fmla="*/ 342 h 829"/>
              <a:gd name="T6" fmla="*/ 1616 w 2070"/>
              <a:gd name="T7" fmla="*/ 607 h 829"/>
              <a:gd name="T8" fmla="*/ 1566 w 2070"/>
              <a:gd name="T9" fmla="*/ 619 h 829"/>
              <a:gd name="T10" fmla="*/ 386 w 2070"/>
              <a:gd name="T11" fmla="*/ 337 h 829"/>
              <a:gd name="T12" fmla="*/ 358 w 2070"/>
              <a:gd name="T13" fmla="*/ 602 h 829"/>
              <a:gd name="T14" fmla="*/ 407 w 2070"/>
              <a:gd name="T15" fmla="*/ 613 h 829"/>
              <a:gd name="T16" fmla="*/ 410 w 2070"/>
              <a:gd name="T17" fmla="*/ 346 h 829"/>
              <a:gd name="T18" fmla="*/ 1195 w 2070"/>
              <a:gd name="T19" fmla="*/ 637 h 829"/>
              <a:gd name="T20" fmla="*/ 1243 w 2070"/>
              <a:gd name="T21" fmla="*/ 691 h 829"/>
              <a:gd name="T22" fmla="*/ 1332 w 2070"/>
              <a:gd name="T23" fmla="*/ 642 h 829"/>
              <a:gd name="T24" fmla="*/ 1320 w 2070"/>
              <a:gd name="T25" fmla="*/ 601 h 829"/>
              <a:gd name="T26" fmla="*/ 1272 w 2070"/>
              <a:gd name="T27" fmla="*/ 612 h 829"/>
              <a:gd name="T28" fmla="*/ 632 w 2070"/>
              <a:gd name="T29" fmla="*/ 277 h 829"/>
              <a:gd name="T30" fmla="*/ 652 w 2070"/>
              <a:gd name="T31" fmla="*/ 612 h 829"/>
              <a:gd name="T32" fmla="*/ 696 w 2070"/>
              <a:gd name="T33" fmla="*/ 279 h 829"/>
              <a:gd name="T34" fmla="*/ 698 w 2070"/>
              <a:gd name="T35" fmla="*/ 680 h 829"/>
              <a:gd name="T36" fmla="*/ 611 w 2070"/>
              <a:gd name="T37" fmla="*/ 686 h 829"/>
              <a:gd name="T38" fmla="*/ 558 w 2070"/>
              <a:gd name="T39" fmla="*/ 607 h 829"/>
              <a:gd name="T40" fmla="*/ 1791 w 2070"/>
              <a:gd name="T41" fmla="*/ 298 h 829"/>
              <a:gd name="T42" fmla="*/ 1752 w 2070"/>
              <a:gd name="T43" fmla="*/ 602 h 829"/>
              <a:gd name="T44" fmla="*/ 1835 w 2070"/>
              <a:gd name="T45" fmla="*/ 694 h 829"/>
              <a:gd name="T46" fmla="*/ 1952 w 2070"/>
              <a:gd name="T47" fmla="*/ 651 h 829"/>
              <a:gd name="T48" fmla="*/ 1894 w 2070"/>
              <a:gd name="T49" fmla="*/ 542 h 829"/>
              <a:gd name="T50" fmla="*/ 1871 w 2070"/>
              <a:gd name="T51" fmla="*/ 624 h 829"/>
              <a:gd name="T52" fmla="*/ 1828 w 2070"/>
              <a:gd name="T53" fmla="*/ 587 h 829"/>
              <a:gd name="T54" fmla="*/ 1969 w 2070"/>
              <a:gd name="T55" fmla="*/ 371 h 829"/>
              <a:gd name="T56" fmla="*/ 1891 w 2070"/>
              <a:gd name="T57" fmla="*/ 276 h 829"/>
              <a:gd name="T58" fmla="*/ 434 w 2070"/>
              <a:gd name="T59" fmla="*/ 275 h 829"/>
              <a:gd name="T60" fmla="*/ 496 w 2070"/>
              <a:gd name="T61" fmla="*/ 368 h 829"/>
              <a:gd name="T62" fmla="*/ 445 w 2070"/>
              <a:gd name="T63" fmla="*/ 677 h 829"/>
              <a:gd name="T64" fmla="*/ 302 w 2070"/>
              <a:gd name="T65" fmla="*/ 655 h 829"/>
              <a:gd name="T66" fmla="*/ 279 w 2070"/>
              <a:gd name="T67" fmla="*/ 360 h 829"/>
              <a:gd name="T68" fmla="*/ 345 w 2070"/>
              <a:gd name="T69" fmla="*/ 274 h 829"/>
              <a:gd name="T70" fmla="*/ 1555 w 2070"/>
              <a:gd name="T71" fmla="*/ 657 h 829"/>
              <a:gd name="T72" fmla="*/ 1631 w 2070"/>
              <a:gd name="T73" fmla="*/ 689 h 829"/>
              <a:gd name="T74" fmla="*/ 1693 w 2070"/>
              <a:gd name="T75" fmla="*/ 621 h 829"/>
              <a:gd name="T76" fmla="*/ 1670 w 2070"/>
              <a:gd name="T77" fmla="*/ 297 h 829"/>
              <a:gd name="T78" fmla="*/ 1572 w 2070"/>
              <a:gd name="T79" fmla="*/ 299 h 829"/>
              <a:gd name="T80" fmla="*/ 937 w 2070"/>
              <a:gd name="T81" fmla="*/ 219 h 829"/>
              <a:gd name="T82" fmla="*/ 1109 w 2070"/>
              <a:gd name="T83" fmla="*/ 219 h 829"/>
              <a:gd name="T84" fmla="*/ 86 w 2070"/>
              <a:gd name="T85" fmla="*/ 138 h 829"/>
              <a:gd name="T86" fmla="*/ 128 w 2070"/>
              <a:gd name="T87" fmla="*/ 304 h 829"/>
              <a:gd name="T88" fmla="*/ 283 w 2070"/>
              <a:gd name="T89" fmla="*/ 137 h 829"/>
              <a:gd name="T90" fmla="*/ 206 w 2070"/>
              <a:gd name="T91" fmla="*/ 389 h 829"/>
              <a:gd name="T92" fmla="*/ 185 w 2070"/>
              <a:gd name="T93" fmla="*/ 678 h 829"/>
              <a:gd name="T94" fmla="*/ 96 w 2070"/>
              <a:gd name="T95" fmla="*/ 453 h 829"/>
              <a:gd name="T96" fmla="*/ 44 w 2070"/>
              <a:gd name="T97" fmla="*/ 279 h 829"/>
              <a:gd name="T98" fmla="*/ 1513 w 2070"/>
              <a:gd name="T99" fmla="*/ 0 h 829"/>
              <a:gd name="T100" fmla="*/ 1972 w 2070"/>
              <a:gd name="T101" fmla="*/ 30 h 829"/>
              <a:gd name="T102" fmla="*/ 2058 w 2070"/>
              <a:gd name="T103" fmla="*/ 149 h 829"/>
              <a:gd name="T104" fmla="*/ 2070 w 2070"/>
              <a:gd name="T105" fmla="*/ 386 h 829"/>
              <a:gd name="T106" fmla="*/ 2062 w 2070"/>
              <a:gd name="T107" fmla="*/ 655 h 829"/>
              <a:gd name="T108" fmla="*/ 2010 w 2070"/>
              <a:gd name="T109" fmla="*/ 770 h 829"/>
              <a:gd name="T110" fmla="*/ 1875 w 2070"/>
              <a:gd name="T111" fmla="*/ 822 h 829"/>
              <a:gd name="T112" fmla="*/ 1397 w 2070"/>
              <a:gd name="T113" fmla="*/ 829 h 829"/>
              <a:gd name="T114" fmla="*/ 933 w 2070"/>
              <a:gd name="T115" fmla="*/ 795 h 829"/>
              <a:gd name="T116" fmla="*/ 847 w 2070"/>
              <a:gd name="T117" fmla="*/ 653 h 829"/>
              <a:gd name="T118" fmla="*/ 840 w 2070"/>
              <a:gd name="T119" fmla="*/ 310 h 829"/>
              <a:gd name="T120" fmla="*/ 874 w 2070"/>
              <a:gd name="T121" fmla="*/ 91 h 829"/>
              <a:gd name="T122" fmla="*/ 981 w 2070"/>
              <a:gd name="T123" fmla="*/ 12 h 829"/>
              <a:gd name="T124" fmla="*/ 1185 w 2070"/>
              <a:gd name="T125" fmla="*/ 2 h 8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070" h="829">
                <a:moveTo>
                  <a:pt x="1861" y="343"/>
                </a:moveTo>
                <a:lnTo>
                  <a:pt x="1872" y="345"/>
                </a:lnTo>
                <a:lnTo>
                  <a:pt x="1882" y="350"/>
                </a:lnTo>
                <a:lnTo>
                  <a:pt x="1888" y="360"/>
                </a:lnTo>
                <a:lnTo>
                  <a:pt x="1892" y="372"/>
                </a:lnTo>
                <a:lnTo>
                  <a:pt x="1894" y="387"/>
                </a:lnTo>
                <a:lnTo>
                  <a:pt x="1894" y="430"/>
                </a:lnTo>
                <a:lnTo>
                  <a:pt x="1891" y="432"/>
                </a:lnTo>
                <a:lnTo>
                  <a:pt x="1829" y="432"/>
                </a:lnTo>
                <a:lnTo>
                  <a:pt x="1827" y="430"/>
                </a:lnTo>
                <a:lnTo>
                  <a:pt x="1827" y="413"/>
                </a:lnTo>
                <a:lnTo>
                  <a:pt x="1827" y="389"/>
                </a:lnTo>
                <a:lnTo>
                  <a:pt x="1829" y="372"/>
                </a:lnTo>
                <a:lnTo>
                  <a:pt x="1832" y="360"/>
                </a:lnTo>
                <a:lnTo>
                  <a:pt x="1837" y="352"/>
                </a:lnTo>
                <a:lnTo>
                  <a:pt x="1848" y="345"/>
                </a:lnTo>
                <a:lnTo>
                  <a:pt x="1861" y="343"/>
                </a:lnTo>
                <a:close/>
                <a:moveTo>
                  <a:pt x="1588" y="342"/>
                </a:moveTo>
                <a:lnTo>
                  <a:pt x="1600" y="344"/>
                </a:lnTo>
                <a:lnTo>
                  <a:pt x="1609" y="351"/>
                </a:lnTo>
                <a:lnTo>
                  <a:pt x="1614" y="364"/>
                </a:lnTo>
                <a:lnTo>
                  <a:pt x="1617" y="380"/>
                </a:lnTo>
                <a:lnTo>
                  <a:pt x="1617" y="593"/>
                </a:lnTo>
                <a:lnTo>
                  <a:pt x="1616" y="607"/>
                </a:lnTo>
                <a:lnTo>
                  <a:pt x="1612" y="618"/>
                </a:lnTo>
                <a:lnTo>
                  <a:pt x="1605" y="624"/>
                </a:lnTo>
                <a:lnTo>
                  <a:pt x="1594" y="627"/>
                </a:lnTo>
                <a:lnTo>
                  <a:pt x="1588" y="627"/>
                </a:lnTo>
                <a:lnTo>
                  <a:pt x="1577" y="625"/>
                </a:lnTo>
                <a:lnTo>
                  <a:pt x="1566" y="619"/>
                </a:lnTo>
                <a:lnTo>
                  <a:pt x="1555" y="609"/>
                </a:lnTo>
                <a:lnTo>
                  <a:pt x="1555" y="360"/>
                </a:lnTo>
                <a:lnTo>
                  <a:pt x="1565" y="349"/>
                </a:lnTo>
                <a:lnTo>
                  <a:pt x="1576" y="344"/>
                </a:lnTo>
                <a:lnTo>
                  <a:pt x="1588" y="342"/>
                </a:lnTo>
                <a:close/>
                <a:moveTo>
                  <a:pt x="386" y="337"/>
                </a:moveTo>
                <a:lnTo>
                  <a:pt x="373" y="340"/>
                </a:lnTo>
                <a:lnTo>
                  <a:pt x="363" y="346"/>
                </a:lnTo>
                <a:lnTo>
                  <a:pt x="358" y="354"/>
                </a:lnTo>
                <a:lnTo>
                  <a:pt x="356" y="366"/>
                </a:lnTo>
                <a:lnTo>
                  <a:pt x="356" y="588"/>
                </a:lnTo>
                <a:lnTo>
                  <a:pt x="358" y="602"/>
                </a:lnTo>
                <a:lnTo>
                  <a:pt x="363" y="612"/>
                </a:lnTo>
                <a:lnTo>
                  <a:pt x="373" y="617"/>
                </a:lnTo>
                <a:lnTo>
                  <a:pt x="386" y="619"/>
                </a:lnTo>
                <a:lnTo>
                  <a:pt x="387" y="619"/>
                </a:lnTo>
                <a:lnTo>
                  <a:pt x="398" y="618"/>
                </a:lnTo>
                <a:lnTo>
                  <a:pt x="407" y="613"/>
                </a:lnTo>
                <a:lnTo>
                  <a:pt x="413" y="605"/>
                </a:lnTo>
                <a:lnTo>
                  <a:pt x="417" y="594"/>
                </a:lnTo>
                <a:lnTo>
                  <a:pt x="418" y="580"/>
                </a:lnTo>
                <a:lnTo>
                  <a:pt x="418" y="372"/>
                </a:lnTo>
                <a:lnTo>
                  <a:pt x="416" y="358"/>
                </a:lnTo>
                <a:lnTo>
                  <a:pt x="410" y="346"/>
                </a:lnTo>
                <a:lnTo>
                  <a:pt x="399" y="340"/>
                </a:lnTo>
                <a:lnTo>
                  <a:pt x="386" y="337"/>
                </a:lnTo>
                <a:close/>
                <a:moveTo>
                  <a:pt x="1193" y="283"/>
                </a:moveTo>
                <a:lnTo>
                  <a:pt x="1193" y="593"/>
                </a:lnTo>
                <a:lnTo>
                  <a:pt x="1193" y="617"/>
                </a:lnTo>
                <a:lnTo>
                  <a:pt x="1195" y="637"/>
                </a:lnTo>
                <a:lnTo>
                  <a:pt x="1197" y="653"/>
                </a:lnTo>
                <a:lnTo>
                  <a:pt x="1201" y="665"/>
                </a:lnTo>
                <a:lnTo>
                  <a:pt x="1207" y="672"/>
                </a:lnTo>
                <a:lnTo>
                  <a:pt x="1217" y="682"/>
                </a:lnTo>
                <a:lnTo>
                  <a:pt x="1229" y="688"/>
                </a:lnTo>
                <a:lnTo>
                  <a:pt x="1243" y="691"/>
                </a:lnTo>
                <a:lnTo>
                  <a:pt x="1245" y="691"/>
                </a:lnTo>
                <a:lnTo>
                  <a:pt x="1266" y="687"/>
                </a:lnTo>
                <a:lnTo>
                  <a:pt x="1287" y="678"/>
                </a:lnTo>
                <a:lnTo>
                  <a:pt x="1309" y="663"/>
                </a:lnTo>
                <a:lnTo>
                  <a:pt x="1332" y="642"/>
                </a:lnTo>
                <a:lnTo>
                  <a:pt x="1332" y="642"/>
                </a:lnTo>
                <a:lnTo>
                  <a:pt x="1332" y="685"/>
                </a:lnTo>
                <a:lnTo>
                  <a:pt x="1407" y="685"/>
                </a:lnTo>
                <a:lnTo>
                  <a:pt x="1407" y="283"/>
                </a:lnTo>
                <a:lnTo>
                  <a:pt x="1332" y="283"/>
                </a:lnTo>
                <a:lnTo>
                  <a:pt x="1332" y="588"/>
                </a:lnTo>
                <a:lnTo>
                  <a:pt x="1320" y="601"/>
                </a:lnTo>
                <a:lnTo>
                  <a:pt x="1308" y="611"/>
                </a:lnTo>
                <a:lnTo>
                  <a:pt x="1298" y="616"/>
                </a:lnTo>
                <a:lnTo>
                  <a:pt x="1289" y="618"/>
                </a:lnTo>
                <a:lnTo>
                  <a:pt x="1284" y="618"/>
                </a:lnTo>
                <a:lnTo>
                  <a:pt x="1277" y="616"/>
                </a:lnTo>
                <a:lnTo>
                  <a:pt x="1272" y="612"/>
                </a:lnTo>
                <a:lnTo>
                  <a:pt x="1269" y="603"/>
                </a:lnTo>
                <a:lnTo>
                  <a:pt x="1268" y="592"/>
                </a:lnTo>
                <a:lnTo>
                  <a:pt x="1268" y="283"/>
                </a:lnTo>
                <a:lnTo>
                  <a:pt x="1193" y="283"/>
                </a:lnTo>
                <a:close/>
                <a:moveTo>
                  <a:pt x="561" y="277"/>
                </a:moveTo>
                <a:lnTo>
                  <a:pt x="632" y="277"/>
                </a:lnTo>
                <a:lnTo>
                  <a:pt x="634" y="279"/>
                </a:lnTo>
                <a:lnTo>
                  <a:pt x="634" y="580"/>
                </a:lnTo>
                <a:lnTo>
                  <a:pt x="635" y="594"/>
                </a:lnTo>
                <a:lnTo>
                  <a:pt x="638" y="604"/>
                </a:lnTo>
                <a:lnTo>
                  <a:pt x="643" y="610"/>
                </a:lnTo>
                <a:lnTo>
                  <a:pt x="652" y="612"/>
                </a:lnTo>
                <a:lnTo>
                  <a:pt x="654" y="612"/>
                </a:lnTo>
                <a:lnTo>
                  <a:pt x="663" y="610"/>
                </a:lnTo>
                <a:lnTo>
                  <a:pt x="673" y="605"/>
                </a:lnTo>
                <a:lnTo>
                  <a:pt x="684" y="596"/>
                </a:lnTo>
                <a:lnTo>
                  <a:pt x="696" y="583"/>
                </a:lnTo>
                <a:lnTo>
                  <a:pt x="696" y="279"/>
                </a:lnTo>
                <a:lnTo>
                  <a:pt x="698" y="277"/>
                </a:lnTo>
                <a:lnTo>
                  <a:pt x="771" y="277"/>
                </a:lnTo>
                <a:lnTo>
                  <a:pt x="773" y="279"/>
                </a:lnTo>
                <a:lnTo>
                  <a:pt x="773" y="678"/>
                </a:lnTo>
                <a:lnTo>
                  <a:pt x="771" y="680"/>
                </a:lnTo>
                <a:lnTo>
                  <a:pt x="698" y="680"/>
                </a:lnTo>
                <a:lnTo>
                  <a:pt x="696" y="678"/>
                </a:lnTo>
                <a:lnTo>
                  <a:pt x="696" y="638"/>
                </a:lnTo>
                <a:lnTo>
                  <a:pt x="674" y="659"/>
                </a:lnTo>
                <a:lnTo>
                  <a:pt x="653" y="674"/>
                </a:lnTo>
                <a:lnTo>
                  <a:pt x="631" y="683"/>
                </a:lnTo>
                <a:lnTo>
                  <a:pt x="611" y="686"/>
                </a:lnTo>
                <a:lnTo>
                  <a:pt x="595" y="684"/>
                </a:lnTo>
                <a:lnTo>
                  <a:pt x="580" y="677"/>
                </a:lnTo>
                <a:lnTo>
                  <a:pt x="570" y="666"/>
                </a:lnTo>
                <a:lnTo>
                  <a:pt x="563" y="650"/>
                </a:lnTo>
                <a:lnTo>
                  <a:pt x="560" y="629"/>
                </a:lnTo>
                <a:lnTo>
                  <a:pt x="558" y="607"/>
                </a:lnTo>
                <a:lnTo>
                  <a:pt x="558" y="279"/>
                </a:lnTo>
                <a:lnTo>
                  <a:pt x="561" y="277"/>
                </a:lnTo>
                <a:close/>
                <a:moveTo>
                  <a:pt x="1859" y="274"/>
                </a:moveTo>
                <a:lnTo>
                  <a:pt x="1834" y="277"/>
                </a:lnTo>
                <a:lnTo>
                  <a:pt x="1810" y="285"/>
                </a:lnTo>
                <a:lnTo>
                  <a:pt x="1791" y="298"/>
                </a:lnTo>
                <a:lnTo>
                  <a:pt x="1774" y="317"/>
                </a:lnTo>
                <a:lnTo>
                  <a:pt x="1759" y="341"/>
                </a:lnTo>
                <a:lnTo>
                  <a:pt x="1753" y="365"/>
                </a:lnTo>
                <a:lnTo>
                  <a:pt x="1751" y="389"/>
                </a:lnTo>
                <a:lnTo>
                  <a:pt x="1751" y="576"/>
                </a:lnTo>
                <a:lnTo>
                  <a:pt x="1752" y="602"/>
                </a:lnTo>
                <a:lnTo>
                  <a:pt x="1757" y="625"/>
                </a:lnTo>
                <a:lnTo>
                  <a:pt x="1767" y="646"/>
                </a:lnTo>
                <a:lnTo>
                  <a:pt x="1779" y="662"/>
                </a:lnTo>
                <a:lnTo>
                  <a:pt x="1794" y="676"/>
                </a:lnTo>
                <a:lnTo>
                  <a:pt x="1813" y="687"/>
                </a:lnTo>
                <a:lnTo>
                  <a:pt x="1835" y="694"/>
                </a:lnTo>
                <a:lnTo>
                  <a:pt x="1859" y="696"/>
                </a:lnTo>
                <a:lnTo>
                  <a:pt x="1884" y="695"/>
                </a:lnTo>
                <a:lnTo>
                  <a:pt x="1905" y="688"/>
                </a:lnTo>
                <a:lnTo>
                  <a:pt x="1924" y="679"/>
                </a:lnTo>
                <a:lnTo>
                  <a:pt x="1940" y="667"/>
                </a:lnTo>
                <a:lnTo>
                  <a:pt x="1952" y="651"/>
                </a:lnTo>
                <a:lnTo>
                  <a:pt x="1962" y="630"/>
                </a:lnTo>
                <a:lnTo>
                  <a:pt x="1966" y="612"/>
                </a:lnTo>
                <a:lnTo>
                  <a:pt x="1969" y="589"/>
                </a:lnTo>
                <a:lnTo>
                  <a:pt x="1970" y="559"/>
                </a:lnTo>
                <a:lnTo>
                  <a:pt x="1970" y="542"/>
                </a:lnTo>
                <a:lnTo>
                  <a:pt x="1894" y="542"/>
                </a:lnTo>
                <a:lnTo>
                  <a:pt x="1894" y="573"/>
                </a:lnTo>
                <a:lnTo>
                  <a:pt x="1893" y="591"/>
                </a:lnTo>
                <a:lnTo>
                  <a:pt x="1891" y="604"/>
                </a:lnTo>
                <a:lnTo>
                  <a:pt x="1887" y="614"/>
                </a:lnTo>
                <a:lnTo>
                  <a:pt x="1882" y="620"/>
                </a:lnTo>
                <a:lnTo>
                  <a:pt x="1871" y="624"/>
                </a:lnTo>
                <a:lnTo>
                  <a:pt x="1862" y="626"/>
                </a:lnTo>
                <a:lnTo>
                  <a:pt x="1856" y="626"/>
                </a:lnTo>
                <a:lnTo>
                  <a:pt x="1845" y="623"/>
                </a:lnTo>
                <a:lnTo>
                  <a:pt x="1837" y="616"/>
                </a:lnTo>
                <a:lnTo>
                  <a:pt x="1831" y="604"/>
                </a:lnTo>
                <a:lnTo>
                  <a:pt x="1828" y="587"/>
                </a:lnTo>
                <a:lnTo>
                  <a:pt x="1827" y="564"/>
                </a:lnTo>
                <a:lnTo>
                  <a:pt x="1827" y="495"/>
                </a:lnTo>
                <a:lnTo>
                  <a:pt x="1829" y="493"/>
                </a:lnTo>
                <a:lnTo>
                  <a:pt x="1970" y="493"/>
                </a:lnTo>
                <a:lnTo>
                  <a:pt x="1970" y="400"/>
                </a:lnTo>
                <a:lnTo>
                  <a:pt x="1969" y="371"/>
                </a:lnTo>
                <a:lnTo>
                  <a:pt x="1964" y="345"/>
                </a:lnTo>
                <a:lnTo>
                  <a:pt x="1956" y="324"/>
                </a:lnTo>
                <a:lnTo>
                  <a:pt x="1945" y="306"/>
                </a:lnTo>
                <a:lnTo>
                  <a:pt x="1929" y="292"/>
                </a:lnTo>
                <a:lnTo>
                  <a:pt x="1912" y="282"/>
                </a:lnTo>
                <a:lnTo>
                  <a:pt x="1891" y="276"/>
                </a:lnTo>
                <a:lnTo>
                  <a:pt x="1866" y="274"/>
                </a:lnTo>
                <a:lnTo>
                  <a:pt x="1859" y="274"/>
                </a:lnTo>
                <a:close/>
                <a:moveTo>
                  <a:pt x="386" y="268"/>
                </a:moveTo>
                <a:lnTo>
                  <a:pt x="392" y="268"/>
                </a:lnTo>
                <a:lnTo>
                  <a:pt x="414" y="270"/>
                </a:lnTo>
                <a:lnTo>
                  <a:pt x="434" y="275"/>
                </a:lnTo>
                <a:lnTo>
                  <a:pt x="451" y="284"/>
                </a:lnTo>
                <a:lnTo>
                  <a:pt x="466" y="296"/>
                </a:lnTo>
                <a:lnTo>
                  <a:pt x="480" y="313"/>
                </a:lnTo>
                <a:lnTo>
                  <a:pt x="490" y="332"/>
                </a:lnTo>
                <a:lnTo>
                  <a:pt x="494" y="349"/>
                </a:lnTo>
                <a:lnTo>
                  <a:pt x="496" y="368"/>
                </a:lnTo>
                <a:lnTo>
                  <a:pt x="496" y="583"/>
                </a:lnTo>
                <a:lnTo>
                  <a:pt x="494" y="608"/>
                </a:lnTo>
                <a:lnTo>
                  <a:pt x="488" y="630"/>
                </a:lnTo>
                <a:lnTo>
                  <a:pt x="478" y="649"/>
                </a:lnTo>
                <a:lnTo>
                  <a:pt x="463" y="665"/>
                </a:lnTo>
                <a:lnTo>
                  <a:pt x="445" y="677"/>
                </a:lnTo>
                <a:lnTo>
                  <a:pt x="423" y="686"/>
                </a:lnTo>
                <a:lnTo>
                  <a:pt x="387" y="691"/>
                </a:lnTo>
                <a:lnTo>
                  <a:pt x="360" y="688"/>
                </a:lnTo>
                <a:lnTo>
                  <a:pt x="338" y="681"/>
                </a:lnTo>
                <a:lnTo>
                  <a:pt x="319" y="670"/>
                </a:lnTo>
                <a:lnTo>
                  <a:pt x="302" y="655"/>
                </a:lnTo>
                <a:lnTo>
                  <a:pt x="290" y="633"/>
                </a:lnTo>
                <a:lnTo>
                  <a:pt x="281" y="609"/>
                </a:lnTo>
                <a:lnTo>
                  <a:pt x="279" y="587"/>
                </a:lnTo>
                <a:lnTo>
                  <a:pt x="278" y="559"/>
                </a:lnTo>
                <a:lnTo>
                  <a:pt x="278" y="386"/>
                </a:lnTo>
                <a:lnTo>
                  <a:pt x="279" y="360"/>
                </a:lnTo>
                <a:lnTo>
                  <a:pt x="283" y="336"/>
                </a:lnTo>
                <a:lnTo>
                  <a:pt x="290" y="318"/>
                </a:lnTo>
                <a:lnTo>
                  <a:pt x="300" y="303"/>
                </a:lnTo>
                <a:lnTo>
                  <a:pt x="313" y="291"/>
                </a:lnTo>
                <a:lnTo>
                  <a:pt x="328" y="281"/>
                </a:lnTo>
                <a:lnTo>
                  <a:pt x="345" y="274"/>
                </a:lnTo>
                <a:lnTo>
                  <a:pt x="365" y="269"/>
                </a:lnTo>
                <a:lnTo>
                  <a:pt x="386" y="268"/>
                </a:lnTo>
                <a:close/>
                <a:moveTo>
                  <a:pt x="1480" y="141"/>
                </a:moveTo>
                <a:lnTo>
                  <a:pt x="1480" y="685"/>
                </a:lnTo>
                <a:lnTo>
                  <a:pt x="1555" y="685"/>
                </a:lnTo>
                <a:lnTo>
                  <a:pt x="1555" y="657"/>
                </a:lnTo>
                <a:lnTo>
                  <a:pt x="1556" y="657"/>
                </a:lnTo>
                <a:lnTo>
                  <a:pt x="1571" y="671"/>
                </a:lnTo>
                <a:lnTo>
                  <a:pt x="1587" y="681"/>
                </a:lnTo>
                <a:lnTo>
                  <a:pt x="1604" y="687"/>
                </a:lnTo>
                <a:lnTo>
                  <a:pt x="1621" y="689"/>
                </a:lnTo>
                <a:lnTo>
                  <a:pt x="1631" y="689"/>
                </a:lnTo>
                <a:lnTo>
                  <a:pt x="1647" y="687"/>
                </a:lnTo>
                <a:lnTo>
                  <a:pt x="1661" y="681"/>
                </a:lnTo>
                <a:lnTo>
                  <a:pt x="1673" y="672"/>
                </a:lnTo>
                <a:lnTo>
                  <a:pt x="1682" y="659"/>
                </a:lnTo>
                <a:lnTo>
                  <a:pt x="1689" y="642"/>
                </a:lnTo>
                <a:lnTo>
                  <a:pt x="1693" y="621"/>
                </a:lnTo>
                <a:lnTo>
                  <a:pt x="1694" y="603"/>
                </a:lnTo>
                <a:lnTo>
                  <a:pt x="1694" y="382"/>
                </a:lnTo>
                <a:lnTo>
                  <a:pt x="1692" y="354"/>
                </a:lnTo>
                <a:lnTo>
                  <a:pt x="1688" y="331"/>
                </a:lnTo>
                <a:lnTo>
                  <a:pt x="1681" y="313"/>
                </a:lnTo>
                <a:lnTo>
                  <a:pt x="1670" y="297"/>
                </a:lnTo>
                <a:lnTo>
                  <a:pt x="1657" y="287"/>
                </a:lnTo>
                <a:lnTo>
                  <a:pt x="1640" y="281"/>
                </a:lnTo>
                <a:lnTo>
                  <a:pt x="1621" y="278"/>
                </a:lnTo>
                <a:lnTo>
                  <a:pt x="1605" y="281"/>
                </a:lnTo>
                <a:lnTo>
                  <a:pt x="1588" y="287"/>
                </a:lnTo>
                <a:lnTo>
                  <a:pt x="1572" y="299"/>
                </a:lnTo>
                <a:lnTo>
                  <a:pt x="1556" y="316"/>
                </a:lnTo>
                <a:lnTo>
                  <a:pt x="1555" y="316"/>
                </a:lnTo>
                <a:lnTo>
                  <a:pt x="1555" y="141"/>
                </a:lnTo>
                <a:lnTo>
                  <a:pt x="1480" y="141"/>
                </a:lnTo>
                <a:close/>
                <a:moveTo>
                  <a:pt x="937" y="141"/>
                </a:moveTo>
                <a:lnTo>
                  <a:pt x="937" y="219"/>
                </a:lnTo>
                <a:lnTo>
                  <a:pt x="1021" y="219"/>
                </a:lnTo>
                <a:lnTo>
                  <a:pt x="1023" y="221"/>
                </a:lnTo>
                <a:lnTo>
                  <a:pt x="1023" y="685"/>
                </a:lnTo>
                <a:lnTo>
                  <a:pt x="1107" y="685"/>
                </a:lnTo>
                <a:lnTo>
                  <a:pt x="1107" y="221"/>
                </a:lnTo>
                <a:lnTo>
                  <a:pt x="1109" y="219"/>
                </a:lnTo>
                <a:lnTo>
                  <a:pt x="1194" y="219"/>
                </a:lnTo>
                <a:lnTo>
                  <a:pt x="1194" y="141"/>
                </a:lnTo>
                <a:lnTo>
                  <a:pt x="937" y="141"/>
                </a:lnTo>
                <a:close/>
                <a:moveTo>
                  <a:pt x="1" y="135"/>
                </a:moveTo>
                <a:lnTo>
                  <a:pt x="83" y="135"/>
                </a:lnTo>
                <a:lnTo>
                  <a:pt x="86" y="138"/>
                </a:lnTo>
                <a:lnTo>
                  <a:pt x="89" y="147"/>
                </a:lnTo>
                <a:lnTo>
                  <a:pt x="93" y="163"/>
                </a:lnTo>
                <a:lnTo>
                  <a:pt x="97" y="184"/>
                </a:lnTo>
                <a:lnTo>
                  <a:pt x="107" y="220"/>
                </a:lnTo>
                <a:lnTo>
                  <a:pt x="117" y="260"/>
                </a:lnTo>
                <a:lnTo>
                  <a:pt x="128" y="304"/>
                </a:lnTo>
                <a:lnTo>
                  <a:pt x="139" y="352"/>
                </a:lnTo>
                <a:lnTo>
                  <a:pt x="145" y="352"/>
                </a:lnTo>
                <a:lnTo>
                  <a:pt x="197" y="135"/>
                </a:lnTo>
                <a:lnTo>
                  <a:pt x="281" y="135"/>
                </a:lnTo>
                <a:lnTo>
                  <a:pt x="282" y="137"/>
                </a:lnTo>
                <a:lnTo>
                  <a:pt x="283" y="137"/>
                </a:lnTo>
                <a:lnTo>
                  <a:pt x="266" y="191"/>
                </a:lnTo>
                <a:lnTo>
                  <a:pt x="250" y="240"/>
                </a:lnTo>
                <a:lnTo>
                  <a:pt x="236" y="285"/>
                </a:lnTo>
                <a:lnTo>
                  <a:pt x="225" y="325"/>
                </a:lnTo>
                <a:lnTo>
                  <a:pt x="214" y="360"/>
                </a:lnTo>
                <a:lnTo>
                  <a:pt x="206" y="389"/>
                </a:lnTo>
                <a:lnTo>
                  <a:pt x="198" y="413"/>
                </a:lnTo>
                <a:lnTo>
                  <a:pt x="192" y="432"/>
                </a:lnTo>
                <a:lnTo>
                  <a:pt x="188" y="446"/>
                </a:lnTo>
                <a:lnTo>
                  <a:pt x="185" y="454"/>
                </a:lnTo>
                <a:lnTo>
                  <a:pt x="185" y="458"/>
                </a:lnTo>
                <a:lnTo>
                  <a:pt x="185" y="678"/>
                </a:lnTo>
                <a:lnTo>
                  <a:pt x="183" y="680"/>
                </a:lnTo>
                <a:lnTo>
                  <a:pt x="102" y="680"/>
                </a:lnTo>
                <a:lnTo>
                  <a:pt x="100" y="678"/>
                </a:lnTo>
                <a:lnTo>
                  <a:pt x="100" y="469"/>
                </a:lnTo>
                <a:lnTo>
                  <a:pt x="99" y="463"/>
                </a:lnTo>
                <a:lnTo>
                  <a:pt x="96" y="453"/>
                </a:lnTo>
                <a:lnTo>
                  <a:pt x="92" y="438"/>
                </a:lnTo>
                <a:lnTo>
                  <a:pt x="86" y="418"/>
                </a:lnTo>
                <a:lnTo>
                  <a:pt x="77" y="391"/>
                </a:lnTo>
                <a:lnTo>
                  <a:pt x="68" y="360"/>
                </a:lnTo>
                <a:lnTo>
                  <a:pt x="57" y="322"/>
                </a:lnTo>
                <a:lnTo>
                  <a:pt x="44" y="279"/>
                </a:lnTo>
                <a:lnTo>
                  <a:pt x="29" y="231"/>
                </a:lnTo>
                <a:lnTo>
                  <a:pt x="12" y="178"/>
                </a:lnTo>
                <a:lnTo>
                  <a:pt x="0" y="137"/>
                </a:lnTo>
                <a:lnTo>
                  <a:pt x="1" y="135"/>
                </a:lnTo>
                <a:close/>
                <a:moveTo>
                  <a:pt x="1395" y="0"/>
                </a:moveTo>
                <a:lnTo>
                  <a:pt x="1513" y="0"/>
                </a:lnTo>
                <a:lnTo>
                  <a:pt x="1624" y="1"/>
                </a:lnTo>
                <a:lnTo>
                  <a:pt x="1728" y="2"/>
                </a:lnTo>
                <a:lnTo>
                  <a:pt x="1825" y="5"/>
                </a:lnTo>
                <a:lnTo>
                  <a:pt x="1914" y="9"/>
                </a:lnTo>
                <a:lnTo>
                  <a:pt x="1946" y="18"/>
                </a:lnTo>
                <a:lnTo>
                  <a:pt x="1972" y="30"/>
                </a:lnTo>
                <a:lnTo>
                  <a:pt x="1995" y="44"/>
                </a:lnTo>
                <a:lnTo>
                  <a:pt x="2012" y="61"/>
                </a:lnTo>
                <a:lnTo>
                  <a:pt x="2028" y="79"/>
                </a:lnTo>
                <a:lnTo>
                  <a:pt x="2040" y="99"/>
                </a:lnTo>
                <a:lnTo>
                  <a:pt x="2051" y="122"/>
                </a:lnTo>
                <a:lnTo>
                  <a:pt x="2058" y="149"/>
                </a:lnTo>
                <a:lnTo>
                  <a:pt x="2063" y="178"/>
                </a:lnTo>
                <a:lnTo>
                  <a:pt x="2064" y="212"/>
                </a:lnTo>
                <a:lnTo>
                  <a:pt x="2067" y="249"/>
                </a:lnTo>
                <a:lnTo>
                  <a:pt x="2069" y="290"/>
                </a:lnTo>
                <a:lnTo>
                  <a:pt x="2070" y="336"/>
                </a:lnTo>
                <a:lnTo>
                  <a:pt x="2070" y="386"/>
                </a:lnTo>
                <a:lnTo>
                  <a:pt x="2070" y="443"/>
                </a:lnTo>
                <a:lnTo>
                  <a:pt x="2069" y="499"/>
                </a:lnTo>
                <a:lnTo>
                  <a:pt x="2068" y="548"/>
                </a:lnTo>
                <a:lnTo>
                  <a:pt x="2066" y="590"/>
                </a:lnTo>
                <a:lnTo>
                  <a:pt x="2064" y="625"/>
                </a:lnTo>
                <a:lnTo>
                  <a:pt x="2062" y="655"/>
                </a:lnTo>
                <a:lnTo>
                  <a:pt x="2060" y="676"/>
                </a:lnTo>
                <a:lnTo>
                  <a:pt x="2058" y="692"/>
                </a:lnTo>
                <a:lnTo>
                  <a:pt x="2055" y="700"/>
                </a:lnTo>
                <a:lnTo>
                  <a:pt x="2043" y="726"/>
                </a:lnTo>
                <a:lnTo>
                  <a:pt x="2028" y="750"/>
                </a:lnTo>
                <a:lnTo>
                  <a:pt x="2010" y="770"/>
                </a:lnTo>
                <a:lnTo>
                  <a:pt x="1987" y="788"/>
                </a:lnTo>
                <a:lnTo>
                  <a:pt x="1962" y="804"/>
                </a:lnTo>
                <a:lnTo>
                  <a:pt x="1947" y="811"/>
                </a:lnTo>
                <a:lnTo>
                  <a:pt x="1926" y="816"/>
                </a:lnTo>
                <a:lnTo>
                  <a:pt x="1903" y="820"/>
                </a:lnTo>
                <a:lnTo>
                  <a:pt x="1875" y="822"/>
                </a:lnTo>
                <a:lnTo>
                  <a:pt x="1844" y="823"/>
                </a:lnTo>
                <a:lnTo>
                  <a:pt x="1770" y="826"/>
                </a:lnTo>
                <a:lnTo>
                  <a:pt x="1689" y="828"/>
                </a:lnTo>
                <a:lnTo>
                  <a:pt x="1604" y="829"/>
                </a:lnTo>
                <a:lnTo>
                  <a:pt x="1513" y="829"/>
                </a:lnTo>
                <a:lnTo>
                  <a:pt x="1397" y="829"/>
                </a:lnTo>
                <a:lnTo>
                  <a:pt x="1286" y="829"/>
                </a:lnTo>
                <a:lnTo>
                  <a:pt x="1183" y="827"/>
                </a:lnTo>
                <a:lnTo>
                  <a:pt x="1085" y="824"/>
                </a:lnTo>
                <a:lnTo>
                  <a:pt x="995" y="819"/>
                </a:lnTo>
                <a:lnTo>
                  <a:pt x="964" y="811"/>
                </a:lnTo>
                <a:lnTo>
                  <a:pt x="933" y="795"/>
                </a:lnTo>
                <a:lnTo>
                  <a:pt x="902" y="772"/>
                </a:lnTo>
                <a:lnTo>
                  <a:pt x="885" y="754"/>
                </a:lnTo>
                <a:lnTo>
                  <a:pt x="871" y="733"/>
                </a:lnTo>
                <a:lnTo>
                  <a:pt x="859" y="710"/>
                </a:lnTo>
                <a:lnTo>
                  <a:pt x="852" y="682"/>
                </a:lnTo>
                <a:lnTo>
                  <a:pt x="847" y="653"/>
                </a:lnTo>
                <a:lnTo>
                  <a:pt x="845" y="619"/>
                </a:lnTo>
                <a:lnTo>
                  <a:pt x="842" y="564"/>
                </a:lnTo>
                <a:lnTo>
                  <a:pt x="840" y="503"/>
                </a:lnTo>
                <a:lnTo>
                  <a:pt x="839" y="435"/>
                </a:lnTo>
                <a:lnTo>
                  <a:pt x="839" y="394"/>
                </a:lnTo>
                <a:lnTo>
                  <a:pt x="840" y="310"/>
                </a:lnTo>
                <a:lnTo>
                  <a:pt x="844" y="228"/>
                </a:lnTo>
                <a:lnTo>
                  <a:pt x="850" y="149"/>
                </a:lnTo>
                <a:lnTo>
                  <a:pt x="852" y="140"/>
                </a:lnTo>
                <a:lnTo>
                  <a:pt x="857" y="126"/>
                </a:lnTo>
                <a:lnTo>
                  <a:pt x="864" y="110"/>
                </a:lnTo>
                <a:lnTo>
                  <a:pt x="874" y="91"/>
                </a:lnTo>
                <a:lnTo>
                  <a:pt x="888" y="71"/>
                </a:lnTo>
                <a:lnTo>
                  <a:pt x="904" y="54"/>
                </a:lnTo>
                <a:lnTo>
                  <a:pt x="925" y="39"/>
                </a:lnTo>
                <a:lnTo>
                  <a:pt x="947" y="26"/>
                </a:lnTo>
                <a:lnTo>
                  <a:pt x="973" y="15"/>
                </a:lnTo>
                <a:lnTo>
                  <a:pt x="981" y="12"/>
                </a:lnTo>
                <a:lnTo>
                  <a:pt x="995" y="10"/>
                </a:lnTo>
                <a:lnTo>
                  <a:pt x="1017" y="8"/>
                </a:lnTo>
                <a:lnTo>
                  <a:pt x="1047" y="7"/>
                </a:lnTo>
                <a:lnTo>
                  <a:pt x="1083" y="5"/>
                </a:lnTo>
                <a:lnTo>
                  <a:pt x="1127" y="4"/>
                </a:lnTo>
                <a:lnTo>
                  <a:pt x="1185" y="2"/>
                </a:lnTo>
                <a:lnTo>
                  <a:pt x="1249" y="1"/>
                </a:lnTo>
                <a:lnTo>
                  <a:pt x="1319" y="0"/>
                </a:lnTo>
                <a:lnTo>
                  <a:pt x="1395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Freeform 13"/>
          <p:cNvSpPr>
            <a:spLocks noEditPoints="1"/>
          </p:cNvSpPr>
          <p:nvPr/>
        </p:nvSpPr>
        <p:spPr bwMode="auto">
          <a:xfrm>
            <a:off x="8720963" y="2730479"/>
            <a:ext cx="289979" cy="292091"/>
          </a:xfrm>
          <a:custGeom>
            <a:avLst/>
            <a:gdLst>
              <a:gd name="T0" fmla="*/ 127 w 825"/>
              <a:gd name="T1" fmla="*/ 695 h 830"/>
              <a:gd name="T2" fmla="*/ 250 w 825"/>
              <a:gd name="T3" fmla="*/ 320 h 830"/>
              <a:gd name="T4" fmla="*/ 552 w 825"/>
              <a:gd name="T5" fmla="*/ 312 h 830"/>
              <a:gd name="T6" fmla="*/ 503 w 825"/>
              <a:gd name="T7" fmla="*/ 321 h 830"/>
              <a:gd name="T8" fmla="*/ 461 w 825"/>
              <a:gd name="T9" fmla="*/ 351 h 830"/>
              <a:gd name="T10" fmla="*/ 442 w 825"/>
              <a:gd name="T11" fmla="*/ 372 h 830"/>
              <a:gd name="T12" fmla="*/ 319 w 825"/>
              <a:gd name="T13" fmla="*/ 320 h 830"/>
              <a:gd name="T14" fmla="*/ 442 w 825"/>
              <a:gd name="T15" fmla="*/ 695 h 830"/>
              <a:gd name="T16" fmla="*/ 443 w 825"/>
              <a:gd name="T17" fmla="*/ 477 h 830"/>
              <a:gd name="T18" fmla="*/ 452 w 825"/>
              <a:gd name="T19" fmla="*/ 443 h 830"/>
              <a:gd name="T20" fmla="*/ 474 w 825"/>
              <a:gd name="T21" fmla="*/ 421 h 830"/>
              <a:gd name="T22" fmla="*/ 506 w 825"/>
              <a:gd name="T23" fmla="*/ 410 h 830"/>
              <a:gd name="T24" fmla="*/ 531 w 825"/>
              <a:gd name="T25" fmla="*/ 412 h 830"/>
              <a:gd name="T26" fmla="*/ 555 w 825"/>
              <a:gd name="T27" fmla="*/ 427 h 830"/>
              <a:gd name="T28" fmla="*/ 571 w 825"/>
              <a:gd name="T29" fmla="*/ 460 h 830"/>
              <a:gd name="T30" fmla="*/ 575 w 825"/>
              <a:gd name="T31" fmla="*/ 493 h 830"/>
              <a:gd name="T32" fmla="*/ 699 w 825"/>
              <a:gd name="T33" fmla="*/ 695 h 830"/>
              <a:gd name="T34" fmla="*/ 697 w 825"/>
              <a:gd name="T35" fmla="*/ 452 h 830"/>
              <a:gd name="T36" fmla="*/ 682 w 825"/>
              <a:gd name="T37" fmla="*/ 391 h 830"/>
              <a:gd name="T38" fmla="*/ 653 w 825"/>
              <a:gd name="T39" fmla="*/ 348 h 830"/>
              <a:gd name="T40" fmla="*/ 608 w 825"/>
              <a:gd name="T41" fmla="*/ 320 h 830"/>
              <a:gd name="T42" fmla="*/ 552 w 825"/>
              <a:gd name="T43" fmla="*/ 312 h 830"/>
              <a:gd name="T44" fmla="*/ 168 w 825"/>
              <a:gd name="T45" fmla="*/ 142 h 830"/>
              <a:gd name="T46" fmla="*/ 140 w 825"/>
              <a:gd name="T47" fmla="*/ 156 h 830"/>
              <a:gd name="T48" fmla="*/ 120 w 825"/>
              <a:gd name="T49" fmla="*/ 187 h 830"/>
              <a:gd name="T50" fmla="*/ 118 w 825"/>
              <a:gd name="T51" fmla="*/ 204 h 830"/>
              <a:gd name="T52" fmla="*/ 127 w 825"/>
              <a:gd name="T53" fmla="*/ 236 h 830"/>
              <a:gd name="T54" fmla="*/ 149 w 825"/>
              <a:gd name="T55" fmla="*/ 258 h 830"/>
              <a:gd name="T56" fmla="*/ 181 w 825"/>
              <a:gd name="T57" fmla="*/ 268 h 830"/>
              <a:gd name="T58" fmla="*/ 211 w 825"/>
              <a:gd name="T59" fmla="*/ 266 h 830"/>
              <a:gd name="T60" fmla="*/ 239 w 825"/>
              <a:gd name="T61" fmla="*/ 251 h 830"/>
              <a:gd name="T62" fmla="*/ 257 w 825"/>
              <a:gd name="T63" fmla="*/ 218 h 830"/>
              <a:gd name="T64" fmla="*/ 256 w 825"/>
              <a:gd name="T65" fmla="*/ 187 h 830"/>
              <a:gd name="T66" fmla="*/ 241 w 825"/>
              <a:gd name="T67" fmla="*/ 159 h 830"/>
              <a:gd name="T68" fmla="*/ 209 w 825"/>
              <a:gd name="T69" fmla="*/ 142 h 830"/>
              <a:gd name="T70" fmla="*/ 57 w 825"/>
              <a:gd name="T71" fmla="*/ 0 h 830"/>
              <a:gd name="T72" fmla="*/ 785 w 825"/>
              <a:gd name="T73" fmla="*/ 3 h 830"/>
              <a:gd name="T74" fmla="*/ 812 w 825"/>
              <a:gd name="T75" fmla="*/ 25 h 830"/>
              <a:gd name="T76" fmla="*/ 825 w 825"/>
              <a:gd name="T77" fmla="*/ 63 h 830"/>
              <a:gd name="T78" fmla="*/ 823 w 825"/>
              <a:gd name="T79" fmla="*/ 783 h 830"/>
              <a:gd name="T80" fmla="*/ 811 w 825"/>
              <a:gd name="T81" fmla="*/ 809 h 830"/>
              <a:gd name="T82" fmla="*/ 785 w 825"/>
              <a:gd name="T83" fmla="*/ 826 h 830"/>
              <a:gd name="T84" fmla="*/ 768 w 825"/>
              <a:gd name="T85" fmla="*/ 830 h 830"/>
              <a:gd name="T86" fmla="*/ 40 w 825"/>
              <a:gd name="T87" fmla="*/ 827 h 830"/>
              <a:gd name="T88" fmla="*/ 11 w 825"/>
              <a:gd name="T89" fmla="*/ 805 h 830"/>
              <a:gd name="T90" fmla="*/ 0 w 825"/>
              <a:gd name="T91" fmla="*/ 772 h 830"/>
              <a:gd name="T92" fmla="*/ 1 w 825"/>
              <a:gd name="T93" fmla="*/ 43 h 830"/>
              <a:gd name="T94" fmla="*/ 17 w 825"/>
              <a:gd name="T95" fmla="*/ 19 h 830"/>
              <a:gd name="T96" fmla="*/ 46 w 825"/>
              <a:gd name="T97" fmla="*/ 1 h 8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825" h="830">
                <a:moveTo>
                  <a:pt x="127" y="320"/>
                </a:moveTo>
                <a:lnTo>
                  <a:pt x="127" y="695"/>
                </a:lnTo>
                <a:lnTo>
                  <a:pt x="250" y="695"/>
                </a:lnTo>
                <a:lnTo>
                  <a:pt x="250" y="320"/>
                </a:lnTo>
                <a:lnTo>
                  <a:pt x="127" y="320"/>
                </a:lnTo>
                <a:close/>
                <a:moveTo>
                  <a:pt x="552" y="312"/>
                </a:moveTo>
                <a:lnTo>
                  <a:pt x="527" y="314"/>
                </a:lnTo>
                <a:lnTo>
                  <a:pt x="503" y="321"/>
                </a:lnTo>
                <a:lnTo>
                  <a:pt x="481" y="333"/>
                </a:lnTo>
                <a:lnTo>
                  <a:pt x="461" y="351"/>
                </a:lnTo>
                <a:lnTo>
                  <a:pt x="444" y="372"/>
                </a:lnTo>
                <a:lnTo>
                  <a:pt x="442" y="372"/>
                </a:lnTo>
                <a:lnTo>
                  <a:pt x="442" y="320"/>
                </a:lnTo>
                <a:lnTo>
                  <a:pt x="319" y="320"/>
                </a:lnTo>
                <a:lnTo>
                  <a:pt x="319" y="695"/>
                </a:lnTo>
                <a:lnTo>
                  <a:pt x="442" y="695"/>
                </a:lnTo>
                <a:lnTo>
                  <a:pt x="442" y="501"/>
                </a:lnTo>
                <a:lnTo>
                  <a:pt x="443" y="477"/>
                </a:lnTo>
                <a:lnTo>
                  <a:pt x="446" y="457"/>
                </a:lnTo>
                <a:lnTo>
                  <a:pt x="452" y="443"/>
                </a:lnTo>
                <a:lnTo>
                  <a:pt x="459" y="435"/>
                </a:lnTo>
                <a:lnTo>
                  <a:pt x="474" y="421"/>
                </a:lnTo>
                <a:lnTo>
                  <a:pt x="490" y="413"/>
                </a:lnTo>
                <a:lnTo>
                  <a:pt x="506" y="410"/>
                </a:lnTo>
                <a:lnTo>
                  <a:pt x="515" y="410"/>
                </a:lnTo>
                <a:lnTo>
                  <a:pt x="531" y="412"/>
                </a:lnTo>
                <a:lnTo>
                  <a:pt x="544" y="418"/>
                </a:lnTo>
                <a:lnTo>
                  <a:pt x="555" y="427"/>
                </a:lnTo>
                <a:lnTo>
                  <a:pt x="564" y="441"/>
                </a:lnTo>
                <a:lnTo>
                  <a:pt x="571" y="460"/>
                </a:lnTo>
                <a:lnTo>
                  <a:pt x="573" y="478"/>
                </a:lnTo>
                <a:lnTo>
                  <a:pt x="575" y="493"/>
                </a:lnTo>
                <a:lnTo>
                  <a:pt x="575" y="695"/>
                </a:lnTo>
                <a:lnTo>
                  <a:pt x="699" y="695"/>
                </a:lnTo>
                <a:lnTo>
                  <a:pt x="699" y="489"/>
                </a:lnTo>
                <a:lnTo>
                  <a:pt x="697" y="452"/>
                </a:lnTo>
                <a:lnTo>
                  <a:pt x="692" y="420"/>
                </a:lnTo>
                <a:lnTo>
                  <a:pt x="682" y="391"/>
                </a:lnTo>
                <a:lnTo>
                  <a:pt x="669" y="368"/>
                </a:lnTo>
                <a:lnTo>
                  <a:pt x="653" y="348"/>
                </a:lnTo>
                <a:lnTo>
                  <a:pt x="633" y="331"/>
                </a:lnTo>
                <a:lnTo>
                  <a:pt x="608" y="320"/>
                </a:lnTo>
                <a:lnTo>
                  <a:pt x="580" y="314"/>
                </a:lnTo>
                <a:lnTo>
                  <a:pt x="552" y="312"/>
                </a:lnTo>
                <a:close/>
                <a:moveTo>
                  <a:pt x="187" y="140"/>
                </a:moveTo>
                <a:lnTo>
                  <a:pt x="168" y="142"/>
                </a:lnTo>
                <a:lnTo>
                  <a:pt x="153" y="147"/>
                </a:lnTo>
                <a:lnTo>
                  <a:pt x="140" y="156"/>
                </a:lnTo>
                <a:lnTo>
                  <a:pt x="129" y="169"/>
                </a:lnTo>
                <a:lnTo>
                  <a:pt x="120" y="187"/>
                </a:lnTo>
                <a:lnTo>
                  <a:pt x="118" y="202"/>
                </a:lnTo>
                <a:lnTo>
                  <a:pt x="118" y="204"/>
                </a:lnTo>
                <a:lnTo>
                  <a:pt x="120" y="221"/>
                </a:lnTo>
                <a:lnTo>
                  <a:pt x="127" y="236"/>
                </a:lnTo>
                <a:lnTo>
                  <a:pt x="136" y="249"/>
                </a:lnTo>
                <a:lnTo>
                  <a:pt x="149" y="258"/>
                </a:lnTo>
                <a:lnTo>
                  <a:pt x="165" y="266"/>
                </a:lnTo>
                <a:lnTo>
                  <a:pt x="181" y="268"/>
                </a:lnTo>
                <a:lnTo>
                  <a:pt x="194" y="268"/>
                </a:lnTo>
                <a:lnTo>
                  <a:pt x="211" y="266"/>
                </a:lnTo>
                <a:lnTo>
                  <a:pt x="226" y="260"/>
                </a:lnTo>
                <a:lnTo>
                  <a:pt x="239" y="251"/>
                </a:lnTo>
                <a:lnTo>
                  <a:pt x="249" y="237"/>
                </a:lnTo>
                <a:lnTo>
                  <a:pt x="257" y="218"/>
                </a:lnTo>
                <a:lnTo>
                  <a:pt x="258" y="204"/>
                </a:lnTo>
                <a:lnTo>
                  <a:pt x="256" y="187"/>
                </a:lnTo>
                <a:lnTo>
                  <a:pt x="250" y="172"/>
                </a:lnTo>
                <a:lnTo>
                  <a:pt x="241" y="159"/>
                </a:lnTo>
                <a:lnTo>
                  <a:pt x="226" y="150"/>
                </a:lnTo>
                <a:lnTo>
                  <a:pt x="209" y="142"/>
                </a:lnTo>
                <a:lnTo>
                  <a:pt x="187" y="140"/>
                </a:lnTo>
                <a:close/>
                <a:moveTo>
                  <a:pt x="57" y="0"/>
                </a:moveTo>
                <a:lnTo>
                  <a:pt x="768" y="0"/>
                </a:lnTo>
                <a:lnTo>
                  <a:pt x="785" y="3"/>
                </a:lnTo>
                <a:lnTo>
                  <a:pt x="800" y="11"/>
                </a:lnTo>
                <a:lnTo>
                  <a:pt x="812" y="25"/>
                </a:lnTo>
                <a:lnTo>
                  <a:pt x="822" y="44"/>
                </a:lnTo>
                <a:lnTo>
                  <a:pt x="825" y="63"/>
                </a:lnTo>
                <a:lnTo>
                  <a:pt x="825" y="767"/>
                </a:lnTo>
                <a:lnTo>
                  <a:pt x="823" y="783"/>
                </a:lnTo>
                <a:lnTo>
                  <a:pt x="818" y="798"/>
                </a:lnTo>
                <a:lnTo>
                  <a:pt x="811" y="809"/>
                </a:lnTo>
                <a:lnTo>
                  <a:pt x="800" y="819"/>
                </a:lnTo>
                <a:lnTo>
                  <a:pt x="785" y="826"/>
                </a:lnTo>
                <a:lnTo>
                  <a:pt x="776" y="829"/>
                </a:lnTo>
                <a:lnTo>
                  <a:pt x="768" y="830"/>
                </a:lnTo>
                <a:lnTo>
                  <a:pt x="57" y="830"/>
                </a:lnTo>
                <a:lnTo>
                  <a:pt x="40" y="827"/>
                </a:lnTo>
                <a:lnTo>
                  <a:pt x="25" y="819"/>
                </a:lnTo>
                <a:lnTo>
                  <a:pt x="11" y="805"/>
                </a:lnTo>
                <a:lnTo>
                  <a:pt x="1" y="785"/>
                </a:lnTo>
                <a:lnTo>
                  <a:pt x="0" y="772"/>
                </a:lnTo>
                <a:lnTo>
                  <a:pt x="0" y="57"/>
                </a:lnTo>
                <a:lnTo>
                  <a:pt x="1" y="43"/>
                </a:lnTo>
                <a:lnTo>
                  <a:pt x="7" y="30"/>
                </a:lnTo>
                <a:lnTo>
                  <a:pt x="17" y="19"/>
                </a:lnTo>
                <a:lnTo>
                  <a:pt x="30" y="8"/>
                </a:lnTo>
                <a:lnTo>
                  <a:pt x="46" y="1"/>
                </a:lnTo>
                <a:lnTo>
                  <a:pt x="57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Oval Callout 52"/>
          <p:cNvSpPr/>
          <p:nvPr/>
        </p:nvSpPr>
        <p:spPr>
          <a:xfrm flipH="1">
            <a:off x="7363176" y="2311401"/>
            <a:ext cx="710917" cy="459996"/>
          </a:xfrm>
          <a:prstGeom prst="wedgeEllipseCallout">
            <a:avLst/>
          </a:prstGeom>
          <a:solidFill>
            <a:srgbClr val="DCC0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Freeform 11"/>
          <p:cNvSpPr/>
          <p:nvPr/>
        </p:nvSpPr>
        <p:spPr bwMode="auto">
          <a:xfrm>
            <a:off x="7651493" y="2425685"/>
            <a:ext cx="134283" cy="231424"/>
          </a:xfrm>
          <a:custGeom>
            <a:avLst/>
            <a:gdLst>
              <a:gd name="T0" fmla="*/ 295 w 443"/>
              <a:gd name="T1" fmla="*/ 0 h 954"/>
              <a:gd name="T2" fmla="*/ 441 w 443"/>
              <a:gd name="T3" fmla="*/ 1 h 954"/>
              <a:gd name="T4" fmla="*/ 441 w 443"/>
              <a:gd name="T5" fmla="*/ 164 h 954"/>
              <a:gd name="T6" fmla="*/ 403 w 443"/>
              <a:gd name="T7" fmla="*/ 164 h 954"/>
              <a:gd name="T8" fmla="*/ 386 w 443"/>
              <a:gd name="T9" fmla="*/ 164 h 954"/>
              <a:gd name="T10" fmla="*/ 370 w 443"/>
              <a:gd name="T11" fmla="*/ 164 h 954"/>
              <a:gd name="T12" fmla="*/ 334 w 443"/>
              <a:gd name="T13" fmla="*/ 164 h 954"/>
              <a:gd name="T14" fmla="*/ 327 w 443"/>
              <a:gd name="T15" fmla="*/ 165 h 954"/>
              <a:gd name="T16" fmla="*/ 319 w 443"/>
              <a:gd name="T17" fmla="*/ 167 h 954"/>
              <a:gd name="T18" fmla="*/ 311 w 443"/>
              <a:gd name="T19" fmla="*/ 170 h 954"/>
              <a:gd name="T20" fmla="*/ 304 w 443"/>
              <a:gd name="T21" fmla="*/ 176 h 954"/>
              <a:gd name="T22" fmla="*/ 298 w 443"/>
              <a:gd name="T23" fmla="*/ 185 h 954"/>
              <a:gd name="T24" fmla="*/ 294 w 443"/>
              <a:gd name="T25" fmla="*/ 196 h 954"/>
              <a:gd name="T26" fmla="*/ 293 w 443"/>
              <a:gd name="T27" fmla="*/ 210 h 954"/>
              <a:gd name="T28" fmla="*/ 293 w 443"/>
              <a:gd name="T29" fmla="*/ 309 h 954"/>
              <a:gd name="T30" fmla="*/ 443 w 443"/>
              <a:gd name="T31" fmla="*/ 309 h 954"/>
              <a:gd name="T32" fmla="*/ 426 w 443"/>
              <a:gd name="T33" fmla="*/ 478 h 954"/>
              <a:gd name="T34" fmla="*/ 293 w 443"/>
              <a:gd name="T35" fmla="*/ 478 h 954"/>
              <a:gd name="T36" fmla="*/ 293 w 443"/>
              <a:gd name="T37" fmla="*/ 618 h 954"/>
              <a:gd name="T38" fmla="*/ 293 w 443"/>
              <a:gd name="T39" fmla="*/ 665 h 954"/>
              <a:gd name="T40" fmla="*/ 293 w 443"/>
              <a:gd name="T41" fmla="*/ 711 h 954"/>
              <a:gd name="T42" fmla="*/ 293 w 443"/>
              <a:gd name="T43" fmla="*/ 897 h 954"/>
              <a:gd name="T44" fmla="*/ 293 w 443"/>
              <a:gd name="T45" fmla="*/ 921 h 954"/>
              <a:gd name="T46" fmla="*/ 293 w 443"/>
              <a:gd name="T47" fmla="*/ 939 h 954"/>
              <a:gd name="T48" fmla="*/ 293 w 443"/>
              <a:gd name="T49" fmla="*/ 954 h 954"/>
              <a:gd name="T50" fmla="*/ 94 w 443"/>
              <a:gd name="T51" fmla="*/ 954 h 954"/>
              <a:gd name="T52" fmla="*/ 94 w 443"/>
              <a:gd name="T53" fmla="*/ 922 h 954"/>
              <a:gd name="T54" fmla="*/ 94 w 443"/>
              <a:gd name="T55" fmla="*/ 897 h 954"/>
              <a:gd name="T56" fmla="*/ 94 w 443"/>
              <a:gd name="T57" fmla="*/ 869 h 954"/>
              <a:gd name="T58" fmla="*/ 94 w 443"/>
              <a:gd name="T59" fmla="*/ 478 h 954"/>
              <a:gd name="T60" fmla="*/ 0 w 443"/>
              <a:gd name="T61" fmla="*/ 478 h 954"/>
              <a:gd name="T62" fmla="*/ 0 w 443"/>
              <a:gd name="T63" fmla="*/ 309 h 954"/>
              <a:gd name="T64" fmla="*/ 94 w 443"/>
              <a:gd name="T65" fmla="*/ 309 h 954"/>
              <a:gd name="T66" fmla="*/ 94 w 443"/>
              <a:gd name="T67" fmla="*/ 200 h 954"/>
              <a:gd name="T68" fmla="*/ 95 w 443"/>
              <a:gd name="T69" fmla="*/ 183 h 954"/>
              <a:gd name="T70" fmla="*/ 97 w 443"/>
              <a:gd name="T71" fmla="*/ 164 h 954"/>
              <a:gd name="T72" fmla="*/ 100 w 443"/>
              <a:gd name="T73" fmla="*/ 146 h 954"/>
              <a:gd name="T74" fmla="*/ 105 w 443"/>
              <a:gd name="T75" fmla="*/ 127 h 954"/>
              <a:gd name="T76" fmla="*/ 112 w 443"/>
              <a:gd name="T77" fmla="*/ 107 h 954"/>
              <a:gd name="T78" fmla="*/ 121 w 443"/>
              <a:gd name="T79" fmla="*/ 89 h 954"/>
              <a:gd name="T80" fmla="*/ 134 w 443"/>
              <a:gd name="T81" fmla="*/ 71 h 954"/>
              <a:gd name="T82" fmla="*/ 147 w 443"/>
              <a:gd name="T83" fmla="*/ 54 h 954"/>
              <a:gd name="T84" fmla="*/ 164 w 443"/>
              <a:gd name="T85" fmla="*/ 39 h 954"/>
              <a:gd name="T86" fmla="*/ 184 w 443"/>
              <a:gd name="T87" fmla="*/ 27 h 954"/>
              <a:gd name="T88" fmla="*/ 206 w 443"/>
              <a:gd name="T89" fmla="*/ 16 h 954"/>
              <a:gd name="T90" fmla="*/ 231 w 443"/>
              <a:gd name="T91" fmla="*/ 7 h 954"/>
              <a:gd name="T92" fmla="*/ 261 w 443"/>
              <a:gd name="T93" fmla="*/ 2 h 954"/>
              <a:gd name="T94" fmla="*/ 295 w 443"/>
              <a:gd name="T95" fmla="*/ 0 h 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43" h="954">
                <a:moveTo>
                  <a:pt x="295" y="0"/>
                </a:moveTo>
                <a:lnTo>
                  <a:pt x="441" y="1"/>
                </a:lnTo>
                <a:lnTo>
                  <a:pt x="441" y="164"/>
                </a:lnTo>
                <a:lnTo>
                  <a:pt x="403" y="164"/>
                </a:lnTo>
                <a:lnTo>
                  <a:pt x="386" y="164"/>
                </a:lnTo>
                <a:lnTo>
                  <a:pt x="370" y="164"/>
                </a:lnTo>
                <a:lnTo>
                  <a:pt x="334" y="164"/>
                </a:lnTo>
                <a:lnTo>
                  <a:pt x="327" y="165"/>
                </a:lnTo>
                <a:lnTo>
                  <a:pt x="319" y="167"/>
                </a:lnTo>
                <a:lnTo>
                  <a:pt x="311" y="170"/>
                </a:lnTo>
                <a:lnTo>
                  <a:pt x="304" y="176"/>
                </a:lnTo>
                <a:lnTo>
                  <a:pt x="298" y="185"/>
                </a:lnTo>
                <a:lnTo>
                  <a:pt x="294" y="196"/>
                </a:lnTo>
                <a:lnTo>
                  <a:pt x="293" y="210"/>
                </a:lnTo>
                <a:lnTo>
                  <a:pt x="293" y="309"/>
                </a:lnTo>
                <a:lnTo>
                  <a:pt x="443" y="309"/>
                </a:lnTo>
                <a:lnTo>
                  <a:pt x="426" y="478"/>
                </a:lnTo>
                <a:lnTo>
                  <a:pt x="293" y="478"/>
                </a:lnTo>
                <a:lnTo>
                  <a:pt x="293" y="618"/>
                </a:lnTo>
                <a:lnTo>
                  <a:pt x="293" y="665"/>
                </a:lnTo>
                <a:lnTo>
                  <a:pt x="293" y="711"/>
                </a:lnTo>
                <a:lnTo>
                  <a:pt x="293" y="897"/>
                </a:lnTo>
                <a:lnTo>
                  <a:pt x="293" y="921"/>
                </a:lnTo>
                <a:lnTo>
                  <a:pt x="293" y="939"/>
                </a:lnTo>
                <a:lnTo>
                  <a:pt x="293" y="954"/>
                </a:lnTo>
                <a:lnTo>
                  <a:pt x="94" y="954"/>
                </a:lnTo>
                <a:lnTo>
                  <a:pt x="94" y="922"/>
                </a:lnTo>
                <a:lnTo>
                  <a:pt x="94" y="897"/>
                </a:lnTo>
                <a:lnTo>
                  <a:pt x="94" y="869"/>
                </a:lnTo>
                <a:lnTo>
                  <a:pt x="94" y="478"/>
                </a:lnTo>
                <a:lnTo>
                  <a:pt x="0" y="478"/>
                </a:lnTo>
                <a:lnTo>
                  <a:pt x="0" y="309"/>
                </a:lnTo>
                <a:lnTo>
                  <a:pt x="94" y="309"/>
                </a:lnTo>
                <a:lnTo>
                  <a:pt x="94" y="200"/>
                </a:lnTo>
                <a:lnTo>
                  <a:pt x="95" y="183"/>
                </a:lnTo>
                <a:lnTo>
                  <a:pt x="97" y="164"/>
                </a:lnTo>
                <a:lnTo>
                  <a:pt x="100" y="146"/>
                </a:lnTo>
                <a:lnTo>
                  <a:pt x="105" y="127"/>
                </a:lnTo>
                <a:lnTo>
                  <a:pt x="112" y="107"/>
                </a:lnTo>
                <a:lnTo>
                  <a:pt x="121" y="89"/>
                </a:lnTo>
                <a:lnTo>
                  <a:pt x="134" y="71"/>
                </a:lnTo>
                <a:lnTo>
                  <a:pt x="147" y="54"/>
                </a:lnTo>
                <a:lnTo>
                  <a:pt x="164" y="39"/>
                </a:lnTo>
                <a:lnTo>
                  <a:pt x="184" y="27"/>
                </a:lnTo>
                <a:lnTo>
                  <a:pt x="206" y="16"/>
                </a:lnTo>
                <a:lnTo>
                  <a:pt x="231" y="7"/>
                </a:lnTo>
                <a:lnTo>
                  <a:pt x="261" y="2"/>
                </a:lnTo>
                <a:lnTo>
                  <a:pt x="295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080742" y="1464972"/>
            <a:ext cx="8014447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AutoShape 33"/>
          <p:cNvSpPr/>
          <p:nvPr/>
        </p:nvSpPr>
        <p:spPr bwMode="auto">
          <a:xfrm>
            <a:off x="1204003" y="2385772"/>
            <a:ext cx="3089954" cy="14922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5400" tIns="25400" rIns="25400" bIns="25400" anchor="ctr"/>
          <a:lstStyle/>
          <a:p>
            <a:pPr defTabSz="41275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最好的</a:t>
            </a:r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PPT</a:t>
            </a: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理念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defTabSz="41275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最专的</a:t>
            </a:r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PPT</a:t>
            </a: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设计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202872" y="4276258"/>
            <a:ext cx="3091085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2000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5"/>
          <p:cNvSpPr txBox="1">
            <a:spLocks noChangeArrowheads="1"/>
          </p:cNvSpPr>
          <p:nvPr/>
        </p:nvSpPr>
        <p:spPr bwMode="auto">
          <a:xfrm>
            <a:off x="618490" y="402735"/>
            <a:ext cx="18311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grpSp>
        <p:nvGrpSpPr>
          <p:cNvPr id="8" name="组合 12"/>
          <p:cNvGrpSpPr/>
          <p:nvPr/>
        </p:nvGrpSpPr>
        <p:grpSpPr bwMode="auto">
          <a:xfrm>
            <a:off x="264529" y="219719"/>
            <a:ext cx="353961" cy="587375"/>
            <a:chOff x="1929096" y="1949008"/>
            <a:chExt cx="1918409" cy="3189049"/>
          </a:xfrm>
          <a:solidFill>
            <a:srgbClr val="DCC075"/>
          </a:solidFill>
        </p:grpSpPr>
        <p:cxnSp>
          <p:nvCxnSpPr>
            <p:cNvPr id="9" name="直接连接符 8"/>
            <p:cNvCxnSpPr/>
            <p:nvPr/>
          </p:nvCxnSpPr>
          <p:spPr>
            <a:xfrm flipH="1">
              <a:off x="1929096" y="2641011"/>
              <a:ext cx="1918409" cy="2497046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14"/>
            <p:cNvSpPr/>
            <p:nvPr/>
          </p:nvSpPr>
          <p:spPr bwMode="auto">
            <a:xfrm>
              <a:off x="2001667" y="1949008"/>
              <a:ext cx="1448024" cy="1810330"/>
            </a:xfrm>
            <a:custGeom>
              <a:avLst/>
              <a:gdLst>
                <a:gd name="T0" fmla="*/ 1007385 w 1448024"/>
                <a:gd name="T1" fmla="*/ 477729 h 1810330"/>
                <a:gd name="T2" fmla="*/ 977713 w 1448024"/>
                <a:gd name="T3" fmla="*/ 551910 h 1810330"/>
                <a:gd name="T4" fmla="*/ 921335 w 1448024"/>
                <a:gd name="T5" fmla="*/ 657248 h 1810330"/>
                <a:gd name="T6" fmla="*/ 405031 w 1448024"/>
                <a:gd name="T7" fmla="*/ 1452474 h 1810330"/>
                <a:gd name="T8" fmla="*/ 1010353 w 1448024"/>
                <a:gd name="T9" fmla="*/ 1452474 h 1810330"/>
                <a:gd name="T10" fmla="*/ 1010353 w 1448024"/>
                <a:gd name="T11" fmla="*/ 698790 h 1810330"/>
                <a:gd name="T12" fmla="*/ 1016287 w 1448024"/>
                <a:gd name="T13" fmla="*/ 477729 h 1810330"/>
                <a:gd name="T14" fmla="*/ 1007385 w 1448024"/>
                <a:gd name="T15" fmla="*/ 477729 h 1810330"/>
                <a:gd name="T16" fmla="*/ 970295 w 1448024"/>
                <a:gd name="T17" fmla="*/ 0 h 1810330"/>
                <a:gd name="T18" fmla="*/ 1448024 w 1448024"/>
                <a:gd name="T19" fmla="*/ 0 h 1810330"/>
                <a:gd name="T20" fmla="*/ 1448024 w 1448024"/>
                <a:gd name="T21" fmla="*/ 1240003 h 1810330"/>
                <a:gd name="T22" fmla="*/ 1010353 w 1448024"/>
                <a:gd name="T23" fmla="*/ 1810330 h 1810330"/>
                <a:gd name="T24" fmla="*/ 1010353 w 1448024"/>
                <a:gd name="T25" fmla="*/ 1796676 h 1810330"/>
                <a:gd name="T26" fmla="*/ 0 w 1448024"/>
                <a:gd name="T27" fmla="*/ 1796676 h 1810330"/>
                <a:gd name="T28" fmla="*/ 0 w 1448024"/>
                <a:gd name="T29" fmla="*/ 1491048 h 1810330"/>
                <a:gd name="T30" fmla="*/ 970295 w 1448024"/>
                <a:gd name="T31" fmla="*/ 0 h 1810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48024" h="1810330">
                  <a:moveTo>
                    <a:pt x="1007385" y="477729"/>
                  </a:moveTo>
                  <a:cubicBezTo>
                    <a:pt x="999473" y="496521"/>
                    <a:pt x="989582" y="521249"/>
                    <a:pt x="977713" y="551910"/>
                  </a:cubicBezTo>
                  <a:cubicBezTo>
                    <a:pt x="964855" y="583561"/>
                    <a:pt x="946062" y="618674"/>
                    <a:pt x="921335" y="657248"/>
                  </a:cubicBezTo>
                  <a:lnTo>
                    <a:pt x="405031" y="1452474"/>
                  </a:lnTo>
                  <a:lnTo>
                    <a:pt x="1010353" y="1452474"/>
                  </a:lnTo>
                  <a:lnTo>
                    <a:pt x="1010353" y="698790"/>
                  </a:lnTo>
                  <a:cubicBezTo>
                    <a:pt x="1010353" y="634499"/>
                    <a:pt x="1012331" y="560812"/>
                    <a:pt x="1016287" y="477729"/>
                  </a:cubicBezTo>
                  <a:lnTo>
                    <a:pt x="1007385" y="477729"/>
                  </a:lnTo>
                  <a:close/>
                  <a:moveTo>
                    <a:pt x="970295" y="0"/>
                  </a:moveTo>
                  <a:lnTo>
                    <a:pt x="1448024" y="0"/>
                  </a:lnTo>
                  <a:lnTo>
                    <a:pt x="1448024" y="1240003"/>
                  </a:lnTo>
                  <a:lnTo>
                    <a:pt x="1010353" y="1810330"/>
                  </a:lnTo>
                  <a:lnTo>
                    <a:pt x="1010353" y="1796676"/>
                  </a:lnTo>
                  <a:lnTo>
                    <a:pt x="0" y="1796676"/>
                  </a:lnTo>
                  <a:lnTo>
                    <a:pt x="0" y="1491048"/>
                  </a:lnTo>
                  <a:lnTo>
                    <a:pt x="9702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" name="Freeform 5"/>
          <p:cNvSpPr/>
          <p:nvPr/>
        </p:nvSpPr>
        <p:spPr bwMode="auto">
          <a:xfrm>
            <a:off x="4190941" y="2010734"/>
            <a:ext cx="3871097" cy="1558536"/>
          </a:xfrm>
          <a:custGeom>
            <a:avLst/>
            <a:gdLst>
              <a:gd name="T0" fmla="*/ 618 w 773"/>
              <a:gd name="T1" fmla="*/ 0 h 311"/>
              <a:gd name="T2" fmla="*/ 773 w 773"/>
              <a:gd name="T3" fmla="*/ 155 h 311"/>
              <a:gd name="T4" fmla="*/ 618 w 773"/>
              <a:gd name="T5" fmla="*/ 311 h 311"/>
              <a:gd name="T6" fmla="*/ 510 w 773"/>
              <a:gd name="T7" fmla="*/ 268 h 311"/>
              <a:gd name="T8" fmla="*/ 506 w 773"/>
              <a:gd name="T9" fmla="*/ 268 h 311"/>
              <a:gd name="T10" fmla="*/ 386 w 773"/>
              <a:gd name="T11" fmla="*/ 211 h 311"/>
              <a:gd name="T12" fmla="*/ 265 w 773"/>
              <a:gd name="T13" fmla="*/ 268 h 311"/>
              <a:gd name="T14" fmla="*/ 263 w 773"/>
              <a:gd name="T15" fmla="*/ 268 h 311"/>
              <a:gd name="T16" fmla="*/ 155 w 773"/>
              <a:gd name="T17" fmla="*/ 311 h 311"/>
              <a:gd name="T18" fmla="*/ 0 w 773"/>
              <a:gd name="T19" fmla="*/ 155 h 311"/>
              <a:gd name="T20" fmla="*/ 155 w 773"/>
              <a:gd name="T21" fmla="*/ 0 h 311"/>
              <a:gd name="T22" fmla="*/ 260 w 773"/>
              <a:gd name="T23" fmla="*/ 40 h 311"/>
              <a:gd name="T24" fmla="*/ 262 w 773"/>
              <a:gd name="T25" fmla="*/ 40 h 311"/>
              <a:gd name="T26" fmla="*/ 386 w 773"/>
              <a:gd name="T27" fmla="*/ 102 h 311"/>
              <a:gd name="T28" fmla="*/ 510 w 773"/>
              <a:gd name="T29" fmla="*/ 40 h 311"/>
              <a:gd name="T30" fmla="*/ 513 w 773"/>
              <a:gd name="T31" fmla="*/ 40 h 311"/>
              <a:gd name="T32" fmla="*/ 618 w 773"/>
              <a:gd name="T33" fmla="*/ 0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73" h="311">
                <a:moveTo>
                  <a:pt x="618" y="0"/>
                </a:moveTo>
                <a:cubicBezTo>
                  <a:pt x="704" y="0"/>
                  <a:pt x="773" y="69"/>
                  <a:pt x="773" y="155"/>
                </a:cubicBezTo>
                <a:cubicBezTo>
                  <a:pt x="773" y="241"/>
                  <a:pt x="704" y="311"/>
                  <a:pt x="618" y="311"/>
                </a:cubicBezTo>
                <a:cubicBezTo>
                  <a:pt x="576" y="311"/>
                  <a:pt x="538" y="295"/>
                  <a:pt x="510" y="268"/>
                </a:cubicBezTo>
                <a:cubicBezTo>
                  <a:pt x="506" y="268"/>
                  <a:pt x="506" y="268"/>
                  <a:pt x="506" y="268"/>
                </a:cubicBezTo>
                <a:cubicBezTo>
                  <a:pt x="478" y="233"/>
                  <a:pt x="434" y="211"/>
                  <a:pt x="386" y="211"/>
                </a:cubicBezTo>
                <a:cubicBezTo>
                  <a:pt x="337" y="211"/>
                  <a:pt x="294" y="233"/>
                  <a:pt x="265" y="268"/>
                </a:cubicBezTo>
                <a:cubicBezTo>
                  <a:pt x="263" y="268"/>
                  <a:pt x="263" y="268"/>
                  <a:pt x="263" y="268"/>
                </a:cubicBezTo>
                <a:cubicBezTo>
                  <a:pt x="235" y="295"/>
                  <a:pt x="197" y="311"/>
                  <a:pt x="155" y="311"/>
                </a:cubicBezTo>
                <a:cubicBezTo>
                  <a:pt x="69" y="311"/>
                  <a:pt x="0" y="241"/>
                  <a:pt x="0" y="155"/>
                </a:cubicBezTo>
                <a:cubicBezTo>
                  <a:pt x="0" y="69"/>
                  <a:pt x="69" y="0"/>
                  <a:pt x="155" y="0"/>
                </a:cubicBezTo>
                <a:cubicBezTo>
                  <a:pt x="196" y="0"/>
                  <a:pt x="233" y="15"/>
                  <a:pt x="260" y="40"/>
                </a:cubicBezTo>
                <a:cubicBezTo>
                  <a:pt x="262" y="40"/>
                  <a:pt x="262" y="40"/>
                  <a:pt x="262" y="40"/>
                </a:cubicBezTo>
                <a:cubicBezTo>
                  <a:pt x="290" y="78"/>
                  <a:pt x="335" y="102"/>
                  <a:pt x="386" y="102"/>
                </a:cubicBezTo>
                <a:cubicBezTo>
                  <a:pt x="436" y="102"/>
                  <a:pt x="481" y="78"/>
                  <a:pt x="510" y="40"/>
                </a:cubicBezTo>
                <a:cubicBezTo>
                  <a:pt x="513" y="40"/>
                  <a:pt x="513" y="40"/>
                  <a:pt x="513" y="40"/>
                </a:cubicBezTo>
                <a:cubicBezTo>
                  <a:pt x="540" y="15"/>
                  <a:pt x="577" y="0"/>
                  <a:pt x="618" y="0"/>
                </a:cubicBezTo>
                <a:close/>
              </a:path>
            </a:pathLst>
          </a:custGeom>
          <a:solidFill>
            <a:srgbClr val="B7B7B7"/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8"/>
          <p:cNvSpPr/>
          <p:nvPr/>
        </p:nvSpPr>
        <p:spPr bwMode="auto">
          <a:xfrm>
            <a:off x="4190941" y="4334695"/>
            <a:ext cx="3871097" cy="1558536"/>
          </a:xfrm>
          <a:custGeom>
            <a:avLst/>
            <a:gdLst>
              <a:gd name="T0" fmla="*/ 618 w 773"/>
              <a:gd name="T1" fmla="*/ 0 h 311"/>
              <a:gd name="T2" fmla="*/ 773 w 773"/>
              <a:gd name="T3" fmla="*/ 155 h 311"/>
              <a:gd name="T4" fmla="*/ 618 w 773"/>
              <a:gd name="T5" fmla="*/ 311 h 311"/>
              <a:gd name="T6" fmla="*/ 510 w 773"/>
              <a:gd name="T7" fmla="*/ 268 h 311"/>
              <a:gd name="T8" fmla="*/ 506 w 773"/>
              <a:gd name="T9" fmla="*/ 268 h 311"/>
              <a:gd name="T10" fmla="*/ 386 w 773"/>
              <a:gd name="T11" fmla="*/ 211 h 311"/>
              <a:gd name="T12" fmla="*/ 265 w 773"/>
              <a:gd name="T13" fmla="*/ 268 h 311"/>
              <a:gd name="T14" fmla="*/ 263 w 773"/>
              <a:gd name="T15" fmla="*/ 268 h 311"/>
              <a:gd name="T16" fmla="*/ 155 w 773"/>
              <a:gd name="T17" fmla="*/ 311 h 311"/>
              <a:gd name="T18" fmla="*/ 0 w 773"/>
              <a:gd name="T19" fmla="*/ 155 h 311"/>
              <a:gd name="T20" fmla="*/ 155 w 773"/>
              <a:gd name="T21" fmla="*/ 0 h 311"/>
              <a:gd name="T22" fmla="*/ 260 w 773"/>
              <a:gd name="T23" fmla="*/ 40 h 311"/>
              <a:gd name="T24" fmla="*/ 262 w 773"/>
              <a:gd name="T25" fmla="*/ 40 h 311"/>
              <a:gd name="T26" fmla="*/ 386 w 773"/>
              <a:gd name="T27" fmla="*/ 102 h 311"/>
              <a:gd name="T28" fmla="*/ 510 w 773"/>
              <a:gd name="T29" fmla="*/ 40 h 311"/>
              <a:gd name="T30" fmla="*/ 513 w 773"/>
              <a:gd name="T31" fmla="*/ 40 h 311"/>
              <a:gd name="T32" fmla="*/ 618 w 773"/>
              <a:gd name="T33" fmla="*/ 0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73" h="311">
                <a:moveTo>
                  <a:pt x="618" y="0"/>
                </a:moveTo>
                <a:cubicBezTo>
                  <a:pt x="704" y="0"/>
                  <a:pt x="773" y="69"/>
                  <a:pt x="773" y="155"/>
                </a:cubicBezTo>
                <a:cubicBezTo>
                  <a:pt x="773" y="241"/>
                  <a:pt x="704" y="311"/>
                  <a:pt x="618" y="311"/>
                </a:cubicBezTo>
                <a:cubicBezTo>
                  <a:pt x="576" y="311"/>
                  <a:pt x="538" y="295"/>
                  <a:pt x="510" y="268"/>
                </a:cubicBezTo>
                <a:cubicBezTo>
                  <a:pt x="506" y="268"/>
                  <a:pt x="506" y="268"/>
                  <a:pt x="506" y="268"/>
                </a:cubicBezTo>
                <a:cubicBezTo>
                  <a:pt x="478" y="233"/>
                  <a:pt x="434" y="211"/>
                  <a:pt x="386" y="211"/>
                </a:cubicBezTo>
                <a:cubicBezTo>
                  <a:pt x="337" y="211"/>
                  <a:pt x="294" y="233"/>
                  <a:pt x="265" y="268"/>
                </a:cubicBezTo>
                <a:cubicBezTo>
                  <a:pt x="263" y="268"/>
                  <a:pt x="263" y="268"/>
                  <a:pt x="263" y="268"/>
                </a:cubicBezTo>
                <a:cubicBezTo>
                  <a:pt x="235" y="295"/>
                  <a:pt x="197" y="311"/>
                  <a:pt x="155" y="311"/>
                </a:cubicBezTo>
                <a:cubicBezTo>
                  <a:pt x="69" y="311"/>
                  <a:pt x="0" y="241"/>
                  <a:pt x="0" y="155"/>
                </a:cubicBezTo>
                <a:cubicBezTo>
                  <a:pt x="0" y="69"/>
                  <a:pt x="69" y="0"/>
                  <a:pt x="155" y="0"/>
                </a:cubicBezTo>
                <a:cubicBezTo>
                  <a:pt x="196" y="0"/>
                  <a:pt x="233" y="15"/>
                  <a:pt x="260" y="40"/>
                </a:cubicBezTo>
                <a:cubicBezTo>
                  <a:pt x="262" y="40"/>
                  <a:pt x="262" y="40"/>
                  <a:pt x="262" y="40"/>
                </a:cubicBezTo>
                <a:cubicBezTo>
                  <a:pt x="290" y="78"/>
                  <a:pt x="335" y="102"/>
                  <a:pt x="386" y="102"/>
                </a:cubicBezTo>
                <a:cubicBezTo>
                  <a:pt x="436" y="102"/>
                  <a:pt x="481" y="78"/>
                  <a:pt x="510" y="40"/>
                </a:cubicBezTo>
                <a:cubicBezTo>
                  <a:pt x="513" y="40"/>
                  <a:pt x="513" y="40"/>
                  <a:pt x="513" y="40"/>
                </a:cubicBezTo>
                <a:cubicBezTo>
                  <a:pt x="540" y="15"/>
                  <a:pt x="577" y="0"/>
                  <a:pt x="618" y="0"/>
                </a:cubicBezTo>
                <a:close/>
              </a:path>
            </a:pathLst>
          </a:custGeom>
          <a:solidFill>
            <a:srgbClr val="B7B7B7"/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11"/>
          <p:cNvSpPr/>
          <p:nvPr/>
        </p:nvSpPr>
        <p:spPr bwMode="auto">
          <a:xfrm>
            <a:off x="6498616" y="2010734"/>
            <a:ext cx="1558536" cy="3877610"/>
          </a:xfrm>
          <a:custGeom>
            <a:avLst/>
            <a:gdLst>
              <a:gd name="T0" fmla="*/ 0 w 311"/>
              <a:gd name="T1" fmla="*/ 156 h 774"/>
              <a:gd name="T2" fmla="*/ 156 w 311"/>
              <a:gd name="T3" fmla="*/ 0 h 774"/>
              <a:gd name="T4" fmla="*/ 311 w 311"/>
              <a:gd name="T5" fmla="*/ 156 h 774"/>
              <a:gd name="T6" fmla="*/ 268 w 311"/>
              <a:gd name="T7" fmla="*/ 264 h 774"/>
              <a:gd name="T8" fmla="*/ 268 w 311"/>
              <a:gd name="T9" fmla="*/ 267 h 774"/>
              <a:gd name="T10" fmla="*/ 211 w 311"/>
              <a:gd name="T11" fmla="*/ 388 h 774"/>
              <a:gd name="T12" fmla="*/ 268 w 311"/>
              <a:gd name="T13" fmla="*/ 509 h 774"/>
              <a:gd name="T14" fmla="*/ 268 w 311"/>
              <a:gd name="T15" fmla="*/ 511 h 774"/>
              <a:gd name="T16" fmla="*/ 311 w 311"/>
              <a:gd name="T17" fmla="*/ 619 h 774"/>
              <a:gd name="T18" fmla="*/ 156 w 311"/>
              <a:gd name="T19" fmla="*/ 774 h 774"/>
              <a:gd name="T20" fmla="*/ 0 w 311"/>
              <a:gd name="T21" fmla="*/ 619 h 774"/>
              <a:gd name="T22" fmla="*/ 41 w 311"/>
              <a:gd name="T23" fmla="*/ 514 h 774"/>
              <a:gd name="T24" fmla="*/ 41 w 311"/>
              <a:gd name="T25" fmla="*/ 512 h 774"/>
              <a:gd name="T26" fmla="*/ 102 w 311"/>
              <a:gd name="T27" fmla="*/ 388 h 774"/>
              <a:gd name="T28" fmla="*/ 41 w 311"/>
              <a:gd name="T29" fmla="*/ 264 h 774"/>
              <a:gd name="T30" fmla="*/ 41 w 311"/>
              <a:gd name="T31" fmla="*/ 261 h 774"/>
              <a:gd name="T32" fmla="*/ 0 w 311"/>
              <a:gd name="T33" fmla="*/ 156 h 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11" h="774">
                <a:moveTo>
                  <a:pt x="0" y="156"/>
                </a:moveTo>
                <a:cubicBezTo>
                  <a:pt x="0" y="70"/>
                  <a:pt x="70" y="0"/>
                  <a:pt x="156" y="0"/>
                </a:cubicBezTo>
                <a:cubicBezTo>
                  <a:pt x="241" y="0"/>
                  <a:pt x="311" y="70"/>
                  <a:pt x="311" y="156"/>
                </a:cubicBezTo>
                <a:cubicBezTo>
                  <a:pt x="311" y="198"/>
                  <a:pt x="295" y="236"/>
                  <a:pt x="268" y="264"/>
                </a:cubicBezTo>
                <a:cubicBezTo>
                  <a:pt x="268" y="267"/>
                  <a:pt x="268" y="267"/>
                  <a:pt x="268" y="267"/>
                </a:cubicBezTo>
                <a:cubicBezTo>
                  <a:pt x="233" y="296"/>
                  <a:pt x="211" y="339"/>
                  <a:pt x="211" y="388"/>
                </a:cubicBezTo>
                <a:cubicBezTo>
                  <a:pt x="211" y="437"/>
                  <a:pt x="233" y="480"/>
                  <a:pt x="268" y="509"/>
                </a:cubicBezTo>
                <a:cubicBezTo>
                  <a:pt x="268" y="511"/>
                  <a:pt x="268" y="511"/>
                  <a:pt x="268" y="511"/>
                </a:cubicBezTo>
                <a:cubicBezTo>
                  <a:pt x="295" y="539"/>
                  <a:pt x="311" y="577"/>
                  <a:pt x="311" y="619"/>
                </a:cubicBezTo>
                <a:cubicBezTo>
                  <a:pt x="311" y="705"/>
                  <a:pt x="241" y="774"/>
                  <a:pt x="156" y="774"/>
                </a:cubicBezTo>
                <a:cubicBezTo>
                  <a:pt x="70" y="774"/>
                  <a:pt x="0" y="705"/>
                  <a:pt x="0" y="619"/>
                </a:cubicBezTo>
                <a:cubicBezTo>
                  <a:pt x="0" y="578"/>
                  <a:pt x="15" y="541"/>
                  <a:pt x="41" y="514"/>
                </a:cubicBezTo>
                <a:cubicBezTo>
                  <a:pt x="41" y="512"/>
                  <a:pt x="41" y="512"/>
                  <a:pt x="41" y="512"/>
                </a:cubicBezTo>
                <a:cubicBezTo>
                  <a:pt x="78" y="483"/>
                  <a:pt x="102" y="439"/>
                  <a:pt x="102" y="388"/>
                </a:cubicBezTo>
                <a:cubicBezTo>
                  <a:pt x="102" y="338"/>
                  <a:pt x="78" y="293"/>
                  <a:pt x="41" y="264"/>
                </a:cubicBezTo>
                <a:cubicBezTo>
                  <a:pt x="41" y="261"/>
                  <a:pt x="41" y="261"/>
                  <a:pt x="41" y="261"/>
                </a:cubicBezTo>
                <a:cubicBezTo>
                  <a:pt x="15" y="233"/>
                  <a:pt x="0" y="197"/>
                  <a:pt x="0" y="156"/>
                </a:cubicBezTo>
                <a:close/>
              </a:path>
            </a:pathLst>
          </a:custGeom>
          <a:solidFill>
            <a:srgbClr val="A6A6A6"/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Freeform 12"/>
          <p:cNvSpPr/>
          <p:nvPr/>
        </p:nvSpPr>
        <p:spPr bwMode="auto">
          <a:xfrm>
            <a:off x="4190941" y="2010734"/>
            <a:ext cx="1556907" cy="3877610"/>
          </a:xfrm>
          <a:custGeom>
            <a:avLst/>
            <a:gdLst>
              <a:gd name="T0" fmla="*/ 0 w 311"/>
              <a:gd name="T1" fmla="*/ 156 h 774"/>
              <a:gd name="T2" fmla="*/ 155 w 311"/>
              <a:gd name="T3" fmla="*/ 0 h 774"/>
              <a:gd name="T4" fmla="*/ 311 w 311"/>
              <a:gd name="T5" fmla="*/ 156 h 774"/>
              <a:gd name="T6" fmla="*/ 268 w 311"/>
              <a:gd name="T7" fmla="*/ 264 h 774"/>
              <a:gd name="T8" fmla="*/ 268 w 311"/>
              <a:gd name="T9" fmla="*/ 267 h 774"/>
              <a:gd name="T10" fmla="*/ 210 w 311"/>
              <a:gd name="T11" fmla="*/ 388 h 774"/>
              <a:gd name="T12" fmla="*/ 268 w 311"/>
              <a:gd name="T13" fmla="*/ 509 h 774"/>
              <a:gd name="T14" fmla="*/ 268 w 311"/>
              <a:gd name="T15" fmla="*/ 511 h 774"/>
              <a:gd name="T16" fmla="*/ 311 w 311"/>
              <a:gd name="T17" fmla="*/ 619 h 774"/>
              <a:gd name="T18" fmla="*/ 155 w 311"/>
              <a:gd name="T19" fmla="*/ 774 h 774"/>
              <a:gd name="T20" fmla="*/ 0 w 311"/>
              <a:gd name="T21" fmla="*/ 619 h 774"/>
              <a:gd name="T22" fmla="*/ 40 w 311"/>
              <a:gd name="T23" fmla="*/ 514 h 774"/>
              <a:gd name="T24" fmla="*/ 40 w 311"/>
              <a:gd name="T25" fmla="*/ 512 h 774"/>
              <a:gd name="T26" fmla="*/ 102 w 311"/>
              <a:gd name="T27" fmla="*/ 388 h 774"/>
              <a:gd name="T28" fmla="*/ 40 w 311"/>
              <a:gd name="T29" fmla="*/ 264 h 774"/>
              <a:gd name="T30" fmla="*/ 40 w 311"/>
              <a:gd name="T31" fmla="*/ 261 h 774"/>
              <a:gd name="T32" fmla="*/ 0 w 311"/>
              <a:gd name="T33" fmla="*/ 156 h 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11" h="774">
                <a:moveTo>
                  <a:pt x="0" y="156"/>
                </a:moveTo>
                <a:cubicBezTo>
                  <a:pt x="0" y="70"/>
                  <a:pt x="69" y="0"/>
                  <a:pt x="155" y="0"/>
                </a:cubicBezTo>
                <a:cubicBezTo>
                  <a:pt x="241" y="0"/>
                  <a:pt x="311" y="70"/>
                  <a:pt x="311" y="156"/>
                </a:cubicBezTo>
                <a:cubicBezTo>
                  <a:pt x="311" y="198"/>
                  <a:pt x="294" y="236"/>
                  <a:pt x="268" y="264"/>
                </a:cubicBezTo>
                <a:cubicBezTo>
                  <a:pt x="268" y="267"/>
                  <a:pt x="268" y="267"/>
                  <a:pt x="268" y="267"/>
                </a:cubicBezTo>
                <a:cubicBezTo>
                  <a:pt x="233" y="296"/>
                  <a:pt x="210" y="339"/>
                  <a:pt x="210" y="388"/>
                </a:cubicBezTo>
                <a:cubicBezTo>
                  <a:pt x="210" y="437"/>
                  <a:pt x="233" y="480"/>
                  <a:pt x="268" y="509"/>
                </a:cubicBezTo>
                <a:cubicBezTo>
                  <a:pt x="268" y="511"/>
                  <a:pt x="268" y="511"/>
                  <a:pt x="268" y="511"/>
                </a:cubicBezTo>
                <a:cubicBezTo>
                  <a:pt x="294" y="539"/>
                  <a:pt x="311" y="577"/>
                  <a:pt x="311" y="619"/>
                </a:cubicBezTo>
                <a:cubicBezTo>
                  <a:pt x="311" y="705"/>
                  <a:pt x="241" y="774"/>
                  <a:pt x="155" y="774"/>
                </a:cubicBezTo>
                <a:cubicBezTo>
                  <a:pt x="69" y="774"/>
                  <a:pt x="0" y="705"/>
                  <a:pt x="0" y="619"/>
                </a:cubicBezTo>
                <a:cubicBezTo>
                  <a:pt x="0" y="578"/>
                  <a:pt x="15" y="541"/>
                  <a:pt x="40" y="514"/>
                </a:cubicBezTo>
                <a:cubicBezTo>
                  <a:pt x="40" y="512"/>
                  <a:pt x="40" y="512"/>
                  <a:pt x="40" y="512"/>
                </a:cubicBezTo>
                <a:cubicBezTo>
                  <a:pt x="78" y="483"/>
                  <a:pt x="102" y="439"/>
                  <a:pt x="102" y="388"/>
                </a:cubicBezTo>
                <a:cubicBezTo>
                  <a:pt x="102" y="338"/>
                  <a:pt x="78" y="293"/>
                  <a:pt x="40" y="264"/>
                </a:cubicBezTo>
                <a:cubicBezTo>
                  <a:pt x="40" y="261"/>
                  <a:pt x="40" y="261"/>
                  <a:pt x="40" y="261"/>
                </a:cubicBezTo>
                <a:cubicBezTo>
                  <a:pt x="15" y="233"/>
                  <a:pt x="0" y="197"/>
                  <a:pt x="0" y="156"/>
                </a:cubicBezTo>
                <a:close/>
              </a:path>
            </a:pathLst>
          </a:custGeom>
          <a:solidFill>
            <a:srgbClr val="A6A6A6"/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Oval 10"/>
          <p:cNvSpPr>
            <a:spLocks noChangeArrowheads="1"/>
          </p:cNvSpPr>
          <p:nvPr/>
        </p:nvSpPr>
        <p:spPr bwMode="auto">
          <a:xfrm>
            <a:off x="4296798" y="4440552"/>
            <a:ext cx="1346822" cy="1346822"/>
          </a:xfrm>
          <a:prstGeom prst="ellipse">
            <a:avLst/>
          </a:prstGeom>
          <a:solidFill>
            <a:srgbClr val="DCC075"/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Oval 7"/>
          <p:cNvSpPr>
            <a:spLocks noChangeArrowheads="1"/>
          </p:cNvSpPr>
          <p:nvPr/>
        </p:nvSpPr>
        <p:spPr bwMode="auto">
          <a:xfrm>
            <a:off x="4296798" y="2116592"/>
            <a:ext cx="1346822" cy="1346822"/>
          </a:xfrm>
          <a:prstGeom prst="ellipse">
            <a:avLst/>
          </a:prstGeom>
          <a:solidFill>
            <a:srgbClr val="DCC075"/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Oval 9"/>
          <p:cNvSpPr>
            <a:spLocks noChangeArrowheads="1"/>
          </p:cNvSpPr>
          <p:nvPr/>
        </p:nvSpPr>
        <p:spPr bwMode="auto">
          <a:xfrm>
            <a:off x="6619130" y="4440552"/>
            <a:ext cx="1346822" cy="1346822"/>
          </a:xfrm>
          <a:prstGeom prst="ellipse">
            <a:avLst/>
          </a:prstGeom>
          <a:solidFill>
            <a:srgbClr val="DCC075"/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Oval 6"/>
          <p:cNvSpPr>
            <a:spLocks noChangeArrowheads="1"/>
          </p:cNvSpPr>
          <p:nvPr/>
        </p:nvSpPr>
        <p:spPr bwMode="auto">
          <a:xfrm>
            <a:off x="6619130" y="2116592"/>
            <a:ext cx="1346822" cy="1346822"/>
          </a:xfrm>
          <a:prstGeom prst="ellipse">
            <a:avLst/>
          </a:prstGeom>
          <a:solidFill>
            <a:srgbClr val="DCC075"/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Shape 227"/>
          <p:cNvSpPr/>
          <p:nvPr/>
        </p:nvSpPr>
        <p:spPr>
          <a:xfrm>
            <a:off x="6992883" y="4818193"/>
            <a:ext cx="599315" cy="6392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3" h="21260" extrusionOk="0">
                <a:moveTo>
                  <a:pt x="11752" y="11733"/>
                </a:moveTo>
                <a:lnTo>
                  <a:pt x="9401" y="11733"/>
                </a:lnTo>
                <a:lnTo>
                  <a:pt x="9401" y="5975"/>
                </a:lnTo>
                <a:lnTo>
                  <a:pt x="11752" y="5975"/>
                </a:lnTo>
                <a:cubicBezTo>
                  <a:pt x="11752" y="5975"/>
                  <a:pt x="11752" y="11733"/>
                  <a:pt x="11752" y="11733"/>
                </a:cubicBezTo>
                <a:close/>
                <a:moveTo>
                  <a:pt x="11752" y="15276"/>
                </a:moveTo>
                <a:lnTo>
                  <a:pt x="9401" y="15276"/>
                </a:lnTo>
                <a:lnTo>
                  <a:pt x="9401" y="12951"/>
                </a:lnTo>
                <a:lnTo>
                  <a:pt x="11752" y="12951"/>
                </a:lnTo>
                <a:cubicBezTo>
                  <a:pt x="11752" y="12951"/>
                  <a:pt x="11752" y="15276"/>
                  <a:pt x="11752" y="15276"/>
                </a:cubicBezTo>
                <a:close/>
                <a:moveTo>
                  <a:pt x="20789" y="13227"/>
                </a:moveTo>
                <a:lnTo>
                  <a:pt x="18761" y="11523"/>
                </a:lnTo>
                <a:cubicBezTo>
                  <a:pt x="18172" y="11029"/>
                  <a:pt x="18172" y="10223"/>
                  <a:pt x="18761" y="9729"/>
                </a:cubicBezTo>
                <a:lnTo>
                  <a:pt x="20789" y="8025"/>
                </a:lnTo>
                <a:cubicBezTo>
                  <a:pt x="21376" y="7532"/>
                  <a:pt x="21220" y="7072"/>
                  <a:pt x="20441" y="7001"/>
                </a:cubicBezTo>
                <a:lnTo>
                  <a:pt x="17751" y="6761"/>
                </a:lnTo>
                <a:cubicBezTo>
                  <a:pt x="16971" y="6692"/>
                  <a:pt x="16552" y="6061"/>
                  <a:pt x="16819" y="5360"/>
                </a:cubicBezTo>
                <a:lnTo>
                  <a:pt x="18247" y="1615"/>
                </a:lnTo>
                <a:cubicBezTo>
                  <a:pt x="18515" y="912"/>
                  <a:pt x="18188" y="656"/>
                  <a:pt x="17520" y="1047"/>
                </a:cubicBezTo>
                <a:lnTo>
                  <a:pt x="14346" y="2896"/>
                </a:lnTo>
                <a:cubicBezTo>
                  <a:pt x="13678" y="3285"/>
                  <a:pt x="12815" y="3072"/>
                  <a:pt x="12430" y="2423"/>
                </a:cubicBezTo>
                <a:lnTo>
                  <a:pt x="11279" y="489"/>
                </a:lnTo>
                <a:cubicBezTo>
                  <a:pt x="10893" y="-160"/>
                  <a:pt x="10255" y="-164"/>
                  <a:pt x="9860" y="481"/>
                </a:cubicBezTo>
                <a:lnTo>
                  <a:pt x="8793" y="2232"/>
                </a:lnTo>
                <a:cubicBezTo>
                  <a:pt x="8398" y="2877"/>
                  <a:pt x="7493" y="3153"/>
                  <a:pt x="6781" y="2844"/>
                </a:cubicBezTo>
                <a:lnTo>
                  <a:pt x="4900" y="2031"/>
                </a:lnTo>
                <a:cubicBezTo>
                  <a:pt x="4188" y="1723"/>
                  <a:pt x="3639" y="2080"/>
                  <a:pt x="3682" y="2825"/>
                </a:cubicBezTo>
                <a:lnTo>
                  <a:pt x="3784" y="4615"/>
                </a:lnTo>
                <a:cubicBezTo>
                  <a:pt x="3826" y="5360"/>
                  <a:pt x="3242" y="6128"/>
                  <a:pt x="2486" y="6320"/>
                </a:cubicBezTo>
                <a:lnTo>
                  <a:pt x="670" y="6780"/>
                </a:lnTo>
                <a:cubicBezTo>
                  <a:pt x="-85" y="6972"/>
                  <a:pt x="-224" y="7532"/>
                  <a:pt x="365" y="8025"/>
                </a:cubicBezTo>
                <a:lnTo>
                  <a:pt x="2394" y="9729"/>
                </a:lnTo>
                <a:cubicBezTo>
                  <a:pt x="2981" y="10223"/>
                  <a:pt x="2981" y="11029"/>
                  <a:pt x="2394" y="11523"/>
                </a:cubicBezTo>
                <a:lnTo>
                  <a:pt x="365" y="13225"/>
                </a:lnTo>
                <a:cubicBezTo>
                  <a:pt x="-224" y="13720"/>
                  <a:pt x="-68" y="14196"/>
                  <a:pt x="709" y="14285"/>
                </a:cubicBezTo>
                <a:lnTo>
                  <a:pt x="3171" y="14567"/>
                </a:lnTo>
                <a:cubicBezTo>
                  <a:pt x="3948" y="14656"/>
                  <a:pt x="4381" y="15309"/>
                  <a:pt x="4133" y="16017"/>
                </a:cubicBezTo>
                <a:lnTo>
                  <a:pt x="2869" y="19625"/>
                </a:lnTo>
                <a:cubicBezTo>
                  <a:pt x="2622" y="20333"/>
                  <a:pt x="2976" y="20609"/>
                  <a:pt x="3655" y="20240"/>
                </a:cubicBezTo>
                <a:lnTo>
                  <a:pt x="6549" y="18661"/>
                </a:lnTo>
                <a:cubicBezTo>
                  <a:pt x="7229" y="18291"/>
                  <a:pt x="8143" y="18495"/>
                  <a:pt x="8581" y="19113"/>
                </a:cubicBezTo>
                <a:lnTo>
                  <a:pt x="9782" y="20816"/>
                </a:lnTo>
                <a:cubicBezTo>
                  <a:pt x="10219" y="21436"/>
                  <a:pt x="10875" y="21403"/>
                  <a:pt x="11240" y="20741"/>
                </a:cubicBezTo>
                <a:lnTo>
                  <a:pt x="12297" y="18823"/>
                </a:lnTo>
                <a:cubicBezTo>
                  <a:pt x="12660" y="18160"/>
                  <a:pt x="13532" y="17891"/>
                  <a:pt x="14234" y="18221"/>
                </a:cubicBezTo>
                <a:lnTo>
                  <a:pt x="16272" y="19181"/>
                </a:lnTo>
                <a:cubicBezTo>
                  <a:pt x="16974" y="19511"/>
                  <a:pt x="17514" y="19172"/>
                  <a:pt x="17472" y="18427"/>
                </a:cubicBezTo>
                <a:lnTo>
                  <a:pt x="17370" y="16637"/>
                </a:lnTo>
                <a:cubicBezTo>
                  <a:pt x="17327" y="15891"/>
                  <a:pt x="17912" y="15124"/>
                  <a:pt x="18668" y="14932"/>
                </a:cubicBezTo>
                <a:lnTo>
                  <a:pt x="20482" y="14472"/>
                </a:lnTo>
                <a:cubicBezTo>
                  <a:pt x="21239" y="14280"/>
                  <a:pt x="21376" y="13720"/>
                  <a:pt x="20789" y="1322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2"/>
          <p:cNvSpPr>
            <a:spLocks noChangeArrowheads="1"/>
          </p:cNvSpPr>
          <p:nvPr/>
        </p:nvSpPr>
        <p:spPr bwMode="auto">
          <a:xfrm>
            <a:off x="4670434" y="2474200"/>
            <a:ext cx="618283" cy="618283"/>
          </a:xfrm>
          <a:custGeom>
            <a:avLst/>
            <a:gdLst>
              <a:gd name="T0" fmla="*/ 3437 w 6844"/>
              <a:gd name="T1" fmla="*/ 1719 h 6844"/>
              <a:gd name="T2" fmla="*/ 3437 w 6844"/>
              <a:gd name="T3" fmla="*/ 2875 h 6844"/>
              <a:gd name="T4" fmla="*/ 3437 w 6844"/>
              <a:gd name="T5" fmla="*/ 1719 h 6844"/>
              <a:gd name="T6" fmla="*/ 6843 w 6844"/>
              <a:gd name="T7" fmla="*/ 188 h 6844"/>
              <a:gd name="T8" fmla="*/ 5437 w 6844"/>
              <a:gd name="T9" fmla="*/ 2375 h 6844"/>
              <a:gd name="T10" fmla="*/ 5124 w 6844"/>
              <a:gd name="T11" fmla="*/ 1250 h 6844"/>
              <a:gd name="T12" fmla="*/ 5093 w 6844"/>
              <a:gd name="T13" fmla="*/ 2719 h 6844"/>
              <a:gd name="T14" fmla="*/ 4437 w 6844"/>
              <a:gd name="T15" fmla="*/ 3749 h 6844"/>
              <a:gd name="T16" fmla="*/ 5218 w 6844"/>
              <a:gd name="T17" fmla="*/ 4562 h 6844"/>
              <a:gd name="T18" fmla="*/ 5218 w 6844"/>
              <a:gd name="T19" fmla="*/ 4593 h 6844"/>
              <a:gd name="T20" fmla="*/ 5124 w 6844"/>
              <a:gd name="T21" fmla="*/ 6624 h 6844"/>
              <a:gd name="T22" fmla="*/ 4812 w 6844"/>
              <a:gd name="T23" fmla="*/ 6843 h 6844"/>
              <a:gd name="T24" fmla="*/ 4812 w 6844"/>
              <a:gd name="T25" fmla="*/ 5093 h 6844"/>
              <a:gd name="T26" fmla="*/ 2594 w 6844"/>
              <a:gd name="T27" fmla="*/ 5812 h 6844"/>
              <a:gd name="T28" fmla="*/ 2438 w 6844"/>
              <a:gd name="T29" fmla="*/ 5968 h 6844"/>
              <a:gd name="T30" fmla="*/ 875 w 6844"/>
              <a:gd name="T31" fmla="*/ 6843 h 6844"/>
              <a:gd name="T32" fmla="*/ 719 w 6844"/>
              <a:gd name="T33" fmla="*/ 6312 h 6844"/>
              <a:gd name="T34" fmla="*/ 2844 w 6844"/>
              <a:gd name="T35" fmla="*/ 4562 h 6844"/>
              <a:gd name="T36" fmla="*/ 1782 w 6844"/>
              <a:gd name="T37" fmla="*/ 2750 h 6844"/>
              <a:gd name="T38" fmla="*/ 1719 w 6844"/>
              <a:gd name="T39" fmla="*/ 2594 h 6844"/>
              <a:gd name="T40" fmla="*/ 1250 w 6844"/>
              <a:gd name="T41" fmla="*/ 1313 h 6844"/>
              <a:gd name="T42" fmla="*/ 407 w 6844"/>
              <a:gd name="T43" fmla="*/ 2563 h 6844"/>
              <a:gd name="T44" fmla="*/ 1032 w 6844"/>
              <a:gd name="T45" fmla="*/ 32 h 6844"/>
              <a:gd name="T46" fmla="*/ 1813 w 6844"/>
              <a:gd name="T47" fmla="*/ 938 h 6844"/>
              <a:gd name="T48" fmla="*/ 2157 w 6844"/>
              <a:gd name="T49" fmla="*/ 907 h 6844"/>
              <a:gd name="T50" fmla="*/ 4718 w 6844"/>
              <a:gd name="T51" fmla="*/ 907 h 6844"/>
              <a:gd name="T52" fmla="*/ 5031 w 6844"/>
              <a:gd name="T53" fmla="*/ 938 h 6844"/>
              <a:gd name="T54" fmla="*/ 5812 w 6844"/>
              <a:gd name="T55" fmla="*/ 0 h 6844"/>
              <a:gd name="T56" fmla="*/ 4562 w 6844"/>
              <a:gd name="T57" fmla="*/ 1188 h 6844"/>
              <a:gd name="T58" fmla="*/ 3437 w 6844"/>
              <a:gd name="T59" fmla="*/ 1157 h 6844"/>
              <a:gd name="T60" fmla="*/ 2282 w 6844"/>
              <a:gd name="T61" fmla="*/ 2469 h 6844"/>
              <a:gd name="T62" fmla="*/ 3718 w 6844"/>
              <a:gd name="T63" fmla="*/ 3157 h 6844"/>
              <a:gd name="T64" fmla="*/ 4562 w 6844"/>
              <a:gd name="T65" fmla="*/ 1188 h 6844"/>
              <a:gd name="T66" fmla="*/ 4562 w 6844"/>
              <a:gd name="T67" fmla="*/ 1188 h 6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844" h="6844">
                <a:moveTo>
                  <a:pt x="3437" y="1719"/>
                </a:moveTo>
                <a:lnTo>
                  <a:pt x="3437" y="1719"/>
                </a:lnTo>
                <a:cubicBezTo>
                  <a:pt x="3749" y="1719"/>
                  <a:pt x="3999" y="2000"/>
                  <a:pt x="3999" y="2313"/>
                </a:cubicBezTo>
                <a:cubicBezTo>
                  <a:pt x="3999" y="2625"/>
                  <a:pt x="3749" y="2875"/>
                  <a:pt x="3437" y="2875"/>
                </a:cubicBezTo>
                <a:cubicBezTo>
                  <a:pt x="3125" y="2875"/>
                  <a:pt x="2844" y="2625"/>
                  <a:pt x="2844" y="2313"/>
                </a:cubicBezTo>
                <a:cubicBezTo>
                  <a:pt x="2844" y="2000"/>
                  <a:pt x="3125" y="1719"/>
                  <a:pt x="3437" y="1719"/>
                </a:cubicBezTo>
                <a:close/>
                <a:moveTo>
                  <a:pt x="6843" y="188"/>
                </a:moveTo>
                <a:lnTo>
                  <a:pt x="6843" y="188"/>
                </a:lnTo>
                <a:cubicBezTo>
                  <a:pt x="6437" y="2532"/>
                  <a:pt x="6437" y="2532"/>
                  <a:pt x="6437" y="2532"/>
                </a:cubicBezTo>
                <a:cubicBezTo>
                  <a:pt x="5437" y="2375"/>
                  <a:pt x="5437" y="2375"/>
                  <a:pt x="5437" y="2375"/>
                </a:cubicBezTo>
                <a:cubicBezTo>
                  <a:pt x="5593" y="1282"/>
                  <a:pt x="5593" y="1282"/>
                  <a:pt x="5593" y="1282"/>
                </a:cubicBezTo>
                <a:cubicBezTo>
                  <a:pt x="5468" y="1282"/>
                  <a:pt x="5312" y="1250"/>
                  <a:pt x="5124" y="1250"/>
                </a:cubicBezTo>
                <a:cubicBezTo>
                  <a:pt x="5124" y="2594"/>
                  <a:pt x="5124" y="2594"/>
                  <a:pt x="5124" y="2594"/>
                </a:cubicBezTo>
                <a:cubicBezTo>
                  <a:pt x="5124" y="2625"/>
                  <a:pt x="5124" y="2688"/>
                  <a:pt x="5093" y="2719"/>
                </a:cubicBezTo>
                <a:lnTo>
                  <a:pt x="5093" y="2750"/>
                </a:lnTo>
                <a:cubicBezTo>
                  <a:pt x="4437" y="3749"/>
                  <a:pt x="4437" y="3749"/>
                  <a:pt x="4437" y="3749"/>
                </a:cubicBezTo>
                <a:cubicBezTo>
                  <a:pt x="4249" y="4281"/>
                  <a:pt x="4249" y="4281"/>
                  <a:pt x="4249" y="4281"/>
                </a:cubicBezTo>
                <a:cubicBezTo>
                  <a:pt x="5218" y="4562"/>
                  <a:pt x="5218" y="4562"/>
                  <a:pt x="5218" y="4562"/>
                </a:cubicBezTo>
                <a:cubicBezTo>
                  <a:pt x="5218" y="4562"/>
                  <a:pt x="5218" y="4562"/>
                  <a:pt x="5187" y="4593"/>
                </a:cubicBezTo>
                <a:cubicBezTo>
                  <a:pt x="5218" y="4593"/>
                  <a:pt x="5218" y="4593"/>
                  <a:pt x="5218" y="4593"/>
                </a:cubicBezTo>
                <a:cubicBezTo>
                  <a:pt x="5343" y="4624"/>
                  <a:pt x="5437" y="4749"/>
                  <a:pt x="5406" y="4906"/>
                </a:cubicBezTo>
                <a:cubicBezTo>
                  <a:pt x="5124" y="6624"/>
                  <a:pt x="5124" y="6624"/>
                  <a:pt x="5124" y="6624"/>
                </a:cubicBezTo>
                <a:cubicBezTo>
                  <a:pt x="5093" y="6749"/>
                  <a:pt x="4999" y="6843"/>
                  <a:pt x="4843" y="6843"/>
                </a:cubicBezTo>
                <a:lnTo>
                  <a:pt x="4812" y="6843"/>
                </a:lnTo>
                <a:cubicBezTo>
                  <a:pt x="4656" y="6812"/>
                  <a:pt x="4531" y="6687"/>
                  <a:pt x="4562" y="6531"/>
                </a:cubicBezTo>
                <a:cubicBezTo>
                  <a:pt x="4812" y="5093"/>
                  <a:pt x="4812" y="5093"/>
                  <a:pt x="4812" y="5093"/>
                </a:cubicBezTo>
                <a:cubicBezTo>
                  <a:pt x="3531" y="5124"/>
                  <a:pt x="3531" y="5124"/>
                  <a:pt x="3531" y="5124"/>
                </a:cubicBezTo>
                <a:cubicBezTo>
                  <a:pt x="2594" y="5812"/>
                  <a:pt x="2594" y="5812"/>
                  <a:pt x="2594" y="5812"/>
                </a:cubicBezTo>
                <a:cubicBezTo>
                  <a:pt x="2500" y="5906"/>
                  <a:pt x="2500" y="5906"/>
                  <a:pt x="2500" y="5906"/>
                </a:cubicBezTo>
                <a:cubicBezTo>
                  <a:pt x="2469" y="5937"/>
                  <a:pt x="2469" y="5937"/>
                  <a:pt x="2438" y="5968"/>
                </a:cubicBezTo>
                <a:cubicBezTo>
                  <a:pt x="1000" y="6812"/>
                  <a:pt x="1000" y="6812"/>
                  <a:pt x="1000" y="6812"/>
                </a:cubicBezTo>
                <a:cubicBezTo>
                  <a:pt x="969" y="6843"/>
                  <a:pt x="907" y="6843"/>
                  <a:pt x="875" y="6843"/>
                </a:cubicBezTo>
                <a:cubicBezTo>
                  <a:pt x="782" y="6843"/>
                  <a:pt x="688" y="6812"/>
                  <a:pt x="625" y="6718"/>
                </a:cubicBezTo>
                <a:cubicBezTo>
                  <a:pt x="532" y="6562"/>
                  <a:pt x="594" y="6406"/>
                  <a:pt x="719" y="6312"/>
                </a:cubicBezTo>
                <a:cubicBezTo>
                  <a:pt x="1969" y="5562"/>
                  <a:pt x="1969" y="5562"/>
                  <a:pt x="1969" y="5562"/>
                </a:cubicBezTo>
                <a:cubicBezTo>
                  <a:pt x="2844" y="4562"/>
                  <a:pt x="2844" y="4562"/>
                  <a:pt x="2844" y="4562"/>
                </a:cubicBezTo>
                <a:cubicBezTo>
                  <a:pt x="2563" y="3718"/>
                  <a:pt x="2563" y="3718"/>
                  <a:pt x="2563" y="3718"/>
                </a:cubicBezTo>
                <a:cubicBezTo>
                  <a:pt x="1782" y="2750"/>
                  <a:pt x="1782" y="2750"/>
                  <a:pt x="1782" y="2750"/>
                </a:cubicBezTo>
                <a:lnTo>
                  <a:pt x="1782" y="2750"/>
                </a:lnTo>
                <a:cubicBezTo>
                  <a:pt x="1750" y="2688"/>
                  <a:pt x="1719" y="2657"/>
                  <a:pt x="1719" y="2594"/>
                </a:cubicBezTo>
                <a:cubicBezTo>
                  <a:pt x="1719" y="1250"/>
                  <a:pt x="1719" y="1250"/>
                  <a:pt x="1719" y="1250"/>
                </a:cubicBezTo>
                <a:cubicBezTo>
                  <a:pt x="1532" y="1250"/>
                  <a:pt x="1375" y="1282"/>
                  <a:pt x="1250" y="1313"/>
                </a:cubicBezTo>
                <a:cubicBezTo>
                  <a:pt x="1407" y="2375"/>
                  <a:pt x="1407" y="2375"/>
                  <a:pt x="1407" y="2375"/>
                </a:cubicBezTo>
                <a:cubicBezTo>
                  <a:pt x="407" y="2563"/>
                  <a:pt x="407" y="2563"/>
                  <a:pt x="407" y="2563"/>
                </a:cubicBezTo>
                <a:cubicBezTo>
                  <a:pt x="0" y="188"/>
                  <a:pt x="0" y="188"/>
                  <a:pt x="0" y="188"/>
                </a:cubicBezTo>
                <a:cubicBezTo>
                  <a:pt x="1032" y="32"/>
                  <a:pt x="1032" y="32"/>
                  <a:pt x="1032" y="32"/>
                </a:cubicBezTo>
                <a:cubicBezTo>
                  <a:pt x="1188" y="1032"/>
                  <a:pt x="1188" y="1032"/>
                  <a:pt x="1188" y="1032"/>
                </a:cubicBezTo>
                <a:cubicBezTo>
                  <a:pt x="1375" y="1000"/>
                  <a:pt x="1594" y="969"/>
                  <a:pt x="1813" y="938"/>
                </a:cubicBezTo>
                <a:cubicBezTo>
                  <a:pt x="1875" y="907"/>
                  <a:pt x="1938" y="875"/>
                  <a:pt x="2000" y="875"/>
                </a:cubicBezTo>
                <a:cubicBezTo>
                  <a:pt x="2063" y="875"/>
                  <a:pt x="2094" y="907"/>
                  <a:pt x="2157" y="907"/>
                </a:cubicBezTo>
                <a:cubicBezTo>
                  <a:pt x="2532" y="907"/>
                  <a:pt x="2938" y="875"/>
                  <a:pt x="3437" y="875"/>
                </a:cubicBezTo>
                <a:cubicBezTo>
                  <a:pt x="3906" y="875"/>
                  <a:pt x="4343" y="907"/>
                  <a:pt x="4718" y="907"/>
                </a:cubicBezTo>
                <a:cubicBezTo>
                  <a:pt x="4749" y="907"/>
                  <a:pt x="4781" y="875"/>
                  <a:pt x="4843" y="875"/>
                </a:cubicBezTo>
                <a:cubicBezTo>
                  <a:pt x="4906" y="875"/>
                  <a:pt x="4968" y="907"/>
                  <a:pt x="5031" y="938"/>
                </a:cubicBezTo>
                <a:cubicBezTo>
                  <a:pt x="5281" y="969"/>
                  <a:pt x="5468" y="1000"/>
                  <a:pt x="5656" y="1000"/>
                </a:cubicBezTo>
                <a:cubicBezTo>
                  <a:pt x="5812" y="0"/>
                  <a:pt x="5812" y="0"/>
                  <a:pt x="5812" y="0"/>
                </a:cubicBezTo>
                <a:lnTo>
                  <a:pt x="6843" y="188"/>
                </a:lnTo>
                <a:close/>
                <a:moveTo>
                  <a:pt x="4562" y="1188"/>
                </a:moveTo>
                <a:lnTo>
                  <a:pt x="4562" y="1188"/>
                </a:lnTo>
                <a:cubicBezTo>
                  <a:pt x="4218" y="1188"/>
                  <a:pt x="3843" y="1157"/>
                  <a:pt x="3437" y="1157"/>
                </a:cubicBezTo>
                <a:cubicBezTo>
                  <a:pt x="3000" y="1157"/>
                  <a:pt x="2625" y="1188"/>
                  <a:pt x="2282" y="1188"/>
                </a:cubicBezTo>
                <a:cubicBezTo>
                  <a:pt x="2282" y="2469"/>
                  <a:pt x="2282" y="2469"/>
                  <a:pt x="2282" y="2469"/>
                </a:cubicBezTo>
                <a:cubicBezTo>
                  <a:pt x="3157" y="3157"/>
                  <a:pt x="3157" y="3157"/>
                  <a:pt x="3157" y="3157"/>
                </a:cubicBezTo>
                <a:cubicBezTo>
                  <a:pt x="3718" y="3157"/>
                  <a:pt x="3718" y="3157"/>
                  <a:pt x="3718" y="3157"/>
                </a:cubicBezTo>
                <a:cubicBezTo>
                  <a:pt x="4562" y="2469"/>
                  <a:pt x="4562" y="2469"/>
                  <a:pt x="4562" y="2469"/>
                </a:cubicBezTo>
                <a:lnTo>
                  <a:pt x="4562" y="1188"/>
                </a:lnTo>
                <a:close/>
                <a:moveTo>
                  <a:pt x="4562" y="1188"/>
                </a:moveTo>
                <a:lnTo>
                  <a:pt x="4562" y="11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71"/>
          <p:cNvSpPr>
            <a:spLocks noEditPoints="1"/>
          </p:cNvSpPr>
          <p:nvPr/>
        </p:nvSpPr>
        <p:spPr bwMode="auto">
          <a:xfrm>
            <a:off x="4793644" y="4847254"/>
            <a:ext cx="351499" cy="533417"/>
          </a:xfrm>
          <a:custGeom>
            <a:avLst/>
            <a:gdLst>
              <a:gd name="T0" fmla="*/ 13 w 48"/>
              <a:gd name="T1" fmla="*/ 59 h 73"/>
              <a:gd name="T2" fmla="*/ 36 w 48"/>
              <a:gd name="T3" fmla="*/ 59 h 73"/>
              <a:gd name="T4" fmla="*/ 36 w 48"/>
              <a:gd name="T5" fmla="*/ 59 h 73"/>
              <a:gd name="T6" fmla="*/ 37 w 48"/>
              <a:gd name="T7" fmla="*/ 59 h 73"/>
              <a:gd name="T8" fmla="*/ 38 w 48"/>
              <a:gd name="T9" fmla="*/ 57 h 73"/>
              <a:gd name="T10" fmla="*/ 24 w 48"/>
              <a:gd name="T11" fmla="*/ 41 h 73"/>
              <a:gd name="T12" fmla="*/ 11 w 48"/>
              <a:gd name="T13" fmla="*/ 57 h 73"/>
              <a:gd name="T14" fmla="*/ 11 w 48"/>
              <a:gd name="T15" fmla="*/ 59 h 73"/>
              <a:gd name="T16" fmla="*/ 13 w 48"/>
              <a:gd name="T17" fmla="*/ 59 h 73"/>
              <a:gd name="T18" fmla="*/ 13 w 48"/>
              <a:gd name="T19" fmla="*/ 59 h 73"/>
              <a:gd name="T20" fmla="*/ 44 w 48"/>
              <a:gd name="T21" fmla="*/ 11 h 73"/>
              <a:gd name="T22" fmla="*/ 48 w 48"/>
              <a:gd name="T23" fmla="*/ 7 h 73"/>
              <a:gd name="T24" fmla="*/ 48 w 48"/>
              <a:gd name="T25" fmla="*/ 5 h 73"/>
              <a:gd name="T26" fmla="*/ 44 w 48"/>
              <a:gd name="T27" fmla="*/ 0 h 73"/>
              <a:gd name="T28" fmla="*/ 5 w 48"/>
              <a:gd name="T29" fmla="*/ 0 h 73"/>
              <a:gd name="T30" fmla="*/ 0 w 48"/>
              <a:gd name="T31" fmla="*/ 5 h 73"/>
              <a:gd name="T32" fmla="*/ 0 w 48"/>
              <a:gd name="T33" fmla="*/ 7 h 73"/>
              <a:gd name="T34" fmla="*/ 4 w 48"/>
              <a:gd name="T35" fmla="*/ 11 h 73"/>
              <a:gd name="T36" fmla="*/ 44 w 48"/>
              <a:gd name="T37" fmla="*/ 11 h 73"/>
              <a:gd name="T38" fmla="*/ 40 w 48"/>
              <a:gd name="T39" fmla="*/ 13 h 73"/>
              <a:gd name="T40" fmla="*/ 44 w 48"/>
              <a:gd name="T41" fmla="*/ 13 h 73"/>
              <a:gd name="T42" fmla="*/ 31 w 48"/>
              <a:gd name="T43" fmla="*/ 36 h 73"/>
              <a:gd name="T44" fmla="*/ 44 w 48"/>
              <a:gd name="T45" fmla="*/ 59 h 73"/>
              <a:gd name="T46" fmla="*/ 40 w 48"/>
              <a:gd name="T47" fmla="*/ 59 h 73"/>
              <a:gd name="T48" fmla="*/ 26 w 48"/>
              <a:gd name="T49" fmla="*/ 38 h 73"/>
              <a:gd name="T50" fmla="*/ 25 w 48"/>
              <a:gd name="T51" fmla="*/ 36 h 73"/>
              <a:gd name="T52" fmla="*/ 26 w 48"/>
              <a:gd name="T53" fmla="*/ 35 h 73"/>
              <a:gd name="T54" fmla="*/ 26 w 48"/>
              <a:gd name="T55" fmla="*/ 35 h 73"/>
              <a:gd name="T56" fmla="*/ 40 w 48"/>
              <a:gd name="T57" fmla="*/ 13 h 73"/>
              <a:gd name="T58" fmla="*/ 4 w 48"/>
              <a:gd name="T59" fmla="*/ 61 h 73"/>
              <a:gd name="T60" fmla="*/ 0 w 48"/>
              <a:gd name="T61" fmla="*/ 66 h 73"/>
              <a:gd name="T62" fmla="*/ 0 w 48"/>
              <a:gd name="T63" fmla="*/ 68 h 73"/>
              <a:gd name="T64" fmla="*/ 5 w 48"/>
              <a:gd name="T65" fmla="*/ 73 h 73"/>
              <a:gd name="T66" fmla="*/ 44 w 48"/>
              <a:gd name="T67" fmla="*/ 73 h 73"/>
              <a:gd name="T68" fmla="*/ 48 w 48"/>
              <a:gd name="T69" fmla="*/ 68 h 73"/>
              <a:gd name="T70" fmla="*/ 48 w 48"/>
              <a:gd name="T71" fmla="*/ 66 h 73"/>
              <a:gd name="T72" fmla="*/ 44 w 48"/>
              <a:gd name="T73" fmla="*/ 61 h 73"/>
              <a:gd name="T74" fmla="*/ 4 w 48"/>
              <a:gd name="T75" fmla="*/ 61 h 73"/>
              <a:gd name="T76" fmla="*/ 8 w 48"/>
              <a:gd name="T77" fmla="*/ 59 h 73"/>
              <a:gd name="T78" fmla="*/ 4 w 48"/>
              <a:gd name="T79" fmla="*/ 59 h 73"/>
              <a:gd name="T80" fmla="*/ 18 w 48"/>
              <a:gd name="T81" fmla="*/ 36 h 73"/>
              <a:gd name="T82" fmla="*/ 4 w 48"/>
              <a:gd name="T83" fmla="*/ 13 h 73"/>
              <a:gd name="T84" fmla="*/ 8 w 48"/>
              <a:gd name="T85" fmla="*/ 13 h 73"/>
              <a:gd name="T86" fmla="*/ 22 w 48"/>
              <a:gd name="T87" fmla="*/ 35 h 73"/>
              <a:gd name="T88" fmla="*/ 24 w 48"/>
              <a:gd name="T89" fmla="*/ 37 h 73"/>
              <a:gd name="T90" fmla="*/ 22 w 48"/>
              <a:gd name="T91" fmla="*/ 38 h 73"/>
              <a:gd name="T92" fmla="*/ 8 w 48"/>
              <a:gd name="T93" fmla="*/ 59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48" h="73">
                <a:moveTo>
                  <a:pt x="13" y="59"/>
                </a:moveTo>
                <a:cubicBezTo>
                  <a:pt x="36" y="59"/>
                  <a:pt x="36" y="59"/>
                  <a:pt x="36" y="59"/>
                </a:cubicBezTo>
                <a:cubicBezTo>
                  <a:pt x="36" y="59"/>
                  <a:pt x="36" y="59"/>
                  <a:pt x="36" y="59"/>
                </a:cubicBezTo>
                <a:cubicBezTo>
                  <a:pt x="36" y="59"/>
                  <a:pt x="37" y="59"/>
                  <a:pt x="37" y="59"/>
                </a:cubicBezTo>
                <a:cubicBezTo>
                  <a:pt x="38" y="58"/>
                  <a:pt x="38" y="57"/>
                  <a:pt x="38" y="57"/>
                </a:cubicBezTo>
                <a:cubicBezTo>
                  <a:pt x="36" y="49"/>
                  <a:pt x="31" y="41"/>
                  <a:pt x="24" y="41"/>
                </a:cubicBezTo>
                <a:cubicBezTo>
                  <a:pt x="17" y="41"/>
                  <a:pt x="12" y="49"/>
                  <a:pt x="11" y="57"/>
                </a:cubicBezTo>
                <a:cubicBezTo>
                  <a:pt x="11" y="57"/>
                  <a:pt x="11" y="58"/>
                  <a:pt x="11" y="59"/>
                </a:cubicBezTo>
                <a:cubicBezTo>
                  <a:pt x="12" y="59"/>
                  <a:pt x="12" y="59"/>
                  <a:pt x="13" y="59"/>
                </a:cubicBezTo>
                <a:cubicBezTo>
                  <a:pt x="13" y="59"/>
                  <a:pt x="13" y="59"/>
                  <a:pt x="13" y="59"/>
                </a:cubicBezTo>
                <a:close/>
                <a:moveTo>
                  <a:pt x="44" y="11"/>
                </a:moveTo>
                <a:cubicBezTo>
                  <a:pt x="47" y="11"/>
                  <a:pt x="48" y="9"/>
                  <a:pt x="48" y="7"/>
                </a:cubicBezTo>
                <a:cubicBezTo>
                  <a:pt x="48" y="5"/>
                  <a:pt x="48" y="5"/>
                  <a:pt x="48" y="5"/>
                </a:cubicBezTo>
                <a:cubicBezTo>
                  <a:pt x="48" y="2"/>
                  <a:pt x="46" y="0"/>
                  <a:pt x="44" y="0"/>
                </a:cubicBezTo>
                <a:cubicBezTo>
                  <a:pt x="5" y="0"/>
                  <a:pt x="5" y="0"/>
                  <a:pt x="5" y="0"/>
                </a:cubicBezTo>
                <a:cubicBezTo>
                  <a:pt x="2" y="0"/>
                  <a:pt x="0" y="2"/>
                  <a:pt x="0" y="5"/>
                </a:cubicBezTo>
                <a:cubicBezTo>
                  <a:pt x="0" y="7"/>
                  <a:pt x="0" y="7"/>
                  <a:pt x="0" y="7"/>
                </a:cubicBezTo>
                <a:cubicBezTo>
                  <a:pt x="0" y="9"/>
                  <a:pt x="2" y="11"/>
                  <a:pt x="4" y="11"/>
                </a:cubicBezTo>
                <a:cubicBezTo>
                  <a:pt x="44" y="11"/>
                  <a:pt x="44" y="11"/>
                  <a:pt x="44" y="11"/>
                </a:cubicBezTo>
                <a:close/>
                <a:moveTo>
                  <a:pt x="40" y="13"/>
                </a:moveTo>
                <a:cubicBezTo>
                  <a:pt x="44" y="13"/>
                  <a:pt x="44" y="13"/>
                  <a:pt x="44" y="13"/>
                </a:cubicBezTo>
                <a:cubicBezTo>
                  <a:pt x="43" y="22"/>
                  <a:pt x="39" y="31"/>
                  <a:pt x="31" y="36"/>
                </a:cubicBezTo>
                <a:cubicBezTo>
                  <a:pt x="39" y="42"/>
                  <a:pt x="43" y="50"/>
                  <a:pt x="44" y="59"/>
                </a:cubicBezTo>
                <a:cubicBezTo>
                  <a:pt x="40" y="59"/>
                  <a:pt x="40" y="59"/>
                  <a:pt x="40" y="59"/>
                </a:cubicBezTo>
                <a:cubicBezTo>
                  <a:pt x="39" y="51"/>
                  <a:pt x="35" y="41"/>
                  <a:pt x="26" y="38"/>
                </a:cubicBezTo>
                <a:cubicBezTo>
                  <a:pt x="25" y="38"/>
                  <a:pt x="25" y="37"/>
                  <a:pt x="25" y="36"/>
                </a:cubicBezTo>
                <a:cubicBezTo>
                  <a:pt x="25" y="35"/>
                  <a:pt x="26" y="35"/>
                  <a:pt x="26" y="35"/>
                </a:cubicBezTo>
                <a:cubicBezTo>
                  <a:pt x="26" y="35"/>
                  <a:pt x="26" y="35"/>
                  <a:pt x="26" y="35"/>
                </a:cubicBezTo>
                <a:cubicBezTo>
                  <a:pt x="34" y="32"/>
                  <a:pt x="39" y="21"/>
                  <a:pt x="40" y="13"/>
                </a:cubicBezTo>
                <a:close/>
                <a:moveTo>
                  <a:pt x="4" y="61"/>
                </a:moveTo>
                <a:cubicBezTo>
                  <a:pt x="2" y="62"/>
                  <a:pt x="0" y="64"/>
                  <a:pt x="0" y="66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0"/>
                  <a:pt x="2" y="73"/>
                  <a:pt x="5" y="73"/>
                </a:cubicBezTo>
                <a:cubicBezTo>
                  <a:pt x="44" y="73"/>
                  <a:pt x="44" y="73"/>
                  <a:pt x="44" y="73"/>
                </a:cubicBezTo>
                <a:cubicBezTo>
                  <a:pt x="46" y="73"/>
                  <a:pt x="48" y="70"/>
                  <a:pt x="48" y="6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4"/>
                  <a:pt x="47" y="62"/>
                  <a:pt x="44" y="61"/>
                </a:cubicBezTo>
                <a:cubicBezTo>
                  <a:pt x="4" y="61"/>
                  <a:pt x="4" y="61"/>
                  <a:pt x="4" y="61"/>
                </a:cubicBezTo>
                <a:close/>
                <a:moveTo>
                  <a:pt x="8" y="59"/>
                </a:moveTo>
                <a:cubicBezTo>
                  <a:pt x="4" y="59"/>
                  <a:pt x="4" y="59"/>
                  <a:pt x="4" y="59"/>
                </a:cubicBezTo>
                <a:cubicBezTo>
                  <a:pt x="5" y="50"/>
                  <a:pt x="10" y="42"/>
                  <a:pt x="18" y="36"/>
                </a:cubicBezTo>
                <a:cubicBezTo>
                  <a:pt x="10" y="31"/>
                  <a:pt x="5" y="22"/>
                  <a:pt x="4" y="13"/>
                </a:cubicBezTo>
                <a:cubicBezTo>
                  <a:pt x="8" y="13"/>
                  <a:pt x="8" y="13"/>
                  <a:pt x="8" y="13"/>
                </a:cubicBezTo>
                <a:cubicBezTo>
                  <a:pt x="9" y="21"/>
                  <a:pt x="14" y="32"/>
                  <a:pt x="22" y="35"/>
                </a:cubicBezTo>
                <a:cubicBezTo>
                  <a:pt x="23" y="35"/>
                  <a:pt x="24" y="36"/>
                  <a:pt x="24" y="37"/>
                </a:cubicBezTo>
                <a:cubicBezTo>
                  <a:pt x="23" y="38"/>
                  <a:pt x="23" y="38"/>
                  <a:pt x="22" y="38"/>
                </a:cubicBezTo>
                <a:cubicBezTo>
                  <a:pt x="14" y="41"/>
                  <a:pt x="9" y="51"/>
                  <a:pt x="8" y="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3"/>
          <p:cNvSpPr>
            <a:spLocks noChangeArrowheads="1"/>
          </p:cNvSpPr>
          <p:nvPr/>
        </p:nvSpPr>
        <p:spPr bwMode="auto">
          <a:xfrm>
            <a:off x="6981700" y="2521457"/>
            <a:ext cx="675353" cy="518392"/>
          </a:xfrm>
          <a:custGeom>
            <a:avLst/>
            <a:gdLst>
              <a:gd name="T0" fmla="*/ 3034 w 6392"/>
              <a:gd name="T1" fmla="*/ 2260 h 4907"/>
              <a:gd name="T2" fmla="*/ 2582 w 6392"/>
              <a:gd name="T3" fmla="*/ 1937 h 4907"/>
              <a:gd name="T4" fmla="*/ 1421 w 6392"/>
              <a:gd name="T5" fmla="*/ 2196 h 4907"/>
              <a:gd name="T6" fmla="*/ 388 w 6392"/>
              <a:gd name="T7" fmla="*/ 4583 h 4907"/>
              <a:gd name="T8" fmla="*/ 2712 w 6392"/>
              <a:gd name="T9" fmla="*/ 3551 h 4907"/>
              <a:gd name="T10" fmla="*/ 3034 w 6392"/>
              <a:gd name="T11" fmla="*/ 2260 h 4907"/>
              <a:gd name="T12" fmla="*/ 2454 w 6392"/>
              <a:gd name="T13" fmla="*/ 3228 h 4907"/>
              <a:gd name="T14" fmla="*/ 711 w 6392"/>
              <a:gd name="T15" fmla="*/ 4261 h 4907"/>
              <a:gd name="T16" fmla="*/ 1679 w 6392"/>
              <a:gd name="T17" fmla="*/ 2518 h 4907"/>
              <a:gd name="T18" fmla="*/ 1874 w 6392"/>
              <a:gd name="T19" fmla="*/ 2648 h 4907"/>
              <a:gd name="T20" fmla="*/ 2260 w 6392"/>
              <a:gd name="T21" fmla="*/ 3034 h 4907"/>
              <a:gd name="T22" fmla="*/ 2454 w 6392"/>
              <a:gd name="T23" fmla="*/ 3228 h 4907"/>
              <a:gd name="T24" fmla="*/ 6197 w 6392"/>
              <a:gd name="T25" fmla="*/ 710 h 4907"/>
              <a:gd name="T26" fmla="*/ 3615 w 6392"/>
              <a:gd name="T27" fmla="*/ 646 h 4907"/>
              <a:gd name="T28" fmla="*/ 2776 w 6392"/>
              <a:gd name="T29" fmla="*/ 1679 h 4907"/>
              <a:gd name="T30" fmla="*/ 3034 w 6392"/>
              <a:gd name="T31" fmla="*/ 2196 h 4907"/>
              <a:gd name="T32" fmla="*/ 4326 w 6392"/>
              <a:gd name="T33" fmla="*/ 2454 h 4907"/>
              <a:gd name="T34" fmla="*/ 6197 w 6392"/>
              <a:gd name="T35" fmla="*/ 710 h 4907"/>
              <a:gd name="T36" fmla="*/ 5489 w 6392"/>
              <a:gd name="T37" fmla="*/ 1549 h 4907"/>
              <a:gd name="T38" fmla="*/ 3681 w 6392"/>
              <a:gd name="T39" fmla="*/ 1937 h 4907"/>
              <a:gd name="T40" fmla="*/ 4067 w 6392"/>
              <a:gd name="T41" fmla="*/ 1485 h 4907"/>
              <a:gd name="T42" fmla="*/ 3487 w 6392"/>
              <a:gd name="T43" fmla="*/ 1421 h 4907"/>
              <a:gd name="T44" fmla="*/ 5164 w 6392"/>
              <a:gd name="T45" fmla="*/ 582 h 4907"/>
              <a:gd name="T46" fmla="*/ 5489 w 6392"/>
              <a:gd name="T47" fmla="*/ 1549 h 4907"/>
              <a:gd name="T48" fmla="*/ 3165 w 6392"/>
              <a:gd name="T49" fmla="*/ 2260 h 4907"/>
              <a:gd name="T50" fmla="*/ 3423 w 6392"/>
              <a:gd name="T51" fmla="*/ 3098 h 4907"/>
              <a:gd name="T52" fmla="*/ 3423 w 6392"/>
              <a:gd name="T53" fmla="*/ 2582 h 4907"/>
              <a:gd name="T54" fmla="*/ 3165 w 6392"/>
              <a:gd name="T55" fmla="*/ 2260 h 4907"/>
              <a:gd name="T56" fmla="*/ 2196 w 6392"/>
              <a:gd name="T57" fmla="*/ 1615 h 4907"/>
              <a:gd name="T58" fmla="*/ 2066 w 6392"/>
              <a:gd name="T59" fmla="*/ 1163 h 4907"/>
              <a:gd name="T60" fmla="*/ 2518 w 6392"/>
              <a:gd name="T61" fmla="*/ 1549 h 4907"/>
              <a:gd name="T62" fmla="*/ 2582 w 6392"/>
              <a:gd name="T63" fmla="*/ 1873 h 4907"/>
              <a:gd name="T64" fmla="*/ 2196 w 6392"/>
              <a:gd name="T65" fmla="*/ 1615 h 4907"/>
              <a:gd name="T66" fmla="*/ 2196 w 6392"/>
              <a:gd name="T67" fmla="*/ 1615 h 4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392" h="4907">
                <a:moveTo>
                  <a:pt x="3034" y="2260"/>
                </a:moveTo>
                <a:lnTo>
                  <a:pt x="3034" y="2260"/>
                </a:lnTo>
                <a:cubicBezTo>
                  <a:pt x="2776" y="2196"/>
                  <a:pt x="2776" y="2196"/>
                  <a:pt x="2776" y="2196"/>
                </a:cubicBezTo>
                <a:cubicBezTo>
                  <a:pt x="2582" y="1937"/>
                  <a:pt x="2582" y="1937"/>
                  <a:pt x="2582" y="1937"/>
                </a:cubicBezTo>
                <a:cubicBezTo>
                  <a:pt x="2454" y="2001"/>
                  <a:pt x="2454" y="2001"/>
                  <a:pt x="2454" y="2001"/>
                </a:cubicBezTo>
                <a:cubicBezTo>
                  <a:pt x="2132" y="1873"/>
                  <a:pt x="1679" y="1937"/>
                  <a:pt x="1421" y="2196"/>
                </a:cubicBezTo>
                <a:cubicBezTo>
                  <a:pt x="388" y="3228"/>
                  <a:pt x="388" y="3228"/>
                  <a:pt x="388" y="3228"/>
                </a:cubicBezTo>
                <a:cubicBezTo>
                  <a:pt x="0" y="3615"/>
                  <a:pt x="0" y="4197"/>
                  <a:pt x="388" y="4583"/>
                </a:cubicBezTo>
                <a:cubicBezTo>
                  <a:pt x="775" y="4906"/>
                  <a:pt x="1357" y="4906"/>
                  <a:pt x="1743" y="4583"/>
                </a:cubicBezTo>
                <a:cubicBezTo>
                  <a:pt x="2712" y="3551"/>
                  <a:pt x="2712" y="3551"/>
                  <a:pt x="2712" y="3551"/>
                </a:cubicBezTo>
                <a:cubicBezTo>
                  <a:pt x="3034" y="3228"/>
                  <a:pt x="3099" y="2776"/>
                  <a:pt x="2906" y="2454"/>
                </a:cubicBezTo>
                <a:lnTo>
                  <a:pt x="3034" y="2260"/>
                </a:lnTo>
                <a:close/>
                <a:moveTo>
                  <a:pt x="2454" y="3228"/>
                </a:moveTo>
                <a:lnTo>
                  <a:pt x="2454" y="3228"/>
                </a:lnTo>
                <a:cubicBezTo>
                  <a:pt x="1421" y="4261"/>
                  <a:pt x="1421" y="4261"/>
                  <a:pt x="1421" y="4261"/>
                </a:cubicBezTo>
                <a:cubicBezTo>
                  <a:pt x="1227" y="4455"/>
                  <a:pt x="905" y="4455"/>
                  <a:pt x="711" y="4261"/>
                </a:cubicBezTo>
                <a:cubicBezTo>
                  <a:pt x="516" y="4067"/>
                  <a:pt x="516" y="3745"/>
                  <a:pt x="711" y="3551"/>
                </a:cubicBezTo>
                <a:cubicBezTo>
                  <a:pt x="1679" y="2518"/>
                  <a:pt x="1679" y="2518"/>
                  <a:pt x="1679" y="2518"/>
                </a:cubicBezTo>
                <a:cubicBezTo>
                  <a:pt x="1807" y="2390"/>
                  <a:pt x="2002" y="2324"/>
                  <a:pt x="2132" y="2390"/>
                </a:cubicBezTo>
                <a:cubicBezTo>
                  <a:pt x="1874" y="2648"/>
                  <a:pt x="1874" y="2648"/>
                  <a:pt x="1874" y="2648"/>
                </a:cubicBezTo>
                <a:cubicBezTo>
                  <a:pt x="1743" y="2776"/>
                  <a:pt x="1743" y="2970"/>
                  <a:pt x="1874" y="3034"/>
                </a:cubicBezTo>
                <a:cubicBezTo>
                  <a:pt x="1938" y="3164"/>
                  <a:pt x="2132" y="3164"/>
                  <a:pt x="2260" y="3034"/>
                </a:cubicBezTo>
                <a:cubicBezTo>
                  <a:pt x="2582" y="2776"/>
                  <a:pt x="2582" y="2776"/>
                  <a:pt x="2582" y="2776"/>
                </a:cubicBezTo>
                <a:cubicBezTo>
                  <a:pt x="2582" y="2906"/>
                  <a:pt x="2582" y="3098"/>
                  <a:pt x="2454" y="3228"/>
                </a:cubicBezTo>
                <a:close/>
                <a:moveTo>
                  <a:pt x="6197" y="710"/>
                </a:moveTo>
                <a:lnTo>
                  <a:pt x="6197" y="710"/>
                </a:lnTo>
                <a:cubicBezTo>
                  <a:pt x="6005" y="258"/>
                  <a:pt x="5489" y="0"/>
                  <a:pt x="4972" y="194"/>
                </a:cubicBezTo>
                <a:cubicBezTo>
                  <a:pt x="3615" y="646"/>
                  <a:pt x="3615" y="646"/>
                  <a:pt x="3615" y="646"/>
                </a:cubicBezTo>
                <a:cubicBezTo>
                  <a:pt x="3229" y="841"/>
                  <a:pt x="3034" y="1163"/>
                  <a:pt x="3034" y="1549"/>
                </a:cubicBezTo>
                <a:cubicBezTo>
                  <a:pt x="2776" y="1679"/>
                  <a:pt x="2776" y="1679"/>
                  <a:pt x="2776" y="1679"/>
                </a:cubicBezTo>
                <a:cubicBezTo>
                  <a:pt x="2840" y="2001"/>
                  <a:pt x="2840" y="2001"/>
                  <a:pt x="2840" y="2001"/>
                </a:cubicBezTo>
                <a:cubicBezTo>
                  <a:pt x="3034" y="2196"/>
                  <a:pt x="3034" y="2196"/>
                  <a:pt x="3034" y="2196"/>
                </a:cubicBezTo>
                <a:cubicBezTo>
                  <a:pt x="3229" y="2132"/>
                  <a:pt x="3229" y="2132"/>
                  <a:pt x="3229" y="2132"/>
                </a:cubicBezTo>
                <a:cubicBezTo>
                  <a:pt x="3487" y="2454"/>
                  <a:pt x="3939" y="2582"/>
                  <a:pt x="4326" y="2454"/>
                </a:cubicBezTo>
                <a:cubicBezTo>
                  <a:pt x="5681" y="1937"/>
                  <a:pt x="5681" y="1937"/>
                  <a:pt x="5681" y="1937"/>
                </a:cubicBezTo>
                <a:cubicBezTo>
                  <a:pt x="6133" y="1743"/>
                  <a:pt x="6391" y="1227"/>
                  <a:pt x="6197" y="710"/>
                </a:cubicBezTo>
                <a:close/>
                <a:moveTo>
                  <a:pt x="5489" y="1549"/>
                </a:moveTo>
                <a:lnTo>
                  <a:pt x="5489" y="1549"/>
                </a:lnTo>
                <a:cubicBezTo>
                  <a:pt x="4131" y="2065"/>
                  <a:pt x="4131" y="2065"/>
                  <a:pt x="4131" y="2065"/>
                </a:cubicBezTo>
                <a:cubicBezTo>
                  <a:pt x="4003" y="2132"/>
                  <a:pt x="3809" y="2065"/>
                  <a:pt x="3681" y="1937"/>
                </a:cubicBezTo>
                <a:cubicBezTo>
                  <a:pt x="3939" y="1873"/>
                  <a:pt x="3939" y="1873"/>
                  <a:pt x="3939" y="1873"/>
                </a:cubicBezTo>
                <a:cubicBezTo>
                  <a:pt x="4067" y="1807"/>
                  <a:pt x="4131" y="1679"/>
                  <a:pt x="4067" y="1485"/>
                </a:cubicBezTo>
                <a:cubicBezTo>
                  <a:pt x="4003" y="1357"/>
                  <a:pt x="3873" y="1291"/>
                  <a:pt x="3681" y="1291"/>
                </a:cubicBezTo>
                <a:cubicBezTo>
                  <a:pt x="3487" y="1421"/>
                  <a:pt x="3487" y="1421"/>
                  <a:pt x="3487" y="1421"/>
                </a:cubicBezTo>
                <a:cubicBezTo>
                  <a:pt x="3551" y="1227"/>
                  <a:pt x="3615" y="1163"/>
                  <a:pt x="3809" y="1099"/>
                </a:cubicBezTo>
                <a:cubicBezTo>
                  <a:pt x="5164" y="582"/>
                  <a:pt x="5164" y="582"/>
                  <a:pt x="5164" y="582"/>
                </a:cubicBezTo>
                <a:cubicBezTo>
                  <a:pt x="5422" y="452"/>
                  <a:pt x="5681" y="646"/>
                  <a:pt x="5811" y="905"/>
                </a:cubicBezTo>
                <a:cubicBezTo>
                  <a:pt x="5875" y="1163"/>
                  <a:pt x="5747" y="1421"/>
                  <a:pt x="5489" y="1549"/>
                </a:cubicBezTo>
                <a:close/>
                <a:moveTo>
                  <a:pt x="3165" y="2260"/>
                </a:moveTo>
                <a:lnTo>
                  <a:pt x="3165" y="2260"/>
                </a:lnTo>
                <a:cubicBezTo>
                  <a:pt x="3551" y="2518"/>
                  <a:pt x="3551" y="2518"/>
                  <a:pt x="3551" y="2518"/>
                </a:cubicBezTo>
                <a:cubicBezTo>
                  <a:pt x="3423" y="3098"/>
                  <a:pt x="3423" y="3098"/>
                  <a:pt x="3423" y="3098"/>
                </a:cubicBezTo>
                <a:cubicBezTo>
                  <a:pt x="3293" y="3098"/>
                  <a:pt x="3293" y="3098"/>
                  <a:pt x="3293" y="3098"/>
                </a:cubicBezTo>
                <a:cubicBezTo>
                  <a:pt x="3423" y="2582"/>
                  <a:pt x="3423" y="2582"/>
                  <a:pt x="3423" y="2582"/>
                </a:cubicBezTo>
                <a:cubicBezTo>
                  <a:pt x="3034" y="2324"/>
                  <a:pt x="3034" y="2324"/>
                  <a:pt x="3034" y="2324"/>
                </a:cubicBezTo>
                <a:lnTo>
                  <a:pt x="3165" y="2260"/>
                </a:lnTo>
                <a:close/>
                <a:moveTo>
                  <a:pt x="2196" y="1615"/>
                </a:moveTo>
                <a:lnTo>
                  <a:pt x="2196" y="1615"/>
                </a:lnTo>
                <a:cubicBezTo>
                  <a:pt x="1938" y="1163"/>
                  <a:pt x="1938" y="1163"/>
                  <a:pt x="1938" y="1163"/>
                </a:cubicBezTo>
                <a:cubicBezTo>
                  <a:pt x="2066" y="1163"/>
                  <a:pt x="2066" y="1163"/>
                  <a:pt x="2066" y="1163"/>
                </a:cubicBezTo>
                <a:cubicBezTo>
                  <a:pt x="2260" y="1549"/>
                  <a:pt x="2260" y="1549"/>
                  <a:pt x="2260" y="1549"/>
                </a:cubicBezTo>
                <a:cubicBezTo>
                  <a:pt x="2518" y="1549"/>
                  <a:pt x="2518" y="1549"/>
                  <a:pt x="2518" y="1549"/>
                </a:cubicBezTo>
                <a:cubicBezTo>
                  <a:pt x="2648" y="1807"/>
                  <a:pt x="2648" y="1807"/>
                  <a:pt x="2648" y="1807"/>
                </a:cubicBezTo>
                <a:cubicBezTo>
                  <a:pt x="2582" y="1873"/>
                  <a:pt x="2582" y="1873"/>
                  <a:pt x="2582" y="1873"/>
                </a:cubicBezTo>
                <a:cubicBezTo>
                  <a:pt x="2454" y="1679"/>
                  <a:pt x="2454" y="1679"/>
                  <a:pt x="2454" y="1679"/>
                </a:cubicBezTo>
                <a:lnTo>
                  <a:pt x="2196" y="1615"/>
                </a:lnTo>
                <a:close/>
                <a:moveTo>
                  <a:pt x="2196" y="1615"/>
                </a:moveTo>
                <a:lnTo>
                  <a:pt x="2196" y="16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8558884" y="4818193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8562965" y="510409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1836413" y="4802239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1465222" y="5088144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8558884" y="243118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8562965" y="271709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1836413" y="2415233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1465222" y="270113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2000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5"/>
          <p:cNvSpPr txBox="1">
            <a:spLocks noChangeArrowheads="1"/>
          </p:cNvSpPr>
          <p:nvPr/>
        </p:nvSpPr>
        <p:spPr bwMode="auto">
          <a:xfrm>
            <a:off x="618490" y="402735"/>
            <a:ext cx="18311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grpSp>
        <p:nvGrpSpPr>
          <p:cNvPr id="8" name="组合 12"/>
          <p:cNvGrpSpPr/>
          <p:nvPr/>
        </p:nvGrpSpPr>
        <p:grpSpPr bwMode="auto">
          <a:xfrm>
            <a:off x="264529" y="219719"/>
            <a:ext cx="353961" cy="587375"/>
            <a:chOff x="1929096" y="1949008"/>
            <a:chExt cx="1918409" cy="3189049"/>
          </a:xfrm>
          <a:solidFill>
            <a:srgbClr val="DCC075"/>
          </a:solidFill>
        </p:grpSpPr>
        <p:cxnSp>
          <p:nvCxnSpPr>
            <p:cNvPr id="9" name="直接连接符 8"/>
            <p:cNvCxnSpPr/>
            <p:nvPr/>
          </p:nvCxnSpPr>
          <p:spPr>
            <a:xfrm flipH="1">
              <a:off x="1929096" y="2641011"/>
              <a:ext cx="1918409" cy="2497046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14"/>
            <p:cNvSpPr/>
            <p:nvPr/>
          </p:nvSpPr>
          <p:spPr bwMode="auto">
            <a:xfrm>
              <a:off x="2001667" y="1949008"/>
              <a:ext cx="1448024" cy="1810330"/>
            </a:xfrm>
            <a:custGeom>
              <a:avLst/>
              <a:gdLst>
                <a:gd name="T0" fmla="*/ 1007385 w 1448024"/>
                <a:gd name="T1" fmla="*/ 477729 h 1810330"/>
                <a:gd name="T2" fmla="*/ 977713 w 1448024"/>
                <a:gd name="T3" fmla="*/ 551910 h 1810330"/>
                <a:gd name="T4" fmla="*/ 921335 w 1448024"/>
                <a:gd name="T5" fmla="*/ 657248 h 1810330"/>
                <a:gd name="T6" fmla="*/ 405031 w 1448024"/>
                <a:gd name="T7" fmla="*/ 1452474 h 1810330"/>
                <a:gd name="T8" fmla="*/ 1010353 w 1448024"/>
                <a:gd name="T9" fmla="*/ 1452474 h 1810330"/>
                <a:gd name="T10" fmla="*/ 1010353 w 1448024"/>
                <a:gd name="T11" fmla="*/ 698790 h 1810330"/>
                <a:gd name="T12" fmla="*/ 1016287 w 1448024"/>
                <a:gd name="T13" fmla="*/ 477729 h 1810330"/>
                <a:gd name="T14" fmla="*/ 1007385 w 1448024"/>
                <a:gd name="T15" fmla="*/ 477729 h 1810330"/>
                <a:gd name="T16" fmla="*/ 970295 w 1448024"/>
                <a:gd name="T17" fmla="*/ 0 h 1810330"/>
                <a:gd name="T18" fmla="*/ 1448024 w 1448024"/>
                <a:gd name="T19" fmla="*/ 0 h 1810330"/>
                <a:gd name="T20" fmla="*/ 1448024 w 1448024"/>
                <a:gd name="T21" fmla="*/ 1240003 h 1810330"/>
                <a:gd name="T22" fmla="*/ 1010353 w 1448024"/>
                <a:gd name="T23" fmla="*/ 1810330 h 1810330"/>
                <a:gd name="T24" fmla="*/ 1010353 w 1448024"/>
                <a:gd name="T25" fmla="*/ 1796676 h 1810330"/>
                <a:gd name="T26" fmla="*/ 0 w 1448024"/>
                <a:gd name="T27" fmla="*/ 1796676 h 1810330"/>
                <a:gd name="T28" fmla="*/ 0 w 1448024"/>
                <a:gd name="T29" fmla="*/ 1491048 h 1810330"/>
                <a:gd name="T30" fmla="*/ 970295 w 1448024"/>
                <a:gd name="T31" fmla="*/ 0 h 1810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48024" h="1810330">
                  <a:moveTo>
                    <a:pt x="1007385" y="477729"/>
                  </a:moveTo>
                  <a:cubicBezTo>
                    <a:pt x="999473" y="496521"/>
                    <a:pt x="989582" y="521249"/>
                    <a:pt x="977713" y="551910"/>
                  </a:cubicBezTo>
                  <a:cubicBezTo>
                    <a:pt x="964855" y="583561"/>
                    <a:pt x="946062" y="618674"/>
                    <a:pt x="921335" y="657248"/>
                  </a:cubicBezTo>
                  <a:lnTo>
                    <a:pt x="405031" y="1452474"/>
                  </a:lnTo>
                  <a:lnTo>
                    <a:pt x="1010353" y="1452474"/>
                  </a:lnTo>
                  <a:lnTo>
                    <a:pt x="1010353" y="698790"/>
                  </a:lnTo>
                  <a:cubicBezTo>
                    <a:pt x="1010353" y="634499"/>
                    <a:pt x="1012331" y="560812"/>
                    <a:pt x="1016287" y="477729"/>
                  </a:cubicBezTo>
                  <a:lnTo>
                    <a:pt x="1007385" y="477729"/>
                  </a:lnTo>
                  <a:close/>
                  <a:moveTo>
                    <a:pt x="970295" y="0"/>
                  </a:moveTo>
                  <a:lnTo>
                    <a:pt x="1448024" y="0"/>
                  </a:lnTo>
                  <a:lnTo>
                    <a:pt x="1448024" y="1240003"/>
                  </a:lnTo>
                  <a:lnTo>
                    <a:pt x="1010353" y="1810330"/>
                  </a:lnTo>
                  <a:lnTo>
                    <a:pt x="1010353" y="1796676"/>
                  </a:lnTo>
                  <a:lnTo>
                    <a:pt x="0" y="1796676"/>
                  </a:lnTo>
                  <a:lnTo>
                    <a:pt x="0" y="1491048"/>
                  </a:lnTo>
                  <a:lnTo>
                    <a:pt x="9702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DCC075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7" name="Freeform 5@|5FFC:10787935|FBC:16777215|LFC:0|LBC:16777215"/>
          <p:cNvSpPr/>
          <p:nvPr/>
        </p:nvSpPr>
        <p:spPr bwMode="auto">
          <a:xfrm>
            <a:off x="7121525" y="5086350"/>
            <a:ext cx="3300413" cy="1449388"/>
          </a:xfrm>
          <a:custGeom>
            <a:avLst/>
            <a:gdLst>
              <a:gd name="T0" fmla="*/ 276 w 280"/>
              <a:gd name="T1" fmla="*/ 45 h 123"/>
              <a:gd name="T2" fmla="*/ 146 w 280"/>
              <a:gd name="T3" fmla="*/ 113 h 123"/>
              <a:gd name="T4" fmla="*/ 3 w 280"/>
              <a:gd name="T5" fmla="*/ 79 h 123"/>
              <a:gd name="T6" fmla="*/ 133 w 280"/>
              <a:gd name="T7" fmla="*/ 10 h 123"/>
              <a:gd name="T8" fmla="*/ 276 w 280"/>
              <a:gd name="T9" fmla="*/ 45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0" h="123">
                <a:moveTo>
                  <a:pt x="276" y="45"/>
                </a:moveTo>
                <a:cubicBezTo>
                  <a:pt x="280" y="73"/>
                  <a:pt x="222" y="104"/>
                  <a:pt x="146" y="113"/>
                </a:cubicBezTo>
                <a:cubicBezTo>
                  <a:pt x="71" y="123"/>
                  <a:pt x="7" y="107"/>
                  <a:pt x="3" y="79"/>
                </a:cubicBezTo>
                <a:cubicBezTo>
                  <a:pt x="0" y="50"/>
                  <a:pt x="58" y="19"/>
                  <a:pt x="133" y="10"/>
                </a:cubicBezTo>
                <a:cubicBezTo>
                  <a:pt x="209" y="0"/>
                  <a:pt x="273" y="16"/>
                  <a:pt x="276" y="45"/>
                </a:cubicBezTo>
                <a:close/>
              </a:path>
            </a:pathLst>
          </a:custGeom>
          <a:solidFill>
            <a:srgbClr val="DCC07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6@|5FFC:14341526|FBC:16777215|LFC:0|LBC:16777215"/>
          <p:cNvSpPr/>
          <p:nvPr/>
        </p:nvSpPr>
        <p:spPr bwMode="auto">
          <a:xfrm>
            <a:off x="5259387" y="2800350"/>
            <a:ext cx="871538" cy="2120900"/>
          </a:xfrm>
          <a:custGeom>
            <a:avLst/>
            <a:gdLst>
              <a:gd name="T0" fmla="*/ 69 w 74"/>
              <a:gd name="T1" fmla="*/ 180 h 180"/>
              <a:gd name="T2" fmla="*/ 67 w 74"/>
              <a:gd name="T3" fmla="*/ 180 h 180"/>
              <a:gd name="T4" fmla="*/ 42 w 74"/>
              <a:gd name="T5" fmla="*/ 2 h 180"/>
              <a:gd name="T6" fmla="*/ 48 w 74"/>
              <a:gd name="T7" fmla="*/ 1 h 180"/>
              <a:gd name="T8" fmla="*/ 48 w 74"/>
              <a:gd name="T9" fmla="*/ 7 h 180"/>
              <a:gd name="T10" fmla="*/ 72 w 74"/>
              <a:gd name="T11" fmla="*/ 173 h 180"/>
              <a:gd name="T12" fmla="*/ 73 w 74"/>
              <a:gd name="T13" fmla="*/ 179 h 180"/>
              <a:gd name="T14" fmla="*/ 69 w 74"/>
              <a:gd name="T15" fmla="*/ 180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4" h="180">
                <a:moveTo>
                  <a:pt x="69" y="180"/>
                </a:moveTo>
                <a:cubicBezTo>
                  <a:pt x="69" y="180"/>
                  <a:pt x="68" y="180"/>
                  <a:pt x="67" y="180"/>
                </a:cubicBezTo>
                <a:cubicBezTo>
                  <a:pt x="11" y="138"/>
                  <a:pt x="0" y="58"/>
                  <a:pt x="42" y="2"/>
                </a:cubicBezTo>
                <a:cubicBezTo>
                  <a:pt x="43" y="0"/>
                  <a:pt x="46" y="0"/>
                  <a:pt x="48" y="1"/>
                </a:cubicBezTo>
                <a:cubicBezTo>
                  <a:pt x="49" y="3"/>
                  <a:pt x="50" y="5"/>
                  <a:pt x="48" y="7"/>
                </a:cubicBezTo>
                <a:cubicBezTo>
                  <a:pt x="9" y="59"/>
                  <a:pt x="20" y="134"/>
                  <a:pt x="72" y="173"/>
                </a:cubicBezTo>
                <a:cubicBezTo>
                  <a:pt x="74" y="175"/>
                  <a:pt x="74" y="177"/>
                  <a:pt x="73" y="179"/>
                </a:cubicBezTo>
                <a:cubicBezTo>
                  <a:pt x="72" y="180"/>
                  <a:pt x="71" y="180"/>
                  <a:pt x="69" y="180"/>
                </a:cubicBezTo>
                <a:close/>
              </a:path>
            </a:pathLst>
          </a:custGeom>
          <a:solidFill>
            <a:srgbClr val="DCC07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Freeform 7@|5FFC:14341526|FBC:16777215|LFC:0|LBC:16777215"/>
          <p:cNvSpPr/>
          <p:nvPr/>
        </p:nvSpPr>
        <p:spPr bwMode="auto">
          <a:xfrm>
            <a:off x="5754688" y="3000375"/>
            <a:ext cx="577850" cy="1662113"/>
          </a:xfrm>
          <a:custGeom>
            <a:avLst/>
            <a:gdLst>
              <a:gd name="T0" fmla="*/ 45 w 49"/>
              <a:gd name="T1" fmla="*/ 141 h 141"/>
              <a:gd name="T2" fmla="*/ 42 w 49"/>
              <a:gd name="T3" fmla="*/ 140 h 141"/>
              <a:gd name="T4" fmla="*/ 4 w 49"/>
              <a:gd name="T5" fmla="*/ 75 h 141"/>
              <a:gd name="T6" fmla="*/ 23 w 49"/>
              <a:gd name="T7" fmla="*/ 2 h 141"/>
              <a:gd name="T8" fmla="*/ 28 w 49"/>
              <a:gd name="T9" fmla="*/ 2 h 141"/>
              <a:gd name="T10" fmla="*/ 29 w 49"/>
              <a:gd name="T11" fmla="*/ 7 h 141"/>
              <a:gd name="T12" fmla="*/ 12 w 49"/>
              <a:gd name="T13" fmla="*/ 74 h 141"/>
              <a:gd name="T14" fmla="*/ 47 w 49"/>
              <a:gd name="T15" fmla="*/ 133 h 141"/>
              <a:gd name="T16" fmla="*/ 48 w 49"/>
              <a:gd name="T17" fmla="*/ 139 h 141"/>
              <a:gd name="T18" fmla="*/ 45 w 49"/>
              <a:gd name="T19" fmla="*/ 141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9" h="141">
                <a:moveTo>
                  <a:pt x="45" y="141"/>
                </a:moveTo>
                <a:cubicBezTo>
                  <a:pt x="44" y="141"/>
                  <a:pt x="43" y="140"/>
                  <a:pt x="42" y="140"/>
                </a:cubicBezTo>
                <a:cubicBezTo>
                  <a:pt x="21" y="124"/>
                  <a:pt x="8" y="101"/>
                  <a:pt x="4" y="75"/>
                </a:cubicBezTo>
                <a:cubicBezTo>
                  <a:pt x="0" y="49"/>
                  <a:pt x="7" y="23"/>
                  <a:pt x="23" y="2"/>
                </a:cubicBezTo>
                <a:cubicBezTo>
                  <a:pt x="24" y="1"/>
                  <a:pt x="27" y="0"/>
                  <a:pt x="28" y="2"/>
                </a:cubicBezTo>
                <a:cubicBezTo>
                  <a:pt x="30" y="3"/>
                  <a:pt x="31" y="5"/>
                  <a:pt x="29" y="7"/>
                </a:cubicBezTo>
                <a:cubicBezTo>
                  <a:pt x="15" y="26"/>
                  <a:pt x="9" y="50"/>
                  <a:pt x="12" y="74"/>
                </a:cubicBezTo>
                <a:cubicBezTo>
                  <a:pt x="15" y="98"/>
                  <a:pt x="28" y="119"/>
                  <a:pt x="47" y="133"/>
                </a:cubicBezTo>
                <a:cubicBezTo>
                  <a:pt x="49" y="135"/>
                  <a:pt x="49" y="137"/>
                  <a:pt x="48" y="139"/>
                </a:cubicBezTo>
                <a:cubicBezTo>
                  <a:pt x="47" y="140"/>
                  <a:pt x="46" y="141"/>
                  <a:pt x="45" y="141"/>
                </a:cubicBezTo>
                <a:close/>
              </a:path>
            </a:pathLst>
          </a:custGeom>
          <a:solidFill>
            <a:srgbClr val="DCC07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Freeform 8@|5FFC:14341526|FBC:16777215|LFC:0|LBC:16777215"/>
          <p:cNvSpPr/>
          <p:nvPr/>
        </p:nvSpPr>
        <p:spPr bwMode="auto">
          <a:xfrm>
            <a:off x="6130925" y="3224213"/>
            <a:ext cx="425450" cy="1144588"/>
          </a:xfrm>
          <a:custGeom>
            <a:avLst/>
            <a:gdLst>
              <a:gd name="T0" fmla="*/ 31 w 36"/>
              <a:gd name="T1" fmla="*/ 97 h 97"/>
              <a:gd name="T2" fmla="*/ 29 w 36"/>
              <a:gd name="T3" fmla="*/ 96 h 97"/>
              <a:gd name="T4" fmla="*/ 3 w 36"/>
              <a:gd name="T5" fmla="*/ 52 h 97"/>
              <a:gd name="T6" fmla="*/ 15 w 36"/>
              <a:gd name="T7" fmla="*/ 2 h 97"/>
              <a:gd name="T8" fmla="*/ 21 w 36"/>
              <a:gd name="T9" fmla="*/ 1 h 97"/>
              <a:gd name="T10" fmla="*/ 22 w 36"/>
              <a:gd name="T11" fmla="*/ 7 h 97"/>
              <a:gd name="T12" fmla="*/ 11 w 36"/>
              <a:gd name="T13" fmla="*/ 51 h 97"/>
              <a:gd name="T14" fmla="*/ 34 w 36"/>
              <a:gd name="T15" fmla="*/ 90 h 97"/>
              <a:gd name="T16" fmla="*/ 34 w 36"/>
              <a:gd name="T17" fmla="*/ 95 h 97"/>
              <a:gd name="T18" fmla="*/ 31 w 36"/>
              <a:gd name="T19" fmla="*/ 97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6" h="97">
                <a:moveTo>
                  <a:pt x="31" y="97"/>
                </a:moveTo>
                <a:cubicBezTo>
                  <a:pt x="30" y="97"/>
                  <a:pt x="29" y="97"/>
                  <a:pt x="29" y="96"/>
                </a:cubicBezTo>
                <a:cubicBezTo>
                  <a:pt x="14" y="85"/>
                  <a:pt x="5" y="70"/>
                  <a:pt x="3" y="52"/>
                </a:cubicBezTo>
                <a:cubicBezTo>
                  <a:pt x="0" y="34"/>
                  <a:pt x="5" y="16"/>
                  <a:pt x="15" y="2"/>
                </a:cubicBezTo>
                <a:cubicBezTo>
                  <a:pt x="17" y="0"/>
                  <a:pt x="19" y="0"/>
                  <a:pt x="21" y="1"/>
                </a:cubicBezTo>
                <a:cubicBezTo>
                  <a:pt x="23" y="2"/>
                  <a:pt x="23" y="5"/>
                  <a:pt x="22" y="7"/>
                </a:cubicBezTo>
                <a:cubicBezTo>
                  <a:pt x="12" y="19"/>
                  <a:pt x="8" y="35"/>
                  <a:pt x="11" y="51"/>
                </a:cubicBezTo>
                <a:cubicBezTo>
                  <a:pt x="13" y="66"/>
                  <a:pt x="21" y="80"/>
                  <a:pt x="34" y="90"/>
                </a:cubicBezTo>
                <a:cubicBezTo>
                  <a:pt x="35" y="91"/>
                  <a:pt x="36" y="94"/>
                  <a:pt x="34" y="95"/>
                </a:cubicBezTo>
                <a:cubicBezTo>
                  <a:pt x="33" y="96"/>
                  <a:pt x="32" y="97"/>
                  <a:pt x="31" y="97"/>
                </a:cubicBezTo>
                <a:close/>
              </a:path>
            </a:pathLst>
          </a:custGeom>
          <a:solidFill>
            <a:srgbClr val="DCC07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Freeform 9@|5FFC:14341526|FBC:16777215|LFC:0|LBC:16777215"/>
          <p:cNvSpPr/>
          <p:nvPr/>
        </p:nvSpPr>
        <p:spPr bwMode="auto">
          <a:xfrm>
            <a:off x="11047413" y="1928813"/>
            <a:ext cx="812800" cy="2132013"/>
          </a:xfrm>
          <a:custGeom>
            <a:avLst/>
            <a:gdLst>
              <a:gd name="T0" fmla="*/ 22 w 69"/>
              <a:gd name="T1" fmla="*/ 181 h 181"/>
              <a:gd name="T2" fmla="*/ 19 w 69"/>
              <a:gd name="T3" fmla="*/ 181 h 181"/>
              <a:gd name="T4" fmla="*/ 19 w 69"/>
              <a:gd name="T5" fmla="*/ 175 h 181"/>
              <a:gd name="T6" fmla="*/ 2 w 69"/>
              <a:gd name="T7" fmla="*/ 8 h 181"/>
              <a:gd name="T8" fmla="*/ 2 w 69"/>
              <a:gd name="T9" fmla="*/ 2 h 181"/>
              <a:gd name="T10" fmla="*/ 7 w 69"/>
              <a:gd name="T11" fmla="*/ 2 h 181"/>
              <a:gd name="T12" fmla="*/ 25 w 69"/>
              <a:gd name="T13" fmla="*/ 180 h 181"/>
              <a:gd name="T14" fmla="*/ 22 w 69"/>
              <a:gd name="T15" fmla="*/ 181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9" h="181">
                <a:moveTo>
                  <a:pt x="22" y="181"/>
                </a:moveTo>
                <a:cubicBezTo>
                  <a:pt x="21" y="181"/>
                  <a:pt x="20" y="181"/>
                  <a:pt x="19" y="181"/>
                </a:cubicBezTo>
                <a:cubicBezTo>
                  <a:pt x="18" y="179"/>
                  <a:pt x="17" y="177"/>
                  <a:pt x="19" y="175"/>
                </a:cubicBezTo>
                <a:cubicBezTo>
                  <a:pt x="60" y="124"/>
                  <a:pt x="53" y="49"/>
                  <a:pt x="2" y="8"/>
                </a:cubicBezTo>
                <a:cubicBezTo>
                  <a:pt x="0" y="7"/>
                  <a:pt x="0" y="4"/>
                  <a:pt x="2" y="2"/>
                </a:cubicBezTo>
                <a:cubicBezTo>
                  <a:pt x="3" y="1"/>
                  <a:pt x="5" y="0"/>
                  <a:pt x="7" y="2"/>
                </a:cubicBezTo>
                <a:cubicBezTo>
                  <a:pt x="61" y="46"/>
                  <a:pt x="69" y="126"/>
                  <a:pt x="25" y="180"/>
                </a:cubicBezTo>
                <a:cubicBezTo>
                  <a:pt x="24" y="181"/>
                  <a:pt x="23" y="181"/>
                  <a:pt x="22" y="181"/>
                </a:cubicBezTo>
                <a:close/>
              </a:path>
            </a:pathLst>
          </a:custGeom>
          <a:solidFill>
            <a:srgbClr val="DCC07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Freeform 10@|5FFC:14341526|FBC:16777215|LFC:0|LBC:16777215"/>
          <p:cNvSpPr/>
          <p:nvPr/>
        </p:nvSpPr>
        <p:spPr bwMode="auto">
          <a:xfrm>
            <a:off x="10834688" y="2187575"/>
            <a:ext cx="531813" cy="1662113"/>
          </a:xfrm>
          <a:custGeom>
            <a:avLst/>
            <a:gdLst>
              <a:gd name="T0" fmla="*/ 18 w 45"/>
              <a:gd name="T1" fmla="*/ 141 h 141"/>
              <a:gd name="T2" fmla="*/ 15 w 45"/>
              <a:gd name="T3" fmla="*/ 141 h 141"/>
              <a:gd name="T4" fmla="*/ 15 w 45"/>
              <a:gd name="T5" fmla="*/ 135 h 141"/>
              <a:gd name="T6" fmla="*/ 35 w 45"/>
              <a:gd name="T7" fmla="*/ 69 h 141"/>
              <a:gd name="T8" fmla="*/ 2 w 45"/>
              <a:gd name="T9" fmla="*/ 8 h 141"/>
              <a:gd name="T10" fmla="*/ 1 w 45"/>
              <a:gd name="T11" fmla="*/ 2 h 141"/>
              <a:gd name="T12" fmla="*/ 7 w 45"/>
              <a:gd name="T13" fmla="*/ 2 h 141"/>
              <a:gd name="T14" fmla="*/ 43 w 45"/>
              <a:gd name="T15" fmla="*/ 68 h 141"/>
              <a:gd name="T16" fmla="*/ 21 w 45"/>
              <a:gd name="T17" fmla="*/ 140 h 141"/>
              <a:gd name="T18" fmla="*/ 18 w 45"/>
              <a:gd name="T19" fmla="*/ 141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" h="141">
                <a:moveTo>
                  <a:pt x="18" y="141"/>
                </a:moveTo>
                <a:cubicBezTo>
                  <a:pt x="17" y="141"/>
                  <a:pt x="16" y="141"/>
                  <a:pt x="15" y="141"/>
                </a:cubicBezTo>
                <a:cubicBezTo>
                  <a:pt x="14" y="139"/>
                  <a:pt x="13" y="137"/>
                  <a:pt x="15" y="135"/>
                </a:cubicBezTo>
                <a:cubicBezTo>
                  <a:pt x="30" y="116"/>
                  <a:pt x="37" y="93"/>
                  <a:pt x="35" y="69"/>
                </a:cubicBezTo>
                <a:cubicBezTo>
                  <a:pt x="32" y="45"/>
                  <a:pt x="21" y="23"/>
                  <a:pt x="2" y="8"/>
                </a:cubicBezTo>
                <a:cubicBezTo>
                  <a:pt x="0" y="7"/>
                  <a:pt x="0" y="4"/>
                  <a:pt x="1" y="2"/>
                </a:cubicBezTo>
                <a:cubicBezTo>
                  <a:pt x="3" y="1"/>
                  <a:pt x="5" y="0"/>
                  <a:pt x="7" y="2"/>
                </a:cubicBezTo>
                <a:cubicBezTo>
                  <a:pt x="27" y="18"/>
                  <a:pt x="40" y="42"/>
                  <a:pt x="43" y="68"/>
                </a:cubicBezTo>
                <a:cubicBezTo>
                  <a:pt x="45" y="94"/>
                  <a:pt x="37" y="120"/>
                  <a:pt x="21" y="140"/>
                </a:cubicBezTo>
                <a:cubicBezTo>
                  <a:pt x="20" y="141"/>
                  <a:pt x="19" y="141"/>
                  <a:pt x="18" y="141"/>
                </a:cubicBezTo>
                <a:close/>
              </a:path>
            </a:pathLst>
          </a:custGeom>
          <a:solidFill>
            <a:srgbClr val="DCC07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11@|5FFC:14341526|FBC:16777215|LFC:0|LBC:16777215"/>
          <p:cNvSpPr/>
          <p:nvPr/>
        </p:nvSpPr>
        <p:spPr bwMode="auto">
          <a:xfrm>
            <a:off x="10610850" y="2470150"/>
            <a:ext cx="388938" cy="1155700"/>
          </a:xfrm>
          <a:custGeom>
            <a:avLst/>
            <a:gdLst>
              <a:gd name="T0" fmla="*/ 13 w 33"/>
              <a:gd name="T1" fmla="*/ 98 h 98"/>
              <a:gd name="T2" fmla="*/ 10 w 33"/>
              <a:gd name="T3" fmla="*/ 97 h 98"/>
              <a:gd name="T4" fmla="*/ 10 w 33"/>
              <a:gd name="T5" fmla="*/ 91 h 98"/>
              <a:gd name="T6" fmla="*/ 23 w 33"/>
              <a:gd name="T7" fmla="*/ 48 h 98"/>
              <a:gd name="T8" fmla="*/ 1 w 33"/>
              <a:gd name="T9" fmla="*/ 8 h 98"/>
              <a:gd name="T10" fmla="*/ 1 w 33"/>
              <a:gd name="T11" fmla="*/ 2 h 98"/>
              <a:gd name="T12" fmla="*/ 7 w 33"/>
              <a:gd name="T13" fmla="*/ 2 h 98"/>
              <a:gd name="T14" fmla="*/ 31 w 33"/>
              <a:gd name="T15" fmla="*/ 47 h 98"/>
              <a:gd name="T16" fmla="*/ 16 w 33"/>
              <a:gd name="T17" fmla="*/ 96 h 98"/>
              <a:gd name="T18" fmla="*/ 13 w 33"/>
              <a:gd name="T19" fmla="*/ 98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" h="98">
                <a:moveTo>
                  <a:pt x="13" y="98"/>
                </a:moveTo>
                <a:cubicBezTo>
                  <a:pt x="12" y="98"/>
                  <a:pt x="11" y="98"/>
                  <a:pt x="10" y="97"/>
                </a:cubicBezTo>
                <a:cubicBezTo>
                  <a:pt x="9" y="96"/>
                  <a:pt x="8" y="93"/>
                  <a:pt x="10" y="91"/>
                </a:cubicBezTo>
                <a:cubicBezTo>
                  <a:pt x="20" y="79"/>
                  <a:pt x="24" y="64"/>
                  <a:pt x="23" y="48"/>
                </a:cubicBezTo>
                <a:cubicBezTo>
                  <a:pt x="21" y="32"/>
                  <a:pt x="14" y="18"/>
                  <a:pt x="1" y="8"/>
                </a:cubicBezTo>
                <a:cubicBezTo>
                  <a:pt x="0" y="6"/>
                  <a:pt x="0" y="4"/>
                  <a:pt x="1" y="2"/>
                </a:cubicBezTo>
                <a:cubicBezTo>
                  <a:pt x="2" y="1"/>
                  <a:pt x="5" y="0"/>
                  <a:pt x="7" y="2"/>
                </a:cubicBezTo>
                <a:cubicBezTo>
                  <a:pt x="20" y="13"/>
                  <a:pt x="29" y="29"/>
                  <a:pt x="31" y="47"/>
                </a:cubicBezTo>
                <a:cubicBezTo>
                  <a:pt x="33" y="65"/>
                  <a:pt x="27" y="83"/>
                  <a:pt x="16" y="96"/>
                </a:cubicBezTo>
                <a:cubicBezTo>
                  <a:pt x="15" y="97"/>
                  <a:pt x="14" y="98"/>
                  <a:pt x="13" y="98"/>
                </a:cubicBezTo>
                <a:close/>
              </a:path>
            </a:pathLst>
          </a:custGeom>
          <a:solidFill>
            <a:srgbClr val="DCC07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12@|5FFC:5852999|FBC:16777215|LFC:0|LBC:16777215"/>
          <p:cNvSpPr/>
          <p:nvPr/>
        </p:nvSpPr>
        <p:spPr bwMode="auto">
          <a:xfrm>
            <a:off x="7015163" y="3389313"/>
            <a:ext cx="3160713" cy="2381250"/>
          </a:xfrm>
          <a:custGeom>
            <a:avLst/>
            <a:gdLst>
              <a:gd name="T0" fmla="*/ 209 w 268"/>
              <a:gd name="T1" fmla="*/ 31 h 202"/>
              <a:gd name="T2" fmla="*/ 210 w 268"/>
              <a:gd name="T3" fmla="*/ 19 h 202"/>
              <a:gd name="T4" fmla="*/ 206 w 268"/>
              <a:gd name="T5" fmla="*/ 13 h 202"/>
              <a:gd name="T6" fmla="*/ 184 w 268"/>
              <a:gd name="T7" fmla="*/ 10 h 202"/>
              <a:gd name="T8" fmla="*/ 178 w 268"/>
              <a:gd name="T9" fmla="*/ 15 h 202"/>
              <a:gd name="T10" fmla="*/ 177 w 268"/>
              <a:gd name="T11" fmla="*/ 26 h 202"/>
              <a:gd name="T12" fmla="*/ 120 w 268"/>
              <a:gd name="T13" fmla="*/ 20 h 202"/>
              <a:gd name="T14" fmla="*/ 121 w 268"/>
              <a:gd name="T15" fmla="*/ 9 h 202"/>
              <a:gd name="T16" fmla="*/ 117 w 268"/>
              <a:gd name="T17" fmla="*/ 3 h 202"/>
              <a:gd name="T18" fmla="*/ 95 w 268"/>
              <a:gd name="T19" fmla="*/ 0 h 202"/>
              <a:gd name="T20" fmla="*/ 89 w 268"/>
              <a:gd name="T21" fmla="*/ 5 h 202"/>
              <a:gd name="T22" fmla="*/ 88 w 268"/>
              <a:gd name="T23" fmla="*/ 17 h 202"/>
              <a:gd name="T24" fmla="*/ 7 w 268"/>
              <a:gd name="T25" fmla="*/ 109 h 202"/>
              <a:gd name="T26" fmla="*/ 1 w 268"/>
              <a:gd name="T27" fmla="*/ 162 h 202"/>
              <a:gd name="T28" fmla="*/ 12 w 268"/>
              <a:gd name="T29" fmla="*/ 175 h 202"/>
              <a:gd name="T30" fmla="*/ 202 w 268"/>
              <a:gd name="T31" fmla="*/ 196 h 202"/>
              <a:gd name="T32" fmla="*/ 202 w 268"/>
              <a:gd name="T33" fmla="*/ 196 h 202"/>
              <a:gd name="T34" fmla="*/ 248 w 268"/>
              <a:gd name="T35" fmla="*/ 202 h 202"/>
              <a:gd name="T36" fmla="*/ 262 w 268"/>
              <a:gd name="T37" fmla="*/ 191 h 202"/>
              <a:gd name="T38" fmla="*/ 267 w 268"/>
              <a:gd name="T39" fmla="*/ 139 h 202"/>
              <a:gd name="T40" fmla="*/ 209 w 268"/>
              <a:gd name="T41" fmla="*/ 31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68" h="202">
                <a:moveTo>
                  <a:pt x="209" y="31"/>
                </a:moveTo>
                <a:cubicBezTo>
                  <a:pt x="210" y="19"/>
                  <a:pt x="210" y="19"/>
                  <a:pt x="210" y="19"/>
                </a:cubicBezTo>
                <a:cubicBezTo>
                  <a:pt x="211" y="16"/>
                  <a:pt x="208" y="13"/>
                  <a:pt x="206" y="13"/>
                </a:cubicBezTo>
                <a:cubicBezTo>
                  <a:pt x="184" y="10"/>
                  <a:pt x="184" y="10"/>
                  <a:pt x="184" y="10"/>
                </a:cubicBezTo>
                <a:cubicBezTo>
                  <a:pt x="181" y="10"/>
                  <a:pt x="178" y="12"/>
                  <a:pt x="178" y="15"/>
                </a:cubicBezTo>
                <a:cubicBezTo>
                  <a:pt x="177" y="26"/>
                  <a:pt x="177" y="26"/>
                  <a:pt x="177" y="26"/>
                </a:cubicBezTo>
                <a:cubicBezTo>
                  <a:pt x="120" y="20"/>
                  <a:pt x="120" y="20"/>
                  <a:pt x="120" y="20"/>
                </a:cubicBezTo>
                <a:cubicBezTo>
                  <a:pt x="121" y="9"/>
                  <a:pt x="121" y="9"/>
                  <a:pt x="121" y="9"/>
                </a:cubicBezTo>
                <a:cubicBezTo>
                  <a:pt x="122" y="6"/>
                  <a:pt x="120" y="3"/>
                  <a:pt x="117" y="3"/>
                </a:cubicBezTo>
                <a:cubicBezTo>
                  <a:pt x="95" y="0"/>
                  <a:pt x="95" y="0"/>
                  <a:pt x="95" y="0"/>
                </a:cubicBezTo>
                <a:cubicBezTo>
                  <a:pt x="92" y="0"/>
                  <a:pt x="89" y="2"/>
                  <a:pt x="89" y="5"/>
                </a:cubicBezTo>
                <a:cubicBezTo>
                  <a:pt x="88" y="17"/>
                  <a:pt x="88" y="17"/>
                  <a:pt x="88" y="17"/>
                </a:cubicBezTo>
                <a:cubicBezTo>
                  <a:pt x="75" y="25"/>
                  <a:pt x="8" y="103"/>
                  <a:pt x="7" y="109"/>
                </a:cubicBezTo>
                <a:cubicBezTo>
                  <a:pt x="1" y="162"/>
                  <a:pt x="1" y="162"/>
                  <a:pt x="1" y="162"/>
                </a:cubicBezTo>
                <a:cubicBezTo>
                  <a:pt x="0" y="169"/>
                  <a:pt x="5" y="175"/>
                  <a:pt x="12" y="175"/>
                </a:cubicBezTo>
                <a:cubicBezTo>
                  <a:pt x="202" y="196"/>
                  <a:pt x="202" y="196"/>
                  <a:pt x="202" y="196"/>
                </a:cubicBezTo>
                <a:cubicBezTo>
                  <a:pt x="202" y="196"/>
                  <a:pt x="202" y="196"/>
                  <a:pt x="202" y="196"/>
                </a:cubicBezTo>
                <a:cubicBezTo>
                  <a:pt x="248" y="202"/>
                  <a:pt x="248" y="202"/>
                  <a:pt x="248" y="202"/>
                </a:cubicBezTo>
                <a:cubicBezTo>
                  <a:pt x="255" y="202"/>
                  <a:pt x="261" y="198"/>
                  <a:pt x="262" y="191"/>
                </a:cubicBezTo>
                <a:cubicBezTo>
                  <a:pt x="267" y="139"/>
                  <a:pt x="267" y="139"/>
                  <a:pt x="267" y="139"/>
                </a:cubicBezTo>
                <a:cubicBezTo>
                  <a:pt x="268" y="132"/>
                  <a:pt x="220" y="41"/>
                  <a:pt x="209" y="31"/>
                </a:cubicBezTo>
                <a:close/>
              </a:path>
            </a:pathLst>
          </a:custGeom>
          <a:solidFill>
            <a:srgbClr val="DCC07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13@|5FFC:4011568|FBC:16777215|LFC:0|LBC:16777215"/>
          <p:cNvSpPr/>
          <p:nvPr/>
        </p:nvSpPr>
        <p:spPr bwMode="auto">
          <a:xfrm>
            <a:off x="7015163" y="4651375"/>
            <a:ext cx="3160713" cy="1119188"/>
          </a:xfrm>
          <a:custGeom>
            <a:avLst/>
            <a:gdLst>
              <a:gd name="T0" fmla="*/ 255 w 268"/>
              <a:gd name="T1" fmla="*/ 34 h 95"/>
              <a:gd name="T2" fmla="*/ 209 w 268"/>
              <a:gd name="T3" fmla="*/ 29 h 95"/>
              <a:gd name="T4" fmla="*/ 209 w 268"/>
              <a:gd name="T5" fmla="*/ 29 h 95"/>
              <a:gd name="T6" fmla="*/ 18 w 268"/>
              <a:gd name="T7" fmla="*/ 8 h 95"/>
              <a:gd name="T8" fmla="*/ 8 w 268"/>
              <a:gd name="T9" fmla="*/ 0 h 95"/>
              <a:gd name="T10" fmla="*/ 7 w 268"/>
              <a:gd name="T11" fmla="*/ 2 h 95"/>
              <a:gd name="T12" fmla="*/ 1 w 268"/>
              <a:gd name="T13" fmla="*/ 55 h 95"/>
              <a:gd name="T14" fmla="*/ 12 w 268"/>
              <a:gd name="T15" fmla="*/ 68 h 95"/>
              <a:gd name="T16" fmla="*/ 202 w 268"/>
              <a:gd name="T17" fmla="*/ 89 h 95"/>
              <a:gd name="T18" fmla="*/ 202 w 268"/>
              <a:gd name="T19" fmla="*/ 89 h 95"/>
              <a:gd name="T20" fmla="*/ 248 w 268"/>
              <a:gd name="T21" fmla="*/ 95 h 95"/>
              <a:gd name="T22" fmla="*/ 262 w 268"/>
              <a:gd name="T23" fmla="*/ 84 h 95"/>
              <a:gd name="T24" fmla="*/ 267 w 268"/>
              <a:gd name="T25" fmla="*/ 32 h 95"/>
              <a:gd name="T26" fmla="*/ 267 w 268"/>
              <a:gd name="T27" fmla="*/ 29 h 95"/>
              <a:gd name="T28" fmla="*/ 255 w 268"/>
              <a:gd name="T29" fmla="*/ 34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68" h="95">
                <a:moveTo>
                  <a:pt x="255" y="34"/>
                </a:moveTo>
                <a:cubicBezTo>
                  <a:pt x="209" y="29"/>
                  <a:pt x="209" y="29"/>
                  <a:pt x="209" y="29"/>
                </a:cubicBezTo>
                <a:cubicBezTo>
                  <a:pt x="209" y="29"/>
                  <a:pt x="209" y="29"/>
                  <a:pt x="209" y="29"/>
                </a:cubicBezTo>
                <a:cubicBezTo>
                  <a:pt x="18" y="8"/>
                  <a:pt x="18" y="8"/>
                  <a:pt x="18" y="8"/>
                </a:cubicBezTo>
                <a:cubicBezTo>
                  <a:pt x="13" y="7"/>
                  <a:pt x="10" y="4"/>
                  <a:pt x="8" y="0"/>
                </a:cubicBezTo>
                <a:cubicBezTo>
                  <a:pt x="7" y="1"/>
                  <a:pt x="7" y="2"/>
                  <a:pt x="7" y="2"/>
                </a:cubicBezTo>
                <a:cubicBezTo>
                  <a:pt x="1" y="55"/>
                  <a:pt x="1" y="55"/>
                  <a:pt x="1" y="55"/>
                </a:cubicBezTo>
                <a:cubicBezTo>
                  <a:pt x="0" y="62"/>
                  <a:pt x="5" y="68"/>
                  <a:pt x="12" y="68"/>
                </a:cubicBezTo>
                <a:cubicBezTo>
                  <a:pt x="202" y="89"/>
                  <a:pt x="202" y="89"/>
                  <a:pt x="202" y="89"/>
                </a:cubicBezTo>
                <a:cubicBezTo>
                  <a:pt x="202" y="89"/>
                  <a:pt x="202" y="89"/>
                  <a:pt x="202" y="89"/>
                </a:cubicBezTo>
                <a:cubicBezTo>
                  <a:pt x="248" y="95"/>
                  <a:pt x="248" y="95"/>
                  <a:pt x="248" y="95"/>
                </a:cubicBezTo>
                <a:cubicBezTo>
                  <a:pt x="255" y="95"/>
                  <a:pt x="261" y="91"/>
                  <a:pt x="262" y="84"/>
                </a:cubicBezTo>
                <a:cubicBezTo>
                  <a:pt x="267" y="32"/>
                  <a:pt x="267" y="32"/>
                  <a:pt x="267" y="32"/>
                </a:cubicBezTo>
                <a:cubicBezTo>
                  <a:pt x="268" y="31"/>
                  <a:pt x="267" y="30"/>
                  <a:pt x="267" y="29"/>
                </a:cubicBezTo>
                <a:cubicBezTo>
                  <a:pt x="264" y="33"/>
                  <a:pt x="260" y="35"/>
                  <a:pt x="255" y="34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14@|5FFC:16777215|FBC:16777215|LFC:0|LBC:16777215"/>
          <p:cNvSpPr/>
          <p:nvPr/>
        </p:nvSpPr>
        <p:spPr bwMode="auto">
          <a:xfrm>
            <a:off x="7923213" y="3849688"/>
            <a:ext cx="1544638" cy="919163"/>
          </a:xfrm>
          <a:custGeom>
            <a:avLst/>
            <a:gdLst>
              <a:gd name="T0" fmla="*/ 129 w 131"/>
              <a:gd name="T1" fmla="*/ 46 h 78"/>
              <a:gd name="T2" fmla="*/ 61 w 131"/>
              <a:gd name="T3" fmla="*/ 74 h 78"/>
              <a:gd name="T4" fmla="*/ 2 w 131"/>
              <a:gd name="T5" fmla="*/ 32 h 78"/>
              <a:gd name="T6" fmla="*/ 69 w 131"/>
              <a:gd name="T7" fmla="*/ 4 h 78"/>
              <a:gd name="T8" fmla="*/ 129 w 131"/>
              <a:gd name="T9" fmla="*/ 46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78">
                <a:moveTo>
                  <a:pt x="129" y="46"/>
                </a:moveTo>
                <a:cubicBezTo>
                  <a:pt x="127" y="66"/>
                  <a:pt x="96" y="78"/>
                  <a:pt x="61" y="74"/>
                </a:cubicBezTo>
                <a:cubicBezTo>
                  <a:pt x="26" y="70"/>
                  <a:pt x="0" y="51"/>
                  <a:pt x="2" y="32"/>
                </a:cubicBezTo>
                <a:cubicBezTo>
                  <a:pt x="4" y="12"/>
                  <a:pt x="34" y="0"/>
                  <a:pt x="69" y="4"/>
                </a:cubicBezTo>
                <a:cubicBezTo>
                  <a:pt x="104" y="8"/>
                  <a:pt x="131" y="27"/>
                  <a:pt x="129" y="4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15@|5FFC:5852999|FBC:16777215|LFC:0|LBC:16777215"/>
          <p:cNvSpPr/>
          <p:nvPr/>
        </p:nvSpPr>
        <p:spPr bwMode="auto">
          <a:xfrm>
            <a:off x="8170863" y="3967163"/>
            <a:ext cx="1049338" cy="565150"/>
          </a:xfrm>
          <a:custGeom>
            <a:avLst/>
            <a:gdLst>
              <a:gd name="T0" fmla="*/ 43 w 89"/>
              <a:gd name="T1" fmla="*/ 45 h 48"/>
              <a:gd name="T2" fmla="*/ 1 w 89"/>
              <a:gd name="T3" fmla="*/ 19 h 48"/>
              <a:gd name="T4" fmla="*/ 47 w 89"/>
              <a:gd name="T5" fmla="*/ 3 h 48"/>
              <a:gd name="T6" fmla="*/ 89 w 89"/>
              <a:gd name="T7" fmla="*/ 29 h 48"/>
              <a:gd name="T8" fmla="*/ 43 w 89"/>
              <a:gd name="T9" fmla="*/ 45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" h="48">
                <a:moveTo>
                  <a:pt x="43" y="45"/>
                </a:moveTo>
                <a:cubicBezTo>
                  <a:pt x="14" y="42"/>
                  <a:pt x="0" y="24"/>
                  <a:pt x="1" y="19"/>
                </a:cubicBezTo>
                <a:cubicBezTo>
                  <a:pt x="2" y="14"/>
                  <a:pt x="19" y="0"/>
                  <a:pt x="47" y="3"/>
                </a:cubicBezTo>
                <a:cubicBezTo>
                  <a:pt x="76" y="6"/>
                  <a:pt x="89" y="24"/>
                  <a:pt x="89" y="29"/>
                </a:cubicBezTo>
                <a:cubicBezTo>
                  <a:pt x="88" y="34"/>
                  <a:pt x="71" y="48"/>
                  <a:pt x="43" y="45"/>
                </a:cubicBezTo>
                <a:close/>
              </a:path>
            </a:pathLst>
          </a:custGeom>
          <a:solidFill>
            <a:srgbClr val="474F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16@|5FFC:5852999|FBC:16777215|LFC:0|LBC:16777215"/>
          <p:cNvSpPr/>
          <p:nvPr/>
        </p:nvSpPr>
        <p:spPr bwMode="auto">
          <a:xfrm>
            <a:off x="6804025" y="2576513"/>
            <a:ext cx="3654425" cy="1709738"/>
          </a:xfrm>
          <a:custGeom>
            <a:avLst/>
            <a:gdLst>
              <a:gd name="T0" fmla="*/ 305 w 310"/>
              <a:gd name="T1" fmla="*/ 39 h 145"/>
              <a:gd name="T2" fmla="*/ 148 w 310"/>
              <a:gd name="T3" fmla="*/ 10 h 145"/>
              <a:gd name="T4" fmla="*/ 148 w 310"/>
              <a:gd name="T5" fmla="*/ 10 h 145"/>
              <a:gd name="T6" fmla="*/ 0 w 310"/>
              <a:gd name="T7" fmla="*/ 81 h 145"/>
              <a:gd name="T8" fmla="*/ 1 w 310"/>
              <a:gd name="T9" fmla="*/ 95 h 145"/>
              <a:gd name="T10" fmla="*/ 16 w 310"/>
              <a:gd name="T11" fmla="*/ 139 h 145"/>
              <a:gd name="T12" fmla="*/ 29 w 310"/>
              <a:gd name="T13" fmla="*/ 144 h 145"/>
              <a:gd name="T14" fmla="*/ 72 w 310"/>
              <a:gd name="T15" fmla="*/ 112 h 145"/>
              <a:gd name="T16" fmla="*/ 76 w 310"/>
              <a:gd name="T17" fmla="*/ 101 h 145"/>
              <a:gd name="T18" fmla="*/ 69 w 310"/>
              <a:gd name="T19" fmla="*/ 81 h 145"/>
              <a:gd name="T20" fmla="*/ 80 w 310"/>
              <a:gd name="T21" fmla="*/ 65 h 145"/>
              <a:gd name="T22" fmla="*/ 151 w 310"/>
              <a:gd name="T23" fmla="*/ 51 h 145"/>
              <a:gd name="T24" fmla="*/ 223 w 310"/>
              <a:gd name="T25" fmla="*/ 45 h 145"/>
              <a:gd name="T26" fmla="*/ 238 w 310"/>
              <a:gd name="T27" fmla="*/ 58 h 145"/>
              <a:gd name="T28" fmla="*/ 237 w 310"/>
              <a:gd name="T29" fmla="*/ 79 h 145"/>
              <a:gd name="T30" fmla="*/ 244 w 310"/>
              <a:gd name="T31" fmla="*/ 88 h 145"/>
              <a:gd name="T32" fmla="*/ 294 w 310"/>
              <a:gd name="T33" fmla="*/ 107 h 145"/>
              <a:gd name="T34" fmla="*/ 305 w 310"/>
              <a:gd name="T35" fmla="*/ 98 h 145"/>
              <a:gd name="T36" fmla="*/ 308 w 310"/>
              <a:gd name="T37" fmla="*/ 52 h 145"/>
              <a:gd name="T38" fmla="*/ 305 w 310"/>
              <a:gd name="T39" fmla="*/ 39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10" h="145">
                <a:moveTo>
                  <a:pt x="305" y="39"/>
                </a:moveTo>
                <a:cubicBezTo>
                  <a:pt x="276" y="14"/>
                  <a:pt x="217" y="0"/>
                  <a:pt x="148" y="10"/>
                </a:cubicBezTo>
                <a:cubicBezTo>
                  <a:pt x="148" y="10"/>
                  <a:pt x="148" y="10"/>
                  <a:pt x="148" y="10"/>
                </a:cubicBezTo>
                <a:cubicBezTo>
                  <a:pt x="77" y="18"/>
                  <a:pt x="21" y="49"/>
                  <a:pt x="0" y="81"/>
                </a:cubicBezTo>
                <a:cubicBezTo>
                  <a:pt x="0" y="86"/>
                  <a:pt x="0" y="90"/>
                  <a:pt x="1" y="95"/>
                </a:cubicBezTo>
                <a:cubicBezTo>
                  <a:pt x="3" y="111"/>
                  <a:pt x="8" y="126"/>
                  <a:pt x="16" y="139"/>
                </a:cubicBezTo>
                <a:cubicBezTo>
                  <a:pt x="18" y="143"/>
                  <a:pt x="27" y="145"/>
                  <a:pt x="29" y="144"/>
                </a:cubicBezTo>
                <a:cubicBezTo>
                  <a:pt x="44" y="134"/>
                  <a:pt x="59" y="123"/>
                  <a:pt x="72" y="112"/>
                </a:cubicBezTo>
                <a:cubicBezTo>
                  <a:pt x="74" y="111"/>
                  <a:pt x="77" y="104"/>
                  <a:pt x="76" y="101"/>
                </a:cubicBezTo>
                <a:cubicBezTo>
                  <a:pt x="74" y="94"/>
                  <a:pt x="71" y="88"/>
                  <a:pt x="69" y="81"/>
                </a:cubicBezTo>
                <a:cubicBezTo>
                  <a:pt x="67" y="75"/>
                  <a:pt x="72" y="68"/>
                  <a:pt x="80" y="65"/>
                </a:cubicBezTo>
                <a:cubicBezTo>
                  <a:pt x="90" y="62"/>
                  <a:pt x="130" y="55"/>
                  <a:pt x="151" y="51"/>
                </a:cubicBezTo>
                <a:cubicBezTo>
                  <a:pt x="172" y="49"/>
                  <a:pt x="213" y="45"/>
                  <a:pt x="223" y="45"/>
                </a:cubicBezTo>
                <a:cubicBezTo>
                  <a:pt x="232" y="45"/>
                  <a:pt x="239" y="51"/>
                  <a:pt x="238" y="58"/>
                </a:cubicBezTo>
                <a:cubicBezTo>
                  <a:pt x="238" y="65"/>
                  <a:pt x="237" y="72"/>
                  <a:pt x="237" y="79"/>
                </a:cubicBezTo>
                <a:cubicBezTo>
                  <a:pt x="237" y="81"/>
                  <a:pt x="242" y="87"/>
                  <a:pt x="244" y="88"/>
                </a:cubicBezTo>
                <a:cubicBezTo>
                  <a:pt x="260" y="95"/>
                  <a:pt x="277" y="101"/>
                  <a:pt x="294" y="107"/>
                </a:cubicBezTo>
                <a:cubicBezTo>
                  <a:pt x="296" y="108"/>
                  <a:pt x="304" y="103"/>
                  <a:pt x="305" y="98"/>
                </a:cubicBezTo>
                <a:cubicBezTo>
                  <a:pt x="309" y="83"/>
                  <a:pt x="310" y="68"/>
                  <a:pt x="308" y="52"/>
                </a:cubicBezTo>
                <a:cubicBezTo>
                  <a:pt x="307" y="47"/>
                  <a:pt x="306" y="43"/>
                  <a:pt x="305" y="39"/>
                </a:cubicBezTo>
                <a:close/>
              </a:path>
            </a:pathLst>
          </a:custGeom>
          <a:solidFill>
            <a:srgbClr val="DCC07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17@|5FFC:4011568|FBC:16777215|LFC:0|LBC:16777215"/>
          <p:cNvSpPr/>
          <p:nvPr/>
        </p:nvSpPr>
        <p:spPr bwMode="auto">
          <a:xfrm>
            <a:off x="6945313" y="3660775"/>
            <a:ext cx="765175" cy="625475"/>
          </a:xfrm>
          <a:custGeom>
            <a:avLst/>
            <a:gdLst>
              <a:gd name="T0" fmla="*/ 4 w 65"/>
              <a:gd name="T1" fmla="*/ 47 h 53"/>
              <a:gd name="T2" fmla="*/ 17 w 65"/>
              <a:gd name="T3" fmla="*/ 52 h 53"/>
              <a:gd name="T4" fmla="*/ 60 w 65"/>
              <a:gd name="T5" fmla="*/ 20 h 53"/>
              <a:gd name="T6" fmla="*/ 64 w 65"/>
              <a:gd name="T7" fmla="*/ 9 h 53"/>
              <a:gd name="T8" fmla="*/ 61 w 65"/>
              <a:gd name="T9" fmla="*/ 0 h 53"/>
              <a:gd name="T10" fmla="*/ 0 w 65"/>
              <a:gd name="T11" fmla="*/ 38 h 53"/>
              <a:gd name="T12" fmla="*/ 4 w 65"/>
              <a:gd name="T13" fmla="*/ 47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5" h="53">
                <a:moveTo>
                  <a:pt x="4" y="47"/>
                </a:moveTo>
                <a:cubicBezTo>
                  <a:pt x="6" y="51"/>
                  <a:pt x="15" y="53"/>
                  <a:pt x="17" y="52"/>
                </a:cubicBezTo>
                <a:cubicBezTo>
                  <a:pt x="32" y="42"/>
                  <a:pt x="47" y="31"/>
                  <a:pt x="60" y="20"/>
                </a:cubicBezTo>
                <a:cubicBezTo>
                  <a:pt x="62" y="19"/>
                  <a:pt x="65" y="12"/>
                  <a:pt x="64" y="9"/>
                </a:cubicBezTo>
                <a:cubicBezTo>
                  <a:pt x="63" y="6"/>
                  <a:pt x="62" y="3"/>
                  <a:pt x="61" y="0"/>
                </a:cubicBezTo>
                <a:cubicBezTo>
                  <a:pt x="38" y="11"/>
                  <a:pt x="17" y="24"/>
                  <a:pt x="0" y="38"/>
                </a:cubicBezTo>
                <a:cubicBezTo>
                  <a:pt x="1" y="41"/>
                  <a:pt x="3" y="44"/>
                  <a:pt x="4" y="47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Freeform 18@|5FFC:4011568|FBC:16777215|LFC:0|LBC:16777215"/>
          <p:cNvSpPr/>
          <p:nvPr/>
        </p:nvSpPr>
        <p:spPr bwMode="auto">
          <a:xfrm>
            <a:off x="9598025" y="3389313"/>
            <a:ext cx="823913" cy="460375"/>
          </a:xfrm>
          <a:custGeom>
            <a:avLst/>
            <a:gdLst>
              <a:gd name="T0" fmla="*/ 1 w 70"/>
              <a:gd name="T1" fmla="*/ 0 h 39"/>
              <a:gd name="T2" fmla="*/ 0 w 70"/>
              <a:gd name="T3" fmla="*/ 10 h 39"/>
              <a:gd name="T4" fmla="*/ 7 w 70"/>
              <a:gd name="T5" fmla="*/ 19 h 39"/>
              <a:gd name="T6" fmla="*/ 57 w 70"/>
              <a:gd name="T7" fmla="*/ 38 h 39"/>
              <a:gd name="T8" fmla="*/ 68 w 70"/>
              <a:gd name="T9" fmla="*/ 29 h 39"/>
              <a:gd name="T10" fmla="*/ 70 w 70"/>
              <a:gd name="T11" fmla="*/ 20 h 39"/>
              <a:gd name="T12" fmla="*/ 1 w 70"/>
              <a:gd name="T13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" h="39">
                <a:moveTo>
                  <a:pt x="1" y="0"/>
                </a:moveTo>
                <a:cubicBezTo>
                  <a:pt x="0" y="3"/>
                  <a:pt x="0" y="6"/>
                  <a:pt x="0" y="10"/>
                </a:cubicBezTo>
                <a:cubicBezTo>
                  <a:pt x="0" y="12"/>
                  <a:pt x="5" y="18"/>
                  <a:pt x="7" y="19"/>
                </a:cubicBezTo>
                <a:cubicBezTo>
                  <a:pt x="23" y="26"/>
                  <a:pt x="40" y="32"/>
                  <a:pt x="57" y="38"/>
                </a:cubicBezTo>
                <a:cubicBezTo>
                  <a:pt x="59" y="39"/>
                  <a:pt x="67" y="34"/>
                  <a:pt x="68" y="29"/>
                </a:cubicBezTo>
                <a:cubicBezTo>
                  <a:pt x="69" y="26"/>
                  <a:pt x="69" y="23"/>
                  <a:pt x="70" y="20"/>
                </a:cubicBezTo>
                <a:cubicBezTo>
                  <a:pt x="49" y="10"/>
                  <a:pt x="26" y="4"/>
                  <a:pt x="1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Freeform 19@|5FFC:15325862|FBC:16777215|LFC:0|LBC:16777215"/>
          <p:cNvSpPr>
            <a:spLocks noEditPoints="1"/>
          </p:cNvSpPr>
          <p:nvPr/>
        </p:nvSpPr>
        <p:spPr bwMode="auto">
          <a:xfrm>
            <a:off x="9609138" y="714375"/>
            <a:ext cx="1049338" cy="1544638"/>
          </a:xfrm>
          <a:custGeom>
            <a:avLst/>
            <a:gdLst>
              <a:gd name="T0" fmla="*/ 0 w 89"/>
              <a:gd name="T1" fmla="*/ 44 h 131"/>
              <a:gd name="T2" fmla="*/ 44 w 89"/>
              <a:gd name="T3" fmla="*/ 0 h 131"/>
              <a:gd name="T4" fmla="*/ 89 w 89"/>
              <a:gd name="T5" fmla="*/ 35 h 131"/>
              <a:gd name="T6" fmla="*/ 56 w 89"/>
              <a:gd name="T7" fmla="*/ 86 h 131"/>
              <a:gd name="T8" fmla="*/ 56 w 89"/>
              <a:gd name="T9" fmla="*/ 93 h 131"/>
              <a:gd name="T10" fmla="*/ 32 w 89"/>
              <a:gd name="T11" fmla="*/ 93 h 131"/>
              <a:gd name="T12" fmla="*/ 32 w 89"/>
              <a:gd name="T13" fmla="*/ 85 h 131"/>
              <a:gd name="T14" fmla="*/ 60 w 89"/>
              <a:gd name="T15" fmla="*/ 37 h 131"/>
              <a:gd name="T16" fmla="*/ 45 w 89"/>
              <a:gd name="T17" fmla="*/ 21 h 131"/>
              <a:gd name="T18" fmla="*/ 27 w 89"/>
              <a:gd name="T19" fmla="*/ 44 h 131"/>
              <a:gd name="T20" fmla="*/ 0 w 89"/>
              <a:gd name="T21" fmla="*/ 44 h 131"/>
              <a:gd name="T22" fmla="*/ 29 w 89"/>
              <a:gd name="T23" fmla="*/ 103 h 131"/>
              <a:gd name="T24" fmla="*/ 57 w 89"/>
              <a:gd name="T25" fmla="*/ 103 h 131"/>
              <a:gd name="T26" fmla="*/ 57 w 89"/>
              <a:gd name="T27" fmla="*/ 131 h 131"/>
              <a:gd name="T28" fmla="*/ 29 w 89"/>
              <a:gd name="T29" fmla="*/ 131 h 131"/>
              <a:gd name="T30" fmla="*/ 29 w 89"/>
              <a:gd name="T31" fmla="*/ 103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9" h="131">
                <a:moveTo>
                  <a:pt x="0" y="44"/>
                </a:moveTo>
                <a:cubicBezTo>
                  <a:pt x="1" y="19"/>
                  <a:pt x="18" y="0"/>
                  <a:pt x="44" y="0"/>
                </a:cubicBezTo>
                <a:cubicBezTo>
                  <a:pt x="78" y="0"/>
                  <a:pt x="89" y="21"/>
                  <a:pt x="89" y="35"/>
                </a:cubicBezTo>
                <a:cubicBezTo>
                  <a:pt x="89" y="69"/>
                  <a:pt x="59" y="64"/>
                  <a:pt x="56" y="86"/>
                </a:cubicBezTo>
                <a:cubicBezTo>
                  <a:pt x="56" y="93"/>
                  <a:pt x="56" y="93"/>
                  <a:pt x="56" y="93"/>
                </a:cubicBezTo>
                <a:cubicBezTo>
                  <a:pt x="32" y="93"/>
                  <a:pt x="32" y="93"/>
                  <a:pt x="32" y="93"/>
                </a:cubicBezTo>
                <a:cubicBezTo>
                  <a:pt x="32" y="85"/>
                  <a:pt x="32" y="85"/>
                  <a:pt x="32" y="85"/>
                </a:cubicBezTo>
                <a:cubicBezTo>
                  <a:pt x="34" y="54"/>
                  <a:pt x="61" y="56"/>
                  <a:pt x="60" y="37"/>
                </a:cubicBezTo>
                <a:cubicBezTo>
                  <a:pt x="60" y="26"/>
                  <a:pt x="55" y="21"/>
                  <a:pt x="45" y="21"/>
                </a:cubicBezTo>
                <a:cubicBezTo>
                  <a:pt x="32" y="21"/>
                  <a:pt x="27" y="31"/>
                  <a:pt x="27" y="44"/>
                </a:cubicBezTo>
                <a:lnTo>
                  <a:pt x="0" y="44"/>
                </a:lnTo>
                <a:close/>
                <a:moveTo>
                  <a:pt x="29" y="103"/>
                </a:moveTo>
                <a:cubicBezTo>
                  <a:pt x="57" y="103"/>
                  <a:pt x="57" y="103"/>
                  <a:pt x="57" y="103"/>
                </a:cubicBezTo>
                <a:cubicBezTo>
                  <a:pt x="57" y="131"/>
                  <a:pt x="57" y="131"/>
                  <a:pt x="57" y="131"/>
                </a:cubicBezTo>
                <a:cubicBezTo>
                  <a:pt x="29" y="131"/>
                  <a:pt x="29" y="131"/>
                  <a:pt x="29" y="131"/>
                </a:cubicBezTo>
                <a:lnTo>
                  <a:pt x="29" y="103"/>
                </a:lnTo>
                <a:close/>
              </a:path>
            </a:pathLst>
          </a:custGeom>
          <a:solidFill>
            <a:srgbClr val="DCC07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Freeform 21@|5FFC:10787935|FBC:16777215|LFC:0|LBC:16777215"/>
          <p:cNvSpPr>
            <a:spLocks noEditPoints="1"/>
          </p:cNvSpPr>
          <p:nvPr/>
        </p:nvSpPr>
        <p:spPr bwMode="auto">
          <a:xfrm>
            <a:off x="10895013" y="679450"/>
            <a:ext cx="211138" cy="847725"/>
          </a:xfrm>
          <a:custGeom>
            <a:avLst/>
            <a:gdLst>
              <a:gd name="T0" fmla="*/ 18 w 18"/>
              <a:gd name="T1" fmla="*/ 10 h 72"/>
              <a:gd name="T2" fmla="*/ 18 w 18"/>
              <a:gd name="T3" fmla="*/ 15 h 72"/>
              <a:gd name="T4" fmla="*/ 16 w 18"/>
              <a:gd name="T5" fmla="*/ 22 h 72"/>
              <a:gd name="T6" fmla="*/ 14 w 18"/>
              <a:gd name="T7" fmla="*/ 33 h 72"/>
              <a:gd name="T8" fmla="*/ 11 w 18"/>
              <a:gd name="T9" fmla="*/ 48 h 72"/>
              <a:gd name="T10" fmla="*/ 7 w 18"/>
              <a:gd name="T11" fmla="*/ 48 h 72"/>
              <a:gd name="T12" fmla="*/ 4 w 18"/>
              <a:gd name="T13" fmla="*/ 33 h 72"/>
              <a:gd name="T14" fmla="*/ 2 w 18"/>
              <a:gd name="T15" fmla="*/ 22 h 72"/>
              <a:gd name="T16" fmla="*/ 0 w 18"/>
              <a:gd name="T17" fmla="*/ 15 h 72"/>
              <a:gd name="T18" fmla="*/ 0 w 18"/>
              <a:gd name="T19" fmla="*/ 10 h 72"/>
              <a:gd name="T20" fmla="*/ 2 w 18"/>
              <a:gd name="T21" fmla="*/ 3 h 72"/>
              <a:gd name="T22" fmla="*/ 9 w 18"/>
              <a:gd name="T23" fmla="*/ 0 h 72"/>
              <a:gd name="T24" fmla="*/ 16 w 18"/>
              <a:gd name="T25" fmla="*/ 3 h 72"/>
              <a:gd name="T26" fmla="*/ 18 w 18"/>
              <a:gd name="T27" fmla="*/ 10 h 72"/>
              <a:gd name="T28" fmla="*/ 18 w 18"/>
              <a:gd name="T29" fmla="*/ 63 h 72"/>
              <a:gd name="T30" fmla="*/ 16 w 18"/>
              <a:gd name="T31" fmla="*/ 69 h 72"/>
              <a:gd name="T32" fmla="*/ 9 w 18"/>
              <a:gd name="T33" fmla="*/ 72 h 72"/>
              <a:gd name="T34" fmla="*/ 2 w 18"/>
              <a:gd name="T35" fmla="*/ 69 h 72"/>
              <a:gd name="T36" fmla="*/ 0 w 18"/>
              <a:gd name="T37" fmla="*/ 63 h 72"/>
              <a:gd name="T38" fmla="*/ 2 w 18"/>
              <a:gd name="T39" fmla="*/ 57 h 72"/>
              <a:gd name="T40" fmla="*/ 9 w 18"/>
              <a:gd name="T41" fmla="*/ 54 h 72"/>
              <a:gd name="T42" fmla="*/ 16 w 18"/>
              <a:gd name="T43" fmla="*/ 57 h 72"/>
              <a:gd name="T44" fmla="*/ 18 w 18"/>
              <a:gd name="T45" fmla="*/ 63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8" h="72">
                <a:moveTo>
                  <a:pt x="18" y="10"/>
                </a:moveTo>
                <a:cubicBezTo>
                  <a:pt x="18" y="11"/>
                  <a:pt x="18" y="13"/>
                  <a:pt x="18" y="15"/>
                </a:cubicBezTo>
                <a:cubicBezTo>
                  <a:pt x="17" y="17"/>
                  <a:pt x="17" y="20"/>
                  <a:pt x="16" y="22"/>
                </a:cubicBezTo>
                <a:cubicBezTo>
                  <a:pt x="15" y="25"/>
                  <a:pt x="15" y="29"/>
                  <a:pt x="14" y="33"/>
                </a:cubicBezTo>
                <a:cubicBezTo>
                  <a:pt x="13" y="37"/>
                  <a:pt x="12" y="42"/>
                  <a:pt x="11" y="48"/>
                </a:cubicBezTo>
                <a:cubicBezTo>
                  <a:pt x="7" y="48"/>
                  <a:pt x="7" y="48"/>
                  <a:pt x="7" y="48"/>
                </a:cubicBezTo>
                <a:cubicBezTo>
                  <a:pt x="6" y="42"/>
                  <a:pt x="5" y="37"/>
                  <a:pt x="4" y="33"/>
                </a:cubicBezTo>
                <a:cubicBezTo>
                  <a:pt x="4" y="29"/>
                  <a:pt x="3" y="25"/>
                  <a:pt x="2" y="22"/>
                </a:cubicBezTo>
                <a:cubicBezTo>
                  <a:pt x="1" y="20"/>
                  <a:pt x="1" y="17"/>
                  <a:pt x="0" y="15"/>
                </a:cubicBezTo>
                <a:cubicBezTo>
                  <a:pt x="0" y="13"/>
                  <a:pt x="0" y="11"/>
                  <a:pt x="0" y="10"/>
                </a:cubicBezTo>
                <a:cubicBezTo>
                  <a:pt x="0" y="7"/>
                  <a:pt x="0" y="5"/>
                  <a:pt x="2" y="3"/>
                </a:cubicBezTo>
                <a:cubicBezTo>
                  <a:pt x="4" y="1"/>
                  <a:pt x="6" y="0"/>
                  <a:pt x="9" y="0"/>
                </a:cubicBezTo>
                <a:cubicBezTo>
                  <a:pt x="12" y="0"/>
                  <a:pt x="14" y="1"/>
                  <a:pt x="16" y="3"/>
                </a:cubicBezTo>
                <a:cubicBezTo>
                  <a:pt x="17" y="5"/>
                  <a:pt x="18" y="7"/>
                  <a:pt x="18" y="10"/>
                </a:cubicBezTo>
                <a:close/>
                <a:moveTo>
                  <a:pt x="18" y="63"/>
                </a:moveTo>
                <a:cubicBezTo>
                  <a:pt x="18" y="66"/>
                  <a:pt x="17" y="68"/>
                  <a:pt x="16" y="69"/>
                </a:cubicBezTo>
                <a:cubicBezTo>
                  <a:pt x="14" y="71"/>
                  <a:pt x="12" y="72"/>
                  <a:pt x="9" y="72"/>
                </a:cubicBezTo>
                <a:cubicBezTo>
                  <a:pt x="7" y="72"/>
                  <a:pt x="4" y="71"/>
                  <a:pt x="2" y="69"/>
                </a:cubicBezTo>
                <a:cubicBezTo>
                  <a:pt x="1" y="68"/>
                  <a:pt x="0" y="66"/>
                  <a:pt x="0" y="63"/>
                </a:cubicBezTo>
                <a:cubicBezTo>
                  <a:pt x="0" y="61"/>
                  <a:pt x="1" y="58"/>
                  <a:pt x="2" y="57"/>
                </a:cubicBezTo>
                <a:cubicBezTo>
                  <a:pt x="4" y="55"/>
                  <a:pt x="7" y="54"/>
                  <a:pt x="9" y="54"/>
                </a:cubicBezTo>
                <a:cubicBezTo>
                  <a:pt x="12" y="54"/>
                  <a:pt x="14" y="55"/>
                  <a:pt x="16" y="57"/>
                </a:cubicBezTo>
                <a:cubicBezTo>
                  <a:pt x="17" y="58"/>
                  <a:pt x="18" y="61"/>
                  <a:pt x="18" y="63"/>
                </a:cubicBezTo>
                <a:close/>
              </a:path>
            </a:pathLst>
          </a:custGeom>
          <a:solidFill>
            <a:srgbClr val="DCC07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Freeform 22@|5FFC:16777215|FBC:16777215|LFC:0|LBC:16777215"/>
          <p:cNvSpPr>
            <a:spLocks noEditPoints="1"/>
          </p:cNvSpPr>
          <p:nvPr/>
        </p:nvSpPr>
        <p:spPr bwMode="auto">
          <a:xfrm>
            <a:off x="8796338" y="1044575"/>
            <a:ext cx="506413" cy="1166813"/>
          </a:xfrm>
          <a:custGeom>
            <a:avLst/>
            <a:gdLst>
              <a:gd name="T0" fmla="*/ 42 w 43"/>
              <a:gd name="T1" fmla="*/ 88 h 99"/>
              <a:gd name="T2" fmla="*/ 40 w 43"/>
              <a:gd name="T3" fmla="*/ 94 h 99"/>
              <a:gd name="T4" fmla="*/ 30 w 43"/>
              <a:gd name="T5" fmla="*/ 98 h 99"/>
              <a:gd name="T6" fmla="*/ 22 w 43"/>
              <a:gd name="T7" fmla="*/ 99 h 99"/>
              <a:gd name="T8" fmla="*/ 10 w 43"/>
              <a:gd name="T9" fmla="*/ 95 h 99"/>
              <a:gd name="T10" fmla="*/ 6 w 43"/>
              <a:gd name="T11" fmla="*/ 86 h 99"/>
              <a:gd name="T12" fmla="*/ 6 w 43"/>
              <a:gd name="T13" fmla="*/ 81 h 99"/>
              <a:gd name="T14" fmla="*/ 7 w 43"/>
              <a:gd name="T15" fmla="*/ 76 h 99"/>
              <a:gd name="T16" fmla="*/ 13 w 43"/>
              <a:gd name="T17" fmla="*/ 58 h 99"/>
              <a:gd name="T18" fmla="*/ 14 w 43"/>
              <a:gd name="T19" fmla="*/ 53 h 99"/>
              <a:gd name="T20" fmla="*/ 14 w 43"/>
              <a:gd name="T21" fmla="*/ 49 h 99"/>
              <a:gd name="T22" fmla="*/ 13 w 43"/>
              <a:gd name="T23" fmla="*/ 44 h 99"/>
              <a:gd name="T24" fmla="*/ 7 w 43"/>
              <a:gd name="T25" fmla="*/ 42 h 99"/>
              <a:gd name="T26" fmla="*/ 3 w 43"/>
              <a:gd name="T27" fmla="*/ 43 h 99"/>
              <a:gd name="T28" fmla="*/ 0 w 43"/>
              <a:gd name="T29" fmla="*/ 44 h 99"/>
              <a:gd name="T30" fmla="*/ 1 w 43"/>
              <a:gd name="T31" fmla="*/ 39 h 99"/>
              <a:gd name="T32" fmla="*/ 11 w 43"/>
              <a:gd name="T33" fmla="*/ 35 h 99"/>
              <a:gd name="T34" fmla="*/ 19 w 43"/>
              <a:gd name="T35" fmla="*/ 34 h 99"/>
              <a:gd name="T36" fmla="*/ 31 w 43"/>
              <a:gd name="T37" fmla="*/ 37 h 99"/>
              <a:gd name="T38" fmla="*/ 35 w 43"/>
              <a:gd name="T39" fmla="*/ 47 h 99"/>
              <a:gd name="T40" fmla="*/ 35 w 43"/>
              <a:gd name="T41" fmla="*/ 51 h 99"/>
              <a:gd name="T42" fmla="*/ 34 w 43"/>
              <a:gd name="T43" fmla="*/ 56 h 99"/>
              <a:gd name="T44" fmla="*/ 28 w 43"/>
              <a:gd name="T45" fmla="*/ 75 h 99"/>
              <a:gd name="T46" fmla="*/ 27 w 43"/>
              <a:gd name="T47" fmla="*/ 80 h 99"/>
              <a:gd name="T48" fmla="*/ 27 w 43"/>
              <a:gd name="T49" fmla="*/ 84 h 99"/>
              <a:gd name="T50" fmla="*/ 28 w 43"/>
              <a:gd name="T51" fmla="*/ 89 h 99"/>
              <a:gd name="T52" fmla="*/ 34 w 43"/>
              <a:gd name="T53" fmla="*/ 90 h 99"/>
              <a:gd name="T54" fmla="*/ 38 w 43"/>
              <a:gd name="T55" fmla="*/ 89 h 99"/>
              <a:gd name="T56" fmla="*/ 42 w 43"/>
              <a:gd name="T57" fmla="*/ 88 h 99"/>
              <a:gd name="T58" fmla="*/ 43 w 43"/>
              <a:gd name="T59" fmla="*/ 12 h 99"/>
              <a:gd name="T60" fmla="*/ 39 w 43"/>
              <a:gd name="T61" fmla="*/ 20 h 99"/>
              <a:gd name="T62" fmla="*/ 31 w 43"/>
              <a:gd name="T63" fmla="*/ 23 h 99"/>
              <a:gd name="T64" fmla="*/ 22 w 43"/>
              <a:gd name="T65" fmla="*/ 20 h 99"/>
              <a:gd name="T66" fmla="*/ 18 w 43"/>
              <a:gd name="T67" fmla="*/ 12 h 99"/>
              <a:gd name="T68" fmla="*/ 22 w 43"/>
              <a:gd name="T69" fmla="*/ 4 h 99"/>
              <a:gd name="T70" fmla="*/ 31 w 43"/>
              <a:gd name="T71" fmla="*/ 0 h 99"/>
              <a:gd name="T72" fmla="*/ 39 w 43"/>
              <a:gd name="T73" fmla="*/ 4 h 99"/>
              <a:gd name="T74" fmla="*/ 43 w 43"/>
              <a:gd name="T75" fmla="*/ 12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3" h="99">
                <a:moveTo>
                  <a:pt x="42" y="88"/>
                </a:moveTo>
                <a:cubicBezTo>
                  <a:pt x="40" y="94"/>
                  <a:pt x="40" y="94"/>
                  <a:pt x="40" y="94"/>
                </a:cubicBezTo>
                <a:cubicBezTo>
                  <a:pt x="36" y="95"/>
                  <a:pt x="33" y="97"/>
                  <a:pt x="30" y="98"/>
                </a:cubicBezTo>
                <a:cubicBezTo>
                  <a:pt x="28" y="98"/>
                  <a:pt x="25" y="99"/>
                  <a:pt x="22" y="99"/>
                </a:cubicBezTo>
                <a:cubicBezTo>
                  <a:pt x="17" y="99"/>
                  <a:pt x="13" y="98"/>
                  <a:pt x="10" y="95"/>
                </a:cubicBezTo>
                <a:cubicBezTo>
                  <a:pt x="7" y="93"/>
                  <a:pt x="6" y="90"/>
                  <a:pt x="6" y="86"/>
                </a:cubicBezTo>
                <a:cubicBezTo>
                  <a:pt x="6" y="84"/>
                  <a:pt x="6" y="83"/>
                  <a:pt x="6" y="81"/>
                </a:cubicBezTo>
                <a:cubicBezTo>
                  <a:pt x="7" y="80"/>
                  <a:pt x="7" y="78"/>
                  <a:pt x="7" y="76"/>
                </a:cubicBezTo>
                <a:cubicBezTo>
                  <a:pt x="13" y="58"/>
                  <a:pt x="13" y="58"/>
                  <a:pt x="13" y="58"/>
                </a:cubicBezTo>
                <a:cubicBezTo>
                  <a:pt x="13" y="56"/>
                  <a:pt x="13" y="55"/>
                  <a:pt x="14" y="53"/>
                </a:cubicBezTo>
                <a:cubicBezTo>
                  <a:pt x="14" y="51"/>
                  <a:pt x="14" y="50"/>
                  <a:pt x="14" y="49"/>
                </a:cubicBezTo>
                <a:cubicBezTo>
                  <a:pt x="14" y="46"/>
                  <a:pt x="14" y="45"/>
                  <a:pt x="13" y="44"/>
                </a:cubicBezTo>
                <a:cubicBezTo>
                  <a:pt x="12" y="43"/>
                  <a:pt x="10" y="42"/>
                  <a:pt x="7" y="42"/>
                </a:cubicBezTo>
                <a:cubicBezTo>
                  <a:pt x="6" y="42"/>
                  <a:pt x="5" y="43"/>
                  <a:pt x="3" y="43"/>
                </a:cubicBezTo>
                <a:cubicBezTo>
                  <a:pt x="2" y="44"/>
                  <a:pt x="1" y="44"/>
                  <a:pt x="0" y="44"/>
                </a:cubicBezTo>
                <a:cubicBezTo>
                  <a:pt x="1" y="39"/>
                  <a:pt x="1" y="39"/>
                  <a:pt x="1" y="39"/>
                </a:cubicBezTo>
                <a:cubicBezTo>
                  <a:pt x="4" y="37"/>
                  <a:pt x="8" y="36"/>
                  <a:pt x="11" y="35"/>
                </a:cubicBezTo>
                <a:cubicBezTo>
                  <a:pt x="14" y="34"/>
                  <a:pt x="17" y="34"/>
                  <a:pt x="19" y="34"/>
                </a:cubicBezTo>
                <a:cubicBezTo>
                  <a:pt x="24" y="34"/>
                  <a:pt x="28" y="35"/>
                  <a:pt x="31" y="37"/>
                </a:cubicBezTo>
                <a:cubicBezTo>
                  <a:pt x="34" y="40"/>
                  <a:pt x="35" y="43"/>
                  <a:pt x="35" y="47"/>
                </a:cubicBezTo>
                <a:cubicBezTo>
                  <a:pt x="35" y="47"/>
                  <a:pt x="35" y="49"/>
                  <a:pt x="35" y="51"/>
                </a:cubicBezTo>
                <a:cubicBezTo>
                  <a:pt x="34" y="53"/>
                  <a:pt x="34" y="55"/>
                  <a:pt x="34" y="56"/>
                </a:cubicBezTo>
                <a:cubicBezTo>
                  <a:pt x="28" y="75"/>
                  <a:pt x="28" y="75"/>
                  <a:pt x="28" y="75"/>
                </a:cubicBezTo>
                <a:cubicBezTo>
                  <a:pt x="28" y="76"/>
                  <a:pt x="28" y="78"/>
                  <a:pt x="27" y="80"/>
                </a:cubicBezTo>
                <a:cubicBezTo>
                  <a:pt x="27" y="81"/>
                  <a:pt x="27" y="83"/>
                  <a:pt x="27" y="84"/>
                </a:cubicBezTo>
                <a:cubicBezTo>
                  <a:pt x="27" y="86"/>
                  <a:pt x="27" y="88"/>
                  <a:pt x="28" y="89"/>
                </a:cubicBezTo>
                <a:cubicBezTo>
                  <a:pt x="29" y="90"/>
                  <a:pt x="31" y="90"/>
                  <a:pt x="34" y="90"/>
                </a:cubicBezTo>
                <a:cubicBezTo>
                  <a:pt x="35" y="90"/>
                  <a:pt x="37" y="90"/>
                  <a:pt x="38" y="89"/>
                </a:cubicBezTo>
                <a:cubicBezTo>
                  <a:pt x="40" y="89"/>
                  <a:pt x="41" y="89"/>
                  <a:pt x="42" y="88"/>
                </a:cubicBezTo>
                <a:close/>
                <a:moveTo>
                  <a:pt x="43" y="12"/>
                </a:moveTo>
                <a:cubicBezTo>
                  <a:pt x="43" y="15"/>
                  <a:pt x="42" y="18"/>
                  <a:pt x="39" y="20"/>
                </a:cubicBezTo>
                <a:cubicBezTo>
                  <a:pt x="37" y="22"/>
                  <a:pt x="34" y="23"/>
                  <a:pt x="31" y="23"/>
                </a:cubicBezTo>
                <a:cubicBezTo>
                  <a:pt x="27" y="23"/>
                  <a:pt x="25" y="22"/>
                  <a:pt x="22" y="20"/>
                </a:cubicBezTo>
                <a:cubicBezTo>
                  <a:pt x="20" y="18"/>
                  <a:pt x="18" y="15"/>
                  <a:pt x="18" y="12"/>
                </a:cubicBezTo>
                <a:cubicBezTo>
                  <a:pt x="18" y="9"/>
                  <a:pt x="20" y="6"/>
                  <a:pt x="22" y="4"/>
                </a:cubicBezTo>
                <a:cubicBezTo>
                  <a:pt x="25" y="1"/>
                  <a:pt x="27" y="0"/>
                  <a:pt x="31" y="0"/>
                </a:cubicBezTo>
                <a:cubicBezTo>
                  <a:pt x="34" y="0"/>
                  <a:pt x="37" y="1"/>
                  <a:pt x="39" y="4"/>
                </a:cubicBezTo>
                <a:cubicBezTo>
                  <a:pt x="42" y="6"/>
                  <a:pt x="43" y="9"/>
                  <a:pt x="43" y="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Freeform 23@|5FFC:15325862|FBC:16777215|LFC:0|LBC:16777215"/>
          <p:cNvSpPr>
            <a:spLocks noEditPoints="1"/>
          </p:cNvSpPr>
          <p:nvPr/>
        </p:nvSpPr>
        <p:spPr bwMode="auto">
          <a:xfrm>
            <a:off x="7853363" y="266700"/>
            <a:ext cx="847725" cy="849313"/>
          </a:xfrm>
          <a:custGeom>
            <a:avLst/>
            <a:gdLst>
              <a:gd name="T0" fmla="*/ 66 w 72"/>
              <a:gd name="T1" fmla="*/ 30 h 72"/>
              <a:gd name="T2" fmla="*/ 68 w 72"/>
              <a:gd name="T3" fmla="*/ 23 h 72"/>
              <a:gd name="T4" fmla="*/ 65 w 72"/>
              <a:gd name="T5" fmla="*/ 14 h 72"/>
              <a:gd name="T6" fmla="*/ 59 w 72"/>
              <a:gd name="T7" fmla="*/ 16 h 72"/>
              <a:gd name="T8" fmla="*/ 58 w 72"/>
              <a:gd name="T9" fmla="*/ 9 h 72"/>
              <a:gd name="T10" fmla="*/ 51 w 72"/>
              <a:gd name="T11" fmla="*/ 3 h 72"/>
              <a:gd name="T12" fmla="*/ 46 w 72"/>
              <a:gd name="T13" fmla="*/ 7 h 72"/>
              <a:gd name="T14" fmla="*/ 42 w 72"/>
              <a:gd name="T15" fmla="*/ 2 h 72"/>
              <a:gd name="T16" fmla="*/ 32 w 72"/>
              <a:gd name="T17" fmla="*/ 0 h 72"/>
              <a:gd name="T18" fmla="*/ 30 w 72"/>
              <a:gd name="T19" fmla="*/ 6 h 72"/>
              <a:gd name="T20" fmla="*/ 24 w 72"/>
              <a:gd name="T21" fmla="*/ 4 h 72"/>
              <a:gd name="T22" fmla="*/ 15 w 72"/>
              <a:gd name="T23" fmla="*/ 7 h 72"/>
              <a:gd name="T24" fmla="*/ 16 w 72"/>
              <a:gd name="T25" fmla="*/ 13 h 72"/>
              <a:gd name="T26" fmla="*/ 9 w 72"/>
              <a:gd name="T27" fmla="*/ 14 h 72"/>
              <a:gd name="T28" fmla="*/ 3 w 72"/>
              <a:gd name="T29" fmla="*/ 21 h 72"/>
              <a:gd name="T30" fmla="*/ 8 w 72"/>
              <a:gd name="T31" fmla="*/ 26 h 72"/>
              <a:gd name="T32" fmla="*/ 2 w 72"/>
              <a:gd name="T33" fmla="*/ 31 h 72"/>
              <a:gd name="T34" fmla="*/ 0 w 72"/>
              <a:gd name="T35" fmla="*/ 40 h 72"/>
              <a:gd name="T36" fmla="*/ 7 w 72"/>
              <a:gd name="T37" fmla="*/ 42 h 72"/>
              <a:gd name="T38" fmla="*/ 4 w 72"/>
              <a:gd name="T39" fmla="*/ 49 h 72"/>
              <a:gd name="T40" fmla="*/ 7 w 72"/>
              <a:gd name="T41" fmla="*/ 57 h 72"/>
              <a:gd name="T42" fmla="*/ 14 w 72"/>
              <a:gd name="T43" fmla="*/ 56 h 72"/>
              <a:gd name="T44" fmla="*/ 15 w 72"/>
              <a:gd name="T45" fmla="*/ 63 h 72"/>
              <a:gd name="T46" fmla="*/ 22 w 72"/>
              <a:gd name="T47" fmla="*/ 69 h 72"/>
              <a:gd name="T48" fmla="*/ 27 w 72"/>
              <a:gd name="T49" fmla="*/ 65 h 72"/>
              <a:gd name="T50" fmla="*/ 31 w 72"/>
              <a:gd name="T51" fmla="*/ 70 h 72"/>
              <a:gd name="T52" fmla="*/ 40 w 72"/>
              <a:gd name="T53" fmla="*/ 72 h 72"/>
              <a:gd name="T54" fmla="*/ 42 w 72"/>
              <a:gd name="T55" fmla="*/ 66 h 72"/>
              <a:gd name="T56" fmla="*/ 49 w 72"/>
              <a:gd name="T57" fmla="*/ 68 h 72"/>
              <a:gd name="T58" fmla="*/ 58 w 72"/>
              <a:gd name="T59" fmla="*/ 65 h 72"/>
              <a:gd name="T60" fmla="*/ 56 w 72"/>
              <a:gd name="T61" fmla="*/ 59 h 72"/>
              <a:gd name="T62" fmla="*/ 63 w 72"/>
              <a:gd name="T63" fmla="*/ 57 h 72"/>
              <a:gd name="T64" fmla="*/ 70 w 72"/>
              <a:gd name="T65" fmla="*/ 50 h 72"/>
              <a:gd name="T66" fmla="*/ 65 w 72"/>
              <a:gd name="T67" fmla="*/ 46 h 72"/>
              <a:gd name="T68" fmla="*/ 71 w 72"/>
              <a:gd name="T69" fmla="*/ 41 h 72"/>
              <a:gd name="T70" fmla="*/ 72 w 72"/>
              <a:gd name="T71" fmla="*/ 32 h 72"/>
              <a:gd name="T72" fmla="*/ 36 w 72"/>
              <a:gd name="T73" fmla="*/ 55 h 72"/>
              <a:gd name="T74" fmla="*/ 36 w 72"/>
              <a:gd name="T75" fmla="*/ 17 h 72"/>
              <a:gd name="T76" fmla="*/ 36 w 72"/>
              <a:gd name="T77" fmla="*/ 55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2" h="72">
                <a:moveTo>
                  <a:pt x="71" y="30"/>
                </a:moveTo>
                <a:cubicBezTo>
                  <a:pt x="66" y="30"/>
                  <a:pt x="66" y="30"/>
                  <a:pt x="66" y="30"/>
                </a:cubicBezTo>
                <a:cubicBezTo>
                  <a:pt x="66" y="28"/>
                  <a:pt x="65" y="27"/>
                  <a:pt x="65" y="25"/>
                </a:cubicBezTo>
                <a:cubicBezTo>
                  <a:pt x="68" y="23"/>
                  <a:pt x="68" y="23"/>
                  <a:pt x="68" y="23"/>
                </a:cubicBezTo>
                <a:cubicBezTo>
                  <a:pt x="69" y="23"/>
                  <a:pt x="70" y="22"/>
                  <a:pt x="69" y="21"/>
                </a:cubicBezTo>
                <a:cubicBezTo>
                  <a:pt x="65" y="14"/>
                  <a:pt x="65" y="14"/>
                  <a:pt x="65" y="14"/>
                </a:cubicBezTo>
                <a:cubicBezTo>
                  <a:pt x="65" y="13"/>
                  <a:pt x="64" y="13"/>
                  <a:pt x="63" y="14"/>
                </a:cubicBezTo>
                <a:cubicBezTo>
                  <a:pt x="59" y="16"/>
                  <a:pt x="59" y="16"/>
                  <a:pt x="59" y="16"/>
                </a:cubicBezTo>
                <a:cubicBezTo>
                  <a:pt x="58" y="15"/>
                  <a:pt x="57" y="14"/>
                  <a:pt x="56" y="13"/>
                </a:cubicBezTo>
                <a:cubicBezTo>
                  <a:pt x="58" y="9"/>
                  <a:pt x="58" y="9"/>
                  <a:pt x="58" y="9"/>
                </a:cubicBezTo>
                <a:cubicBezTo>
                  <a:pt x="58" y="8"/>
                  <a:pt x="58" y="7"/>
                  <a:pt x="57" y="6"/>
                </a:cubicBezTo>
                <a:cubicBezTo>
                  <a:pt x="51" y="3"/>
                  <a:pt x="51" y="3"/>
                  <a:pt x="51" y="3"/>
                </a:cubicBezTo>
                <a:cubicBezTo>
                  <a:pt x="50" y="2"/>
                  <a:pt x="49" y="2"/>
                  <a:pt x="48" y="3"/>
                </a:cubicBezTo>
                <a:cubicBezTo>
                  <a:pt x="46" y="7"/>
                  <a:pt x="46" y="7"/>
                  <a:pt x="46" y="7"/>
                </a:cubicBezTo>
                <a:cubicBezTo>
                  <a:pt x="45" y="7"/>
                  <a:pt x="43" y="6"/>
                  <a:pt x="42" y="6"/>
                </a:cubicBezTo>
                <a:cubicBezTo>
                  <a:pt x="42" y="2"/>
                  <a:pt x="42" y="2"/>
                  <a:pt x="42" y="2"/>
                </a:cubicBezTo>
                <a:cubicBezTo>
                  <a:pt x="42" y="1"/>
                  <a:pt x="41" y="0"/>
                  <a:pt x="40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1" y="0"/>
                  <a:pt x="30" y="1"/>
                  <a:pt x="30" y="2"/>
                </a:cubicBezTo>
                <a:cubicBezTo>
                  <a:pt x="30" y="6"/>
                  <a:pt x="30" y="6"/>
                  <a:pt x="30" y="6"/>
                </a:cubicBezTo>
                <a:cubicBezTo>
                  <a:pt x="29" y="6"/>
                  <a:pt x="27" y="7"/>
                  <a:pt x="26" y="7"/>
                </a:cubicBezTo>
                <a:cubicBezTo>
                  <a:pt x="24" y="4"/>
                  <a:pt x="24" y="4"/>
                  <a:pt x="24" y="4"/>
                </a:cubicBezTo>
                <a:cubicBezTo>
                  <a:pt x="23" y="3"/>
                  <a:pt x="22" y="3"/>
                  <a:pt x="21" y="3"/>
                </a:cubicBezTo>
                <a:cubicBezTo>
                  <a:pt x="15" y="7"/>
                  <a:pt x="15" y="7"/>
                  <a:pt x="15" y="7"/>
                </a:cubicBezTo>
                <a:cubicBezTo>
                  <a:pt x="14" y="7"/>
                  <a:pt x="14" y="8"/>
                  <a:pt x="14" y="9"/>
                </a:cubicBezTo>
                <a:cubicBezTo>
                  <a:pt x="16" y="13"/>
                  <a:pt x="16" y="13"/>
                  <a:pt x="16" y="13"/>
                </a:cubicBezTo>
                <a:cubicBezTo>
                  <a:pt x="15" y="14"/>
                  <a:pt x="14" y="15"/>
                  <a:pt x="13" y="17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7" y="14"/>
                  <a:pt x="7" y="15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2"/>
                  <a:pt x="3" y="23"/>
                  <a:pt x="4" y="24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8"/>
                  <a:pt x="7" y="29"/>
                  <a:pt x="7" y="31"/>
                </a:cubicBezTo>
                <a:cubicBezTo>
                  <a:pt x="2" y="31"/>
                  <a:pt x="2" y="31"/>
                  <a:pt x="2" y="31"/>
                </a:cubicBezTo>
                <a:cubicBezTo>
                  <a:pt x="1" y="31"/>
                  <a:pt x="0" y="32"/>
                  <a:pt x="0" y="33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41"/>
                  <a:pt x="1" y="42"/>
                  <a:pt x="2" y="42"/>
                </a:cubicBezTo>
                <a:cubicBezTo>
                  <a:pt x="7" y="42"/>
                  <a:pt x="7" y="42"/>
                  <a:pt x="7" y="42"/>
                </a:cubicBezTo>
                <a:cubicBezTo>
                  <a:pt x="7" y="43"/>
                  <a:pt x="7" y="45"/>
                  <a:pt x="8" y="46"/>
                </a:cubicBezTo>
                <a:cubicBezTo>
                  <a:pt x="4" y="49"/>
                  <a:pt x="4" y="49"/>
                  <a:pt x="4" y="49"/>
                </a:cubicBezTo>
                <a:cubicBezTo>
                  <a:pt x="3" y="49"/>
                  <a:pt x="3" y="50"/>
                  <a:pt x="4" y="51"/>
                </a:cubicBezTo>
                <a:cubicBezTo>
                  <a:pt x="7" y="57"/>
                  <a:pt x="7" y="57"/>
                  <a:pt x="7" y="57"/>
                </a:cubicBezTo>
                <a:cubicBezTo>
                  <a:pt x="8" y="58"/>
                  <a:pt x="9" y="59"/>
                  <a:pt x="10" y="58"/>
                </a:cubicBezTo>
                <a:cubicBezTo>
                  <a:pt x="14" y="56"/>
                  <a:pt x="14" y="56"/>
                  <a:pt x="14" y="56"/>
                </a:cubicBezTo>
                <a:cubicBezTo>
                  <a:pt x="15" y="57"/>
                  <a:pt x="16" y="58"/>
                  <a:pt x="17" y="59"/>
                </a:cubicBezTo>
                <a:cubicBezTo>
                  <a:pt x="15" y="63"/>
                  <a:pt x="15" y="63"/>
                  <a:pt x="15" y="63"/>
                </a:cubicBezTo>
                <a:cubicBezTo>
                  <a:pt x="14" y="64"/>
                  <a:pt x="15" y="65"/>
                  <a:pt x="16" y="65"/>
                </a:cubicBezTo>
                <a:cubicBezTo>
                  <a:pt x="22" y="69"/>
                  <a:pt x="22" y="69"/>
                  <a:pt x="22" y="69"/>
                </a:cubicBezTo>
                <a:cubicBezTo>
                  <a:pt x="23" y="70"/>
                  <a:pt x="24" y="69"/>
                  <a:pt x="24" y="68"/>
                </a:cubicBezTo>
                <a:cubicBezTo>
                  <a:pt x="27" y="65"/>
                  <a:pt x="27" y="65"/>
                  <a:pt x="27" y="65"/>
                </a:cubicBezTo>
                <a:cubicBezTo>
                  <a:pt x="28" y="65"/>
                  <a:pt x="30" y="65"/>
                  <a:pt x="31" y="66"/>
                </a:cubicBezTo>
                <a:cubicBezTo>
                  <a:pt x="31" y="70"/>
                  <a:pt x="31" y="70"/>
                  <a:pt x="31" y="70"/>
                </a:cubicBezTo>
                <a:cubicBezTo>
                  <a:pt x="31" y="71"/>
                  <a:pt x="32" y="72"/>
                  <a:pt x="33" y="72"/>
                </a:cubicBez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2" y="71"/>
                  <a:pt x="42" y="70"/>
                </a:cubicBezTo>
                <a:cubicBezTo>
                  <a:pt x="42" y="66"/>
                  <a:pt x="42" y="66"/>
                  <a:pt x="42" y="66"/>
                </a:cubicBezTo>
                <a:cubicBezTo>
                  <a:pt x="44" y="65"/>
                  <a:pt x="45" y="65"/>
                  <a:pt x="47" y="64"/>
                </a:cubicBezTo>
                <a:cubicBezTo>
                  <a:pt x="49" y="68"/>
                  <a:pt x="49" y="68"/>
                  <a:pt x="49" y="68"/>
                </a:cubicBezTo>
                <a:cubicBezTo>
                  <a:pt x="49" y="69"/>
                  <a:pt x="51" y="69"/>
                  <a:pt x="52" y="69"/>
                </a:cubicBezTo>
                <a:cubicBezTo>
                  <a:pt x="58" y="65"/>
                  <a:pt x="58" y="65"/>
                  <a:pt x="58" y="65"/>
                </a:cubicBezTo>
                <a:cubicBezTo>
                  <a:pt x="59" y="64"/>
                  <a:pt x="59" y="63"/>
                  <a:pt x="59" y="62"/>
                </a:cubicBezTo>
                <a:cubicBezTo>
                  <a:pt x="56" y="59"/>
                  <a:pt x="56" y="59"/>
                  <a:pt x="56" y="59"/>
                </a:cubicBezTo>
                <a:cubicBezTo>
                  <a:pt x="58" y="58"/>
                  <a:pt x="59" y="56"/>
                  <a:pt x="60" y="55"/>
                </a:cubicBezTo>
                <a:cubicBezTo>
                  <a:pt x="63" y="57"/>
                  <a:pt x="63" y="57"/>
                  <a:pt x="63" y="57"/>
                </a:cubicBezTo>
                <a:cubicBezTo>
                  <a:pt x="64" y="58"/>
                  <a:pt x="65" y="58"/>
                  <a:pt x="66" y="57"/>
                </a:cubicBezTo>
                <a:cubicBezTo>
                  <a:pt x="70" y="50"/>
                  <a:pt x="70" y="50"/>
                  <a:pt x="70" y="50"/>
                </a:cubicBezTo>
                <a:cubicBezTo>
                  <a:pt x="70" y="49"/>
                  <a:pt x="70" y="48"/>
                  <a:pt x="69" y="48"/>
                </a:cubicBezTo>
                <a:cubicBezTo>
                  <a:pt x="65" y="46"/>
                  <a:pt x="65" y="46"/>
                  <a:pt x="65" y="46"/>
                </a:cubicBezTo>
                <a:cubicBezTo>
                  <a:pt x="66" y="44"/>
                  <a:pt x="66" y="43"/>
                  <a:pt x="66" y="41"/>
                </a:cubicBezTo>
                <a:cubicBezTo>
                  <a:pt x="71" y="41"/>
                  <a:pt x="71" y="41"/>
                  <a:pt x="71" y="41"/>
                </a:cubicBezTo>
                <a:cubicBezTo>
                  <a:pt x="72" y="41"/>
                  <a:pt x="72" y="40"/>
                  <a:pt x="72" y="39"/>
                </a:cubicBezTo>
                <a:cubicBezTo>
                  <a:pt x="72" y="32"/>
                  <a:pt x="72" y="32"/>
                  <a:pt x="72" y="32"/>
                </a:cubicBezTo>
                <a:cubicBezTo>
                  <a:pt x="72" y="31"/>
                  <a:pt x="72" y="30"/>
                  <a:pt x="71" y="30"/>
                </a:cubicBezTo>
                <a:close/>
                <a:moveTo>
                  <a:pt x="36" y="55"/>
                </a:moveTo>
                <a:cubicBezTo>
                  <a:pt x="26" y="55"/>
                  <a:pt x="17" y="46"/>
                  <a:pt x="17" y="36"/>
                </a:cubicBezTo>
                <a:cubicBezTo>
                  <a:pt x="17" y="25"/>
                  <a:pt x="26" y="17"/>
                  <a:pt x="36" y="17"/>
                </a:cubicBezTo>
                <a:cubicBezTo>
                  <a:pt x="47" y="17"/>
                  <a:pt x="56" y="25"/>
                  <a:pt x="56" y="36"/>
                </a:cubicBezTo>
                <a:cubicBezTo>
                  <a:pt x="56" y="46"/>
                  <a:pt x="47" y="55"/>
                  <a:pt x="36" y="55"/>
                </a:cubicBezTo>
                <a:close/>
              </a:path>
            </a:pathLst>
          </a:custGeom>
          <a:solidFill>
            <a:srgbClr val="DCC07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Oval 24@|1FFC:16777215|FBC:16777215|LFC:0|LBC:16777215"/>
          <p:cNvSpPr>
            <a:spLocks noChangeArrowheads="1"/>
          </p:cNvSpPr>
          <p:nvPr/>
        </p:nvSpPr>
        <p:spPr bwMode="auto">
          <a:xfrm>
            <a:off x="5778500" y="703263"/>
            <a:ext cx="2120900" cy="21209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Freeform 25@|5FFC:7561817|FBC:16777215|LFC:0|LBC:16777215"/>
          <p:cNvSpPr/>
          <p:nvPr/>
        </p:nvSpPr>
        <p:spPr bwMode="auto">
          <a:xfrm>
            <a:off x="6096000" y="1057275"/>
            <a:ext cx="1544638" cy="1460500"/>
          </a:xfrm>
          <a:custGeom>
            <a:avLst/>
            <a:gdLst>
              <a:gd name="T0" fmla="*/ 62 w 131"/>
              <a:gd name="T1" fmla="*/ 124 h 124"/>
              <a:gd name="T2" fmla="*/ 42 w 131"/>
              <a:gd name="T3" fmla="*/ 120 h 124"/>
              <a:gd name="T4" fmla="*/ 8 w 131"/>
              <a:gd name="T5" fmla="*/ 89 h 124"/>
              <a:gd name="T6" fmla="*/ 5 w 131"/>
              <a:gd name="T7" fmla="*/ 44 h 124"/>
              <a:gd name="T8" fmla="*/ 9 w 131"/>
              <a:gd name="T9" fmla="*/ 35 h 124"/>
              <a:gd name="T10" fmla="*/ 12 w 131"/>
              <a:gd name="T11" fmla="*/ 34 h 124"/>
              <a:gd name="T12" fmla="*/ 14 w 131"/>
              <a:gd name="T13" fmla="*/ 38 h 124"/>
              <a:gd name="T14" fmla="*/ 10 w 131"/>
              <a:gd name="T15" fmla="*/ 46 h 124"/>
              <a:gd name="T16" fmla="*/ 13 w 131"/>
              <a:gd name="T17" fmla="*/ 87 h 124"/>
              <a:gd name="T18" fmla="*/ 44 w 131"/>
              <a:gd name="T19" fmla="*/ 115 h 124"/>
              <a:gd name="T20" fmla="*/ 86 w 131"/>
              <a:gd name="T21" fmla="*/ 113 h 124"/>
              <a:gd name="T22" fmla="*/ 112 w 131"/>
              <a:gd name="T23" fmla="*/ 39 h 124"/>
              <a:gd name="T24" fmla="*/ 81 w 131"/>
              <a:gd name="T25" fmla="*/ 11 h 124"/>
              <a:gd name="T26" fmla="*/ 39 w 131"/>
              <a:gd name="T27" fmla="*/ 13 h 124"/>
              <a:gd name="T28" fmla="*/ 35 w 131"/>
              <a:gd name="T29" fmla="*/ 12 h 124"/>
              <a:gd name="T30" fmla="*/ 36 w 131"/>
              <a:gd name="T31" fmla="*/ 8 h 124"/>
              <a:gd name="T32" fmla="*/ 83 w 131"/>
              <a:gd name="T33" fmla="*/ 6 h 124"/>
              <a:gd name="T34" fmla="*/ 117 w 131"/>
              <a:gd name="T35" fmla="*/ 37 h 124"/>
              <a:gd name="T36" fmla="*/ 88 w 131"/>
              <a:gd name="T37" fmla="*/ 118 h 124"/>
              <a:gd name="T38" fmla="*/ 62 w 131"/>
              <a:gd name="T39" fmla="*/ 12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31" h="124">
                <a:moveTo>
                  <a:pt x="62" y="124"/>
                </a:moveTo>
                <a:cubicBezTo>
                  <a:pt x="56" y="124"/>
                  <a:pt x="49" y="122"/>
                  <a:pt x="42" y="120"/>
                </a:cubicBezTo>
                <a:cubicBezTo>
                  <a:pt x="27" y="115"/>
                  <a:pt x="15" y="104"/>
                  <a:pt x="8" y="89"/>
                </a:cubicBezTo>
                <a:cubicBezTo>
                  <a:pt x="1" y="75"/>
                  <a:pt x="0" y="59"/>
                  <a:pt x="5" y="44"/>
                </a:cubicBezTo>
                <a:cubicBezTo>
                  <a:pt x="6" y="41"/>
                  <a:pt x="7" y="38"/>
                  <a:pt x="9" y="35"/>
                </a:cubicBezTo>
                <a:cubicBezTo>
                  <a:pt x="9" y="34"/>
                  <a:pt x="11" y="33"/>
                  <a:pt x="12" y="34"/>
                </a:cubicBezTo>
                <a:cubicBezTo>
                  <a:pt x="14" y="35"/>
                  <a:pt x="14" y="36"/>
                  <a:pt x="14" y="38"/>
                </a:cubicBezTo>
                <a:cubicBezTo>
                  <a:pt x="12" y="40"/>
                  <a:pt x="11" y="43"/>
                  <a:pt x="10" y="46"/>
                </a:cubicBezTo>
                <a:cubicBezTo>
                  <a:pt x="6" y="59"/>
                  <a:pt x="7" y="74"/>
                  <a:pt x="13" y="87"/>
                </a:cubicBezTo>
                <a:cubicBezTo>
                  <a:pt x="19" y="100"/>
                  <a:pt x="30" y="110"/>
                  <a:pt x="44" y="115"/>
                </a:cubicBezTo>
                <a:cubicBezTo>
                  <a:pt x="58" y="120"/>
                  <a:pt x="73" y="119"/>
                  <a:pt x="86" y="113"/>
                </a:cubicBezTo>
                <a:cubicBezTo>
                  <a:pt x="113" y="99"/>
                  <a:pt x="125" y="67"/>
                  <a:pt x="112" y="39"/>
                </a:cubicBezTo>
                <a:cubicBezTo>
                  <a:pt x="106" y="26"/>
                  <a:pt x="95" y="16"/>
                  <a:pt x="81" y="11"/>
                </a:cubicBezTo>
                <a:cubicBezTo>
                  <a:pt x="67" y="6"/>
                  <a:pt x="52" y="7"/>
                  <a:pt x="39" y="13"/>
                </a:cubicBezTo>
                <a:cubicBezTo>
                  <a:pt x="37" y="14"/>
                  <a:pt x="36" y="13"/>
                  <a:pt x="35" y="12"/>
                </a:cubicBezTo>
                <a:cubicBezTo>
                  <a:pt x="34" y="11"/>
                  <a:pt x="35" y="9"/>
                  <a:pt x="36" y="8"/>
                </a:cubicBezTo>
                <a:cubicBezTo>
                  <a:pt x="51" y="1"/>
                  <a:pt x="67" y="0"/>
                  <a:pt x="83" y="6"/>
                </a:cubicBezTo>
                <a:cubicBezTo>
                  <a:pt x="98" y="11"/>
                  <a:pt x="110" y="22"/>
                  <a:pt x="117" y="37"/>
                </a:cubicBezTo>
                <a:cubicBezTo>
                  <a:pt x="131" y="67"/>
                  <a:pt x="119" y="103"/>
                  <a:pt x="88" y="118"/>
                </a:cubicBezTo>
                <a:cubicBezTo>
                  <a:pt x="80" y="122"/>
                  <a:pt x="71" y="124"/>
                  <a:pt x="62" y="124"/>
                </a:cubicBezTo>
                <a:close/>
              </a:path>
            </a:pathLst>
          </a:custGeom>
          <a:solidFill>
            <a:srgbClr val="DCC07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Freeform 26@|5FFC:7561817|FBC:16777215|LFC:0|LBC:16777215"/>
          <p:cNvSpPr/>
          <p:nvPr/>
        </p:nvSpPr>
        <p:spPr bwMode="auto">
          <a:xfrm>
            <a:off x="6450013" y="914400"/>
            <a:ext cx="341313" cy="425450"/>
          </a:xfrm>
          <a:custGeom>
            <a:avLst/>
            <a:gdLst>
              <a:gd name="T0" fmla="*/ 26 w 29"/>
              <a:gd name="T1" fmla="*/ 36 h 36"/>
              <a:gd name="T2" fmla="*/ 25 w 29"/>
              <a:gd name="T3" fmla="*/ 36 h 36"/>
              <a:gd name="T4" fmla="*/ 2 w 29"/>
              <a:gd name="T5" fmla="*/ 29 h 36"/>
              <a:gd name="T6" fmla="*/ 1 w 29"/>
              <a:gd name="T7" fmla="*/ 27 h 36"/>
              <a:gd name="T8" fmla="*/ 0 w 29"/>
              <a:gd name="T9" fmla="*/ 25 h 36"/>
              <a:gd name="T10" fmla="*/ 8 w 29"/>
              <a:gd name="T11" fmla="*/ 3 h 36"/>
              <a:gd name="T12" fmla="*/ 11 w 29"/>
              <a:gd name="T13" fmla="*/ 1 h 36"/>
              <a:gd name="T14" fmla="*/ 13 w 29"/>
              <a:gd name="T15" fmla="*/ 4 h 36"/>
              <a:gd name="T16" fmla="*/ 7 w 29"/>
              <a:gd name="T17" fmla="*/ 24 h 36"/>
              <a:gd name="T18" fmla="*/ 26 w 29"/>
              <a:gd name="T19" fmla="*/ 31 h 36"/>
              <a:gd name="T20" fmla="*/ 28 w 29"/>
              <a:gd name="T21" fmla="*/ 34 h 36"/>
              <a:gd name="T22" fmla="*/ 26 w 29"/>
              <a:gd name="T23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9" h="36">
                <a:moveTo>
                  <a:pt x="26" y="36"/>
                </a:moveTo>
                <a:cubicBezTo>
                  <a:pt x="25" y="36"/>
                  <a:pt x="25" y="36"/>
                  <a:pt x="25" y="36"/>
                </a:cubicBezTo>
                <a:cubicBezTo>
                  <a:pt x="2" y="29"/>
                  <a:pt x="2" y="29"/>
                  <a:pt x="2" y="29"/>
                </a:cubicBezTo>
                <a:cubicBezTo>
                  <a:pt x="2" y="28"/>
                  <a:pt x="1" y="28"/>
                  <a:pt x="1" y="27"/>
                </a:cubicBezTo>
                <a:cubicBezTo>
                  <a:pt x="0" y="26"/>
                  <a:pt x="0" y="26"/>
                  <a:pt x="0" y="25"/>
                </a:cubicBezTo>
                <a:cubicBezTo>
                  <a:pt x="8" y="3"/>
                  <a:pt x="8" y="3"/>
                  <a:pt x="8" y="3"/>
                </a:cubicBezTo>
                <a:cubicBezTo>
                  <a:pt x="8" y="1"/>
                  <a:pt x="10" y="0"/>
                  <a:pt x="11" y="1"/>
                </a:cubicBezTo>
                <a:cubicBezTo>
                  <a:pt x="13" y="1"/>
                  <a:pt x="14" y="3"/>
                  <a:pt x="13" y="4"/>
                </a:cubicBezTo>
                <a:cubicBezTo>
                  <a:pt x="7" y="24"/>
                  <a:pt x="7" y="24"/>
                  <a:pt x="7" y="24"/>
                </a:cubicBezTo>
                <a:cubicBezTo>
                  <a:pt x="26" y="31"/>
                  <a:pt x="26" y="31"/>
                  <a:pt x="26" y="31"/>
                </a:cubicBezTo>
                <a:cubicBezTo>
                  <a:pt x="28" y="31"/>
                  <a:pt x="29" y="33"/>
                  <a:pt x="28" y="34"/>
                </a:cubicBezTo>
                <a:cubicBezTo>
                  <a:pt x="28" y="35"/>
                  <a:pt x="27" y="36"/>
                  <a:pt x="26" y="36"/>
                </a:cubicBezTo>
                <a:close/>
              </a:path>
            </a:pathLst>
          </a:custGeom>
          <a:solidFill>
            <a:srgbClr val="DCC07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Freeform 27@|5FFC:7561817|FBC:16777215|LFC:0|LBC:16777215"/>
          <p:cNvSpPr/>
          <p:nvPr/>
        </p:nvSpPr>
        <p:spPr bwMode="auto">
          <a:xfrm>
            <a:off x="6426200" y="1539875"/>
            <a:ext cx="319088" cy="506413"/>
          </a:xfrm>
          <a:custGeom>
            <a:avLst/>
            <a:gdLst>
              <a:gd name="T0" fmla="*/ 0 w 27"/>
              <a:gd name="T1" fmla="*/ 43 h 43"/>
              <a:gd name="T2" fmla="*/ 0 w 27"/>
              <a:gd name="T3" fmla="*/ 40 h 43"/>
              <a:gd name="T4" fmla="*/ 4 w 27"/>
              <a:gd name="T5" fmla="*/ 35 h 43"/>
              <a:gd name="T6" fmla="*/ 20 w 27"/>
              <a:gd name="T7" fmla="*/ 13 h 43"/>
              <a:gd name="T8" fmla="*/ 12 w 27"/>
              <a:gd name="T9" fmla="*/ 5 h 43"/>
              <a:gd name="T10" fmla="*/ 3 w 27"/>
              <a:gd name="T11" fmla="*/ 8 h 43"/>
              <a:gd name="T12" fmla="*/ 1 w 27"/>
              <a:gd name="T13" fmla="*/ 4 h 43"/>
              <a:gd name="T14" fmla="*/ 13 w 27"/>
              <a:gd name="T15" fmla="*/ 0 h 43"/>
              <a:gd name="T16" fmla="*/ 26 w 27"/>
              <a:gd name="T17" fmla="*/ 12 h 43"/>
              <a:gd name="T18" fmla="*/ 11 w 27"/>
              <a:gd name="T19" fmla="*/ 35 h 43"/>
              <a:gd name="T20" fmla="*/ 8 w 27"/>
              <a:gd name="T21" fmla="*/ 39 h 43"/>
              <a:gd name="T22" fmla="*/ 8 w 27"/>
              <a:gd name="T23" fmla="*/ 39 h 43"/>
              <a:gd name="T24" fmla="*/ 27 w 27"/>
              <a:gd name="T25" fmla="*/ 39 h 43"/>
              <a:gd name="T26" fmla="*/ 27 w 27"/>
              <a:gd name="T27" fmla="*/ 43 h 43"/>
              <a:gd name="T28" fmla="*/ 0 w 27"/>
              <a:gd name="T29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7" h="43">
                <a:moveTo>
                  <a:pt x="0" y="43"/>
                </a:moveTo>
                <a:cubicBezTo>
                  <a:pt x="0" y="40"/>
                  <a:pt x="0" y="40"/>
                  <a:pt x="0" y="40"/>
                </a:cubicBezTo>
                <a:cubicBezTo>
                  <a:pt x="4" y="35"/>
                  <a:pt x="4" y="35"/>
                  <a:pt x="4" y="35"/>
                </a:cubicBezTo>
                <a:cubicBezTo>
                  <a:pt x="15" y="25"/>
                  <a:pt x="20" y="20"/>
                  <a:pt x="20" y="13"/>
                </a:cubicBezTo>
                <a:cubicBezTo>
                  <a:pt x="20" y="9"/>
                  <a:pt x="18" y="5"/>
                  <a:pt x="12" y="5"/>
                </a:cubicBezTo>
                <a:cubicBezTo>
                  <a:pt x="8" y="5"/>
                  <a:pt x="5" y="7"/>
                  <a:pt x="3" y="8"/>
                </a:cubicBezTo>
                <a:cubicBezTo>
                  <a:pt x="1" y="4"/>
                  <a:pt x="1" y="4"/>
                  <a:pt x="1" y="4"/>
                </a:cubicBezTo>
                <a:cubicBezTo>
                  <a:pt x="4" y="2"/>
                  <a:pt x="8" y="0"/>
                  <a:pt x="13" y="0"/>
                </a:cubicBezTo>
                <a:cubicBezTo>
                  <a:pt x="22" y="0"/>
                  <a:pt x="26" y="6"/>
                  <a:pt x="26" y="12"/>
                </a:cubicBezTo>
                <a:cubicBezTo>
                  <a:pt x="26" y="20"/>
                  <a:pt x="20" y="27"/>
                  <a:pt x="11" y="35"/>
                </a:cubicBezTo>
                <a:cubicBezTo>
                  <a:pt x="8" y="39"/>
                  <a:pt x="8" y="39"/>
                  <a:pt x="8" y="39"/>
                </a:cubicBezTo>
                <a:cubicBezTo>
                  <a:pt x="8" y="39"/>
                  <a:pt x="8" y="39"/>
                  <a:pt x="8" y="39"/>
                </a:cubicBezTo>
                <a:cubicBezTo>
                  <a:pt x="27" y="39"/>
                  <a:pt x="27" y="39"/>
                  <a:pt x="27" y="39"/>
                </a:cubicBezTo>
                <a:cubicBezTo>
                  <a:pt x="27" y="43"/>
                  <a:pt x="27" y="43"/>
                  <a:pt x="27" y="43"/>
                </a:cubicBezTo>
                <a:lnTo>
                  <a:pt x="0" y="43"/>
                </a:lnTo>
                <a:close/>
              </a:path>
            </a:pathLst>
          </a:custGeom>
          <a:solidFill>
            <a:srgbClr val="DCC07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DCC07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Freeform 28@|5FFC:7561817|FBC:16777215|LFC:0|LBC:16777215"/>
          <p:cNvSpPr>
            <a:spLocks noEditPoints="1"/>
          </p:cNvSpPr>
          <p:nvPr/>
        </p:nvSpPr>
        <p:spPr bwMode="auto">
          <a:xfrm>
            <a:off x="6804025" y="1550988"/>
            <a:ext cx="365125" cy="495300"/>
          </a:xfrm>
          <a:custGeom>
            <a:avLst/>
            <a:gdLst>
              <a:gd name="T0" fmla="*/ 19 w 31"/>
              <a:gd name="T1" fmla="*/ 42 h 42"/>
              <a:gd name="T2" fmla="*/ 19 w 31"/>
              <a:gd name="T3" fmla="*/ 31 h 42"/>
              <a:gd name="T4" fmla="*/ 0 w 31"/>
              <a:gd name="T5" fmla="*/ 31 h 42"/>
              <a:gd name="T6" fmla="*/ 0 w 31"/>
              <a:gd name="T7" fmla="*/ 27 h 42"/>
              <a:gd name="T8" fmla="*/ 19 w 31"/>
              <a:gd name="T9" fmla="*/ 0 h 42"/>
              <a:gd name="T10" fmla="*/ 25 w 31"/>
              <a:gd name="T11" fmla="*/ 0 h 42"/>
              <a:gd name="T12" fmla="*/ 25 w 31"/>
              <a:gd name="T13" fmla="*/ 26 h 42"/>
              <a:gd name="T14" fmla="*/ 31 w 31"/>
              <a:gd name="T15" fmla="*/ 26 h 42"/>
              <a:gd name="T16" fmla="*/ 31 w 31"/>
              <a:gd name="T17" fmla="*/ 31 h 42"/>
              <a:gd name="T18" fmla="*/ 25 w 31"/>
              <a:gd name="T19" fmla="*/ 31 h 42"/>
              <a:gd name="T20" fmla="*/ 25 w 31"/>
              <a:gd name="T21" fmla="*/ 42 h 42"/>
              <a:gd name="T22" fmla="*/ 19 w 31"/>
              <a:gd name="T23" fmla="*/ 42 h 42"/>
              <a:gd name="T24" fmla="*/ 19 w 31"/>
              <a:gd name="T25" fmla="*/ 26 h 42"/>
              <a:gd name="T26" fmla="*/ 19 w 31"/>
              <a:gd name="T27" fmla="*/ 12 h 42"/>
              <a:gd name="T28" fmla="*/ 20 w 31"/>
              <a:gd name="T29" fmla="*/ 5 h 42"/>
              <a:gd name="T30" fmla="*/ 19 w 31"/>
              <a:gd name="T31" fmla="*/ 5 h 42"/>
              <a:gd name="T32" fmla="*/ 16 w 31"/>
              <a:gd name="T33" fmla="*/ 12 h 42"/>
              <a:gd name="T34" fmla="*/ 5 w 31"/>
              <a:gd name="T35" fmla="*/ 26 h 42"/>
              <a:gd name="T36" fmla="*/ 5 w 31"/>
              <a:gd name="T37" fmla="*/ 26 h 42"/>
              <a:gd name="T38" fmla="*/ 19 w 31"/>
              <a:gd name="T39" fmla="*/ 26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1" h="42">
                <a:moveTo>
                  <a:pt x="19" y="42"/>
                </a:moveTo>
                <a:cubicBezTo>
                  <a:pt x="19" y="31"/>
                  <a:pt x="19" y="31"/>
                  <a:pt x="19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7"/>
                  <a:pt x="0" y="27"/>
                  <a:pt x="0" y="27"/>
                </a:cubicBezTo>
                <a:cubicBezTo>
                  <a:pt x="19" y="0"/>
                  <a:pt x="19" y="0"/>
                  <a:pt x="19" y="0"/>
                </a:cubicBezTo>
                <a:cubicBezTo>
                  <a:pt x="25" y="0"/>
                  <a:pt x="25" y="0"/>
                  <a:pt x="25" y="0"/>
                </a:cubicBezTo>
                <a:cubicBezTo>
                  <a:pt x="25" y="26"/>
                  <a:pt x="25" y="26"/>
                  <a:pt x="25" y="26"/>
                </a:cubicBezTo>
                <a:cubicBezTo>
                  <a:pt x="31" y="26"/>
                  <a:pt x="31" y="26"/>
                  <a:pt x="31" y="26"/>
                </a:cubicBezTo>
                <a:cubicBezTo>
                  <a:pt x="31" y="31"/>
                  <a:pt x="31" y="31"/>
                  <a:pt x="31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42"/>
                  <a:pt x="25" y="42"/>
                  <a:pt x="25" y="42"/>
                </a:cubicBezTo>
                <a:lnTo>
                  <a:pt x="19" y="42"/>
                </a:lnTo>
                <a:close/>
                <a:moveTo>
                  <a:pt x="19" y="26"/>
                </a:moveTo>
                <a:cubicBezTo>
                  <a:pt x="19" y="12"/>
                  <a:pt x="19" y="12"/>
                  <a:pt x="19" y="12"/>
                </a:cubicBezTo>
                <a:cubicBezTo>
                  <a:pt x="19" y="10"/>
                  <a:pt x="19" y="8"/>
                  <a:pt x="20" y="5"/>
                </a:cubicBezTo>
                <a:cubicBezTo>
                  <a:pt x="19" y="5"/>
                  <a:pt x="19" y="5"/>
                  <a:pt x="19" y="5"/>
                </a:cubicBezTo>
                <a:cubicBezTo>
                  <a:pt x="18" y="8"/>
                  <a:pt x="17" y="10"/>
                  <a:pt x="16" y="12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26"/>
                  <a:pt x="5" y="26"/>
                  <a:pt x="5" y="26"/>
                </a:cubicBezTo>
                <a:lnTo>
                  <a:pt x="19" y="26"/>
                </a:lnTo>
                <a:close/>
              </a:path>
            </a:pathLst>
          </a:custGeom>
          <a:solidFill>
            <a:srgbClr val="DCC07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rgbClr val="DCC07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ectangle 29@|1FFC:10787935|FBC:16777215|LFC:0|LBC:16777215"/>
          <p:cNvSpPr>
            <a:spLocks noChangeArrowheads="1"/>
          </p:cNvSpPr>
          <p:nvPr/>
        </p:nvSpPr>
        <p:spPr bwMode="auto">
          <a:xfrm>
            <a:off x="8088313" y="2070100"/>
            <a:ext cx="388938" cy="47625"/>
          </a:xfrm>
          <a:prstGeom prst="rect">
            <a:avLst/>
          </a:prstGeom>
          <a:solidFill>
            <a:srgbClr val="DCC07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ectangle 30@|1FFC:10787935|FBC:16777215|LFC:0|LBC:16777215"/>
          <p:cNvSpPr>
            <a:spLocks noChangeArrowheads="1"/>
          </p:cNvSpPr>
          <p:nvPr/>
        </p:nvSpPr>
        <p:spPr bwMode="auto">
          <a:xfrm>
            <a:off x="8253413" y="1905000"/>
            <a:ext cx="58738" cy="388938"/>
          </a:xfrm>
          <a:prstGeom prst="rect">
            <a:avLst/>
          </a:prstGeom>
          <a:solidFill>
            <a:srgbClr val="DCC07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ectangle 31@|1FFC:10787935|FBC:16777215|LFC:0|LBC:16777215"/>
          <p:cNvSpPr>
            <a:spLocks noChangeArrowheads="1"/>
          </p:cNvSpPr>
          <p:nvPr/>
        </p:nvSpPr>
        <p:spPr bwMode="auto">
          <a:xfrm>
            <a:off x="9220200" y="314325"/>
            <a:ext cx="388938" cy="58738"/>
          </a:xfrm>
          <a:prstGeom prst="rect">
            <a:avLst/>
          </a:prstGeom>
          <a:solidFill>
            <a:srgbClr val="DCC07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32@|1FFC:10787935|FBC:16777215|LFC:0|LBC:16777215"/>
          <p:cNvSpPr>
            <a:spLocks noChangeArrowheads="1"/>
          </p:cNvSpPr>
          <p:nvPr/>
        </p:nvSpPr>
        <p:spPr bwMode="auto">
          <a:xfrm>
            <a:off x="9385300" y="149225"/>
            <a:ext cx="58738" cy="388938"/>
          </a:xfrm>
          <a:prstGeom prst="rect">
            <a:avLst/>
          </a:prstGeom>
          <a:solidFill>
            <a:srgbClr val="DCC07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Oval 56"/>
          <p:cNvSpPr>
            <a:spLocks noChangeAspect="1"/>
          </p:cNvSpPr>
          <p:nvPr/>
        </p:nvSpPr>
        <p:spPr>
          <a:xfrm>
            <a:off x="1036710" y="3986045"/>
            <a:ext cx="548640" cy="548640"/>
          </a:xfrm>
          <a:prstGeom prst="ellipse">
            <a:avLst/>
          </a:prstGeom>
          <a:solidFill>
            <a:srgbClr val="DCC075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Freeform 12"/>
          <p:cNvSpPr/>
          <p:nvPr/>
        </p:nvSpPr>
        <p:spPr bwMode="auto">
          <a:xfrm>
            <a:off x="1228136" y="4115108"/>
            <a:ext cx="162436" cy="342528"/>
          </a:xfrm>
          <a:custGeom>
            <a:avLst/>
            <a:gdLst>
              <a:gd name="T0" fmla="*/ 59 w 78"/>
              <a:gd name="T1" fmla="*/ 0 h 164"/>
              <a:gd name="T2" fmla="*/ 20 w 78"/>
              <a:gd name="T3" fmla="*/ 0 h 164"/>
              <a:gd name="T4" fmla="*/ 0 w 78"/>
              <a:gd name="T5" fmla="*/ 16 h 164"/>
              <a:gd name="T6" fmla="*/ 0 w 78"/>
              <a:gd name="T7" fmla="*/ 16 h 164"/>
              <a:gd name="T8" fmla="*/ 0 w 78"/>
              <a:gd name="T9" fmla="*/ 19 h 164"/>
              <a:gd name="T10" fmla="*/ 0 w 78"/>
              <a:gd name="T11" fmla="*/ 74 h 164"/>
              <a:gd name="T12" fmla="*/ 7 w 78"/>
              <a:gd name="T13" fmla="*/ 80 h 164"/>
              <a:gd name="T14" fmla="*/ 13 w 78"/>
              <a:gd name="T15" fmla="*/ 74 h 164"/>
              <a:gd name="T16" fmla="*/ 13 w 78"/>
              <a:gd name="T17" fmla="*/ 26 h 164"/>
              <a:gd name="T18" fmla="*/ 19 w 78"/>
              <a:gd name="T19" fmla="*/ 26 h 164"/>
              <a:gd name="T20" fmla="*/ 19 w 78"/>
              <a:gd name="T21" fmla="*/ 72 h 164"/>
              <a:gd name="T22" fmla="*/ 19 w 78"/>
              <a:gd name="T23" fmla="*/ 73 h 164"/>
              <a:gd name="T24" fmla="*/ 19 w 78"/>
              <a:gd name="T25" fmla="*/ 154 h 164"/>
              <a:gd name="T26" fmla="*/ 28 w 78"/>
              <a:gd name="T27" fmla="*/ 164 h 164"/>
              <a:gd name="T28" fmla="*/ 37 w 78"/>
              <a:gd name="T29" fmla="*/ 154 h 164"/>
              <a:gd name="T30" fmla="*/ 37 w 78"/>
              <a:gd name="T31" fmla="*/ 83 h 164"/>
              <a:gd name="T32" fmla="*/ 41 w 78"/>
              <a:gd name="T33" fmla="*/ 83 h 164"/>
              <a:gd name="T34" fmla="*/ 41 w 78"/>
              <a:gd name="T35" fmla="*/ 154 h 164"/>
              <a:gd name="T36" fmla="*/ 50 w 78"/>
              <a:gd name="T37" fmla="*/ 164 h 164"/>
              <a:gd name="T38" fmla="*/ 59 w 78"/>
              <a:gd name="T39" fmla="*/ 154 h 164"/>
              <a:gd name="T40" fmla="*/ 59 w 78"/>
              <a:gd name="T41" fmla="*/ 72 h 164"/>
              <a:gd name="T42" fmla="*/ 59 w 78"/>
              <a:gd name="T43" fmla="*/ 71 h 164"/>
              <a:gd name="T44" fmla="*/ 59 w 78"/>
              <a:gd name="T45" fmla="*/ 26 h 164"/>
              <a:gd name="T46" fmla="*/ 64 w 78"/>
              <a:gd name="T47" fmla="*/ 26 h 164"/>
              <a:gd name="T48" fmla="*/ 64 w 78"/>
              <a:gd name="T49" fmla="*/ 74 h 164"/>
              <a:gd name="T50" fmla="*/ 71 w 78"/>
              <a:gd name="T51" fmla="*/ 80 h 164"/>
              <a:gd name="T52" fmla="*/ 78 w 78"/>
              <a:gd name="T53" fmla="*/ 74 h 164"/>
              <a:gd name="T54" fmla="*/ 78 w 78"/>
              <a:gd name="T55" fmla="*/ 19 h 164"/>
              <a:gd name="T56" fmla="*/ 78 w 78"/>
              <a:gd name="T57" fmla="*/ 16 h 164"/>
              <a:gd name="T58" fmla="*/ 78 w 78"/>
              <a:gd name="T59" fmla="*/ 15 h 164"/>
              <a:gd name="T60" fmla="*/ 59 w 78"/>
              <a:gd name="T61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78" h="164">
                <a:moveTo>
                  <a:pt x="59" y="0"/>
                </a:moveTo>
                <a:cubicBezTo>
                  <a:pt x="20" y="0"/>
                  <a:pt x="20" y="0"/>
                  <a:pt x="20" y="0"/>
                </a:cubicBezTo>
                <a:cubicBezTo>
                  <a:pt x="6" y="0"/>
                  <a:pt x="0" y="12"/>
                  <a:pt x="0" y="1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7"/>
                  <a:pt x="3" y="80"/>
                  <a:pt x="7" y="80"/>
                </a:cubicBezTo>
                <a:cubicBezTo>
                  <a:pt x="10" y="80"/>
                  <a:pt x="13" y="77"/>
                  <a:pt x="13" y="74"/>
                </a:cubicBezTo>
                <a:cubicBezTo>
                  <a:pt x="13" y="26"/>
                  <a:pt x="13" y="26"/>
                  <a:pt x="13" y="26"/>
                </a:cubicBezTo>
                <a:cubicBezTo>
                  <a:pt x="19" y="26"/>
                  <a:pt x="19" y="26"/>
                  <a:pt x="19" y="26"/>
                </a:cubicBezTo>
                <a:cubicBezTo>
                  <a:pt x="19" y="72"/>
                  <a:pt x="19" y="72"/>
                  <a:pt x="19" y="72"/>
                </a:cubicBezTo>
                <a:cubicBezTo>
                  <a:pt x="19" y="72"/>
                  <a:pt x="19" y="73"/>
                  <a:pt x="19" y="73"/>
                </a:cubicBezTo>
                <a:cubicBezTo>
                  <a:pt x="19" y="154"/>
                  <a:pt x="19" y="154"/>
                  <a:pt x="19" y="154"/>
                </a:cubicBezTo>
                <a:cubicBezTo>
                  <a:pt x="19" y="159"/>
                  <a:pt x="23" y="164"/>
                  <a:pt x="28" y="164"/>
                </a:cubicBezTo>
                <a:cubicBezTo>
                  <a:pt x="33" y="164"/>
                  <a:pt x="37" y="159"/>
                  <a:pt x="37" y="154"/>
                </a:cubicBezTo>
                <a:cubicBezTo>
                  <a:pt x="37" y="83"/>
                  <a:pt x="37" y="83"/>
                  <a:pt x="37" y="83"/>
                </a:cubicBezTo>
                <a:cubicBezTo>
                  <a:pt x="41" y="83"/>
                  <a:pt x="41" y="83"/>
                  <a:pt x="41" y="83"/>
                </a:cubicBezTo>
                <a:cubicBezTo>
                  <a:pt x="41" y="154"/>
                  <a:pt x="41" y="154"/>
                  <a:pt x="41" y="154"/>
                </a:cubicBezTo>
                <a:cubicBezTo>
                  <a:pt x="41" y="159"/>
                  <a:pt x="45" y="164"/>
                  <a:pt x="50" y="164"/>
                </a:cubicBezTo>
                <a:cubicBezTo>
                  <a:pt x="55" y="164"/>
                  <a:pt x="59" y="159"/>
                  <a:pt x="59" y="154"/>
                </a:cubicBezTo>
                <a:cubicBezTo>
                  <a:pt x="59" y="72"/>
                  <a:pt x="59" y="72"/>
                  <a:pt x="59" y="72"/>
                </a:cubicBezTo>
                <a:cubicBezTo>
                  <a:pt x="59" y="71"/>
                  <a:pt x="59" y="71"/>
                  <a:pt x="59" y="71"/>
                </a:cubicBezTo>
                <a:cubicBezTo>
                  <a:pt x="59" y="26"/>
                  <a:pt x="59" y="26"/>
                  <a:pt x="59" y="26"/>
                </a:cubicBezTo>
                <a:cubicBezTo>
                  <a:pt x="64" y="26"/>
                  <a:pt x="64" y="26"/>
                  <a:pt x="64" y="26"/>
                </a:cubicBezTo>
                <a:cubicBezTo>
                  <a:pt x="64" y="74"/>
                  <a:pt x="64" y="74"/>
                  <a:pt x="64" y="74"/>
                </a:cubicBezTo>
                <a:cubicBezTo>
                  <a:pt x="64" y="77"/>
                  <a:pt x="67" y="80"/>
                  <a:pt x="71" y="80"/>
                </a:cubicBezTo>
                <a:cubicBezTo>
                  <a:pt x="75" y="80"/>
                  <a:pt x="78" y="77"/>
                  <a:pt x="78" y="74"/>
                </a:cubicBezTo>
                <a:cubicBezTo>
                  <a:pt x="78" y="19"/>
                  <a:pt x="78" y="19"/>
                  <a:pt x="78" y="19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5"/>
                  <a:pt x="78" y="15"/>
                  <a:pt x="78" y="15"/>
                </a:cubicBezTo>
                <a:cubicBezTo>
                  <a:pt x="78" y="10"/>
                  <a:pt x="72" y="0"/>
                  <a:pt x="5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pPr>
              <a:defRPr/>
            </a:pPr>
            <a:endParaRPr lang="en-US" sz="2400" kern="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Oval 13"/>
          <p:cNvSpPr>
            <a:spLocks noChangeArrowheads="1"/>
          </p:cNvSpPr>
          <p:nvPr/>
        </p:nvSpPr>
        <p:spPr bwMode="auto">
          <a:xfrm>
            <a:off x="1277573" y="4044483"/>
            <a:ext cx="64445" cy="6444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pPr>
              <a:defRPr/>
            </a:pPr>
            <a:endParaRPr lang="en-US" sz="2400" kern="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Oval 83"/>
          <p:cNvSpPr>
            <a:spLocks noChangeAspect="1"/>
          </p:cNvSpPr>
          <p:nvPr/>
        </p:nvSpPr>
        <p:spPr>
          <a:xfrm>
            <a:off x="3237688" y="3965260"/>
            <a:ext cx="548640" cy="548640"/>
          </a:xfrm>
          <a:prstGeom prst="ellipse">
            <a:avLst/>
          </a:prstGeom>
          <a:solidFill>
            <a:srgbClr val="DCC075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Oval 81"/>
          <p:cNvSpPr>
            <a:spLocks noChangeArrowheads="1"/>
          </p:cNvSpPr>
          <p:nvPr/>
        </p:nvSpPr>
        <p:spPr bwMode="auto">
          <a:xfrm>
            <a:off x="3477548" y="4030982"/>
            <a:ext cx="59786" cy="6152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pPr>
              <a:defRPr/>
            </a:pPr>
            <a:endParaRPr lang="en-US" sz="2400" kern="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Freeform 7"/>
          <p:cNvSpPr/>
          <p:nvPr/>
        </p:nvSpPr>
        <p:spPr bwMode="auto">
          <a:xfrm>
            <a:off x="3414296" y="4104632"/>
            <a:ext cx="188023" cy="331855"/>
          </a:xfrm>
          <a:custGeom>
            <a:avLst/>
            <a:gdLst>
              <a:gd name="T0" fmla="*/ 91 w 92"/>
              <a:gd name="T1" fmla="*/ 60 h 162"/>
              <a:gd name="T2" fmla="*/ 75 w 92"/>
              <a:gd name="T3" fmla="*/ 10 h 162"/>
              <a:gd name="T4" fmla="*/ 64 w 92"/>
              <a:gd name="T5" fmla="*/ 0 h 162"/>
              <a:gd name="T6" fmla="*/ 28 w 92"/>
              <a:gd name="T7" fmla="*/ 0 h 162"/>
              <a:gd name="T8" fmla="*/ 19 w 92"/>
              <a:gd name="T9" fmla="*/ 5 h 162"/>
              <a:gd name="T10" fmla="*/ 18 w 92"/>
              <a:gd name="T11" fmla="*/ 7 h 162"/>
              <a:gd name="T12" fmla="*/ 18 w 92"/>
              <a:gd name="T13" fmla="*/ 7 h 162"/>
              <a:gd name="T14" fmla="*/ 17 w 92"/>
              <a:gd name="T15" fmla="*/ 8 h 162"/>
              <a:gd name="T16" fmla="*/ 1 w 92"/>
              <a:gd name="T17" fmla="*/ 60 h 162"/>
              <a:gd name="T18" fmla="*/ 5 w 92"/>
              <a:gd name="T19" fmla="*/ 68 h 162"/>
              <a:gd name="T20" fmla="*/ 14 w 92"/>
              <a:gd name="T21" fmla="*/ 64 h 162"/>
              <a:gd name="T22" fmla="*/ 26 w 92"/>
              <a:gd name="T23" fmla="*/ 23 h 162"/>
              <a:gd name="T24" fmla="*/ 28 w 92"/>
              <a:gd name="T25" fmla="*/ 23 h 162"/>
              <a:gd name="T26" fmla="*/ 29 w 92"/>
              <a:gd name="T27" fmla="*/ 23 h 162"/>
              <a:gd name="T28" fmla="*/ 9 w 92"/>
              <a:gd name="T29" fmla="*/ 96 h 162"/>
              <a:gd name="T30" fmla="*/ 29 w 92"/>
              <a:gd name="T31" fmla="*/ 96 h 162"/>
              <a:gd name="T32" fmla="*/ 29 w 92"/>
              <a:gd name="T33" fmla="*/ 154 h 162"/>
              <a:gd name="T34" fmla="*/ 37 w 92"/>
              <a:gd name="T35" fmla="*/ 162 h 162"/>
              <a:gd name="T36" fmla="*/ 44 w 92"/>
              <a:gd name="T37" fmla="*/ 154 h 162"/>
              <a:gd name="T38" fmla="*/ 44 w 92"/>
              <a:gd name="T39" fmla="*/ 96 h 162"/>
              <a:gd name="T40" fmla="*/ 49 w 92"/>
              <a:gd name="T41" fmla="*/ 96 h 162"/>
              <a:gd name="T42" fmla="*/ 49 w 92"/>
              <a:gd name="T43" fmla="*/ 154 h 162"/>
              <a:gd name="T44" fmla="*/ 56 w 92"/>
              <a:gd name="T45" fmla="*/ 162 h 162"/>
              <a:gd name="T46" fmla="*/ 64 w 92"/>
              <a:gd name="T47" fmla="*/ 154 h 162"/>
              <a:gd name="T48" fmla="*/ 64 w 92"/>
              <a:gd name="T49" fmla="*/ 96 h 162"/>
              <a:gd name="T50" fmla="*/ 83 w 92"/>
              <a:gd name="T51" fmla="*/ 96 h 162"/>
              <a:gd name="T52" fmla="*/ 63 w 92"/>
              <a:gd name="T53" fmla="*/ 23 h 162"/>
              <a:gd name="T54" fmla="*/ 64 w 92"/>
              <a:gd name="T55" fmla="*/ 23 h 162"/>
              <a:gd name="T56" fmla="*/ 65 w 92"/>
              <a:gd name="T57" fmla="*/ 23 h 162"/>
              <a:gd name="T58" fmla="*/ 79 w 92"/>
              <a:gd name="T59" fmla="*/ 64 h 162"/>
              <a:gd name="T60" fmla="*/ 87 w 92"/>
              <a:gd name="T61" fmla="*/ 68 h 162"/>
              <a:gd name="T62" fmla="*/ 91 w 92"/>
              <a:gd name="T63" fmla="*/ 60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2" h="162">
                <a:moveTo>
                  <a:pt x="91" y="60"/>
                </a:moveTo>
                <a:cubicBezTo>
                  <a:pt x="75" y="10"/>
                  <a:pt x="75" y="10"/>
                  <a:pt x="75" y="10"/>
                </a:cubicBezTo>
                <a:cubicBezTo>
                  <a:pt x="74" y="4"/>
                  <a:pt x="70" y="0"/>
                  <a:pt x="64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4" y="0"/>
                  <a:pt x="21" y="2"/>
                  <a:pt x="19" y="5"/>
                </a:cubicBezTo>
                <a:cubicBezTo>
                  <a:pt x="18" y="5"/>
                  <a:pt x="18" y="6"/>
                  <a:pt x="18" y="7"/>
                </a:cubicBezTo>
                <a:cubicBezTo>
                  <a:pt x="18" y="7"/>
                  <a:pt x="18" y="7"/>
                  <a:pt x="18" y="7"/>
                </a:cubicBezTo>
                <a:cubicBezTo>
                  <a:pt x="18" y="7"/>
                  <a:pt x="17" y="8"/>
                  <a:pt x="17" y="8"/>
                </a:cubicBezTo>
                <a:cubicBezTo>
                  <a:pt x="1" y="60"/>
                  <a:pt x="1" y="60"/>
                  <a:pt x="1" y="60"/>
                </a:cubicBezTo>
                <a:cubicBezTo>
                  <a:pt x="0" y="63"/>
                  <a:pt x="2" y="67"/>
                  <a:pt x="5" y="68"/>
                </a:cubicBezTo>
                <a:cubicBezTo>
                  <a:pt x="9" y="69"/>
                  <a:pt x="13" y="67"/>
                  <a:pt x="14" y="64"/>
                </a:cubicBezTo>
                <a:cubicBezTo>
                  <a:pt x="26" y="23"/>
                  <a:pt x="26" y="23"/>
                  <a:pt x="26" y="23"/>
                </a:cubicBezTo>
                <a:cubicBezTo>
                  <a:pt x="27" y="23"/>
                  <a:pt x="27" y="23"/>
                  <a:pt x="28" y="23"/>
                </a:cubicBezTo>
                <a:cubicBezTo>
                  <a:pt x="29" y="23"/>
                  <a:pt x="29" y="23"/>
                  <a:pt x="29" y="23"/>
                </a:cubicBezTo>
                <a:cubicBezTo>
                  <a:pt x="9" y="96"/>
                  <a:pt x="9" y="96"/>
                  <a:pt x="9" y="96"/>
                </a:cubicBezTo>
                <a:cubicBezTo>
                  <a:pt x="29" y="96"/>
                  <a:pt x="29" y="96"/>
                  <a:pt x="29" y="96"/>
                </a:cubicBezTo>
                <a:cubicBezTo>
                  <a:pt x="29" y="154"/>
                  <a:pt x="29" y="154"/>
                  <a:pt x="29" y="154"/>
                </a:cubicBezTo>
                <a:cubicBezTo>
                  <a:pt x="29" y="159"/>
                  <a:pt x="33" y="162"/>
                  <a:pt x="37" y="162"/>
                </a:cubicBezTo>
                <a:cubicBezTo>
                  <a:pt x="41" y="162"/>
                  <a:pt x="44" y="159"/>
                  <a:pt x="44" y="154"/>
                </a:cubicBezTo>
                <a:cubicBezTo>
                  <a:pt x="44" y="96"/>
                  <a:pt x="44" y="96"/>
                  <a:pt x="44" y="96"/>
                </a:cubicBezTo>
                <a:cubicBezTo>
                  <a:pt x="49" y="96"/>
                  <a:pt x="49" y="96"/>
                  <a:pt x="49" y="96"/>
                </a:cubicBezTo>
                <a:cubicBezTo>
                  <a:pt x="49" y="154"/>
                  <a:pt x="49" y="154"/>
                  <a:pt x="49" y="154"/>
                </a:cubicBezTo>
                <a:cubicBezTo>
                  <a:pt x="49" y="159"/>
                  <a:pt x="52" y="162"/>
                  <a:pt x="56" y="162"/>
                </a:cubicBezTo>
                <a:cubicBezTo>
                  <a:pt x="60" y="162"/>
                  <a:pt x="64" y="159"/>
                  <a:pt x="64" y="154"/>
                </a:cubicBezTo>
                <a:cubicBezTo>
                  <a:pt x="64" y="96"/>
                  <a:pt x="64" y="96"/>
                  <a:pt x="64" y="96"/>
                </a:cubicBezTo>
                <a:cubicBezTo>
                  <a:pt x="83" y="96"/>
                  <a:pt x="83" y="96"/>
                  <a:pt x="83" y="96"/>
                </a:cubicBezTo>
                <a:cubicBezTo>
                  <a:pt x="63" y="23"/>
                  <a:pt x="63" y="23"/>
                  <a:pt x="63" y="23"/>
                </a:cubicBezTo>
                <a:cubicBezTo>
                  <a:pt x="64" y="23"/>
                  <a:pt x="64" y="23"/>
                  <a:pt x="64" y="23"/>
                </a:cubicBezTo>
                <a:cubicBezTo>
                  <a:pt x="65" y="23"/>
                  <a:pt x="65" y="23"/>
                  <a:pt x="65" y="23"/>
                </a:cubicBezTo>
                <a:cubicBezTo>
                  <a:pt x="79" y="64"/>
                  <a:pt x="79" y="64"/>
                  <a:pt x="79" y="64"/>
                </a:cubicBezTo>
                <a:cubicBezTo>
                  <a:pt x="80" y="67"/>
                  <a:pt x="84" y="69"/>
                  <a:pt x="87" y="68"/>
                </a:cubicBezTo>
                <a:cubicBezTo>
                  <a:pt x="91" y="67"/>
                  <a:pt x="92" y="63"/>
                  <a:pt x="91" y="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pPr>
              <a:defRPr/>
            </a:pPr>
            <a:endParaRPr lang="en-US" sz="2400" kern="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1001309" y="2344110"/>
            <a:ext cx="3756346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2" name="TextBox 13"/>
          <p:cNvSpPr txBox="1"/>
          <p:nvPr/>
        </p:nvSpPr>
        <p:spPr>
          <a:xfrm>
            <a:off x="1031554" y="1968826"/>
            <a:ext cx="275287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TextBox 13"/>
          <p:cNvSpPr txBox="1"/>
          <p:nvPr/>
        </p:nvSpPr>
        <p:spPr>
          <a:xfrm>
            <a:off x="1686794" y="4022128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TextBox 13"/>
          <p:cNvSpPr txBox="1"/>
          <p:nvPr/>
        </p:nvSpPr>
        <p:spPr>
          <a:xfrm>
            <a:off x="1690875" y="4308033"/>
            <a:ext cx="1726798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TextBox 13"/>
          <p:cNvSpPr txBox="1"/>
          <p:nvPr/>
        </p:nvSpPr>
        <p:spPr>
          <a:xfrm>
            <a:off x="3848670" y="4038145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TextBox 13"/>
          <p:cNvSpPr txBox="1"/>
          <p:nvPr/>
        </p:nvSpPr>
        <p:spPr>
          <a:xfrm>
            <a:off x="3854260" y="4344154"/>
            <a:ext cx="1726798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977067" y="5142491"/>
            <a:ext cx="3780587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2000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117021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81392" y="0"/>
            <a:ext cx="3410607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239125" y="3058775"/>
            <a:ext cx="57557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dirty="0">
                <a:solidFill>
                  <a:srgbClr val="DCC0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感谢聆听</a:t>
            </a:r>
          </a:p>
        </p:txBody>
      </p:sp>
    </p:spTree>
  </p:cSld>
  <p:clrMapOvr>
    <a:masterClrMapping/>
  </p:clrMapOvr>
  <p:transition spd="slow" advTm="2000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538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1595</Words>
  <Application>Microsoft Office PowerPoint</Application>
  <PresentationFormat>宽屏</PresentationFormat>
  <Paragraphs>213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6" baseType="lpstr">
      <vt:lpstr>Bebas Neue</vt:lpstr>
      <vt:lpstr>Helvetica Light</vt:lpstr>
      <vt:lpstr>Source Sans Pro</vt:lpstr>
      <vt:lpstr>等线</vt:lpstr>
      <vt:lpstr>等线 Light</vt:lpstr>
      <vt:lpstr>宋体</vt:lpstr>
      <vt:lpstr>微软雅黑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538</dc:title>
  <dc:creator/>
  <cp:lastModifiedBy/>
  <cp:revision>1</cp:revision>
  <dcterms:created xsi:type="dcterms:W3CDTF">2017-04-03T02:58:50Z</dcterms:created>
  <dcterms:modified xsi:type="dcterms:W3CDTF">2018-10-10T02:20:26Z</dcterms:modified>
</cp:coreProperties>
</file>