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7"/>
  </p:handoutMasterIdLst>
  <p:sldIdLst>
    <p:sldId id="1048" r:id="rId3"/>
    <p:sldId id="1049" r:id="rId5"/>
    <p:sldId id="1050" r:id="rId6"/>
    <p:sldId id="1073" r:id="rId7"/>
    <p:sldId id="1022" r:id="rId8"/>
    <p:sldId id="1023" r:id="rId9"/>
    <p:sldId id="1033" r:id="rId10"/>
    <p:sldId id="1074" r:id="rId11"/>
    <p:sldId id="1024" r:id="rId12"/>
    <p:sldId id="1030" r:id="rId13"/>
    <p:sldId id="1036" r:id="rId14"/>
    <p:sldId id="1025" r:id="rId15"/>
    <p:sldId id="1075" r:id="rId16"/>
    <p:sldId id="1034" r:id="rId17"/>
    <p:sldId id="1026" r:id="rId18"/>
    <p:sldId id="1027" r:id="rId19"/>
    <p:sldId id="1035" r:id="rId20"/>
    <p:sldId id="1076" r:id="rId21"/>
    <p:sldId id="1037" r:id="rId22"/>
    <p:sldId id="1028" r:id="rId23"/>
    <p:sldId id="1032" r:id="rId24"/>
    <p:sldId id="1029" r:id="rId25"/>
    <p:sldId id="1077" r:id="rId26"/>
  </p:sldIdLst>
  <p:sldSz cx="12196445" cy="6858000"/>
  <p:notesSz cx="6858000" cy="9144000"/>
  <p:custDataLst>
    <p:tags r:id="rId31"/>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51"/>
    <a:srgbClr val="2F5596"/>
    <a:srgbClr val="244072"/>
    <a:srgbClr val="FF4349"/>
    <a:srgbClr val="ED5A00"/>
    <a:srgbClr val="F8C900"/>
    <a:srgbClr val="3AA829"/>
    <a:srgbClr val="0075CE"/>
    <a:srgbClr val="37A729"/>
    <a:srgbClr val="3B94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3672" autoAdjust="0"/>
    <p:restoredTop sz="49635" autoAdjust="0"/>
  </p:normalViewPr>
  <p:slideViewPr>
    <p:cSldViewPr snapToObjects="1">
      <p:cViewPr>
        <p:scale>
          <a:sx n="71" d="100"/>
          <a:sy n="71" d="100"/>
        </p:scale>
        <p:origin x="1272" y="996"/>
      </p:cViewPr>
      <p:guideLst>
        <p:guide orient="horz" pos="2195"/>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138" d="100"/>
        <a:sy n="138" d="100"/>
      </p:scale>
      <p:origin x="0" y="0"/>
    </p:cViewPr>
  </p:sorterViewPr>
  <p:notesViewPr>
    <p:cSldViewPr snapToObjects="1">
      <p:cViewPr varScale="1">
        <p:scale>
          <a:sx n="69" d="100"/>
          <a:sy n="69" d="100"/>
        </p:scale>
        <p:origin x="-2838" y="-90"/>
      </p:cViewPr>
      <p:guideLst>
        <p:guide orient="horz" pos="2926"/>
        <p:guide pos="2158"/>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3.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handoutMaster" Target="handoutMasters/handoutMaster1.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CA7E8-92C1-4564-8642-CE744917AFC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CA7E8-92C1-4564-8642-CE744917AFC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154411-6D0A-49A7-81D8-9A845F50F6F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CA7E8-92C1-4564-8642-CE744917AFC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EF6603-31EC-41BE-878B-F60B532C125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等线" panose="02010600030101010101" charset="-122"/>
                <a:ea typeface="+mn-ea"/>
                <a:cs typeface="+mn-cs"/>
              </a:rPr>
            </a:fld>
            <a:endParaRPr kumimoji="0" lang="en-US" sz="1200" b="0" i="0" u="none" strike="noStrike" kern="1200" cap="none" spc="0" normalizeH="0" baseline="0" noProof="0" dirty="0">
              <a:ln>
                <a:noFill/>
              </a:ln>
              <a:solidFill>
                <a:prstClr val="black"/>
              </a:solidFill>
              <a:effectLst/>
              <a:uLnTx/>
              <a:uFillTx/>
              <a:latin typeface="等线" panose="02010600030101010101" charset="-122"/>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EF6603-31EC-41BE-878B-F60B532C125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C8CA7E8-92C1-4564-8642-CE744917AFC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EF6603-31EC-41BE-878B-F60B532C125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EEF6603-31EC-41BE-878B-F60B532C125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4281D7-AB8B-4A49-B31C-4FE8BBA5730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latin typeface="Noto Sans S Chinese DemiLight" panose="020B0400000000000000" pitchFamily="34" charset="-122"/>
              </a:defRPr>
            </a:lvl3pPr>
            <a:lvl4pPr>
              <a:defRPr>
                <a:solidFill>
                  <a:schemeClr val="accent1"/>
                </a:solidFill>
                <a:latin typeface="Noto Sans S Chinese DemiLight" panose="020B0400000000000000" pitchFamily="34" charset="-122"/>
              </a:defRPr>
            </a:lvl4pPr>
            <a:lvl5pPr>
              <a:defRPr>
                <a:solidFill>
                  <a:schemeClr val="accent1"/>
                </a:solidFill>
                <a:latin typeface="Noto Sans S Chinese DemiLight" panose="020B0400000000000000"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atin typeface="Noto Sans S Chinese DemiLight" panose="020B0400000000000000" pitchFamily="34" charset="-122"/>
              </a:defRPr>
            </a:lvl3pPr>
            <a:lvl4pPr>
              <a:defRPr sz="1800">
                <a:latin typeface="Noto Sans S Chinese DemiLight" panose="020B0400000000000000" pitchFamily="34" charset="-122"/>
              </a:defRPr>
            </a:lvl4pPr>
            <a:lvl5pPr>
              <a:defRPr sz="1800">
                <a:latin typeface="Noto Sans S Chinese DemiLight" panose="020B0400000000000000"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atin typeface="Noto Sans S Chinese DemiLight" panose="020B0400000000000000" pitchFamily="34" charset="-122"/>
              </a:defRPr>
            </a:lvl3pPr>
            <a:lvl4pPr>
              <a:defRPr sz="1800">
                <a:latin typeface="Noto Sans S Chinese DemiLight" panose="020B0400000000000000" pitchFamily="34" charset="-122"/>
              </a:defRPr>
            </a:lvl4pPr>
            <a:lvl5pPr>
              <a:defRPr sz="1800">
                <a:latin typeface="Noto Sans S Chinese DemiLight" panose="020B0400000000000000" pitchFamily="34" charset="-122"/>
              </a:defRPr>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atin typeface="Noto Sans S Chinese DemiLight" panose="020B0400000000000000" pitchFamily="34" charset="-122"/>
              </a:defRPr>
            </a:lvl3pPr>
            <a:lvl4pPr>
              <a:defRPr sz="1600">
                <a:latin typeface="Noto Sans S Chinese DemiLight" panose="020B0400000000000000" pitchFamily="34" charset="-122"/>
              </a:defRPr>
            </a:lvl4pPr>
            <a:lvl5pPr>
              <a:defRPr sz="1600">
                <a:latin typeface="Noto Sans S Chinese DemiLight" panose="020B0400000000000000"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atin typeface="Noto Sans S Chinese DemiLight" panose="020B0400000000000000" pitchFamily="34" charset="-122"/>
              </a:defRPr>
            </a:lvl3pPr>
            <a:lvl4pPr>
              <a:defRPr sz="1600">
                <a:latin typeface="Noto Sans S Chinese DemiLight" panose="020B0400000000000000" pitchFamily="34" charset="-122"/>
              </a:defRPr>
            </a:lvl4pPr>
            <a:lvl5pPr>
              <a:defRPr sz="1600">
                <a:latin typeface="Noto Sans S Chinese DemiLight" panose="020B0400000000000000" pitchFamily="34" charset="-122"/>
              </a:defRPr>
            </a:lvl5pPr>
            <a:lvl6pPr>
              <a:defRPr sz="1600"/>
            </a:lvl6pPr>
            <a:lvl7pPr>
              <a:defRPr sz="1600"/>
            </a:lvl7pPr>
            <a:lvl8pPr>
              <a:defRPr sz="1600"/>
            </a:lvl8pPr>
            <a:lvl9pPr>
              <a:defRPr sz="16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atin typeface="Noto Sans S Chinese DemiLight" panose="020B0400000000000000" pitchFamily="34" charset="-122"/>
              </a:defRPr>
            </a:lvl3pPr>
            <a:lvl4pPr>
              <a:defRPr sz="2000">
                <a:latin typeface="Noto Sans S Chinese DemiLight" panose="020B0400000000000000" pitchFamily="34" charset="-122"/>
              </a:defRPr>
            </a:lvl4pPr>
            <a:lvl5pPr>
              <a:defRPr sz="2000">
                <a:latin typeface="Noto Sans S Chinese DemiLight" panose="020B0400000000000000" pitchFamily="34" charset="-122"/>
              </a:defRPr>
            </a:lvl5pPr>
            <a:lvl6pPr>
              <a:defRPr sz="2000"/>
            </a:lvl6pPr>
            <a:lvl7pPr>
              <a:defRPr sz="2000"/>
            </a:lvl7pPr>
            <a:lvl8pPr>
              <a:defRPr sz="2000"/>
            </a:lvl8pPr>
            <a:lvl9pPr>
              <a:defRPr sz="20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lvl3pPr>
              <a:defRPr>
                <a:latin typeface="Noto Sans S Chinese DemiLight" panose="020B0400000000000000" pitchFamily="34" charset="-122"/>
              </a:defRPr>
            </a:lvl3pPr>
            <a:lvl4pPr>
              <a:defRPr>
                <a:latin typeface="Noto Sans S Chinese DemiLight" panose="020B0400000000000000" pitchFamily="34" charset="-122"/>
              </a:defRPr>
            </a:lvl4pPr>
            <a:lvl5pPr>
              <a:defRPr>
                <a:latin typeface="Noto Sans S Chinese DemiLight" panose="020B0400000000000000"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lvl3pPr>
              <a:defRPr>
                <a:latin typeface="Noto Sans S Chinese DemiLight" panose="020B0400000000000000" pitchFamily="34" charset="-122"/>
              </a:defRPr>
            </a:lvl3pPr>
            <a:lvl4pPr>
              <a:defRPr>
                <a:latin typeface="Noto Sans S Chinese DemiLight" panose="020B0400000000000000" pitchFamily="34" charset="-122"/>
              </a:defRPr>
            </a:lvl4pPr>
            <a:lvl5pPr>
              <a:defRPr>
                <a:latin typeface="Noto Sans S Chinese DemiLight" panose="020B0400000000000000" pitchFamily="34" charset="-122"/>
              </a:defRPr>
            </a:lvl5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cstate="print"/>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print"/>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print"/>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cstate="print"/>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print"/>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print"/>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cstate="print"/>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cstate="print"/>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4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Normal Center">
    <p:spTree>
      <p:nvGrpSpPr>
        <p:cNvPr id="1" name=""/>
        <p:cNvGrpSpPr/>
        <p:nvPr/>
      </p:nvGrpSpPr>
      <p:grpSpPr>
        <a:xfrm>
          <a:off x="0" y="0"/>
          <a:ext cx="0" cy="0"/>
          <a:chOff x="0" y="0"/>
          <a:chExt cx="0" cy="0"/>
        </a:xfrm>
      </p:grpSpPr>
      <p:sp>
        <p:nvSpPr>
          <p:cNvPr id="4" name="Title 1"/>
          <p:cNvSpPr>
            <a:spLocks noGrp="1"/>
          </p:cNvSpPr>
          <p:nvPr>
            <p:ph type="title"/>
          </p:nvPr>
        </p:nvSpPr>
        <p:spPr>
          <a:xfrm>
            <a:off x="470639" y="458074"/>
            <a:ext cx="11361549" cy="562527"/>
          </a:xfrm>
        </p:spPr>
        <p:txBody>
          <a:bodyPr>
            <a:normAutofit/>
          </a:bodyPr>
          <a:lstStyle>
            <a:lvl1pPr algn="l">
              <a:defRPr sz="3200">
                <a:solidFill>
                  <a:schemeClr val="tx1"/>
                </a:solidFill>
                <a:latin typeface="Noto Sans S Chinese DemiLight" panose="020B0400000000000000" pitchFamily="34" charset="-122"/>
              </a:defRPr>
            </a:lvl1pPr>
          </a:lstStyle>
          <a:p>
            <a:r>
              <a:rPr lang="en-US" dirty="0"/>
              <a:t>Click to edit Master title style</a:t>
            </a:r>
            <a:endParaRPr lang="id-ID" dirty="0"/>
          </a:p>
        </p:txBody>
      </p:sp>
      <p:sp>
        <p:nvSpPr>
          <p:cNvPr id="5" name="Text Placeholder 7"/>
          <p:cNvSpPr>
            <a:spLocks noGrp="1"/>
          </p:cNvSpPr>
          <p:nvPr>
            <p:ph type="body" sz="quarter" idx="10"/>
          </p:nvPr>
        </p:nvSpPr>
        <p:spPr>
          <a:xfrm>
            <a:off x="470639" y="928942"/>
            <a:ext cx="11361549" cy="436908"/>
          </a:xfrm>
        </p:spPr>
        <p:txBody>
          <a:bodyPr>
            <a:normAutofit/>
          </a:bodyPr>
          <a:lstStyle>
            <a:lvl1pPr marL="0" indent="0" algn="l">
              <a:buNone/>
              <a:defRPr sz="1600">
                <a:solidFill>
                  <a:schemeClr val="tx1">
                    <a:lumMod val="50000"/>
                    <a:lumOff val="50000"/>
                  </a:schemeClr>
                </a:solidFill>
                <a:latin typeface="Noto Sans S Chinese DemiLight" panose="020B0400000000000000" pitchFamily="34" charset="-122"/>
              </a:defRPr>
            </a:lvl1pPr>
          </a:lstStyle>
          <a:p>
            <a:pPr lvl="0"/>
            <a:r>
              <a:rPr lang="en-US" dirty="0"/>
              <a:t>Click to edit Master text styles</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4" name="矩形 3"/>
          <p:cNvSpPr/>
          <p:nvPr userDrawn="1"/>
        </p:nvSpPr>
        <p:spPr>
          <a:xfrm>
            <a:off x="0" y="0"/>
            <a:ext cx="12196763" cy="6858000"/>
          </a:xfrm>
          <a:prstGeom prst="rect">
            <a:avLst/>
          </a:prstGeom>
          <a:solidFill>
            <a:srgbClr val="FCFCFC"/>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endParaRPr>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4" name="矩形 3"/>
          <p:cNvSpPr/>
          <p:nvPr userDrawn="1"/>
        </p:nvSpPr>
        <p:spPr>
          <a:xfrm>
            <a:off x="0" y="0"/>
            <a:ext cx="12196763" cy="6858000"/>
          </a:xfrm>
          <a:prstGeom prst="rect">
            <a:avLst/>
          </a:prstGeom>
          <a:solidFill>
            <a:srgbClr val="FCFCFC"/>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endParaRPr>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4" name="矩形 3"/>
          <p:cNvSpPr/>
          <p:nvPr userDrawn="1"/>
        </p:nvSpPr>
        <p:spPr>
          <a:xfrm>
            <a:off x="0" y="0"/>
            <a:ext cx="12196763" cy="6858000"/>
          </a:xfrm>
          <a:prstGeom prst="rect">
            <a:avLst/>
          </a:prstGeom>
          <a:solidFill>
            <a:srgbClr val="FCFCFC"/>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endParaRPr>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7" name="矩形 6"/>
          <p:cNvSpPr/>
          <p:nvPr userDrawn="1"/>
        </p:nvSpPr>
        <p:spPr>
          <a:xfrm>
            <a:off x="3614896" y="0"/>
            <a:ext cx="4966972" cy="6858000"/>
          </a:xfrm>
          <a:prstGeom prst="rect">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pic>
        <p:nvPicPr>
          <p:cNvPr id="8" name="图片 7"/>
          <p:cNvPicPr>
            <a:picLocks noChangeAspect="1"/>
          </p:cNvPicPr>
          <p:nvPr userDrawn="1"/>
        </p:nvPicPr>
        <p:blipFill>
          <a:blip r:embed="rId2"/>
          <a:stretch>
            <a:fillRect/>
          </a:stretch>
        </p:blipFill>
        <p:spPr>
          <a:xfrm>
            <a:off x="0" y="429181"/>
            <a:ext cx="12196763" cy="6233745"/>
          </a:xfrm>
          <a:prstGeom prst="rect">
            <a:avLst/>
          </a:prstGeom>
        </p:spPr>
      </p:pic>
      <p:grpSp>
        <p:nvGrpSpPr>
          <p:cNvPr id="12" name="组合 11"/>
          <p:cNvGrpSpPr/>
          <p:nvPr userDrawn="1"/>
        </p:nvGrpSpPr>
        <p:grpSpPr>
          <a:xfrm>
            <a:off x="4005748" y="899146"/>
            <a:ext cx="4199744" cy="633558"/>
            <a:chOff x="4519039" y="758466"/>
            <a:chExt cx="4198104" cy="633558"/>
          </a:xfrm>
        </p:grpSpPr>
        <p:sp>
          <p:nvSpPr>
            <p:cNvPr id="15" name="文本框 14"/>
            <p:cNvSpPr txBox="1"/>
            <p:nvPr/>
          </p:nvSpPr>
          <p:spPr>
            <a:xfrm>
              <a:off x="4519039" y="758466"/>
              <a:ext cx="4198104"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75000"/>
                      <a:lumOff val="25000"/>
                    </a:schemeClr>
                  </a:solidFill>
                  <a:latin typeface="Century Gothic" panose="020B0502020202020204" pitchFamily="34" charset="0"/>
                </a:rPr>
                <a:t>添加标题</a:t>
              </a:r>
              <a:endParaRPr lang="zh-CN" altLang="en-US" sz="2800" b="1" dirty="0" smtClean="0">
                <a:solidFill>
                  <a:schemeClr val="tx1">
                    <a:lumMod val="75000"/>
                    <a:lumOff val="25000"/>
                  </a:schemeClr>
                </a:solidFill>
                <a:latin typeface="Century Gothic" panose="020B0502020202020204" pitchFamily="34" charset="0"/>
              </a:endParaRPr>
            </a:p>
          </p:txBody>
        </p:sp>
        <p:cxnSp>
          <p:nvCxnSpPr>
            <p:cNvPr id="16" name="直接连接符 15"/>
            <p:cNvCxnSpPr/>
            <p:nvPr/>
          </p:nvCxnSpPr>
          <p:spPr>
            <a:xfrm>
              <a:off x="5840408" y="1392024"/>
              <a:ext cx="15553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7" name="矩形 6"/>
          <p:cNvSpPr/>
          <p:nvPr userDrawn="1"/>
        </p:nvSpPr>
        <p:spPr>
          <a:xfrm>
            <a:off x="3614896" y="0"/>
            <a:ext cx="4966972" cy="6858000"/>
          </a:xfrm>
          <a:prstGeom prst="rect">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pic>
        <p:nvPicPr>
          <p:cNvPr id="8" name="图片 7"/>
          <p:cNvPicPr>
            <a:picLocks noChangeAspect="1"/>
          </p:cNvPicPr>
          <p:nvPr userDrawn="1"/>
        </p:nvPicPr>
        <p:blipFill>
          <a:blip r:embed="rId2"/>
          <a:stretch>
            <a:fillRect/>
          </a:stretch>
        </p:blipFill>
        <p:spPr>
          <a:xfrm>
            <a:off x="0" y="429181"/>
            <a:ext cx="12196763" cy="6233745"/>
          </a:xfrm>
          <a:prstGeom prst="rect">
            <a:avLst/>
          </a:prstGeom>
        </p:spPr>
      </p:pic>
      <p:grpSp>
        <p:nvGrpSpPr>
          <p:cNvPr id="12" name="组合 11"/>
          <p:cNvGrpSpPr/>
          <p:nvPr userDrawn="1"/>
        </p:nvGrpSpPr>
        <p:grpSpPr>
          <a:xfrm>
            <a:off x="4005748" y="899146"/>
            <a:ext cx="4199744" cy="633558"/>
            <a:chOff x="4519039" y="758466"/>
            <a:chExt cx="4198104" cy="633558"/>
          </a:xfrm>
        </p:grpSpPr>
        <p:sp>
          <p:nvSpPr>
            <p:cNvPr id="15" name="文本框 14"/>
            <p:cNvSpPr txBox="1"/>
            <p:nvPr/>
          </p:nvSpPr>
          <p:spPr>
            <a:xfrm>
              <a:off x="4519039" y="758466"/>
              <a:ext cx="4198104"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75000"/>
                      <a:lumOff val="25000"/>
                    </a:schemeClr>
                  </a:solidFill>
                  <a:latin typeface="Century Gothic" panose="020B0502020202020204" pitchFamily="34" charset="0"/>
                </a:rPr>
                <a:t>添加标题</a:t>
              </a:r>
              <a:endParaRPr lang="zh-CN" altLang="en-US" sz="2800" b="1" dirty="0" smtClean="0">
                <a:solidFill>
                  <a:schemeClr val="tx1">
                    <a:lumMod val="75000"/>
                    <a:lumOff val="25000"/>
                  </a:schemeClr>
                </a:solidFill>
                <a:latin typeface="Century Gothic" panose="020B0502020202020204" pitchFamily="34" charset="0"/>
              </a:endParaRPr>
            </a:p>
          </p:txBody>
        </p:sp>
        <p:cxnSp>
          <p:nvCxnSpPr>
            <p:cNvPr id="16" name="直接连接符 15"/>
            <p:cNvCxnSpPr/>
            <p:nvPr/>
          </p:nvCxnSpPr>
          <p:spPr>
            <a:xfrm>
              <a:off x="5840408" y="1392024"/>
              <a:ext cx="15553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7" name="矩形 6"/>
          <p:cNvSpPr/>
          <p:nvPr userDrawn="1"/>
        </p:nvSpPr>
        <p:spPr>
          <a:xfrm>
            <a:off x="3614896" y="0"/>
            <a:ext cx="4966972" cy="6858000"/>
          </a:xfrm>
          <a:prstGeom prst="rect">
            <a:avLst/>
          </a:pr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pic>
        <p:nvPicPr>
          <p:cNvPr id="8" name="图片 7"/>
          <p:cNvPicPr>
            <a:picLocks noChangeAspect="1"/>
          </p:cNvPicPr>
          <p:nvPr userDrawn="1"/>
        </p:nvPicPr>
        <p:blipFill>
          <a:blip r:embed="rId2"/>
          <a:stretch>
            <a:fillRect/>
          </a:stretch>
        </p:blipFill>
        <p:spPr>
          <a:xfrm>
            <a:off x="0" y="429181"/>
            <a:ext cx="12196763" cy="6233745"/>
          </a:xfrm>
          <a:prstGeom prst="rect">
            <a:avLst/>
          </a:prstGeom>
        </p:spPr>
      </p:pic>
      <p:grpSp>
        <p:nvGrpSpPr>
          <p:cNvPr id="12" name="组合 11"/>
          <p:cNvGrpSpPr/>
          <p:nvPr userDrawn="1"/>
        </p:nvGrpSpPr>
        <p:grpSpPr>
          <a:xfrm>
            <a:off x="4005748" y="899146"/>
            <a:ext cx="4199744" cy="633558"/>
            <a:chOff x="4519039" y="758466"/>
            <a:chExt cx="4198104" cy="633558"/>
          </a:xfrm>
        </p:grpSpPr>
        <p:sp>
          <p:nvSpPr>
            <p:cNvPr id="15" name="文本框 14"/>
            <p:cNvSpPr txBox="1"/>
            <p:nvPr/>
          </p:nvSpPr>
          <p:spPr>
            <a:xfrm>
              <a:off x="4519039" y="758466"/>
              <a:ext cx="4198104" cy="523220"/>
            </a:xfrm>
            <a:prstGeom prst="rect">
              <a:avLst/>
            </a:prstGeom>
            <a:noFill/>
          </p:spPr>
          <p:txBody>
            <a:bodyPr wrap="square" rtlCol="0">
              <a:spAutoFit/>
              <a:scene3d>
                <a:camera prst="orthographicFront"/>
                <a:lightRig rig="threePt" dir="t"/>
              </a:scene3d>
              <a:sp3d contourW="12700"/>
            </a:bodyPr>
            <a:lstStyle/>
            <a:p>
              <a:pPr algn="ctr"/>
              <a:r>
                <a:rPr lang="zh-CN" altLang="en-US" sz="2800" b="1" dirty="0" smtClean="0">
                  <a:solidFill>
                    <a:schemeClr val="tx1">
                      <a:lumMod val="75000"/>
                      <a:lumOff val="25000"/>
                    </a:schemeClr>
                  </a:solidFill>
                  <a:latin typeface="Century Gothic" panose="020B0502020202020204" pitchFamily="34" charset="0"/>
                </a:rPr>
                <a:t>添加标题</a:t>
              </a:r>
              <a:endParaRPr lang="zh-CN" altLang="en-US" sz="2800" b="1" dirty="0" smtClean="0">
                <a:solidFill>
                  <a:schemeClr val="tx1">
                    <a:lumMod val="75000"/>
                    <a:lumOff val="25000"/>
                  </a:schemeClr>
                </a:solidFill>
                <a:latin typeface="Century Gothic" panose="020B0502020202020204" pitchFamily="34" charset="0"/>
              </a:endParaRPr>
            </a:p>
          </p:txBody>
        </p:sp>
        <p:cxnSp>
          <p:nvCxnSpPr>
            <p:cNvPr id="16" name="直接连接符 15"/>
            <p:cNvCxnSpPr/>
            <p:nvPr/>
          </p:nvCxnSpPr>
          <p:spPr>
            <a:xfrm>
              <a:off x="5840408" y="1392024"/>
              <a:ext cx="155536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5588" y="441961"/>
            <a:ext cx="4370507"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6251" y="3801452"/>
            <a:ext cx="4513727"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6251" y="4385250"/>
            <a:ext cx="4513727"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6720" y="4817825"/>
            <a:ext cx="4489792"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smtClean="0"/>
              <a:t>单击此处编辑母版标题样式</a:t>
            </a:r>
            <a:endParaRPr lang="zh-CN" dirty="0" smtClean="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smtClean="0"/>
              <a:t>单击此处编辑母版文本样式</a:t>
            </a:r>
            <a:endParaRPr lang="zh-CN" dirty="0" smtClean="0"/>
          </a:p>
          <a:p>
            <a:pPr lvl="1"/>
            <a:r>
              <a:rPr lang="zh-CN" dirty="0" smtClean="0"/>
              <a:t>第二级</a:t>
            </a:r>
            <a:endParaRPr lang="zh-CN" dirty="0"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iming>
    <p:tnLst>
      <p:par>
        <p:cTn id="1" dur="indefinite" restart="never" nodeType="tmRoot"/>
      </p:par>
    </p:tnLst>
  </p:timing>
  <p:txStyles>
    <p:titleStyle>
      <a:lvl1pPr algn="l" rtl="0" fontAlgn="base">
        <a:spcBef>
          <a:spcPct val="0"/>
        </a:spcBef>
        <a:spcAft>
          <a:spcPct val="0"/>
        </a:spcAft>
        <a:defRPr sz="2400">
          <a:solidFill>
            <a:schemeClr val="accent1"/>
          </a:solidFill>
          <a:latin typeface="Noto Sans S Chinese DemiLight" panose="020B0400000000000000" pitchFamily="34" charset="-122"/>
          <a:ea typeface="Noto Sans S Chinese DemiLight" panose="020B0400000000000000" pitchFamily="34" charset="-122"/>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Noto Sans S Chinese DemiLight" panose="020B0400000000000000" pitchFamily="34" charset="-122"/>
          <a:ea typeface="Noto Sans S Chinese DemiLight" panose="020B0400000000000000" pitchFamily="34" charset="-122"/>
          <a:cs typeface="+mn-cs"/>
        </a:defRPr>
      </a:lvl1pPr>
      <a:lvl2pPr marL="742950" indent="-285750" algn="l" rtl="0" eaLnBrk="0" fontAlgn="base" hangingPunct="0">
        <a:spcBef>
          <a:spcPct val="20000"/>
        </a:spcBef>
        <a:spcAft>
          <a:spcPct val="0"/>
        </a:spcAft>
        <a:buChar char="–"/>
        <a:defRPr sz="2000">
          <a:solidFill>
            <a:schemeClr val="accent1"/>
          </a:solidFill>
          <a:latin typeface="Noto Sans S Chinese DemiLight" panose="020B0400000000000000" pitchFamily="34" charset="-122"/>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image16.wdp"/><Relationship Id="rId1"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9.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16.wdp"/><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20.jpe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16.wdp"/><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3.xml"/><Relationship Id="rId4" Type="http://schemas.openxmlformats.org/officeDocument/2006/relationships/image" Target="../media/image24.jpeg"/><Relationship Id="rId3" Type="http://schemas.openxmlformats.org/officeDocument/2006/relationships/image" Target="../media/image20.jpeg"/><Relationship Id="rId2" Type="http://schemas.openxmlformats.org/officeDocument/2006/relationships/image" Target="../media/image23.jpeg"/><Relationship Id="rId1" Type="http://schemas.openxmlformats.org/officeDocument/2006/relationships/image" Target="../media/image2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16.wdp"/><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9.xml"/><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microsoft.com/office/2007/relationships/hdphoto" Target="../media/image31.wdp"/><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hdphoto" Target="../media/image16.wdp"/><Relationship Id="rId1"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image" Target="../media/image33.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9.xml"/><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xml"/><Relationship Id="rId2" Type="http://schemas.openxmlformats.org/officeDocument/2006/relationships/image" Target="../media/image38.png"/><Relationship Id="rId1" Type="http://schemas.openxmlformats.org/officeDocument/2006/relationships/image" Target="../media/image3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0.xml"/><Relationship Id="rId2" Type="http://schemas.openxmlformats.org/officeDocument/2006/relationships/image" Target="../media/image40.jpeg"/><Relationship Id="rId1" Type="http://schemas.openxmlformats.org/officeDocument/2006/relationships/image" Target="../media/image39.jpe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image16.wdp"/><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flipH="1">
            <a:off x="-635" y="0"/>
            <a:ext cx="12197080" cy="6858000"/>
          </a:xfrm>
          <a:prstGeom prst="rect">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bwMode="auto">
          <a:xfrm flipH="1">
            <a:off x="2414270" y="0"/>
            <a:ext cx="9782175" cy="6861810"/>
          </a:xfrm>
          <a:custGeom>
            <a:avLst/>
            <a:gdLst>
              <a:gd name="connsiteX0" fmla="*/ 0 w 9770789"/>
              <a:gd name="connsiteY0" fmla="*/ 0 h 6858000"/>
              <a:gd name="connsiteX1" fmla="*/ 9770789 w 9770789"/>
              <a:gd name="connsiteY1" fmla="*/ 0 h 6858000"/>
              <a:gd name="connsiteX2" fmla="*/ 9770789 w 9770789"/>
              <a:gd name="connsiteY2" fmla="*/ 6858000 h 6858000"/>
              <a:gd name="connsiteX3" fmla="*/ 0 w 9770789"/>
              <a:gd name="connsiteY3" fmla="*/ 6858000 h 6858000"/>
              <a:gd name="connsiteX4" fmla="*/ 0 w 9770789"/>
              <a:gd name="connsiteY4" fmla="*/ 0 h 6858000"/>
              <a:gd name="connsiteX0-1" fmla="*/ 0 w 9770789"/>
              <a:gd name="connsiteY0-2" fmla="*/ 0 h 6858000"/>
              <a:gd name="connsiteX1-3" fmla="*/ 9770789 w 9770789"/>
              <a:gd name="connsiteY1-4" fmla="*/ 0 h 6858000"/>
              <a:gd name="connsiteX2-5" fmla="*/ 9770789 w 9770789"/>
              <a:gd name="connsiteY2-6" fmla="*/ 6858000 h 6858000"/>
              <a:gd name="connsiteX3-7" fmla="*/ 3348111 w 9770789"/>
              <a:gd name="connsiteY3-8" fmla="*/ 6850966 h 6858000"/>
              <a:gd name="connsiteX4-9" fmla="*/ 0 w 9770789"/>
              <a:gd name="connsiteY4-10" fmla="*/ 6858000 h 6858000"/>
              <a:gd name="connsiteX5" fmla="*/ 0 w 9770789"/>
              <a:gd name="connsiteY5" fmla="*/ 0 h 6858000"/>
              <a:gd name="connsiteX0-11" fmla="*/ 0 w 9770789"/>
              <a:gd name="connsiteY0-12" fmla="*/ 0 h 6858000"/>
              <a:gd name="connsiteX1-13" fmla="*/ 9770789 w 9770789"/>
              <a:gd name="connsiteY1-14" fmla="*/ 0 h 6858000"/>
              <a:gd name="connsiteX2-15" fmla="*/ 9762978 w 9770789"/>
              <a:gd name="connsiteY2-16" fmla="*/ 2011680 h 6858000"/>
              <a:gd name="connsiteX3-17" fmla="*/ 9770789 w 9770789"/>
              <a:gd name="connsiteY3-18" fmla="*/ 6858000 h 6858000"/>
              <a:gd name="connsiteX4-19" fmla="*/ 3348111 w 9770789"/>
              <a:gd name="connsiteY4-20" fmla="*/ 6850966 h 6858000"/>
              <a:gd name="connsiteX5-21" fmla="*/ 0 w 9770789"/>
              <a:gd name="connsiteY5-22" fmla="*/ 6858000 h 6858000"/>
              <a:gd name="connsiteX6" fmla="*/ 0 w 9770789"/>
              <a:gd name="connsiteY6" fmla="*/ 0 h 6858000"/>
              <a:gd name="connsiteX0-23" fmla="*/ 0 w 10239599"/>
              <a:gd name="connsiteY0-24" fmla="*/ 0 h 6858000"/>
              <a:gd name="connsiteX1-25" fmla="*/ 9770789 w 10239599"/>
              <a:gd name="connsiteY1-26" fmla="*/ 0 h 6858000"/>
              <a:gd name="connsiteX2-27" fmla="*/ 9762978 w 10239599"/>
              <a:gd name="connsiteY2-28" fmla="*/ 2011680 h 6858000"/>
              <a:gd name="connsiteX3-29" fmla="*/ 9748911 w 10239599"/>
              <a:gd name="connsiteY3-30" fmla="*/ 4149969 h 6858000"/>
              <a:gd name="connsiteX4-31" fmla="*/ 9770789 w 10239599"/>
              <a:gd name="connsiteY4-32" fmla="*/ 6858000 h 6858000"/>
              <a:gd name="connsiteX5-33" fmla="*/ 3348111 w 10239599"/>
              <a:gd name="connsiteY5-34" fmla="*/ 6850966 h 6858000"/>
              <a:gd name="connsiteX6-35" fmla="*/ 0 w 10239599"/>
              <a:gd name="connsiteY6-36" fmla="*/ 6858000 h 6858000"/>
              <a:gd name="connsiteX7" fmla="*/ 0 w 10239599"/>
              <a:gd name="connsiteY7" fmla="*/ 0 h 6858000"/>
              <a:gd name="connsiteX0-37" fmla="*/ 0 w 9770789"/>
              <a:gd name="connsiteY0-38" fmla="*/ 0 h 6858000"/>
              <a:gd name="connsiteX1-39" fmla="*/ 9770789 w 9770789"/>
              <a:gd name="connsiteY1-40" fmla="*/ 0 h 6858000"/>
              <a:gd name="connsiteX2-41" fmla="*/ 9762978 w 9770789"/>
              <a:gd name="connsiteY2-42" fmla="*/ 2011680 h 6858000"/>
              <a:gd name="connsiteX3-43" fmla="*/ 9748911 w 9770789"/>
              <a:gd name="connsiteY3-44" fmla="*/ 4149969 h 6858000"/>
              <a:gd name="connsiteX4-45" fmla="*/ 4776758 w 9770789"/>
              <a:gd name="connsiteY4-46" fmla="*/ 5563773 h 6858000"/>
              <a:gd name="connsiteX5-47" fmla="*/ 3348111 w 9770789"/>
              <a:gd name="connsiteY5-48" fmla="*/ 6850966 h 6858000"/>
              <a:gd name="connsiteX6-49" fmla="*/ 0 w 9770789"/>
              <a:gd name="connsiteY6-50" fmla="*/ 6858000 h 6858000"/>
              <a:gd name="connsiteX7-51" fmla="*/ 0 w 9770789"/>
              <a:gd name="connsiteY7-52" fmla="*/ 0 h 6858000"/>
              <a:gd name="connsiteX0-53" fmla="*/ 0 w 9770789"/>
              <a:gd name="connsiteY0-54" fmla="*/ 0 h 6858000"/>
              <a:gd name="connsiteX1-55" fmla="*/ 9770789 w 9770789"/>
              <a:gd name="connsiteY1-56" fmla="*/ 0 h 6858000"/>
              <a:gd name="connsiteX2-57" fmla="*/ 9762978 w 9770789"/>
              <a:gd name="connsiteY2-58" fmla="*/ 2011680 h 6858000"/>
              <a:gd name="connsiteX3-59" fmla="*/ 7174523 w 9770789"/>
              <a:gd name="connsiteY3-60" fmla="*/ 3108960 h 6858000"/>
              <a:gd name="connsiteX4-61" fmla="*/ 4776758 w 9770789"/>
              <a:gd name="connsiteY4-62" fmla="*/ 5563773 h 6858000"/>
              <a:gd name="connsiteX5-63" fmla="*/ 3348111 w 9770789"/>
              <a:gd name="connsiteY5-64" fmla="*/ 6850966 h 6858000"/>
              <a:gd name="connsiteX6-65" fmla="*/ 0 w 9770789"/>
              <a:gd name="connsiteY6-66" fmla="*/ 6858000 h 6858000"/>
              <a:gd name="connsiteX7-67" fmla="*/ 0 w 9770789"/>
              <a:gd name="connsiteY7-68" fmla="*/ 0 h 6858000"/>
              <a:gd name="connsiteX0-69" fmla="*/ 0 w 9770789"/>
              <a:gd name="connsiteY0-70" fmla="*/ 0 h 6858000"/>
              <a:gd name="connsiteX1-71" fmla="*/ 9770789 w 9770789"/>
              <a:gd name="connsiteY1-72" fmla="*/ 0 h 6858000"/>
              <a:gd name="connsiteX2-73" fmla="*/ 9762978 w 9770789"/>
              <a:gd name="connsiteY2-74" fmla="*/ 2011680 h 6858000"/>
              <a:gd name="connsiteX3-75" fmla="*/ 7174523 w 9770789"/>
              <a:gd name="connsiteY3-76" fmla="*/ 3108960 h 6858000"/>
              <a:gd name="connsiteX4-77" fmla="*/ 4776758 w 9770789"/>
              <a:gd name="connsiteY4-78" fmla="*/ 5563773 h 6858000"/>
              <a:gd name="connsiteX5-79" fmla="*/ 3348111 w 9770789"/>
              <a:gd name="connsiteY5-80" fmla="*/ 6850966 h 6858000"/>
              <a:gd name="connsiteX6-81" fmla="*/ 0 w 9770789"/>
              <a:gd name="connsiteY6-82" fmla="*/ 6858000 h 6858000"/>
              <a:gd name="connsiteX7-83" fmla="*/ 0 w 9770789"/>
              <a:gd name="connsiteY7-84" fmla="*/ 0 h 6858000"/>
              <a:gd name="connsiteX0-85" fmla="*/ 0 w 10109465"/>
              <a:gd name="connsiteY0-86" fmla="*/ 0 h 6858000"/>
              <a:gd name="connsiteX1-87" fmla="*/ 9770789 w 10109465"/>
              <a:gd name="connsiteY1-88" fmla="*/ 0 h 6858000"/>
              <a:gd name="connsiteX2-89" fmla="*/ 9762978 w 10109465"/>
              <a:gd name="connsiteY2-90" fmla="*/ 2011680 h 6858000"/>
              <a:gd name="connsiteX3-91" fmla="*/ 7174523 w 10109465"/>
              <a:gd name="connsiteY3-92" fmla="*/ 3108960 h 6858000"/>
              <a:gd name="connsiteX4-93" fmla="*/ 4776758 w 10109465"/>
              <a:gd name="connsiteY4-94" fmla="*/ 5563773 h 6858000"/>
              <a:gd name="connsiteX5-95" fmla="*/ 3348111 w 10109465"/>
              <a:gd name="connsiteY5-96" fmla="*/ 6850966 h 6858000"/>
              <a:gd name="connsiteX6-97" fmla="*/ 0 w 10109465"/>
              <a:gd name="connsiteY6-98" fmla="*/ 6858000 h 6858000"/>
              <a:gd name="connsiteX7-99" fmla="*/ 0 w 10109465"/>
              <a:gd name="connsiteY7-100" fmla="*/ 0 h 6858000"/>
              <a:gd name="connsiteX0-101" fmla="*/ 0 w 9846832"/>
              <a:gd name="connsiteY0-102" fmla="*/ 0 h 6858000"/>
              <a:gd name="connsiteX1-103" fmla="*/ 9770789 w 9846832"/>
              <a:gd name="connsiteY1-104" fmla="*/ 0 h 6858000"/>
              <a:gd name="connsiteX2-105" fmla="*/ 9340947 w 9846832"/>
              <a:gd name="connsiteY2-106" fmla="*/ 2053883 h 6858000"/>
              <a:gd name="connsiteX3-107" fmla="*/ 7174523 w 9846832"/>
              <a:gd name="connsiteY3-108" fmla="*/ 3108960 h 6858000"/>
              <a:gd name="connsiteX4-109" fmla="*/ 4776758 w 9846832"/>
              <a:gd name="connsiteY4-110" fmla="*/ 5563773 h 6858000"/>
              <a:gd name="connsiteX5-111" fmla="*/ 3348111 w 9846832"/>
              <a:gd name="connsiteY5-112" fmla="*/ 6850966 h 6858000"/>
              <a:gd name="connsiteX6-113" fmla="*/ 0 w 9846832"/>
              <a:gd name="connsiteY6-114" fmla="*/ 6858000 h 6858000"/>
              <a:gd name="connsiteX7-115" fmla="*/ 0 w 9846832"/>
              <a:gd name="connsiteY7-116" fmla="*/ 0 h 6858000"/>
              <a:gd name="connsiteX0-117" fmla="*/ 0 w 9846832"/>
              <a:gd name="connsiteY0-118" fmla="*/ 0 h 6858000"/>
              <a:gd name="connsiteX1-119" fmla="*/ 9770789 w 9846832"/>
              <a:gd name="connsiteY1-120" fmla="*/ 0 h 6858000"/>
              <a:gd name="connsiteX2-121" fmla="*/ 9340947 w 9846832"/>
              <a:gd name="connsiteY2-122" fmla="*/ 2053883 h 6858000"/>
              <a:gd name="connsiteX3-123" fmla="*/ 7174523 w 9846832"/>
              <a:gd name="connsiteY3-124" fmla="*/ 3108960 h 6858000"/>
              <a:gd name="connsiteX4-125" fmla="*/ 4776758 w 9846832"/>
              <a:gd name="connsiteY4-126" fmla="*/ 5563773 h 6858000"/>
              <a:gd name="connsiteX5-127" fmla="*/ 3348111 w 9846832"/>
              <a:gd name="connsiteY5-128" fmla="*/ 6850966 h 6858000"/>
              <a:gd name="connsiteX6-129" fmla="*/ 0 w 9846832"/>
              <a:gd name="connsiteY6-130" fmla="*/ 6858000 h 6858000"/>
              <a:gd name="connsiteX7-131" fmla="*/ 0 w 9846832"/>
              <a:gd name="connsiteY7-132" fmla="*/ 0 h 6858000"/>
              <a:gd name="connsiteX0-133" fmla="*/ 0 w 10435361"/>
              <a:gd name="connsiteY0-134" fmla="*/ 0 h 6858000"/>
              <a:gd name="connsiteX1-135" fmla="*/ 9770789 w 10435361"/>
              <a:gd name="connsiteY1-136" fmla="*/ 0 h 6858000"/>
              <a:gd name="connsiteX2-137" fmla="*/ 9340947 w 10435361"/>
              <a:gd name="connsiteY2-138" fmla="*/ 2053883 h 6858000"/>
              <a:gd name="connsiteX3-139" fmla="*/ 7174523 w 10435361"/>
              <a:gd name="connsiteY3-140" fmla="*/ 3108960 h 6858000"/>
              <a:gd name="connsiteX4-141" fmla="*/ 4776758 w 10435361"/>
              <a:gd name="connsiteY4-142" fmla="*/ 5563773 h 6858000"/>
              <a:gd name="connsiteX5-143" fmla="*/ 3348111 w 10435361"/>
              <a:gd name="connsiteY5-144" fmla="*/ 6850966 h 6858000"/>
              <a:gd name="connsiteX6-145" fmla="*/ 0 w 10435361"/>
              <a:gd name="connsiteY6-146" fmla="*/ 6858000 h 6858000"/>
              <a:gd name="connsiteX7-147" fmla="*/ 0 w 10435361"/>
              <a:gd name="connsiteY7-148" fmla="*/ 0 h 6858000"/>
              <a:gd name="connsiteX0-149" fmla="*/ 0 w 10435361"/>
              <a:gd name="connsiteY0-150" fmla="*/ 0 h 6858000"/>
              <a:gd name="connsiteX1-151" fmla="*/ 9770789 w 10435361"/>
              <a:gd name="connsiteY1-152" fmla="*/ 0 h 6858000"/>
              <a:gd name="connsiteX2-153" fmla="*/ 9340947 w 10435361"/>
              <a:gd name="connsiteY2-154" fmla="*/ 2053883 h 6858000"/>
              <a:gd name="connsiteX3-155" fmla="*/ 7174523 w 10435361"/>
              <a:gd name="connsiteY3-156" fmla="*/ 3108960 h 6858000"/>
              <a:gd name="connsiteX4-157" fmla="*/ 4776758 w 10435361"/>
              <a:gd name="connsiteY4-158" fmla="*/ 5563773 h 6858000"/>
              <a:gd name="connsiteX5-159" fmla="*/ 3348111 w 10435361"/>
              <a:gd name="connsiteY5-160" fmla="*/ 6850966 h 6858000"/>
              <a:gd name="connsiteX6-161" fmla="*/ 0 w 10435361"/>
              <a:gd name="connsiteY6-162" fmla="*/ 6858000 h 6858000"/>
              <a:gd name="connsiteX7-163" fmla="*/ 0 w 10435361"/>
              <a:gd name="connsiteY7-164" fmla="*/ 0 h 6858000"/>
              <a:gd name="connsiteX0-165" fmla="*/ 0 w 10435361"/>
              <a:gd name="connsiteY0-166" fmla="*/ 0 h 6858000"/>
              <a:gd name="connsiteX1-167" fmla="*/ 9770789 w 10435361"/>
              <a:gd name="connsiteY1-168" fmla="*/ 0 h 6858000"/>
              <a:gd name="connsiteX2-169" fmla="*/ 9340947 w 10435361"/>
              <a:gd name="connsiteY2-170" fmla="*/ 2053883 h 6858000"/>
              <a:gd name="connsiteX3-171" fmla="*/ 7174523 w 10435361"/>
              <a:gd name="connsiteY3-172" fmla="*/ 3108960 h 6858000"/>
              <a:gd name="connsiteX4-173" fmla="*/ 4776758 w 10435361"/>
              <a:gd name="connsiteY4-174" fmla="*/ 5563773 h 6858000"/>
              <a:gd name="connsiteX5-175" fmla="*/ 3348111 w 10435361"/>
              <a:gd name="connsiteY5-176" fmla="*/ 6850966 h 6858000"/>
              <a:gd name="connsiteX6-177" fmla="*/ 0 w 10435361"/>
              <a:gd name="connsiteY6-178" fmla="*/ 6858000 h 6858000"/>
              <a:gd name="connsiteX7-179" fmla="*/ 0 w 10435361"/>
              <a:gd name="connsiteY7-180" fmla="*/ 0 h 6858000"/>
              <a:gd name="connsiteX0-181" fmla="*/ 0 w 10425636"/>
              <a:gd name="connsiteY0-182" fmla="*/ 0 h 6858000"/>
              <a:gd name="connsiteX1-183" fmla="*/ 9770789 w 10425636"/>
              <a:gd name="connsiteY1-184" fmla="*/ 0 h 6858000"/>
              <a:gd name="connsiteX2-185" fmla="*/ 9298744 w 10425636"/>
              <a:gd name="connsiteY2-186" fmla="*/ 2138290 h 6858000"/>
              <a:gd name="connsiteX3-187" fmla="*/ 7174523 w 10425636"/>
              <a:gd name="connsiteY3-188" fmla="*/ 3108960 h 6858000"/>
              <a:gd name="connsiteX4-189" fmla="*/ 4776758 w 10425636"/>
              <a:gd name="connsiteY4-190" fmla="*/ 5563773 h 6858000"/>
              <a:gd name="connsiteX5-191" fmla="*/ 3348111 w 10425636"/>
              <a:gd name="connsiteY5-192" fmla="*/ 6850966 h 6858000"/>
              <a:gd name="connsiteX6-193" fmla="*/ 0 w 10425636"/>
              <a:gd name="connsiteY6-194" fmla="*/ 6858000 h 6858000"/>
              <a:gd name="connsiteX7-195" fmla="*/ 0 w 10425636"/>
              <a:gd name="connsiteY7-196" fmla="*/ 0 h 6858000"/>
              <a:gd name="connsiteX0-197" fmla="*/ 0 w 10065842"/>
              <a:gd name="connsiteY0-198" fmla="*/ 0 h 6858000"/>
              <a:gd name="connsiteX1-199" fmla="*/ 9770789 w 10065842"/>
              <a:gd name="connsiteY1-200" fmla="*/ 0 h 6858000"/>
              <a:gd name="connsiteX2-201" fmla="*/ 9298744 w 10065842"/>
              <a:gd name="connsiteY2-202" fmla="*/ 2138290 h 6858000"/>
              <a:gd name="connsiteX3-203" fmla="*/ 7174523 w 10065842"/>
              <a:gd name="connsiteY3-204" fmla="*/ 3108960 h 6858000"/>
              <a:gd name="connsiteX4-205" fmla="*/ 4776758 w 10065842"/>
              <a:gd name="connsiteY4-206" fmla="*/ 5563773 h 6858000"/>
              <a:gd name="connsiteX5-207" fmla="*/ 3348111 w 10065842"/>
              <a:gd name="connsiteY5-208" fmla="*/ 6850966 h 6858000"/>
              <a:gd name="connsiteX6-209" fmla="*/ 0 w 10065842"/>
              <a:gd name="connsiteY6-210" fmla="*/ 6858000 h 6858000"/>
              <a:gd name="connsiteX7-211" fmla="*/ 0 w 10065842"/>
              <a:gd name="connsiteY7-212" fmla="*/ 0 h 6858000"/>
              <a:gd name="connsiteX0-213" fmla="*/ 0 w 10080594"/>
              <a:gd name="connsiteY0-214" fmla="*/ 0 h 6858000"/>
              <a:gd name="connsiteX1-215" fmla="*/ 9770789 w 10080594"/>
              <a:gd name="connsiteY1-216" fmla="*/ 0 h 6858000"/>
              <a:gd name="connsiteX2-217" fmla="*/ 9369082 w 10080594"/>
              <a:gd name="connsiteY2-218" fmla="*/ 2025748 h 6858000"/>
              <a:gd name="connsiteX3-219" fmla="*/ 7174523 w 10080594"/>
              <a:gd name="connsiteY3-220" fmla="*/ 3108960 h 6858000"/>
              <a:gd name="connsiteX4-221" fmla="*/ 4776758 w 10080594"/>
              <a:gd name="connsiteY4-222" fmla="*/ 5563773 h 6858000"/>
              <a:gd name="connsiteX5-223" fmla="*/ 3348111 w 10080594"/>
              <a:gd name="connsiteY5-224" fmla="*/ 6850966 h 6858000"/>
              <a:gd name="connsiteX6-225" fmla="*/ 0 w 10080594"/>
              <a:gd name="connsiteY6-226" fmla="*/ 6858000 h 6858000"/>
              <a:gd name="connsiteX7-227" fmla="*/ 0 w 10080594"/>
              <a:gd name="connsiteY7-228" fmla="*/ 0 h 6858000"/>
              <a:gd name="connsiteX0-229" fmla="*/ 0 w 10135018"/>
              <a:gd name="connsiteY0-230" fmla="*/ 0 h 6858000"/>
              <a:gd name="connsiteX1-231" fmla="*/ 9770789 w 10135018"/>
              <a:gd name="connsiteY1-232" fmla="*/ 0 h 6858000"/>
              <a:gd name="connsiteX2-233" fmla="*/ 9369082 w 10135018"/>
              <a:gd name="connsiteY2-234" fmla="*/ 2025748 h 6858000"/>
              <a:gd name="connsiteX3-235" fmla="*/ 7174523 w 10135018"/>
              <a:gd name="connsiteY3-236" fmla="*/ 3108960 h 6858000"/>
              <a:gd name="connsiteX4-237" fmla="*/ 4776758 w 10135018"/>
              <a:gd name="connsiteY4-238" fmla="*/ 5563773 h 6858000"/>
              <a:gd name="connsiteX5-239" fmla="*/ 3348111 w 10135018"/>
              <a:gd name="connsiteY5-240" fmla="*/ 6850966 h 6858000"/>
              <a:gd name="connsiteX6-241" fmla="*/ 0 w 10135018"/>
              <a:gd name="connsiteY6-242" fmla="*/ 6858000 h 6858000"/>
              <a:gd name="connsiteX7-243" fmla="*/ 0 w 10135018"/>
              <a:gd name="connsiteY7-244" fmla="*/ 0 h 6858000"/>
              <a:gd name="connsiteX0-245" fmla="*/ 0 w 10254200"/>
              <a:gd name="connsiteY0-246" fmla="*/ 0 h 6858000"/>
              <a:gd name="connsiteX1-247" fmla="*/ 9770789 w 10254200"/>
              <a:gd name="connsiteY1-248" fmla="*/ 0 h 6858000"/>
              <a:gd name="connsiteX2-249" fmla="*/ 9706706 w 10254200"/>
              <a:gd name="connsiteY2-250" fmla="*/ 1772530 h 6858000"/>
              <a:gd name="connsiteX3-251" fmla="*/ 7174523 w 10254200"/>
              <a:gd name="connsiteY3-252" fmla="*/ 3108960 h 6858000"/>
              <a:gd name="connsiteX4-253" fmla="*/ 4776758 w 10254200"/>
              <a:gd name="connsiteY4-254" fmla="*/ 5563773 h 6858000"/>
              <a:gd name="connsiteX5-255" fmla="*/ 3348111 w 10254200"/>
              <a:gd name="connsiteY5-256" fmla="*/ 6850966 h 6858000"/>
              <a:gd name="connsiteX6-257" fmla="*/ 0 w 10254200"/>
              <a:gd name="connsiteY6-258" fmla="*/ 6858000 h 6858000"/>
              <a:gd name="connsiteX7-259" fmla="*/ 0 w 10254200"/>
              <a:gd name="connsiteY7-260" fmla="*/ 0 h 6858000"/>
              <a:gd name="connsiteX0-261" fmla="*/ 0 w 10151283"/>
              <a:gd name="connsiteY0-262" fmla="*/ 0 h 6858000"/>
              <a:gd name="connsiteX1-263" fmla="*/ 9770789 w 10151283"/>
              <a:gd name="connsiteY1-264" fmla="*/ 0 h 6858000"/>
              <a:gd name="connsiteX2-265" fmla="*/ 9706706 w 10151283"/>
              <a:gd name="connsiteY2-266" fmla="*/ 1772530 h 6858000"/>
              <a:gd name="connsiteX3-267" fmla="*/ 7174523 w 10151283"/>
              <a:gd name="connsiteY3-268" fmla="*/ 3108960 h 6858000"/>
              <a:gd name="connsiteX4-269" fmla="*/ 4776758 w 10151283"/>
              <a:gd name="connsiteY4-270" fmla="*/ 5563773 h 6858000"/>
              <a:gd name="connsiteX5-271" fmla="*/ 3348111 w 10151283"/>
              <a:gd name="connsiteY5-272" fmla="*/ 6850966 h 6858000"/>
              <a:gd name="connsiteX6-273" fmla="*/ 0 w 10151283"/>
              <a:gd name="connsiteY6-274" fmla="*/ 6858000 h 6858000"/>
              <a:gd name="connsiteX7-275" fmla="*/ 0 w 10151283"/>
              <a:gd name="connsiteY7-276" fmla="*/ 0 h 6858000"/>
              <a:gd name="connsiteX0-277" fmla="*/ 0 w 10138107"/>
              <a:gd name="connsiteY0-278" fmla="*/ 0 h 6858000"/>
              <a:gd name="connsiteX1-279" fmla="*/ 9770789 w 10138107"/>
              <a:gd name="connsiteY1-280" fmla="*/ 0 h 6858000"/>
              <a:gd name="connsiteX2-281" fmla="*/ 9664503 w 10138107"/>
              <a:gd name="connsiteY2-282" fmla="*/ 1885071 h 6858000"/>
              <a:gd name="connsiteX3-283" fmla="*/ 7174523 w 10138107"/>
              <a:gd name="connsiteY3-284" fmla="*/ 3108960 h 6858000"/>
              <a:gd name="connsiteX4-285" fmla="*/ 4776758 w 10138107"/>
              <a:gd name="connsiteY4-286" fmla="*/ 5563773 h 6858000"/>
              <a:gd name="connsiteX5-287" fmla="*/ 3348111 w 10138107"/>
              <a:gd name="connsiteY5-288" fmla="*/ 6850966 h 6858000"/>
              <a:gd name="connsiteX6-289" fmla="*/ 0 w 10138107"/>
              <a:gd name="connsiteY6-290" fmla="*/ 6858000 h 6858000"/>
              <a:gd name="connsiteX7-291" fmla="*/ 0 w 10138107"/>
              <a:gd name="connsiteY7-292" fmla="*/ 0 h 6858000"/>
              <a:gd name="connsiteX0-293" fmla="*/ 0 w 10138107"/>
              <a:gd name="connsiteY0-294" fmla="*/ 0 h 6858000"/>
              <a:gd name="connsiteX1-295" fmla="*/ 9770789 w 10138107"/>
              <a:gd name="connsiteY1-296" fmla="*/ 0 h 6858000"/>
              <a:gd name="connsiteX2-297" fmla="*/ 9664503 w 10138107"/>
              <a:gd name="connsiteY2-298" fmla="*/ 1885071 h 6858000"/>
              <a:gd name="connsiteX3-299" fmla="*/ 7174523 w 10138107"/>
              <a:gd name="connsiteY3-300" fmla="*/ 3108960 h 6858000"/>
              <a:gd name="connsiteX4-301" fmla="*/ 4776758 w 10138107"/>
              <a:gd name="connsiteY4-302" fmla="*/ 5563773 h 6858000"/>
              <a:gd name="connsiteX5-303" fmla="*/ 3348111 w 10138107"/>
              <a:gd name="connsiteY5-304" fmla="*/ 6850966 h 6858000"/>
              <a:gd name="connsiteX6-305" fmla="*/ 0 w 10138107"/>
              <a:gd name="connsiteY6-306" fmla="*/ 6858000 h 6858000"/>
              <a:gd name="connsiteX7-307" fmla="*/ 0 w 10138107"/>
              <a:gd name="connsiteY7-308" fmla="*/ 0 h 6858000"/>
              <a:gd name="connsiteX0-309" fmla="*/ 0 w 10138107"/>
              <a:gd name="connsiteY0-310" fmla="*/ 0 h 6858000"/>
              <a:gd name="connsiteX1-311" fmla="*/ 9770789 w 10138107"/>
              <a:gd name="connsiteY1-312" fmla="*/ 0 h 6858000"/>
              <a:gd name="connsiteX2-313" fmla="*/ 9664503 w 10138107"/>
              <a:gd name="connsiteY2-314" fmla="*/ 1885071 h 6858000"/>
              <a:gd name="connsiteX3-315" fmla="*/ 7174523 w 10138107"/>
              <a:gd name="connsiteY3-316" fmla="*/ 3108960 h 6858000"/>
              <a:gd name="connsiteX4-317" fmla="*/ 4776758 w 10138107"/>
              <a:gd name="connsiteY4-318" fmla="*/ 5563773 h 6858000"/>
              <a:gd name="connsiteX5-319" fmla="*/ 3348111 w 10138107"/>
              <a:gd name="connsiteY5-320" fmla="*/ 6850966 h 6858000"/>
              <a:gd name="connsiteX6-321" fmla="*/ 0 w 10138107"/>
              <a:gd name="connsiteY6-322" fmla="*/ 6858000 h 6858000"/>
              <a:gd name="connsiteX7-323" fmla="*/ 0 w 10138107"/>
              <a:gd name="connsiteY7-324" fmla="*/ 0 h 6858000"/>
              <a:gd name="connsiteX0-325" fmla="*/ 0 w 10138107"/>
              <a:gd name="connsiteY0-326" fmla="*/ 0 h 6858000"/>
              <a:gd name="connsiteX1-327" fmla="*/ 9770789 w 10138107"/>
              <a:gd name="connsiteY1-328" fmla="*/ 0 h 6858000"/>
              <a:gd name="connsiteX2-329" fmla="*/ 9664503 w 10138107"/>
              <a:gd name="connsiteY2-330" fmla="*/ 1885071 h 6858000"/>
              <a:gd name="connsiteX3-331" fmla="*/ 7174523 w 10138107"/>
              <a:gd name="connsiteY3-332" fmla="*/ 3108960 h 6858000"/>
              <a:gd name="connsiteX4-333" fmla="*/ 4776758 w 10138107"/>
              <a:gd name="connsiteY4-334" fmla="*/ 5563773 h 6858000"/>
              <a:gd name="connsiteX5-335" fmla="*/ 3348111 w 10138107"/>
              <a:gd name="connsiteY5-336" fmla="*/ 6850966 h 6858000"/>
              <a:gd name="connsiteX6-337" fmla="*/ 0 w 10138107"/>
              <a:gd name="connsiteY6-338" fmla="*/ 6858000 h 6858000"/>
              <a:gd name="connsiteX7-339" fmla="*/ 0 w 10138107"/>
              <a:gd name="connsiteY7-340" fmla="*/ 0 h 6858000"/>
              <a:gd name="connsiteX0-341" fmla="*/ 0 w 10138107"/>
              <a:gd name="connsiteY0-342" fmla="*/ 0 h 6858000"/>
              <a:gd name="connsiteX1-343" fmla="*/ 9770789 w 10138107"/>
              <a:gd name="connsiteY1-344" fmla="*/ 0 h 6858000"/>
              <a:gd name="connsiteX2-345" fmla="*/ 9664503 w 10138107"/>
              <a:gd name="connsiteY2-346" fmla="*/ 1885071 h 6858000"/>
              <a:gd name="connsiteX3-347" fmla="*/ 7174523 w 10138107"/>
              <a:gd name="connsiteY3-348" fmla="*/ 3108960 h 6858000"/>
              <a:gd name="connsiteX4-349" fmla="*/ 4776758 w 10138107"/>
              <a:gd name="connsiteY4-350" fmla="*/ 5563773 h 6858000"/>
              <a:gd name="connsiteX5-351" fmla="*/ 3348111 w 10138107"/>
              <a:gd name="connsiteY5-352" fmla="*/ 6850966 h 6858000"/>
              <a:gd name="connsiteX6-353" fmla="*/ 0 w 10138107"/>
              <a:gd name="connsiteY6-354" fmla="*/ 6858000 h 6858000"/>
              <a:gd name="connsiteX7-355" fmla="*/ 0 w 10138107"/>
              <a:gd name="connsiteY7-356" fmla="*/ 0 h 6858000"/>
              <a:gd name="connsiteX0-357" fmla="*/ 0 w 10138107"/>
              <a:gd name="connsiteY0-358" fmla="*/ 0 h 6858000"/>
              <a:gd name="connsiteX1-359" fmla="*/ 9770789 w 10138107"/>
              <a:gd name="connsiteY1-360" fmla="*/ 0 h 6858000"/>
              <a:gd name="connsiteX2-361" fmla="*/ 9664503 w 10138107"/>
              <a:gd name="connsiteY2-362" fmla="*/ 1885071 h 6858000"/>
              <a:gd name="connsiteX3-363" fmla="*/ 7174523 w 10138107"/>
              <a:gd name="connsiteY3-364" fmla="*/ 3108960 h 6858000"/>
              <a:gd name="connsiteX4-365" fmla="*/ 4776758 w 10138107"/>
              <a:gd name="connsiteY4-366" fmla="*/ 5563773 h 6858000"/>
              <a:gd name="connsiteX5-367" fmla="*/ 3348111 w 10138107"/>
              <a:gd name="connsiteY5-368" fmla="*/ 6850966 h 6858000"/>
              <a:gd name="connsiteX6-369" fmla="*/ 0 w 10138107"/>
              <a:gd name="connsiteY6-370" fmla="*/ 6858000 h 6858000"/>
              <a:gd name="connsiteX7-371" fmla="*/ 0 w 10138107"/>
              <a:gd name="connsiteY7-372" fmla="*/ 0 h 6858000"/>
              <a:gd name="connsiteX0-373" fmla="*/ 0 w 10138107"/>
              <a:gd name="connsiteY0-374" fmla="*/ 0 h 6858000"/>
              <a:gd name="connsiteX1-375" fmla="*/ 9770789 w 10138107"/>
              <a:gd name="connsiteY1-376" fmla="*/ 0 h 6858000"/>
              <a:gd name="connsiteX2-377" fmla="*/ 9664503 w 10138107"/>
              <a:gd name="connsiteY2-378" fmla="*/ 1885071 h 6858000"/>
              <a:gd name="connsiteX3-379" fmla="*/ 7174523 w 10138107"/>
              <a:gd name="connsiteY3-380" fmla="*/ 3108960 h 6858000"/>
              <a:gd name="connsiteX4-381" fmla="*/ 4776758 w 10138107"/>
              <a:gd name="connsiteY4-382" fmla="*/ 5563773 h 6858000"/>
              <a:gd name="connsiteX5-383" fmla="*/ 3348111 w 10138107"/>
              <a:gd name="connsiteY5-384" fmla="*/ 6850966 h 6858000"/>
              <a:gd name="connsiteX6-385" fmla="*/ 0 w 10138107"/>
              <a:gd name="connsiteY6-386" fmla="*/ 6858000 h 6858000"/>
              <a:gd name="connsiteX7-387" fmla="*/ 0 w 10138107"/>
              <a:gd name="connsiteY7-388" fmla="*/ 0 h 6858000"/>
              <a:gd name="connsiteX0-389" fmla="*/ 0 w 10089433"/>
              <a:gd name="connsiteY0-390" fmla="*/ 0 h 6858000"/>
              <a:gd name="connsiteX1-391" fmla="*/ 9770789 w 10089433"/>
              <a:gd name="connsiteY1-392" fmla="*/ 0 h 6858000"/>
              <a:gd name="connsiteX2-393" fmla="*/ 9481623 w 10089433"/>
              <a:gd name="connsiteY2-394" fmla="*/ 1969477 h 6858000"/>
              <a:gd name="connsiteX3-395" fmla="*/ 7174523 w 10089433"/>
              <a:gd name="connsiteY3-396" fmla="*/ 3108960 h 6858000"/>
              <a:gd name="connsiteX4-397" fmla="*/ 4776758 w 10089433"/>
              <a:gd name="connsiteY4-398" fmla="*/ 5563773 h 6858000"/>
              <a:gd name="connsiteX5-399" fmla="*/ 3348111 w 10089433"/>
              <a:gd name="connsiteY5-400" fmla="*/ 6850966 h 6858000"/>
              <a:gd name="connsiteX6-401" fmla="*/ 0 w 10089433"/>
              <a:gd name="connsiteY6-402" fmla="*/ 6858000 h 6858000"/>
              <a:gd name="connsiteX7-403" fmla="*/ 0 w 10089433"/>
              <a:gd name="connsiteY7-404" fmla="*/ 0 h 6858000"/>
              <a:gd name="connsiteX0-405" fmla="*/ 0 w 10089433"/>
              <a:gd name="connsiteY0-406" fmla="*/ 0 h 6858000"/>
              <a:gd name="connsiteX1-407" fmla="*/ 9770789 w 10089433"/>
              <a:gd name="connsiteY1-408" fmla="*/ 0 h 6858000"/>
              <a:gd name="connsiteX2-409" fmla="*/ 9481623 w 10089433"/>
              <a:gd name="connsiteY2-410" fmla="*/ 1969477 h 6858000"/>
              <a:gd name="connsiteX3-411" fmla="*/ 7174523 w 10089433"/>
              <a:gd name="connsiteY3-412" fmla="*/ 3108960 h 6858000"/>
              <a:gd name="connsiteX4-413" fmla="*/ 4776758 w 10089433"/>
              <a:gd name="connsiteY4-414" fmla="*/ 5563773 h 6858000"/>
              <a:gd name="connsiteX5-415" fmla="*/ 3348111 w 10089433"/>
              <a:gd name="connsiteY5-416" fmla="*/ 6850966 h 6858000"/>
              <a:gd name="connsiteX6-417" fmla="*/ 0 w 10089433"/>
              <a:gd name="connsiteY6-418" fmla="*/ 6858000 h 6858000"/>
              <a:gd name="connsiteX7-419" fmla="*/ 0 w 10089433"/>
              <a:gd name="connsiteY7-420" fmla="*/ 0 h 6858000"/>
              <a:gd name="connsiteX0-421" fmla="*/ 0 w 10119324"/>
              <a:gd name="connsiteY0-422" fmla="*/ 0 h 6858000"/>
              <a:gd name="connsiteX1-423" fmla="*/ 9770789 w 10119324"/>
              <a:gd name="connsiteY1-424" fmla="*/ 0 h 6858000"/>
              <a:gd name="connsiteX2-425" fmla="*/ 9481623 w 10119324"/>
              <a:gd name="connsiteY2-426" fmla="*/ 1969477 h 6858000"/>
              <a:gd name="connsiteX3-427" fmla="*/ 7230794 w 10119324"/>
              <a:gd name="connsiteY3-428" fmla="*/ 3010486 h 6858000"/>
              <a:gd name="connsiteX4-429" fmla="*/ 4776758 w 10119324"/>
              <a:gd name="connsiteY4-430" fmla="*/ 5563773 h 6858000"/>
              <a:gd name="connsiteX5-431" fmla="*/ 3348111 w 10119324"/>
              <a:gd name="connsiteY5-432" fmla="*/ 6850966 h 6858000"/>
              <a:gd name="connsiteX6-433" fmla="*/ 0 w 10119324"/>
              <a:gd name="connsiteY6-434" fmla="*/ 6858000 h 6858000"/>
              <a:gd name="connsiteX7-435" fmla="*/ 0 w 10119324"/>
              <a:gd name="connsiteY7-436" fmla="*/ 0 h 6858000"/>
              <a:gd name="connsiteX0-437" fmla="*/ 0 w 10119324"/>
              <a:gd name="connsiteY0-438" fmla="*/ 0 h 6858000"/>
              <a:gd name="connsiteX1-439" fmla="*/ 9770789 w 10119324"/>
              <a:gd name="connsiteY1-440" fmla="*/ 0 h 6858000"/>
              <a:gd name="connsiteX2-441" fmla="*/ 9481623 w 10119324"/>
              <a:gd name="connsiteY2-442" fmla="*/ 1969477 h 6858000"/>
              <a:gd name="connsiteX3-443" fmla="*/ 7230794 w 10119324"/>
              <a:gd name="connsiteY3-444" fmla="*/ 3010486 h 6858000"/>
              <a:gd name="connsiteX4-445" fmla="*/ 4776758 w 10119324"/>
              <a:gd name="connsiteY4-446" fmla="*/ 5563773 h 6858000"/>
              <a:gd name="connsiteX5-447" fmla="*/ 3348111 w 10119324"/>
              <a:gd name="connsiteY5-448" fmla="*/ 6850966 h 6858000"/>
              <a:gd name="connsiteX6-449" fmla="*/ 0 w 10119324"/>
              <a:gd name="connsiteY6-450" fmla="*/ 6858000 h 6858000"/>
              <a:gd name="connsiteX7-451" fmla="*/ 0 w 10119324"/>
              <a:gd name="connsiteY7-452" fmla="*/ 0 h 6858000"/>
              <a:gd name="connsiteX0-453" fmla="*/ 0 w 10119324"/>
              <a:gd name="connsiteY0-454" fmla="*/ 0 h 6858000"/>
              <a:gd name="connsiteX1-455" fmla="*/ 9770789 w 10119324"/>
              <a:gd name="connsiteY1-456" fmla="*/ 0 h 6858000"/>
              <a:gd name="connsiteX2-457" fmla="*/ 9481623 w 10119324"/>
              <a:gd name="connsiteY2-458" fmla="*/ 1969477 h 6858000"/>
              <a:gd name="connsiteX3-459" fmla="*/ 7230794 w 10119324"/>
              <a:gd name="connsiteY3-460" fmla="*/ 3010486 h 6858000"/>
              <a:gd name="connsiteX4-461" fmla="*/ 4776758 w 10119324"/>
              <a:gd name="connsiteY4-462" fmla="*/ 5563773 h 6858000"/>
              <a:gd name="connsiteX5-463" fmla="*/ 3348111 w 10119324"/>
              <a:gd name="connsiteY5-464" fmla="*/ 6850966 h 6858000"/>
              <a:gd name="connsiteX6-465" fmla="*/ 0 w 10119324"/>
              <a:gd name="connsiteY6-466" fmla="*/ 6858000 h 6858000"/>
              <a:gd name="connsiteX7-467" fmla="*/ 0 w 10119324"/>
              <a:gd name="connsiteY7-468" fmla="*/ 0 h 6858000"/>
              <a:gd name="connsiteX0-469" fmla="*/ 0 w 10119324"/>
              <a:gd name="connsiteY0-470" fmla="*/ 0 h 6858000"/>
              <a:gd name="connsiteX1-471" fmla="*/ 9770789 w 10119324"/>
              <a:gd name="connsiteY1-472" fmla="*/ 0 h 6858000"/>
              <a:gd name="connsiteX2-473" fmla="*/ 9481623 w 10119324"/>
              <a:gd name="connsiteY2-474" fmla="*/ 1969477 h 6858000"/>
              <a:gd name="connsiteX3-475" fmla="*/ 7230794 w 10119324"/>
              <a:gd name="connsiteY3-476" fmla="*/ 3010486 h 6858000"/>
              <a:gd name="connsiteX4-477" fmla="*/ 4776758 w 10119324"/>
              <a:gd name="connsiteY4-478" fmla="*/ 5563773 h 6858000"/>
              <a:gd name="connsiteX5-479" fmla="*/ 3348111 w 10119324"/>
              <a:gd name="connsiteY5-480" fmla="*/ 6850966 h 6858000"/>
              <a:gd name="connsiteX6-481" fmla="*/ 0 w 10119324"/>
              <a:gd name="connsiteY6-482" fmla="*/ 6858000 h 6858000"/>
              <a:gd name="connsiteX7-483" fmla="*/ 0 w 10119324"/>
              <a:gd name="connsiteY7-484" fmla="*/ 0 h 6858000"/>
              <a:gd name="connsiteX0-485" fmla="*/ 0 w 10135989"/>
              <a:gd name="connsiteY0-486" fmla="*/ 0 h 6858000"/>
              <a:gd name="connsiteX1-487" fmla="*/ 9770789 w 10135989"/>
              <a:gd name="connsiteY1-488" fmla="*/ 0 h 6858000"/>
              <a:gd name="connsiteX2-489" fmla="*/ 9481623 w 10135989"/>
              <a:gd name="connsiteY2-490" fmla="*/ 1969477 h 6858000"/>
              <a:gd name="connsiteX3-491" fmla="*/ 7230794 w 10135989"/>
              <a:gd name="connsiteY3-492" fmla="*/ 3010486 h 6858000"/>
              <a:gd name="connsiteX4-493" fmla="*/ 4776758 w 10135989"/>
              <a:gd name="connsiteY4-494" fmla="*/ 5563773 h 6858000"/>
              <a:gd name="connsiteX5-495" fmla="*/ 3348111 w 10135989"/>
              <a:gd name="connsiteY5-496" fmla="*/ 6850966 h 6858000"/>
              <a:gd name="connsiteX6-497" fmla="*/ 0 w 10135989"/>
              <a:gd name="connsiteY6-498" fmla="*/ 6858000 h 6858000"/>
              <a:gd name="connsiteX7-499" fmla="*/ 0 w 10135989"/>
              <a:gd name="connsiteY7-500" fmla="*/ 0 h 6858000"/>
              <a:gd name="connsiteX0-501" fmla="*/ 0 w 10185739"/>
              <a:gd name="connsiteY0-502" fmla="*/ 0 h 6858000"/>
              <a:gd name="connsiteX1-503" fmla="*/ 9770789 w 10185739"/>
              <a:gd name="connsiteY1-504" fmla="*/ 0 h 6858000"/>
              <a:gd name="connsiteX2-505" fmla="*/ 9636368 w 10185739"/>
              <a:gd name="connsiteY2-506" fmla="*/ 1561514 h 6858000"/>
              <a:gd name="connsiteX3-507" fmla="*/ 7230794 w 10185739"/>
              <a:gd name="connsiteY3-508" fmla="*/ 3010486 h 6858000"/>
              <a:gd name="connsiteX4-509" fmla="*/ 4776758 w 10185739"/>
              <a:gd name="connsiteY4-510" fmla="*/ 5563773 h 6858000"/>
              <a:gd name="connsiteX5-511" fmla="*/ 3348111 w 10185739"/>
              <a:gd name="connsiteY5-512" fmla="*/ 6850966 h 6858000"/>
              <a:gd name="connsiteX6-513" fmla="*/ 0 w 10185739"/>
              <a:gd name="connsiteY6-514" fmla="*/ 6858000 h 6858000"/>
              <a:gd name="connsiteX7-515" fmla="*/ 0 w 10185739"/>
              <a:gd name="connsiteY7-516" fmla="*/ 0 h 6858000"/>
              <a:gd name="connsiteX0-517" fmla="*/ 0 w 10165801"/>
              <a:gd name="connsiteY0-518" fmla="*/ 0 h 6858000"/>
              <a:gd name="connsiteX1-519" fmla="*/ 9770789 w 10165801"/>
              <a:gd name="connsiteY1-520" fmla="*/ 0 h 6858000"/>
              <a:gd name="connsiteX2-521" fmla="*/ 9636368 w 10165801"/>
              <a:gd name="connsiteY2-522" fmla="*/ 1561514 h 6858000"/>
              <a:gd name="connsiteX3-523" fmla="*/ 7230794 w 10165801"/>
              <a:gd name="connsiteY3-524" fmla="*/ 3010486 h 6858000"/>
              <a:gd name="connsiteX4-525" fmla="*/ 4776758 w 10165801"/>
              <a:gd name="connsiteY4-526" fmla="*/ 5563773 h 6858000"/>
              <a:gd name="connsiteX5-527" fmla="*/ 3348111 w 10165801"/>
              <a:gd name="connsiteY5-528" fmla="*/ 6850966 h 6858000"/>
              <a:gd name="connsiteX6-529" fmla="*/ 0 w 10165801"/>
              <a:gd name="connsiteY6-530" fmla="*/ 6858000 h 6858000"/>
              <a:gd name="connsiteX7-531" fmla="*/ 0 w 10165801"/>
              <a:gd name="connsiteY7-532" fmla="*/ 0 h 6858000"/>
              <a:gd name="connsiteX0-533" fmla="*/ 0 w 10091188"/>
              <a:gd name="connsiteY0-534" fmla="*/ 0 h 6858000"/>
              <a:gd name="connsiteX1-535" fmla="*/ 9770789 w 10091188"/>
              <a:gd name="connsiteY1-536" fmla="*/ 0 h 6858000"/>
              <a:gd name="connsiteX2-537" fmla="*/ 9369082 w 10091188"/>
              <a:gd name="connsiteY2-538" fmla="*/ 1786597 h 6858000"/>
              <a:gd name="connsiteX3-539" fmla="*/ 7230794 w 10091188"/>
              <a:gd name="connsiteY3-540" fmla="*/ 3010486 h 6858000"/>
              <a:gd name="connsiteX4-541" fmla="*/ 4776758 w 10091188"/>
              <a:gd name="connsiteY4-542" fmla="*/ 5563773 h 6858000"/>
              <a:gd name="connsiteX5-543" fmla="*/ 3348111 w 10091188"/>
              <a:gd name="connsiteY5-544" fmla="*/ 6850966 h 6858000"/>
              <a:gd name="connsiteX6-545" fmla="*/ 0 w 10091188"/>
              <a:gd name="connsiteY6-546" fmla="*/ 6858000 h 6858000"/>
              <a:gd name="connsiteX7-547" fmla="*/ 0 w 10091188"/>
              <a:gd name="connsiteY7-548" fmla="*/ 0 h 6858000"/>
              <a:gd name="connsiteX0-549" fmla="*/ 0 w 10072657"/>
              <a:gd name="connsiteY0-550" fmla="*/ 0 h 6858000"/>
              <a:gd name="connsiteX1-551" fmla="*/ 9770789 w 10072657"/>
              <a:gd name="connsiteY1-552" fmla="*/ 0 h 6858000"/>
              <a:gd name="connsiteX2-553" fmla="*/ 9284676 w 10072657"/>
              <a:gd name="connsiteY2-554" fmla="*/ 1786597 h 6858000"/>
              <a:gd name="connsiteX3-555" fmla="*/ 7230794 w 10072657"/>
              <a:gd name="connsiteY3-556" fmla="*/ 3010486 h 6858000"/>
              <a:gd name="connsiteX4-557" fmla="*/ 4776758 w 10072657"/>
              <a:gd name="connsiteY4-558" fmla="*/ 5563773 h 6858000"/>
              <a:gd name="connsiteX5-559" fmla="*/ 3348111 w 10072657"/>
              <a:gd name="connsiteY5-560" fmla="*/ 6850966 h 6858000"/>
              <a:gd name="connsiteX6-561" fmla="*/ 0 w 10072657"/>
              <a:gd name="connsiteY6-562" fmla="*/ 6858000 h 6858000"/>
              <a:gd name="connsiteX7-563" fmla="*/ 0 w 10072657"/>
              <a:gd name="connsiteY7-564" fmla="*/ 0 h 6858000"/>
              <a:gd name="connsiteX0-565" fmla="*/ 0 w 10058896"/>
              <a:gd name="connsiteY0-566" fmla="*/ 0 h 6858000"/>
              <a:gd name="connsiteX1-567" fmla="*/ 9770789 w 10058896"/>
              <a:gd name="connsiteY1-568" fmla="*/ 0 h 6858000"/>
              <a:gd name="connsiteX2-569" fmla="*/ 7230794 w 10058896"/>
              <a:gd name="connsiteY2-570" fmla="*/ 3010486 h 6858000"/>
              <a:gd name="connsiteX3-571" fmla="*/ 4776758 w 10058896"/>
              <a:gd name="connsiteY3-572" fmla="*/ 5563773 h 6858000"/>
              <a:gd name="connsiteX4-573" fmla="*/ 3348111 w 10058896"/>
              <a:gd name="connsiteY4-574" fmla="*/ 6850966 h 6858000"/>
              <a:gd name="connsiteX5-575" fmla="*/ 0 w 10058896"/>
              <a:gd name="connsiteY5-576" fmla="*/ 6858000 h 6858000"/>
              <a:gd name="connsiteX6-577" fmla="*/ 0 w 10058896"/>
              <a:gd name="connsiteY6-578" fmla="*/ 0 h 6858000"/>
              <a:gd name="connsiteX0-579" fmla="*/ 0 w 9779365"/>
              <a:gd name="connsiteY0-580" fmla="*/ 0 h 6858000"/>
              <a:gd name="connsiteX1-581" fmla="*/ 9770789 w 9779365"/>
              <a:gd name="connsiteY1-582" fmla="*/ 0 h 6858000"/>
              <a:gd name="connsiteX2-583" fmla="*/ 7230794 w 9779365"/>
              <a:gd name="connsiteY2-584" fmla="*/ 3010486 h 6858000"/>
              <a:gd name="connsiteX3-585" fmla="*/ 4776758 w 9779365"/>
              <a:gd name="connsiteY3-586" fmla="*/ 5563773 h 6858000"/>
              <a:gd name="connsiteX4-587" fmla="*/ 3348111 w 9779365"/>
              <a:gd name="connsiteY4-588" fmla="*/ 6850966 h 6858000"/>
              <a:gd name="connsiteX5-589" fmla="*/ 0 w 9779365"/>
              <a:gd name="connsiteY5-590" fmla="*/ 6858000 h 6858000"/>
              <a:gd name="connsiteX6-591" fmla="*/ 0 w 9779365"/>
              <a:gd name="connsiteY6-592" fmla="*/ 0 h 6858000"/>
              <a:gd name="connsiteX0-593" fmla="*/ 0 w 9778849"/>
              <a:gd name="connsiteY0-594" fmla="*/ 0 h 6858000"/>
              <a:gd name="connsiteX1-595" fmla="*/ 9770789 w 9778849"/>
              <a:gd name="connsiteY1-596" fmla="*/ 0 h 6858000"/>
              <a:gd name="connsiteX2-597" fmla="*/ 7104184 w 9778849"/>
              <a:gd name="connsiteY2-598" fmla="*/ 3010486 h 6858000"/>
              <a:gd name="connsiteX3-599" fmla="*/ 4776758 w 9778849"/>
              <a:gd name="connsiteY3-600" fmla="*/ 5563773 h 6858000"/>
              <a:gd name="connsiteX4-601" fmla="*/ 3348111 w 9778849"/>
              <a:gd name="connsiteY4-602" fmla="*/ 6850966 h 6858000"/>
              <a:gd name="connsiteX5-603" fmla="*/ 0 w 9778849"/>
              <a:gd name="connsiteY5-604" fmla="*/ 6858000 h 6858000"/>
              <a:gd name="connsiteX6-605" fmla="*/ 0 w 9778849"/>
              <a:gd name="connsiteY6-606" fmla="*/ 0 h 6858000"/>
              <a:gd name="connsiteX0-607" fmla="*/ 0 w 9776783"/>
              <a:gd name="connsiteY0-608" fmla="*/ 0 h 6858000"/>
              <a:gd name="connsiteX1-609" fmla="*/ 9770789 w 9776783"/>
              <a:gd name="connsiteY1-610" fmla="*/ 0 h 6858000"/>
              <a:gd name="connsiteX2-611" fmla="*/ 7104184 w 9776783"/>
              <a:gd name="connsiteY2-612" fmla="*/ 3010486 h 6858000"/>
              <a:gd name="connsiteX3-613" fmla="*/ 4776758 w 9776783"/>
              <a:gd name="connsiteY3-614" fmla="*/ 5563773 h 6858000"/>
              <a:gd name="connsiteX4-615" fmla="*/ 3348111 w 9776783"/>
              <a:gd name="connsiteY4-616" fmla="*/ 6850966 h 6858000"/>
              <a:gd name="connsiteX5-617" fmla="*/ 0 w 9776783"/>
              <a:gd name="connsiteY5-618" fmla="*/ 6858000 h 6858000"/>
              <a:gd name="connsiteX6-619" fmla="*/ 0 w 9776783"/>
              <a:gd name="connsiteY6-620" fmla="*/ 0 h 6858000"/>
              <a:gd name="connsiteX0-621" fmla="*/ 0 w 9776783"/>
              <a:gd name="connsiteY0-622" fmla="*/ 0 h 6858000"/>
              <a:gd name="connsiteX1-623" fmla="*/ 9770789 w 9776783"/>
              <a:gd name="connsiteY1-624" fmla="*/ 0 h 6858000"/>
              <a:gd name="connsiteX2-625" fmla="*/ 7104184 w 9776783"/>
              <a:gd name="connsiteY2-626" fmla="*/ 3010486 h 6858000"/>
              <a:gd name="connsiteX3-627" fmla="*/ 4776758 w 9776783"/>
              <a:gd name="connsiteY3-628" fmla="*/ 5563773 h 6858000"/>
              <a:gd name="connsiteX4-629" fmla="*/ 3348111 w 9776783"/>
              <a:gd name="connsiteY4-630" fmla="*/ 6850966 h 6858000"/>
              <a:gd name="connsiteX5-631" fmla="*/ 0 w 9776783"/>
              <a:gd name="connsiteY5-632" fmla="*/ 6858000 h 6858000"/>
              <a:gd name="connsiteX6-633" fmla="*/ 0 w 9776783"/>
              <a:gd name="connsiteY6-634"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9776783" h="6858000">
                <a:moveTo>
                  <a:pt x="0" y="0"/>
                </a:moveTo>
                <a:lnTo>
                  <a:pt x="9770789" y="0"/>
                </a:lnTo>
                <a:cubicBezTo>
                  <a:pt x="9920844" y="2668172"/>
                  <a:pt x="7205003" y="1492347"/>
                  <a:pt x="7104184" y="3010486"/>
                </a:cubicBezTo>
                <a:cubicBezTo>
                  <a:pt x="7003365" y="4528625"/>
                  <a:pt x="5655989" y="5275385"/>
                  <a:pt x="4776758" y="5563773"/>
                </a:cubicBezTo>
                <a:cubicBezTo>
                  <a:pt x="3897527" y="5852161"/>
                  <a:pt x="3303822" y="6506309"/>
                  <a:pt x="3348111" y="6850966"/>
                </a:cubicBezTo>
                <a:lnTo>
                  <a:pt x="0" y="6858000"/>
                </a:lnTo>
                <a:lnTo>
                  <a:pt x="0" y="0"/>
                </a:lnTo>
                <a:close/>
              </a:path>
            </a:pathLst>
          </a:custGeom>
          <a:solidFill>
            <a:schemeClr val="accent4">
              <a:lumMod val="50000"/>
            </a:schemeClr>
          </a:solidFill>
          <a:ln w="9525" cap="flat" cmpd="sng" algn="ctr">
            <a:noFill/>
            <a:prstDash val="solid"/>
            <a:round/>
            <a:headEnd type="none" w="med" len="med"/>
            <a:tailEnd type="none" w="med" len="med"/>
          </a:ln>
          <a:effectLst>
            <a:outerShdw blurRad="1905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pic>
        <p:nvPicPr>
          <p:cNvPr id="16" name="好听">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346853" y="-1416348"/>
            <a:ext cx="487363" cy="487363"/>
          </a:xfrm>
          <a:prstGeom prst="rect">
            <a:avLst/>
          </a:prstGeom>
        </p:spPr>
      </p:pic>
      <p:sp>
        <p:nvSpPr>
          <p:cNvPr id="2" name="文本框 1"/>
          <p:cNvSpPr txBox="1"/>
          <p:nvPr/>
        </p:nvSpPr>
        <p:spPr>
          <a:xfrm>
            <a:off x="6299835" y="1002665"/>
            <a:ext cx="3783965" cy="1322070"/>
          </a:xfrm>
          <a:prstGeom prst="rect">
            <a:avLst/>
          </a:prstGeom>
          <a:noFill/>
        </p:spPr>
        <p:txBody>
          <a:bodyPr wrap="square" rtlCol="0">
            <a:spAutoFit/>
          </a:bodyPr>
          <a:p>
            <a:pPr algn="l"/>
            <a:r>
              <a:rPr lang="en-US" altLang="zh-CN" sz="8000" b="1">
                <a:solidFill>
                  <a:schemeClr val="accent2"/>
                </a:solidFill>
                <a:latin typeface="微软雅黑" panose="020B0503020204020204" pitchFamily="34" charset="-122"/>
                <a:ea typeface="微软雅黑" panose="020B0503020204020204" pitchFamily="34" charset="-122"/>
              </a:rPr>
              <a:t>20XX</a:t>
            </a:r>
            <a:endParaRPr lang="en-US" altLang="zh-CN" sz="8000" b="1">
              <a:solidFill>
                <a:schemeClr val="accent2"/>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00017" y="3984104"/>
            <a:ext cx="4551045" cy="398780"/>
          </a:xfrm>
          <a:prstGeom prst="rect">
            <a:avLst/>
          </a:prstGeom>
          <a:noFill/>
        </p:spPr>
        <p:txBody>
          <a:bodyPr wrap="none" rtlCol="0">
            <a:spAutoFit/>
          </a:bodyPr>
          <a:p>
            <a:pPr algn="ctr"/>
            <a:r>
              <a:rPr lang="zh-CN" altLang="en-US" sz="2000" b="1" dirty="0">
                <a:solidFill>
                  <a:schemeClr val="accent2"/>
                </a:solidFill>
                <a:latin typeface="微软雅黑" panose="020B0503020204020204" pitchFamily="34" charset="-122"/>
                <a:ea typeface="微软雅黑" panose="020B0503020204020204" pitchFamily="34" charset="-122"/>
              </a:rPr>
              <a:t>在</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此</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输</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入</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您</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的</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单</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位</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机</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构</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名</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称</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6382385" y="3850005"/>
            <a:ext cx="5814060" cy="2730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299835" y="2626360"/>
            <a:ext cx="5770880" cy="922020"/>
          </a:xfrm>
          <a:prstGeom prst="rect">
            <a:avLst/>
          </a:prstGeom>
          <a:noFill/>
        </p:spPr>
        <p:txBody>
          <a:bodyPr wrap="square" rtlCol="0">
            <a:spAutoFit/>
          </a:bodyPr>
          <a:p>
            <a:pPr algn="l"/>
            <a:r>
              <a:rPr lang="zh-CN" sz="5400" b="1" dirty="0">
                <a:solidFill>
                  <a:schemeClr val="bg1">
                    <a:lumMod val="95000"/>
                  </a:schemeClr>
                </a:solidFill>
                <a:latin typeface="微软雅黑" panose="020B0503020204020204" pitchFamily="34" charset="-122"/>
                <a:ea typeface="微软雅黑" panose="020B0503020204020204" pitchFamily="34" charset="-122"/>
                <a:sym typeface="+mn-ea"/>
              </a:rPr>
              <a:t>复工</a:t>
            </a:r>
            <a:r>
              <a:rPr lang="zh-CN" sz="5400" b="1" dirty="0">
                <a:solidFill>
                  <a:schemeClr val="bg1">
                    <a:lumMod val="95000"/>
                  </a:schemeClr>
                </a:solidFill>
                <a:latin typeface="微软雅黑" panose="020B0503020204020204" pitchFamily="34" charset="-122"/>
                <a:ea typeface="微软雅黑" panose="020B0503020204020204" pitchFamily="34" charset="-122"/>
                <a:sym typeface="+mn-ea"/>
              </a:rPr>
              <a:t>计划</a:t>
            </a:r>
            <a:r>
              <a:rPr sz="5400" b="1" dirty="0">
                <a:solidFill>
                  <a:schemeClr val="bg1">
                    <a:lumMod val="95000"/>
                  </a:schemeClr>
                </a:solidFill>
                <a:latin typeface="微软雅黑" panose="020B0503020204020204" pitchFamily="34" charset="-122"/>
                <a:ea typeface="微软雅黑" panose="020B0503020204020204" pitchFamily="34" charset="-122"/>
                <a:sym typeface="+mn-ea"/>
              </a:rPr>
              <a:t>PPT模板</a:t>
            </a:r>
            <a:endParaRPr sz="5400" b="1" dirty="0">
              <a:solidFill>
                <a:schemeClr val="bg1">
                  <a:lumMod val="95000"/>
                </a:schemeClr>
              </a:solidFill>
              <a:latin typeface="微软雅黑" panose="020B0503020204020204" pitchFamily="34" charset="-122"/>
              <a:ea typeface="微软雅黑" panose="020B0503020204020204" pitchFamily="34" charset="-122"/>
              <a:sym typeface="+mn-ea"/>
            </a:endParaRPr>
          </a:p>
        </p:txBody>
      </p:sp>
      <p:pic>
        <p:nvPicPr>
          <p:cNvPr id="20" name="图片 19" descr="logo"/>
          <p:cNvPicPr>
            <a:picLocks noChangeAspect="1"/>
          </p:cNvPicPr>
          <p:nvPr/>
        </p:nvPicPr>
        <p:blipFill>
          <a:blip r:embed="rId6"/>
          <a:stretch>
            <a:fillRect/>
          </a:stretch>
        </p:blipFill>
        <p:spPr>
          <a:xfrm>
            <a:off x="10224770"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remove" display="0">
                  <p:stCondLst>
                    <p:cond delay="indefinite"/>
                  </p:stCondLst>
                  <p:endCondLst>
                    <p:cond evt="onStopAudio" delay="0">
                      <p:tgtEl>
                        <p:sldTgt/>
                      </p:tgtEl>
                    </p:cond>
                  </p:endCondLst>
                </p:cTn>
                <p:tgtEl>
                  <p:spTgt spid="16"/>
                </p:tgtEl>
              </p:cMediaNode>
            </p:audio>
          </p:childTnLst>
        </p:cTn>
      </p:par>
    </p:tnLst>
    <p:bldLst>
      <p:bldP spid="9" grpId="0" bldLvl="0" animBg="1"/>
      <p:bldP spid="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2"/>
          <p:cNvSpPr/>
          <p:nvPr/>
        </p:nvSpPr>
        <p:spPr bwMode="auto">
          <a:xfrm>
            <a:off x="-1" y="0"/>
            <a:ext cx="5897019" cy="6858000"/>
          </a:xfrm>
          <a:custGeom>
            <a:avLst/>
            <a:gdLst>
              <a:gd name="connsiteX0" fmla="*/ 0 w 9770789"/>
              <a:gd name="connsiteY0" fmla="*/ 0 h 6858000"/>
              <a:gd name="connsiteX1" fmla="*/ 9770789 w 9770789"/>
              <a:gd name="connsiteY1" fmla="*/ 0 h 6858000"/>
              <a:gd name="connsiteX2" fmla="*/ 9770789 w 9770789"/>
              <a:gd name="connsiteY2" fmla="*/ 6858000 h 6858000"/>
              <a:gd name="connsiteX3" fmla="*/ 0 w 9770789"/>
              <a:gd name="connsiteY3" fmla="*/ 6858000 h 6858000"/>
              <a:gd name="connsiteX4" fmla="*/ 0 w 9770789"/>
              <a:gd name="connsiteY4" fmla="*/ 0 h 6858000"/>
              <a:gd name="connsiteX0-1" fmla="*/ 0 w 9770789"/>
              <a:gd name="connsiteY0-2" fmla="*/ 0 h 6858000"/>
              <a:gd name="connsiteX1-3" fmla="*/ 9770789 w 9770789"/>
              <a:gd name="connsiteY1-4" fmla="*/ 0 h 6858000"/>
              <a:gd name="connsiteX2-5" fmla="*/ 9770789 w 9770789"/>
              <a:gd name="connsiteY2-6" fmla="*/ 6858000 h 6858000"/>
              <a:gd name="connsiteX3-7" fmla="*/ 3348111 w 9770789"/>
              <a:gd name="connsiteY3-8" fmla="*/ 6850966 h 6858000"/>
              <a:gd name="connsiteX4-9" fmla="*/ 0 w 9770789"/>
              <a:gd name="connsiteY4-10" fmla="*/ 6858000 h 6858000"/>
              <a:gd name="connsiteX5" fmla="*/ 0 w 9770789"/>
              <a:gd name="connsiteY5" fmla="*/ 0 h 6858000"/>
              <a:gd name="connsiteX0-11" fmla="*/ 0 w 9770789"/>
              <a:gd name="connsiteY0-12" fmla="*/ 0 h 6858000"/>
              <a:gd name="connsiteX1-13" fmla="*/ 9770789 w 9770789"/>
              <a:gd name="connsiteY1-14" fmla="*/ 0 h 6858000"/>
              <a:gd name="connsiteX2-15" fmla="*/ 9762978 w 9770789"/>
              <a:gd name="connsiteY2-16" fmla="*/ 2011680 h 6858000"/>
              <a:gd name="connsiteX3-17" fmla="*/ 9770789 w 9770789"/>
              <a:gd name="connsiteY3-18" fmla="*/ 6858000 h 6858000"/>
              <a:gd name="connsiteX4-19" fmla="*/ 3348111 w 9770789"/>
              <a:gd name="connsiteY4-20" fmla="*/ 6850966 h 6858000"/>
              <a:gd name="connsiteX5-21" fmla="*/ 0 w 9770789"/>
              <a:gd name="connsiteY5-22" fmla="*/ 6858000 h 6858000"/>
              <a:gd name="connsiteX6" fmla="*/ 0 w 9770789"/>
              <a:gd name="connsiteY6" fmla="*/ 0 h 6858000"/>
              <a:gd name="connsiteX0-23" fmla="*/ 0 w 10239599"/>
              <a:gd name="connsiteY0-24" fmla="*/ 0 h 6858000"/>
              <a:gd name="connsiteX1-25" fmla="*/ 9770789 w 10239599"/>
              <a:gd name="connsiteY1-26" fmla="*/ 0 h 6858000"/>
              <a:gd name="connsiteX2-27" fmla="*/ 9762978 w 10239599"/>
              <a:gd name="connsiteY2-28" fmla="*/ 2011680 h 6858000"/>
              <a:gd name="connsiteX3-29" fmla="*/ 9748911 w 10239599"/>
              <a:gd name="connsiteY3-30" fmla="*/ 4149969 h 6858000"/>
              <a:gd name="connsiteX4-31" fmla="*/ 9770789 w 10239599"/>
              <a:gd name="connsiteY4-32" fmla="*/ 6858000 h 6858000"/>
              <a:gd name="connsiteX5-33" fmla="*/ 3348111 w 10239599"/>
              <a:gd name="connsiteY5-34" fmla="*/ 6850966 h 6858000"/>
              <a:gd name="connsiteX6-35" fmla="*/ 0 w 10239599"/>
              <a:gd name="connsiteY6-36" fmla="*/ 6858000 h 6858000"/>
              <a:gd name="connsiteX7" fmla="*/ 0 w 10239599"/>
              <a:gd name="connsiteY7" fmla="*/ 0 h 6858000"/>
              <a:gd name="connsiteX0-37" fmla="*/ 0 w 9770789"/>
              <a:gd name="connsiteY0-38" fmla="*/ 0 h 6858000"/>
              <a:gd name="connsiteX1-39" fmla="*/ 9770789 w 9770789"/>
              <a:gd name="connsiteY1-40" fmla="*/ 0 h 6858000"/>
              <a:gd name="connsiteX2-41" fmla="*/ 9762978 w 9770789"/>
              <a:gd name="connsiteY2-42" fmla="*/ 2011680 h 6858000"/>
              <a:gd name="connsiteX3-43" fmla="*/ 9748911 w 9770789"/>
              <a:gd name="connsiteY3-44" fmla="*/ 4149969 h 6858000"/>
              <a:gd name="connsiteX4-45" fmla="*/ 4776758 w 9770789"/>
              <a:gd name="connsiteY4-46" fmla="*/ 5563773 h 6858000"/>
              <a:gd name="connsiteX5-47" fmla="*/ 3348111 w 9770789"/>
              <a:gd name="connsiteY5-48" fmla="*/ 6850966 h 6858000"/>
              <a:gd name="connsiteX6-49" fmla="*/ 0 w 9770789"/>
              <a:gd name="connsiteY6-50" fmla="*/ 6858000 h 6858000"/>
              <a:gd name="connsiteX7-51" fmla="*/ 0 w 9770789"/>
              <a:gd name="connsiteY7-52" fmla="*/ 0 h 6858000"/>
              <a:gd name="connsiteX0-53" fmla="*/ 0 w 9770789"/>
              <a:gd name="connsiteY0-54" fmla="*/ 0 h 6858000"/>
              <a:gd name="connsiteX1-55" fmla="*/ 9770789 w 9770789"/>
              <a:gd name="connsiteY1-56" fmla="*/ 0 h 6858000"/>
              <a:gd name="connsiteX2-57" fmla="*/ 9762978 w 9770789"/>
              <a:gd name="connsiteY2-58" fmla="*/ 2011680 h 6858000"/>
              <a:gd name="connsiteX3-59" fmla="*/ 7174523 w 9770789"/>
              <a:gd name="connsiteY3-60" fmla="*/ 3108960 h 6858000"/>
              <a:gd name="connsiteX4-61" fmla="*/ 4776758 w 9770789"/>
              <a:gd name="connsiteY4-62" fmla="*/ 5563773 h 6858000"/>
              <a:gd name="connsiteX5-63" fmla="*/ 3348111 w 9770789"/>
              <a:gd name="connsiteY5-64" fmla="*/ 6850966 h 6858000"/>
              <a:gd name="connsiteX6-65" fmla="*/ 0 w 9770789"/>
              <a:gd name="connsiteY6-66" fmla="*/ 6858000 h 6858000"/>
              <a:gd name="connsiteX7-67" fmla="*/ 0 w 9770789"/>
              <a:gd name="connsiteY7-68" fmla="*/ 0 h 6858000"/>
              <a:gd name="connsiteX0-69" fmla="*/ 0 w 9770789"/>
              <a:gd name="connsiteY0-70" fmla="*/ 0 h 6858000"/>
              <a:gd name="connsiteX1-71" fmla="*/ 9770789 w 9770789"/>
              <a:gd name="connsiteY1-72" fmla="*/ 0 h 6858000"/>
              <a:gd name="connsiteX2-73" fmla="*/ 9762978 w 9770789"/>
              <a:gd name="connsiteY2-74" fmla="*/ 2011680 h 6858000"/>
              <a:gd name="connsiteX3-75" fmla="*/ 7174523 w 9770789"/>
              <a:gd name="connsiteY3-76" fmla="*/ 3108960 h 6858000"/>
              <a:gd name="connsiteX4-77" fmla="*/ 4776758 w 9770789"/>
              <a:gd name="connsiteY4-78" fmla="*/ 5563773 h 6858000"/>
              <a:gd name="connsiteX5-79" fmla="*/ 3348111 w 9770789"/>
              <a:gd name="connsiteY5-80" fmla="*/ 6850966 h 6858000"/>
              <a:gd name="connsiteX6-81" fmla="*/ 0 w 9770789"/>
              <a:gd name="connsiteY6-82" fmla="*/ 6858000 h 6858000"/>
              <a:gd name="connsiteX7-83" fmla="*/ 0 w 9770789"/>
              <a:gd name="connsiteY7-84" fmla="*/ 0 h 6858000"/>
              <a:gd name="connsiteX0-85" fmla="*/ 0 w 10109465"/>
              <a:gd name="connsiteY0-86" fmla="*/ 0 h 6858000"/>
              <a:gd name="connsiteX1-87" fmla="*/ 9770789 w 10109465"/>
              <a:gd name="connsiteY1-88" fmla="*/ 0 h 6858000"/>
              <a:gd name="connsiteX2-89" fmla="*/ 9762978 w 10109465"/>
              <a:gd name="connsiteY2-90" fmla="*/ 2011680 h 6858000"/>
              <a:gd name="connsiteX3-91" fmla="*/ 7174523 w 10109465"/>
              <a:gd name="connsiteY3-92" fmla="*/ 3108960 h 6858000"/>
              <a:gd name="connsiteX4-93" fmla="*/ 4776758 w 10109465"/>
              <a:gd name="connsiteY4-94" fmla="*/ 5563773 h 6858000"/>
              <a:gd name="connsiteX5-95" fmla="*/ 3348111 w 10109465"/>
              <a:gd name="connsiteY5-96" fmla="*/ 6850966 h 6858000"/>
              <a:gd name="connsiteX6-97" fmla="*/ 0 w 10109465"/>
              <a:gd name="connsiteY6-98" fmla="*/ 6858000 h 6858000"/>
              <a:gd name="connsiteX7-99" fmla="*/ 0 w 10109465"/>
              <a:gd name="connsiteY7-100" fmla="*/ 0 h 6858000"/>
              <a:gd name="connsiteX0-101" fmla="*/ 0 w 9846832"/>
              <a:gd name="connsiteY0-102" fmla="*/ 0 h 6858000"/>
              <a:gd name="connsiteX1-103" fmla="*/ 9770789 w 9846832"/>
              <a:gd name="connsiteY1-104" fmla="*/ 0 h 6858000"/>
              <a:gd name="connsiteX2-105" fmla="*/ 9340947 w 9846832"/>
              <a:gd name="connsiteY2-106" fmla="*/ 2053883 h 6858000"/>
              <a:gd name="connsiteX3-107" fmla="*/ 7174523 w 9846832"/>
              <a:gd name="connsiteY3-108" fmla="*/ 3108960 h 6858000"/>
              <a:gd name="connsiteX4-109" fmla="*/ 4776758 w 9846832"/>
              <a:gd name="connsiteY4-110" fmla="*/ 5563773 h 6858000"/>
              <a:gd name="connsiteX5-111" fmla="*/ 3348111 w 9846832"/>
              <a:gd name="connsiteY5-112" fmla="*/ 6850966 h 6858000"/>
              <a:gd name="connsiteX6-113" fmla="*/ 0 w 9846832"/>
              <a:gd name="connsiteY6-114" fmla="*/ 6858000 h 6858000"/>
              <a:gd name="connsiteX7-115" fmla="*/ 0 w 9846832"/>
              <a:gd name="connsiteY7-116" fmla="*/ 0 h 6858000"/>
              <a:gd name="connsiteX0-117" fmla="*/ 0 w 9846832"/>
              <a:gd name="connsiteY0-118" fmla="*/ 0 h 6858000"/>
              <a:gd name="connsiteX1-119" fmla="*/ 9770789 w 9846832"/>
              <a:gd name="connsiteY1-120" fmla="*/ 0 h 6858000"/>
              <a:gd name="connsiteX2-121" fmla="*/ 9340947 w 9846832"/>
              <a:gd name="connsiteY2-122" fmla="*/ 2053883 h 6858000"/>
              <a:gd name="connsiteX3-123" fmla="*/ 7174523 w 9846832"/>
              <a:gd name="connsiteY3-124" fmla="*/ 3108960 h 6858000"/>
              <a:gd name="connsiteX4-125" fmla="*/ 4776758 w 9846832"/>
              <a:gd name="connsiteY4-126" fmla="*/ 5563773 h 6858000"/>
              <a:gd name="connsiteX5-127" fmla="*/ 3348111 w 9846832"/>
              <a:gd name="connsiteY5-128" fmla="*/ 6850966 h 6858000"/>
              <a:gd name="connsiteX6-129" fmla="*/ 0 w 9846832"/>
              <a:gd name="connsiteY6-130" fmla="*/ 6858000 h 6858000"/>
              <a:gd name="connsiteX7-131" fmla="*/ 0 w 9846832"/>
              <a:gd name="connsiteY7-132" fmla="*/ 0 h 6858000"/>
              <a:gd name="connsiteX0-133" fmla="*/ 0 w 10435361"/>
              <a:gd name="connsiteY0-134" fmla="*/ 0 h 6858000"/>
              <a:gd name="connsiteX1-135" fmla="*/ 9770789 w 10435361"/>
              <a:gd name="connsiteY1-136" fmla="*/ 0 h 6858000"/>
              <a:gd name="connsiteX2-137" fmla="*/ 9340947 w 10435361"/>
              <a:gd name="connsiteY2-138" fmla="*/ 2053883 h 6858000"/>
              <a:gd name="connsiteX3-139" fmla="*/ 7174523 w 10435361"/>
              <a:gd name="connsiteY3-140" fmla="*/ 3108960 h 6858000"/>
              <a:gd name="connsiteX4-141" fmla="*/ 4776758 w 10435361"/>
              <a:gd name="connsiteY4-142" fmla="*/ 5563773 h 6858000"/>
              <a:gd name="connsiteX5-143" fmla="*/ 3348111 w 10435361"/>
              <a:gd name="connsiteY5-144" fmla="*/ 6850966 h 6858000"/>
              <a:gd name="connsiteX6-145" fmla="*/ 0 w 10435361"/>
              <a:gd name="connsiteY6-146" fmla="*/ 6858000 h 6858000"/>
              <a:gd name="connsiteX7-147" fmla="*/ 0 w 10435361"/>
              <a:gd name="connsiteY7-148" fmla="*/ 0 h 6858000"/>
              <a:gd name="connsiteX0-149" fmla="*/ 0 w 10435361"/>
              <a:gd name="connsiteY0-150" fmla="*/ 0 h 6858000"/>
              <a:gd name="connsiteX1-151" fmla="*/ 9770789 w 10435361"/>
              <a:gd name="connsiteY1-152" fmla="*/ 0 h 6858000"/>
              <a:gd name="connsiteX2-153" fmla="*/ 9340947 w 10435361"/>
              <a:gd name="connsiteY2-154" fmla="*/ 2053883 h 6858000"/>
              <a:gd name="connsiteX3-155" fmla="*/ 7174523 w 10435361"/>
              <a:gd name="connsiteY3-156" fmla="*/ 3108960 h 6858000"/>
              <a:gd name="connsiteX4-157" fmla="*/ 4776758 w 10435361"/>
              <a:gd name="connsiteY4-158" fmla="*/ 5563773 h 6858000"/>
              <a:gd name="connsiteX5-159" fmla="*/ 3348111 w 10435361"/>
              <a:gd name="connsiteY5-160" fmla="*/ 6850966 h 6858000"/>
              <a:gd name="connsiteX6-161" fmla="*/ 0 w 10435361"/>
              <a:gd name="connsiteY6-162" fmla="*/ 6858000 h 6858000"/>
              <a:gd name="connsiteX7-163" fmla="*/ 0 w 10435361"/>
              <a:gd name="connsiteY7-164" fmla="*/ 0 h 6858000"/>
              <a:gd name="connsiteX0-165" fmla="*/ 0 w 10435361"/>
              <a:gd name="connsiteY0-166" fmla="*/ 0 h 6858000"/>
              <a:gd name="connsiteX1-167" fmla="*/ 9770789 w 10435361"/>
              <a:gd name="connsiteY1-168" fmla="*/ 0 h 6858000"/>
              <a:gd name="connsiteX2-169" fmla="*/ 9340947 w 10435361"/>
              <a:gd name="connsiteY2-170" fmla="*/ 2053883 h 6858000"/>
              <a:gd name="connsiteX3-171" fmla="*/ 7174523 w 10435361"/>
              <a:gd name="connsiteY3-172" fmla="*/ 3108960 h 6858000"/>
              <a:gd name="connsiteX4-173" fmla="*/ 4776758 w 10435361"/>
              <a:gd name="connsiteY4-174" fmla="*/ 5563773 h 6858000"/>
              <a:gd name="connsiteX5-175" fmla="*/ 3348111 w 10435361"/>
              <a:gd name="connsiteY5-176" fmla="*/ 6850966 h 6858000"/>
              <a:gd name="connsiteX6-177" fmla="*/ 0 w 10435361"/>
              <a:gd name="connsiteY6-178" fmla="*/ 6858000 h 6858000"/>
              <a:gd name="connsiteX7-179" fmla="*/ 0 w 10435361"/>
              <a:gd name="connsiteY7-180" fmla="*/ 0 h 6858000"/>
              <a:gd name="connsiteX0-181" fmla="*/ 0 w 10425636"/>
              <a:gd name="connsiteY0-182" fmla="*/ 0 h 6858000"/>
              <a:gd name="connsiteX1-183" fmla="*/ 9770789 w 10425636"/>
              <a:gd name="connsiteY1-184" fmla="*/ 0 h 6858000"/>
              <a:gd name="connsiteX2-185" fmla="*/ 9298744 w 10425636"/>
              <a:gd name="connsiteY2-186" fmla="*/ 2138290 h 6858000"/>
              <a:gd name="connsiteX3-187" fmla="*/ 7174523 w 10425636"/>
              <a:gd name="connsiteY3-188" fmla="*/ 3108960 h 6858000"/>
              <a:gd name="connsiteX4-189" fmla="*/ 4776758 w 10425636"/>
              <a:gd name="connsiteY4-190" fmla="*/ 5563773 h 6858000"/>
              <a:gd name="connsiteX5-191" fmla="*/ 3348111 w 10425636"/>
              <a:gd name="connsiteY5-192" fmla="*/ 6850966 h 6858000"/>
              <a:gd name="connsiteX6-193" fmla="*/ 0 w 10425636"/>
              <a:gd name="connsiteY6-194" fmla="*/ 6858000 h 6858000"/>
              <a:gd name="connsiteX7-195" fmla="*/ 0 w 10425636"/>
              <a:gd name="connsiteY7-196" fmla="*/ 0 h 6858000"/>
              <a:gd name="connsiteX0-197" fmla="*/ 0 w 10065842"/>
              <a:gd name="connsiteY0-198" fmla="*/ 0 h 6858000"/>
              <a:gd name="connsiteX1-199" fmla="*/ 9770789 w 10065842"/>
              <a:gd name="connsiteY1-200" fmla="*/ 0 h 6858000"/>
              <a:gd name="connsiteX2-201" fmla="*/ 9298744 w 10065842"/>
              <a:gd name="connsiteY2-202" fmla="*/ 2138290 h 6858000"/>
              <a:gd name="connsiteX3-203" fmla="*/ 7174523 w 10065842"/>
              <a:gd name="connsiteY3-204" fmla="*/ 3108960 h 6858000"/>
              <a:gd name="connsiteX4-205" fmla="*/ 4776758 w 10065842"/>
              <a:gd name="connsiteY4-206" fmla="*/ 5563773 h 6858000"/>
              <a:gd name="connsiteX5-207" fmla="*/ 3348111 w 10065842"/>
              <a:gd name="connsiteY5-208" fmla="*/ 6850966 h 6858000"/>
              <a:gd name="connsiteX6-209" fmla="*/ 0 w 10065842"/>
              <a:gd name="connsiteY6-210" fmla="*/ 6858000 h 6858000"/>
              <a:gd name="connsiteX7-211" fmla="*/ 0 w 10065842"/>
              <a:gd name="connsiteY7-212" fmla="*/ 0 h 6858000"/>
              <a:gd name="connsiteX0-213" fmla="*/ 0 w 10080594"/>
              <a:gd name="connsiteY0-214" fmla="*/ 0 h 6858000"/>
              <a:gd name="connsiteX1-215" fmla="*/ 9770789 w 10080594"/>
              <a:gd name="connsiteY1-216" fmla="*/ 0 h 6858000"/>
              <a:gd name="connsiteX2-217" fmla="*/ 9369082 w 10080594"/>
              <a:gd name="connsiteY2-218" fmla="*/ 2025748 h 6858000"/>
              <a:gd name="connsiteX3-219" fmla="*/ 7174523 w 10080594"/>
              <a:gd name="connsiteY3-220" fmla="*/ 3108960 h 6858000"/>
              <a:gd name="connsiteX4-221" fmla="*/ 4776758 w 10080594"/>
              <a:gd name="connsiteY4-222" fmla="*/ 5563773 h 6858000"/>
              <a:gd name="connsiteX5-223" fmla="*/ 3348111 w 10080594"/>
              <a:gd name="connsiteY5-224" fmla="*/ 6850966 h 6858000"/>
              <a:gd name="connsiteX6-225" fmla="*/ 0 w 10080594"/>
              <a:gd name="connsiteY6-226" fmla="*/ 6858000 h 6858000"/>
              <a:gd name="connsiteX7-227" fmla="*/ 0 w 10080594"/>
              <a:gd name="connsiteY7-228" fmla="*/ 0 h 6858000"/>
              <a:gd name="connsiteX0-229" fmla="*/ 0 w 10135018"/>
              <a:gd name="connsiteY0-230" fmla="*/ 0 h 6858000"/>
              <a:gd name="connsiteX1-231" fmla="*/ 9770789 w 10135018"/>
              <a:gd name="connsiteY1-232" fmla="*/ 0 h 6858000"/>
              <a:gd name="connsiteX2-233" fmla="*/ 9369082 w 10135018"/>
              <a:gd name="connsiteY2-234" fmla="*/ 2025748 h 6858000"/>
              <a:gd name="connsiteX3-235" fmla="*/ 7174523 w 10135018"/>
              <a:gd name="connsiteY3-236" fmla="*/ 3108960 h 6858000"/>
              <a:gd name="connsiteX4-237" fmla="*/ 4776758 w 10135018"/>
              <a:gd name="connsiteY4-238" fmla="*/ 5563773 h 6858000"/>
              <a:gd name="connsiteX5-239" fmla="*/ 3348111 w 10135018"/>
              <a:gd name="connsiteY5-240" fmla="*/ 6850966 h 6858000"/>
              <a:gd name="connsiteX6-241" fmla="*/ 0 w 10135018"/>
              <a:gd name="connsiteY6-242" fmla="*/ 6858000 h 6858000"/>
              <a:gd name="connsiteX7-243" fmla="*/ 0 w 10135018"/>
              <a:gd name="connsiteY7-244" fmla="*/ 0 h 6858000"/>
              <a:gd name="connsiteX0-245" fmla="*/ 0 w 10254200"/>
              <a:gd name="connsiteY0-246" fmla="*/ 0 h 6858000"/>
              <a:gd name="connsiteX1-247" fmla="*/ 9770789 w 10254200"/>
              <a:gd name="connsiteY1-248" fmla="*/ 0 h 6858000"/>
              <a:gd name="connsiteX2-249" fmla="*/ 9706706 w 10254200"/>
              <a:gd name="connsiteY2-250" fmla="*/ 1772530 h 6858000"/>
              <a:gd name="connsiteX3-251" fmla="*/ 7174523 w 10254200"/>
              <a:gd name="connsiteY3-252" fmla="*/ 3108960 h 6858000"/>
              <a:gd name="connsiteX4-253" fmla="*/ 4776758 w 10254200"/>
              <a:gd name="connsiteY4-254" fmla="*/ 5563773 h 6858000"/>
              <a:gd name="connsiteX5-255" fmla="*/ 3348111 w 10254200"/>
              <a:gd name="connsiteY5-256" fmla="*/ 6850966 h 6858000"/>
              <a:gd name="connsiteX6-257" fmla="*/ 0 w 10254200"/>
              <a:gd name="connsiteY6-258" fmla="*/ 6858000 h 6858000"/>
              <a:gd name="connsiteX7-259" fmla="*/ 0 w 10254200"/>
              <a:gd name="connsiteY7-260" fmla="*/ 0 h 6858000"/>
              <a:gd name="connsiteX0-261" fmla="*/ 0 w 10151283"/>
              <a:gd name="connsiteY0-262" fmla="*/ 0 h 6858000"/>
              <a:gd name="connsiteX1-263" fmla="*/ 9770789 w 10151283"/>
              <a:gd name="connsiteY1-264" fmla="*/ 0 h 6858000"/>
              <a:gd name="connsiteX2-265" fmla="*/ 9706706 w 10151283"/>
              <a:gd name="connsiteY2-266" fmla="*/ 1772530 h 6858000"/>
              <a:gd name="connsiteX3-267" fmla="*/ 7174523 w 10151283"/>
              <a:gd name="connsiteY3-268" fmla="*/ 3108960 h 6858000"/>
              <a:gd name="connsiteX4-269" fmla="*/ 4776758 w 10151283"/>
              <a:gd name="connsiteY4-270" fmla="*/ 5563773 h 6858000"/>
              <a:gd name="connsiteX5-271" fmla="*/ 3348111 w 10151283"/>
              <a:gd name="connsiteY5-272" fmla="*/ 6850966 h 6858000"/>
              <a:gd name="connsiteX6-273" fmla="*/ 0 w 10151283"/>
              <a:gd name="connsiteY6-274" fmla="*/ 6858000 h 6858000"/>
              <a:gd name="connsiteX7-275" fmla="*/ 0 w 10151283"/>
              <a:gd name="connsiteY7-276" fmla="*/ 0 h 6858000"/>
              <a:gd name="connsiteX0-277" fmla="*/ 0 w 10138107"/>
              <a:gd name="connsiteY0-278" fmla="*/ 0 h 6858000"/>
              <a:gd name="connsiteX1-279" fmla="*/ 9770789 w 10138107"/>
              <a:gd name="connsiteY1-280" fmla="*/ 0 h 6858000"/>
              <a:gd name="connsiteX2-281" fmla="*/ 9664503 w 10138107"/>
              <a:gd name="connsiteY2-282" fmla="*/ 1885071 h 6858000"/>
              <a:gd name="connsiteX3-283" fmla="*/ 7174523 w 10138107"/>
              <a:gd name="connsiteY3-284" fmla="*/ 3108960 h 6858000"/>
              <a:gd name="connsiteX4-285" fmla="*/ 4776758 w 10138107"/>
              <a:gd name="connsiteY4-286" fmla="*/ 5563773 h 6858000"/>
              <a:gd name="connsiteX5-287" fmla="*/ 3348111 w 10138107"/>
              <a:gd name="connsiteY5-288" fmla="*/ 6850966 h 6858000"/>
              <a:gd name="connsiteX6-289" fmla="*/ 0 w 10138107"/>
              <a:gd name="connsiteY6-290" fmla="*/ 6858000 h 6858000"/>
              <a:gd name="connsiteX7-291" fmla="*/ 0 w 10138107"/>
              <a:gd name="connsiteY7-292" fmla="*/ 0 h 6858000"/>
              <a:gd name="connsiteX0-293" fmla="*/ 0 w 10138107"/>
              <a:gd name="connsiteY0-294" fmla="*/ 0 h 6858000"/>
              <a:gd name="connsiteX1-295" fmla="*/ 9770789 w 10138107"/>
              <a:gd name="connsiteY1-296" fmla="*/ 0 h 6858000"/>
              <a:gd name="connsiteX2-297" fmla="*/ 9664503 w 10138107"/>
              <a:gd name="connsiteY2-298" fmla="*/ 1885071 h 6858000"/>
              <a:gd name="connsiteX3-299" fmla="*/ 7174523 w 10138107"/>
              <a:gd name="connsiteY3-300" fmla="*/ 3108960 h 6858000"/>
              <a:gd name="connsiteX4-301" fmla="*/ 4776758 w 10138107"/>
              <a:gd name="connsiteY4-302" fmla="*/ 5563773 h 6858000"/>
              <a:gd name="connsiteX5-303" fmla="*/ 3348111 w 10138107"/>
              <a:gd name="connsiteY5-304" fmla="*/ 6850966 h 6858000"/>
              <a:gd name="connsiteX6-305" fmla="*/ 0 w 10138107"/>
              <a:gd name="connsiteY6-306" fmla="*/ 6858000 h 6858000"/>
              <a:gd name="connsiteX7-307" fmla="*/ 0 w 10138107"/>
              <a:gd name="connsiteY7-308" fmla="*/ 0 h 6858000"/>
              <a:gd name="connsiteX0-309" fmla="*/ 0 w 10138107"/>
              <a:gd name="connsiteY0-310" fmla="*/ 0 h 6858000"/>
              <a:gd name="connsiteX1-311" fmla="*/ 9770789 w 10138107"/>
              <a:gd name="connsiteY1-312" fmla="*/ 0 h 6858000"/>
              <a:gd name="connsiteX2-313" fmla="*/ 9664503 w 10138107"/>
              <a:gd name="connsiteY2-314" fmla="*/ 1885071 h 6858000"/>
              <a:gd name="connsiteX3-315" fmla="*/ 7174523 w 10138107"/>
              <a:gd name="connsiteY3-316" fmla="*/ 3108960 h 6858000"/>
              <a:gd name="connsiteX4-317" fmla="*/ 4776758 w 10138107"/>
              <a:gd name="connsiteY4-318" fmla="*/ 5563773 h 6858000"/>
              <a:gd name="connsiteX5-319" fmla="*/ 3348111 w 10138107"/>
              <a:gd name="connsiteY5-320" fmla="*/ 6850966 h 6858000"/>
              <a:gd name="connsiteX6-321" fmla="*/ 0 w 10138107"/>
              <a:gd name="connsiteY6-322" fmla="*/ 6858000 h 6858000"/>
              <a:gd name="connsiteX7-323" fmla="*/ 0 w 10138107"/>
              <a:gd name="connsiteY7-324" fmla="*/ 0 h 6858000"/>
              <a:gd name="connsiteX0-325" fmla="*/ 0 w 10138107"/>
              <a:gd name="connsiteY0-326" fmla="*/ 0 h 6858000"/>
              <a:gd name="connsiteX1-327" fmla="*/ 9770789 w 10138107"/>
              <a:gd name="connsiteY1-328" fmla="*/ 0 h 6858000"/>
              <a:gd name="connsiteX2-329" fmla="*/ 9664503 w 10138107"/>
              <a:gd name="connsiteY2-330" fmla="*/ 1885071 h 6858000"/>
              <a:gd name="connsiteX3-331" fmla="*/ 7174523 w 10138107"/>
              <a:gd name="connsiteY3-332" fmla="*/ 3108960 h 6858000"/>
              <a:gd name="connsiteX4-333" fmla="*/ 4776758 w 10138107"/>
              <a:gd name="connsiteY4-334" fmla="*/ 5563773 h 6858000"/>
              <a:gd name="connsiteX5-335" fmla="*/ 3348111 w 10138107"/>
              <a:gd name="connsiteY5-336" fmla="*/ 6850966 h 6858000"/>
              <a:gd name="connsiteX6-337" fmla="*/ 0 w 10138107"/>
              <a:gd name="connsiteY6-338" fmla="*/ 6858000 h 6858000"/>
              <a:gd name="connsiteX7-339" fmla="*/ 0 w 10138107"/>
              <a:gd name="connsiteY7-340" fmla="*/ 0 h 6858000"/>
              <a:gd name="connsiteX0-341" fmla="*/ 0 w 10138107"/>
              <a:gd name="connsiteY0-342" fmla="*/ 0 h 6858000"/>
              <a:gd name="connsiteX1-343" fmla="*/ 9770789 w 10138107"/>
              <a:gd name="connsiteY1-344" fmla="*/ 0 h 6858000"/>
              <a:gd name="connsiteX2-345" fmla="*/ 9664503 w 10138107"/>
              <a:gd name="connsiteY2-346" fmla="*/ 1885071 h 6858000"/>
              <a:gd name="connsiteX3-347" fmla="*/ 7174523 w 10138107"/>
              <a:gd name="connsiteY3-348" fmla="*/ 3108960 h 6858000"/>
              <a:gd name="connsiteX4-349" fmla="*/ 4776758 w 10138107"/>
              <a:gd name="connsiteY4-350" fmla="*/ 5563773 h 6858000"/>
              <a:gd name="connsiteX5-351" fmla="*/ 3348111 w 10138107"/>
              <a:gd name="connsiteY5-352" fmla="*/ 6850966 h 6858000"/>
              <a:gd name="connsiteX6-353" fmla="*/ 0 w 10138107"/>
              <a:gd name="connsiteY6-354" fmla="*/ 6858000 h 6858000"/>
              <a:gd name="connsiteX7-355" fmla="*/ 0 w 10138107"/>
              <a:gd name="connsiteY7-356" fmla="*/ 0 h 6858000"/>
              <a:gd name="connsiteX0-357" fmla="*/ 0 w 10138107"/>
              <a:gd name="connsiteY0-358" fmla="*/ 0 h 6858000"/>
              <a:gd name="connsiteX1-359" fmla="*/ 9770789 w 10138107"/>
              <a:gd name="connsiteY1-360" fmla="*/ 0 h 6858000"/>
              <a:gd name="connsiteX2-361" fmla="*/ 9664503 w 10138107"/>
              <a:gd name="connsiteY2-362" fmla="*/ 1885071 h 6858000"/>
              <a:gd name="connsiteX3-363" fmla="*/ 7174523 w 10138107"/>
              <a:gd name="connsiteY3-364" fmla="*/ 3108960 h 6858000"/>
              <a:gd name="connsiteX4-365" fmla="*/ 4776758 w 10138107"/>
              <a:gd name="connsiteY4-366" fmla="*/ 5563773 h 6858000"/>
              <a:gd name="connsiteX5-367" fmla="*/ 3348111 w 10138107"/>
              <a:gd name="connsiteY5-368" fmla="*/ 6850966 h 6858000"/>
              <a:gd name="connsiteX6-369" fmla="*/ 0 w 10138107"/>
              <a:gd name="connsiteY6-370" fmla="*/ 6858000 h 6858000"/>
              <a:gd name="connsiteX7-371" fmla="*/ 0 w 10138107"/>
              <a:gd name="connsiteY7-372" fmla="*/ 0 h 6858000"/>
              <a:gd name="connsiteX0-373" fmla="*/ 0 w 10138107"/>
              <a:gd name="connsiteY0-374" fmla="*/ 0 h 6858000"/>
              <a:gd name="connsiteX1-375" fmla="*/ 9770789 w 10138107"/>
              <a:gd name="connsiteY1-376" fmla="*/ 0 h 6858000"/>
              <a:gd name="connsiteX2-377" fmla="*/ 9664503 w 10138107"/>
              <a:gd name="connsiteY2-378" fmla="*/ 1885071 h 6858000"/>
              <a:gd name="connsiteX3-379" fmla="*/ 7174523 w 10138107"/>
              <a:gd name="connsiteY3-380" fmla="*/ 3108960 h 6858000"/>
              <a:gd name="connsiteX4-381" fmla="*/ 4776758 w 10138107"/>
              <a:gd name="connsiteY4-382" fmla="*/ 5563773 h 6858000"/>
              <a:gd name="connsiteX5-383" fmla="*/ 3348111 w 10138107"/>
              <a:gd name="connsiteY5-384" fmla="*/ 6850966 h 6858000"/>
              <a:gd name="connsiteX6-385" fmla="*/ 0 w 10138107"/>
              <a:gd name="connsiteY6-386" fmla="*/ 6858000 h 6858000"/>
              <a:gd name="connsiteX7-387" fmla="*/ 0 w 10138107"/>
              <a:gd name="connsiteY7-388" fmla="*/ 0 h 6858000"/>
              <a:gd name="connsiteX0-389" fmla="*/ 0 w 10089433"/>
              <a:gd name="connsiteY0-390" fmla="*/ 0 h 6858000"/>
              <a:gd name="connsiteX1-391" fmla="*/ 9770789 w 10089433"/>
              <a:gd name="connsiteY1-392" fmla="*/ 0 h 6858000"/>
              <a:gd name="connsiteX2-393" fmla="*/ 9481623 w 10089433"/>
              <a:gd name="connsiteY2-394" fmla="*/ 1969477 h 6858000"/>
              <a:gd name="connsiteX3-395" fmla="*/ 7174523 w 10089433"/>
              <a:gd name="connsiteY3-396" fmla="*/ 3108960 h 6858000"/>
              <a:gd name="connsiteX4-397" fmla="*/ 4776758 w 10089433"/>
              <a:gd name="connsiteY4-398" fmla="*/ 5563773 h 6858000"/>
              <a:gd name="connsiteX5-399" fmla="*/ 3348111 w 10089433"/>
              <a:gd name="connsiteY5-400" fmla="*/ 6850966 h 6858000"/>
              <a:gd name="connsiteX6-401" fmla="*/ 0 w 10089433"/>
              <a:gd name="connsiteY6-402" fmla="*/ 6858000 h 6858000"/>
              <a:gd name="connsiteX7-403" fmla="*/ 0 w 10089433"/>
              <a:gd name="connsiteY7-404" fmla="*/ 0 h 6858000"/>
              <a:gd name="connsiteX0-405" fmla="*/ 0 w 10089433"/>
              <a:gd name="connsiteY0-406" fmla="*/ 0 h 6858000"/>
              <a:gd name="connsiteX1-407" fmla="*/ 9770789 w 10089433"/>
              <a:gd name="connsiteY1-408" fmla="*/ 0 h 6858000"/>
              <a:gd name="connsiteX2-409" fmla="*/ 9481623 w 10089433"/>
              <a:gd name="connsiteY2-410" fmla="*/ 1969477 h 6858000"/>
              <a:gd name="connsiteX3-411" fmla="*/ 7174523 w 10089433"/>
              <a:gd name="connsiteY3-412" fmla="*/ 3108960 h 6858000"/>
              <a:gd name="connsiteX4-413" fmla="*/ 4776758 w 10089433"/>
              <a:gd name="connsiteY4-414" fmla="*/ 5563773 h 6858000"/>
              <a:gd name="connsiteX5-415" fmla="*/ 3348111 w 10089433"/>
              <a:gd name="connsiteY5-416" fmla="*/ 6850966 h 6858000"/>
              <a:gd name="connsiteX6-417" fmla="*/ 0 w 10089433"/>
              <a:gd name="connsiteY6-418" fmla="*/ 6858000 h 6858000"/>
              <a:gd name="connsiteX7-419" fmla="*/ 0 w 10089433"/>
              <a:gd name="connsiteY7-420" fmla="*/ 0 h 6858000"/>
              <a:gd name="connsiteX0-421" fmla="*/ 0 w 10119324"/>
              <a:gd name="connsiteY0-422" fmla="*/ 0 h 6858000"/>
              <a:gd name="connsiteX1-423" fmla="*/ 9770789 w 10119324"/>
              <a:gd name="connsiteY1-424" fmla="*/ 0 h 6858000"/>
              <a:gd name="connsiteX2-425" fmla="*/ 9481623 w 10119324"/>
              <a:gd name="connsiteY2-426" fmla="*/ 1969477 h 6858000"/>
              <a:gd name="connsiteX3-427" fmla="*/ 7230794 w 10119324"/>
              <a:gd name="connsiteY3-428" fmla="*/ 3010486 h 6858000"/>
              <a:gd name="connsiteX4-429" fmla="*/ 4776758 w 10119324"/>
              <a:gd name="connsiteY4-430" fmla="*/ 5563773 h 6858000"/>
              <a:gd name="connsiteX5-431" fmla="*/ 3348111 w 10119324"/>
              <a:gd name="connsiteY5-432" fmla="*/ 6850966 h 6858000"/>
              <a:gd name="connsiteX6-433" fmla="*/ 0 w 10119324"/>
              <a:gd name="connsiteY6-434" fmla="*/ 6858000 h 6858000"/>
              <a:gd name="connsiteX7-435" fmla="*/ 0 w 10119324"/>
              <a:gd name="connsiteY7-436" fmla="*/ 0 h 6858000"/>
              <a:gd name="connsiteX0-437" fmla="*/ 0 w 10119324"/>
              <a:gd name="connsiteY0-438" fmla="*/ 0 h 6858000"/>
              <a:gd name="connsiteX1-439" fmla="*/ 9770789 w 10119324"/>
              <a:gd name="connsiteY1-440" fmla="*/ 0 h 6858000"/>
              <a:gd name="connsiteX2-441" fmla="*/ 9481623 w 10119324"/>
              <a:gd name="connsiteY2-442" fmla="*/ 1969477 h 6858000"/>
              <a:gd name="connsiteX3-443" fmla="*/ 7230794 w 10119324"/>
              <a:gd name="connsiteY3-444" fmla="*/ 3010486 h 6858000"/>
              <a:gd name="connsiteX4-445" fmla="*/ 4776758 w 10119324"/>
              <a:gd name="connsiteY4-446" fmla="*/ 5563773 h 6858000"/>
              <a:gd name="connsiteX5-447" fmla="*/ 3348111 w 10119324"/>
              <a:gd name="connsiteY5-448" fmla="*/ 6850966 h 6858000"/>
              <a:gd name="connsiteX6-449" fmla="*/ 0 w 10119324"/>
              <a:gd name="connsiteY6-450" fmla="*/ 6858000 h 6858000"/>
              <a:gd name="connsiteX7-451" fmla="*/ 0 w 10119324"/>
              <a:gd name="connsiteY7-452" fmla="*/ 0 h 6858000"/>
              <a:gd name="connsiteX0-453" fmla="*/ 0 w 10119324"/>
              <a:gd name="connsiteY0-454" fmla="*/ 0 h 6858000"/>
              <a:gd name="connsiteX1-455" fmla="*/ 9770789 w 10119324"/>
              <a:gd name="connsiteY1-456" fmla="*/ 0 h 6858000"/>
              <a:gd name="connsiteX2-457" fmla="*/ 9481623 w 10119324"/>
              <a:gd name="connsiteY2-458" fmla="*/ 1969477 h 6858000"/>
              <a:gd name="connsiteX3-459" fmla="*/ 7230794 w 10119324"/>
              <a:gd name="connsiteY3-460" fmla="*/ 3010486 h 6858000"/>
              <a:gd name="connsiteX4-461" fmla="*/ 4776758 w 10119324"/>
              <a:gd name="connsiteY4-462" fmla="*/ 5563773 h 6858000"/>
              <a:gd name="connsiteX5-463" fmla="*/ 3348111 w 10119324"/>
              <a:gd name="connsiteY5-464" fmla="*/ 6850966 h 6858000"/>
              <a:gd name="connsiteX6-465" fmla="*/ 0 w 10119324"/>
              <a:gd name="connsiteY6-466" fmla="*/ 6858000 h 6858000"/>
              <a:gd name="connsiteX7-467" fmla="*/ 0 w 10119324"/>
              <a:gd name="connsiteY7-468" fmla="*/ 0 h 6858000"/>
              <a:gd name="connsiteX0-469" fmla="*/ 0 w 10119324"/>
              <a:gd name="connsiteY0-470" fmla="*/ 0 h 6858000"/>
              <a:gd name="connsiteX1-471" fmla="*/ 9770789 w 10119324"/>
              <a:gd name="connsiteY1-472" fmla="*/ 0 h 6858000"/>
              <a:gd name="connsiteX2-473" fmla="*/ 9481623 w 10119324"/>
              <a:gd name="connsiteY2-474" fmla="*/ 1969477 h 6858000"/>
              <a:gd name="connsiteX3-475" fmla="*/ 7230794 w 10119324"/>
              <a:gd name="connsiteY3-476" fmla="*/ 3010486 h 6858000"/>
              <a:gd name="connsiteX4-477" fmla="*/ 4776758 w 10119324"/>
              <a:gd name="connsiteY4-478" fmla="*/ 5563773 h 6858000"/>
              <a:gd name="connsiteX5-479" fmla="*/ 3348111 w 10119324"/>
              <a:gd name="connsiteY5-480" fmla="*/ 6850966 h 6858000"/>
              <a:gd name="connsiteX6-481" fmla="*/ 0 w 10119324"/>
              <a:gd name="connsiteY6-482" fmla="*/ 6858000 h 6858000"/>
              <a:gd name="connsiteX7-483" fmla="*/ 0 w 10119324"/>
              <a:gd name="connsiteY7-484" fmla="*/ 0 h 6858000"/>
              <a:gd name="connsiteX0-485" fmla="*/ 0 w 10135989"/>
              <a:gd name="connsiteY0-486" fmla="*/ 0 h 6858000"/>
              <a:gd name="connsiteX1-487" fmla="*/ 9770789 w 10135989"/>
              <a:gd name="connsiteY1-488" fmla="*/ 0 h 6858000"/>
              <a:gd name="connsiteX2-489" fmla="*/ 9481623 w 10135989"/>
              <a:gd name="connsiteY2-490" fmla="*/ 1969477 h 6858000"/>
              <a:gd name="connsiteX3-491" fmla="*/ 7230794 w 10135989"/>
              <a:gd name="connsiteY3-492" fmla="*/ 3010486 h 6858000"/>
              <a:gd name="connsiteX4-493" fmla="*/ 4776758 w 10135989"/>
              <a:gd name="connsiteY4-494" fmla="*/ 5563773 h 6858000"/>
              <a:gd name="connsiteX5-495" fmla="*/ 3348111 w 10135989"/>
              <a:gd name="connsiteY5-496" fmla="*/ 6850966 h 6858000"/>
              <a:gd name="connsiteX6-497" fmla="*/ 0 w 10135989"/>
              <a:gd name="connsiteY6-498" fmla="*/ 6858000 h 6858000"/>
              <a:gd name="connsiteX7-499" fmla="*/ 0 w 10135989"/>
              <a:gd name="connsiteY7-500" fmla="*/ 0 h 6858000"/>
              <a:gd name="connsiteX0-501" fmla="*/ 0 w 10185739"/>
              <a:gd name="connsiteY0-502" fmla="*/ 0 h 6858000"/>
              <a:gd name="connsiteX1-503" fmla="*/ 9770789 w 10185739"/>
              <a:gd name="connsiteY1-504" fmla="*/ 0 h 6858000"/>
              <a:gd name="connsiteX2-505" fmla="*/ 9636368 w 10185739"/>
              <a:gd name="connsiteY2-506" fmla="*/ 1561514 h 6858000"/>
              <a:gd name="connsiteX3-507" fmla="*/ 7230794 w 10185739"/>
              <a:gd name="connsiteY3-508" fmla="*/ 3010486 h 6858000"/>
              <a:gd name="connsiteX4-509" fmla="*/ 4776758 w 10185739"/>
              <a:gd name="connsiteY4-510" fmla="*/ 5563773 h 6858000"/>
              <a:gd name="connsiteX5-511" fmla="*/ 3348111 w 10185739"/>
              <a:gd name="connsiteY5-512" fmla="*/ 6850966 h 6858000"/>
              <a:gd name="connsiteX6-513" fmla="*/ 0 w 10185739"/>
              <a:gd name="connsiteY6-514" fmla="*/ 6858000 h 6858000"/>
              <a:gd name="connsiteX7-515" fmla="*/ 0 w 10185739"/>
              <a:gd name="connsiteY7-516" fmla="*/ 0 h 6858000"/>
              <a:gd name="connsiteX0-517" fmla="*/ 0 w 10165801"/>
              <a:gd name="connsiteY0-518" fmla="*/ 0 h 6858000"/>
              <a:gd name="connsiteX1-519" fmla="*/ 9770789 w 10165801"/>
              <a:gd name="connsiteY1-520" fmla="*/ 0 h 6858000"/>
              <a:gd name="connsiteX2-521" fmla="*/ 9636368 w 10165801"/>
              <a:gd name="connsiteY2-522" fmla="*/ 1561514 h 6858000"/>
              <a:gd name="connsiteX3-523" fmla="*/ 7230794 w 10165801"/>
              <a:gd name="connsiteY3-524" fmla="*/ 3010486 h 6858000"/>
              <a:gd name="connsiteX4-525" fmla="*/ 4776758 w 10165801"/>
              <a:gd name="connsiteY4-526" fmla="*/ 5563773 h 6858000"/>
              <a:gd name="connsiteX5-527" fmla="*/ 3348111 w 10165801"/>
              <a:gd name="connsiteY5-528" fmla="*/ 6850966 h 6858000"/>
              <a:gd name="connsiteX6-529" fmla="*/ 0 w 10165801"/>
              <a:gd name="connsiteY6-530" fmla="*/ 6858000 h 6858000"/>
              <a:gd name="connsiteX7-531" fmla="*/ 0 w 10165801"/>
              <a:gd name="connsiteY7-532" fmla="*/ 0 h 6858000"/>
              <a:gd name="connsiteX0-533" fmla="*/ 0 w 10091188"/>
              <a:gd name="connsiteY0-534" fmla="*/ 0 h 6858000"/>
              <a:gd name="connsiteX1-535" fmla="*/ 9770789 w 10091188"/>
              <a:gd name="connsiteY1-536" fmla="*/ 0 h 6858000"/>
              <a:gd name="connsiteX2-537" fmla="*/ 9369082 w 10091188"/>
              <a:gd name="connsiteY2-538" fmla="*/ 1786597 h 6858000"/>
              <a:gd name="connsiteX3-539" fmla="*/ 7230794 w 10091188"/>
              <a:gd name="connsiteY3-540" fmla="*/ 3010486 h 6858000"/>
              <a:gd name="connsiteX4-541" fmla="*/ 4776758 w 10091188"/>
              <a:gd name="connsiteY4-542" fmla="*/ 5563773 h 6858000"/>
              <a:gd name="connsiteX5-543" fmla="*/ 3348111 w 10091188"/>
              <a:gd name="connsiteY5-544" fmla="*/ 6850966 h 6858000"/>
              <a:gd name="connsiteX6-545" fmla="*/ 0 w 10091188"/>
              <a:gd name="connsiteY6-546" fmla="*/ 6858000 h 6858000"/>
              <a:gd name="connsiteX7-547" fmla="*/ 0 w 10091188"/>
              <a:gd name="connsiteY7-548" fmla="*/ 0 h 6858000"/>
              <a:gd name="connsiteX0-549" fmla="*/ 0 w 10072657"/>
              <a:gd name="connsiteY0-550" fmla="*/ 0 h 6858000"/>
              <a:gd name="connsiteX1-551" fmla="*/ 9770789 w 10072657"/>
              <a:gd name="connsiteY1-552" fmla="*/ 0 h 6858000"/>
              <a:gd name="connsiteX2-553" fmla="*/ 9284676 w 10072657"/>
              <a:gd name="connsiteY2-554" fmla="*/ 1786597 h 6858000"/>
              <a:gd name="connsiteX3-555" fmla="*/ 7230794 w 10072657"/>
              <a:gd name="connsiteY3-556" fmla="*/ 3010486 h 6858000"/>
              <a:gd name="connsiteX4-557" fmla="*/ 4776758 w 10072657"/>
              <a:gd name="connsiteY4-558" fmla="*/ 5563773 h 6858000"/>
              <a:gd name="connsiteX5-559" fmla="*/ 3348111 w 10072657"/>
              <a:gd name="connsiteY5-560" fmla="*/ 6850966 h 6858000"/>
              <a:gd name="connsiteX6-561" fmla="*/ 0 w 10072657"/>
              <a:gd name="connsiteY6-562" fmla="*/ 6858000 h 6858000"/>
              <a:gd name="connsiteX7-563" fmla="*/ 0 w 10072657"/>
              <a:gd name="connsiteY7-564" fmla="*/ 0 h 6858000"/>
              <a:gd name="connsiteX0-565" fmla="*/ 0 w 10058896"/>
              <a:gd name="connsiteY0-566" fmla="*/ 0 h 6858000"/>
              <a:gd name="connsiteX1-567" fmla="*/ 9770789 w 10058896"/>
              <a:gd name="connsiteY1-568" fmla="*/ 0 h 6858000"/>
              <a:gd name="connsiteX2-569" fmla="*/ 7230794 w 10058896"/>
              <a:gd name="connsiteY2-570" fmla="*/ 3010486 h 6858000"/>
              <a:gd name="connsiteX3-571" fmla="*/ 4776758 w 10058896"/>
              <a:gd name="connsiteY3-572" fmla="*/ 5563773 h 6858000"/>
              <a:gd name="connsiteX4-573" fmla="*/ 3348111 w 10058896"/>
              <a:gd name="connsiteY4-574" fmla="*/ 6850966 h 6858000"/>
              <a:gd name="connsiteX5-575" fmla="*/ 0 w 10058896"/>
              <a:gd name="connsiteY5-576" fmla="*/ 6858000 h 6858000"/>
              <a:gd name="connsiteX6-577" fmla="*/ 0 w 10058896"/>
              <a:gd name="connsiteY6-578" fmla="*/ 0 h 6858000"/>
              <a:gd name="connsiteX0-579" fmla="*/ 0 w 9779365"/>
              <a:gd name="connsiteY0-580" fmla="*/ 0 h 6858000"/>
              <a:gd name="connsiteX1-581" fmla="*/ 9770789 w 9779365"/>
              <a:gd name="connsiteY1-582" fmla="*/ 0 h 6858000"/>
              <a:gd name="connsiteX2-583" fmla="*/ 7230794 w 9779365"/>
              <a:gd name="connsiteY2-584" fmla="*/ 3010486 h 6858000"/>
              <a:gd name="connsiteX3-585" fmla="*/ 4776758 w 9779365"/>
              <a:gd name="connsiteY3-586" fmla="*/ 5563773 h 6858000"/>
              <a:gd name="connsiteX4-587" fmla="*/ 3348111 w 9779365"/>
              <a:gd name="connsiteY4-588" fmla="*/ 6850966 h 6858000"/>
              <a:gd name="connsiteX5-589" fmla="*/ 0 w 9779365"/>
              <a:gd name="connsiteY5-590" fmla="*/ 6858000 h 6858000"/>
              <a:gd name="connsiteX6-591" fmla="*/ 0 w 9779365"/>
              <a:gd name="connsiteY6-592" fmla="*/ 0 h 6858000"/>
              <a:gd name="connsiteX0-593" fmla="*/ 0 w 9778849"/>
              <a:gd name="connsiteY0-594" fmla="*/ 0 h 6858000"/>
              <a:gd name="connsiteX1-595" fmla="*/ 9770789 w 9778849"/>
              <a:gd name="connsiteY1-596" fmla="*/ 0 h 6858000"/>
              <a:gd name="connsiteX2-597" fmla="*/ 7104184 w 9778849"/>
              <a:gd name="connsiteY2-598" fmla="*/ 3010486 h 6858000"/>
              <a:gd name="connsiteX3-599" fmla="*/ 4776758 w 9778849"/>
              <a:gd name="connsiteY3-600" fmla="*/ 5563773 h 6858000"/>
              <a:gd name="connsiteX4-601" fmla="*/ 3348111 w 9778849"/>
              <a:gd name="connsiteY4-602" fmla="*/ 6850966 h 6858000"/>
              <a:gd name="connsiteX5-603" fmla="*/ 0 w 9778849"/>
              <a:gd name="connsiteY5-604" fmla="*/ 6858000 h 6858000"/>
              <a:gd name="connsiteX6-605" fmla="*/ 0 w 9778849"/>
              <a:gd name="connsiteY6-606" fmla="*/ 0 h 6858000"/>
              <a:gd name="connsiteX0-607" fmla="*/ 0 w 9776783"/>
              <a:gd name="connsiteY0-608" fmla="*/ 0 h 6858000"/>
              <a:gd name="connsiteX1-609" fmla="*/ 9770789 w 9776783"/>
              <a:gd name="connsiteY1-610" fmla="*/ 0 h 6858000"/>
              <a:gd name="connsiteX2-611" fmla="*/ 7104184 w 9776783"/>
              <a:gd name="connsiteY2-612" fmla="*/ 3010486 h 6858000"/>
              <a:gd name="connsiteX3-613" fmla="*/ 4776758 w 9776783"/>
              <a:gd name="connsiteY3-614" fmla="*/ 5563773 h 6858000"/>
              <a:gd name="connsiteX4-615" fmla="*/ 3348111 w 9776783"/>
              <a:gd name="connsiteY4-616" fmla="*/ 6850966 h 6858000"/>
              <a:gd name="connsiteX5-617" fmla="*/ 0 w 9776783"/>
              <a:gd name="connsiteY5-618" fmla="*/ 6858000 h 6858000"/>
              <a:gd name="connsiteX6-619" fmla="*/ 0 w 9776783"/>
              <a:gd name="connsiteY6-620" fmla="*/ 0 h 6858000"/>
              <a:gd name="connsiteX0-621" fmla="*/ 0 w 9776783"/>
              <a:gd name="connsiteY0-622" fmla="*/ 0 h 6858000"/>
              <a:gd name="connsiteX1-623" fmla="*/ 9770789 w 9776783"/>
              <a:gd name="connsiteY1-624" fmla="*/ 0 h 6858000"/>
              <a:gd name="connsiteX2-625" fmla="*/ 7104184 w 9776783"/>
              <a:gd name="connsiteY2-626" fmla="*/ 3010486 h 6858000"/>
              <a:gd name="connsiteX3-627" fmla="*/ 4776758 w 9776783"/>
              <a:gd name="connsiteY3-628" fmla="*/ 5563773 h 6858000"/>
              <a:gd name="connsiteX4-629" fmla="*/ 3348111 w 9776783"/>
              <a:gd name="connsiteY4-630" fmla="*/ 6850966 h 6858000"/>
              <a:gd name="connsiteX5-631" fmla="*/ 0 w 9776783"/>
              <a:gd name="connsiteY5-632" fmla="*/ 6858000 h 6858000"/>
              <a:gd name="connsiteX6-633" fmla="*/ 0 w 9776783"/>
              <a:gd name="connsiteY6-634" fmla="*/ 0 h 6858000"/>
              <a:gd name="connsiteX0-635" fmla="*/ 0 w 9776783"/>
              <a:gd name="connsiteY0-636" fmla="*/ 0 h 6858000"/>
              <a:gd name="connsiteX1-637" fmla="*/ 2092571 w 9776783"/>
              <a:gd name="connsiteY1-638" fmla="*/ 0 h 6858000"/>
              <a:gd name="connsiteX2-639" fmla="*/ 9770789 w 9776783"/>
              <a:gd name="connsiteY2-640" fmla="*/ 0 h 6858000"/>
              <a:gd name="connsiteX3-641" fmla="*/ 7104184 w 9776783"/>
              <a:gd name="connsiteY3-642" fmla="*/ 3010486 h 6858000"/>
              <a:gd name="connsiteX4-643" fmla="*/ 4776758 w 9776783"/>
              <a:gd name="connsiteY4-644" fmla="*/ 5563773 h 6858000"/>
              <a:gd name="connsiteX5-645" fmla="*/ 3348111 w 9776783"/>
              <a:gd name="connsiteY5-646" fmla="*/ 6850966 h 6858000"/>
              <a:gd name="connsiteX6-647" fmla="*/ 0 w 9776783"/>
              <a:gd name="connsiteY6-648" fmla="*/ 6858000 h 6858000"/>
              <a:gd name="connsiteX7-649" fmla="*/ 0 w 9776783"/>
              <a:gd name="connsiteY7-650" fmla="*/ 0 h 6858000"/>
              <a:gd name="connsiteX0-651" fmla="*/ 0 w 7214420"/>
              <a:gd name="connsiteY0-652" fmla="*/ 0 h 6858000"/>
              <a:gd name="connsiteX1-653" fmla="*/ 2092571 w 7214420"/>
              <a:gd name="connsiteY1-654" fmla="*/ 0 h 6858000"/>
              <a:gd name="connsiteX2-655" fmla="*/ 1136743 w 7214420"/>
              <a:gd name="connsiteY2-656" fmla="*/ 1406769 h 6858000"/>
              <a:gd name="connsiteX3-657" fmla="*/ 7104184 w 7214420"/>
              <a:gd name="connsiteY3-658" fmla="*/ 3010486 h 6858000"/>
              <a:gd name="connsiteX4-659" fmla="*/ 4776758 w 7214420"/>
              <a:gd name="connsiteY4-660" fmla="*/ 5563773 h 6858000"/>
              <a:gd name="connsiteX5-661" fmla="*/ 3348111 w 7214420"/>
              <a:gd name="connsiteY5-662" fmla="*/ 6850966 h 6858000"/>
              <a:gd name="connsiteX6-663" fmla="*/ 0 w 7214420"/>
              <a:gd name="connsiteY6-664" fmla="*/ 6858000 h 6858000"/>
              <a:gd name="connsiteX7-665" fmla="*/ 0 w 7214420"/>
              <a:gd name="connsiteY7-666" fmla="*/ 0 h 6858000"/>
              <a:gd name="connsiteX0-667" fmla="*/ 0 w 7214420"/>
              <a:gd name="connsiteY0-668" fmla="*/ 0 h 6858000"/>
              <a:gd name="connsiteX1-669" fmla="*/ 2092571 w 7214420"/>
              <a:gd name="connsiteY1-670" fmla="*/ 0 h 6858000"/>
              <a:gd name="connsiteX2-671" fmla="*/ 1136743 w 7214420"/>
              <a:gd name="connsiteY2-672" fmla="*/ 1406769 h 6858000"/>
              <a:gd name="connsiteX3-673" fmla="*/ 7104184 w 7214420"/>
              <a:gd name="connsiteY3-674" fmla="*/ 3010486 h 6858000"/>
              <a:gd name="connsiteX4-675" fmla="*/ 4776758 w 7214420"/>
              <a:gd name="connsiteY4-676" fmla="*/ 5563773 h 6858000"/>
              <a:gd name="connsiteX5-677" fmla="*/ 3348111 w 7214420"/>
              <a:gd name="connsiteY5-678" fmla="*/ 6850966 h 6858000"/>
              <a:gd name="connsiteX6-679" fmla="*/ 0 w 7214420"/>
              <a:gd name="connsiteY6-680" fmla="*/ 6858000 h 6858000"/>
              <a:gd name="connsiteX7-681" fmla="*/ 0 w 7214420"/>
              <a:gd name="connsiteY7-682" fmla="*/ 0 h 6858000"/>
              <a:gd name="connsiteX0-683" fmla="*/ 0 w 7208564"/>
              <a:gd name="connsiteY0-684" fmla="*/ 0 h 6858000"/>
              <a:gd name="connsiteX1-685" fmla="*/ 2092571 w 7208564"/>
              <a:gd name="connsiteY1-686" fmla="*/ 0 h 6858000"/>
              <a:gd name="connsiteX2-687" fmla="*/ 1259835 w 7208564"/>
              <a:gd name="connsiteY2-688" fmla="*/ 1688123 h 6858000"/>
              <a:gd name="connsiteX3-689" fmla="*/ 7104184 w 7208564"/>
              <a:gd name="connsiteY3-690" fmla="*/ 3010486 h 6858000"/>
              <a:gd name="connsiteX4-691" fmla="*/ 4776758 w 7208564"/>
              <a:gd name="connsiteY4-692" fmla="*/ 5563773 h 6858000"/>
              <a:gd name="connsiteX5-693" fmla="*/ 3348111 w 7208564"/>
              <a:gd name="connsiteY5-694" fmla="*/ 6850966 h 6858000"/>
              <a:gd name="connsiteX6-695" fmla="*/ 0 w 7208564"/>
              <a:gd name="connsiteY6-696" fmla="*/ 6858000 h 6858000"/>
              <a:gd name="connsiteX7-697" fmla="*/ 0 w 7208564"/>
              <a:gd name="connsiteY7-698" fmla="*/ 0 h 6858000"/>
              <a:gd name="connsiteX0-699" fmla="*/ 0 w 7208564"/>
              <a:gd name="connsiteY0-700" fmla="*/ 0 h 6858000"/>
              <a:gd name="connsiteX1-701" fmla="*/ 2092571 w 7208564"/>
              <a:gd name="connsiteY1-702" fmla="*/ 0 h 6858000"/>
              <a:gd name="connsiteX2-703" fmla="*/ 1259835 w 7208564"/>
              <a:gd name="connsiteY2-704" fmla="*/ 1688123 h 6858000"/>
              <a:gd name="connsiteX3-705" fmla="*/ 7104184 w 7208564"/>
              <a:gd name="connsiteY3-706" fmla="*/ 3010486 h 6858000"/>
              <a:gd name="connsiteX4-707" fmla="*/ 4776758 w 7208564"/>
              <a:gd name="connsiteY4-708" fmla="*/ 5563773 h 6858000"/>
              <a:gd name="connsiteX5-709" fmla="*/ 3348111 w 7208564"/>
              <a:gd name="connsiteY5-710" fmla="*/ 6850966 h 6858000"/>
              <a:gd name="connsiteX6-711" fmla="*/ 0 w 7208564"/>
              <a:gd name="connsiteY6-712" fmla="*/ 6858000 h 6858000"/>
              <a:gd name="connsiteX7-713" fmla="*/ 0 w 7208564"/>
              <a:gd name="connsiteY7-714" fmla="*/ 0 h 6858000"/>
              <a:gd name="connsiteX0-715" fmla="*/ 0 w 4778153"/>
              <a:gd name="connsiteY0-716" fmla="*/ 0 h 6858000"/>
              <a:gd name="connsiteX1-717" fmla="*/ 2092571 w 4778153"/>
              <a:gd name="connsiteY1-718" fmla="*/ 0 h 6858000"/>
              <a:gd name="connsiteX2-719" fmla="*/ 1259835 w 4778153"/>
              <a:gd name="connsiteY2-720" fmla="*/ 1688123 h 6858000"/>
              <a:gd name="connsiteX3-721" fmla="*/ 3024553 w 4778153"/>
              <a:gd name="connsiteY3-722" fmla="*/ 3362178 h 6858000"/>
              <a:gd name="connsiteX4-723" fmla="*/ 4776758 w 4778153"/>
              <a:gd name="connsiteY4-724" fmla="*/ 5563773 h 6858000"/>
              <a:gd name="connsiteX5-725" fmla="*/ 3348111 w 4778153"/>
              <a:gd name="connsiteY5-726" fmla="*/ 6850966 h 6858000"/>
              <a:gd name="connsiteX6-727" fmla="*/ 0 w 4778153"/>
              <a:gd name="connsiteY6-728" fmla="*/ 6858000 h 6858000"/>
              <a:gd name="connsiteX7-729" fmla="*/ 0 w 4778153"/>
              <a:gd name="connsiteY7-730" fmla="*/ 0 h 6858000"/>
              <a:gd name="connsiteX0-731" fmla="*/ 0 w 4777873"/>
              <a:gd name="connsiteY0-732" fmla="*/ 0 h 6858000"/>
              <a:gd name="connsiteX1-733" fmla="*/ 2092571 w 4777873"/>
              <a:gd name="connsiteY1-734" fmla="*/ 0 h 6858000"/>
              <a:gd name="connsiteX2-735" fmla="*/ 1259835 w 4777873"/>
              <a:gd name="connsiteY2-736" fmla="*/ 1688123 h 6858000"/>
              <a:gd name="connsiteX3-737" fmla="*/ 3059723 w 4777873"/>
              <a:gd name="connsiteY3-738" fmla="*/ 2904978 h 6858000"/>
              <a:gd name="connsiteX4-739" fmla="*/ 4776758 w 4777873"/>
              <a:gd name="connsiteY4-740" fmla="*/ 5563773 h 6858000"/>
              <a:gd name="connsiteX5-741" fmla="*/ 3348111 w 4777873"/>
              <a:gd name="connsiteY5-742" fmla="*/ 6850966 h 6858000"/>
              <a:gd name="connsiteX6-743" fmla="*/ 0 w 4777873"/>
              <a:gd name="connsiteY6-744" fmla="*/ 6858000 h 6858000"/>
              <a:gd name="connsiteX7-745" fmla="*/ 0 w 4777873"/>
              <a:gd name="connsiteY7-746" fmla="*/ 0 h 6858000"/>
              <a:gd name="connsiteX0-747" fmla="*/ 0 w 4145596"/>
              <a:gd name="connsiteY0-748" fmla="*/ 0 h 6858000"/>
              <a:gd name="connsiteX1-749" fmla="*/ 2092571 w 4145596"/>
              <a:gd name="connsiteY1-750" fmla="*/ 0 h 6858000"/>
              <a:gd name="connsiteX2-751" fmla="*/ 1259835 w 4145596"/>
              <a:gd name="connsiteY2-752" fmla="*/ 1688123 h 6858000"/>
              <a:gd name="connsiteX3-753" fmla="*/ 3059723 w 4145596"/>
              <a:gd name="connsiteY3-754" fmla="*/ 2904978 h 6858000"/>
              <a:gd name="connsiteX4-755" fmla="*/ 4143712 w 4145596"/>
              <a:gd name="connsiteY4-756" fmla="*/ 4631788 h 6858000"/>
              <a:gd name="connsiteX5-757" fmla="*/ 3348111 w 4145596"/>
              <a:gd name="connsiteY5-758" fmla="*/ 6850966 h 6858000"/>
              <a:gd name="connsiteX6-759" fmla="*/ 0 w 4145596"/>
              <a:gd name="connsiteY6-760" fmla="*/ 6858000 h 6858000"/>
              <a:gd name="connsiteX7-761" fmla="*/ 0 w 4145596"/>
              <a:gd name="connsiteY7-762" fmla="*/ 0 h 6858000"/>
              <a:gd name="connsiteX0-763" fmla="*/ 0 w 4168116"/>
              <a:gd name="connsiteY0-764" fmla="*/ 0 h 6858000"/>
              <a:gd name="connsiteX1-765" fmla="*/ 2092571 w 4168116"/>
              <a:gd name="connsiteY1-766" fmla="*/ 0 h 6858000"/>
              <a:gd name="connsiteX2-767" fmla="*/ 1259835 w 4168116"/>
              <a:gd name="connsiteY2-768" fmla="*/ 1688123 h 6858000"/>
              <a:gd name="connsiteX3-769" fmla="*/ 2180492 w 4168116"/>
              <a:gd name="connsiteY3-770" fmla="*/ 3502855 h 6858000"/>
              <a:gd name="connsiteX4-771" fmla="*/ 4143712 w 4168116"/>
              <a:gd name="connsiteY4-772" fmla="*/ 4631788 h 6858000"/>
              <a:gd name="connsiteX5-773" fmla="*/ 3348111 w 4168116"/>
              <a:gd name="connsiteY5-774" fmla="*/ 6850966 h 6858000"/>
              <a:gd name="connsiteX6-775" fmla="*/ 0 w 4168116"/>
              <a:gd name="connsiteY6-776" fmla="*/ 6858000 h 6858000"/>
              <a:gd name="connsiteX7-777" fmla="*/ 0 w 4168116"/>
              <a:gd name="connsiteY7-778" fmla="*/ 0 h 6858000"/>
              <a:gd name="connsiteX0-779" fmla="*/ 0 w 4146566"/>
              <a:gd name="connsiteY0-780" fmla="*/ 0 h 6858000"/>
              <a:gd name="connsiteX1-781" fmla="*/ 2092571 w 4146566"/>
              <a:gd name="connsiteY1-782" fmla="*/ 0 h 6858000"/>
              <a:gd name="connsiteX2-783" fmla="*/ 1259835 w 4146566"/>
              <a:gd name="connsiteY2-784" fmla="*/ 1688123 h 6858000"/>
              <a:gd name="connsiteX3-785" fmla="*/ 2989384 w 4146566"/>
              <a:gd name="connsiteY3-786" fmla="*/ 2940148 h 6858000"/>
              <a:gd name="connsiteX4-787" fmla="*/ 4143712 w 4146566"/>
              <a:gd name="connsiteY4-788" fmla="*/ 4631788 h 6858000"/>
              <a:gd name="connsiteX5-789" fmla="*/ 3348111 w 4146566"/>
              <a:gd name="connsiteY5-790" fmla="*/ 6850966 h 6858000"/>
              <a:gd name="connsiteX6-791" fmla="*/ 0 w 4146566"/>
              <a:gd name="connsiteY6-792" fmla="*/ 6858000 h 6858000"/>
              <a:gd name="connsiteX7-793" fmla="*/ 0 w 4146566"/>
              <a:gd name="connsiteY7-794" fmla="*/ 0 h 6858000"/>
              <a:gd name="connsiteX0-795" fmla="*/ 0 w 4146566"/>
              <a:gd name="connsiteY0-796" fmla="*/ 0 h 6858000"/>
              <a:gd name="connsiteX1-797" fmla="*/ 2092571 w 4146566"/>
              <a:gd name="connsiteY1-798" fmla="*/ 0 h 6858000"/>
              <a:gd name="connsiteX2-799" fmla="*/ 1136743 w 4146566"/>
              <a:gd name="connsiteY2-800" fmla="*/ 2074984 h 6858000"/>
              <a:gd name="connsiteX3-801" fmla="*/ 2989384 w 4146566"/>
              <a:gd name="connsiteY3-802" fmla="*/ 2940148 h 6858000"/>
              <a:gd name="connsiteX4-803" fmla="*/ 4143712 w 4146566"/>
              <a:gd name="connsiteY4-804" fmla="*/ 4631788 h 6858000"/>
              <a:gd name="connsiteX5-805" fmla="*/ 3348111 w 4146566"/>
              <a:gd name="connsiteY5-806" fmla="*/ 6850966 h 6858000"/>
              <a:gd name="connsiteX6-807" fmla="*/ 0 w 4146566"/>
              <a:gd name="connsiteY6-808" fmla="*/ 6858000 h 6858000"/>
              <a:gd name="connsiteX7-809" fmla="*/ 0 w 4146566"/>
              <a:gd name="connsiteY7-810" fmla="*/ 0 h 6858000"/>
              <a:gd name="connsiteX0-811" fmla="*/ 0 w 4146566"/>
              <a:gd name="connsiteY0-812" fmla="*/ 0 h 6858000"/>
              <a:gd name="connsiteX1-813" fmla="*/ 2092571 w 4146566"/>
              <a:gd name="connsiteY1-814" fmla="*/ 0 h 6858000"/>
              <a:gd name="connsiteX2-815" fmla="*/ 1207081 w 4146566"/>
              <a:gd name="connsiteY2-816" fmla="*/ 1793630 h 6858000"/>
              <a:gd name="connsiteX3-817" fmla="*/ 2989384 w 4146566"/>
              <a:gd name="connsiteY3-818" fmla="*/ 2940148 h 6858000"/>
              <a:gd name="connsiteX4-819" fmla="*/ 4143712 w 4146566"/>
              <a:gd name="connsiteY4-820" fmla="*/ 4631788 h 6858000"/>
              <a:gd name="connsiteX5-821" fmla="*/ 3348111 w 4146566"/>
              <a:gd name="connsiteY5-822" fmla="*/ 6850966 h 6858000"/>
              <a:gd name="connsiteX6-823" fmla="*/ 0 w 4146566"/>
              <a:gd name="connsiteY6-824" fmla="*/ 6858000 h 6858000"/>
              <a:gd name="connsiteX7-825" fmla="*/ 0 w 4146566"/>
              <a:gd name="connsiteY7-826" fmla="*/ 0 h 6858000"/>
              <a:gd name="connsiteX0-827" fmla="*/ 0 w 4145821"/>
              <a:gd name="connsiteY0-828" fmla="*/ 0 h 6858000"/>
              <a:gd name="connsiteX1-829" fmla="*/ 2092571 w 4145821"/>
              <a:gd name="connsiteY1-830" fmla="*/ 0 h 6858000"/>
              <a:gd name="connsiteX2-831" fmla="*/ 1207081 w 4145821"/>
              <a:gd name="connsiteY2-832" fmla="*/ 1793630 h 6858000"/>
              <a:gd name="connsiteX3-833" fmla="*/ 3042138 w 4145821"/>
              <a:gd name="connsiteY3-834" fmla="*/ 2904979 h 6858000"/>
              <a:gd name="connsiteX4-835" fmla="*/ 4143712 w 4145821"/>
              <a:gd name="connsiteY4-836" fmla="*/ 4631788 h 6858000"/>
              <a:gd name="connsiteX5-837" fmla="*/ 3348111 w 4145821"/>
              <a:gd name="connsiteY5-838" fmla="*/ 6850966 h 6858000"/>
              <a:gd name="connsiteX6-839" fmla="*/ 0 w 4145821"/>
              <a:gd name="connsiteY6-840" fmla="*/ 6858000 h 6858000"/>
              <a:gd name="connsiteX7-841" fmla="*/ 0 w 4145821"/>
              <a:gd name="connsiteY7-842" fmla="*/ 0 h 6858000"/>
              <a:gd name="connsiteX0-843" fmla="*/ 0 w 4145821"/>
              <a:gd name="connsiteY0-844" fmla="*/ 0 h 6858000"/>
              <a:gd name="connsiteX1-845" fmla="*/ 2092571 w 4145821"/>
              <a:gd name="connsiteY1-846" fmla="*/ 0 h 6858000"/>
              <a:gd name="connsiteX2-847" fmla="*/ 1207081 w 4145821"/>
              <a:gd name="connsiteY2-848" fmla="*/ 1793630 h 6858000"/>
              <a:gd name="connsiteX3-849" fmla="*/ 3042138 w 4145821"/>
              <a:gd name="connsiteY3-850" fmla="*/ 2904979 h 6858000"/>
              <a:gd name="connsiteX4-851" fmla="*/ 4143712 w 4145821"/>
              <a:gd name="connsiteY4-852" fmla="*/ 4631788 h 6858000"/>
              <a:gd name="connsiteX5-853" fmla="*/ 3348111 w 4145821"/>
              <a:gd name="connsiteY5-854" fmla="*/ 6850966 h 6858000"/>
              <a:gd name="connsiteX6-855" fmla="*/ 0 w 4145821"/>
              <a:gd name="connsiteY6-856" fmla="*/ 6858000 h 6858000"/>
              <a:gd name="connsiteX7-857" fmla="*/ 0 w 4145821"/>
              <a:gd name="connsiteY7-858" fmla="*/ 0 h 6858000"/>
              <a:gd name="connsiteX0-859" fmla="*/ 0 w 4163367"/>
              <a:gd name="connsiteY0-860" fmla="*/ 0 h 6858000"/>
              <a:gd name="connsiteX1-861" fmla="*/ 2092571 w 4163367"/>
              <a:gd name="connsiteY1-862" fmla="*/ 0 h 6858000"/>
              <a:gd name="connsiteX2-863" fmla="*/ 1207081 w 4163367"/>
              <a:gd name="connsiteY2-864" fmla="*/ 1793630 h 6858000"/>
              <a:gd name="connsiteX3-865" fmla="*/ 3042138 w 4163367"/>
              <a:gd name="connsiteY3-866" fmla="*/ 2904979 h 6858000"/>
              <a:gd name="connsiteX4-867" fmla="*/ 4161297 w 4163367"/>
              <a:gd name="connsiteY4-868" fmla="*/ 4526280 h 6858000"/>
              <a:gd name="connsiteX5-869" fmla="*/ 3348111 w 4163367"/>
              <a:gd name="connsiteY5-870" fmla="*/ 6850966 h 6858000"/>
              <a:gd name="connsiteX6-871" fmla="*/ 0 w 4163367"/>
              <a:gd name="connsiteY6-872" fmla="*/ 6858000 h 6858000"/>
              <a:gd name="connsiteX7-873" fmla="*/ 0 w 4163367"/>
              <a:gd name="connsiteY7-874" fmla="*/ 0 h 6858000"/>
              <a:gd name="connsiteX0-875" fmla="*/ 0 w 4205793"/>
              <a:gd name="connsiteY0-876" fmla="*/ 0 h 6858000"/>
              <a:gd name="connsiteX1-877" fmla="*/ 2092571 w 4205793"/>
              <a:gd name="connsiteY1-878" fmla="*/ 0 h 6858000"/>
              <a:gd name="connsiteX2-879" fmla="*/ 1207081 w 4205793"/>
              <a:gd name="connsiteY2-880" fmla="*/ 1793630 h 6858000"/>
              <a:gd name="connsiteX3-881" fmla="*/ 3042138 w 4205793"/>
              <a:gd name="connsiteY3-882" fmla="*/ 2904979 h 6858000"/>
              <a:gd name="connsiteX4-883" fmla="*/ 4161297 w 4205793"/>
              <a:gd name="connsiteY4-884" fmla="*/ 4526280 h 6858000"/>
              <a:gd name="connsiteX5-885" fmla="*/ 3921373 w 4205793"/>
              <a:gd name="connsiteY5-886" fmla="*/ 5486400 h 6858000"/>
              <a:gd name="connsiteX6-887" fmla="*/ 3348111 w 4205793"/>
              <a:gd name="connsiteY6-888" fmla="*/ 6850966 h 6858000"/>
              <a:gd name="connsiteX7-889" fmla="*/ 0 w 4205793"/>
              <a:gd name="connsiteY7-890" fmla="*/ 6858000 h 6858000"/>
              <a:gd name="connsiteX8" fmla="*/ 0 w 4205793"/>
              <a:gd name="connsiteY8" fmla="*/ 0 h 6858000"/>
              <a:gd name="connsiteX0-891" fmla="*/ 0 w 6127656"/>
              <a:gd name="connsiteY0-892" fmla="*/ 0 h 6858000"/>
              <a:gd name="connsiteX1-893" fmla="*/ 2092571 w 6127656"/>
              <a:gd name="connsiteY1-894" fmla="*/ 0 h 6858000"/>
              <a:gd name="connsiteX2-895" fmla="*/ 1207081 w 6127656"/>
              <a:gd name="connsiteY2-896" fmla="*/ 1793630 h 6858000"/>
              <a:gd name="connsiteX3-897" fmla="*/ 3042138 w 6127656"/>
              <a:gd name="connsiteY3-898" fmla="*/ 2904979 h 6858000"/>
              <a:gd name="connsiteX4-899" fmla="*/ 4161297 w 6127656"/>
              <a:gd name="connsiteY4-900" fmla="*/ 4526280 h 6858000"/>
              <a:gd name="connsiteX5-901" fmla="*/ 6119450 w 6127656"/>
              <a:gd name="connsiteY5-902" fmla="*/ 5715000 h 6858000"/>
              <a:gd name="connsiteX6-903" fmla="*/ 3348111 w 6127656"/>
              <a:gd name="connsiteY6-904" fmla="*/ 6850966 h 6858000"/>
              <a:gd name="connsiteX7-905" fmla="*/ 0 w 6127656"/>
              <a:gd name="connsiteY7-906" fmla="*/ 6858000 h 6858000"/>
              <a:gd name="connsiteX8-907" fmla="*/ 0 w 6127656"/>
              <a:gd name="connsiteY8-908" fmla="*/ 0 h 6858000"/>
              <a:gd name="connsiteX0-909" fmla="*/ 0 w 6119450"/>
              <a:gd name="connsiteY0-910" fmla="*/ 0 h 6858000"/>
              <a:gd name="connsiteX1-911" fmla="*/ 2092571 w 6119450"/>
              <a:gd name="connsiteY1-912" fmla="*/ 0 h 6858000"/>
              <a:gd name="connsiteX2-913" fmla="*/ 1207081 w 6119450"/>
              <a:gd name="connsiteY2-914" fmla="*/ 1793630 h 6858000"/>
              <a:gd name="connsiteX3-915" fmla="*/ 3042138 w 6119450"/>
              <a:gd name="connsiteY3-916" fmla="*/ 2904979 h 6858000"/>
              <a:gd name="connsiteX4-917" fmla="*/ 4161297 w 6119450"/>
              <a:gd name="connsiteY4-918" fmla="*/ 4526280 h 6858000"/>
              <a:gd name="connsiteX5-919" fmla="*/ 6119450 w 6119450"/>
              <a:gd name="connsiteY5-920" fmla="*/ 5715000 h 6858000"/>
              <a:gd name="connsiteX6-921" fmla="*/ 3348111 w 6119450"/>
              <a:gd name="connsiteY6-922" fmla="*/ 6850966 h 6858000"/>
              <a:gd name="connsiteX7-923" fmla="*/ 0 w 6119450"/>
              <a:gd name="connsiteY7-924" fmla="*/ 6858000 h 6858000"/>
              <a:gd name="connsiteX8-925" fmla="*/ 0 w 6119450"/>
              <a:gd name="connsiteY8-926" fmla="*/ 0 h 6858000"/>
              <a:gd name="connsiteX0-927" fmla="*/ 0 w 6119450"/>
              <a:gd name="connsiteY0-928" fmla="*/ 0 h 6858000"/>
              <a:gd name="connsiteX1-929" fmla="*/ 2092571 w 6119450"/>
              <a:gd name="connsiteY1-930" fmla="*/ 0 h 6858000"/>
              <a:gd name="connsiteX2-931" fmla="*/ 1207081 w 6119450"/>
              <a:gd name="connsiteY2-932" fmla="*/ 1793630 h 6858000"/>
              <a:gd name="connsiteX3-933" fmla="*/ 3042138 w 6119450"/>
              <a:gd name="connsiteY3-934" fmla="*/ 2904979 h 6858000"/>
              <a:gd name="connsiteX4-935" fmla="*/ 4161297 w 6119450"/>
              <a:gd name="connsiteY4-936" fmla="*/ 4526280 h 6858000"/>
              <a:gd name="connsiteX5-937" fmla="*/ 6119450 w 6119450"/>
              <a:gd name="connsiteY5-938" fmla="*/ 5715000 h 6858000"/>
              <a:gd name="connsiteX6-939" fmla="*/ 5335172 w 6119450"/>
              <a:gd name="connsiteY6-940" fmla="*/ 6850966 h 6858000"/>
              <a:gd name="connsiteX7-941" fmla="*/ 0 w 6119450"/>
              <a:gd name="connsiteY7-942" fmla="*/ 6858000 h 6858000"/>
              <a:gd name="connsiteX8-943" fmla="*/ 0 w 6119450"/>
              <a:gd name="connsiteY8-944" fmla="*/ 0 h 6858000"/>
              <a:gd name="connsiteX0-945" fmla="*/ 0 w 6127656"/>
              <a:gd name="connsiteY0-946" fmla="*/ 0 h 6858000"/>
              <a:gd name="connsiteX1-947" fmla="*/ 2092571 w 6127656"/>
              <a:gd name="connsiteY1-948" fmla="*/ 0 h 6858000"/>
              <a:gd name="connsiteX2-949" fmla="*/ 1207081 w 6127656"/>
              <a:gd name="connsiteY2-950" fmla="*/ 1793630 h 6858000"/>
              <a:gd name="connsiteX3-951" fmla="*/ 3042138 w 6127656"/>
              <a:gd name="connsiteY3-952" fmla="*/ 2904979 h 6858000"/>
              <a:gd name="connsiteX4-953" fmla="*/ 4161297 w 6127656"/>
              <a:gd name="connsiteY4-954" fmla="*/ 4526280 h 6858000"/>
              <a:gd name="connsiteX5-955" fmla="*/ 6119450 w 6127656"/>
              <a:gd name="connsiteY5-956" fmla="*/ 5715000 h 6858000"/>
              <a:gd name="connsiteX6-957" fmla="*/ 5335172 w 6127656"/>
              <a:gd name="connsiteY6-958" fmla="*/ 6850966 h 6858000"/>
              <a:gd name="connsiteX7-959" fmla="*/ 0 w 6127656"/>
              <a:gd name="connsiteY7-960" fmla="*/ 6858000 h 6858000"/>
              <a:gd name="connsiteX8-961" fmla="*/ 0 w 6127656"/>
              <a:gd name="connsiteY8-962" fmla="*/ 0 h 6858000"/>
              <a:gd name="connsiteX0-963" fmla="*/ 0 w 6139608"/>
              <a:gd name="connsiteY0-964" fmla="*/ 0 h 6858000"/>
              <a:gd name="connsiteX1-965" fmla="*/ 2092571 w 6139608"/>
              <a:gd name="connsiteY1-966" fmla="*/ 0 h 6858000"/>
              <a:gd name="connsiteX2-967" fmla="*/ 1207081 w 6139608"/>
              <a:gd name="connsiteY2-968" fmla="*/ 1793630 h 6858000"/>
              <a:gd name="connsiteX3-969" fmla="*/ 3042138 w 6139608"/>
              <a:gd name="connsiteY3-970" fmla="*/ 2904979 h 6858000"/>
              <a:gd name="connsiteX4-971" fmla="*/ 4161297 w 6139608"/>
              <a:gd name="connsiteY4-972" fmla="*/ 4526280 h 6858000"/>
              <a:gd name="connsiteX5-973" fmla="*/ 6119450 w 6139608"/>
              <a:gd name="connsiteY5-974" fmla="*/ 5715000 h 6858000"/>
              <a:gd name="connsiteX6-975" fmla="*/ 5335172 w 6139608"/>
              <a:gd name="connsiteY6-976" fmla="*/ 6850966 h 6858000"/>
              <a:gd name="connsiteX7-977" fmla="*/ 0 w 6139608"/>
              <a:gd name="connsiteY7-978" fmla="*/ 6858000 h 6858000"/>
              <a:gd name="connsiteX8-979" fmla="*/ 0 w 6139608"/>
              <a:gd name="connsiteY8-980" fmla="*/ 0 h 6858000"/>
              <a:gd name="connsiteX0-981" fmla="*/ 0 w 6151270"/>
              <a:gd name="connsiteY0-982" fmla="*/ 0 h 6858000"/>
              <a:gd name="connsiteX1-983" fmla="*/ 2092571 w 6151270"/>
              <a:gd name="connsiteY1-984" fmla="*/ 0 h 6858000"/>
              <a:gd name="connsiteX2-985" fmla="*/ 1207081 w 6151270"/>
              <a:gd name="connsiteY2-986" fmla="*/ 1793630 h 6858000"/>
              <a:gd name="connsiteX3-987" fmla="*/ 3042138 w 6151270"/>
              <a:gd name="connsiteY3-988" fmla="*/ 2904979 h 6858000"/>
              <a:gd name="connsiteX4-989" fmla="*/ 4161297 w 6151270"/>
              <a:gd name="connsiteY4-990" fmla="*/ 4526280 h 6858000"/>
              <a:gd name="connsiteX5-991" fmla="*/ 6119450 w 6151270"/>
              <a:gd name="connsiteY5-992" fmla="*/ 5715000 h 6858000"/>
              <a:gd name="connsiteX6-993" fmla="*/ 5335172 w 6151270"/>
              <a:gd name="connsiteY6-994" fmla="*/ 6850966 h 6858000"/>
              <a:gd name="connsiteX7-995" fmla="*/ 0 w 6151270"/>
              <a:gd name="connsiteY7-996" fmla="*/ 6858000 h 6858000"/>
              <a:gd name="connsiteX8-997" fmla="*/ 0 w 6151270"/>
              <a:gd name="connsiteY8-998" fmla="*/ 0 h 6858000"/>
              <a:gd name="connsiteX0-999" fmla="*/ 0 w 6151270"/>
              <a:gd name="connsiteY0-1000" fmla="*/ 0 h 6858000"/>
              <a:gd name="connsiteX1-1001" fmla="*/ 2092571 w 6151270"/>
              <a:gd name="connsiteY1-1002" fmla="*/ 0 h 6858000"/>
              <a:gd name="connsiteX2-1003" fmla="*/ 1207081 w 6151270"/>
              <a:gd name="connsiteY2-1004" fmla="*/ 1793630 h 6858000"/>
              <a:gd name="connsiteX3-1005" fmla="*/ 3042138 w 6151270"/>
              <a:gd name="connsiteY3-1006" fmla="*/ 2904979 h 6858000"/>
              <a:gd name="connsiteX4-1007" fmla="*/ 4161297 w 6151270"/>
              <a:gd name="connsiteY4-1008" fmla="*/ 4526280 h 6858000"/>
              <a:gd name="connsiteX5-1009" fmla="*/ 6119450 w 6151270"/>
              <a:gd name="connsiteY5-1010" fmla="*/ 5715000 h 6858000"/>
              <a:gd name="connsiteX6-1011" fmla="*/ 5335172 w 6151270"/>
              <a:gd name="connsiteY6-1012" fmla="*/ 6850966 h 6858000"/>
              <a:gd name="connsiteX7-1013" fmla="*/ 0 w 6151270"/>
              <a:gd name="connsiteY7-1014" fmla="*/ 6858000 h 6858000"/>
              <a:gd name="connsiteX8-1015" fmla="*/ 0 w 6151270"/>
              <a:gd name="connsiteY8-1016" fmla="*/ 0 h 6858000"/>
              <a:gd name="connsiteX0-1017" fmla="*/ 0 w 6151270"/>
              <a:gd name="connsiteY0-1018" fmla="*/ 0 h 6858000"/>
              <a:gd name="connsiteX1-1019" fmla="*/ 2092571 w 6151270"/>
              <a:gd name="connsiteY1-1020" fmla="*/ 0 h 6858000"/>
              <a:gd name="connsiteX2-1021" fmla="*/ 1207081 w 6151270"/>
              <a:gd name="connsiteY2-1022" fmla="*/ 1793630 h 6858000"/>
              <a:gd name="connsiteX3-1023" fmla="*/ 3042138 w 6151270"/>
              <a:gd name="connsiteY3-1024" fmla="*/ 2904979 h 6858000"/>
              <a:gd name="connsiteX4-1025" fmla="*/ 4161297 w 6151270"/>
              <a:gd name="connsiteY4-1026" fmla="*/ 4526280 h 6858000"/>
              <a:gd name="connsiteX5-1027" fmla="*/ 6119450 w 6151270"/>
              <a:gd name="connsiteY5-1028" fmla="*/ 5715000 h 6858000"/>
              <a:gd name="connsiteX6-1029" fmla="*/ 5335172 w 6151270"/>
              <a:gd name="connsiteY6-1030" fmla="*/ 6850966 h 6858000"/>
              <a:gd name="connsiteX7-1031" fmla="*/ 0 w 6151270"/>
              <a:gd name="connsiteY7-1032" fmla="*/ 6858000 h 6858000"/>
              <a:gd name="connsiteX8-1033" fmla="*/ 0 w 6151270"/>
              <a:gd name="connsiteY8-1034" fmla="*/ 0 h 6858000"/>
              <a:gd name="connsiteX0-1035" fmla="*/ 0 w 6151270"/>
              <a:gd name="connsiteY0-1036" fmla="*/ 0 h 6858000"/>
              <a:gd name="connsiteX1-1037" fmla="*/ 2092571 w 6151270"/>
              <a:gd name="connsiteY1-1038" fmla="*/ 0 h 6858000"/>
              <a:gd name="connsiteX2-1039" fmla="*/ 1207081 w 6151270"/>
              <a:gd name="connsiteY2-1040" fmla="*/ 1793630 h 6858000"/>
              <a:gd name="connsiteX3-1041" fmla="*/ 3042138 w 6151270"/>
              <a:gd name="connsiteY3-1042" fmla="*/ 2852225 h 6858000"/>
              <a:gd name="connsiteX4-1043" fmla="*/ 4161297 w 6151270"/>
              <a:gd name="connsiteY4-1044" fmla="*/ 4526280 h 6858000"/>
              <a:gd name="connsiteX5-1045" fmla="*/ 6119450 w 6151270"/>
              <a:gd name="connsiteY5-1046" fmla="*/ 5715000 h 6858000"/>
              <a:gd name="connsiteX6-1047" fmla="*/ 5335172 w 6151270"/>
              <a:gd name="connsiteY6-1048" fmla="*/ 6850966 h 6858000"/>
              <a:gd name="connsiteX7-1049" fmla="*/ 0 w 6151270"/>
              <a:gd name="connsiteY7-1050" fmla="*/ 6858000 h 6858000"/>
              <a:gd name="connsiteX8-1051" fmla="*/ 0 w 6151270"/>
              <a:gd name="connsiteY8-1052" fmla="*/ 0 h 6858000"/>
              <a:gd name="connsiteX0-1053" fmla="*/ 0 w 6151270"/>
              <a:gd name="connsiteY0-1054" fmla="*/ 0 h 6858000"/>
              <a:gd name="connsiteX1-1055" fmla="*/ 2092571 w 6151270"/>
              <a:gd name="connsiteY1-1056" fmla="*/ 0 h 6858000"/>
              <a:gd name="connsiteX2-1057" fmla="*/ 1207081 w 6151270"/>
              <a:gd name="connsiteY2-1058" fmla="*/ 1793630 h 6858000"/>
              <a:gd name="connsiteX3-1059" fmla="*/ 3042138 w 6151270"/>
              <a:gd name="connsiteY3-1060" fmla="*/ 2852225 h 6858000"/>
              <a:gd name="connsiteX4-1061" fmla="*/ 4161297 w 6151270"/>
              <a:gd name="connsiteY4-1062" fmla="*/ 4526280 h 6858000"/>
              <a:gd name="connsiteX5-1063" fmla="*/ 6119450 w 6151270"/>
              <a:gd name="connsiteY5-1064" fmla="*/ 5715000 h 6858000"/>
              <a:gd name="connsiteX6-1065" fmla="*/ 5335172 w 6151270"/>
              <a:gd name="connsiteY6-1066" fmla="*/ 6850966 h 6858000"/>
              <a:gd name="connsiteX7-1067" fmla="*/ 0 w 6151270"/>
              <a:gd name="connsiteY7-1068" fmla="*/ 6858000 h 6858000"/>
              <a:gd name="connsiteX8-1069" fmla="*/ 0 w 6151270"/>
              <a:gd name="connsiteY8-1070" fmla="*/ 0 h 6858000"/>
              <a:gd name="connsiteX0-1071" fmla="*/ 0 w 6175799"/>
              <a:gd name="connsiteY0-1072" fmla="*/ 0 h 6858000"/>
              <a:gd name="connsiteX1-1073" fmla="*/ 2092571 w 6175799"/>
              <a:gd name="connsiteY1-1074" fmla="*/ 0 h 6858000"/>
              <a:gd name="connsiteX2-1075" fmla="*/ 1207081 w 6175799"/>
              <a:gd name="connsiteY2-1076" fmla="*/ 1793630 h 6858000"/>
              <a:gd name="connsiteX3-1077" fmla="*/ 3042138 w 6175799"/>
              <a:gd name="connsiteY3-1078" fmla="*/ 2852225 h 6858000"/>
              <a:gd name="connsiteX4-1079" fmla="*/ 4161297 w 6175799"/>
              <a:gd name="connsiteY4-1080" fmla="*/ 4526280 h 6858000"/>
              <a:gd name="connsiteX5-1081" fmla="*/ 6119450 w 6175799"/>
              <a:gd name="connsiteY5-1082" fmla="*/ 5715000 h 6858000"/>
              <a:gd name="connsiteX6-1083" fmla="*/ 5335172 w 6175799"/>
              <a:gd name="connsiteY6-1084" fmla="*/ 6850966 h 6858000"/>
              <a:gd name="connsiteX7-1085" fmla="*/ 0 w 6175799"/>
              <a:gd name="connsiteY7-1086" fmla="*/ 6858000 h 6858000"/>
              <a:gd name="connsiteX8-1087" fmla="*/ 0 w 6175799"/>
              <a:gd name="connsiteY8-1088" fmla="*/ 0 h 6858000"/>
              <a:gd name="connsiteX0-1089" fmla="*/ 0 w 6175799"/>
              <a:gd name="connsiteY0-1090" fmla="*/ 0 h 6858000"/>
              <a:gd name="connsiteX1-1091" fmla="*/ 2092571 w 6175799"/>
              <a:gd name="connsiteY1-1092" fmla="*/ 0 h 6858000"/>
              <a:gd name="connsiteX2-1093" fmla="*/ 1207081 w 6175799"/>
              <a:gd name="connsiteY2-1094" fmla="*/ 1793630 h 6858000"/>
              <a:gd name="connsiteX3-1095" fmla="*/ 3042138 w 6175799"/>
              <a:gd name="connsiteY3-1096" fmla="*/ 2852225 h 6858000"/>
              <a:gd name="connsiteX4-1097" fmla="*/ 4161297 w 6175799"/>
              <a:gd name="connsiteY4-1098" fmla="*/ 4526280 h 6858000"/>
              <a:gd name="connsiteX5-1099" fmla="*/ 6119450 w 6175799"/>
              <a:gd name="connsiteY5-1100" fmla="*/ 5715000 h 6858000"/>
              <a:gd name="connsiteX6-1101" fmla="*/ 5335172 w 6175799"/>
              <a:gd name="connsiteY6-1102" fmla="*/ 6850966 h 6858000"/>
              <a:gd name="connsiteX7-1103" fmla="*/ 0 w 6175799"/>
              <a:gd name="connsiteY7-1104" fmla="*/ 6858000 h 6858000"/>
              <a:gd name="connsiteX8-1105" fmla="*/ 0 w 6175799"/>
              <a:gd name="connsiteY8-1106" fmla="*/ 0 h 6858000"/>
              <a:gd name="connsiteX0-1107" fmla="*/ 0 w 6175799"/>
              <a:gd name="connsiteY0-1108" fmla="*/ 0 h 6858000"/>
              <a:gd name="connsiteX1-1109" fmla="*/ 2092571 w 6175799"/>
              <a:gd name="connsiteY1-1110" fmla="*/ 0 h 6858000"/>
              <a:gd name="connsiteX2-1111" fmla="*/ 1207081 w 6175799"/>
              <a:gd name="connsiteY2-1112" fmla="*/ 1793630 h 6858000"/>
              <a:gd name="connsiteX3-1113" fmla="*/ 3042138 w 6175799"/>
              <a:gd name="connsiteY3-1114" fmla="*/ 2852225 h 6858000"/>
              <a:gd name="connsiteX4-1115" fmla="*/ 4161297 w 6175799"/>
              <a:gd name="connsiteY4-1116" fmla="*/ 4526280 h 6858000"/>
              <a:gd name="connsiteX5-1117" fmla="*/ 6119450 w 6175799"/>
              <a:gd name="connsiteY5-1118" fmla="*/ 5715000 h 6858000"/>
              <a:gd name="connsiteX6-1119" fmla="*/ 5335172 w 6175799"/>
              <a:gd name="connsiteY6-1120" fmla="*/ 6850966 h 6858000"/>
              <a:gd name="connsiteX7-1121" fmla="*/ 0 w 6175799"/>
              <a:gd name="connsiteY7-1122" fmla="*/ 6858000 h 6858000"/>
              <a:gd name="connsiteX8-1123" fmla="*/ 0 w 6175799"/>
              <a:gd name="connsiteY8-1124" fmla="*/ 0 h 6858000"/>
              <a:gd name="connsiteX0-1125" fmla="*/ 0 w 6191594"/>
              <a:gd name="connsiteY0-1126" fmla="*/ 0 h 6858000"/>
              <a:gd name="connsiteX1-1127" fmla="*/ 2092571 w 6191594"/>
              <a:gd name="connsiteY1-1128" fmla="*/ 0 h 6858000"/>
              <a:gd name="connsiteX2-1129" fmla="*/ 1207081 w 6191594"/>
              <a:gd name="connsiteY2-1130" fmla="*/ 1793630 h 6858000"/>
              <a:gd name="connsiteX3-1131" fmla="*/ 3042138 w 6191594"/>
              <a:gd name="connsiteY3-1132" fmla="*/ 2852225 h 6858000"/>
              <a:gd name="connsiteX4-1133" fmla="*/ 3915112 w 6191594"/>
              <a:gd name="connsiteY4-1134" fmla="*/ 4842803 h 6858000"/>
              <a:gd name="connsiteX5-1135" fmla="*/ 6119450 w 6191594"/>
              <a:gd name="connsiteY5-1136" fmla="*/ 5715000 h 6858000"/>
              <a:gd name="connsiteX6-1137" fmla="*/ 5335172 w 6191594"/>
              <a:gd name="connsiteY6-1138" fmla="*/ 6850966 h 6858000"/>
              <a:gd name="connsiteX7-1139" fmla="*/ 0 w 6191594"/>
              <a:gd name="connsiteY7-1140" fmla="*/ 6858000 h 6858000"/>
              <a:gd name="connsiteX8-1141" fmla="*/ 0 w 6191594"/>
              <a:gd name="connsiteY8-1142" fmla="*/ 0 h 6858000"/>
              <a:gd name="connsiteX0-1143" fmla="*/ 0 w 6191594"/>
              <a:gd name="connsiteY0-1144" fmla="*/ 0 h 6858000"/>
              <a:gd name="connsiteX1-1145" fmla="*/ 2092571 w 6191594"/>
              <a:gd name="connsiteY1-1146" fmla="*/ 0 h 6858000"/>
              <a:gd name="connsiteX2-1147" fmla="*/ 1207081 w 6191594"/>
              <a:gd name="connsiteY2-1148" fmla="*/ 1793630 h 6858000"/>
              <a:gd name="connsiteX3-1149" fmla="*/ 3042138 w 6191594"/>
              <a:gd name="connsiteY3-1150" fmla="*/ 2852225 h 6858000"/>
              <a:gd name="connsiteX4-1151" fmla="*/ 3915112 w 6191594"/>
              <a:gd name="connsiteY4-1152" fmla="*/ 4842803 h 6858000"/>
              <a:gd name="connsiteX5-1153" fmla="*/ 6119450 w 6191594"/>
              <a:gd name="connsiteY5-1154" fmla="*/ 5715000 h 6858000"/>
              <a:gd name="connsiteX6-1155" fmla="*/ 5335172 w 6191594"/>
              <a:gd name="connsiteY6-1156" fmla="*/ 6850966 h 6858000"/>
              <a:gd name="connsiteX7-1157" fmla="*/ 0 w 6191594"/>
              <a:gd name="connsiteY7-1158" fmla="*/ 6858000 h 6858000"/>
              <a:gd name="connsiteX8-1159" fmla="*/ 0 w 6191594"/>
              <a:gd name="connsiteY8-1160" fmla="*/ 0 h 6858000"/>
              <a:gd name="connsiteX0-1161" fmla="*/ 0 w 6152286"/>
              <a:gd name="connsiteY0-1162" fmla="*/ 0 h 6858000"/>
              <a:gd name="connsiteX1-1163" fmla="*/ 2092571 w 6152286"/>
              <a:gd name="connsiteY1-1164" fmla="*/ 0 h 6858000"/>
              <a:gd name="connsiteX2-1165" fmla="*/ 1207081 w 6152286"/>
              <a:gd name="connsiteY2-1166" fmla="*/ 1793630 h 6858000"/>
              <a:gd name="connsiteX3-1167" fmla="*/ 3042138 w 6152286"/>
              <a:gd name="connsiteY3-1168" fmla="*/ 2852225 h 6858000"/>
              <a:gd name="connsiteX4-1169" fmla="*/ 3915112 w 6152286"/>
              <a:gd name="connsiteY4-1170" fmla="*/ 4842803 h 6858000"/>
              <a:gd name="connsiteX5-1171" fmla="*/ 6119450 w 6152286"/>
              <a:gd name="connsiteY5-1172" fmla="*/ 5715000 h 6858000"/>
              <a:gd name="connsiteX6-1173" fmla="*/ 5335172 w 6152286"/>
              <a:gd name="connsiteY6-1174" fmla="*/ 6850966 h 6858000"/>
              <a:gd name="connsiteX7-1175" fmla="*/ 0 w 6152286"/>
              <a:gd name="connsiteY7-1176" fmla="*/ 6858000 h 6858000"/>
              <a:gd name="connsiteX8-1177" fmla="*/ 0 w 6152286"/>
              <a:gd name="connsiteY8-1178" fmla="*/ 0 h 6858000"/>
              <a:gd name="connsiteX0-1179" fmla="*/ 0 w 6152286"/>
              <a:gd name="connsiteY0-1180" fmla="*/ 0 h 6858000"/>
              <a:gd name="connsiteX1-1181" fmla="*/ 2092571 w 6152286"/>
              <a:gd name="connsiteY1-1182" fmla="*/ 0 h 6858000"/>
              <a:gd name="connsiteX2-1183" fmla="*/ 1207081 w 6152286"/>
              <a:gd name="connsiteY2-1184" fmla="*/ 1793630 h 6858000"/>
              <a:gd name="connsiteX3-1185" fmla="*/ 3042138 w 6152286"/>
              <a:gd name="connsiteY3-1186" fmla="*/ 2852225 h 6858000"/>
              <a:gd name="connsiteX4-1187" fmla="*/ 3915112 w 6152286"/>
              <a:gd name="connsiteY4-1188" fmla="*/ 4842803 h 6858000"/>
              <a:gd name="connsiteX5-1189" fmla="*/ 6119450 w 6152286"/>
              <a:gd name="connsiteY5-1190" fmla="*/ 5715000 h 6858000"/>
              <a:gd name="connsiteX6-1191" fmla="*/ 5335172 w 6152286"/>
              <a:gd name="connsiteY6-1192" fmla="*/ 6850966 h 6858000"/>
              <a:gd name="connsiteX7-1193" fmla="*/ 0 w 6152286"/>
              <a:gd name="connsiteY7-1194" fmla="*/ 6858000 h 6858000"/>
              <a:gd name="connsiteX8-1195" fmla="*/ 0 w 6152286"/>
              <a:gd name="connsiteY8-1196" fmla="*/ 0 h 6858000"/>
              <a:gd name="connsiteX0-1197" fmla="*/ 0 w 6152286"/>
              <a:gd name="connsiteY0-1198" fmla="*/ 0 h 6858000"/>
              <a:gd name="connsiteX1-1199" fmla="*/ 2092571 w 6152286"/>
              <a:gd name="connsiteY1-1200" fmla="*/ 0 h 6858000"/>
              <a:gd name="connsiteX2-1201" fmla="*/ 1207081 w 6152286"/>
              <a:gd name="connsiteY2-1202" fmla="*/ 1793630 h 6858000"/>
              <a:gd name="connsiteX3-1203" fmla="*/ 3042138 w 6152286"/>
              <a:gd name="connsiteY3-1204" fmla="*/ 2852225 h 6858000"/>
              <a:gd name="connsiteX4-1205" fmla="*/ 3915112 w 6152286"/>
              <a:gd name="connsiteY4-1206" fmla="*/ 4842803 h 6858000"/>
              <a:gd name="connsiteX5-1207" fmla="*/ 6119450 w 6152286"/>
              <a:gd name="connsiteY5-1208" fmla="*/ 5715000 h 6858000"/>
              <a:gd name="connsiteX6-1209" fmla="*/ 5335172 w 6152286"/>
              <a:gd name="connsiteY6-1210" fmla="*/ 6850966 h 6858000"/>
              <a:gd name="connsiteX7-1211" fmla="*/ 0 w 6152286"/>
              <a:gd name="connsiteY7-1212" fmla="*/ 6858000 h 6858000"/>
              <a:gd name="connsiteX8-1213" fmla="*/ 0 w 6152286"/>
              <a:gd name="connsiteY8-1214" fmla="*/ 0 h 6858000"/>
              <a:gd name="connsiteX0-1215" fmla="*/ 0 w 5860858"/>
              <a:gd name="connsiteY0-1216" fmla="*/ 0 h 6858000"/>
              <a:gd name="connsiteX1-1217" fmla="*/ 2092571 w 5860858"/>
              <a:gd name="connsiteY1-1218" fmla="*/ 0 h 6858000"/>
              <a:gd name="connsiteX2-1219" fmla="*/ 1207081 w 5860858"/>
              <a:gd name="connsiteY2-1220" fmla="*/ 1793630 h 6858000"/>
              <a:gd name="connsiteX3-1221" fmla="*/ 3042138 w 5860858"/>
              <a:gd name="connsiteY3-1222" fmla="*/ 2852225 h 6858000"/>
              <a:gd name="connsiteX4-1223" fmla="*/ 3915112 w 5860858"/>
              <a:gd name="connsiteY4-1224" fmla="*/ 4842803 h 6858000"/>
              <a:gd name="connsiteX5-1225" fmla="*/ 5767757 w 5860858"/>
              <a:gd name="connsiteY5-1226" fmla="*/ 5679831 h 6858000"/>
              <a:gd name="connsiteX6-1227" fmla="*/ 5335172 w 5860858"/>
              <a:gd name="connsiteY6-1228" fmla="*/ 6850966 h 6858000"/>
              <a:gd name="connsiteX7-1229" fmla="*/ 0 w 5860858"/>
              <a:gd name="connsiteY7-1230" fmla="*/ 6858000 h 6858000"/>
              <a:gd name="connsiteX8-1231" fmla="*/ 0 w 5860858"/>
              <a:gd name="connsiteY8-1232" fmla="*/ 0 h 6858000"/>
              <a:gd name="connsiteX0-1233" fmla="*/ 0 w 5915068"/>
              <a:gd name="connsiteY0-1234" fmla="*/ 0 h 6858000"/>
              <a:gd name="connsiteX1-1235" fmla="*/ 2092571 w 5915068"/>
              <a:gd name="connsiteY1-1236" fmla="*/ 0 h 6858000"/>
              <a:gd name="connsiteX2-1237" fmla="*/ 1207081 w 5915068"/>
              <a:gd name="connsiteY2-1238" fmla="*/ 1793630 h 6858000"/>
              <a:gd name="connsiteX3-1239" fmla="*/ 3042138 w 5915068"/>
              <a:gd name="connsiteY3-1240" fmla="*/ 2852225 h 6858000"/>
              <a:gd name="connsiteX4-1241" fmla="*/ 3915112 w 5915068"/>
              <a:gd name="connsiteY4-1242" fmla="*/ 4842803 h 6858000"/>
              <a:gd name="connsiteX5-1243" fmla="*/ 5767757 w 5915068"/>
              <a:gd name="connsiteY5-1244" fmla="*/ 5679831 h 6858000"/>
              <a:gd name="connsiteX6-1245" fmla="*/ 5335172 w 5915068"/>
              <a:gd name="connsiteY6-1246" fmla="*/ 6850966 h 6858000"/>
              <a:gd name="connsiteX7-1247" fmla="*/ 0 w 5915068"/>
              <a:gd name="connsiteY7-1248" fmla="*/ 6858000 h 6858000"/>
              <a:gd name="connsiteX8-1249" fmla="*/ 0 w 5915068"/>
              <a:gd name="connsiteY8-125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907" y="connsiteY8-908"/>
              </a:cxn>
            </a:cxnLst>
            <a:rect l="l" t="t" r="r" b="b"/>
            <a:pathLst>
              <a:path w="5915068" h="6858000">
                <a:moveTo>
                  <a:pt x="0" y="0"/>
                </a:moveTo>
                <a:lnTo>
                  <a:pt x="2092571" y="0"/>
                </a:lnTo>
                <a:cubicBezTo>
                  <a:pt x="2282028" y="234462"/>
                  <a:pt x="1048820" y="1318259"/>
                  <a:pt x="1207081" y="1793630"/>
                </a:cubicBezTo>
                <a:cubicBezTo>
                  <a:pt x="1365342" y="2269001"/>
                  <a:pt x="2590800" y="2344030"/>
                  <a:pt x="3042138" y="2852225"/>
                </a:cubicBezTo>
                <a:cubicBezTo>
                  <a:pt x="3493476" y="3360420"/>
                  <a:pt x="3460842" y="4371535"/>
                  <a:pt x="3915112" y="4842803"/>
                </a:cubicBezTo>
                <a:cubicBezTo>
                  <a:pt x="4369382" y="5314071"/>
                  <a:pt x="5513495" y="5257213"/>
                  <a:pt x="5767757" y="5679831"/>
                </a:cubicBezTo>
                <a:cubicBezTo>
                  <a:pt x="6022019" y="6102449"/>
                  <a:pt x="5988734" y="6622366"/>
                  <a:pt x="5335172" y="6850966"/>
                </a:cubicBezTo>
                <a:lnTo>
                  <a:pt x="0" y="6858000"/>
                </a:lnTo>
                <a:lnTo>
                  <a:pt x="0" y="0"/>
                </a:lnTo>
                <a:close/>
              </a:path>
            </a:pathLst>
          </a:custGeom>
          <a:blipFill dpi="0" rotWithShape="1">
            <a:blip r:embed="rId1" cstate="print">
              <a:extLst>
                <a:ext uri="{28A0092B-C50C-407E-A947-70E740481C1C}">
                  <a14:useLocalDpi xmlns:a14="http://schemas.microsoft.com/office/drawing/2010/main" val="0"/>
                </a:ext>
              </a:extLst>
            </a:blip>
            <a:srcRect/>
            <a:stretch>
              <a:fillRect l="-33940" r="-33940"/>
            </a:stretch>
          </a:blipFill>
          <a:ln w="9525" cap="flat" cmpd="sng" algn="ctr">
            <a:noFill/>
            <a:prstDash val="solid"/>
            <a:round/>
            <a:headEnd type="none" w="med" len="med"/>
            <a:tailEnd type="none" w="med" len="med"/>
          </a:ln>
          <a:effectLst>
            <a:outerShdw blurRad="1905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bwMode="auto">
          <a:xfrm>
            <a:off x="-18050" y="0"/>
            <a:ext cx="5915068" cy="6857999"/>
          </a:xfrm>
          <a:custGeom>
            <a:avLst/>
            <a:gdLst>
              <a:gd name="connsiteX0" fmla="*/ 0 w 9770789"/>
              <a:gd name="connsiteY0" fmla="*/ 0 h 6858000"/>
              <a:gd name="connsiteX1" fmla="*/ 9770789 w 9770789"/>
              <a:gd name="connsiteY1" fmla="*/ 0 h 6858000"/>
              <a:gd name="connsiteX2" fmla="*/ 9770789 w 9770789"/>
              <a:gd name="connsiteY2" fmla="*/ 6858000 h 6858000"/>
              <a:gd name="connsiteX3" fmla="*/ 0 w 9770789"/>
              <a:gd name="connsiteY3" fmla="*/ 6858000 h 6858000"/>
              <a:gd name="connsiteX4" fmla="*/ 0 w 9770789"/>
              <a:gd name="connsiteY4" fmla="*/ 0 h 6858000"/>
              <a:gd name="connsiteX0-1" fmla="*/ 0 w 9770789"/>
              <a:gd name="connsiteY0-2" fmla="*/ 0 h 6858000"/>
              <a:gd name="connsiteX1-3" fmla="*/ 9770789 w 9770789"/>
              <a:gd name="connsiteY1-4" fmla="*/ 0 h 6858000"/>
              <a:gd name="connsiteX2-5" fmla="*/ 9770789 w 9770789"/>
              <a:gd name="connsiteY2-6" fmla="*/ 6858000 h 6858000"/>
              <a:gd name="connsiteX3-7" fmla="*/ 3348111 w 9770789"/>
              <a:gd name="connsiteY3-8" fmla="*/ 6850966 h 6858000"/>
              <a:gd name="connsiteX4-9" fmla="*/ 0 w 9770789"/>
              <a:gd name="connsiteY4-10" fmla="*/ 6858000 h 6858000"/>
              <a:gd name="connsiteX5" fmla="*/ 0 w 9770789"/>
              <a:gd name="connsiteY5" fmla="*/ 0 h 6858000"/>
              <a:gd name="connsiteX0-11" fmla="*/ 0 w 9770789"/>
              <a:gd name="connsiteY0-12" fmla="*/ 0 h 6858000"/>
              <a:gd name="connsiteX1-13" fmla="*/ 9770789 w 9770789"/>
              <a:gd name="connsiteY1-14" fmla="*/ 0 h 6858000"/>
              <a:gd name="connsiteX2-15" fmla="*/ 9762978 w 9770789"/>
              <a:gd name="connsiteY2-16" fmla="*/ 2011680 h 6858000"/>
              <a:gd name="connsiteX3-17" fmla="*/ 9770789 w 9770789"/>
              <a:gd name="connsiteY3-18" fmla="*/ 6858000 h 6858000"/>
              <a:gd name="connsiteX4-19" fmla="*/ 3348111 w 9770789"/>
              <a:gd name="connsiteY4-20" fmla="*/ 6850966 h 6858000"/>
              <a:gd name="connsiteX5-21" fmla="*/ 0 w 9770789"/>
              <a:gd name="connsiteY5-22" fmla="*/ 6858000 h 6858000"/>
              <a:gd name="connsiteX6" fmla="*/ 0 w 9770789"/>
              <a:gd name="connsiteY6" fmla="*/ 0 h 6858000"/>
              <a:gd name="connsiteX0-23" fmla="*/ 0 w 10239599"/>
              <a:gd name="connsiteY0-24" fmla="*/ 0 h 6858000"/>
              <a:gd name="connsiteX1-25" fmla="*/ 9770789 w 10239599"/>
              <a:gd name="connsiteY1-26" fmla="*/ 0 h 6858000"/>
              <a:gd name="connsiteX2-27" fmla="*/ 9762978 w 10239599"/>
              <a:gd name="connsiteY2-28" fmla="*/ 2011680 h 6858000"/>
              <a:gd name="connsiteX3-29" fmla="*/ 9748911 w 10239599"/>
              <a:gd name="connsiteY3-30" fmla="*/ 4149969 h 6858000"/>
              <a:gd name="connsiteX4-31" fmla="*/ 9770789 w 10239599"/>
              <a:gd name="connsiteY4-32" fmla="*/ 6858000 h 6858000"/>
              <a:gd name="connsiteX5-33" fmla="*/ 3348111 w 10239599"/>
              <a:gd name="connsiteY5-34" fmla="*/ 6850966 h 6858000"/>
              <a:gd name="connsiteX6-35" fmla="*/ 0 w 10239599"/>
              <a:gd name="connsiteY6-36" fmla="*/ 6858000 h 6858000"/>
              <a:gd name="connsiteX7" fmla="*/ 0 w 10239599"/>
              <a:gd name="connsiteY7" fmla="*/ 0 h 6858000"/>
              <a:gd name="connsiteX0-37" fmla="*/ 0 w 9770789"/>
              <a:gd name="connsiteY0-38" fmla="*/ 0 h 6858000"/>
              <a:gd name="connsiteX1-39" fmla="*/ 9770789 w 9770789"/>
              <a:gd name="connsiteY1-40" fmla="*/ 0 h 6858000"/>
              <a:gd name="connsiteX2-41" fmla="*/ 9762978 w 9770789"/>
              <a:gd name="connsiteY2-42" fmla="*/ 2011680 h 6858000"/>
              <a:gd name="connsiteX3-43" fmla="*/ 9748911 w 9770789"/>
              <a:gd name="connsiteY3-44" fmla="*/ 4149969 h 6858000"/>
              <a:gd name="connsiteX4-45" fmla="*/ 4776758 w 9770789"/>
              <a:gd name="connsiteY4-46" fmla="*/ 5563773 h 6858000"/>
              <a:gd name="connsiteX5-47" fmla="*/ 3348111 w 9770789"/>
              <a:gd name="connsiteY5-48" fmla="*/ 6850966 h 6858000"/>
              <a:gd name="connsiteX6-49" fmla="*/ 0 w 9770789"/>
              <a:gd name="connsiteY6-50" fmla="*/ 6858000 h 6858000"/>
              <a:gd name="connsiteX7-51" fmla="*/ 0 w 9770789"/>
              <a:gd name="connsiteY7-52" fmla="*/ 0 h 6858000"/>
              <a:gd name="connsiteX0-53" fmla="*/ 0 w 9770789"/>
              <a:gd name="connsiteY0-54" fmla="*/ 0 h 6858000"/>
              <a:gd name="connsiteX1-55" fmla="*/ 9770789 w 9770789"/>
              <a:gd name="connsiteY1-56" fmla="*/ 0 h 6858000"/>
              <a:gd name="connsiteX2-57" fmla="*/ 9762978 w 9770789"/>
              <a:gd name="connsiteY2-58" fmla="*/ 2011680 h 6858000"/>
              <a:gd name="connsiteX3-59" fmla="*/ 7174523 w 9770789"/>
              <a:gd name="connsiteY3-60" fmla="*/ 3108960 h 6858000"/>
              <a:gd name="connsiteX4-61" fmla="*/ 4776758 w 9770789"/>
              <a:gd name="connsiteY4-62" fmla="*/ 5563773 h 6858000"/>
              <a:gd name="connsiteX5-63" fmla="*/ 3348111 w 9770789"/>
              <a:gd name="connsiteY5-64" fmla="*/ 6850966 h 6858000"/>
              <a:gd name="connsiteX6-65" fmla="*/ 0 w 9770789"/>
              <a:gd name="connsiteY6-66" fmla="*/ 6858000 h 6858000"/>
              <a:gd name="connsiteX7-67" fmla="*/ 0 w 9770789"/>
              <a:gd name="connsiteY7-68" fmla="*/ 0 h 6858000"/>
              <a:gd name="connsiteX0-69" fmla="*/ 0 w 9770789"/>
              <a:gd name="connsiteY0-70" fmla="*/ 0 h 6858000"/>
              <a:gd name="connsiteX1-71" fmla="*/ 9770789 w 9770789"/>
              <a:gd name="connsiteY1-72" fmla="*/ 0 h 6858000"/>
              <a:gd name="connsiteX2-73" fmla="*/ 9762978 w 9770789"/>
              <a:gd name="connsiteY2-74" fmla="*/ 2011680 h 6858000"/>
              <a:gd name="connsiteX3-75" fmla="*/ 7174523 w 9770789"/>
              <a:gd name="connsiteY3-76" fmla="*/ 3108960 h 6858000"/>
              <a:gd name="connsiteX4-77" fmla="*/ 4776758 w 9770789"/>
              <a:gd name="connsiteY4-78" fmla="*/ 5563773 h 6858000"/>
              <a:gd name="connsiteX5-79" fmla="*/ 3348111 w 9770789"/>
              <a:gd name="connsiteY5-80" fmla="*/ 6850966 h 6858000"/>
              <a:gd name="connsiteX6-81" fmla="*/ 0 w 9770789"/>
              <a:gd name="connsiteY6-82" fmla="*/ 6858000 h 6858000"/>
              <a:gd name="connsiteX7-83" fmla="*/ 0 w 9770789"/>
              <a:gd name="connsiteY7-84" fmla="*/ 0 h 6858000"/>
              <a:gd name="connsiteX0-85" fmla="*/ 0 w 10109465"/>
              <a:gd name="connsiteY0-86" fmla="*/ 0 h 6858000"/>
              <a:gd name="connsiteX1-87" fmla="*/ 9770789 w 10109465"/>
              <a:gd name="connsiteY1-88" fmla="*/ 0 h 6858000"/>
              <a:gd name="connsiteX2-89" fmla="*/ 9762978 w 10109465"/>
              <a:gd name="connsiteY2-90" fmla="*/ 2011680 h 6858000"/>
              <a:gd name="connsiteX3-91" fmla="*/ 7174523 w 10109465"/>
              <a:gd name="connsiteY3-92" fmla="*/ 3108960 h 6858000"/>
              <a:gd name="connsiteX4-93" fmla="*/ 4776758 w 10109465"/>
              <a:gd name="connsiteY4-94" fmla="*/ 5563773 h 6858000"/>
              <a:gd name="connsiteX5-95" fmla="*/ 3348111 w 10109465"/>
              <a:gd name="connsiteY5-96" fmla="*/ 6850966 h 6858000"/>
              <a:gd name="connsiteX6-97" fmla="*/ 0 w 10109465"/>
              <a:gd name="connsiteY6-98" fmla="*/ 6858000 h 6858000"/>
              <a:gd name="connsiteX7-99" fmla="*/ 0 w 10109465"/>
              <a:gd name="connsiteY7-100" fmla="*/ 0 h 6858000"/>
              <a:gd name="connsiteX0-101" fmla="*/ 0 w 9846832"/>
              <a:gd name="connsiteY0-102" fmla="*/ 0 h 6858000"/>
              <a:gd name="connsiteX1-103" fmla="*/ 9770789 w 9846832"/>
              <a:gd name="connsiteY1-104" fmla="*/ 0 h 6858000"/>
              <a:gd name="connsiteX2-105" fmla="*/ 9340947 w 9846832"/>
              <a:gd name="connsiteY2-106" fmla="*/ 2053883 h 6858000"/>
              <a:gd name="connsiteX3-107" fmla="*/ 7174523 w 9846832"/>
              <a:gd name="connsiteY3-108" fmla="*/ 3108960 h 6858000"/>
              <a:gd name="connsiteX4-109" fmla="*/ 4776758 w 9846832"/>
              <a:gd name="connsiteY4-110" fmla="*/ 5563773 h 6858000"/>
              <a:gd name="connsiteX5-111" fmla="*/ 3348111 w 9846832"/>
              <a:gd name="connsiteY5-112" fmla="*/ 6850966 h 6858000"/>
              <a:gd name="connsiteX6-113" fmla="*/ 0 w 9846832"/>
              <a:gd name="connsiteY6-114" fmla="*/ 6858000 h 6858000"/>
              <a:gd name="connsiteX7-115" fmla="*/ 0 w 9846832"/>
              <a:gd name="connsiteY7-116" fmla="*/ 0 h 6858000"/>
              <a:gd name="connsiteX0-117" fmla="*/ 0 w 9846832"/>
              <a:gd name="connsiteY0-118" fmla="*/ 0 h 6858000"/>
              <a:gd name="connsiteX1-119" fmla="*/ 9770789 w 9846832"/>
              <a:gd name="connsiteY1-120" fmla="*/ 0 h 6858000"/>
              <a:gd name="connsiteX2-121" fmla="*/ 9340947 w 9846832"/>
              <a:gd name="connsiteY2-122" fmla="*/ 2053883 h 6858000"/>
              <a:gd name="connsiteX3-123" fmla="*/ 7174523 w 9846832"/>
              <a:gd name="connsiteY3-124" fmla="*/ 3108960 h 6858000"/>
              <a:gd name="connsiteX4-125" fmla="*/ 4776758 w 9846832"/>
              <a:gd name="connsiteY4-126" fmla="*/ 5563773 h 6858000"/>
              <a:gd name="connsiteX5-127" fmla="*/ 3348111 w 9846832"/>
              <a:gd name="connsiteY5-128" fmla="*/ 6850966 h 6858000"/>
              <a:gd name="connsiteX6-129" fmla="*/ 0 w 9846832"/>
              <a:gd name="connsiteY6-130" fmla="*/ 6858000 h 6858000"/>
              <a:gd name="connsiteX7-131" fmla="*/ 0 w 9846832"/>
              <a:gd name="connsiteY7-132" fmla="*/ 0 h 6858000"/>
              <a:gd name="connsiteX0-133" fmla="*/ 0 w 10435361"/>
              <a:gd name="connsiteY0-134" fmla="*/ 0 h 6858000"/>
              <a:gd name="connsiteX1-135" fmla="*/ 9770789 w 10435361"/>
              <a:gd name="connsiteY1-136" fmla="*/ 0 h 6858000"/>
              <a:gd name="connsiteX2-137" fmla="*/ 9340947 w 10435361"/>
              <a:gd name="connsiteY2-138" fmla="*/ 2053883 h 6858000"/>
              <a:gd name="connsiteX3-139" fmla="*/ 7174523 w 10435361"/>
              <a:gd name="connsiteY3-140" fmla="*/ 3108960 h 6858000"/>
              <a:gd name="connsiteX4-141" fmla="*/ 4776758 w 10435361"/>
              <a:gd name="connsiteY4-142" fmla="*/ 5563773 h 6858000"/>
              <a:gd name="connsiteX5-143" fmla="*/ 3348111 w 10435361"/>
              <a:gd name="connsiteY5-144" fmla="*/ 6850966 h 6858000"/>
              <a:gd name="connsiteX6-145" fmla="*/ 0 w 10435361"/>
              <a:gd name="connsiteY6-146" fmla="*/ 6858000 h 6858000"/>
              <a:gd name="connsiteX7-147" fmla="*/ 0 w 10435361"/>
              <a:gd name="connsiteY7-148" fmla="*/ 0 h 6858000"/>
              <a:gd name="connsiteX0-149" fmla="*/ 0 w 10435361"/>
              <a:gd name="connsiteY0-150" fmla="*/ 0 h 6858000"/>
              <a:gd name="connsiteX1-151" fmla="*/ 9770789 w 10435361"/>
              <a:gd name="connsiteY1-152" fmla="*/ 0 h 6858000"/>
              <a:gd name="connsiteX2-153" fmla="*/ 9340947 w 10435361"/>
              <a:gd name="connsiteY2-154" fmla="*/ 2053883 h 6858000"/>
              <a:gd name="connsiteX3-155" fmla="*/ 7174523 w 10435361"/>
              <a:gd name="connsiteY3-156" fmla="*/ 3108960 h 6858000"/>
              <a:gd name="connsiteX4-157" fmla="*/ 4776758 w 10435361"/>
              <a:gd name="connsiteY4-158" fmla="*/ 5563773 h 6858000"/>
              <a:gd name="connsiteX5-159" fmla="*/ 3348111 w 10435361"/>
              <a:gd name="connsiteY5-160" fmla="*/ 6850966 h 6858000"/>
              <a:gd name="connsiteX6-161" fmla="*/ 0 w 10435361"/>
              <a:gd name="connsiteY6-162" fmla="*/ 6858000 h 6858000"/>
              <a:gd name="connsiteX7-163" fmla="*/ 0 w 10435361"/>
              <a:gd name="connsiteY7-164" fmla="*/ 0 h 6858000"/>
              <a:gd name="connsiteX0-165" fmla="*/ 0 w 10435361"/>
              <a:gd name="connsiteY0-166" fmla="*/ 0 h 6858000"/>
              <a:gd name="connsiteX1-167" fmla="*/ 9770789 w 10435361"/>
              <a:gd name="connsiteY1-168" fmla="*/ 0 h 6858000"/>
              <a:gd name="connsiteX2-169" fmla="*/ 9340947 w 10435361"/>
              <a:gd name="connsiteY2-170" fmla="*/ 2053883 h 6858000"/>
              <a:gd name="connsiteX3-171" fmla="*/ 7174523 w 10435361"/>
              <a:gd name="connsiteY3-172" fmla="*/ 3108960 h 6858000"/>
              <a:gd name="connsiteX4-173" fmla="*/ 4776758 w 10435361"/>
              <a:gd name="connsiteY4-174" fmla="*/ 5563773 h 6858000"/>
              <a:gd name="connsiteX5-175" fmla="*/ 3348111 w 10435361"/>
              <a:gd name="connsiteY5-176" fmla="*/ 6850966 h 6858000"/>
              <a:gd name="connsiteX6-177" fmla="*/ 0 w 10435361"/>
              <a:gd name="connsiteY6-178" fmla="*/ 6858000 h 6858000"/>
              <a:gd name="connsiteX7-179" fmla="*/ 0 w 10435361"/>
              <a:gd name="connsiteY7-180" fmla="*/ 0 h 6858000"/>
              <a:gd name="connsiteX0-181" fmla="*/ 0 w 10425636"/>
              <a:gd name="connsiteY0-182" fmla="*/ 0 h 6858000"/>
              <a:gd name="connsiteX1-183" fmla="*/ 9770789 w 10425636"/>
              <a:gd name="connsiteY1-184" fmla="*/ 0 h 6858000"/>
              <a:gd name="connsiteX2-185" fmla="*/ 9298744 w 10425636"/>
              <a:gd name="connsiteY2-186" fmla="*/ 2138290 h 6858000"/>
              <a:gd name="connsiteX3-187" fmla="*/ 7174523 w 10425636"/>
              <a:gd name="connsiteY3-188" fmla="*/ 3108960 h 6858000"/>
              <a:gd name="connsiteX4-189" fmla="*/ 4776758 w 10425636"/>
              <a:gd name="connsiteY4-190" fmla="*/ 5563773 h 6858000"/>
              <a:gd name="connsiteX5-191" fmla="*/ 3348111 w 10425636"/>
              <a:gd name="connsiteY5-192" fmla="*/ 6850966 h 6858000"/>
              <a:gd name="connsiteX6-193" fmla="*/ 0 w 10425636"/>
              <a:gd name="connsiteY6-194" fmla="*/ 6858000 h 6858000"/>
              <a:gd name="connsiteX7-195" fmla="*/ 0 w 10425636"/>
              <a:gd name="connsiteY7-196" fmla="*/ 0 h 6858000"/>
              <a:gd name="connsiteX0-197" fmla="*/ 0 w 10065842"/>
              <a:gd name="connsiteY0-198" fmla="*/ 0 h 6858000"/>
              <a:gd name="connsiteX1-199" fmla="*/ 9770789 w 10065842"/>
              <a:gd name="connsiteY1-200" fmla="*/ 0 h 6858000"/>
              <a:gd name="connsiteX2-201" fmla="*/ 9298744 w 10065842"/>
              <a:gd name="connsiteY2-202" fmla="*/ 2138290 h 6858000"/>
              <a:gd name="connsiteX3-203" fmla="*/ 7174523 w 10065842"/>
              <a:gd name="connsiteY3-204" fmla="*/ 3108960 h 6858000"/>
              <a:gd name="connsiteX4-205" fmla="*/ 4776758 w 10065842"/>
              <a:gd name="connsiteY4-206" fmla="*/ 5563773 h 6858000"/>
              <a:gd name="connsiteX5-207" fmla="*/ 3348111 w 10065842"/>
              <a:gd name="connsiteY5-208" fmla="*/ 6850966 h 6858000"/>
              <a:gd name="connsiteX6-209" fmla="*/ 0 w 10065842"/>
              <a:gd name="connsiteY6-210" fmla="*/ 6858000 h 6858000"/>
              <a:gd name="connsiteX7-211" fmla="*/ 0 w 10065842"/>
              <a:gd name="connsiteY7-212" fmla="*/ 0 h 6858000"/>
              <a:gd name="connsiteX0-213" fmla="*/ 0 w 10080594"/>
              <a:gd name="connsiteY0-214" fmla="*/ 0 h 6858000"/>
              <a:gd name="connsiteX1-215" fmla="*/ 9770789 w 10080594"/>
              <a:gd name="connsiteY1-216" fmla="*/ 0 h 6858000"/>
              <a:gd name="connsiteX2-217" fmla="*/ 9369082 w 10080594"/>
              <a:gd name="connsiteY2-218" fmla="*/ 2025748 h 6858000"/>
              <a:gd name="connsiteX3-219" fmla="*/ 7174523 w 10080594"/>
              <a:gd name="connsiteY3-220" fmla="*/ 3108960 h 6858000"/>
              <a:gd name="connsiteX4-221" fmla="*/ 4776758 w 10080594"/>
              <a:gd name="connsiteY4-222" fmla="*/ 5563773 h 6858000"/>
              <a:gd name="connsiteX5-223" fmla="*/ 3348111 w 10080594"/>
              <a:gd name="connsiteY5-224" fmla="*/ 6850966 h 6858000"/>
              <a:gd name="connsiteX6-225" fmla="*/ 0 w 10080594"/>
              <a:gd name="connsiteY6-226" fmla="*/ 6858000 h 6858000"/>
              <a:gd name="connsiteX7-227" fmla="*/ 0 w 10080594"/>
              <a:gd name="connsiteY7-228" fmla="*/ 0 h 6858000"/>
              <a:gd name="connsiteX0-229" fmla="*/ 0 w 10135018"/>
              <a:gd name="connsiteY0-230" fmla="*/ 0 h 6858000"/>
              <a:gd name="connsiteX1-231" fmla="*/ 9770789 w 10135018"/>
              <a:gd name="connsiteY1-232" fmla="*/ 0 h 6858000"/>
              <a:gd name="connsiteX2-233" fmla="*/ 9369082 w 10135018"/>
              <a:gd name="connsiteY2-234" fmla="*/ 2025748 h 6858000"/>
              <a:gd name="connsiteX3-235" fmla="*/ 7174523 w 10135018"/>
              <a:gd name="connsiteY3-236" fmla="*/ 3108960 h 6858000"/>
              <a:gd name="connsiteX4-237" fmla="*/ 4776758 w 10135018"/>
              <a:gd name="connsiteY4-238" fmla="*/ 5563773 h 6858000"/>
              <a:gd name="connsiteX5-239" fmla="*/ 3348111 w 10135018"/>
              <a:gd name="connsiteY5-240" fmla="*/ 6850966 h 6858000"/>
              <a:gd name="connsiteX6-241" fmla="*/ 0 w 10135018"/>
              <a:gd name="connsiteY6-242" fmla="*/ 6858000 h 6858000"/>
              <a:gd name="connsiteX7-243" fmla="*/ 0 w 10135018"/>
              <a:gd name="connsiteY7-244" fmla="*/ 0 h 6858000"/>
              <a:gd name="connsiteX0-245" fmla="*/ 0 w 10254200"/>
              <a:gd name="connsiteY0-246" fmla="*/ 0 h 6858000"/>
              <a:gd name="connsiteX1-247" fmla="*/ 9770789 w 10254200"/>
              <a:gd name="connsiteY1-248" fmla="*/ 0 h 6858000"/>
              <a:gd name="connsiteX2-249" fmla="*/ 9706706 w 10254200"/>
              <a:gd name="connsiteY2-250" fmla="*/ 1772530 h 6858000"/>
              <a:gd name="connsiteX3-251" fmla="*/ 7174523 w 10254200"/>
              <a:gd name="connsiteY3-252" fmla="*/ 3108960 h 6858000"/>
              <a:gd name="connsiteX4-253" fmla="*/ 4776758 w 10254200"/>
              <a:gd name="connsiteY4-254" fmla="*/ 5563773 h 6858000"/>
              <a:gd name="connsiteX5-255" fmla="*/ 3348111 w 10254200"/>
              <a:gd name="connsiteY5-256" fmla="*/ 6850966 h 6858000"/>
              <a:gd name="connsiteX6-257" fmla="*/ 0 w 10254200"/>
              <a:gd name="connsiteY6-258" fmla="*/ 6858000 h 6858000"/>
              <a:gd name="connsiteX7-259" fmla="*/ 0 w 10254200"/>
              <a:gd name="connsiteY7-260" fmla="*/ 0 h 6858000"/>
              <a:gd name="connsiteX0-261" fmla="*/ 0 w 10151283"/>
              <a:gd name="connsiteY0-262" fmla="*/ 0 h 6858000"/>
              <a:gd name="connsiteX1-263" fmla="*/ 9770789 w 10151283"/>
              <a:gd name="connsiteY1-264" fmla="*/ 0 h 6858000"/>
              <a:gd name="connsiteX2-265" fmla="*/ 9706706 w 10151283"/>
              <a:gd name="connsiteY2-266" fmla="*/ 1772530 h 6858000"/>
              <a:gd name="connsiteX3-267" fmla="*/ 7174523 w 10151283"/>
              <a:gd name="connsiteY3-268" fmla="*/ 3108960 h 6858000"/>
              <a:gd name="connsiteX4-269" fmla="*/ 4776758 w 10151283"/>
              <a:gd name="connsiteY4-270" fmla="*/ 5563773 h 6858000"/>
              <a:gd name="connsiteX5-271" fmla="*/ 3348111 w 10151283"/>
              <a:gd name="connsiteY5-272" fmla="*/ 6850966 h 6858000"/>
              <a:gd name="connsiteX6-273" fmla="*/ 0 w 10151283"/>
              <a:gd name="connsiteY6-274" fmla="*/ 6858000 h 6858000"/>
              <a:gd name="connsiteX7-275" fmla="*/ 0 w 10151283"/>
              <a:gd name="connsiteY7-276" fmla="*/ 0 h 6858000"/>
              <a:gd name="connsiteX0-277" fmla="*/ 0 w 10138107"/>
              <a:gd name="connsiteY0-278" fmla="*/ 0 h 6858000"/>
              <a:gd name="connsiteX1-279" fmla="*/ 9770789 w 10138107"/>
              <a:gd name="connsiteY1-280" fmla="*/ 0 h 6858000"/>
              <a:gd name="connsiteX2-281" fmla="*/ 9664503 w 10138107"/>
              <a:gd name="connsiteY2-282" fmla="*/ 1885071 h 6858000"/>
              <a:gd name="connsiteX3-283" fmla="*/ 7174523 w 10138107"/>
              <a:gd name="connsiteY3-284" fmla="*/ 3108960 h 6858000"/>
              <a:gd name="connsiteX4-285" fmla="*/ 4776758 w 10138107"/>
              <a:gd name="connsiteY4-286" fmla="*/ 5563773 h 6858000"/>
              <a:gd name="connsiteX5-287" fmla="*/ 3348111 w 10138107"/>
              <a:gd name="connsiteY5-288" fmla="*/ 6850966 h 6858000"/>
              <a:gd name="connsiteX6-289" fmla="*/ 0 w 10138107"/>
              <a:gd name="connsiteY6-290" fmla="*/ 6858000 h 6858000"/>
              <a:gd name="connsiteX7-291" fmla="*/ 0 w 10138107"/>
              <a:gd name="connsiteY7-292" fmla="*/ 0 h 6858000"/>
              <a:gd name="connsiteX0-293" fmla="*/ 0 w 10138107"/>
              <a:gd name="connsiteY0-294" fmla="*/ 0 h 6858000"/>
              <a:gd name="connsiteX1-295" fmla="*/ 9770789 w 10138107"/>
              <a:gd name="connsiteY1-296" fmla="*/ 0 h 6858000"/>
              <a:gd name="connsiteX2-297" fmla="*/ 9664503 w 10138107"/>
              <a:gd name="connsiteY2-298" fmla="*/ 1885071 h 6858000"/>
              <a:gd name="connsiteX3-299" fmla="*/ 7174523 w 10138107"/>
              <a:gd name="connsiteY3-300" fmla="*/ 3108960 h 6858000"/>
              <a:gd name="connsiteX4-301" fmla="*/ 4776758 w 10138107"/>
              <a:gd name="connsiteY4-302" fmla="*/ 5563773 h 6858000"/>
              <a:gd name="connsiteX5-303" fmla="*/ 3348111 w 10138107"/>
              <a:gd name="connsiteY5-304" fmla="*/ 6850966 h 6858000"/>
              <a:gd name="connsiteX6-305" fmla="*/ 0 w 10138107"/>
              <a:gd name="connsiteY6-306" fmla="*/ 6858000 h 6858000"/>
              <a:gd name="connsiteX7-307" fmla="*/ 0 w 10138107"/>
              <a:gd name="connsiteY7-308" fmla="*/ 0 h 6858000"/>
              <a:gd name="connsiteX0-309" fmla="*/ 0 w 10138107"/>
              <a:gd name="connsiteY0-310" fmla="*/ 0 h 6858000"/>
              <a:gd name="connsiteX1-311" fmla="*/ 9770789 w 10138107"/>
              <a:gd name="connsiteY1-312" fmla="*/ 0 h 6858000"/>
              <a:gd name="connsiteX2-313" fmla="*/ 9664503 w 10138107"/>
              <a:gd name="connsiteY2-314" fmla="*/ 1885071 h 6858000"/>
              <a:gd name="connsiteX3-315" fmla="*/ 7174523 w 10138107"/>
              <a:gd name="connsiteY3-316" fmla="*/ 3108960 h 6858000"/>
              <a:gd name="connsiteX4-317" fmla="*/ 4776758 w 10138107"/>
              <a:gd name="connsiteY4-318" fmla="*/ 5563773 h 6858000"/>
              <a:gd name="connsiteX5-319" fmla="*/ 3348111 w 10138107"/>
              <a:gd name="connsiteY5-320" fmla="*/ 6850966 h 6858000"/>
              <a:gd name="connsiteX6-321" fmla="*/ 0 w 10138107"/>
              <a:gd name="connsiteY6-322" fmla="*/ 6858000 h 6858000"/>
              <a:gd name="connsiteX7-323" fmla="*/ 0 w 10138107"/>
              <a:gd name="connsiteY7-324" fmla="*/ 0 h 6858000"/>
              <a:gd name="connsiteX0-325" fmla="*/ 0 w 10138107"/>
              <a:gd name="connsiteY0-326" fmla="*/ 0 h 6858000"/>
              <a:gd name="connsiteX1-327" fmla="*/ 9770789 w 10138107"/>
              <a:gd name="connsiteY1-328" fmla="*/ 0 h 6858000"/>
              <a:gd name="connsiteX2-329" fmla="*/ 9664503 w 10138107"/>
              <a:gd name="connsiteY2-330" fmla="*/ 1885071 h 6858000"/>
              <a:gd name="connsiteX3-331" fmla="*/ 7174523 w 10138107"/>
              <a:gd name="connsiteY3-332" fmla="*/ 3108960 h 6858000"/>
              <a:gd name="connsiteX4-333" fmla="*/ 4776758 w 10138107"/>
              <a:gd name="connsiteY4-334" fmla="*/ 5563773 h 6858000"/>
              <a:gd name="connsiteX5-335" fmla="*/ 3348111 w 10138107"/>
              <a:gd name="connsiteY5-336" fmla="*/ 6850966 h 6858000"/>
              <a:gd name="connsiteX6-337" fmla="*/ 0 w 10138107"/>
              <a:gd name="connsiteY6-338" fmla="*/ 6858000 h 6858000"/>
              <a:gd name="connsiteX7-339" fmla="*/ 0 w 10138107"/>
              <a:gd name="connsiteY7-340" fmla="*/ 0 h 6858000"/>
              <a:gd name="connsiteX0-341" fmla="*/ 0 w 10138107"/>
              <a:gd name="connsiteY0-342" fmla="*/ 0 h 6858000"/>
              <a:gd name="connsiteX1-343" fmla="*/ 9770789 w 10138107"/>
              <a:gd name="connsiteY1-344" fmla="*/ 0 h 6858000"/>
              <a:gd name="connsiteX2-345" fmla="*/ 9664503 w 10138107"/>
              <a:gd name="connsiteY2-346" fmla="*/ 1885071 h 6858000"/>
              <a:gd name="connsiteX3-347" fmla="*/ 7174523 w 10138107"/>
              <a:gd name="connsiteY3-348" fmla="*/ 3108960 h 6858000"/>
              <a:gd name="connsiteX4-349" fmla="*/ 4776758 w 10138107"/>
              <a:gd name="connsiteY4-350" fmla="*/ 5563773 h 6858000"/>
              <a:gd name="connsiteX5-351" fmla="*/ 3348111 w 10138107"/>
              <a:gd name="connsiteY5-352" fmla="*/ 6850966 h 6858000"/>
              <a:gd name="connsiteX6-353" fmla="*/ 0 w 10138107"/>
              <a:gd name="connsiteY6-354" fmla="*/ 6858000 h 6858000"/>
              <a:gd name="connsiteX7-355" fmla="*/ 0 w 10138107"/>
              <a:gd name="connsiteY7-356" fmla="*/ 0 h 6858000"/>
              <a:gd name="connsiteX0-357" fmla="*/ 0 w 10138107"/>
              <a:gd name="connsiteY0-358" fmla="*/ 0 h 6858000"/>
              <a:gd name="connsiteX1-359" fmla="*/ 9770789 w 10138107"/>
              <a:gd name="connsiteY1-360" fmla="*/ 0 h 6858000"/>
              <a:gd name="connsiteX2-361" fmla="*/ 9664503 w 10138107"/>
              <a:gd name="connsiteY2-362" fmla="*/ 1885071 h 6858000"/>
              <a:gd name="connsiteX3-363" fmla="*/ 7174523 w 10138107"/>
              <a:gd name="connsiteY3-364" fmla="*/ 3108960 h 6858000"/>
              <a:gd name="connsiteX4-365" fmla="*/ 4776758 w 10138107"/>
              <a:gd name="connsiteY4-366" fmla="*/ 5563773 h 6858000"/>
              <a:gd name="connsiteX5-367" fmla="*/ 3348111 w 10138107"/>
              <a:gd name="connsiteY5-368" fmla="*/ 6850966 h 6858000"/>
              <a:gd name="connsiteX6-369" fmla="*/ 0 w 10138107"/>
              <a:gd name="connsiteY6-370" fmla="*/ 6858000 h 6858000"/>
              <a:gd name="connsiteX7-371" fmla="*/ 0 w 10138107"/>
              <a:gd name="connsiteY7-372" fmla="*/ 0 h 6858000"/>
              <a:gd name="connsiteX0-373" fmla="*/ 0 w 10138107"/>
              <a:gd name="connsiteY0-374" fmla="*/ 0 h 6858000"/>
              <a:gd name="connsiteX1-375" fmla="*/ 9770789 w 10138107"/>
              <a:gd name="connsiteY1-376" fmla="*/ 0 h 6858000"/>
              <a:gd name="connsiteX2-377" fmla="*/ 9664503 w 10138107"/>
              <a:gd name="connsiteY2-378" fmla="*/ 1885071 h 6858000"/>
              <a:gd name="connsiteX3-379" fmla="*/ 7174523 w 10138107"/>
              <a:gd name="connsiteY3-380" fmla="*/ 3108960 h 6858000"/>
              <a:gd name="connsiteX4-381" fmla="*/ 4776758 w 10138107"/>
              <a:gd name="connsiteY4-382" fmla="*/ 5563773 h 6858000"/>
              <a:gd name="connsiteX5-383" fmla="*/ 3348111 w 10138107"/>
              <a:gd name="connsiteY5-384" fmla="*/ 6850966 h 6858000"/>
              <a:gd name="connsiteX6-385" fmla="*/ 0 w 10138107"/>
              <a:gd name="connsiteY6-386" fmla="*/ 6858000 h 6858000"/>
              <a:gd name="connsiteX7-387" fmla="*/ 0 w 10138107"/>
              <a:gd name="connsiteY7-388" fmla="*/ 0 h 6858000"/>
              <a:gd name="connsiteX0-389" fmla="*/ 0 w 10089433"/>
              <a:gd name="connsiteY0-390" fmla="*/ 0 h 6858000"/>
              <a:gd name="connsiteX1-391" fmla="*/ 9770789 w 10089433"/>
              <a:gd name="connsiteY1-392" fmla="*/ 0 h 6858000"/>
              <a:gd name="connsiteX2-393" fmla="*/ 9481623 w 10089433"/>
              <a:gd name="connsiteY2-394" fmla="*/ 1969477 h 6858000"/>
              <a:gd name="connsiteX3-395" fmla="*/ 7174523 w 10089433"/>
              <a:gd name="connsiteY3-396" fmla="*/ 3108960 h 6858000"/>
              <a:gd name="connsiteX4-397" fmla="*/ 4776758 w 10089433"/>
              <a:gd name="connsiteY4-398" fmla="*/ 5563773 h 6858000"/>
              <a:gd name="connsiteX5-399" fmla="*/ 3348111 w 10089433"/>
              <a:gd name="connsiteY5-400" fmla="*/ 6850966 h 6858000"/>
              <a:gd name="connsiteX6-401" fmla="*/ 0 w 10089433"/>
              <a:gd name="connsiteY6-402" fmla="*/ 6858000 h 6858000"/>
              <a:gd name="connsiteX7-403" fmla="*/ 0 w 10089433"/>
              <a:gd name="connsiteY7-404" fmla="*/ 0 h 6858000"/>
              <a:gd name="connsiteX0-405" fmla="*/ 0 w 10089433"/>
              <a:gd name="connsiteY0-406" fmla="*/ 0 h 6858000"/>
              <a:gd name="connsiteX1-407" fmla="*/ 9770789 w 10089433"/>
              <a:gd name="connsiteY1-408" fmla="*/ 0 h 6858000"/>
              <a:gd name="connsiteX2-409" fmla="*/ 9481623 w 10089433"/>
              <a:gd name="connsiteY2-410" fmla="*/ 1969477 h 6858000"/>
              <a:gd name="connsiteX3-411" fmla="*/ 7174523 w 10089433"/>
              <a:gd name="connsiteY3-412" fmla="*/ 3108960 h 6858000"/>
              <a:gd name="connsiteX4-413" fmla="*/ 4776758 w 10089433"/>
              <a:gd name="connsiteY4-414" fmla="*/ 5563773 h 6858000"/>
              <a:gd name="connsiteX5-415" fmla="*/ 3348111 w 10089433"/>
              <a:gd name="connsiteY5-416" fmla="*/ 6850966 h 6858000"/>
              <a:gd name="connsiteX6-417" fmla="*/ 0 w 10089433"/>
              <a:gd name="connsiteY6-418" fmla="*/ 6858000 h 6858000"/>
              <a:gd name="connsiteX7-419" fmla="*/ 0 w 10089433"/>
              <a:gd name="connsiteY7-420" fmla="*/ 0 h 6858000"/>
              <a:gd name="connsiteX0-421" fmla="*/ 0 w 10119324"/>
              <a:gd name="connsiteY0-422" fmla="*/ 0 h 6858000"/>
              <a:gd name="connsiteX1-423" fmla="*/ 9770789 w 10119324"/>
              <a:gd name="connsiteY1-424" fmla="*/ 0 h 6858000"/>
              <a:gd name="connsiteX2-425" fmla="*/ 9481623 w 10119324"/>
              <a:gd name="connsiteY2-426" fmla="*/ 1969477 h 6858000"/>
              <a:gd name="connsiteX3-427" fmla="*/ 7230794 w 10119324"/>
              <a:gd name="connsiteY3-428" fmla="*/ 3010486 h 6858000"/>
              <a:gd name="connsiteX4-429" fmla="*/ 4776758 w 10119324"/>
              <a:gd name="connsiteY4-430" fmla="*/ 5563773 h 6858000"/>
              <a:gd name="connsiteX5-431" fmla="*/ 3348111 w 10119324"/>
              <a:gd name="connsiteY5-432" fmla="*/ 6850966 h 6858000"/>
              <a:gd name="connsiteX6-433" fmla="*/ 0 w 10119324"/>
              <a:gd name="connsiteY6-434" fmla="*/ 6858000 h 6858000"/>
              <a:gd name="connsiteX7-435" fmla="*/ 0 w 10119324"/>
              <a:gd name="connsiteY7-436" fmla="*/ 0 h 6858000"/>
              <a:gd name="connsiteX0-437" fmla="*/ 0 w 10119324"/>
              <a:gd name="connsiteY0-438" fmla="*/ 0 h 6858000"/>
              <a:gd name="connsiteX1-439" fmla="*/ 9770789 w 10119324"/>
              <a:gd name="connsiteY1-440" fmla="*/ 0 h 6858000"/>
              <a:gd name="connsiteX2-441" fmla="*/ 9481623 w 10119324"/>
              <a:gd name="connsiteY2-442" fmla="*/ 1969477 h 6858000"/>
              <a:gd name="connsiteX3-443" fmla="*/ 7230794 w 10119324"/>
              <a:gd name="connsiteY3-444" fmla="*/ 3010486 h 6858000"/>
              <a:gd name="connsiteX4-445" fmla="*/ 4776758 w 10119324"/>
              <a:gd name="connsiteY4-446" fmla="*/ 5563773 h 6858000"/>
              <a:gd name="connsiteX5-447" fmla="*/ 3348111 w 10119324"/>
              <a:gd name="connsiteY5-448" fmla="*/ 6850966 h 6858000"/>
              <a:gd name="connsiteX6-449" fmla="*/ 0 w 10119324"/>
              <a:gd name="connsiteY6-450" fmla="*/ 6858000 h 6858000"/>
              <a:gd name="connsiteX7-451" fmla="*/ 0 w 10119324"/>
              <a:gd name="connsiteY7-452" fmla="*/ 0 h 6858000"/>
              <a:gd name="connsiteX0-453" fmla="*/ 0 w 10119324"/>
              <a:gd name="connsiteY0-454" fmla="*/ 0 h 6858000"/>
              <a:gd name="connsiteX1-455" fmla="*/ 9770789 w 10119324"/>
              <a:gd name="connsiteY1-456" fmla="*/ 0 h 6858000"/>
              <a:gd name="connsiteX2-457" fmla="*/ 9481623 w 10119324"/>
              <a:gd name="connsiteY2-458" fmla="*/ 1969477 h 6858000"/>
              <a:gd name="connsiteX3-459" fmla="*/ 7230794 w 10119324"/>
              <a:gd name="connsiteY3-460" fmla="*/ 3010486 h 6858000"/>
              <a:gd name="connsiteX4-461" fmla="*/ 4776758 w 10119324"/>
              <a:gd name="connsiteY4-462" fmla="*/ 5563773 h 6858000"/>
              <a:gd name="connsiteX5-463" fmla="*/ 3348111 w 10119324"/>
              <a:gd name="connsiteY5-464" fmla="*/ 6850966 h 6858000"/>
              <a:gd name="connsiteX6-465" fmla="*/ 0 w 10119324"/>
              <a:gd name="connsiteY6-466" fmla="*/ 6858000 h 6858000"/>
              <a:gd name="connsiteX7-467" fmla="*/ 0 w 10119324"/>
              <a:gd name="connsiteY7-468" fmla="*/ 0 h 6858000"/>
              <a:gd name="connsiteX0-469" fmla="*/ 0 w 10119324"/>
              <a:gd name="connsiteY0-470" fmla="*/ 0 h 6858000"/>
              <a:gd name="connsiteX1-471" fmla="*/ 9770789 w 10119324"/>
              <a:gd name="connsiteY1-472" fmla="*/ 0 h 6858000"/>
              <a:gd name="connsiteX2-473" fmla="*/ 9481623 w 10119324"/>
              <a:gd name="connsiteY2-474" fmla="*/ 1969477 h 6858000"/>
              <a:gd name="connsiteX3-475" fmla="*/ 7230794 w 10119324"/>
              <a:gd name="connsiteY3-476" fmla="*/ 3010486 h 6858000"/>
              <a:gd name="connsiteX4-477" fmla="*/ 4776758 w 10119324"/>
              <a:gd name="connsiteY4-478" fmla="*/ 5563773 h 6858000"/>
              <a:gd name="connsiteX5-479" fmla="*/ 3348111 w 10119324"/>
              <a:gd name="connsiteY5-480" fmla="*/ 6850966 h 6858000"/>
              <a:gd name="connsiteX6-481" fmla="*/ 0 w 10119324"/>
              <a:gd name="connsiteY6-482" fmla="*/ 6858000 h 6858000"/>
              <a:gd name="connsiteX7-483" fmla="*/ 0 w 10119324"/>
              <a:gd name="connsiteY7-484" fmla="*/ 0 h 6858000"/>
              <a:gd name="connsiteX0-485" fmla="*/ 0 w 10135989"/>
              <a:gd name="connsiteY0-486" fmla="*/ 0 h 6858000"/>
              <a:gd name="connsiteX1-487" fmla="*/ 9770789 w 10135989"/>
              <a:gd name="connsiteY1-488" fmla="*/ 0 h 6858000"/>
              <a:gd name="connsiteX2-489" fmla="*/ 9481623 w 10135989"/>
              <a:gd name="connsiteY2-490" fmla="*/ 1969477 h 6858000"/>
              <a:gd name="connsiteX3-491" fmla="*/ 7230794 w 10135989"/>
              <a:gd name="connsiteY3-492" fmla="*/ 3010486 h 6858000"/>
              <a:gd name="connsiteX4-493" fmla="*/ 4776758 w 10135989"/>
              <a:gd name="connsiteY4-494" fmla="*/ 5563773 h 6858000"/>
              <a:gd name="connsiteX5-495" fmla="*/ 3348111 w 10135989"/>
              <a:gd name="connsiteY5-496" fmla="*/ 6850966 h 6858000"/>
              <a:gd name="connsiteX6-497" fmla="*/ 0 w 10135989"/>
              <a:gd name="connsiteY6-498" fmla="*/ 6858000 h 6858000"/>
              <a:gd name="connsiteX7-499" fmla="*/ 0 w 10135989"/>
              <a:gd name="connsiteY7-500" fmla="*/ 0 h 6858000"/>
              <a:gd name="connsiteX0-501" fmla="*/ 0 w 10185739"/>
              <a:gd name="connsiteY0-502" fmla="*/ 0 h 6858000"/>
              <a:gd name="connsiteX1-503" fmla="*/ 9770789 w 10185739"/>
              <a:gd name="connsiteY1-504" fmla="*/ 0 h 6858000"/>
              <a:gd name="connsiteX2-505" fmla="*/ 9636368 w 10185739"/>
              <a:gd name="connsiteY2-506" fmla="*/ 1561514 h 6858000"/>
              <a:gd name="connsiteX3-507" fmla="*/ 7230794 w 10185739"/>
              <a:gd name="connsiteY3-508" fmla="*/ 3010486 h 6858000"/>
              <a:gd name="connsiteX4-509" fmla="*/ 4776758 w 10185739"/>
              <a:gd name="connsiteY4-510" fmla="*/ 5563773 h 6858000"/>
              <a:gd name="connsiteX5-511" fmla="*/ 3348111 w 10185739"/>
              <a:gd name="connsiteY5-512" fmla="*/ 6850966 h 6858000"/>
              <a:gd name="connsiteX6-513" fmla="*/ 0 w 10185739"/>
              <a:gd name="connsiteY6-514" fmla="*/ 6858000 h 6858000"/>
              <a:gd name="connsiteX7-515" fmla="*/ 0 w 10185739"/>
              <a:gd name="connsiteY7-516" fmla="*/ 0 h 6858000"/>
              <a:gd name="connsiteX0-517" fmla="*/ 0 w 10165801"/>
              <a:gd name="connsiteY0-518" fmla="*/ 0 h 6858000"/>
              <a:gd name="connsiteX1-519" fmla="*/ 9770789 w 10165801"/>
              <a:gd name="connsiteY1-520" fmla="*/ 0 h 6858000"/>
              <a:gd name="connsiteX2-521" fmla="*/ 9636368 w 10165801"/>
              <a:gd name="connsiteY2-522" fmla="*/ 1561514 h 6858000"/>
              <a:gd name="connsiteX3-523" fmla="*/ 7230794 w 10165801"/>
              <a:gd name="connsiteY3-524" fmla="*/ 3010486 h 6858000"/>
              <a:gd name="connsiteX4-525" fmla="*/ 4776758 w 10165801"/>
              <a:gd name="connsiteY4-526" fmla="*/ 5563773 h 6858000"/>
              <a:gd name="connsiteX5-527" fmla="*/ 3348111 w 10165801"/>
              <a:gd name="connsiteY5-528" fmla="*/ 6850966 h 6858000"/>
              <a:gd name="connsiteX6-529" fmla="*/ 0 w 10165801"/>
              <a:gd name="connsiteY6-530" fmla="*/ 6858000 h 6858000"/>
              <a:gd name="connsiteX7-531" fmla="*/ 0 w 10165801"/>
              <a:gd name="connsiteY7-532" fmla="*/ 0 h 6858000"/>
              <a:gd name="connsiteX0-533" fmla="*/ 0 w 10091188"/>
              <a:gd name="connsiteY0-534" fmla="*/ 0 h 6858000"/>
              <a:gd name="connsiteX1-535" fmla="*/ 9770789 w 10091188"/>
              <a:gd name="connsiteY1-536" fmla="*/ 0 h 6858000"/>
              <a:gd name="connsiteX2-537" fmla="*/ 9369082 w 10091188"/>
              <a:gd name="connsiteY2-538" fmla="*/ 1786597 h 6858000"/>
              <a:gd name="connsiteX3-539" fmla="*/ 7230794 w 10091188"/>
              <a:gd name="connsiteY3-540" fmla="*/ 3010486 h 6858000"/>
              <a:gd name="connsiteX4-541" fmla="*/ 4776758 w 10091188"/>
              <a:gd name="connsiteY4-542" fmla="*/ 5563773 h 6858000"/>
              <a:gd name="connsiteX5-543" fmla="*/ 3348111 w 10091188"/>
              <a:gd name="connsiteY5-544" fmla="*/ 6850966 h 6858000"/>
              <a:gd name="connsiteX6-545" fmla="*/ 0 w 10091188"/>
              <a:gd name="connsiteY6-546" fmla="*/ 6858000 h 6858000"/>
              <a:gd name="connsiteX7-547" fmla="*/ 0 w 10091188"/>
              <a:gd name="connsiteY7-548" fmla="*/ 0 h 6858000"/>
              <a:gd name="connsiteX0-549" fmla="*/ 0 w 10072657"/>
              <a:gd name="connsiteY0-550" fmla="*/ 0 h 6858000"/>
              <a:gd name="connsiteX1-551" fmla="*/ 9770789 w 10072657"/>
              <a:gd name="connsiteY1-552" fmla="*/ 0 h 6858000"/>
              <a:gd name="connsiteX2-553" fmla="*/ 9284676 w 10072657"/>
              <a:gd name="connsiteY2-554" fmla="*/ 1786597 h 6858000"/>
              <a:gd name="connsiteX3-555" fmla="*/ 7230794 w 10072657"/>
              <a:gd name="connsiteY3-556" fmla="*/ 3010486 h 6858000"/>
              <a:gd name="connsiteX4-557" fmla="*/ 4776758 w 10072657"/>
              <a:gd name="connsiteY4-558" fmla="*/ 5563773 h 6858000"/>
              <a:gd name="connsiteX5-559" fmla="*/ 3348111 w 10072657"/>
              <a:gd name="connsiteY5-560" fmla="*/ 6850966 h 6858000"/>
              <a:gd name="connsiteX6-561" fmla="*/ 0 w 10072657"/>
              <a:gd name="connsiteY6-562" fmla="*/ 6858000 h 6858000"/>
              <a:gd name="connsiteX7-563" fmla="*/ 0 w 10072657"/>
              <a:gd name="connsiteY7-564" fmla="*/ 0 h 6858000"/>
              <a:gd name="connsiteX0-565" fmla="*/ 0 w 10058896"/>
              <a:gd name="connsiteY0-566" fmla="*/ 0 h 6858000"/>
              <a:gd name="connsiteX1-567" fmla="*/ 9770789 w 10058896"/>
              <a:gd name="connsiteY1-568" fmla="*/ 0 h 6858000"/>
              <a:gd name="connsiteX2-569" fmla="*/ 7230794 w 10058896"/>
              <a:gd name="connsiteY2-570" fmla="*/ 3010486 h 6858000"/>
              <a:gd name="connsiteX3-571" fmla="*/ 4776758 w 10058896"/>
              <a:gd name="connsiteY3-572" fmla="*/ 5563773 h 6858000"/>
              <a:gd name="connsiteX4-573" fmla="*/ 3348111 w 10058896"/>
              <a:gd name="connsiteY4-574" fmla="*/ 6850966 h 6858000"/>
              <a:gd name="connsiteX5-575" fmla="*/ 0 w 10058896"/>
              <a:gd name="connsiteY5-576" fmla="*/ 6858000 h 6858000"/>
              <a:gd name="connsiteX6-577" fmla="*/ 0 w 10058896"/>
              <a:gd name="connsiteY6-578" fmla="*/ 0 h 6858000"/>
              <a:gd name="connsiteX0-579" fmla="*/ 0 w 9779365"/>
              <a:gd name="connsiteY0-580" fmla="*/ 0 h 6858000"/>
              <a:gd name="connsiteX1-581" fmla="*/ 9770789 w 9779365"/>
              <a:gd name="connsiteY1-582" fmla="*/ 0 h 6858000"/>
              <a:gd name="connsiteX2-583" fmla="*/ 7230794 w 9779365"/>
              <a:gd name="connsiteY2-584" fmla="*/ 3010486 h 6858000"/>
              <a:gd name="connsiteX3-585" fmla="*/ 4776758 w 9779365"/>
              <a:gd name="connsiteY3-586" fmla="*/ 5563773 h 6858000"/>
              <a:gd name="connsiteX4-587" fmla="*/ 3348111 w 9779365"/>
              <a:gd name="connsiteY4-588" fmla="*/ 6850966 h 6858000"/>
              <a:gd name="connsiteX5-589" fmla="*/ 0 w 9779365"/>
              <a:gd name="connsiteY5-590" fmla="*/ 6858000 h 6858000"/>
              <a:gd name="connsiteX6-591" fmla="*/ 0 w 9779365"/>
              <a:gd name="connsiteY6-592" fmla="*/ 0 h 6858000"/>
              <a:gd name="connsiteX0-593" fmla="*/ 0 w 9778849"/>
              <a:gd name="connsiteY0-594" fmla="*/ 0 h 6858000"/>
              <a:gd name="connsiteX1-595" fmla="*/ 9770789 w 9778849"/>
              <a:gd name="connsiteY1-596" fmla="*/ 0 h 6858000"/>
              <a:gd name="connsiteX2-597" fmla="*/ 7104184 w 9778849"/>
              <a:gd name="connsiteY2-598" fmla="*/ 3010486 h 6858000"/>
              <a:gd name="connsiteX3-599" fmla="*/ 4776758 w 9778849"/>
              <a:gd name="connsiteY3-600" fmla="*/ 5563773 h 6858000"/>
              <a:gd name="connsiteX4-601" fmla="*/ 3348111 w 9778849"/>
              <a:gd name="connsiteY4-602" fmla="*/ 6850966 h 6858000"/>
              <a:gd name="connsiteX5-603" fmla="*/ 0 w 9778849"/>
              <a:gd name="connsiteY5-604" fmla="*/ 6858000 h 6858000"/>
              <a:gd name="connsiteX6-605" fmla="*/ 0 w 9778849"/>
              <a:gd name="connsiteY6-606" fmla="*/ 0 h 6858000"/>
              <a:gd name="connsiteX0-607" fmla="*/ 0 w 9776783"/>
              <a:gd name="connsiteY0-608" fmla="*/ 0 h 6858000"/>
              <a:gd name="connsiteX1-609" fmla="*/ 9770789 w 9776783"/>
              <a:gd name="connsiteY1-610" fmla="*/ 0 h 6858000"/>
              <a:gd name="connsiteX2-611" fmla="*/ 7104184 w 9776783"/>
              <a:gd name="connsiteY2-612" fmla="*/ 3010486 h 6858000"/>
              <a:gd name="connsiteX3-613" fmla="*/ 4776758 w 9776783"/>
              <a:gd name="connsiteY3-614" fmla="*/ 5563773 h 6858000"/>
              <a:gd name="connsiteX4-615" fmla="*/ 3348111 w 9776783"/>
              <a:gd name="connsiteY4-616" fmla="*/ 6850966 h 6858000"/>
              <a:gd name="connsiteX5-617" fmla="*/ 0 w 9776783"/>
              <a:gd name="connsiteY5-618" fmla="*/ 6858000 h 6858000"/>
              <a:gd name="connsiteX6-619" fmla="*/ 0 w 9776783"/>
              <a:gd name="connsiteY6-620" fmla="*/ 0 h 6858000"/>
              <a:gd name="connsiteX0-621" fmla="*/ 0 w 9776783"/>
              <a:gd name="connsiteY0-622" fmla="*/ 0 h 6858000"/>
              <a:gd name="connsiteX1-623" fmla="*/ 9770789 w 9776783"/>
              <a:gd name="connsiteY1-624" fmla="*/ 0 h 6858000"/>
              <a:gd name="connsiteX2-625" fmla="*/ 7104184 w 9776783"/>
              <a:gd name="connsiteY2-626" fmla="*/ 3010486 h 6858000"/>
              <a:gd name="connsiteX3-627" fmla="*/ 4776758 w 9776783"/>
              <a:gd name="connsiteY3-628" fmla="*/ 5563773 h 6858000"/>
              <a:gd name="connsiteX4-629" fmla="*/ 3348111 w 9776783"/>
              <a:gd name="connsiteY4-630" fmla="*/ 6850966 h 6858000"/>
              <a:gd name="connsiteX5-631" fmla="*/ 0 w 9776783"/>
              <a:gd name="connsiteY5-632" fmla="*/ 6858000 h 6858000"/>
              <a:gd name="connsiteX6-633" fmla="*/ 0 w 9776783"/>
              <a:gd name="connsiteY6-634" fmla="*/ 0 h 6858000"/>
              <a:gd name="connsiteX0-635" fmla="*/ 0 w 9776783"/>
              <a:gd name="connsiteY0-636" fmla="*/ 0 h 6858000"/>
              <a:gd name="connsiteX1-637" fmla="*/ 2092571 w 9776783"/>
              <a:gd name="connsiteY1-638" fmla="*/ 0 h 6858000"/>
              <a:gd name="connsiteX2-639" fmla="*/ 9770789 w 9776783"/>
              <a:gd name="connsiteY2-640" fmla="*/ 0 h 6858000"/>
              <a:gd name="connsiteX3-641" fmla="*/ 7104184 w 9776783"/>
              <a:gd name="connsiteY3-642" fmla="*/ 3010486 h 6858000"/>
              <a:gd name="connsiteX4-643" fmla="*/ 4776758 w 9776783"/>
              <a:gd name="connsiteY4-644" fmla="*/ 5563773 h 6858000"/>
              <a:gd name="connsiteX5-645" fmla="*/ 3348111 w 9776783"/>
              <a:gd name="connsiteY5-646" fmla="*/ 6850966 h 6858000"/>
              <a:gd name="connsiteX6-647" fmla="*/ 0 w 9776783"/>
              <a:gd name="connsiteY6-648" fmla="*/ 6858000 h 6858000"/>
              <a:gd name="connsiteX7-649" fmla="*/ 0 w 9776783"/>
              <a:gd name="connsiteY7-650" fmla="*/ 0 h 6858000"/>
              <a:gd name="connsiteX0-651" fmla="*/ 0 w 7214420"/>
              <a:gd name="connsiteY0-652" fmla="*/ 0 h 6858000"/>
              <a:gd name="connsiteX1-653" fmla="*/ 2092571 w 7214420"/>
              <a:gd name="connsiteY1-654" fmla="*/ 0 h 6858000"/>
              <a:gd name="connsiteX2-655" fmla="*/ 1136743 w 7214420"/>
              <a:gd name="connsiteY2-656" fmla="*/ 1406769 h 6858000"/>
              <a:gd name="connsiteX3-657" fmla="*/ 7104184 w 7214420"/>
              <a:gd name="connsiteY3-658" fmla="*/ 3010486 h 6858000"/>
              <a:gd name="connsiteX4-659" fmla="*/ 4776758 w 7214420"/>
              <a:gd name="connsiteY4-660" fmla="*/ 5563773 h 6858000"/>
              <a:gd name="connsiteX5-661" fmla="*/ 3348111 w 7214420"/>
              <a:gd name="connsiteY5-662" fmla="*/ 6850966 h 6858000"/>
              <a:gd name="connsiteX6-663" fmla="*/ 0 w 7214420"/>
              <a:gd name="connsiteY6-664" fmla="*/ 6858000 h 6858000"/>
              <a:gd name="connsiteX7-665" fmla="*/ 0 w 7214420"/>
              <a:gd name="connsiteY7-666" fmla="*/ 0 h 6858000"/>
              <a:gd name="connsiteX0-667" fmla="*/ 0 w 7214420"/>
              <a:gd name="connsiteY0-668" fmla="*/ 0 h 6858000"/>
              <a:gd name="connsiteX1-669" fmla="*/ 2092571 w 7214420"/>
              <a:gd name="connsiteY1-670" fmla="*/ 0 h 6858000"/>
              <a:gd name="connsiteX2-671" fmla="*/ 1136743 w 7214420"/>
              <a:gd name="connsiteY2-672" fmla="*/ 1406769 h 6858000"/>
              <a:gd name="connsiteX3-673" fmla="*/ 7104184 w 7214420"/>
              <a:gd name="connsiteY3-674" fmla="*/ 3010486 h 6858000"/>
              <a:gd name="connsiteX4-675" fmla="*/ 4776758 w 7214420"/>
              <a:gd name="connsiteY4-676" fmla="*/ 5563773 h 6858000"/>
              <a:gd name="connsiteX5-677" fmla="*/ 3348111 w 7214420"/>
              <a:gd name="connsiteY5-678" fmla="*/ 6850966 h 6858000"/>
              <a:gd name="connsiteX6-679" fmla="*/ 0 w 7214420"/>
              <a:gd name="connsiteY6-680" fmla="*/ 6858000 h 6858000"/>
              <a:gd name="connsiteX7-681" fmla="*/ 0 w 7214420"/>
              <a:gd name="connsiteY7-682" fmla="*/ 0 h 6858000"/>
              <a:gd name="connsiteX0-683" fmla="*/ 0 w 7208564"/>
              <a:gd name="connsiteY0-684" fmla="*/ 0 h 6858000"/>
              <a:gd name="connsiteX1-685" fmla="*/ 2092571 w 7208564"/>
              <a:gd name="connsiteY1-686" fmla="*/ 0 h 6858000"/>
              <a:gd name="connsiteX2-687" fmla="*/ 1259835 w 7208564"/>
              <a:gd name="connsiteY2-688" fmla="*/ 1688123 h 6858000"/>
              <a:gd name="connsiteX3-689" fmla="*/ 7104184 w 7208564"/>
              <a:gd name="connsiteY3-690" fmla="*/ 3010486 h 6858000"/>
              <a:gd name="connsiteX4-691" fmla="*/ 4776758 w 7208564"/>
              <a:gd name="connsiteY4-692" fmla="*/ 5563773 h 6858000"/>
              <a:gd name="connsiteX5-693" fmla="*/ 3348111 w 7208564"/>
              <a:gd name="connsiteY5-694" fmla="*/ 6850966 h 6858000"/>
              <a:gd name="connsiteX6-695" fmla="*/ 0 w 7208564"/>
              <a:gd name="connsiteY6-696" fmla="*/ 6858000 h 6858000"/>
              <a:gd name="connsiteX7-697" fmla="*/ 0 w 7208564"/>
              <a:gd name="connsiteY7-698" fmla="*/ 0 h 6858000"/>
              <a:gd name="connsiteX0-699" fmla="*/ 0 w 7208564"/>
              <a:gd name="connsiteY0-700" fmla="*/ 0 h 6858000"/>
              <a:gd name="connsiteX1-701" fmla="*/ 2092571 w 7208564"/>
              <a:gd name="connsiteY1-702" fmla="*/ 0 h 6858000"/>
              <a:gd name="connsiteX2-703" fmla="*/ 1259835 w 7208564"/>
              <a:gd name="connsiteY2-704" fmla="*/ 1688123 h 6858000"/>
              <a:gd name="connsiteX3-705" fmla="*/ 7104184 w 7208564"/>
              <a:gd name="connsiteY3-706" fmla="*/ 3010486 h 6858000"/>
              <a:gd name="connsiteX4-707" fmla="*/ 4776758 w 7208564"/>
              <a:gd name="connsiteY4-708" fmla="*/ 5563773 h 6858000"/>
              <a:gd name="connsiteX5-709" fmla="*/ 3348111 w 7208564"/>
              <a:gd name="connsiteY5-710" fmla="*/ 6850966 h 6858000"/>
              <a:gd name="connsiteX6-711" fmla="*/ 0 w 7208564"/>
              <a:gd name="connsiteY6-712" fmla="*/ 6858000 h 6858000"/>
              <a:gd name="connsiteX7-713" fmla="*/ 0 w 7208564"/>
              <a:gd name="connsiteY7-714" fmla="*/ 0 h 6858000"/>
              <a:gd name="connsiteX0-715" fmla="*/ 0 w 4778153"/>
              <a:gd name="connsiteY0-716" fmla="*/ 0 h 6858000"/>
              <a:gd name="connsiteX1-717" fmla="*/ 2092571 w 4778153"/>
              <a:gd name="connsiteY1-718" fmla="*/ 0 h 6858000"/>
              <a:gd name="connsiteX2-719" fmla="*/ 1259835 w 4778153"/>
              <a:gd name="connsiteY2-720" fmla="*/ 1688123 h 6858000"/>
              <a:gd name="connsiteX3-721" fmla="*/ 3024553 w 4778153"/>
              <a:gd name="connsiteY3-722" fmla="*/ 3362178 h 6858000"/>
              <a:gd name="connsiteX4-723" fmla="*/ 4776758 w 4778153"/>
              <a:gd name="connsiteY4-724" fmla="*/ 5563773 h 6858000"/>
              <a:gd name="connsiteX5-725" fmla="*/ 3348111 w 4778153"/>
              <a:gd name="connsiteY5-726" fmla="*/ 6850966 h 6858000"/>
              <a:gd name="connsiteX6-727" fmla="*/ 0 w 4778153"/>
              <a:gd name="connsiteY6-728" fmla="*/ 6858000 h 6858000"/>
              <a:gd name="connsiteX7-729" fmla="*/ 0 w 4778153"/>
              <a:gd name="connsiteY7-730" fmla="*/ 0 h 6858000"/>
              <a:gd name="connsiteX0-731" fmla="*/ 0 w 4777873"/>
              <a:gd name="connsiteY0-732" fmla="*/ 0 h 6858000"/>
              <a:gd name="connsiteX1-733" fmla="*/ 2092571 w 4777873"/>
              <a:gd name="connsiteY1-734" fmla="*/ 0 h 6858000"/>
              <a:gd name="connsiteX2-735" fmla="*/ 1259835 w 4777873"/>
              <a:gd name="connsiteY2-736" fmla="*/ 1688123 h 6858000"/>
              <a:gd name="connsiteX3-737" fmla="*/ 3059723 w 4777873"/>
              <a:gd name="connsiteY3-738" fmla="*/ 2904978 h 6858000"/>
              <a:gd name="connsiteX4-739" fmla="*/ 4776758 w 4777873"/>
              <a:gd name="connsiteY4-740" fmla="*/ 5563773 h 6858000"/>
              <a:gd name="connsiteX5-741" fmla="*/ 3348111 w 4777873"/>
              <a:gd name="connsiteY5-742" fmla="*/ 6850966 h 6858000"/>
              <a:gd name="connsiteX6-743" fmla="*/ 0 w 4777873"/>
              <a:gd name="connsiteY6-744" fmla="*/ 6858000 h 6858000"/>
              <a:gd name="connsiteX7-745" fmla="*/ 0 w 4777873"/>
              <a:gd name="connsiteY7-746" fmla="*/ 0 h 6858000"/>
              <a:gd name="connsiteX0-747" fmla="*/ 0 w 4145596"/>
              <a:gd name="connsiteY0-748" fmla="*/ 0 h 6858000"/>
              <a:gd name="connsiteX1-749" fmla="*/ 2092571 w 4145596"/>
              <a:gd name="connsiteY1-750" fmla="*/ 0 h 6858000"/>
              <a:gd name="connsiteX2-751" fmla="*/ 1259835 w 4145596"/>
              <a:gd name="connsiteY2-752" fmla="*/ 1688123 h 6858000"/>
              <a:gd name="connsiteX3-753" fmla="*/ 3059723 w 4145596"/>
              <a:gd name="connsiteY3-754" fmla="*/ 2904978 h 6858000"/>
              <a:gd name="connsiteX4-755" fmla="*/ 4143712 w 4145596"/>
              <a:gd name="connsiteY4-756" fmla="*/ 4631788 h 6858000"/>
              <a:gd name="connsiteX5-757" fmla="*/ 3348111 w 4145596"/>
              <a:gd name="connsiteY5-758" fmla="*/ 6850966 h 6858000"/>
              <a:gd name="connsiteX6-759" fmla="*/ 0 w 4145596"/>
              <a:gd name="connsiteY6-760" fmla="*/ 6858000 h 6858000"/>
              <a:gd name="connsiteX7-761" fmla="*/ 0 w 4145596"/>
              <a:gd name="connsiteY7-762" fmla="*/ 0 h 6858000"/>
              <a:gd name="connsiteX0-763" fmla="*/ 0 w 4168116"/>
              <a:gd name="connsiteY0-764" fmla="*/ 0 h 6858000"/>
              <a:gd name="connsiteX1-765" fmla="*/ 2092571 w 4168116"/>
              <a:gd name="connsiteY1-766" fmla="*/ 0 h 6858000"/>
              <a:gd name="connsiteX2-767" fmla="*/ 1259835 w 4168116"/>
              <a:gd name="connsiteY2-768" fmla="*/ 1688123 h 6858000"/>
              <a:gd name="connsiteX3-769" fmla="*/ 2180492 w 4168116"/>
              <a:gd name="connsiteY3-770" fmla="*/ 3502855 h 6858000"/>
              <a:gd name="connsiteX4-771" fmla="*/ 4143712 w 4168116"/>
              <a:gd name="connsiteY4-772" fmla="*/ 4631788 h 6858000"/>
              <a:gd name="connsiteX5-773" fmla="*/ 3348111 w 4168116"/>
              <a:gd name="connsiteY5-774" fmla="*/ 6850966 h 6858000"/>
              <a:gd name="connsiteX6-775" fmla="*/ 0 w 4168116"/>
              <a:gd name="connsiteY6-776" fmla="*/ 6858000 h 6858000"/>
              <a:gd name="connsiteX7-777" fmla="*/ 0 w 4168116"/>
              <a:gd name="connsiteY7-778" fmla="*/ 0 h 6858000"/>
              <a:gd name="connsiteX0-779" fmla="*/ 0 w 4146566"/>
              <a:gd name="connsiteY0-780" fmla="*/ 0 h 6858000"/>
              <a:gd name="connsiteX1-781" fmla="*/ 2092571 w 4146566"/>
              <a:gd name="connsiteY1-782" fmla="*/ 0 h 6858000"/>
              <a:gd name="connsiteX2-783" fmla="*/ 1259835 w 4146566"/>
              <a:gd name="connsiteY2-784" fmla="*/ 1688123 h 6858000"/>
              <a:gd name="connsiteX3-785" fmla="*/ 2989384 w 4146566"/>
              <a:gd name="connsiteY3-786" fmla="*/ 2940148 h 6858000"/>
              <a:gd name="connsiteX4-787" fmla="*/ 4143712 w 4146566"/>
              <a:gd name="connsiteY4-788" fmla="*/ 4631788 h 6858000"/>
              <a:gd name="connsiteX5-789" fmla="*/ 3348111 w 4146566"/>
              <a:gd name="connsiteY5-790" fmla="*/ 6850966 h 6858000"/>
              <a:gd name="connsiteX6-791" fmla="*/ 0 w 4146566"/>
              <a:gd name="connsiteY6-792" fmla="*/ 6858000 h 6858000"/>
              <a:gd name="connsiteX7-793" fmla="*/ 0 w 4146566"/>
              <a:gd name="connsiteY7-794" fmla="*/ 0 h 6858000"/>
              <a:gd name="connsiteX0-795" fmla="*/ 0 w 4146566"/>
              <a:gd name="connsiteY0-796" fmla="*/ 0 h 6858000"/>
              <a:gd name="connsiteX1-797" fmla="*/ 2092571 w 4146566"/>
              <a:gd name="connsiteY1-798" fmla="*/ 0 h 6858000"/>
              <a:gd name="connsiteX2-799" fmla="*/ 1136743 w 4146566"/>
              <a:gd name="connsiteY2-800" fmla="*/ 2074984 h 6858000"/>
              <a:gd name="connsiteX3-801" fmla="*/ 2989384 w 4146566"/>
              <a:gd name="connsiteY3-802" fmla="*/ 2940148 h 6858000"/>
              <a:gd name="connsiteX4-803" fmla="*/ 4143712 w 4146566"/>
              <a:gd name="connsiteY4-804" fmla="*/ 4631788 h 6858000"/>
              <a:gd name="connsiteX5-805" fmla="*/ 3348111 w 4146566"/>
              <a:gd name="connsiteY5-806" fmla="*/ 6850966 h 6858000"/>
              <a:gd name="connsiteX6-807" fmla="*/ 0 w 4146566"/>
              <a:gd name="connsiteY6-808" fmla="*/ 6858000 h 6858000"/>
              <a:gd name="connsiteX7-809" fmla="*/ 0 w 4146566"/>
              <a:gd name="connsiteY7-810" fmla="*/ 0 h 6858000"/>
              <a:gd name="connsiteX0-811" fmla="*/ 0 w 4146566"/>
              <a:gd name="connsiteY0-812" fmla="*/ 0 h 6858000"/>
              <a:gd name="connsiteX1-813" fmla="*/ 2092571 w 4146566"/>
              <a:gd name="connsiteY1-814" fmla="*/ 0 h 6858000"/>
              <a:gd name="connsiteX2-815" fmla="*/ 1207081 w 4146566"/>
              <a:gd name="connsiteY2-816" fmla="*/ 1793630 h 6858000"/>
              <a:gd name="connsiteX3-817" fmla="*/ 2989384 w 4146566"/>
              <a:gd name="connsiteY3-818" fmla="*/ 2940148 h 6858000"/>
              <a:gd name="connsiteX4-819" fmla="*/ 4143712 w 4146566"/>
              <a:gd name="connsiteY4-820" fmla="*/ 4631788 h 6858000"/>
              <a:gd name="connsiteX5-821" fmla="*/ 3348111 w 4146566"/>
              <a:gd name="connsiteY5-822" fmla="*/ 6850966 h 6858000"/>
              <a:gd name="connsiteX6-823" fmla="*/ 0 w 4146566"/>
              <a:gd name="connsiteY6-824" fmla="*/ 6858000 h 6858000"/>
              <a:gd name="connsiteX7-825" fmla="*/ 0 w 4146566"/>
              <a:gd name="connsiteY7-826" fmla="*/ 0 h 6858000"/>
              <a:gd name="connsiteX0-827" fmla="*/ 0 w 4145821"/>
              <a:gd name="connsiteY0-828" fmla="*/ 0 h 6858000"/>
              <a:gd name="connsiteX1-829" fmla="*/ 2092571 w 4145821"/>
              <a:gd name="connsiteY1-830" fmla="*/ 0 h 6858000"/>
              <a:gd name="connsiteX2-831" fmla="*/ 1207081 w 4145821"/>
              <a:gd name="connsiteY2-832" fmla="*/ 1793630 h 6858000"/>
              <a:gd name="connsiteX3-833" fmla="*/ 3042138 w 4145821"/>
              <a:gd name="connsiteY3-834" fmla="*/ 2904979 h 6858000"/>
              <a:gd name="connsiteX4-835" fmla="*/ 4143712 w 4145821"/>
              <a:gd name="connsiteY4-836" fmla="*/ 4631788 h 6858000"/>
              <a:gd name="connsiteX5-837" fmla="*/ 3348111 w 4145821"/>
              <a:gd name="connsiteY5-838" fmla="*/ 6850966 h 6858000"/>
              <a:gd name="connsiteX6-839" fmla="*/ 0 w 4145821"/>
              <a:gd name="connsiteY6-840" fmla="*/ 6858000 h 6858000"/>
              <a:gd name="connsiteX7-841" fmla="*/ 0 w 4145821"/>
              <a:gd name="connsiteY7-842" fmla="*/ 0 h 6858000"/>
              <a:gd name="connsiteX0-843" fmla="*/ 0 w 4145821"/>
              <a:gd name="connsiteY0-844" fmla="*/ 0 h 6858000"/>
              <a:gd name="connsiteX1-845" fmla="*/ 2092571 w 4145821"/>
              <a:gd name="connsiteY1-846" fmla="*/ 0 h 6858000"/>
              <a:gd name="connsiteX2-847" fmla="*/ 1207081 w 4145821"/>
              <a:gd name="connsiteY2-848" fmla="*/ 1793630 h 6858000"/>
              <a:gd name="connsiteX3-849" fmla="*/ 3042138 w 4145821"/>
              <a:gd name="connsiteY3-850" fmla="*/ 2904979 h 6858000"/>
              <a:gd name="connsiteX4-851" fmla="*/ 4143712 w 4145821"/>
              <a:gd name="connsiteY4-852" fmla="*/ 4631788 h 6858000"/>
              <a:gd name="connsiteX5-853" fmla="*/ 3348111 w 4145821"/>
              <a:gd name="connsiteY5-854" fmla="*/ 6850966 h 6858000"/>
              <a:gd name="connsiteX6-855" fmla="*/ 0 w 4145821"/>
              <a:gd name="connsiteY6-856" fmla="*/ 6858000 h 6858000"/>
              <a:gd name="connsiteX7-857" fmla="*/ 0 w 4145821"/>
              <a:gd name="connsiteY7-858" fmla="*/ 0 h 6858000"/>
              <a:gd name="connsiteX0-859" fmla="*/ 0 w 4163367"/>
              <a:gd name="connsiteY0-860" fmla="*/ 0 h 6858000"/>
              <a:gd name="connsiteX1-861" fmla="*/ 2092571 w 4163367"/>
              <a:gd name="connsiteY1-862" fmla="*/ 0 h 6858000"/>
              <a:gd name="connsiteX2-863" fmla="*/ 1207081 w 4163367"/>
              <a:gd name="connsiteY2-864" fmla="*/ 1793630 h 6858000"/>
              <a:gd name="connsiteX3-865" fmla="*/ 3042138 w 4163367"/>
              <a:gd name="connsiteY3-866" fmla="*/ 2904979 h 6858000"/>
              <a:gd name="connsiteX4-867" fmla="*/ 4161297 w 4163367"/>
              <a:gd name="connsiteY4-868" fmla="*/ 4526280 h 6858000"/>
              <a:gd name="connsiteX5-869" fmla="*/ 3348111 w 4163367"/>
              <a:gd name="connsiteY5-870" fmla="*/ 6850966 h 6858000"/>
              <a:gd name="connsiteX6-871" fmla="*/ 0 w 4163367"/>
              <a:gd name="connsiteY6-872" fmla="*/ 6858000 h 6858000"/>
              <a:gd name="connsiteX7-873" fmla="*/ 0 w 4163367"/>
              <a:gd name="connsiteY7-874" fmla="*/ 0 h 6858000"/>
              <a:gd name="connsiteX0-875" fmla="*/ 0 w 4205793"/>
              <a:gd name="connsiteY0-876" fmla="*/ 0 h 6858000"/>
              <a:gd name="connsiteX1-877" fmla="*/ 2092571 w 4205793"/>
              <a:gd name="connsiteY1-878" fmla="*/ 0 h 6858000"/>
              <a:gd name="connsiteX2-879" fmla="*/ 1207081 w 4205793"/>
              <a:gd name="connsiteY2-880" fmla="*/ 1793630 h 6858000"/>
              <a:gd name="connsiteX3-881" fmla="*/ 3042138 w 4205793"/>
              <a:gd name="connsiteY3-882" fmla="*/ 2904979 h 6858000"/>
              <a:gd name="connsiteX4-883" fmla="*/ 4161297 w 4205793"/>
              <a:gd name="connsiteY4-884" fmla="*/ 4526280 h 6858000"/>
              <a:gd name="connsiteX5-885" fmla="*/ 3921373 w 4205793"/>
              <a:gd name="connsiteY5-886" fmla="*/ 5486400 h 6858000"/>
              <a:gd name="connsiteX6-887" fmla="*/ 3348111 w 4205793"/>
              <a:gd name="connsiteY6-888" fmla="*/ 6850966 h 6858000"/>
              <a:gd name="connsiteX7-889" fmla="*/ 0 w 4205793"/>
              <a:gd name="connsiteY7-890" fmla="*/ 6858000 h 6858000"/>
              <a:gd name="connsiteX8" fmla="*/ 0 w 4205793"/>
              <a:gd name="connsiteY8" fmla="*/ 0 h 6858000"/>
              <a:gd name="connsiteX0-891" fmla="*/ 0 w 6127656"/>
              <a:gd name="connsiteY0-892" fmla="*/ 0 h 6858000"/>
              <a:gd name="connsiteX1-893" fmla="*/ 2092571 w 6127656"/>
              <a:gd name="connsiteY1-894" fmla="*/ 0 h 6858000"/>
              <a:gd name="connsiteX2-895" fmla="*/ 1207081 w 6127656"/>
              <a:gd name="connsiteY2-896" fmla="*/ 1793630 h 6858000"/>
              <a:gd name="connsiteX3-897" fmla="*/ 3042138 w 6127656"/>
              <a:gd name="connsiteY3-898" fmla="*/ 2904979 h 6858000"/>
              <a:gd name="connsiteX4-899" fmla="*/ 4161297 w 6127656"/>
              <a:gd name="connsiteY4-900" fmla="*/ 4526280 h 6858000"/>
              <a:gd name="connsiteX5-901" fmla="*/ 6119450 w 6127656"/>
              <a:gd name="connsiteY5-902" fmla="*/ 5715000 h 6858000"/>
              <a:gd name="connsiteX6-903" fmla="*/ 3348111 w 6127656"/>
              <a:gd name="connsiteY6-904" fmla="*/ 6850966 h 6858000"/>
              <a:gd name="connsiteX7-905" fmla="*/ 0 w 6127656"/>
              <a:gd name="connsiteY7-906" fmla="*/ 6858000 h 6858000"/>
              <a:gd name="connsiteX8-907" fmla="*/ 0 w 6127656"/>
              <a:gd name="connsiteY8-908" fmla="*/ 0 h 6858000"/>
              <a:gd name="connsiteX0-909" fmla="*/ 0 w 6119450"/>
              <a:gd name="connsiteY0-910" fmla="*/ 0 h 6858000"/>
              <a:gd name="connsiteX1-911" fmla="*/ 2092571 w 6119450"/>
              <a:gd name="connsiteY1-912" fmla="*/ 0 h 6858000"/>
              <a:gd name="connsiteX2-913" fmla="*/ 1207081 w 6119450"/>
              <a:gd name="connsiteY2-914" fmla="*/ 1793630 h 6858000"/>
              <a:gd name="connsiteX3-915" fmla="*/ 3042138 w 6119450"/>
              <a:gd name="connsiteY3-916" fmla="*/ 2904979 h 6858000"/>
              <a:gd name="connsiteX4-917" fmla="*/ 4161297 w 6119450"/>
              <a:gd name="connsiteY4-918" fmla="*/ 4526280 h 6858000"/>
              <a:gd name="connsiteX5-919" fmla="*/ 6119450 w 6119450"/>
              <a:gd name="connsiteY5-920" fmla="*/ 5715000 h 6858000"/>
              <a:gd name="connsiteX6-921" fmla="*/ 3348111 w 6119450"/>
              <a:gd name="connsiteY6-922" fmla="*/ 6850966 h 6858000"/>
              <a:gd name="connsiteX7-923" fmla="*/ 0 w 6119450"/>
              <a:gd name="connsiteY7-924" fmla="*/ 6858000 h 6858000"/>
              <a:gd name="connsiteX8-925" fmla="*/ 0 w 6119450"/>
              <a:gd name="connsiteY8-926" fmla="*/ 0 h 6858000"/>
              <a:gd name="connsiteX0-927" fmla="*/ 0 w 6119450"/>
              <a:gd name="connsiteY0-928" fmla="*/ 0 h 6858000"/>
              <a:gd name="connsiteX1-929" fmla="*/ 2092571 w 6119450"/>
              <a:gd name="connsiteY1-930" fmla="*/ 0 h 6858000"/>
              <a:gd name="connsiteX2-931" fmla="*/ 1207081 w 6119450"/>
              <a:gd name="connsiteY2-932" fmla="*/ 1793630 h 6858000"/>
              <a:gd name="connsiteX3-933" fmla="*/ 3042138 w 6119450"/>
              <a:gd name="connsiteY3-934" fmla="*/ 2904979 h 6858000"/>
              <a:gd name="connsiteX4-935" fmla="*/ 4161297 w 6119450"/>
              <a:gd name="connsiteY4-936" fmla="*/ 4526280 h 6858000"/>
              <a:gd name="connsiteX5-937" fmla="*/ 6119450 w 6119450"/>
              <a:gd name="connsiteY5-938" fmla="*/ 5715000 h 6858000"/>
              <a:gd name="connsiteX6-939" fmla="*/ 5335172 w 6119450"/>
              <a:gd name="connsiteY6-940" fmla="*/ 6850966 h 6858000"/>
              <a:gd name="connsiteX7-941" fmla="*/ 0 w 6119450"/>
              <a:gd name="connsiteY7-942" fmla="*/ 6858000 h 6858000"/>
              <a:gd name="connsiteX8-943" fmla="*/ 0 w 6119450"/>
              <a:gd name="connsiteY8-944" fmla="*/ 0 h 6858000"/>
              <a:gd name="connsiteX0-945" fmla="*/ 0 w 6127656"/>
              <a:gd name="connsiteY0-946" fmla="*/ 0 h 6858000"/>
              <a:gd name="connsiteX1-947" fmla="*/ 2092571 w 6127656"/>
              <a:gd name="connsiteY1-948" fmla="*/ 0 h 6858000"/>
              <a:gd name="connsiteX2-949" fmla="*/ 1207081 w 6127656"/>
              <a:gd name="connsiteY2-950" fmla="*/ 1793630 h 6858000"/>
              <a:gd name="connsiteX3-951" fmla="*/ 3042138 w 6127656"/>
              <a:gd name="connsiteY3-952" fmla="*/ 2904979 h 6858000"/>
              <a:gd name="connsiteX4-953" fmla="*/ 4161297 w 6127656"/>
              <a:gd name="connsiteY4-954" fmla="*/ 4526280 h 6858000"/>
              <a:gd name="connsiteX5-955" fmla="*/ 6119450 w 6127656"/>
              <a:gd name="connsiteY5-956" fmla="*/ 5715000 h 6858000"/>
              <a:gd name="connsiteX6-957" fmla="*/ 5335172 w 6127656"/>
              <a:gd name="connsiteY6-958" fmla="*/ 6850966 h 6858000"/>
              <a:gd name="connsiteX7-959" fmla="*/ 0 w 6127656"/>
              <a:gd name="connsiteY7-960" fmla="*/ 6858000 h 6858000"/>
              <a:gd name="connsiteX8-961" fmla="*/ 0 w 6127656"/>
              <a:gd name="connsiteY8-962" fmla="*/ 0 h 6858000"/>
              <a:gd name="connsiteX0-963" fmla="*/ 0 w 6139608"/>
              <a:gd name="connsiteY0-964" fmla="*/ 0 h 6858000"/>
              <a:gd name="connsiteX1-965" fmla="*/ 2092571 w 6139608"/>
              <a:gd name="connsiteY1-966" fmla="*/ 0 h 6858000"/>
              <a:gd name="connsiteX2-967" fmla="*/ 1207081 w 6139608"/>
              <a:gd name="connsiteY2-968" fmla="*/ 1793630 h 6858000"/>
              <a:gd name="connsiteX3-969" fmla="*/ 3042138 w 6139608"/>
              <a:gd name="connsiteY3-970" fmla="*/ 2904979 h 6858000"/>
              <a:gd name="connsiteX4-971" fmla="*/ 4161297 w 6139608"/>
              <a:gd name="connsiteY4-972" fmla="*/ 4526280 h 6858000"/>
              <a:gd name="connsiteX5-973" fmla="*/ 6119450 w 6139608"/>
              <a:gd name="connsiteY5-974" fmla="*/ 5715000 h 6858000"/>
              <a:gd name="connsiteX6-975" fmla="*/ 5335172 w 6139608"/>
              <a:gd name="connsiteY6-976" fmla="*/ 6850966 h 6858000"/>
              <a:gd name="connsiteX7-977" fmla="*/ 0 w 6139608"/>
              <a:gd name="connsiteY7-978" fmla="*/ 6858000 h 6858000"/>
              <a:gd name="connsiteX8-979" fmla="*/ 0 w 6139608"/>
              <a:gd name="connsiteY8-980" fmla="*/ 0 h 6858000"/>
              <a:gd name="connsiteX0-981" fmla="*/ 0 w 6151270"/>
              <a:gd name="connsiteY0-982" fmla="*/ 0 h 6858000"/>
              <a:gd name="connsiteX1-983" fmla="*/ 2092571 w 6151270"/>
              <a:gd name="connsiteY1-984" fmla="*/ 0 h 6858000"/>
              <a:gd name="connsiteX2-985" fmla="*/ 1207081 w 6151270"/>
              <a:gd name="connsiteY2-986" fmla="*/ 1793630 h 6858000"/>
              <a:gd name="connsiteX3-987" fmla="*/ 3042138 w 6151270"/>
              <a:gd name="connsiteY3-988" fmla="*/ 2904979 h 6858000"/>
              <a:gd name="connsiteX4-989" fmla="*/ 4161297 w 6151270"/>
              <a:gd name="connsiteY4-990" fmla="*/ 4526280 h 6858000"/>
              <a:gd name="connsiteX5-991" fmla="*/ 6119450 w 6151270"/>
              <a:gd name="connsiteY5-992" fmla="*/ 5715000 h 6858000"/>
              <a:gd name="connsiteX6-993" fmla="*/ 5335172 w 6151270"/>
              <a:gd name="connsiteY6-994" fmla="*/ 6850966 h 6858000"/>
              <a:gd name="connsiteX7-995" fmla="*/ 0 w 6151270"/>
              <a:gd name="connsiteY7-996" fmla="*/ 6858000 h 6858000"/>
              <a:gd name="connsiteX8-997" fmla="*/ 0 w 6151270"/>
              <a:gd name="connsiteY8-998" fmla="*/ 0 h 6858000"/>
              <a:gd name="connsiteX0-999" fmla="*/ 0 w 6151270"/>
              <a:gd name="connsiteY0-1000" fmla="*/ 0 h 6858000"/>
              <a:gd name="connsiteX1-1001" fmla="*/ 2092571 w 6151270"/>
              <a:gd name="connsiteY1-1002" fmla="*/ 0 h 6858000"/>
              <a:gd name="connsiteX2-1003" fmla="*/ 1207081 w 6151270"/>
              <a:gd name="connsiteY2-1004" fmla="*/ 1793630 h 6858000"/>
              <a:gd name="connsiteX3-1005" fmla="*/ 3042138 w 6151270"/>
              <a:gd name="connsiteY3-1006" fmla="*/ 2904979 h 6858000"/>
              <a:gd name="connsiteX4-1007" fmla="*/ 4161297 w 6151270"/>
              <a:gd name="connsiteY4-1008" fmla="*/ 4526280 h 6858000"/>
              <a:gd name="connsiteX5-1009" fmla="*/ 6119450 w 6151270"/>
              <a:gd name="connsiteY5-1010" fmla="*/ 5715000 h 6858000"/>
              <a:gd name="connsiteX6-1011" fmla="*/ 5335172 w 6151270"/>
              <a:gd name="connsiteY6-1012" fmla="*/ 6850966 h 6858000"/>
              <a:gd name="connsiteX7-1013" fmla="*/ 0 w 6151270"/>
              <a:gd name="connsiteY7-1014" fmla="*/ 6858000 h 6858000"/>
              <a:gd name="connsiteX8-1015" fmla="*/ 0 w 6151270"/>
              <a:gd name="connsiteY8-1016" fmla="*/ 0 h 6858000"/>
              <a:gd name="connsiteX0-1017" fmla="*/ 0 w 6151270"/>
              <a:gd name="connsiteY0-1018" fmla="*/ 0 h 6858000"/>
              <a:gd name="connsiteX1-1019" fmla="*/ 2092571 w 6151270"/>
              <a:gd name="connsiteY1-1020" fmla="*/ 0 h 6858000"/>
              <a:gd name="connsiteX2-1021" fmla="*/ 1207081 w 6151270"/>
              <a:gd name="connsiteY2-1022" fmla="*/ 1793630 h 6858000"/>
              <a:gd name="connsiteX3-1023" fmla="*/ 3042138 w 6151270"/>
              <a:gd name="connsiteY3-1024" fmla="*/ 2904979 h 6858000"/>
              <a:gd name="connsiteX4-1025" fmla="*/ 4161297 w 6151270"/>
              <a:gd name="connsiteY4-1026" fmla="*/ 4526280 h 6858000"/>
              <a:gd name="connsiteX5-1027" fmla="*/ 6119450 w 6151270"/>
              <a:gd name="connsiteY5-1028" fmla="*/ 5715000 h 6858000"/>
              <a:gd name="connsiteX6-1029" fmla="*/ 5335172 w 6151270"/>
              <a:gd name="connsiteY6-1030" fmla="*/ 6850966 h 6858000"/>
              <a:gd name="connsiteX7-1031" fmla="*/ 0 w 6151270"/>
              <a:gd name="connsiteY7-1032" fmla="*/ 6858000 h 6858000"/>
              <a:gd name="connsiteX8-1033" fmla="*/ 0 w 6151270"/>
              <a:gd name="connsiteY8-1034" fmla="*/ 0 h 6858000"/>
              <a:gd name="connsiteX0-1035" fmla="*/ 0 w 6151270"/>
              <a:gd name="connsiteY0-1036" fmla="*/ 0 h 6858000"/>
              <a:gd name="connsiteX1-1037" fmla="*/ 2092571 w 6151270"/>
              <a:gd name="connsiteY1-1038" fmla="*/ 0 h 6858000"/>
              <a:gd name="connsiteX2-1039" fmla="*/ 1207081 w 6151270"/>
              <a:gd name="connsiteY2-1040" fmla="*/ 1793630 h 6858000"/>
              <a:gd name="connsiteX3-1041" fmla="*/ 3042138 w 6151270"/>
              <a:gd name="connsiteY3-1042" fmla="*/ 2852225 h 6858000"/>
              <a:gd name="connsiteX4-1043" fmla="*/ 4161297 w 6151270"/>
              <a:gd name="connsiteY4-1044" fmla="*/ 4526280 h 6858000"/>
              <a:gd name="connsiteX5-1045" fmla="*/ 6119450 w 6151270"/>
              <a:gd name="connsiteY5-1046" fmla="*/ 5715000 h 6858000"/>
              <a:gd name="connsiteX6-1047" fmla="*/ 5335172 w 6151270"/>
              <a:gd name="connsiteY6-1048" fmla="*/ 6850966 h 6858000"/>
              <a:gd name="connsiteX7-1049" fmla="*/ 0 w 6151270"/>
              <a:gd name="connsiteY7-1050" fmla="*/ 6858000 h 6858000"/>
              <a:gd name="connsiteX8-1051" fmla="*/ 0 w 6151270"/>
              <a:gd name="connsiteY8-1052" fmla="*/ 0 h 6858000"/>
              <a:gd name="connsiteX0-1053" fmla="*/ 0 w 6151270"/>
              <a:gd name="connsiteY0-1054" fmla="*/ 0 h 6858000"/>
              <a:gd name="connsiteX1-1055" fmla="*/ 2092571 w 6151270"/>
              <a:gd name="connsiteY1-1056" fmla="*/ 0 h 6858000"/>
              <a:gd name="connsiteX2-1057" fmla="*/ 1207081 w 6151270"/>
              <a:gd name="connsiteY2-1058" fmla="*/ 1793630 h 6858000"/>
              <a:gd name="connsiteX3-1059" fmla="*/ 3042138 w 6151270"/>
              <a:gd name="connsiteY3-1060" fmla="*/ 2852225 h 6858000"/>
              <a:gd name="connsiteX4-1061" fmla="*/ 4161297 w 6151270"/>
              <a:gd name="connsiteY4-1062" fmla="*/ 4526280 h 6858000"/>
              <a:gd name="connsiteX5-1063" fmla="*/ 6119450 w 6151270"/>
              <a:gd name="connsiteY5-1064" fmla="*/ 5715000 h 6858000"/>
              <a:gd name="connsiteX6-1065" fmla="*/ 5335172 w 6151270"/>
              <a:gd name="connsiteY6-1066" fmla="*/ 6850966 h 6858000"/>
              <a:gd name="connsiteX7-1067" fmla="*/ 0 w 6151270"/>
              <a:gd name="connsiteY7-1068" fmla="*/ 6858000 h 6858000"/>
              <a:gd name="connsiteX8-1069" fmla="*/ 0 w 6151270"/>
              <a:gd name="connsiteY8-1070" fmla="*/ 0 h 6858000"/>
              <a:gd name="connsiteX0-1071" fmla="*/ 0 w 6175799"/>
              <a:gd name="connsiteY0-1072" fmla="*/ 0 h 6858000"/>
              <a:gd name="connsiteX1-1073" fmla="*/ 2092571 w 6175799"/>
              <a:gd name="connsiteY1-1074" fmla="*/ 0 h 6858000"/>
              <a:gd name="connsiteX2-1075" fmla="*/ 1207081 w 6175799"/>
              <a:gd name="connsiteY2-1076" fmla="*/ 1793630 h 6858000"/>
              <a:gd name="connsiteX3-1077" fmla="*/ 3042138 w 6175799"/>
              <a:gd name="connsiteY3-1078" fmla="*/ 2852225 h 6858000"/>
              <a:gd name="connsiteX4-1079" fmla="*/ 4161297 w 6175799"/>
              <a:gd name="connsiteY4-1080" fmla="*/ 4526280 h 6858000"/>
              <a:gd name="connsiteX5-1081" fmla="*/ 6119450 w 6175799"/>
              <a:gd name="connsiteY5-1082" fmla="*/ 5715000 h 6858000"/>
              <a:gd name="connsiteX6-1083" fmla="*/ 5335172 w 6175799"/>
              <a:gd name="connsiteY6-1084" fmla="*/ 6850966 h 6858000"/>
              <a:gd name="connsiteX7-1085" fmla="*/ 0 w 6175799"/>
              <a:gd name="connsiteY7-1086" fmla="*/ 6858000 h 6858000"/>
              <a:gd name="connsiteX8-1087" fmla="*/ 0 w 6175799"/>
              <a:gd name="connsiteY8-1088" fmla="*/ 0 h 6858000"/>
              <a:gd name="connsiteX0-1089" fmla="*/ 0 w 6175799"/>
              <a:gd name="connsiteY0-1090" fmla="*/ 0 h 6858000"/>
              <a:gd name="connsiteX1-1091" fmla="*/ 2092571 w 6175799"/>
              <a:gd name="connsiteY1-1092" fmla="*/ 0 h 6858000"/>
              <a:gd name="connsiteX2-1093" fmla="*/ 1207081 w 6175799"/>
              <a:gd name="connsiteY2-1094" fmla="*/ 1793630 h 6858000"/>
              <a:gd name="connsiteX3-1095" fmla="*/ 3042138 w 6175799"/>
              <a:gd name="connsiteY3-1096" fmla="*/ 2852225 h 6858000"/>
              <a:gd name="connsiteX4-1097" fmla="*/ 4161297 w 6175799"/>
              <a:gd name="connsiteY4-1098" fmla="*/ 4526280 h 6858000"/>
              <a:gd name="connsiteX5-1099" fmla="*/ 6119450 w 6175799"/>
              <a:gd name="connsiteY5-1100" fmla="*/ 5715000 h 6858000"/>
              <a:gd name="connsiteX6-1101" fmla="*/ 5335172 w 6175799"/>
              <a:gd name="connsiteY6-1102" fmla="*/ 6850966 h 6858000"/>
              <a:gd name="connsiteX7-1103" fmla="*/ 0 w 6175799"/>
              <a:gd name="connsiteY7-1104" fmla="*/ 6858000 h 6858000"/>
              <a:gd name="connsiteX8-1105" fmla="*/ 0 w 6175799"/>
              <a:gd name="connsiteY8-1106" fmla="*/ 0 h 6858000"/>
              <a:gd name="connsiteX0-1107" fmla="*/ 0 w 6175799"/>
              <a:gd name="connsiteY0-1108" fmla="*/ 0 h 6858000"/>
              <a:gd name="connsiteX1-1109" fmla="*/ 2092571 w 6175799"/>
              <a:gd name="connsiteY1-1110" fmla="*/ 0 h 6858000"/>
              <a:gd name="connsiteX2-1111" fmla="*/ 1207081 w 6175799"/>
              <a:gd name="connsiteY2-1112" fmla="*/ 1793630 h 6858000"/>
              <a:gd name="connsiteX3-1113" fmla="*/ 3042138 w 6175799"/>
              <a:gd name="connsiteY3-1114" fmla="*/ 2852225 h 6858000"/>
              <a:gd name="connsiteX4-1115" fmla="*/ 4161297 w 6175799"/>
              <a:gd name="connsiteY4-1116" fmla="*/ 4526280 h 6858000"/>
              <a:gd name="connsiteX5-1117" fmla="*/ 6119450 w 6175799"/>
              <a:gd name="connsiteY5-1118" fmla="*/ 5715000 h 6858000"/>
              <a:gd name="connsiteX6-1119" fmla="*/ 5335172 w 6175799"/>
              <a:gd name="connsiteY6-1120" fmla="*/ 6850966 h 6858000"/>
              <a:gd name="connsiteX7-1121" fmla="*/ 0 w 6175799"/>
              <a:gd name="connsiteY7-1122" fmla="*/ 6858000 h 6858000"/>
              <a:gd name="connsiteX8-1123" fmla="*/ 0 w 6175799"/>
              <a:gd name="connsiteY8-1124" fmla="*/ 0 h 6858000"/>
              <a:gd name="connsiteX0-1125" fmla="*/ 0 w 6191594"/>
              <a:gd name="connsiteY0-1126" fmla="*/ 0 h 6858000"/>
              <a:gd name="connsiteX1-1127" fmla="*/ 2092571 w 6191594"/>
              <a:gd name="connsiteY1-1128" fmla="*/ 0 h 6858000"/>
              <a:gd name="connsiteX2-1129" fmla="*/ 1207081 w 6191594"/>
              <a:gd name="connsiteY2-1130" fmla="*/ 1793630 h 6858000"/>
              <a:gd name="connsiteX3-1131" fmla="*/ 3042138 w 6191594"/>
              <a:gd name="connsiteY3-1132" fmla="*/ 2852225 h 6858000"/>
              <a:gd name="connsiteX4-1133" fmla="*/ 3915112 w 6191594"/>
              <a:gd name="connsiteY4-1134" fmla="*/ 4842803 h 6858000"/>
              <a:gd name="connsiteX5-1135" fmla="*/ 6119450 w 6191594"/>
              <a:gd name="connsiteY5-1136" fmla="*/ 5715000 h 6858000"/>
              <a:gd name="connsiteX6-1137" fmla="*/ 5335172 w 6191594"/>
              <a:gd name="connsiteY6-1138" fmla="*/ 6850966 h 6858000"/>
              <a:gd name="connsiteX7-1139" fmla="*/ 0 w 6191594"/>
              <a:gd name="connsiteY7-1140" fmla="*/ 6858000 h 6858000"/>
              <a:gd name="connsiteX8-1141" fmla="*/ 0 w 6191594"/>
              <a:gd name="connsiteY8-1142" fmla="*/ 0 h 6858000"/>
              <a:gd name="connsiteX0-1143" fmla="*/ 0 w 6191594"/>
              <a:gd name="connsiteY0-1144" fmla="*/ 0 h 6858000"/>
              <a:gd name="connsiteX1-1145" fmla="*/ 2092571 w 6191594"/>
              <a:gd name="connsiteY1-1146" fmla="*/ 0 h 6858000"/>
              <a:gd name="connsiteX2-1147" fmla="*/ 1207081 w 6191594"/>
              <a:gd name="connsiteY2-1148" fmla="*/ 1793630 h 6858000"/>
              <a:gd name="connsiteX3-1149" fmla="*/ 3042138 w 6191594"/>
              <a:gd name="connsiteY3-1150" fmla="*/ 2852225 h 6858000"/>
              <a:gd name="connsiteX4-1151" fmla="*/ 3915112 w 6191594"/>
              <a:gd name="connsiteY4-1152" fmla="*/ 4842803 h 6858000"/>
              <a:gd name="connsiteX5-1153" fmla="*/ 6119450 w 6191594"/>
              <a:gd name="connsiteY5-1154" fmla="*/ 5715000 h 6858000"/>
              <a:gd name="connsiteX6-1155" fmla="*/ 5335172 w 6191594"/>
              <a:gd name="connsiteY6-1156" fmla="*/ 6850966 h 6858000"/>
              <a:gd name="connsiteX7-1157" fmla="*/ 0 w 6191594"/>
              <a:gd name="connsiteY7-1158" fmla="*/ 6858000 h 6858000"/>
              <a:gd name="connsiteX8-1159" fmla="*/ 0 w 6191594"/>
              <a:gd name="connsiteY8-1160" fmla="*/ 0 h 6858000"/>
              <a:gd name="connsiteX0-1161" fmla="*/ 0 w 6152286"/>
              <a:gd name="connsiteY0-1162" fmla="*/ 0 h 6858000"/>
              <a:gd name="connsiteX1-1163" fmla="*/ 2092571 w 6152286"/>
              <a:gd name="connsiteY1-1164" fmla="*/ 0 h 6858000"/>
              <a:gd name="connsiteX2-1165" fmla="*/ 1207081 w 6152286"/>
              <a:gd name="connsiteY2-1166" fmla="*/ 1793630 h 6858000"/>
              <a:gd name="connsiteX3-1167" fmla="*/ 3042138 w 6152286"/>
              <a:gd name="connsiteY3-1168" fmla="*/ 2852225 h 6858000"/>
              <a:gd name="connsiteX4-1169" fmla="*/ 3915112 w 6152286"/>
              <a:gd name="connsiteY4-1170" fmla="*/ 4842803 h 6858000"/>
              <a:gd name="connsiteX5-1171" fmla="*/ 6119450 w 6152286"/>
              <a:gd name="connsiteY5-1172" fmla="*/ 5715000 h 6858000"/>
              <a:gd name="connsiteX6-1173" fmla="*/ 5335172 w 6152286"/>
              <a:gd name="connsiteY6-1174" fmla="*/ 6850966 h 6858000"/>
              <a:gd name="connsiteX7-1175" fmla="*/ 0 w 6152286"/>
              <a:gd name="connsiteY7-1176" fmla="*/ 6858000 h 6858000"/>
              <a:gd name="connsiteX8-1177" fmla="*/ 0 w 6152286"/>
              <a:gd name="connsiteY8-1178" fmla="*/ 0 h 6858000"/>
              <a:gd name="connsiteX0-1179" fmla="*/ 0 w 6152286"/>
              <a:gd name="connsiteY0-1180" fmla="*/ 0 h 6858000"/>
              <a:gd name="connsiteX1-1181" fmla="*/ 2092571 w 6152286"/>
              <a:gd name="connsiteY1-1182" fmla="*/ 0 h 6858000"/>
              <a:gd name="connsiteX2-1183" fmla="*/ 1207081 w 6152286"/>
              <a:gd name="connsiteY2-1184" fmla="*/ 1793630 h 6858000"/>
              <a:gd name="connsiteX3-1185" fmla="*/ 3042138 w 6152286"/>
              <a:gd name="connsiteY3-1186" fmla="*/ 2852225 h 6858000"/>
              <a:gd name="connsiteX4-1187" fmla="*/ 3915112 w 6152286"/>
              <a:gd name="connsiteY4-1188" fmla="*/ 4842803 h 6858000"/>
              <a:gd name="connsiteX5-1189" fmla="*/ 6119450 w 6152286"/>
              <a:gd name="connsiteY5-1190" fmla="*/ 5715000 h 6858000"/>
              <a:gd name="connsiteX6-1191" fmla="*/ 5335172 w 6152286"/>
              <a:gd name="connsiteY6-1192" fmla="*/ 6850966 h 6858000"/>
              <a:gd name="connsiteX7-1193" fmla="*/ 0 w 6152286"/>
              <a:gd name="connsiteY7-1194" fmla="*/ 6858000 h 6858000"/>
              <a:gd name="connsiteX8-1195" fmla="*/ 0 w 6152286"/>
              <a:gd name="connsiteY8-1196" fmla="*/ 0 h 6858000"/>
              <a:gd name="connsiteX0-1197" fmla="*/ 0 w 6152286"/>
              <a:gd name="connsiteY0-1198" fmla="*/ 0 h 6858000"/>
              <a:gd name="connsiteX1-1199" fmla="*/ 2092571 w 6152286"/>
              <a:gd name="connsiteY1-1200" fmla="*/ 0 h 6858000"/>
              <a:gd name="connsiteX2-1201" fmla="*/ 1207081 w 6152286"/>
              <a:gd name="connsiteY2-1202" fmla="*/ 1793630 h 6858000"/>
              <a:gd name="connsiteX3-1203" fmla="*/ 3042138 w 6152286"/>
              <a:gd name="connsiteY3-1204" fmla="*/ 2852225 h 6858000"/>
              <a:gd name="connsiteX4-1205" fmla="*/ 3915112 w 6152286"/>
              <a:gd name="connsiteY4-1206" fmla="*/ 4842803 h 6858000"/>
              <a:gd name="connsiteX5-1207" fmla="*/ 6119450 w 6152286"/>
              <a:gd name="connsiteY5-1208" fmla="*/ 5715000 h 6858000"/>
              <a:gd name="connsiteX6-1209" fmla="*/ 5335172 w 6152286"/>
              <a:gd name="connsiteY6-1210" fmla="*/ 6850966 h 6858000"/>
              <a:gd name="connsiteX7-1211" fmla="*/ 0 w 6152286"/>
              <a:gd name="connsiteY7-1212" fmla="*/ 6858000 h 6858000"/>
              <a:gd name="connsiteX8-1213" fmla="*/ 0 w 6152286"/>
              <a:gd name="connsiteY8-1214" fmla="*/ 0 h 6858000"/>
              <a:gd name="connsiteX0-1215" fmla="*/ 0 w 5860858"/>
              <a:gd name="connsiteY0-1216" fmla="*/ 0 h 6858000"/>
              <a:gd name="connsiteX1-1217" fmla="*/ 2092571 w 5860858"/>
              <a:gd name="connsiteY1-1218" fmla="*/ 0 h 6858000"/>
              <a:gd name="connsiteX2-1219" fmla="*/ 1207081 w 5860858"/>
              <a:gd name="connsiteY2-1220" fmla="*/ 1793630 h 6858000"/>
              <a:gd name="connsiteX3-1221" fmla="*/ 3042138 w 5860858"/>
              <a:gd name="connsiteY3-1222" fmla="*/ 2852225 h 6858000"/>
              <a:gd name="connsiteX4-1223" fmla="*/ 3915112 w 5860858"/>
              <a:gd name="connsiteY4-1224" fmla="*/ 4842803 h 6858000"/>
              <a:gd name="connsiteX5-1225" fmla="*/ 5767757 w 5860858"/>
              <a:gd name="connsiteY5-1226" fmla="*/ 5679831 h 6858000"/>
              <a:gd name="connsiteX6-1227" fmla="*/ 5335172 w 5860858"/>
              <a:gd name="connsiteY6-1228" fmla="*/ 6850966 h 6858000"/>
              <a:gd name="connsiteX7-1229" fmla="*/ 0 w 5860858"/>
              <a:gd name="connsiteY7-1230" fmla="*/ 6858000 h 6858000"/>
              <a:gd name="connsiteX8-1231" fmla="*/ 0 w 5860858"/>
              <a:gd name="connsiteY8-1232" fmla="*/ 0 h 6858000"/>
              <a:gd name="connsiteX0-1233" fmla="*/ 0 w 5915068"/>
              <a:gd name="connsiteY0-1234" fmla="*/ 0 h 6858000"/>
              <a:gd name="connsiteX1-1235" fmla="*/ 2092571 w 5915068"/>
              <a:gd name="connsiteY1-1236" fmla="*/ 0 h 6858000"/>
              <a:gd name="connsiteX2-1237" fmla="*/ 1207081 w 5915068"/>
              <a:gd name="connsiteY2-1238" fmla="*/ 1793630 h 6858000"/>
              <a:gd name="connsiteX3-1239" fmla="*/ 3042138 w 5915068"/>
              <a:gd name="connsiteY3-1240" fmla="*/ 2852225 h 6858000"/>
              <a:gd name="connsiteX4-1241" fmla="*/ 3915112 w 5915068"/>
              <a:gd name="connsiteY4-1242" fmla="*/ 4842803 h 6858000"/>
              <a:gd name="connsiteX5-1243" fmla="*/ 5767757 w 5915068"/>
              <a:gd name="connsiteY5-1244" fmla="*/ 5679831 h 6858000"/>
              <a:gd name="connsiteX6-1245" fmla="*/ 5335172 w 5915068"/>
              <a:gd name="connsiteY6-1246" fmla="*/ 6850966 h 6858000"/>
              <a:gd name="connsiteX7-1247" fmla="*/ 0 w 5915068"/>
              <a:gd name="connsiteY7-1248" fmla="*/ 6858000 h 6858000"/>
              <a:gd name="connsiteX8-1249" fmla="*/ 0 w 5915068"/>
              <a:gd name="connsiteY8-1250"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907" y="connsiteY8-908"/>
              </a:cxn>
            </a:cxnLst>
            <a:rect l="l" t="t" r="r" b="b"/>
            <a:pathLst>
              <a:path w="5915068" h="6858000">
                <a:moveTo>
                  <a:pt x="0" y="0"/>
                </a:moveTo>
                <a:lnTo>
                  <a:pt x="2092571" y="0"/>
                </a:lnTo>
                <a:cubicBezTo>
                  <a:pt x="2282028" y="234462"/>
                  <a:pt x="1048820" y="1318259"/>
                  <a:pt x="1207081" y="1793630"/>
                </a:cubicBezTo>
                <a:cubicBezTo>
                  <a:pt x="1365342" y="2269001"/>
                  <a:pt x="2590800" y="2344030"/>
                  <a:pt x="3042138" y="2852225"/>
                </a:cubicBezTo>
                <a:cubicBezTo>
                  <a:pt x="3493476" y="3360420"/>
                  <a:pt x="3460842" y="4371535"/>
                  <a:pt x="3915112" y="4842803"/>
                </a:cubicBezTo>
                <a:cubicBezTo>
                  <a:pt x="4369382" y="5314071"/>
                  <a:pt x="5513495" y="5257213"/>
                  <a:pt x="5767757" y="5679831"/>
                </a:cubicBezTo>
                <a:cubicBezTo>
                  <a:pt x="6022019" y="6102449"/>
                  <a:pt x="5988734" y="6622366"/>
                  <a:pt x="5335172" y="6850966"/>
                </a:cubicBezTo>
                <a:lnTo>
                  <a:pt x="0" y="6858000"/>
                </a:lnTo>
                <a:lnTo>
                  <a:pt x="0" y="0"/>
                </a:lnTo>
                <a:close/>
              </a:path>
            </a:pathLst>
          </a:cu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nvGrpSpPr>
          <p:cNvPr id="30" name="组合 29"/>
          <p:cNvGrpSpPr/>
          <p:nvPr/>
        </p:nvGrpSpPr>
        <p:grpSpPr>
          <a:xfrm>
            <a:off x="7034485" y="1675173"/>
            <a:ext cx="4868948" cy="673707"/>
            <a:chOff x="7293029" y="1516044"/>
            <a:chExt cx="4868948" cy="673707"/>
          </a:xfrm>
        </p:grpSpPr>
        <p:sp>
          <p:nvSpPr>
            <p:cNvPr id="6" name="TextBox 44"/>
            <p:cNvSpPr txBox="1"/>
            <p:nvPr/>
          </p:nvSpPr>
          <p:spPr>
            <a:xfrm>
              <a:off x="8023649" y="1516044"/>
              <a:ext cx="2107180" cy="496803"/>
            </a:xfrm>
            <a:prstGeom prst="rect">
              <a:avLst/>
            </a:prstGeom>
            <a:noFill/>
          </p:spPr>
          <p:txBody>
            <a:bodyPr wrap="square" rtlCol="0">
              <a:spAutoFit/>
            </a:bodyPr>
            <a:lstStyle/>
            <a:p>
              <a:pPr>
                <a:lnSpc>
                  <a:spcPct val="130000"/>
                </a:lnSpc>
              </a:pPr>
              <a:r>
                <a:rPr lang="zh-CN" altLang="en-US"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工作回顾 </a:t>
              </a:r>
              <a:r>
                <a:rPr lang="en-US" altLang="zh-CN"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a:t>
              </a:r>
              <a:endParaRPr lang="zh-CN" altLang="en-US" sz="22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TextBox 44"/>
            <p:cNvSpPr txBox="1"/>
            <p:nvPr/>
          </p:nvSpPr>
          <p:spPr>
            <a:xfrm>
              <a:off x="9346917" y="1638917"/>
              <a:ext cx="1340427" cy="372410"/>
            </a:xfrm>
            <a:prstGeom prst="rect">
              <a:avLst/>
            </a:prstGeom>
            <a:noFill/>
          </p:spPr>
          <p:txBody>
            <a:bodyPr wrap="square" rtlCol="0">
              <a:spAutoFit/>
            </a:bodyPr>
            <a:lstStyle/>
            <a:p>
              <a:pPr>
                <a:lnSpc>
                  <a:spcPct val="130000"/>
                </a:lnSpc>
              </a:pP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a:t>
              </a: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副标题</a:t>
              </a:r>
              <a:endParaRPr lang="zh-CN" altLang="en-US" sz="14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8" name="椭圆 27"/>
            <p:cNvSpPr/>
            <p:nvPr/>
          </p:nvSpPr>
          <p:spPr bwMode="auto">
            <a:xfrm>
              <a:off x="7293029" y="1638917"/>
              <a:ext cx="533544" cy="533544"/>
            </a:xfrm>
            <a:prstGeom prst="ellipse">
              <a:avLst/>
            </a:prstGeom>
            <a:solidFill>
              <a:srgbClr val="005551"/>
            </a:solidFill>
            <a:ln w="9525" cap="flat" cmpd="sng" algn="ctr">
              <a:noFill/>
              <a:prstDash val="solid"/>
              <a:round/>
              <a:headEnd type="none" w="med" len="med"/>
              <a:tailEnd type="none" w="med" len="med"/>
            </a:ln>
            <a:effectLst>
              <a:outerShdw blurRad="2540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800" b="1" i="0" u="none" strike="noStrike" cap="none" normalizeH="0" baseline="0" dirty="0" smtClean="0">
                  <a:ln>
                    <a:noFill/>
                  </a:ln>
                  <a:solidFill>
                    <a:schemeClr val="accent2"/>
                  </a:solidFill>
                  <a:effectLst/>
                  <a:latin typeface="Noto Sans S Chinese DemiLight" panose="020B0400000000000000" pitchFamily="34" charset="-122"/>
                  <a:ea typeface="Noto Sans S Chinese DemiLight" panose="020B0400000000000000" pitchFamily="34" charset="-122"/>
                </a:rPr>
                <a:t>1</a:t>
              </a:r>
              <a:endParaRPr kumimoji="0" lang="zh-CN" altLang="en-US" sz="1800" b="1" i="0" u="none" strike="noStrike" cap="none" normalizeH="0" baseline="0" dirty="0" smtClean="0">
                <a:ln>
                  <a:noFill/>
                </a:ln>
                <a:solidFill>
                  <a:schemeClr val="accent2"/>
                </a:solidFill>
                <a:effectLst/>
                <a:latin typeface="Noto Sans S Chinese DemiLight" panose="020B0400000000000000" pitchFamily="34" charset="-122"/>
                <a:ea typeface="Noto Sans S Chinese DemiLight" panose="020B0400000000000000" pitchFamily="34" charset="-122"/>
              </a:endParaRPr>
            </a:p>
          </p:txBody>
        </p:sp>
        <p:sp>
          <p:nvSpPr>
            <p:cNvPr id="29" name="TextBox 44"/>
            <p:cNvSpPr txBox="1"/>
            <p:nvPr/>
          </p:nvSpPr>
          <p:spPr>
            <a:xfrm>
              <a:off x="8052536" y="1913585"/>
              <a:ext cx="4109441" cy="276166"/>
            </a:xfrm>
            <a:prstGeom prst="rect">
              <a:avLst/>
            </a:prstGeom>
            <a:noFill/>
          </p:spPr>
          <p:txBody>
            <a:bodyPr wrap="square" rtlCol="0">
              <a:spAutoFit/>
            </a:body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添加副标题</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文字说明及简要概述文字描述和主题文字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1" name="组合 30"/>
          <p:cNvGrpSpPr/>
          <p:nvPr/>
        </p:nvGrpSpPr>
        <p:grpSpPr>
          <a:xfrm>
            <a:off x="7034485" y="2779296"/>
            <a:ext cx="4868948" cy="673707"/>
            <a:chOff x="7293029" y="1516044"/>
            <a:chExt cx="4868948" cy="673707"/>
          </a:xfrm>
        </p:grpSpPr>
        <p:sp>
          <p:nvSpPr>
            <p:cNvPr id="32" name="TextBox 44"/>
            <p:cNvSpPr txBox="1"/>
            <p:nvPr/>
          </p:nvSpPr>
          <p:spPr>
            <a:xfrm>
              <a:off x="8023649" y="1516044"/>
              <a:ext cx="2107180" cy="532453"/>
            </a:xfrm>
            <a:prstGeom prst="rect">
              <a:avLst/>
            </a:prstGeom>
            <a:noFill/>
          </p:spPr>
          <p:txBody>
            <a:bodyPr wrap="square" rtlCol="0">
              <a:spAutoFit/>
            </a:bodyPr>
            <a:lstStyle/>
            <a:p>
              <a:pPr>
                <a:lnSpc>
                  <a:spcPct val="130000"/>
                </a:lnSpc>
              </a:pPr>
              <a:r>
                <a:rPr lang="zh-CN" altLang="en-US"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完成情况 </a:t>
              </a:r>
              <a:r>
                <a:rPr lang="en-US" altLang="zh-CN"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a:t>
              </a:r>
              <a:endParaRPr lang="zh-CN" altLang="en-US" sz="22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3" name="TextBox 44"/>
            <p:cNvSpPr txBox="1"/>
            <p:nvPr/>
          </p:nvSpPr>
          <p:spPr>
            <a:xfrm>
              <a:off x="9346917" y="1638917"/>
              <a:ext cx="1340427" cy="372410"/>
            </a:xfrm>
            <a:prstGeom prst="rect">
              <a:avLst/>
            </a:prstGeom>
            <a:noFill/>
          </p:spPr>
          <p:txBody>
            <a:bodyPr wrap="square" rtlCol="0">
              <a:spAutoFit/>
            </a:bodyPr>
            <a:lstStyle/>
            <a:p>
              <a:pPr>
                <a:lnSpc>
                  <a:spcPct val="130000"/>
                </a:lnSpc>
              </a:pP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a:t>
              </a: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副标题</a:t>
              </a:r>
              <a:endParaRPr lang="zh-CN" altLang="en-US" sz="14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4" name="椭圆 33"/>
            <p:cNvSpPr/>
            <p:nvPr/>
          </p:nvSpPr>
          <p:spPr bwMode="auto">
            <a:xfrm>
              <a:off x="7293029" y="1638917"/>
              <a:ext cx="533544" cy="533544"/>
            </a:xfrm>
            <a:prstGeom prst="ellipse">
              <a:avLst/>
            </a:prstGeom>
            <a:solidFill>
              <a:srgbClr val="005551"/>
            </a:solidFill>
            <a:ln w="9525" cap="flat" cmpd="sng" algn="ctr">
              <a:noFill/>
              <a:prstDash val="solid"/>
              <a:round/>
              <a:headEnd type="none" w="med" len="med"/>
              <a:tailEnd type="none" w="med" len="med"/>
            </a:ln>
            <a:effectLst>
              <a:outerShdw blurRad="2540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en-US" altLang="zh-CN" b="1" dirty="0">
                  <a:solidFill>
                    <a:schemeClr val="accent2"/>
                  </a:solidFill>
                  <a:latin typeface="Noto Sans S Chinese DemiLight" panose="020B0400000000000000" pitchFamily="34" charset="-122"/>
                  <a:ea typeface="Noto Sans S Chinese DemiLight" panose="020B0400000000000000" pitchFamily="34" charset="-122"/>
                </a:rPr>
                <a:t>2</a:t>
              </a:r>
              <a:endParaRPr kumimoji="0" lang="zh-CN" altLang="en-US" sz="1800" b="1" i="0" u="none" strike="noStrike" cap="none" normalizeH="0" baseline="0" dirty="0" smtClean="0">
                <a:ln>
                  <a:noFill/>
                </a:ln>
                <a:solidFill>
                  <a:schemeClr val="accent2"/>
                </a:solidFill>
                <a:effectLst/>
                <a:latin typeface="Noto Sans S Chinese DemiLight" panose="020B0400000000000000" pitchFamily="34" charset="-122"/>
                <a:ea typeface="Noto Sans S Chinese DemiLight" panose="020B0400000000000000" pitchFamily="34" charset="-122"/>
              </a:endParaRPr>
            </a:p>
          </p:txBody>
        </p:sp>
        <p:sp>
          <p:nvSpPr>
            <p:cNvPr id="35" name="TextBox 44"/>
            <p:cNvSpPr txBox="1"/>
            <p:nvPr/>
          </p:nvSpPr>
          <p:spPr>
            <a:xfrm>
              <a:off x="8052536" y="1913585"/>
              <a:ext cx="4109441" cy="276166"/>
            </a:xfrm>
            <a:prstGeom prst="rect">
              <a:avLst/>
            </a:prstGeom>
            <a:noFill/>
          </p:spPr>
          <p:txBody>
            <a:bodyPr wrap="square" rtlCol="0">
              <a:spAutoFit/>
            </a:body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添加副标题</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文字说明及简要概述文字描述和主题文字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6" name="组合 35"/>
          <p:cNvGrpSpPr/>
          <p:nvPr/>
        </p:nvGrpSpPr>
        <p:grpSpPr>
          <a:xfrm>
            <a:off x="7034485" y="3883419"/>
            <a:ext cx="4868948" cy="673707"/>
            <a:chOff x="7293029" y="1516044"/>
            <a:chExt cx="4868948" cy="673707"/>
          </a:xfrm>
        </p:grpSpPr>
        <p:sp>
          <p:nvSpPr>
            <p:cNvPr id="37" name="TextBox 44"/>
            <p:cNvSpPr txBox="1"/>
            <p:nvPr/>
          </p:nvSpPr>
          <p:spPr>
            <a:xfrm>
              <a:off x="8023649" y="1516044"/>
              <a:ext cx="2107180" cy="532453"/>
            </a:xfrm>
            <a:prstGeom prst="rect">
              <a:avLst/>
            </a:prstGeom>
            <a:noFill/>
          </p:spPr>
          <p:txBody>
            <a:bodyPr wrap="square" rtlCol="0">
              <a:spAutoFit/>
            </a:bodyPr>
            <a:lstStyle/>
            <a:p>
              <a:pPr>
                <a:lnSpc>
                  <a:spcPct val="130000"/>
                </a:lnSpc>
              </a:pPr>
              <a:r>
                <a:rPr lang="zh-CN" altLang="en-US"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工作不足 </a:t>
              </a:r>
              <a:r>
                <a:rPr lang="en-US" altLang="zh-CN"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a:t>
              </a:r>
              <a:endParaRPr lang="zh-CN" altLang="en-US" sz="22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8" name="TextBox 44"/>
            <p:cNvSpPr txBox="1"/>
            <p:nvPr/>
          </p:nvSpPr>
          <p:spPr>
            <a:xfrm>
              <a:off x="9346917" y="1638917"/>
              <a:ext cx="1340427" cy="372410"/>
            </a:xfrm>
            <a:prstGeom prst="rect">
              <a:avLst/>
            </a:prstGeom>
            <a:noFill/>
          </p:spPr>
          <p:txBody>
            <a:bodyPr wrap="square" rtlCol="0">
              <a:spAutoFit/>
            </a:bodyPr>
            <a:lstStyle/>
            <a:p>
              <a:pPr>
                <a:lnSpc>
                  <a:spcPct val="130000"/>
                </a:lnSpc>
              </a:pP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a:t>
              </a: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副标题</a:t>
              </a:r>
              <a:endParaRPr lang="zh-CN" altLang="en-US" sz="14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9" name="椭圆 38"/>
            <p:cNvSpPr/>
            <p:nvPr/>
          </p:nvSpPr>
          <p:spPr bwMode="auto">
            <a:xfrm>
              <a:off x="7293029" y="1638917"/>
              <a:ext cx="533544" cy="533544"/>
            </a:xfrm>
            <a:prstGeom prst="ellipse">
              <a:avLst/>
            </a:prstGeom>
            <a:solidFill>
              <a:srgbClr val="005551"/>
            </a:solidFill>
            <a:ln w="9525" cap="flat" cmpd="sng" algn="ctr">
              <a:noFill/>
              <a:prstDash val="solid"/>
              <a:round/>
              <a:headEnd type="none" w="med" len="med"/>
              <a:tailEnd type="none" w="med" len="med"/>
            </a:ln>
            <a:effectLst>
              <a:outerShdw blurRad="2540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en-US" altLang="zh-CN" b="1" dirty="0">
                  <a:solidFill>
                    <a:schemeClr val="accent2"/>
                  </a:solidFill>
                  <a:latin typeface="Noto Sans S Chinese DemiLight" panose="020B0400000000000000" pitchFamily="34" charset="-122"/>
                  <a:ea typeface="Noto Sans S Chinese DemiLight" panose="020B0400000000000000" pitchFamily="34" charset="-122"/>
                </a:rPr>
                <a:t>3</a:t>
              </a:r>
              <a:endParaRPr kumimoji="0" lang="zh-CN" altLang="en-US" sz="1800" b="1" i="0" u="none" strike="noStrike" cap="none" normalizeH="0" baseline="0" dirty="0" smtClean="0">
                <a:ln>
                  <a:noFill/>
                </a:ln>
                <a:solidFill>
                  <a:schemeClr val="accent2"/>
                </a:solidFill>
                <a:effectLst/>
                <a:latin typeface="Noto Sans S Chinese DemiLight" panose="020B0400000000000000" pitchFamily="34" charset="-122"/>
                <a:ea typeface="Noto Sans S Chinese DemiLight" panose="020B0400000000000000" pitchFamily="34" charset="-122"/>
              </a:endParaRPr>
            </a:p>
          </p:txBody>
        </p:sp>
        <p:sp>
          <p:nvSpPr>
            <p:cNvPr id="40" name="TextBox 44"/>
            <p:cNvSpPr txBox="1"/>
            <p:nvPr/>
          </p:nvSpPr>
          <p:spPr>
            <a:xfrm>
              <a:off x="8052536" y="1913585"/>
              <a:ext cx="4109441" cy="276166"/>
            </a:xfrm>
            <a:prstGeom prst="rect">
              <a:avLst/>
            </a:prstGeom>
            <a:noFill/>
          </p:spPr>
          <p:txBody>
            <a:bodyPr wrap="square" rtlCol="0">
              <a:spAutoFit/>
            </a:body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添加副标题</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文字说明及简要概述文字描述和主题文字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41" name="组合 40"/>
          <p:cNvGrpSpPr/>
          <p:nvPr/>
        </p:nvGrpSpPr>
        <p:grpSpPr>
          <a:xfrm>
            <a:off x="7034485" y="4987541"/>
            <a:ext cx="4868948" cy="673707"/>
            <a:chOff x="7293029" y="1516044"/>
            <a:chExt cx="4868948" cy="673707"/>
          </a:xfrm>
        </p:grpSpPr>
        <p:sp>
          <p:nvSpPr>
            <p:cNvPr id="42" name="TextBox 44"/>
            <p:cNvSpPr txBox="1"/>
            <p:nvPr/>
          </p:nvSpPr>
          <p:spPr>
            <a:xfrm>
              <a:off x="8023649" y="1516044"/>
              <a:ext cx="2107180" cy="532453"/>
            </a:xfrm>
            <a:prstGeom prst="rect">
              <a:avLst/>
            </a:prstGeom>
            <a:noFill/>
          </p:spPr>
          <p:txBody>
            <a:bodyPr wrap="square" rtlCol="0">
              <a:spAutoFit/>
            </a:bodyPr>
            <a:lstStyle/>
            <a:p>
              <a:pPr>
                <a:lnSpc>
                  <a:spcPct val="130000"/>
                </a:lnSpc>
              </a:pPr>
              <a:r>
                <a:rPr lang="zh-CN" altLang="en-US"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未来计划 </a:t>
              </a:r>
              <a:r>
                <a:rPr lang="en-US" altLang="zh-CN" sz="22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a:t>
              </a:r>
              <a:endParaRPr lang="zh-CN" altLang="en-US" sz="22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43" name="TextBox 44"/>
            <p:cNvSpPr txBox="1"/>
            <p:nvPr/>
          </p:nvSpPr>
          <p:spPr>
            <a:xfrm>
              <a:off x="9346917" y="1638917"/>
              <a:ext cx="1340427" cy="372410"/>
            </a:xfrm>
            <a:prstGeom prst="rect">
              <a:avLst/>
            </a:prstGeom>
            <a:noFill/>
          </p:spPr>
          <p:txBody>
            <a:bodyPr wrap="square" rtlCol="0">
              <a:spAutoFit/>
            </a:bodyPr>
            <a:lstStyle/>
            <a:p>
              <a:pPr>
                <a:lnSpc>
                  <a:spcPct val="130000"/>
                </a:lnSpc>
              </a:pP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a:t>
              </a:r>
              <a:r>
                <a:rPr lang="zh-CN" altLang="en-US" sz="1400"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副标题</a:t>
              </a:r>
              <a:endParaRPr lang="zh-CN" altLang="en-US" sz="1400"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44" name="椭圆 43"/>
            <p:cNvSpPr/>
            <p:nvPr/>
          </p:nvSpPr>
          <p:spPr bwMode="auto">
            <a:xfrm>
              <a:off x="7293029" y="1638917"/>
              <a:ext cx="533544" cy="533544"/>
            </a:xfrm>
            <a:prstGeom prst="ellipse">
              <a:avLst/>
            </a:prstGeom>
            <a:solidFill>
              <a:srgbClr val="005551"/>
            </a:solidFill>
            <a:ln w="9525" cap="flat" cmpd="sng" algn="ctr">
              <a:noFill/>
              <a:prstDash val="solid"/>
              <a:round/>
              <a:headEnd type="none" w="med" len="med"/>
              <a:tailEnd type="none" w="med" len="med"/>
            </a:ln>
            <a:effectLst>
              <a:outerShdw blurRad="2540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en-US" altLang="zh-CN" b="1" dirty="0">
                  <a:solidFill>
                    <a:schemeClr val="accent2"/>
                  </a:solidFill>
                  <a:latin typeface="Noto Sans S Chinese DemiLight" panose="020B0400000000000000" pitchFamily="34" charset="-122"/>
                  <a:ea typeface="Noto Sans S Chinese DemiLight" panose="020B0400000000000000" pitchFamily="34" charset="-122"/>
                </a:rPr>
                <a:t>4</a:t>
              </a:r>
              <a:endParaRPr kumimoji="0" lang="zh-CN" altLang="en-US" sz="1800" b="1" i="0" u="none" strike="noStrike" cap="none" normalizeH="0" baseline="0" dirty="0" smtClean="0">
                <a:ln>
                  <a:noFill/>
                </a:ln>
                <a:solidFill>
                  <a:schemeClr val="accent2"/>
                </a:solidFill>
                <a:effectLst/>
                <a:latin typeface="Noto Sans S Chinese DemiLight" panose="020B0400000000000000" pitchFamily="34" charset="-122"/>
                <a:ea typeface="Noto Sans S Chinese DemiLight" panose="020B0400000000000000" pitchFamily="34" charset="-122"/>
              </a:endParaRPr>
            </a:p>
          </p:txBody>
        </p:sp>
        <p:sp>
          <p:nvSpPr>
            <p:cNvPr id="45" name="TextBox 44"/>
            <p:cNvSpPr txBox="1"/>
            <p:nvPr/>
          </p:nvSpPr>
          <p:spPr>
            <a:xfrm>
              <a:off x="8052536" y="1913585"/>
              <a:ext cx="4109441" cy="276166"/>
            </a:xfrm>
            <a:prstGeom prst="rect">
              <a:avLst/>
            </a:prstGeom>
            <a:noFill/>
          </p:spPr>
          <p:txBody>
            <a:bodyPr wrap="square" rtlCol="0">
              <a:spAutoFit/>
            </a:body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添加副标题</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文字说明及简要概述文字描述和主题文字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46" name="组合 45"/>
          <p:cNvGrpSpPr/>
          <p:nvPr/>
        </p:nvGrpSpPr>
        <p:grpSpPr>
          <a:xfrm>
            <a:off x="3722117" y="604718"/>
            <a:ext cx="2740446" cy="1414646"/>
            <a:chOff x="913805" y="836712"/>
            <a:chExt cx="2740446" cy="1414646"/>
          </a:xfrm>
        </p:grpSpPr>
        <p:sp>
          <p:nvSpPr>
            <p:cNvPr id="47" name="TextBox 44"/>
            <p:cNvSpPr txBox="1"/>
            <p:nvPr/>
          </p:nvSpPr>
          <p:spPr>
            <a:xfrm>
              <a:off x="913805" y="836712"/>
              <a:ext cx="2323896" cy="971869"/>
            </a:xfrm>
            <a:prstGeom prst="rect">
              <a:avLst/>
            </a:prstGeom>
            <a:noFill/>
          </p:spPr>
          <p:txBody>
            <a:bodyPr wrap="square" rtlCol="0">
              <a:spAutoFit/>
            </a:bodyPr>
            <a:lstStyle/>
            <a:p>
              <a:pPr>
                <a:lnSpc>
                  <a:spcPct val="130000"/>
                </a:lnSpc>
              </a:pPr>
              <a:r>
                <a:rPr lang="zh-CN" altLang="en-US" sz="48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目 录</a:t>
              </a:r>
              <a:endParaRPr lang="zh-CN" altLang="en-US" sz="48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48" name="TextBox 44"/>
            <p:cNvSpPr txBox="1"/>
            <p:nvPr/>
          </p:nvSpPr>
          <p:spPr>
            <a:xfrm>
              <a:off x="995103" y="1611091"/>
              <a:ext cx="2659148" cy="532069"/>
            </a:xfrm>
            <a:prstGeom prst="rect">
              <a:avLst/>
            </a:prstGeom>
            <a:noFill/>
          </p:spPr>
          <p:txBody>
            <a:bodyPr wrap="square" rtlCol="0">
              <a:spAutoFit/>
            </a:bodyPr>
            <a:lstStyle/>
            <a:p>
              <a:pPr>
                <a:lnSpc>
                  <a:spcPct val="130000"/>
                </a:lnSpc>
              </a:pPr>
              <a:r>
                <a:rPr lang="en-US" altLang="zh-CN" sz="2400"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CONTENTS</a:t>
              </a:r>
              <a:endParaRPr lang="zh-CN" altLang="en-US" sz="2400"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cxnSp>
          <p:nvCxnSpPr>
            <p:cNvPr id="49" name="直接连接符 48"/>
            <p:cNvCxnSpPr/>
            <p:nvPr/>
          </p:nvCxnSpPr>
          <p:spPr bwMode="auto">
            <a:xfrm>
              <a:off x="1104677" y="2251358"/>
              <a:ext cx="792088" cy="0"/>
            </a:xfrm>
            <a:prstGeom prst="line">
              <a:avLst/>
            </a:prstGeom>
            <a:solidFill>
              <a:schemeClr val="accent1"/>
            </a:solidFill>
            <a:ln w="28575" cap="flat" cmpd="sng" algn="ctr">
              <a:solidFill>
                <a:schemeClr val="accent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51" name="TextBox 44"/>
          <p:cNvSpPr txBox="1"/>
          <p:nvPr/>
        </p:nvSpPr>
        <p:spPr>
          <a:xfrm>
            <a:off x="985813" y="5696080"/>
            <a:ext cx="5184576" cy="901272"/>
          </a:xfrm>
          <a:prstGeom prst="rect">
            <a:avLst/>
          </a:prstGeom>
          <a:noFill/>
        </p:spPr>
        <p:txBody>
          <a:bodyPr wrap="square" rtlCol="0">
            <a:spAutoFit/>
          </a:bodyPr>
          <a:lstStyle/>
          <a:p>
            <a:pPr>
              <a:lnSpc>
                <a:spcPct val="130000"/>
              </a:lnSpc>
            </a:pPr>
            <a:r>
              <a:rPr lang="en-US" altLang="zh-CN" sz="4400" b="1" dirty="0" smtClean="0">
                <a:solidFill>
                  <a:schemeClr val="accent2">
                    <a:alpha val="76000"/>
                  </a:schemeClr>
                </a:solidFill>
                <a:latin typeface="Noto Sans S Chinese DemiLight" panose="020B0400000000000000" pitchFamily="34" charset="-122"/>
                <a:ea typeface="Noto Sans S Chinese DemiLight" panose="020B0400000000000000" pitchFamily="34" charset="-122"/>
                <a:cs typeface="+mn-ea"/>
                <a:sym typeface="+mn-lt"/>
              </a:rPr>
              <a:t>WORK REPORT</a:t>
            </a:r>
            <a:endParaRPr lang="zh-CN" altLang="en-US" sz="4400" b="1" dirty="0">
              <a:solidFill>
                <a:schemeClr val="accent2">
                  <a:alpha val="76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6" presetClass="entr" presetSubtype="21" fill="hold" grpId="0" nodeType="withEffect">
                                      <p:stCondLst>
                                        <p:cond delay="250"/>
                                      </p:stCondLst>
                                      <p:childTnLst>
                                        <p:set>
                                          <p:cBhvr>
                                            <p:cTn id="12" dur="1" fill="hold">
                                              <p:stCondLst>
                                                <p:cond delay="0"/>
                                              </p:stCondLst>
                                            </p:cTn>
                                            <p:tgtEl>
                                              <p:spTgt spid="51"/>
                                            </p:tgtEl>
                                            <p:attrNameLst>
                                              <p:attrName>style.visibility</p:attrName>
                                            </p:attrNameLst>
                                          </p:cBhvr>
                                          <p:to>
                                            <p:strVal val="visible"/>
                                          </p:to>
                                        </p:set>
                                        <p:animEffect transition="in" filter="barn(inVertical)">
                                          <p:cBhvr>
                                            <p:cTn id="13" dur="500"/>
                                            <p:tgtEl>
                                              <p:spTgt spid="51"/>
                                            </p:tgtEl>
                                          </p:cBhvr>
                                        </p:animEffect>
                                      </p:childTnLst>
                                    </p:cTn>
                                  </p:par>
                                  <p:par>
                                    <p:cTn id="14" presetID="2" presetClass="entr" presetSubtype="8" fill="hold" nodeType="withEffect" p14:presetBounceEnd="40000">
                                      <p:stCondLst>
                                        <p:cond delay="500"/>
                                      </p:stCondLst>
                                      <p:childTnLst>
                                        <p:set>
                                          <p:cBhvr>
                                            <p:cTn id="15" dur="1" fill="hold">
                                              <p:stCondLst>
                                                <p:cond delay="0"/>
                                              </p:stCondLst>
                                            </p:cTn>
                                            <p:tgtEl>
                                              <p:spTgt spid="46"/>
                                            </p:tgtEl>
                                            <p:attrNameLst>
                                              <p:attrName>style.visibility</p:attrName>
                                            </p:attrNameLst>
                                          </p:cBhvr>
                                          <p:to>
                                            <p:strVal val="visible"/>
                                          </p:to>
                                        </p:set>
                                        <p:anim calcmode="lin" valueType="num" p14:bounceEnd="40000">
                                          <p:cBhvr additive="base">
                                            <p:cTn id="16" dur="75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17" dur="75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2"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1+#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1+#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3" grpId="0" bldLvl="0" animBg="1"/>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6" presetClass="entr" presetSubtype="21" fill="hold" grpId="0" nodeType="withEffect">
                                      <p:stCondLst>
                                        <p:cond delay="250"/>
                                      </p:stCondLst>
                                      <p:childTnLst>
                                        <p:set>
                                          <p:cBhvr>
                                            <p:cTn id="12" dur="1" fill="hold">
                                              <p:stCondLst>
                                                <p:cond delay="0"/>
                                              </p:stCondLst>
                                            </p:cTn>
                                            <p:tgtEl>
                                              <p:spTgt spid="51"/>
                                            </p:tgtEl>
                                            <p:attrNameLst>
                                              <p:attrName>style.visibility</p:attrName>
                                            </p:attrNameLst>
                                          </p:cBhvr>
                                          <p:to>
                                            <p:strVal val="visible"/>
                                          </p:to>
                                        </p:set>
                                        <p:animEffect transition="in" filter="barn(inVertical)">
                                          <p:cBhvr>
                                            <p:cTn id="13" dur="500"/>
                                            <p:tgtEl>
                                              <p:spTgt spid="51"/>
                                            </p:tgtEl>
                                          </p:cBhvr>
                                        </p:animEffect>
                                      </p:childTnLst>
                                    </p:cTn>
                                  </p:par>
                                  <p:par>
                                    <p:cTn id="14" presetID="2" presetClass="entr" presetSubtype="8" fill="hold" nodeType="withEffect">
                                      <p:stCondLst>
                                        <p:cond delay="50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750" fill="hold"/>
                                            <p:tgtEl>
                                              <p:spTgt spid="46"/>
                                            </p:tgtEl>
                                            <p:attrNameLst>
                                              <p:attrName>ppt_x</p:attrName>
                                            </p:attrNameLst>
                                          </p:cBhvr>
                                          <p:tavLst>
                                            <p:tav tm="0">
                                              <p:val>
                                                <p:strVal val="0-#ppt_w/2"/>
                                              </p:val>
                                            </p:tav>
                                            <p:tav tm="100000">
                                              <p:val>
                                                <p:strVal val="#ppt_x"/>
                                              </p:val>
                                            </p:tav>
                                          </p:tavLst>
                                        </p:anim>
                                        <p:anim calcmode="lin" valueType="num">
                                          <p:cBhvr additive="base">
                                            <p:cTn id="17" dur="75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2" presetClass="entr" presetSubtype="2"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1+#ppt_w/2"/>
                                              </p:val>
                                            </p:tav>
                                            <p:tav tm="100000">
                                              <p:val>
                                                <p:strVal val="#ppt_x"/>
                                              </p:val>
                                            </p:tav>
                                          </p:tavLst>
                                        </p:anim>
                                        <p:anim calcmode="lin" valueType="num">
                                          <p:cBhvr additive="base">
                                            <p:cTn id="22" dur="500" fill="hold"/>
                                            <p:tgtEl>
                                              <p:spTgt spid="3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1+#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fill="hold"/>
                                            <p:tgtEl>
                                              <p:spTgt spid="41"/>
                                            </p:tgtEl>
                                            <p:attrNameLst>
                                              <p:attrName>ppt_x</p:attrName>
                                            </p:attrNameLst>
                                          </p:cBhvr>
                                          <p:tavLst>
                                            <p:tav tm="0">
                                              <p:val>
                                                <p:strVal val="1+#ppt_w/2"/>
                                              </p:val>
                                            </p:tav>
                                            <p:tav tm="100000">
                                              <p:val>
                                                <p:strVal val="#ppt_x"/>
                                              </p:val>
                                            </p:tav>
                                          </p:tavLst>
                                        </p:anim>
                                        <p:anim calcmode="lin" valueType="num">
                                          <p:cBhvr additive="base">
                                            <p:cTn id="37"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3" grpId="0" bldLvl="0" animBg="1"/>
          <p:bldP spid="5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资料带 1"/>
          <p:cNvSpPr/>
          <p:nvPr/>
        </p:nvSpPr>
        <p:spPr bwMode="auto">
          <a:xfrm flipH="1">
            <a:off x="-635" y="0"/>
            <a:ext cx="12197080" cy="6858000"/>
          </a:xfrm>
          <a:prstGeom prst="flowChartPunchedTape">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Round Same Side Corner Rectangle 21"/>
          <p:cNvSpPr/>
          <p:nvPr/>
        </p:nvSpPr>
        <p:spPr>
          <a:xfrm rot="16200000" flipH="1">
            <a:off x="5280021" y="-748759"/>
            <a:ext cx="2305636" cy="8353969"/>
          </a:xfrm>
          <a:prstGeom prst="round2SameRect">
            <a:avLst>
              <a:gd name="adj1" fmla="val 50000"/>
              <a:gd name="adj2" fmla="val 50000"/>
            </a:avLst>
          </a:prstGeom>
          <a:solidFill>
            <a:srgbClr val="005551"/>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2" tIns="60960" rIns="121922" bIns="60960" numCol="1" spcCol="0" rtlCol="0" fromWordArt="0" anchor="ctr" anchorCtr="0" forceAA="0" compatLnSpc="1">
            <a:noAutofit/>
          </a:bodyPr>
          <a:lstStyle/>
          <a:p>
            <a:pPr algn="ctr"/>
            <a:endParaRPr lang="bg-BG"/>
          </a:p>
        </p:txBody>
      </p:sp>
      <p:sp>
        <p:nvSpPr>
          <p:cNvPr id="18" name="Round Same Side Corner Rectangle 7"/>
          <p:cNvSpPr/>
          <p:nvPr/>
        </p:nvSpPr>
        <p:spPr>
          <a:xfrm rot="16200000" flipH="1">
            <a:off x="5400892" y="-607679"/>
            <a:ext cx="2069151" cy="8071812"/>
          </a:xfrm>
          <a:prstGeom prst="round2SameRect">
            <a:avLst>
              <a:gd name="adj1" fmla="val 50000"/>
              <a:gd name="adj2" fmla="val 50000"/>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22" tIns="60960" rIns="121922" bIns="60960" anchor="ctr"/>
          <a:lstStyle/>
          <a:p>
            <a:pPr algn="ctr" defTabSz="950595">
              <a:defRPr/>
            </a:pPr>
            <a:endParaRPr lang="bg-BG" sz="1900"/>
          </a:p>
        </p:txBody>
      </p:sp>
      <p:sp>
        <p:nvSpPr>
          <p:cNvPr id="19" name="标题 4"/>
          <p:cNvSpPr txBox="1"/>
          <p:nvPr/>
        </p:nvSpPr>
        <p:spPr>
          <a:xfrm>
            <a:off x="4176308" y="2911434"/>
            <a:ext cx="5478115" cy="1139564"/>
          </a:xfrm>
          <a:prstGeom prst="rect">
            <a:avLst/>
          </a:prstGeom>
        </p:spPr>
        <p:txBody>
          <a:bodyPr vert="horz" lIns="121922" tIns="60960" rIns="121922"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ct val="20000"/>
              </a:spcBef>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rPr>
              <a:t>粘贴或者输入您的文字内容</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endParaRPr>
          </a:p>
        </p:txBody>
      </p:sp>
      <p:sp>
        <p:nvSpPr>
          <p:cNvPr id="20" name="文本框 8"/>
          <p:cNvSpPr txBox="1"/>
          <p:nvPr/>
        </p:nvSpPr>
        <p:spPr>
          <a:xfrm>
            <a:off x="5598276" y="2637981"/>
            <a:ext cx="1907403" cy="382905"/>
          </a:xfrm>
          <a:prstGeom prst="rect">
            <a:avLst/>
          </a:prstGeom>
          <a:noFill/>
        </p:spPr>
        <p:txBody>
          <a:bodyPr wrap="square" lIns="121922" tIns="60960" rIns="121922" bIns="60960" rtlCol="0">
            <a:spAutoFit/>
          </a:bodyPr>
          <a:lstStyle/>
          <a:p>
            <a:pPr algn="ctr"/>
            <a:r>
              <a:rPr lang="zh-CN" altLang="en-US" sz="1600" b="1" spc="800"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1600" b="1" spc="8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3581801"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61566"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sp>
        <p:nvSpPr>
          <p:cNvPr id="25" name="标题 4"/>
          <p:cNvSpPr txBox="1"/>
          <p:nvPr/>
        </p:nvSpPr>
        <p:spPr>
          <a:xfrm>
            <a:off x="3505835" y="2966085"/>
            <a:ext cx="761365" cy="1036955"/>
          </a:xfrm>
          <a:prstGeom prst="rect">
            <a:avLst/>
          </a:prstGeom>
          <a:solidFill>
            <a:srgbClr val="005551"/>
          </a:solidFill>
        </p:spPr>
        <p:txBody>
          <a:bodyPr vert="horz" lIns="91463" tIns="45731" rIns="91463" bIns="4573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ct val="20000"/>
              </a:spcBef>
            </a:pPr>
            <a:r>
              <a:rPr lang="en-US" altLang="zh-CN" sz="4800" dirty="0">
                <a:solidFill>
                  <a:schemeClr val="bg1"/>
                </a:solidFill>
                <a:latin typeface="Impact" panose="020B0806030902050204" pitchFamily="34" charset="0"/>
                <a:ea typeface="微软雅黑" panose="020B0503020204020204" pitchFamily="34" charset="-122"/>
                <a:cs typeface="+mn-cs"/>
              </a:rPr>
              <a:t>01</a:t>
            </a:r>
            <a:endParaRPr lang="en-US" altLang="zh-CN" sz="4800" dirty="0">
              <a:solidFill>
                <a:schemeClr val="bg1"/>
              </a:solidFill>
              <a:latin typeface="Impact" panose="020B0806030902050204" pitchFamily="34" charset="0"/>
              <a:ea typeface="微软雅黑" panose="020B0503020204020204" pitchFamily="34" charset="-122"/>
              <a:cs typeface="+mn-cs"/>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552409" y="302963"/>
            <a:ext cx="4182448" cy="749773"/>
            <a:chOff x="552409" y="163303"/>
            <a:chExt cx="4182448" cy="749773"/>
          </a:xfrm>
        </p:grpSpPr>
        <p:grpSp>
          <p:nvGrpSpPr>
            <p:cNvPr id="6" name="组合 5"/>
            <p:cNvGrpSpPr/>
            <p:nvPr/>
          </p:nvGrpSpPr>
          <p:grpSpPr>
            <a:xfrm>
              <a:off x="1177437" y="163303"/>
              <a:ext cx="3557420" cy="749773"/>
              <a:chOff x="985813" y="163303"/>
              <a:chExt cx="3557420" cy="749773"/>
            </a:xfrm>
          </p:grpSpPr>
          <p:sp>
            <p:nvSpPr>
              <p:cNvPr id="13"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 name="组合 1"/>
            <p:cNvGrpSpPr/>
            <p:nvPr/>
          </p:nvGrpSpPr>
          <p:grpSpPr>
            <a:xfrm>
              <a:off x="552409" y="335111"/>
              <a:ext cx="492403" cy="492403"/>
              <a:chOff x="512068" y="321664"/>
              <a:chExt cx="492403" cy="492403"/>
            </a:xfrm>
          </p:grpSpPr>
          <p:sp>
            <p:nvSpPr>
              <p:cNvPr id="27" name="矩形 26"/>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pic>
        <p:nvPicPr>
          <p:cNvPr id="8" name="图片 7" descr="H:\ppt\素材\免费商用图片\adults-analysis-brainstorming-1661004.jpgadults-analysis-brainstorming-1661004"/>
          <p:cNvPicPr>
            <a:picLocks noChangeAspect="1"/>
          </p:cNvPicPr>
          <p:nvPr>
            <p:custDataLst>
              <p:tags r:id="rId1"/>
            </p:custDataLst>
          </p:nvPr>
        </p:nvPicPr>
        <p:blipFill>
          <a:blip r:embed="rId2"/>
          <a:srcRect l="17891" r="17891"/>
          <a:stretch>
            <a:fillRect/>
          </a:stretch>
        </p:blipFill>
        <p:spPr>
          <a:xfrm>
            <a:off x="7137400" y="1784592"/>
            <a:ext cx="5054600" cy="4311408"/>
          </a:xfrm>
          <a:prstGeom prst="rect">
            <a:avLst/>
          </a:prstGeom>
        </p:spPr>
      </p:pic>
      <p:grpSp>
        <p:nvGrpSpPr>
          <p:cNvPr id="9" name="组合 8"/>
          <p:cNvGrpSpPr/>
          <p:nvPr/>
        </p:nvGrpSpPr>
        <p:grpSpPr>
          <a:xfrm>
            <a:off x="499827" y="1395507"/>
            <a:ext cx="5665446" cy="2049395"/>
            <a:chOff x="828863" y="2871256"/>
            <a:chExt cx="5665446" cy="2049395"/>
          </a:xfrm>
        </p:grpSpPr>
        <p:sp>
          <p:nvSpPr>
            <p:cNvPr id="12" name="文本框 11"/>
            <p:cNvSpPr txBox="1"/>
            <p:nvPr/>
          </p:nvSpPr>
          <p:spPr>
            <a:xfrm>
              <a:off x="828863" y="2871256"/>
              <a:ext cx="2749074" cy="398780"/>
            </a:xfrm>
            <a:prstGeom prst="rect">
              <a:avLst/>
            </a:prstGeom>
            <a:noFill/>
          </p:spPr>
          <p:txBody>
            <a:bodyPr wrap="square" rtlCol="0">
              <a:spAutoFit/>
            </a:bodyPr>
            <a:p>
              <a:r>
                <a:rPr lang="zh-CN" altLang="en-US" sz="2000" b="1" dirty="0" smtClean="0">
                  <a:solidFill>
                    <a:schemeClr val="accent1">
                      <a:lumMod val="75000"/>
                    </a:schemeClr>
                  </a:solidFill>
                  <a:latin typeface="微软雅黑" panose="020B0503020204020204" pitchFamily="34" charset="-122"/>
                  <a:ea typeface="微软雅黑" panose="020B0503020204020204" pitchFamily="34" charset="-122"/>
                </a:rPr>
                <a:t>单击此处添加标题</a:t>
              </a:r>
              <a:endParaRPr lang="zh-CN" altLang="en-US" sz="2000" b="1" dirty="0" smtClean="0">
                <a:solidFill>
                  <a:schemeClr val="accent1">
                    <a:lumMod val="7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960694" y="3305211"/>
              <a:ext cx="5533615" cy="1615440"/>
            </a:xfrm>
            <a:prstGeom prst="rect">
              <a:avLst/>
            </a:prstGeom>
            <a:noFill/>
          </p:spPr>
          <p:txBody>
            <a:bodyPr wrap="square" lIns="0" tIns="0" rIns="0" bIns="0" rtlCol="0" anchor="t" anchorCtr="0">
              <a:spAutoFit/>
            </a:bodyPr>
            <a:p>
              <a:pPr defTabSz="1216660">
                <a:lnSpc>
                  <a:spcPct val="150000"/>
                </a:lnSpc>
                <a:spcBef>
                  <a:spcPct val="20000"/>
                </a:spcBef>
              </a:pP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a:t>
              </a:r>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内容</a:t>
              </a: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a:t>
              </a:r>
              <a:endPar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15" name="直接连接符 14"/>
          <p:cNvCxnSpPr/>
          <p:nvPr/>
        </p:nvCxnSpPr>
        <p:spPr>
          <a:xfrm>
            <a:off x="6476414" y="2219324"/>
            <a:ext cx="0" cy="319597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33912" y="3940296"/>
            <a:ext cx="5731361" cy="2049395"/>
            <a:chOff x="828863" y="2871256"/>
            <a:chExt cx="5731361" cy="2049395"/>
          </a:xfrm>
        </p:grpSpPr>
        <p:sp>
          <p:nvSpPr>
            <p:cNvPr id="24" name="文本框 23"/>
            <p:cNvSpPr txBox="1"/>
            <p:nvPr/>
          </p:nvSpPr>
          <p:spPr>
            <a:xfrm>
              <a:off x="828863" y="2871256"/>
              <a:ext cx="2749074" cy="398780"/>
            </a:xfrm>
            <a:prstGeom prst="rect">
              <a:avLst/>
            </a:prstGeom>
            <a:noFill/>
          </p:spPr>
          <p:txBody>
            <a:bodyPr wrap="square" rtlCol="0">
              <a:spAutoFit/>
            </a:bodyPr>
            <a:p>
              <a:r>
                <a:rPr lang="zh-CN" altLang="en-US" sz="2000" b="1" dirty="0" smtClean="0">
                  <a:solidFill>
                    <a:schemeClr val="accent1">
                      <a:lumMod val="75000"/>
                    </a:schemeClr>
                  </a:solidFill>
                  <a:latin typeface="微软雅黑" panose="020B0503020204020204" pitchFamily="34" charset="-122"/>
                  <a:ea typeface="微软雅黑" panose="020B0503020204020204" pitchFamily="34" charset="-122"/>
                </a:rPr>
                <a:t>单击此处添加标题</a:t>
              </a:r>
              <a:endParaRPr lang="zh-CN" altLang="en-US" sz="2000" b="1" dirty="0" smtClean="0">
                <a:solidFill>
                  <a:schemeClr val="accent1">
                    <a:lumMod val="7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960694" y="3305211"/>
              <a:ext cx="5599530" cy="1615440"/>
            </a:xfrm>
            <a:prstGeom prst="rect">
              <a:avLst/>
            </a:prstGeom>
            <a:noFill/>
          </p:spPr>
          <p:txBody>
            <a:bodyPr wrap="square" lIns="0" tIns="0" rIns="0" bIns="0" rtlCol="0" anchor="t" anchorCtr="0">
              <a:spAutoFit/>
            </a:bodyPr>
            <a:p>
              <a:pPr defTabSz="1216660">
                <a:lnSpc>
                  <a:spcPct val="150000"/>
                </a:lnSpc>
                <a:spcBef>
                  <a:spcPct val="20000"/>
                </a:spcBef>
              </a:pPr>
              <a:r>
                <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a:t>
              </a:r>
              <a:endParaRPr lang="zh-CN" altLang="en-US" sz="1400" dirty="0">
                <a:solidFill>
                  <a:schemeClr val="accent1">
                    <a:lumMod val="7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ransition spd="slow" advClick="0" advTm="0">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userDrawn="1"/>
        </p:nvGrpSpPr>
        <p:grpSpPr>
          <a:xfrm>
            <a:off x="552409" y="302963"/>
            <a:ext cx="4182448" cy="749773"/>
            <a:chOff x="552409" y="163303"/>
            <a:chExt cx="4182448" cy="749773"/>
          </a:xfrm>
        </p:grpSpPr>
        <p:grpSp>
          <p:nvGrpSpPr>
            <p:cNvPr id="9" name="组合 8"/>
            <p:cNvGrpSpPr/>
            <p:nvPr/>
          </p:nvGrpSpPr>
          <p:grpSpPr>
            <a:xfrm>
              <a:off x="1177437" y="163303"/>
              <a:ext cx="3557420" cy="749773"/>
              <a:chOff x="985813" y="163303"/>
              <a:chExt cx="3557420" cy="749773"/>
            </a:xfrm>
          </p:grpSpPr>
          <p:sp>
            <p:nvSpPr>
              <p:cNvPr id="12"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4"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5" name="组合 14"/>
            <p:cNvGrpSpPr/>
            <p:nvPr/>
          </p:nvGrpSpPr>
          <p:grpSpPr>
            <a:xfrm>
              <a:off x="552409" y="335111"/>
              <a:ext cx="492403" cy="492403"/>
              <a:chOff x="512068" y="321664"/>
              <a:chExt cx="492403" cy="492403"/>
            </a:xfrm>
          </p:grpSpPr>
          <p:sp>
            <p:nvSpPr>
              <p:cNvPr id="16" name="矩形 15"/>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1" name="矩形 20"/>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
        <p:nvSpPr>
          <p:cNvPr id="23" name="KSO_Shape"/>
          <p:cNvSpPr/>
          <p:nvPr/>
        </p:nvSpPr>
        <p:spPr bwMode="auto">
          <a:xfrm>
            <a:off x="1387034" y="2726005"/>
            <a:ext cx="3168264" cy="3173553"/>
          </a:xfrm>
          <a:custGeom>
            <a:avLst/>
            <a:gdLst>
              <a:gd name="T0" fmla="*/ 2147483646 w 4409"/>
              <a:gd name="T1" fmla="*/ 2147483646 h 4408"/>
              <a:gd name="T2" fmla="*/ 2147483646 w 4409"/>
              <a:gd name="T3" fmla="*/ 2147483646 h 4408"/>
              <a:gd name="T4" fmla="*/ 2147483646 w 4409"/>
              <a:gd name="T5" fmla="*/ 2147483646 h 4408"/>
              <a:gd name="T6" fmla="*/ 2147483646 w 4409"/>
              <a:gd name="T7" fmla="*/ 2147483646 h 4408"/>
              <a:gd name="T8" fmla="*/ 2147483646 w 4409"/>
              <a:gd name="T9" fmla="*/ 2147483646 h 4408"/>
              <a:gd name="T10" fmla="*/ 2147483646 w 4409"/>
              <a:gd name="T11" fmla="*/ 2147483646 h 4408"/>
              <a:gd name="T12" fmla="*/ 2147483646 w 4409"/>
              <a:gd name="T13" fmla="*/ 2147483646 h 4408"/>
              <a:gd name="T14" fmla="*/ 2147483646 w 4409"/>
              <a:gd name="T15" fmla="*/ 2147483646 h 4408"/>
              <a:gd name="T16" fmla="*/ 481718167 w 4409"/>
              <a:gd name="T17" fmla="*/ 2147483646 h 4408"/>
              <a:gd name="T18" fmla="*/ 321145301 w 4409"/>
              <a:gd name="T19" fmla="*/ 2147483646 h 4408"/>
              <a:gd name="T20" fmla="*/ 2147483646 w 4409"/>
              <a:gd name="T21" fmla="*/ 2147483646 h 4408"/>
              <a:gd name="T22" fmla="*/ 2147483646 w 4409"/>
              <a:gd name="T23" fmla="*/ 2147483646 h 4408"/>
              <a:gd name="T24" fmla="*/ 2147483646 w 4409"/>
              <a:gd name="T25" fmla="*/ 2147483646 h 4408"/>
              <a:gd name="T26" fmla="*/ 2147483646 w 4409"/>
              <a:gd name="T27" fmla="*/ 2147483646 h 4408"/>
              <a:gd name="T28" fmla="*/ 2147483646 w 4409"/>
              <a:gd name="T29" fmla="*/ 2147483646 h 4408"/>
              <a:gd name="T30" fmla="*/ 2147483646 w 4409"/>
              <a:gd name="T31" fmla="*/ 2147483646 h 4408"/>
              <a:gd name="T32" fmla="*/ 2147483646 w 4409"/>
              <a:gd name="T33" fmla="*/ 2147483646 h 4408"/>
              <a:gd name="T34" fmla="*/ 2147483646 w 4409"/>
              <a:gd name="T35" fmla="*/ 2147483646 h 4408"/>
              <a:gd name="T36" fmla="*/ 2147483646 w 4409"/>
              <a:gd name="T37" fmla="*/ 2147483646 h 4408"/>
              <a:gd name="T38" fmla="*/ 2147483646 w 4409"/>
              <a:gd name="T39" fmla="*/ 2147483646 h 4408"/>
              <a:gd name="T40" fmla="*/ 2147483646 w 4409"/>
              <a:gd name="T41" fmla="*/ 2147483646 h 4408"/>
              <a:gd name="T42" fmla="*/ 2147483646 w 4409"/>
              <a:gd name="T43" fmla="*/ 2147483646 h 4408"/>
              <a:gd name="T44" fmla="*/ 2147483646 w 4409"/>
              <a:gd name="T45" fmla="*/ 2147483646 h 4408"/>
              <a:gd name="T46" fmla="*/ 2147483646 w 4409"/>
              <a:gd name="T47" fmla="*/ 2147483646 h 4408"/>
              <a:gd name="T48" fmla="*/ 2147483646 w 4409"/>
              <a:gd name="T49" fmla="*/ 2147483646 h 4408"/>
              <a:gd name="T50" fmla="*/ 2147483646 w 4409"/>
              <a:gd name="T51" fmla="*/ 2147483646 h 4408"/>
              <a:gd name="T52" fmla="*/ 2147483646 w 4409"/>
              <a:gd name="T53" fmla="*/ 2147483646 h 4408"/>
              <a:gd name="T54" fmla="*/ 2147483646 w 4409"/>
              <a:gd name="T55" fmla="*/ 2147483646 h 4408"/>
              <a:gd name="T56" fmla="*/ 2147483646 w 4409"/>
              <a:gd name="T57" fmla="*/ 2147483646 h 4408"/>
              <a:gd name="T58" fmla="*/ 2147483646 w 4409"/>
              <a:gd name="T59" fmla="*/ 2147483646 h 4408"/>
              <a:gd name="T60" fmla="*/ 2147483646 w 4409"/>
              <a:gd name="T61" fmla="*/ 2147483646 h 4408"/>
              <a:gd name="T62" fmla="*/ 2147483646 w 4409"/>
              <a:gd name="T63" fmla="*/ 2147483646 h 4408"/>
              <a:gd name="T64" fmla="*/ 2147483646 w 4409"/>
              <a:gd name="T65" fmla="*/ 2147483646 h 4408"/>
              <a:gd name="T66" fmla="*/ 2147483646 w 4409"/>
              <a:gd name="T67" fmla="*/ 2147483646 h 4408"/>
              <a:gd name="T68" fmla="*/ 2147483646 w 4409"/>
              <a:gd name="T69" fmla="*/ 2147483646 h 4408"/>
              <a:gd name="T70" fmla="*/ 2147483646 w 4409"/>
              <a:gd name="T71" fmla="*/ 2147483646 h 4408"/>
              <a:gd name="T72" fmla="*/ 2147483646 w 4409"/>
              <a:gd name="T73" fmla="*/ 2147483646 h 4408"/>
              <a:gd name="T74" fmla="*/ 2147483646 w 4409"/>
              <a:gd name="T75" fmla="*/ 2147483646 h 4408"/>
              <a:gd name="T76" fmla="*/ 2147483646 w 4409"/>
              <a:gd name="T77" fmla="*/ 2147483646 h 4408"/>
              <a:gd name="T78" fmla="*/ 2147483646 w 4409"/>
              <a:gd name="T79" fmla="*/ 2147483646 h 4408"/>
              <a:gd name="T80" fmla="*/ 2147483646 w 4409"/>
              <a:gd name="T81" fmla="*/ 2147483646 h 4408"/>
              <a:gd name="T82" fmla="*/ 2147483646 w 4409"/>
              <a:gd name="T83" fmla="*/ 2147483646 h 4408"/>
              <a:gd name="T84" fmla="*/ 2147483646 w 4409"/>
              <a:gd name="T85" fmla="*/ 2147483646 h 4408"/>
              <a:gd name="T86" fmla="*/ 2147483646 w 4409"/>
              <a:gd name="T87" fmla="*/ 2147483646 h 4408"/>
              <a:gd name="T88" fmla="*/ 2147483646 w 4409"/>
              <a:gd name="T89" fmla="*/ 2147483646 h 4408"/>
              <a:gd name="T90" fmla="*/ 2147483646 w 4409"/>
              <a:gd name="T91" fmla="*/ 2147483646 h 4408"/>
              <a:gd name="T92" fmla="*/ 2147483646 w 4409"/>
              <a:gd name="T93" fmla="*/ 2147483646 h 4408"/>
              <a:gd name="T94" fmla="*/ 2147483646 w 4409"/>
              <a:gd name="T95" fmla="*/ 2147483646 h 4408"/>
              <a:gd name="T96" fmla="*/ 2147483646 w 4409"/>
              <a:gd name="T97" fmla="*/ 2147483646 h 4408"/>
              <a:gd name="T98" fmla="*/ 2147483646 w 4409"/>
              <a:gd name="T99" fmla="*/ 2147483646 h 4408"/>
              <a:gd name="T100" fmla="*/ 2147483646 w 4409"/>
              <a:gd name="T101" fmla="*/ 2147483646 h 4408"/>
              <a:gd name="T102" fmla="*/ 2147483646 w 4409"/>
              <a:gd name="T103" fmla="*/ 2147483646 h 4408"/>
              <a:gd name="T104" fmla="*/ 2147483646 w 4409"/>
              <a:gd name="T105" fmla="*/ 2147483646 h 4408"/>
              <a:gd name="T106" fmla="*/ 2147483646 w 4409"/>
              <a:gd name="T107" fmla="*/ 2147483646 h 4408"/>
              <a:gd name="T108" fmla="*/ 2147483646 w 4409"/>
              <a:gd name="T109" fmla="*/ 2147483646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rgbClr val="005551"/>
          </a:solidFill>
          <a:ln>
            <a:noFill/>
          </a:ln>
        </p:spPr>
        <p:txBody>
          <a:bodyPr anchor="ctr">
            <a:scene3d>
              <a:camera prst="orthographicFront"/>
              <a:lightRig rig="threePt" dir="t"/>
            </a:scene3d>
            <a:sp3d>
              <a:contourClr>
                <a:srgbClr val="FFFFFF"/>
              </a:contourClr>
            </a:sp3d>
          </a:bodyPr>
          <a:p>
            <a:pPr algn="ctr">
              <a:defRPr/>
            </a:pPr>
            <a:endParaRPr lang="zh-CN" altLang="en-US" sz="3200">
              <a:solidFill>
                <a:schemeClr val="accent1">
                  <a:lumMod val="75000"/>
                </a:schemeClr>
              </a:solidFill>
              <a:ea typeface="宋体" panose="02010600030101010101" pitchFamily="2" charset="-122"/>
            </a:endParaRPr>
          </a:p>
        </p:txBody>
      </p:sp>
      <p:sp>
        <p:nvSpPr>
          <p:cNvPr id="24" name="矩形 23"/>
          <p:cNvSpPr/>
          <p:nvPr/>
        </p:nvSpPr>
        <p:spPr>
          <a:xfrm>
            <a:off x="2155098" y="1836111"/>
            <a:ext cx="1539240" cy="501650"/>
          </a:xfrm>
          <a:prstGeom prst="rect">
            <a:avLst/>
          </a:prstGeom>
        </p:spPr>
        <p:txBody>
          <a:bodyPr wrap="none">
            <a:spAutoFit/>
          </a:bodyPr>
          <a:p>
            <a:r>
              <a:rPr lang="zh-CN" altLang="en-US" sz="2665" b="1" dirty="0">
                <a:solidFill>
                  <a:srgbClr val="005551"/>
                </a:solidFill>
                <a:latin typeface="微软雅黑" panose="020B0503020204020204" pitchFamily="34" charset="-122"/>
                <a:ea typeface="微软雅黑" panose="020B0503020204020204" pitchFamily="34" charset="-122"/>
              </a:rPr>
              <a:t>输入标题</a:t>
            </a:r>
            <a:endParaRPr lang="zh-CN" altLang="en-US" sz="2665" b="1" dirty="0">
              <a:solidFill>
                <a:srgbClr val="005551"/>
              </a:solidFill>
              <a:latin typeface="微软雅黑" panose="020B0503020204020204" pitchFamily="34" charset="-122"/>
              <a:ea typeface="微软雅黑" panose="020B0503020204020204" pitchFamily="34" charset="-122"/>
            </a:endParaRPr>
          </a:p>
        </p:txBody>
      </p:sp>
      <p:sp>
        <p:nvSpPr>
          <p:cNvPr id="25" name="矩形 24"/>
          <p:cNvSpPr/>
          <p:nvPr/>
        </p:nvSpPr>
        <p:spPr>
          <a:xfrm>
            <a:off x="2062487" y="2233562"/>
            <a:ext cx="1819729" cy="379656"/>
          </a:xfrm>
          <a:prstGeom prst="rect">
            <a:avLst/>
          </a:prstGeom>
        </p:spPr>
        <p:txBody>
          <a:bodyPr wrap="none">
            <a:spAutoFit/>
          </a:bodyPr>
          <a:p>
            <a:r>
              <a:rPr lang="en-US" altLang="zh-CN" sz="1865" dirty="0">
                <a:solidFill>
                  <a:schemeClr val="accent1">
                    <a:lumMod val="75000"/>
                  </a:schemeClr>
                </a:solidFill>
              </a:rPr>
              <a:t>Enterprise honor</a:t>
            </a:r>
            <a:endParaRPr lang="en-US" altLang="zh-CN" sz="1865" dirty="0">
              <a:solidFill>
                <a:schemeClr val="accent1">
                  <a:lumMod val="75000"/>
                </a:schemeClr>
              </a:solidFill>
            </a:endParaRPr>
          </a:p>
        </p:txBody>
      </p:sp>
      <p:sp>
        <p:nvSpPr>
          <p:cNvPr id="26" name="矩形 25"/>
          <p:cNvSpPr/>
          <p:nvPr/>
        </p:nvSpPr>
        <p:spPr>
          <a:xfrm>
            <a:off x="5285249" y="2486610"/>
            <a:ext cx="6048643" cy="3166745"/>
          </a:xfrm>
          <a:prstGeom prst="rect">
            <a:avLst/>
          </a:prstGeom>
        </p:spPr>
        <p:txBody>
          <a:bodyPr wrap="square">
            <a:spAutoFit/>
          </a:bodyPr>
          <a:p>
            <a:pPr indent="0">
              <a:lnSpc>
                <a:spcPct val="130000"/>
              </a:lnSpc>
              <a:buClr>
                <a:srgbClr val="C00000"/>
              </a:buClr>
              <a:buFont typeface="Wingdings" panose="05000000000000000000" pitchFamily="2" charset="2"/>
              <a:buNone/>
            </a:pPr>
            <a:r>
              <a:rPr lang="zh-CN" altLang="en-US" sz="1400" b="0" dirty="0">
                <a:solidFill>
                  <a:schemeClr val="accent1">
                    <a:lumMod val="7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endParaRPr lang="en-US" altLang="zh-CN"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r>
              <a:rPr lang="zh-CN" altLang="en-US" sz="1400" b="0" dirty="0">
                <a:solidFill>
                  <a:schemeClr val="accent1">
                    <a:lumMod val="7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r>
              <a:rPr lang="zh-CN" altLang="en-US" sz="1400" b="0" dirty="0">
                <a:solidFill>
                  <a:schemeClr val="accent1">
                    <a:lumMod val="7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a:p>
            <a:pPr indent="0">
              <a:lnSpc>
                <a:spcPct val="130000"/>
              </a:lnSpc>
              <a:buClr>
                <a:srgbClr val="C00000"/>
              </a:buClr>
              <a:buFont typeface="Wingdings" panose="05000000000000000000" pitchFamily="2" charset="2"/>
              <a:buNone/>
            </a:pPr>
            <a:r>
              <a:rPr lang="zh-CN" altLang="en-US" sz="1400" b="0" dirty="0">
                <a:solidFill>
                  <a:schemeClr val="accent1">
                    <a:lumMod val="75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a:t>
            </a:r>
            <a:endParaRPr lang="zh-CN" altLang="en-US" sz="1400" b="0" dirty="0">
              <a:solidFill>
                <a:schemeClr val="accent1">
                  <a:lumMod val="7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697781" y="2132856"/>
            <a:ext cx="3551723" cy="3551723"/>
          </a:xfrm>
          <a:prstGeom prst="ellipse">
            <a:avLst/>
          </a:prstGeom>
          <a:noFill/>
          <a:ln w="127000">
            <a:solidFill>
              <a:srgbClr val="575C91">
                <a:alpha val="20000"/>
              </a:srgb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Arc 4"/>
          <p:cNvSpPr/>
          <p:nvPr/>
        </p:nvSpPr>
        <p:spPr>
          <a:xfrm>
            <a:off x="698909" y="2135436"/>
            <a:ext cx="3548014" cy="3548014"/>
          </a:xfrm>
          <a:prstGeom prst="arc">
            <a:avLst>
              <a:gd name="adj1" fmla="val 10766207"/>
              <a:gd name="adj2" fmla="val 0"/>
            </a:avLst>
          </a:prstGeom>
          <a:ln w="127000" cap="rnd">
            <a:solidFill>
              <a:srgbClr val="00555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Oval 5"/>
          <p:cNvSpPr/>
          <p:nvPr/>
        </p:nvSpPr>
        <p:spPr>
          <a:xfrm>
            <a:off x="4256946" y="2132856"/>
            <a:ext cx="3551723" cy="3551723"/>
          </a:xfrm>
          <a:prstGeom prst="ellipse">
            <a:avLst/>
          </a:prstGeom>
          <a:noFill/>
          <a:ln w="127000">
            <a:solidFill>
              <a:schemeClr val="accent3">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Arc 6"/>
          <p:cNvSpPr/>
          <p:nvPr/>
        </p:nvSpPr>
        <p:spPr>
          <a:xfrm rot="10800000">
            <a:off x="4258074" y="2135436"/>
            <a:ext cx="3548014" cy="3548014"/>
          </a:xfrm>
          <a:prstGeom prst="arc">
            <a:avLst>
              <a:gd name="adj1" fmla="val 10766207"/>
              <a:gd name="adj2" fmla="val 0"/>
            </a:avLst>
          </a:prstGeom>
          <a:ln w="127000" cap="rnd">
            <a:solidFill>
              <a:srgbClr val="005551"/>
            </a:soli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Oval 7"/>
          <p:cNvSpPr/>
          <p:nvPr/>
        </p:nvSpPr>
        <p:spPr>
          <a:xfrm>
            <a:off x="7804960" y="2132856"/>
            <a:ext cx="3551723" cy="3551723"/>
          </a:xfrm>
          <a:prstGeom prst="ellipse">
            <a:avLst/>
          </a:prstGeom>
          <a:noFill/>
          <a:ln w="127000">
            <a:solidFill>
              <a:srgbClr val="51588C">
                <a:alpha val="20000"/>
              </a:srgbClr>
            </a:solidFill>
          </a:ln>
          <a:effectLst>
            <a:outerShdw blurRad="254000" dist="63500"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Arc 8"/>
          <p:cNvSpPr/>
          <p:nvPr/>
        </p:nvSpPr>
        <p:spPr>
          <a:xfrm>
            <a:off x="7806088" y="2135436"/>
            <a:ext cx="3548014" cy="3548014"/>
          </a:xfrm>
          <a:prstGeom prst="arc">
            <a:avLst>
              <a:gd name="adj1" fmla="val 10766207"/>
              <a:gd name="adj2" fmla="val 0"/>
            </a:avLst>
          </a:prstGeom>
          <a:ln w="127000" cap="rnd">
            <a:solidFill>
              <a:srgbClr val="005551"/>
            </a:solidFill>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10" name="Group 9"/>
          <p:cNvGrpSpPr/>
          <p:nvPr/>
        </p:nvGrpSpPr>
        <p:grpSpPr>
          <a:xfrm>
            <a:off x="1093868" y="2796300"/>
            <a:ext cx="2807212" cy="2504672"/>
            <a:chOff x="123704" y="2209667"/>
            <a:chExt cx="2807212" cy="2504672"/>
          </a:xfrm>
        </p:grpSpPr>
        <p:sp>
          <p:nvSpPr>
            <p:cNvPr id="11" name="Text Placeholder 2"/>
            <p:cNvSpPr txBox="1"/>
            <p:nvPr/>
          </p:nvSpPr>
          <p:spPr>
            <a:xfrm>
              <a:off x="123704" y="3494637"/>
              <a:ext cx="2807212" cy="121970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ct val="0"/>
                </a:spcBef>
              </a:pPr>
              <a:r>
                <a:rPr lang="zh-CN" altLang="en-US" sz="20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defTabSz="543560">
                <a:lnSpc>
                  <a:spcPct val="130000"/>
                </a:lnSpc>
                <a:spcBef>
                  <a:spcPct val="0"/>
                </a:spcBef>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您的内容打在这里，或者通过复制您的文本后，在此框中选择粘贴，并选择只保留文字。您的内容打</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2" name="Oval 11"/>
            <p:cNvSpPr/>
            <p:nvPr/>
          </p:nvSpPr>
          <p:spPr>
            <a:xfrm>
              <a:off x="1063501" y="2209667"/>
              <a:ext cx="927619" cy="927619"/>
            </a:xfrm>
            <a:prstGeom prst="ellipse">
              <a:avLst/>
            </a:prstGeom>
            <a:solidFill>
              <a:srgbClr val="00555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30000"/>
                </a:lnSpc>
              </a:pPr>
              <a:r>
                <a:rPr lang="en-US" sz="28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T</a:t>
              </a:r>
              <a:endParaRPr lang="en-US" sz="28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3" name="Group 12"/>
          <p:cNvGrpSpPr/>
          <p:nvPr/>
        </p:nvGrpSpPr>
        <p:grpSpPr>
          <a:xfrm>
            <a:off x="4611574" y="2796301"/>
            <a:ext cx="2841012" cy="2481351"/>
            <a:chOff x="106804" y="2209667"/>
            <a:chExt cx="2841012" cy="2481351"/>
          </a:xfrm>
        </p:grpSpPr>
        <p:sp>
          <p:nvSpPr>
            <p:cNvPr id="14" name="Text Placeholder 2"/>
            <p:cNvSpPr txBox="1"/>
            <p:nvPr/>
          </p:nvSpPr>
          <p:spPr>
            <a:xfrm>
              <a:off x="106804" y="3471316"/>
              <a:ext cx="2841012" cy="121970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ct val="0"/>
                </a:spcBef>
              </a:pPr>
              <a:r>
                <a:rPr lang="zh-CN" alt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defTabSz="543560">
                <a:lnSpc>
                  <a:spcPct val="130000"/>
                </a:lnSpc>
                <a:spcBef>
                  <a:spcPct val="0"/>
                </a:spcBef>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的内容打在这里，或者通过复制您的文本后，在此框中选择粘贴，并选择只保留文字。您的内容打</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5" name="Oval 14"/>
            <p:cNvSpPr/>
            <p:nvPr/>
          </p:nvSpPr>
          <p:spPr>
            <a:xfrm>
              <a:off x="1063501" y="2209667"/>
              <a:ext cx="927619" cy="927619"/>
            </a:xfrm>
            <a:prstGeom prst="ellipse">
              <a:avLst/>
            </a:prstGeom>
            <a:solidFill>
              <a:srgbClr val="00555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30000"/>
                </a:lnSpc>
              </a:pPr>
              <a:r>
                <a:rPr lang="en-US" sz="28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w</a:t>
              </a:r>
              <a:endParaRPr lang="en-US" sz="28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6" name="Group 15"/>
          <p:cNvGrpSpPr/>
          <p:nvPr/>
        </p:nvGrpSpPr>
        <p:grpSpPr>
          <a:xfrm>
            <a:off x="8238025" y="2796301"/>
            <a:ext cx="2686720" cy="2481351"/>
            <a:chOff x="183950" y="2209667"/>
            <a:chExt cx="2686720" cy="2481351"/>
          </a:xfrm>
        </p:grpSpPr>
        <p:sp>
          <p:nvSpPr>
            <p:cNvPr id="17" name="Text Placeholder 2"/>
            <p:cNvSpPr txBox="1"/>
            <p:nvPr/>
          </p:nvSpPr>
          <p:spPr>
            <a:xfrm>
              <a:off x="183950" y="3471316"/>
              <a:ext cx="2686720" cy="1219702"/>
            </a:xfrm>
            <a:prstGeom prst="rect">
              <a:avLst/>
            </a:prstGeom>
          </p:spPr>
          <p:txBody>
            <a:bodyPr/>
            <a:lstStyle>
              <a:lvl1pPr marL="0" indent="0" algn="ctr" defTabSz="914400" rtl="0" eaLnBrk="1" latinLnBrk="0" hangingPunct="1">
                <a:lnSpc>
                  <a:spcPct val="60000"/>
                </a:lnSpc>
                <a:spcBef>
                  <a:spcPts val="1000"/>
                </a:spcBef>
                <a:buFont typeface="Arial" panose="020B0604020202020204" pitchFamily="34" charset="0"/>
                <a:buNone/>
                <a:defRPr sz="1800" b="0" i="0" kern="1200">
                  <a:solidFill>
                    <a:schemeClr val="tx1"/>
                  </a:solidFill>
                  <a:latin typeface="SF UI Display Thin" charset="0"/>
                  <a:ea typeface="SF UI Display Thin" charset="0"/>
                  <a:cs typeface="SF UI Display Thin"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ct val="0"/>
                </a:spcBef>
              </a:pPr>
              <a:r>
                <a:rPr lang="zh-CN" alt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defTabSz="543560">
                <a:lnSpc>
                  <a:spcPct val="130000"/>
                </a:lnSpc>
                <a:spcBef>
                  <a:spcPct val="0"/>
                </a:spcBef>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的内容打在这里，或者通过复制您的文本后，在此框中选择粘贴，并选择只保留文字。您的内容打</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8" name="Oval 17"/>
            <p:cNvSpPr/>
            <p:nvPr/>
          </p:nvSpPr>
          <p:spPr>
            <a:xfrm>
              <a:off x="1063501" y="2209667"/>
              <a:ext cx="927619" cy="927619"/>
            </a:xfrm>
            <a:prstGeom prst="ellipse">
              <a:avLst/>
            </a:prstGeom>
            <a:solidFill>
              <a:srgbClr val="00555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30000"/>
                </a:lnSpc>
              </a:pPr>
              <a:r>
                <a:rPr lang="en-US" sz="28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a:t>
              </a:r>
              <a:endParaRPr lang="en-US" sz="28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1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0" name="组合 19"/>
            <p:cNvGrpSpPr/>
            <p:nvPr/>
          </p:nvGrpSpPr>
          <p:grpSpPr>
            <a:xfrm>
              <a:off x="552409" y="335111"/>
              <a:ext cx="492403" cy="492403"/>
              <a:chOff x="512068" y="321664"/>
              <a:chExt cx="492403" cy="492403"/>
            </a:xfrm>
          </p:grpSpPr>
          <p:sp>
            <p:nvSpPr>
              <p:cNvPr id="21" name="矩形 20"/>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75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75000">
                                          <p:cBhvr additive="base">
                                            <p:cTn id="7" dur="800" fill="hold"/>
                                            <p:tgtEl>
                                              <p:spTgt spid="4"/>
                                            </p:tgtEl>
                                            <p:attrNameLst>
                                              <p:attrName>ppt_x</p:attrName>
                                            </p:attrNameLst>
                                          </p:cBhvr>
                                          <p:tavLst>
                                            <p:tav tm="0">
                                              <p:val>
                                                <p:strVal val="#ppt_x"/>
                                              </p:val>
                                            </p:tav>
                                            <p:tav tm="100000">
                                              <p:val>
                                                <p:strVal val="#ppt_x"/>
                                              </p:val>
                                            </p:tav>
                                          </p:tavLst>
                                        </p:anim>
                                        <p:anim calcmode="lin" valueType="num" p14:bounceEnd="75000">
                                          <p:cBhvr additive="base">
                                            <p:cTn id="8" dur="8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75000">
                                      <p:stCondLst>
                                        <p:cond delay="100"/>
                                      </p:stCondLst>
                                      <p:childTnLst>
                                        <p:set>
                                          <p:cBhvr>
                                            <p:cTn id="10" dur="1" fill="hold">
                                              <p:stCondLst>
                                                <p:cond delay="0"/>
                                              </p:stCondLst>
                                            </p:cTn>
                                            <p:tgtEl>
                                              <p:spTgt spid="6"/>
                                            </p:tgtEl>
                                            <p:attrNameLst>
                                              <p:attrName>style.visibility</p:attrName>
                                            </p:attrNameLst>
                                          </p:cBhvr>
                                          <p:to>
                                            <p:strVal val="visible"/>
                                          </p:to>
                                        </p:set>
                                        <p:anim calcmode="lin" valueType="num" p14:bounceEnd="75000">
                                          <p:cBhvr additive="base">
                                            <p:cTn id="11" dur="800" fill="hold"/>
                                            <p:tgtEl>
                                              <p:spTgt spid="6"/>
                                            </p:tgtEl>
                                            <p:attrNameLst>
                                              <p:attrName>ppt_x</p:attrName>
                                            </p:attrNameLst>
                                          </p:cBhvr>
                                          <p:tavLst>
                                            <p:tav tm="0">
                                              <p:val>
                                                <p:strVal val="#ppt_x"/>
                                              </p:val>
                                            </p:tav>
                                            <p:tav tm="100000">
                                              <p:val>
                                                <p:strVal val="#ppt_x"/>
                                              </p:val>
                                            </p:tav>
                                          </p:tavLst>
                                        </p:anim>
                                        <p:anim calcmode="lin" valueType="num" p14:bounceEnd="75000">
                                          <p:cBhvr additive="base">
                                            <p:cTn id="12" dur="8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5000">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14:bounceEnd="75000">
                                          <p:cBhvr additive="base">
                                            <p:cTn id="15" dur="800" fill="hold"/>
                                            <p:tgtEl>
                                              <p:spTgt spid="8"/>
                                            </p:tgtEl>
                                            <p:attrNameLst>
                                              <p:attrName>ppt_x</p:attrName>
                                            </p:attrNameLst>
                                          </p:cBhvr>
                                          <p:tavLst>
                                            <p:tav tm="0">
                                              <p:val>
                                                <p:strVal val="#ppt_x"/>
                                              </p:val>
                                            </p:tav>
                                            <p:tav tm="100000">
                                              <p:val>
                                                <p:strVal val="#ppt_x"/>
                                              </p:val>
                                            </p:tav>
                                          </p:tavLst>
                                        </p:anim>
                                        <p:anim calcmode="lin" valueType="num" p14:bounceEnd="75000">
                                          <p:cBhvr additive="base">
                                            <p:cTn id="16" dur="800" fill="hold"/>
                                            <p:tgtEl>
                                              <p:spTgt spid="8"/>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8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200"/>
                                            <p:tgtEl>
                                              <p:spTgt spid="5"/>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
                                            <p:tgtEl>
                                              <p:spTgt spid="7"/>
                                            </p:tgtEl>
                                          </p:cBhvr>
                                        </p:animEffect>
                                      </p:childTnLst>
                                    </p:cTn>
                                  </p:par>
                                  <p:par>
                                    <p:cTn id="23" presetID="22" presetClass="entr" presetSubtype="8" fill="hold" grpId="0" nodeType="withEffect">
                                      <p:stCondLst>
                                        <p:cond delay="12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200"/>
                                            <p:tgtEl>
                                              <p:spTgt spid="9"/>
                                            </p:tgtEl>
                                          </p:cBhvr>
                                        </p:animEffect>
                                      </p:childTnLst>
                                    </p:cTn>
                                  </p:par>
                                  <p:par>
                                    <p:cTn id="26" presetID="23" presetClass="entr" presetSubtype="288" fill="hold" nodeType="withEffect">
                                      <p:stCondLst>
                                        <p:cond delay="1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strVal val="4/3*#ppt_w"/>
                                              </p:val>
                                            </p:tav>
                                            <p:tav tm="100000">
                                              <p:val>
                                                <p:strVal val="#ppt_w"/>
                                              </p:val>
                                            </p:tav>
                                          </p:tavLst>
                                        </p:anim>
                                        <p:anim calcmode="lin" valueType="num">
                                          <p:cBhvr>
                                            <p:cTn id="29" dur="500" fill="hold"/>
                                            <p:tgtEl>
                                              <p:spTgt spid="10"/>
                                            </p:tgtEl>
                                            <p:attrNameLst>
                                              <p:attrName>ppt_h</p:attrName>
                                            </p:attrNameLst>
                                          </p:cBhvr>
                                          <p:tavLst>
                                            <p:tav tm="0">
                                              <p:val>
                                                <p:strVal val="4/3*#ppt_h"/>
                                              </p:val>
                                            </p:tav>
                                            <p:tav tm="100000">
                                              <p:val>
                                                <p:strVal val="#ppt_h"/>
                                              </p:val>
                                            </p:tav>
                                          </p:tavLst>
                                        </p:anim>
                                      </p:childTnLst>
                                    </p:cTn>
                                  </p:par>
                                  <p:par>
                                    <p:cTn id="30" presetID="23" presetClass="entr" presetSubtype="288" fill="hold" nodeType="withEffect">
                                      <p:stCondLst>
                                        <p:cond delay="18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strVal val="4/3*#ppt_w"/>
                                              </p:val>
                                            </p:tav>
                                            <p:tav tm="100000">
                                              <p:val>
                                                <p:strVal val="#ppt_w"/>
                                              </p:val>
                                            </p:tav>
                                          </p:tavLst>
                                        </p:anim>
                                        <p:anim calcmode="lin" valueType="num">
                                          <p:cBhvr>
                                            <p:cTn id="33" dur="500" fill="hold"/>
                                            <p:tgtEl>
                                              <p:spTgt spid="13"/>
                                            </p:tgtEl>
                                            <p:attrNameLst>
                                              <p:attrName>ppt_h</p:attrName>
                                            </p:attrNameLst>
                                          </p:cBhvr>
                                          <p:tavLst>
                                            <p:tav tm="0">
                                              <p:val>
                                                <p:strVal val="4/3*#ppt_h"/>
                                              </p:val>
                                            </p:tav>
                                            <p:tav tm="100000">
                                              <p:val>
                                                <p:strVal val="#ppt_h"/>
                                              </p:val>
                                            </p:tav>
                                          </p:tavLst>
                                        </p:anim>
                                      </p:childTnLst>
                                    </p:cTn>
                                  </p:par>
                                  <p:par>
                                    <p:cTn id="34" presetID="23" presetClass="entr" presetSubtype="288" fill="hold" nodeType="withEffect">
                                      <p:stCondLst>
                                        <p:cond delay="21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strVal val="4/3*#ppt_w"/>
                                              </p:val>
                                            </p:tav>
                                            <p:tav tm="100000">
                                              <p:val>
                                                <p:strVal val="#ppt_w"/>
                                              </p:val>
                                            </p:tav>
                                          </p:tavLst>
                                        </p:anim>
                                        <p:anim calcmode="lin" valueType="num">
                                          <p:cBhvr>
                                            <p:cTn id="37" dur="500" fill="hold"/>
                                            <p:tgtEl>
                                              <p:spTgt spid="1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6" grpId="0" animBg="1"/>
          <p:bldP spid="7" grpId="0" bldLvl="0" animBg="1"/>
          <p:bldP spid="8" grpId="0" animBg="1"/>
          <p:bldP spid="9"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800" fill="hold"/>
                                            <p:tgtEl>
                                              <p:spTgt spid="4"/>
                                            </p:tgtEl>
                                            <p:attrNameLst>
                                              <p:attrName>ppt_x</p:attrName>
                                            </p:attrNameLst>
                                          </p:cBhvr>
                                          <p:tavLst>
                                            <p:tav tm="0">
                                              <p:val>
                                                <p:strVal val="#ppt_x"/>
                                              </p:val>
                                            </p:tav>
                                            <p:tav tm="100000">
                                              <p:val>
                                                <p:strVal val="#ppt_x"/>
                                              </p:val>
                                            </p:tav>
                                          </p:tavLst>
                                        </p:anim>
                                        <p:anim calcmode="lin" valueType="num">
                                          <p:cBhvr additive="base">
                                            <p:cTn id="8" dur="8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800" fill="hold"/>
                                            <p:tgtEl>
                                              <p:spTgt spid="6"/>
                                            </p:tgtEl>
                                            <p:attrNameLst>
                                              <p:attrName>ppt_x</p:attrName>
                                            </p:attrNameLst>
                                          </p:cBhvr>
                                          <p:tavLst>
                                            <p:tav tm="0">
                                              <p:val>
                                                <p:strVal val="#ppt_x"/>
                                              </p:val>
                                            </p:tav>
                                            <p:tav tm="100000">
                                              <p:val>
                                                <p:strVal val="#ppt_x"/>
                                              </p:val>
                                            </p:tav>
                                          </p:tavLst>
                                        </p:anim>
                                        <p:anim calcmode="lin" valueType="num">
                                          <p:cBhvr additive="base">
                                            <p:cTn id="12" dur="8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800" fill="hold"/>
                                            <p:tgtEl>
                                              <p:spTgt spid="8"/>
                                            </p:tgtEl>
                                            <p:attrNameLst>
                                              <p:attrName>ppt_x</p:attrName>
                                            </p:attrNameLst>
                                          </p:cBhvr>
                                          <p:tavLst>
                                            <p:tav tm="0">
                                              <p:val>
                                                <p:strVal val="#ppt_x"/>
                                              </p:val>
                                            </p:tav>
                                            <p:tav tm="100000">
                                              <p:val>
                                                <p:strVal val="#ppt_x"/>
                                              </p:val>
                                            </p:tav>
                                          </p:tavLst>
                                        </p:anim>
                                        <p:anim calcmode="lin" valueType="num">
                                          <p:cBhvr additive="base">
                                            <p:cTn id="16" dur="800" fill="hold"/>
                                            <p:tgtEl>
                                              <p:spTgt spid="8"/>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8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200"/>
                                            <p:tgtEl>
                                              <p:spTgt spid="5"/>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00"/>
                                            <p:tgtEl>
                                              <p:spTgt spid="7"/>
                                            </p:tgtEl>
                                          </p:cBhvr>
                                        </p:animEffect>
                                      </p:childTnLst>
                                    </p:cTn>
                                  </p:par>
                                  <p:par>
                                    <p:cTn id="23" presetID="22" presetClass="entr" presetSubtype="8" fill="hold" grpId="0" nodeType="withEffect">
                                      <p:stCondLst>
                                        <p:cond delay="120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200"/>
                                            <p:tgtEl>
                                              <p:spTgt spid="9"/>
                                            </p:tgtEl>
                                          </p:cBhvr>
                                        </p:animEffect>
                                      </p:childTnLst>
                                    </p:cTn>
                                  </p:par>
                                  <p:par>
                                    <p:cTn id="26" presetID="23" presetClass="entr" presetSubtype="288" fill="hold" nodeType="withEffect">
                                      <p:stCondLst>
                                        <p:cond delay="1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strVal val="4/3*#ppt_w"/>
                                              </p:val>
                                            </p:tav>
                                            <p:tav tm="100000">
                                              <p:val>
                                                <p:strVal val="#ppt_w"/>
                                              </p:val>
                                            </p:tav>
                                          </p:tavLst>
                                        </p:anim>
                                        <p:anim calcmode="lin" valueType="num">
                                          <p:cBhvr>
                                            <p:cTn id="29" dur="500" fill="hold"/>
                                            <p:tgtEl>
                                              <p:spTgt spid="10"/>
                                            </p:tgtEl>
                                            <p:attrNameLst>
                                              <p:attrName>ppt_h</p:attrName>
                                            </p:attrNameLst>
                                          </p:cBhvr>
                                          <p:tavLst>
                                            <p:tav tm="0">
                                              <p:val>
                                                <p:strVal val="4/3*#ppt_h"/>
                                              </p:val>
                                            </p:tav>
                                            <p:tav tm="100000">
                                              <p:val>
                                                <p:strVal val="#ppt_h"/>
                                              </p:val>
                                            </p:tav>
                                          </p:tavLst>
                                        </p:anim>
                                      </p:childTnLst>
                                    </p:cTn>
                                  </p:par>
                                  <p:par>
                                    <p:cTn id="30" presetID="23" presetClass="entr" presetSubtype="288" fill="hold" nodeType="withEffect">
                                      <p:stCondLst>
                                        <p:cond delay="180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strVal val="4/3*#ppt_w"/>
                                              </p:val>
                                            </p:tav>
                                            <p:tav tm="100000">
                                              <p:val>
                                                <p:strVal val="#ppt_w"/>
                                              </p:val>
                                            </p:tav>
                                          </p:tavLst>
                                        </p:anim>
                                        <p:anim calcmode="lin" valueType="num">
                                          <p:cBhvr>
                                            <p:cTn id="33" dur="500" fill="hold"/>
                                            <p:tgtEl>
                                              <p:spTgt spid="13"/>
                                            </p:tgtEl>
                                            <p:attrNameLst>
                                              <p:attrName>ppt_h</p:attrName>
                                            </p:attrNameLst>
                                          </p:cBhvr>
                                          <p:tavLst>
                                            <p:tav tm="0">
                                              <p:val>
                                                <p:strVal val="4/3*#ppt_h"/>
                                              </p:val>
                                            </p:tav>
                                            <p:tav tm="100000">
                                              <p:val>
                                                <p:strVal val="#ppt_h"/>
                                              </p:val>
                                            </p:tav>
                                          </p:tavLst>
                                        </p:anim>
                                      </p:childTnLst>
                                    </p:cTn>
                                  </p:par>
                                  <p:par>
                                    <p:cTn id="34" presetID="23" presetClass="entr" presetSubtype="288" fill="hold" nodeType="withEffect">
                                      <p:stCondLst>
                                        <p:cond delay="21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strVal val="4/3*#ppt_w"/>
                                              </p:val>
                                            </p:tav>
                                            <p:tav tm="100000">
                                              <p:val>
                                                <p:strVal val="#ppt_w"/>
                                              </p:val>
                                            </p:tav>
                                          </p:tavLst>
                                        </p:anim>
                                        <p:anim calcmode="lin" valueType="num">
                                          <p:cBhvr>
                                            <p:cTn id="37" dur="500" fill="hold"/>
                                            <p:tgtEl>
                                              <p:spTgt spid="16"/>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6" grpId="0" animBg="1"/>
          <p:bldP spid="7" grpId="0" bldLvl="0" animBg="1"/>
          <p:bldP spid="8" grpId="0" animBg="1"/>
          <p:bldP spid="9" grpId="0" bldLvl="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ṩḷïḑe"/>
          <p:cNvSpPr/>
          <p:nvPr/>
        </p:nvSpPr>
        <p:spPr>
          <a:xfrm>
            <a:off x="1509525" y="2142247"/>
            <a:ext cx="4321284" cy="343993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41" name="组合 40"/>
          <p:cNvGrpSpPr/>
          <p:nvPr/>
        </p:nvGrpSpPr>
        <p:grpSpPr>
          <a:xfrm>
            <a:off x="5912188" y="2142248"/>
            <a:ext cx="2349953" cy="1699966"/>
            <a:chOff x="6379743" y="2069398"/>
            <a:chExt cx="2349953" cy="1699966"/>
          </a:xfrm>
          <a:solidFill>
            <a:srgbClr val="005551"/>
          </a:solidFill>
          <a:effectLst>
            <a:outerShdw blurRad="254000" dist="63500" dir="2700000" algn="tl" rotWithShape="0">
              <a:prstClr val="black">
                <a:alpha val="30000"/>
              </a:prstClr>
            </a:outerShdw>
          </a:effectLst>
        </p:grpSpPr>
        <p:sp>
          <p:nvSpPr>
            <p:cNvPr id="5" name="iśḻíḓé"/>
            <p:cNvSpPr/>
            <p:nvPr/>
          </p:nvSpPr>
          <p:spPr>
            <a:xfrm>
              <a:off x="6379743" y="2069398"/>
              <a:ext cx="2349953" cy="16999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6" name="组合 25"/>
            <p:cNvGrpSpPr/>
            <p:nvPr/>
          </p:nvGrpSpPr>
          <p:grpSpPr>
            <a:xfrm>
              <a:off x="6573370" y="2453941"/>
              <a:ext cx="1962698" cy="1186139"/>
              <a:chOff x="1891541" y="2349127"/>
              <a:chExt cx="1962698" cy="1186139"/>
            </a:xfrm>
            <a:grpFill/>
          </p:grpSpPr>
          <p:sp>
            <p:nvSpPr>
              <p:cNvPr id="27" name="文本框 26"/>
              <p:cNvSpPr txBox="1"/>
              <p:nvPr/>
            </p:nvSpPr>
            <p:spPr>
              <a:xfrm>
                <a:off x="2037113" y="2349127"/>
                <a:ext cx="1671556" cy="307777"/>
              </a:xfrm>
              <a:prstGeom prst="rect">
                <a:avLst/>
              </a:prstGeom>
              <a:grpFill/>
            </p:spPr>
            <p:txBody>
              <a:bodyPr wrap="square" rtlCol="0">
                <a:spAutoFit/>
                <a:scene3d>
                  <a:camera prst="orthographicFront"/>
                  <a:lightRig rig="threePt" dir="t"/>
                </a:scene3d>
                <a:sp3d contourW="12700"/>
              </a:bodyPr>
              <a:lstStyle/>
              <a:p>
                <a:pPr algn="ctr"/>
                <a:r>
                  <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8" name="文本框 27"/>
              <p:cNvSpPr txBox="1"/>
              <p:nvPr/>
            </p:nvSpPr>
            <p:spPr>
              <a:xfrm>
                <a:off x="1891541" y="2635020"/>
                <a:ext cx="1962698" cy="900246"/>
              </a:xfrm>
              <a:prstGeom prst="rect">
                <a:avLst/>
              </a:prstGeom>
              <a:grpFill/>
            </p:spPr>
            <p:txBody>
              <a:bodyPr wrap="square" rtlCol="0">
                <a:spAutoFit/>
                <a:scene3d>
                  <a:camera prst="orthographicFront"/>
                  <a:lightRig rig="threePt" dir="t"/>
                </a:scene3d>
                <a:sp3d contourW="12700"/>
              </a:bodyPr>
              <a:lstStyle/>
              <a:p>
                <a:pPr algn="ctr"/>
                <a:r>
                  <a:rPr lang="zh-CN" altLang="en-US" sz="105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5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a:p>
                <a:pPr algn="ctr"/>
                <a:endParaRPr lang="zh-CN" altLang="en-US" sz="105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grpSp>
        <p:nvGrpSpPr>
          <p:cNvPr id="40" name="组合 39"/>
          <p:cNvGrpSpPr/>
          <p:nvPr/>
        </p:nvGrpSpPr>
        <p:grpSpPr>
          <a:xfrm>
            <a:off x="5912188" y="3882212"/>
            <a:ext cx="2349953" cy="1699966"/>
            <a:chOff x="6379743" y="3809362"/>
            <a:chExt cx="2349953" cy="1699966"/>
          </a:xfrm>
          <a:solidFill>
            <a:srgbClr val="005551"/>
          </a:solidFill>
          <a:effectLst>
            <a:outerShdw blurRad="254000" dist="63500" dir="2700000" algn="tl" rotWithShape="0">
              <a:prstClr val="black">
                <a:alpha val="30000"/>
              </a:prstClr>
            </a:outerShdw>
          </a:effectLst>
        </p:grpSpPr>
        <p:sp>
          <p:nvSpPr>
            <p:cNvPr id="6" name="îslïdê"/>
            <p:cNvSpPr/>
            <p:nvPr/>
          </p:nvSpPr>
          <p:spPr>
            <a:xfrm>
              <a:off x="6379743" y="3809362"/>
              <a:ext cx="2349953" cy="16999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9" name="组合 28"/>
            <p:cNvGrpSpPr/>
            <p:nvPr/>
          </p:nvGrpSpPr>
          <p:grpSpPr>
            <a:xfrm>
              <a:off x="6573370" y="4193905"/>
              <a:ext cx="1962698" cy="1147667"/>
              <a:chOff x="1891541" y="2349127"/>
              <a:chExt cx="1962698" cy="1147667"/>
            </a:xfrm>
            <a:grpFill/>
          </p:grpSpPr>
          <p:sp>
            <p:nvSpPr>
              <p:cNvPr id="30" name="文本框 29"/>
              <p:cNvSpPr txBox="1"/>
              <p:nvPr/>
            </p:nvSpPr>
            <p:spPr>
              <a:xfrm>
                <a:off x="2037113" y="2349127"/>
                <a:ext cx="1671556" cy="307777"/>
              </a:xfrm>
              <a:prstGeom prst="rect">
                <a:avLst/>
              </a:prstGeom>
              <a:grpFill/>
            </p:spPr>
            <p:txBody>
              <a:bodyPr wrap="square" rtlCol="0">
                <a:spAutoFit/>
                <a:scene3d>
                  <a:camera prst="orthographicFront"/>
                  <a:lightRig rig="threePt" dir="t"/>
                </a:scene3d>
                <a:sp3d contourW="12700"/>
              </a:bodyPr>
              <a:lstStyle/>
              <a:p>
                <a:pPr algn="ctr"/>
                <a:r>
                  <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文本框 30"/>
              <p:cNvSpPr txBox="1"/>
              <p:nvPr/>
            </p:nvSpPr>
            <p:spPr>
              <a:xfrm>
                <a:off x="1891541" y="2635020"/>
                <a:ext cx="1962698" cy="861774"/>
              </a:xfrm>
              <a:prstGeom prst="rect">
                <a:avLst/>
              </a:prstGeom>
              <a:grpFill/>
            </p:spPr>
            <p:txBody>
              <a:bodyPr wrap="square" rtlCol="0">
                <a:spAutoFit/>
                <a:scene3d>
                  <a:camera prst="orthographicFront"/>
                  <a:lightRig rig="threePt" dir="t"/>
                </a:scene3d>
                <a:sp3d contourW="12700"/>
              </a:bodyPr>
              <a:lstStyle/>
              <a:p>
                <a:pPr algn="ct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a:p>
                <a:pPr algn="ct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grpSp>
        <p:nvGrpSpPr>
          <p:cNvPr id="38" name="组合 37"/>
          <p:cNvGrpSpPr/>
          <p:nvPr/>
        </p:nvGrpSpPr>
        <p:grpSpPr>
          <a:xfrm>
            <a:off x="8296655" y="2142247"/>
            <a:ext cx="2349953" cy="1699966"/>
            <a:chOff x="8786359" y="2069397"/>
            <a:chExt cx="2349953" cy="1699966"/>
          </a:xfrm>
          <a:solidFill>
            <a:srgbClr val="005551"/>
          </a:solidFill>
          <a:effectLst>
            <a:outerShdw blurRad="254000" dist="63500" dir="2700000" algn="tl" rotWithShape="0">
              <a:prstClr val="black">
                <a:alpha val="30000"/>
              </a:prstClr>
            </a:outerShdw>
          </a:effectLst>
        </p:grpSpPr>
        <p:sp>
          <p:nvSpPr>
            <p:cNvPr id="8" name="iś1íḍê"/>
            <p:cNvSpPr/>
            <p:nvPr/>
          </p:nvSpPr>
          <p:spPr>
            <a:xfrm>
              <a:off x="8786359" y="2069397"/>
              <a:ext cx="2349953" cy="16999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32" name="组合 31"/>
            <p:cNvGrpSpPr/>
            <p:nvPr/>
          </p:nvGrpSpPr>
          <p:grpSpPr>
            <a:xfrm>
              <a:off x="8960970" y="2453941"/>
              <a:ext cx="1962698" cy="1147667"/>
              <a:chOff x="1891541" y="2349127"/>
              <a:chExt cx="1962698" cy="1147667"/>
            </a:xfrm>
            <a:grpFill/>
          </p:grpSpPr>
          <p:sp>
            <p:nvSpPr>
              <p:cNvPr id="33" name="文本框 32"/>
              <p:cNvSpPr txBox="1"/>
              <p:nvPr/>
            </p:nvSpPr>
            <p:spPr>
              <a:xfrm>
                <a:off x="2037113" y="2349127"/>
                <a:ext cx="1671556" cy="307777"/>
              </a:xfrm>
              <a:prstGeom prst="rect">
                <a:avLst/>
              </a:prstGeom>
              <a:grpFill/>
            </p:spPr>
            <p:txBody>
              <a:bodyPr wrap="square" rtlCol="0">
                <a:spAutoFit/>
                <a:scene3d>
                  <a:camera prst="orthographicFront"/>
                  <a:lightRig rig="threePt" dir="t"/>
                </a:scene3d>
                <a:sp3d contourW="12700"/>
              </a:bodyPr>
              <a:lstStyle/>
              <a:p>
                <a:pPr algn="ctr"/>
                <a:r>
                  <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4" name="文本框 33"/>
              <p:cNvSpPr txBox="1"/>
              <p:nvPr/>
            </p:nvSpPr>
            <p:spPr>
              <a:xfrm>
                <a:off x="1891541" y="2635020"/>
                <a:ext cx="1962698" cy="861774"/>
              </a:xfrm>
              <a:prstGeom prst="rect">
                <a:avLst/>
              </a:prstGeom>
              <a:grpFill/>
            </p:spPr>
            <p:txBody>
              <a:bodyPr wrap="square" rtlCol="0">
                <a:spAutoFit/>
                <a:scene3d>
                  <a:camera prst="orthographicFront"/>
                  <a:lightRig rig="threePt" dir="t"/>
                </a:scene3d>
                <a:sp3d contourW="12700"/>
              </a:bodyPr>
              <a:lstStyle/>
              <a:p>
                <a:pPr algn="ct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a:p>
                <a:pPr algn="ct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grpSp>
        <p:nvGrpSpPr>
          <p:cNvPr id="39" name="组合 38"/>
          <p:cNvGrpSpPr/>
          <p:nvPr/>
        </p:nvGrpSpPr>
        <p:grpSpPr>
          <a:xfrm>
            <a:off x="8296655" y="3882211"/>
            <a:ext cx="2349953" cy="1699966"/>
            <a:chOff x="8786359" y="3809361"/>
            <a:chExt cx="2349953" cy="1699966"/>
          </a:xfrm>
          <a:solidFill>
            <a:srgbClr val="005551"/>
          </a:solidFill>
          <a:effectLst>
            <a:outerShdw blurRad="254000" dist="63500" dir="2700000" algn="tl" rotWithShape="0">
              <a:prstClr val="black">
                <a:alpha val="30000"/>
              </a:prstClr>
            </a:outerShdw>
          </a:effectLst>
        </p:grpSpPr>
        <p:sp>
          <p:nvSpPr>
            <p:cNvPr id="7" name="îš1îďê"/>
            <p:cNvSpPr/>
            <p:nvPr/>
          </p:nvSpPr>
          <p:spPr>
            <a:xfrm>
              <a:off x="8786359" y="3809361"/>
              <a:ext cx="2349953" cy="169996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35" name="组合 34"/>
            <p:cNvGrpSpPr/>
            <p:nvPr/>
          </p:nvGrpSpPr>
          <p:grpSpPr>
            <a:xfrm>
              <a:off x="8960970" y="4193905"/>
              <a:ext cx="1962698" cy="1147667"/>
              <a:chOff x="1891541" y="2349127"/>
              <a:chExt cx="1962698" cy="1147667"/>
            </a:xfrm>
            <a:grpFill/>
          </p:grpSpPr>
          <p:sp>
            <p:nvSpPr>
              <p:cNvPr id="36" name="文本框 35"/>
              <p:cNvSpPr txBox="1"/>
              <p:nvPr/>
            </p:nvSpPr>
            <p:spPr>
              <a:xfrm>
                <a:off x="2037113" y="2349127"/>
                <a:ext cx="1671556" cy="307777"/>
              </a:xfrm>
              <a:prstGeom prst="rect">
                <a:avLst/>
              </a:prstGeom>
              <a:grpFill/>
            </p:spPr>
            <p:txBody>
              <a:bodyPr wrap="square" rtlCol="0">
                <a:spAutoFit/>
                <a:scene3d>
                  <a:camera prst="orthographicFront"/>
                  <a:lightRig rig="threePt" dir="t"/>
                </a:scene3d>
                <a:sp3d contourW="12700"/>
              </a:bodyPr>
              <a:lstStyle/>
              <a:p>
                <a:pPr algn="ctr"/>
                <a:r>
                  <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4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7" name="文本框 36"/>
              <p:cNvSpPr txBox="1"/>
              <p:nvPr/>
            </p:nvSpPr>
            <p:spPr>
              <a:xfrm>
                <a:off x="1891541" y="2635020"/>
                <a:ext cx="1962698" cy="861774"/>
              </a:xfrm>
              <a:prstGeom prst="rect">
                <a:avLst/>
              </a:prstGeom>
              <a:grpFill/>
            </p:spPr>
            <p:txBody>
              <a:bodyPr wrap="square" rtlCol="0">
                <a:spAutoFit/>
                <a:scene3d>
                  <a:camera prst="orthographicFront"/>
                  <a:lightRig rig="threePt" dir="t"/>
                </a:scene3d>
                <a:sp3d contourW="12700"/>
              </a:bodyPr>
              <a:lstStyle/>
              <a:p>
                <a:pPr algn="ct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a:p>
                <a:pPr algn="ct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1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0" name="组合 19"/>
            <p:cNvGrpSpPr/>
            <p:nvPr/>
          </p:nvGrpSpPr>
          <p:grpSpPr>
            <a:xfrm>
              <a:off x="552409" y="335111"/>
              <a:ext cx="492403" cy="492403"/>
              <a:chOff x="512068" y="321664"/>
              <a:chExt cx="492403" cy="492403"/>
            </a:xfrm>
          </p:grpSpPr>
          <p:sp>
            <p:nvSpPr>
              <p:cNvPr id="21" name="矩形 20"/>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10" name="矩形 9"/>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资料带 1"/>
          <p:cNvSpPr/>
          <p:nvPr/>
        </p:nvSpPr>
        <p:spPr bwMode="auto">
          <a:xfrm flipH="1">
            <a:off x="-635" y="0"/>
            <a:ext cx="12197080" cy="6858000"/>
          </a:xfrm>
          <a:prstGeom prst="flowChartPunchedTape">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Round Same Side Corner Rectangle 21"/>
          <p:cNvSpPr/>
          <p:nvPr/>
        </p:nvSpPr>
        <p:spPr>
          <a:xfrm rot="16200000" flipH="1">
            <a:off x="5280021" y="-748759"/>
            <a:ext cx="2305636" cy="8353969"/>
          </a:xfrm>
          <a:prstGeom prst="round2SameRect">
            <a:avLst>
              <a:gd name="adj1" fmla="val 50000"/>
              <a:gd name="adj2" fmla="val 50000"/>
            </a:avLst>
          </a:prstGeom>
          <a:solidFill>
            <a:srgbClr val="005551"/>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2" tIns="60960" rIns="121922" bIns="60960" numCol="1" spcCol="0" rtlCol="0" fromWordArt="0" anchor="ctr" anchorCtr="0" forceAA="0" compatLnSpc="1">
            <a:noAutofit/>
          </a:bodyPr>
          <a:lstStyle/>
          <a:p>
            <a:pPr algn="ctr"/>
            <a:endParaRPr lang="bg-BG"/>
          </a:p>
        </p:txBody>
      </p:sp>
      <p:sp>
        <p:nvSpPr>
          <p:cNvPr id="18" name="Round Same Side Corner Rectangle 7"/>
          <p:cNvSpPr/>
          <p:nvPr/>
        </p:nvSpPr>
        <p:spPr>
          <a:xfrm rot="16200000" flipH="1">
            <a:off x="5400892" y="-607679"/>
            <a:ext cx="2069151" cy="8071812"/>
          </a:xfrm>
          <a:prstGeom prst="round2SameRect">
            <a:avLst>
              <a:gd name="adj1" fmla="val 50000"/>
              <a:gd name="adj2" fmla="val 50000"/>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22" tIns="60960" rIns="121922" bIns="60960" anchor="ctr"/>
          <a:lstStyle/>
          <a:p>
            <a:pPr algn="ctr" defTabSz="950595">
              <a:defRPr/>
            </a:pPr>
            <a:endParaRPr lang="bg-BG" sz="1900"/>
          </a:p>
        </p:txBody>
      </p:sp>
      <p:sp>
        <p:nvSpPr>
          <p:cNvPr id="19" name="标题 4"/>
          <p:cNvSpPr txBox="1"/>
          <p:nvPr/>
        </p:nvSpPr>
        <p:spPr>
          <a:xfrm>
            <a:off x="4176308" y="2911434"/>
            <a:ext cx="5478115" cy="1139564"/>
          </a:xfrm>
          <a:prstGeom prst="rect">
            <a:avLst/>
          </a:prstGeom>
        </p:spPr>
        <p:txBody>
          <a:bodyPr vert="horz" lIns="121922" tIns="60960" rIns="121922"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ct val="20000"/>
              </a:spcBef>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rPr>
              <a:t>粘贴或者输入您的文字内容</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endParaRPr>
          </a:p>
        </p:txBody>
      </p:sp>
      <p:sp>
        <p:nvSpPr>
          <p:cNvPr id="20" name="文本框 8"/>
          <p:cNvSpPr txBox="1"/>
          <p:nvPr/>
        </p:nvSpPr>
        <p:spPr>
          <a:xfrm>
            <a:off x="5598276" y="2637981"/>
            <a:ext cx="1907403" cy="382905"/>
          </a:xfrm>
          <a:prstGeom prst="rect">
            <a:avLst/>
          </a:prstGeom>
          <a:noFill/>
        </p:spPr>
        <p:txBody>
          <a:bodyPr wrap="square" lIns="121922" tIns="60960" rIns="121922" bIns="60960" rtlCol="0">
            <a:spAutoFit/>
          </a:bodyPr>
          <a:lstStyle/>
          <a:p>
            <a:pPr algn="ctr"/>
            <a:r>
              <a:rPr lang="zh-CN" altLang="en-US" sz="1600" b="1" spc="800"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1600" b="1" spc="8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3581801"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61566"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sp>
        <p:nvSpPr>
          <p:cNvPr id="25" name="标题 4"/>
          <p:cNvSpPr txBox="1"/>
          <p:nvPr/>
        </p:nvSpPr>
        <p:spPr>
          <a:xfrm>
            <a:off x="3505835" y="2966085"/>
            <a:ext cx="833755" cy="1036955"/>
          </a:xfrm>
          <a:prstGeom prst="rect">
            <a:avLst/>
          </a:prstGeom>
          <a:solidFill>
            <a:srgbClr val="005551"/>
          </a:solidFill>
        </p:spPr>
        <p:txBody>
          <a:bodyPr vert="horz" lIns="91463" tIns="45731" rIns="91463" bIns="4573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ct val="20000"/>
              </a:spcBef>
            </a:pPr>
            <a:r>
              <a:rPr lang="en-US" altLang="zh-CN" sz="4800" dirty="0">
                <a:solidFill>
                  <a:schemeClr val="bg1"/>
                </a:solidFill>
                <a:latin typeface="Impact" panose="020B0806030902050204" pitchFamily="34" charset="0"/>
                <a:ea typeface="微软雅黑" panose="020B0503020204020204" pitchFamily="34" charset="-122"/>
                <a:cs typeface="+mn-cs"/>
              </a:rPr>
              <a:t>02</a:t>
            </a:r>
            <a:endParaRPr lang="en-US" altLang="zh-CN" sz="4800" dirty="0">
              <a:solidFill>
                <a:schemeClr val="bg1"/>
              </a:solidFill>
              <a:latin typeface="Impact" panose="020B0806030902050204" pitchFamily="34" charset="0"/>
              <a:ea typeface="微软雅黑" panose="020B0503020204020204" pitchFamily="34" charset="-122"/>
              <a:cs typeface="+mn-cs"/>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a:spLocks noChangeArrowheads="1"/>
          </p:cNvSpPr>
          <p:nvPr/>
        </p:nvSpPr>
        <p:spPr bwMode="auto">
          <a:xfrm rot="19397468">
            <a:off x="4859732" y="2277105"/>
            <a:ext cx="1730288" cy="175504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5551"/>
          </a:solidFill>
          <a:ln>
            <a:noFill/>
          </a:ln>
          <a:effectLst>
            <a:outerShdw blurRad="254000" dist="63500" dir="2700000" algn="tl" rotWithShape="0">
              <a:prstClr val="black">
                <a:alpha val="30000"/>
              </a:prstClr>
            </a:outerShdw>
          </a:effectLst>
        </p:spPr>
        <p:txBody>
          <a:bodyPr wrap="none" lIns="91433" tIns="45716" rIns="91433" bIns="45716" anchor="ctr"/>
          <a:lstStyle/>
          <a:p>
            <a:pPr>
              <a:lnSpc>
                <a:spcPct val="130000"/>
              </a:lnSpc>
            </a:pPr>
            <a:endParaRPr lang="en-US" sz="605"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Freeform 3"/>
          <p:cNvSpPr>
            <a:spLocks noChangeArrowheads="1"/>
          </p:cNvSpPr>
          <p:nvPr/>
        </p:nvSpPr>
        <p:spPr bwMode="auto">
          <a:xfrm rot="3202081">
            <a:off x="6081017" y="2685924"/>
            <a:ext cx="1730063"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5551"/>
          </a:solidFill>
          <a:ln>
            <a:noFill/>
          </a:ln>
          <a:effectLst>
            <a:outerShdw blurRad="254000" dist="63500" dir="2700000" algn="tl" rotWithShape="0">
              <a:prstClr val="black">
                <a:alpha val="30000"/>
              </a:prstClr>
            </a:outerShdw>
          </a:effectLst>
        </p:spPr>
        <p:txBody>
          <a:bodyPr wrap="none" lIns="91433" tIns="45716" rIns="91433" bIns="45716" anchor="ctr"/>
          <a:lstStyle/>
          <a:p>
            <a:pPr>
              <a:lnSpc>
                <a:spcPct val="130000"/>
              </a:lnSpc>
            </a:pPr>
            <a:endParaRPr lang="en-US" sz="605"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Freeform 3"/>
          <p:cNvSpPr>
            <a:spLocks noChangeArrowheads="1"/>
          </p:cNvSpPr>
          <p:nvPr/>
        </p:nvSpPr>
        <p:spPr bwMode="auto">
          <a:xfrm rot="8579122">
            <a:off x="5669118" y="3909018"/>
            <a:ext cx="1730288" cy="175504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5551"/>
          </a:solidFill>
          <a:ln>
            <a:noFill/>
          </a:ln>
          <a:effectLst>
            <a:outerShdw blurRad="254000" dist="63500" dir="2700000" algn="tl" rotWithShape="0">
              <a:prstClr val="black">
                <a:alpha val="30000"/>
              </a:prstClr>
            </a:outerShdw>
          </a:effectLst>
        </p:spPr>
        <p:txBody>
          <a:bodyPr wrap="none" lIns="91433" tIns="45716" rIns="91433" bIns="45716" anchor="ctr"/>
          <a:lstStyle/>
          <a:p>
            <a:pPr>
              <a:lnSpc>
                <a:spcPct val="130000"/>
              </a:lnSpc>
            </a:pPr>
            <a:endParaRPr lang="en-US" sz="605"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Freeform 3"/>
          <p:cNvSpPr>
            <a:spLocks noChangeArrowheads="1"/>
          </p:cNvSpPr>
          <p:nvPr/>
        </p:nvSpPr>
        <p:spPr bwMode="auto">
          <a:xfrm rot="13978264">
            <a:off x="4448702" y="3508556"/>
            <a:ext cx="1730063" cy="175527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rgbClr val="005551"/>
          </a:solidFill>
          <a:ln>
            <a:noFill/>
          </a:ln>
          <a:effectLst>
            <a:outerShdw blurRad="254000" dist="63500" dir="2700000" algn="tl" rotWithShape="0">
              <a:prstClr val="black">
                <a:alpha val="30000"/>
              </a:prstClr>
            </a:outerShdw>
          </a:effectLst>
        </p:spPr>
        <p:txBody>
          <a:bodyPr wrap="none" lIns="91433" tIns="45716" rIns="91433" bIns="45716" anchor="ctr"/>
          <a:lstStyle/>
          <a:p>
            <a:pPr>
              <a:lnSpc>
                <a:spcPct val="130000"/>
              </a:lnSpc>
            </a:pPr>
            <a:endParaRPr lang="en-US" sz="605"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TextBox 7"/>
          <p:cNvSpPr txBox="1"/>
          <p:nvPr/>
        </p:nvSpPr>
        <p:spPr>
          <a:xfrm>
            <a:off x="5145574" y="2512358"/>
            <a:ext cx="1094015" cy="1223382"/>
          </a:xfrm>
          <a:prstGeom prst="rect">
            <a:avLst/>
          </a:prstGeom>
          <a:noFill/>
        </p:spPr>
        <p:txBody>
          <a:bodyPr wrap="square" lIns="91413" tIns="45705" rIns="91413" bIns="45705" rtlCol="0">
            <a:spAutoFit/>
          </a:bodyPr>
          <a:lstStyle/>
          <a:p>
            <a:pPr algn="ctr">
              <a:lnSpc>
                <a:spcPct val="130000"/>
              </a:lnSpc>
            </a:pPr>
            <a:r>
              <a:rPr lang="en-US" sz="60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S</a:t>
            </a:r>
            <a:endParaRPr lang="ru-RU" sz="6000" b="1" dirty="0">
              <a:solidFill>
                <a:schemeClr val="accent2"/>
              </a:solidFill>
              <a:latin typeface="+mn-lt"/>
              <a:ea typeface="Noto Sans S Chinese DemiLight" panose="020B0400000000000000" pitchFamily="34" charset="-122"/>
              <a:cs typeface="+mn-ea"/>
              <a:sym typeface="+mn-lt"/>
            </a:endParaRPr>
          </a:p>
        </p:txBody>
      </p:sp>
      <p:sp>
        <p:nvSpPr>
          <p:cNvPr id="9" name="TextBox 8"/>
          <p:cNvSpPr txBox="1"/>
          <p:nvPr/>
        </p:nvSpPr>
        <p:spPr>
          <a:xfrm>
            <a:off x="5974360" y="4323397"/>
            <a:ext cx="1094015" cy="1223382"/>
          </a:xfrm>
          <a:prstGeom prst="rect">
            <a:avLst/>
          </a:prstGeom>
          <a:noFill/>
        </p:spPr>
        <p:txBody>
          <a:bodyPr wrap="square" lIns="91413" tIns="45705" rIns="91413" bIns="45705" rtlCol="0">
            <a:spAutoFit/>
          </a:bodyPr>
          <a:lstStyle/>
          <a:p>
            <a:pPr algn="ctr">
              <a:lnSpc>
                <a:spcPct val="130000"/>
              </a:lnSpc>
            </a:pPr>
            <a:r>
              <a:rPr lang="id-ID" sz="60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O</a:t>
            </a:r>
            <a:endParaRPr lang="ru-RU" sz="6000" b="1" dirty="0">
              <a:solidFill>
                <a:schemeClr val="accent2"/>
              </a:solidFill>
              <a:latin typeface="+mn-lt"/>
              <a:ea typeface="Noto Sans S Chinese DemiLight" panose="020B0400000000000000" pitchFamily="34" charset="-122"/>
              <a:cs typeface="+mn-ea"/>
              <a:sym typeface="+mn-lt"/>
            </a:endParaRPr>
          </a:p>
        </p:txBody>
      </p:sp>
      <p:sp>
        <p:nvSpPr>
          <p:cNvPr id="10" name="TextBox 9"/>
          <p:cNvSpPr txBox="1"/>
          <p:nvPr/>
        </p:nvSpPr>
        <p:spPr>
          <a:xfrm>
            <a:off x="6508498" y="2981152"/>
            <a:ext cx="1094015" cy="1223382"/>
          </a:xfrm>
          <a:prstGeom prst="rect">
            <a:avLst/>
          </a:prstGeom>
          <a:noFill/>
          <a:effectLst>
            <a:outerShdw blurRad="254000" dist="63500" dir="2700000" algn="tl" rotWithShape="0">
              <a:prstClr val="black">
                <a:alpha val="30000"/>
              </a:prstClr>
            </a:outerShdw>
          </a:effectLst>
        </p:spPr>
        <p:txBody>
          <a:bodyPr wrap="square" lIns="91413" tIns="45705" rIns="91413" bIns="45705" rtlCol="0">
            <a:spAutoFit/>
          </a:bodyPr>
          <a:lstStyle/>
          <a:p>
            <a:pPr algn="ctr">
              <a:lnSpc>
                <a:spcPct val="130000"/>
              </a:lnSpc>
            </a:pPr>
            <a:r>
              <a:rPr lang="en-US" sz="60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W</a:t>
            </a:r>
            <a:endParaRPr lang="ru-RU" sz="6000" b="1" dirty="0">
              <a:solidFill>
                <a:schemeClr val="accent2"/>
              </a:solidFill>
              <a:latin typeface="+mn-lt"/>
              <a:ea typeface="Noto Sans S Chinese DemiLight" panose="020B0400000000000000" pitchFamily="34" charset="-122"/>
              <a:cs typeface="+mn-ea"/>
              <a:sym typeface="+mn-lt"/>
            </a:endParaRPr>
          </a:p>
        </p:txBody>
      </p:sp>
      <p:sp>
        <p:nvSpPr>
          <p:cNvPr id="11" name="TextBox 10"/>
          <p:cNvSpPr txBox="1"/>
          <p:nvPr/>
        </p:nvSpPr>
        <p:spPr>
          <a:xfrm>
            <a:off x="4729508" y="3829967"/>
            <a:ext cx="1094015" cy="1223382"/>
          </a:xfrm>
          <a:prstGeom prst="rect">
            <a:avLst/>
          </a:prstGeom>
          <a:noFill/>
        </p:spPr>
        <p:txBody>
          <a:bodyPr wrap="square" lIns="91413" tIns="45705" rIns="91413" bIns="45705" rtlCol="0">
            <a:spAutoFit/>
          </a:bodyPr>
          <a:lstStyle/>
          <a:p>
            <a:pPr algn="ctr">
              <a:lnSpc>
                <a:spcPct val="130000"/>
              </a:lnSpc>
            </a:pPr>
            <a:r>
              <a:rPr lang="id-ID" sz="60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T</a:t>
            </a:r>
            <a:endParaRPr lang="ru-RU" sz="6000" b="1" dirty="0">
              <a:solidFill>
                <a:schemeClr val="accent2"/>
              </a:solidFill>
              <a:latin typeface="+mn-lt"/>
              <a:ea typeface="Noto Sans S Chinese DemiLight" panose="020B0400000000000000" pitchFamily="34" charset="-122"/>
              <a:cs typeface="+mn-ea"/>
              <a:sym typeface="+mn-lt"/>
            </a:endParaRPr>
          </a:p>
        </p:txBody>
      </p:sp>
      <p:grpSp>
        <p:nvGrpSpPr>
          <p:cNvPr id="12" name="Group 11"/>
          <p:cNvGrpSpPr/>
          <p:nvPr/>
        </p:nvGrpSpPr>
        <p:grpSpPr>
          <a:xfrm>
            <a:off x="6788251" y="2604829"/>
            <a:ext cx="1532965" cy="336176"/>
            <a:chOff x="6508376" y="1129553"/>
            <a:chExt cx="1532965" cy="336176"/>
          </a:xfrm>
        </p:grpSpPr>
        <p:cxnSp>
          <p:nvCxnSpPr>
            <p:cNvPr id="13" name="Straight Connector 12"/>
            <p:cNvCxnSpPr/>
            <p:nvPr/>
          </p:nvCxnSpPr>
          <p:spPr>
            <a:xfrm flipV="1">
              <a:off x="6508376" y="1129553"/>
              <a:ext cx="336177" cy="336176"/>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844553" y="1129553"/>
              <a:ext cx="1196788" cy="0"/>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flipV="1">
            <a:off x="6883311" y="4689085"/>
            <a:ext cx="1532965" cy="336176"/>
            <a:chOff x="6508376" y="1129553"/>
            <a:chExt cx="1532965" cy="336176"/>
          </a:xfrm>
        </p:grpSpPr>
        <p:cxnSp>
          <p:nvCxnSpPr>
            <p:cNvPr id="18" name="Straight Connector 17"/>
            <p:cNvCxnSpPr/>
            <p:nvPr/>
          </p:nvCxnSpPr>
          <p:spPr>
            <a:xfrm flipV="1">
              <a:off x="6508376" y="1129553"/>
              <a:ext cx="336177" cy="336176"/>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844553" y="1129553"/>
              <a:ext cx="1196788" cy="0"/>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flipH="1">
            <a:off x="3847241" y="2631934"/>
            <a:ext cx="1532965" cy="336176"/>
            <a:chOff x="6508376" y="1129553"/>
            <a:chExt cx="1532965" cy="336176"/>
          </a:xfrm>
        </p:grpSpPr>
        <p:cxnSp>
          <p:nvCxnSpPr>
            <p:cNvPr id="21" name="Straight Connector 20"/>
            <p:cNvCxnSpPr/>
            <p:nvPr/>
          </p:nvCxnSpPr>
          <p:spPr>
            <a:xfrm flipV="1">
              <a:off x="6508376" y="1129553"/>
              <a:ext cx="336177" cy="336176"/>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844553" y="1129553"/>
              <a:ext cx="1196788" cy="0"/>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flipH="1" flipV="1">
            <a:off x="3782304" y="4833437"/>
            <a:ext cx="1546412" cy="336176"/>
            <a:chOff x="6508376" y="1129553"/>
            <a:chExt cx="1546412" cy="336176"/>
          </a:xfrm>
        </p:grpSpPr>
        <p:cxnSp>
          <p:nvCxnSpPr>
            <p:cNvPr id="24" name="Straight Connector 23"/>
            <p:cNvCxnSpPr/>
            <p:nvPr/>
          </p:nvCxnSpPr>
          <p:spPr>
            <a:xfrm flipV="1">
              <a:off x="6508376" y="1129553"/>
              <a:ext cx="336177" cy="336176"/>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858000" y="1129553"/>
              <a:ext cx="1196788" cy="0"/>
            </a:xfrm>
            <a:prstGeom prst="line">
              <a:avLst/>
            </a:prstGeom>
            <a:ln>
              <a:solidFill>
                <a:srgbClr val="2F5596"/>
              </a:solidFill>
            </a:ln>
          </p:spPr>
          <p:style>
            <a:lnRef idx="1">
              <a:schemeClr val="accent1"/>
            </a:lnRef>
            <a:fillRef idx="0">
              <a:schemeClr val="accent1"/>
            </a:fillRef>
            <a:effectRef idx="0">
              <a:schemeClr val="accent1"/>
            </a:effectRef>
            <a:fontRef idx="minor">
              <a:schemeClr val="tx1"/>
            </a:fontRef>
          </p:style>
        </p:cxnSp>
      </p:grpSp>
      <p:sp>
        <p:nvSpPr>
          <p:cNvPr id="26" name="Text Placeholder 5"/>
          <p:cNvSpPr txBox="1"/>
          <p:nvPr/>
        </p:nvSpPr>
        <p:spPr>
          <a:xfrm>
            <a:off x="8492388" y="2432611"/>
            <a:ext cx="2646553" cy="73144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543560">
              <a:lnSpc>
                <a:spcPct val="130000"/>
              </a:lnSpc>
              <a:spcBef>
                <a:spcPct val="0"/>
              </a:spcBef>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7" name="TextBox 26"/>
          <p:cNvSpPr txBox="1"/>
          <p:nvPr/>
        </p:nvSpPr>
        <p:spPr>
          <a:xfrm>
            <a:off x="8456873" y="2154749"/>
            <a:ext cx="1290738" cy="349711"/>
          </a:xfrm>
          <a:prstGeom prst="rect">
            <a:avLst/>
          </a:prstGeom>
          <a:noFill/>
        </p:spPr>
        <p:txBody>
          <a:bodyPr wrap="none" rtlCol="0">
            <a:spAutoFit/>
          </a:bodyPr>
          <a:lstStyle/>
          <a:p>
            <a:pP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区域市场透析</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8" name="Text Placeholder 5"/>
          <p:cNvSpPr txBox="1"/>
          <p:nvPr/>
        </p:nvSpPr>
        <p:spPr>
          <a:xfrm>
            <a:off x="8536727" y="4833730"/>
            <a:ext cx="2646553" cy="73144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defTabSz="543560">
              <a:lnSpc>
                <a:spcPct val="130000"/>
              </a:lnSpc>
              <a:spcBef>
                <a:spcPct val="0"/>
              </a:spcBef>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9" name="TextBox 28"/>
          <p:cNvSpPr txBox="1"/>
          <p:nvPr/>
        </p:nvSpPr>
        <p:spPr>
          <a:xfrm>
            <a:off x="8492389" y="4509120"/>
            <a:ext cx="1290738" cy="349711"/>
          </a:xfrm>
          <a:prstGeom prst="rect">
            <a:avLst/>
          </a:prstGeom>
          <a:noFill/>
        </p:spPr>
        <p:txBody>
          <a:bodyPr wrap="none" rtlCol="0">
            <a:spAutoFit/>
          </a:bodyPr>
          <a:lstStyle/>
          <a:p>
            <a:pP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区域市场透析</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0" name="Text Placeholder 5"/>
          <p:cNvSpPr txBox="1"/>
          <p:nvPr/>
        </p:nvSpPr>
        <p:spPr>
          <a:xfrm>
            <a:off x="1129829" y="2453177"/>
            <a:ext cx="2691226" cy="73144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543560">
              <a:lnSpc>
                <a:spcPct val="130000"/>
              </a:lnSpc>
              <a:spcBef>
                <a:spcPct val="0"/>
              </a:spcBef>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30"/>
          <p:cNvSpPr txBox="1"/>
          <p:nvPr/>
        </p:nvSpPr>
        <p:spPr>
          <a:xfrm>
            <a:off x="2503703" y="2169048"/>
            <a:ext cx="1290739" cy="349711"/>
          </a:xfrm>
          <a:prstGeom prst="rect">
            <a:avLst/>
          </a:prstGeom>
          <a:noFill/>
        </p:spPr>
        <p:txBody>
          <a:bodyPr wrap="none" rtlCol="0">
            <a:spAutoFit/>
          </a:bodyPr>
          <a:lstStyle/>
          <a:p>
            <a:pPr algn="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区域市场透析</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2" name="Text Placeholder 5"/>
          <p:cNvSpPr txBox="1"/>
          <p:nvPr/>
        </p:nvSpPr>
        <p:spPr>
          <a:xfrm>
            <a:off x="1030308" y="4898029"/>
            <a:ext cx="2691226" cy="73144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543560">
              <a:lnSpc>
                <a:spcPct val="130000"/>
              </a:lnSpc>
              <a:spcBef>
                <a:spcPct val="0"/>
              </a:spcBef>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3" name="TextBox 32"/>
          <p:cNvSpPr txBox="1"/>
          <p:nvPr/>
        </p:nvSpPr>
        <p:spPr>
          <a:xfrm>
            <a:off x="2409722" y="4582665"/>
            <a:ext cx="1290739" cy="349711"/>
          </a:xfrm>
          <a:prstGeom prst="rect">
            <a:avLst/>
          </a:prstGeom>
          <a:noFill/>
        </p:spPr>
        <p:txBody>
          <a:bodyPr wrap="none" rtlCol="0">
            <a:spAutoFit/>
          </a:bodyPr>
          <a:lstStyle/>
          <a:p>
            <a:pPr algn="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区域市场透析</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16"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7"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4" name="组合 33"/>
            <p:cNvGrpSpPr/>
            <p:nvPr/>
          </p:nvGrpSpPr>
          <p:grpSpPr>
            <a:xfrm>
              <a:off x="552409" y="335111"/>
              <a:ext cx="492403" cy="492403"/>
              <a:chOff x="512068" y="321664"/>
              <a:chExt cx="492403" cy="492403"/>
            </a:xfrm>
          </p:grpSpPr>
          <p:sp>
            <p:nvSpPr>
              <p:cNvPr id="35" name="矩形 34"/>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8" name="矩形 37"/>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p:bldP spid="9" grpId="0"/>
      <p:bldP spid="10" grpId="0"/>
      <p:bldP spid="11" grpId="0"/>
      <p:bldP spid="27" grpId="0"/>
      <p:bldP spid="29" grpId="0"/>
      <p:bldP spid="31"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35"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6"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7" name="组合 36"/>
            <p:cNvGrpSpPr/>
            <p:nvPr/>
          </p:nvGrpSpPr>
          <p:grpSpPr>
            <a:xfrm>
              <a:off x="552409" y="335111"/>
              <a:ext cx="492403" cy="492403"/>
              <a:chOff x="512068" y="321664"/>
              <a:chExt cx="492403" cy="492403"/>
            </a:xfrm>
          </p:grpSpPr>
          <p:sp>
            <p:nvSpPr>
              <p:cNvPr id="43" name="矩形 42"/>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44" name="矩形 4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
        <p:nvSpPr>
          <p:cNvPr id="45" name="矩形 44"/>
          <p:cNvSpPr/>
          <p:nvPr/>
        </p:nvSpPr>
        <p:spPr>
          <a:xfrm>
            <a:off x="9340697" y="1819275"/>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宋体" panose="02010600030101010101" pitchFamily="2" charset="-122"/>
              <a:ea typeface="宋体" panose="02010600030101010101" pitchFamily="2" charset="-122"/>
            </a:endParaRPr>
          </a:p>
        </p:txBody>
      </p:sp>
      <p:sp>
        <p:nvSpPr>
          <p:cNvPr id="46" name="矩形 45"/>
          <p:cNvSpPr/>
          <p:nvPr/>
        </p:nvSpPr>
        <p:spPr>
          <a:xfrm>
            <a:off x="6473922" y="1819275"/>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宋体" panose="02010600030101010101" pitchFamily="2" charset="-122"/>
              <a:ea typeface="宋体" panose="02010600030101010101" pitchFamily="2" charset="-122"/>
            </a:endParaRPr>
          </a:p>
        </p:txBody>
      </p:sp>
      <p:sp>
        <p:nvSpPr>
          <p:cNvPr id="47" name="矩形 46"/>
          <p:cNvSpPr/>
          <p:nvPr/>
        </p:nvSpPr>
        <p:spPr>
          <a:xfrm>
            <a:off x="3607147" y="1819275"/>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宋体" panose="02010600030101010101" pitchFamily="2" charset="-122"/>
              <a:ea typeface="宋体" panose="02010600030101010101" pitchFamily="2" charset="-122"/>
            </a:endParaRPr>
          </a:p>
        </p:txBody>
      </p:sp>
      <p:sp>
        <p:nvSpPr>
          <p:cNvPr id="50" name="矩形 49"/>
          <p:cNvSpPr/>
          <p:nvPr/>
        </p:nvSpPr>
        <p:spPr>
          <a:xfrm>
            <a:off x="727955" y="1819275"/>
            <a:ext cx="2316870" cy="2019300"/>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宋体" panose="02010600030101010101" pitchFamily="2" charset="-122"/>
              <a:ea typeface="宋体" panose="02010600030101010101" pitchFamily="2" charset="-122"/>
            </a:endParaRPr>
          </a:p>
        </p:txBody>
      </p:sp>
      <p:sp>
        <p:nvSpPr>
          <p:cNvPr id="51" name="文本框 50"/>
          <p:cNvSpPr txBox="1"/>
          <p:nvPr/>
        </p:nvSpPr>
        <p:spPr>
          <a:xfrm>
            <a:off x="1277059" y="4363096"/>
            <a:ext cx="1368152" cy="306705"/>
          </a:xfrm>
          <a:prstGeom prst="rect">
            <a:avLst/>
          </a:prstGeom>
          <a:noFill/>
        </p:spPr>
        <p:txBody>
          <a:bodyPr wrap="square" rtlCol="0">
            <a:spAutoFit/>
          </a:bodyPr>
          <a:p>
            <a:r>
              <a:rPr lang="zh-CN" altLang="en-US" sz="1400" b="1" dirty="0" smtClean="0">
                <a:solidFill>
                  <a:prstClr val="black"/>
                </a:solidFill>
                <a:latin typeface="宋体" panose="02010600030101010101" pitchFamily="2" charset="-122"/>
              </a:rPr>
              <a:t>添加标题</a:t>
            </a:r>
            <a:endParaRPr lang="zh-CN" altLang="en-US" sz="1400" b="1" dirty="0" smtClean="0">
              <a:solidFill>
                <a:prstClr val="black"/>
              </a:solidFill>
              <a:latin typeface="宋体" panose="02010600030101010101" pitchFamily="2" charset="-122"/>
            </a:endParaRPr>
          </a:p>
        </p:txBody>
      </p:sp>
      <p:sp>
        <p:nvSpPr>
          <p:cNvPr id="52" name="矩形 51"/>
          <p:cNvSpPr/>
          <p:nvPr/>
        </p:nvSpPr>
        <p:spPr>
          <a:xfrm>
            <a:off x="478362" y="4789991"/>
            <a:ext cx="2566463" cy="1476375"/>
          </a:xfrm>
          <a:prstGeom prst="rect">
            <a:avLst/>
          </a:prstGeom>
        </p:spPr>
        <p:txBody>
          <a:bodyPr wrap="square">
            <a:spAutoFit/>
          </a:bodyPr>
          <a:p>
            <a:pPr algn="ctr">
              <a:lnSpc>
                <a:spcPct val="150000"/>
              </a:lnSpc>
            </a:pPr>
            <a:r>
              <a:rPr lang="zh-CN" altLang="en-US" sz="1200" dirty="0">
                <a:solidFill>
                  <a:prstClr val="black"/>
                </a:solidFill>
                <a:latin typeface="宋体" panose="02010600030101010101" pitchFamily="2" charset="-122"/>
              </a:rPr>
              <a:t>单击此处添加您的文字</a:t>
            </a:r>
            <a:r>
              <a:rPr lang="zh-CN" altLang="en-US" sz="1200" dirty="0" smtClean="0">
                <a:solidFill>
                  <a:prstClr val="black"/>
                </a:solidFill>
                <a:latin typeface="宋体" panose="02010600030101010101" pitchFamily="2" charset="-122"/>
              </a:rPr>
              <a:t>内容</a:t>
            </a:r>
            <a:r>
              <a:rPr lang="zh-CN" altLang="en-US" sz="1200" dirty="0">
                <a:solidFill>
                  <a:prstClr val="black"/>
                </a:solidFill>
                <a:latin typeface="宋体" panose="02010600030101010101" pitchFamily="2" charset="-122"/>
              </a:rPr>
              <a:t>单击此处添加您的文字</a:t>
            </a:r>
            <a:r>
              <a:rPr lang="zh-CN" altLang="en-US" sz="1200" dirty="0" smtClean="0">
                <a:solidFill>
                  <a:prstClr val="black"/>
                </a:solidFill>
                <a:latin typeface="宋体" panose="02010600030101010101" pitchFamily="2" charset="-122"/>
              </a:rPr>
              <a:t>内容</a:t>
            </a:r>
            <a:r>
              <a:rPr lang="zh-CN" altLang="en-US" sz="1200" dirty="0">
                <a:solidFill>
                  <a:prstClr val="black"/>
                </a:solidFill>
                <a:latin typeface="宋体" panose="02010600030101010101" pitchFamily="2" charset="-122"/>
              </a:rPr>
              <a:t>单击此处添加您的文字</a:t>
            </a:r>
            <a:r>
              <a:rPr lang="zh-CN" altLang="en-US" sz="1200" dirty="0" smtClean="0">
                <a:solidFill>
                  <a:prstClr val="black"/>
                </a:solidFill>
                <a:latin typeface="宋体" panose="02010600030101010101" pitchFamily="2" charset="-122"/>
              </a:rPr>
              <a:t>内容</a:t>
            </a:r>
            <a:r>
              <a:rPr lang="zh-CN" altLang="en-US" sz="1200" dirty="0">
                <a:solidFill>
                  <a:prstClr val="black"/>
                </a:solidFill>
                <a:latin typeface="宋体" panose="02010600030101010101" pitchFamily="2" charset="-122"/>
              </a:rPr>
              <a:t>单击此处添加您的文字</a:t>
            </a:r>
            <a:r>
              <a:rPr lang="zh-CN" altLang="en-US" sz="1200" dirty="0" smtClean="0">
                <a:solidFill>
                  <a:prstClr val="black"/>
                </a:solidFill>
                <a:latin typeface="宋体" panose="02010600030101010101" pitchFamily="2" charset="-122"/>
              </a:rPr>
              <a:t>内容</a:t>
            </a:r>
            <a:r>
              <a:rPr lang="zh-CN" altLang="en-US" sz="1200" dirty="0">
                <a:solidFill>
                  <a:prstClr val="black"/>
                </a:solidFill>
                <a:latin typeface="宋体" panose="02010600030101010101" pitchFamily="2" charset="-122"/>
              </a:rPr>
              <a:t>单击此处添加您的文字</a:t>
            </a:r>
            <a:r>
              <a:rPr lang="zh-CN" altLang="en-US" sz="1200" dirty="0" smtClean="0">
                <a:solidFill>
                  <a:prstClr val="black"/>
                </a:solidFill>
                <a:latin typeface="宋体" panose="02010600030101010101" pitchFamily="2" charset="-122"/>
              </a:rPr>
              <a:t>内容单击添加</a:t>
            </a:r>
            <a:endParaRPr lang="zh-CN" altLang="en-US" sz="1200" dirty="0" smtClean="0">
              <a:solidFill>
                <a:prstClr val="black"/>
              </a:solidFill>
              <a:latin typeface="宋体" panose="02010600030101010101" pitchFamily="2" charset="-122"/>
            </a:endParaRPr>
          </a:p>
        </p:txBody>
      </p:sp>
      <p:sp>
        <p:nvSpPr>
          <p:cNvPr id="53" name="矩形 52"/>
          <p:cNvSpPr/>
          <p:nvPr/>
        </p:nvSpPr>
        <p:spPr>
          <a:xfrm>
            <a:off x="3302154" y="4789990"/>
            <a:ext cx="2566463" cy="1476375"/>
          </a:xfrm>
          <a:prstGeom prst="rect">
            <a:avLst/>
          </a:prstGeom>
        </p:spPr>
        <p:txBody>
          <a:bodyPr wrap="square">
            <a:spAutoFit/>
          </a:bodyPr>
          <a:p>
            <a:pPr algn="ctr">
              <a:lnSpc>
                <a:spcPct val="150000"/>
              </a:lnSpc>
            </a:pPr>
            <a:r>
              <a:rPr lang="zh-CN" altLang="en-US" sz="1200" dirty="0">
                <a:solidFill>
                  <a:prstClr val="black"/>
                </a:solidFill>
                <a:latin typeface="宋体" panose="02010600030101010101" pitchFamily="2" charset="-122"/>
              </a:rPr>
              <a:t>单击此处添加您的文字内容单击此处添加您的文字内容单击此处添加您的文字内容单击此处添加您的文字内容单击此处添加您的文字内容单击添加</a:t>
            </a:r>
            <a:endParaRPr lang="zh-CN" altLang="en-US" sz="1200" dirty="0">
              <a:solidFill>
                <a:prstClr val="black"/>
              </a:solidFill>
              <a:latin typeface="宋体" panose="02010600030101010101" pitchFamily="2" charset="-122"/>
            </a:endParaRPr>
          </a:p>
        </p:txBody>
      </p:sp>
      <p:sp>
        <p:nvSpPr>
          <p:cNvPr id="54" name="矩形 53"/>
          <p:cNvSpPr/>
          <p:nvPr/>
        </p:nvSpPr>
        <p:spPr>
          <a:xfrm>
            <a:off x="6328390" y="4789990"/>
            <a:ext cx="2566463" cy="1476375"/>
          </a:xfrm>
          <a:prstGeom prst="rect">
            <a:avLst/>
          </a:prstGeom>
        </p:spPr>
        <p:txBody>
          <a:bodyPr wrap="square">
            <a:spAutoFit/>
          </a:bodyPr>
          <a:p>
            <a:pPr algn="ctr">
              <a:lnSpc>
                <a:spcPct val="150000"/>
              </a:lnSpc>
            </a:pPr>
            <a:r>
              <a:rPr lang="zh-CN" altLang="en-US" sz="1200" dirty="0">
                <a:solidFill>
                  <a:prstClr val="black"/>
                </a:solidFill>
                <a:latin typeface="宋体" panose="02010600030101010101" pitchFamily="2" charset="-122"/>
              </a:rPr>
              <a:t>单击此处添加您的文字内容单击此处添加您的文字内容单击此处添加您的文字内容单击此处添加您的文字内容单击此处添加您的文字内容单击添加</a:t>
            </a:r>
            <a:endParaRPr lang="zh-CN" altLang="en-US" sz="1200" dirty="0">
              <a:solidFill>
                <a:prstClr val="black"/>
              </a:solidFill>
              <a:latin typeface="宋体" panose="02010600030101010101" pitchFamily="2" charset="-122"/>
            </a:endParaRPr>
          </a:p>
        </p:txBody>
      </p:sp>
      <p:sp>
        <p:nvSpPr>
          <p:cNvPr id="55" name="矩形 54"/>
          <p:cNvSpPr/>
          <p:nvPr/>
        </p:nvSpPr>
        <p:spPr>
          <a:xfrm>
            <a:off x="9171571" y="4789990"/>
            <a:ext cx="2566463" cy="1476375"/>
          </a:xfrm>
          <a:prstGeom prst="rect">
            <a:avLst/>
          </a:prstGeom>
        </p:spPr>
        <p:txBody>
          <a:bodyPr wrap="square">
            <a:spAutoFit/>
          </a:bodyPr>
          <a:p>
            <a:pPr algn="ctr">
              <a:lnSpc>
                <a:spcPct val="150000"/>
              </a:lnSpc>
            </a:pPr>
            <a:r>
              <a:rPr lang="zh-CN" altLang="en-US" sz="1200" dirty="0">
                <a:solidFill>
                  <a:prstClr val="black"/>
                </a:solidFill>
                <a:latin typeface="宋体" panose="02010600030101010101" pitchFamily="2" charset="-122"/>
              </a:rPr>
              <a:t>单击此处添加您的文字内容单击此处添加您的文字内容单击此处添加您的文字内容单击此处添加您的文字内容单击此处添加您的文字内容单击添加</a:t>
            </a:r>
            <a:endParaRPr lang="zh-CN" altLang="en-US" sz="1200" dirty="0">
              <a:solidFill>
                <a:prstClr val="black"/>
              </a:solidFill>
              <a:latin typeface="宋体" panose="02010600030101010101" pitchFamily="2" charset="-122"/>
            </a:endParaRPr>
          </a:p>
        </p:txBody>
      </p:sp>
      <p:sp>
        <p:nvSpPr>
          <p:cNvPr id="56" name="文本框 55"/>
          <p:cNvSpPr txBox="1"/>
          <p:nvPr/>
        </p:nvSpPr>
        <p:spPr>
          <a:xfrm>
            <a:off x="4204725" y="4363096"/>
            <a:ext cx="1368152" cy="306705"/>
          </a:xfrm>
          <a:prstGeom prst="rect">
            <a:avLst/>
          </a:prstGeom>
          <a:noFill/>
        </p:spPr>
        <p:txBody>
          <a:bodyPr wrap="square" rtlCol="0">
            <a:spAutoFit/>
          </a:bodyPr>
          <a:p>
            <a:r>
              <a:rPr lang="zh-CN" altLang="en-US" sz="1400" b="1" dirty="0">
                <a:solidFill>
                  <a:prstClr val="black"/>
                </a:solidFill>
                <a:latin typeface="宋体" panose="02010600030101010101" pitchFamily="2" charset="-122"/>
              </a:rPr>
              <a:t>添加标题</a:t>
            </a:r>
            <a:endParaRPr lang="zh-CN" altLang="en-US" sz="1400" b="1" dirty="0">
              <a:solidFill>
                <a:prstClr val="black"/>
              </a:solidFill>
              <a:latin typeface="宋体" panose="02010600030101010101" pitchFamily="2" charset="-122"/>
            </a:endParaRPr>
          </a:p>
        </p:txBody>
      </p:sp>
      <p:sp>
        <p:nvSpPr>
          <p:cNvPr id="57" name="文本框 56"/>
          <p:cNvSpPr txBox="1"/>
          <p:nvPr/>
        </p:nvSpPr>
        <p:spPr>
          <a:xfrm>
            <a:off x="7188240" y="4363096"/>
            <a:ext cx="1368152" cy="306705"/>
          </a:xfrm>
          <a:prstGeom prst="rect">
            <a:avLst/>
          </a:prstGeom>
          <a:noFill/>
        </p:spPr>
        <p:txBody>
          <a:bodyPr wrap="square" rtlCol="0">
            <a:spAutoFit/>
          </a:bodyPr>
          <a:p>
            <a:r>
              <a:rPr lang="zh-CN" altLang="en-US" sz="1400" b="1" dirty="0">
                <a:solidFill>
                  <a:prstClr val="black"/>
                </a:solidFill>
                <a:latin typeface="宋体" panose="02010600030101010101" pitchFamily="2" charset="-122"/>
              </a:rPr>
              <a:t>添加标题</a:t>
            </a:r>
            <a:endParaRPr lang="zh-CN" altLang="en-US" sz="1400" b="1" dirty="0">
              <a:solidFill>
                <a:prstClr val="black"/>
              </a:solidFill>
              <a:latin typeface="宋体" panose="02010600030101010101" pitchFamily="2" charset="-122"/>
            </a:endParaRPr>
          </a:p>
        </p:txBody>
      </p:sp>
      <p:sp>
        <p:nvSpPr>
          <p:cNvPr id="58" name="文本框 57"/>
          <p:cNvSpPr txBox="1"/>
          <p:nvPr/>
        </p:nvSpPr>
        <p:spPr>
          <a:xfrm>
            <a:off x="10025297" y="4363096"/>
            <a:ext cx="1368152" cy="306705"/>
          </a:xfrm>
          <a:prstGeom prst="rect">
            <a:avLst/>
          </a:prstGeom>
          <a:noFill/>
        </p:spPr>
        <p:txBody>
          <a:bodyPr wrap="square" rtlCol="0">
            <a:spAutoFit/>
          </a:bodyPr>
          <a:p>
            <a:r>
              <a:rPr lang="zh-CN" altLang="en-US" sz="1400" b="1" dirty="0">
                <a:solidFill>
                  <a:prstClr val="black"/>
                </a:solidFill>
                <a:latin typeface="宋体" panose="02010600030101010101" pitchFamily="2" charset="-122"/>
              </a:rPr>
              <a:t>添加标题</a:t>
            </a:r>
            <a:endParaRPr lang="zh-CN" altLang="en-US" sz="1400" b="1" dirty="0">
              <a:solidFill>
                <a:prstClr val="black"/>
              </a:solidFill>
              <a:latin typeface="宋体" panose="02010600030101010101" pitchFamily="2" charset="-122"/>
            </a:endParaRPr>
          </a:p>
        </p:txBody>
      </p:sp>
      <p:pic>
        <p:nvPicPr>
          <p:cNvPr id="59" name="图片 58" descr="H:\ppt\素材\免费商用图片\achievement-agreement-arms-1068523.jpgachievement-agreement-arms-1068523"/>
          <p:cNvPicPr>
            <a:picLocks noChangeAspect="1"/>
          </p:cNvPicPr>
          <p:nvPr/>
        </p:nvPicPr>
        <p:blipFill rotWithShape="1">
          <a:blip r:embed="rId1"/>
          <a:srcRect l="11437" r="11437"/>
          <a:stretch>
            <a:fillRect/>
          </a:stretch>
        </p:blipFill>
        <p:spPr>
          <a:xfrm>
            <a:off x="831735" y="1930227"/>
            <a:ext cx="2108747" cy="1788127"/>
          </a:xfrm>
          <a:prstGeom prst="rect">
            <a:avLst/>
          </a:prstGeom>
        </p:spPr>
      </p:pic>
      <p:pic>
        <p:nvPicPr>
          <p:cNvPr id="60" name="图片 59" descr="H:\ppt\素材\免费商用图片\adult-american-black-1345085.jpgadult-american-black-1345085"/>
          <p:cNvPicPr>
            <a:picLocks noChangeAspect="1"/>
          </p:cNvPicPr>
          <p:nvPr/>
        </p:nvPicPr>
        <p:blipFill rotWithShape="1">
          <a:blip r:embed="rId2"/>
          <a:srcRect l="10475" r="10475"/>
          <a:stretch>
            <a:fillRect/>
          </a:stretch>
        </p:blipFill>
        <p:spPr>
          <a:xfrm>
            <a:off x="3713961" y="1929065"/>
            <a:ext cx="2103243" cy="1773309"/>
          </a:xfrm>
          <a:prstGeom prst="rect">
            <a:avLst/>
          </a:prstGeom>
        </p:spPr>
      </p:pic>
      <p:pic>
        <p:nvPicPr>
          <p:cNvPr id="61" name="图片 60" descr="H:\ppt\素材\免费商用图片\adults-analysis-brainstorming-1661004.jpgadults-analysis-brainstorming-1661004"/>
          <p:cNvPicPr>
            <a:picLocks noChangeAspect="1"/>
          </p:cNvPicPr>
          <p:nvPr/>
        </p:nvPicPr>
        <p:blipFill rotWithShape="1">
          <a:blip r:embed="rId3"/>
          <a:srcRect l="17432" r="17432"/>
          <a:stretch>
            <a:fillRect/>
          </a:stretch>
        </p:blipFill>
        <p:spPr>
          <a:xfrm>
            <a:off x="6577983" y="1929065"/>
            <a:ext cx="2108748" cy="1773309"/>
          </a:xfrm>
          <a:prstGeom prst="rect">
            <a:avLst/>
          </a:prstGeom>
        </p:spPr>
      </p:pic>
      <p:pic>
        <p:nvPicPr>
          <p:cNvPr id="62" name="图片 61" descr="H:\ppt\素材\免费商用图片\bracelets-collaboration-colleagues-398532.jpgbracelets-collaboration-colleagues-398532"/>
          <p:cNvPicPr>
            <a:picLocks noChangeAspect="1"/>
          </p:cNvPicPr>
          <p:nvPr/>
        </p:nvPicPr>
        <p:blipFill rotWithShape="1">
          <a:blip r:embed="rId4"/>
          <a:srcRect l="9742" r="9742"/>
          <a:stretch>
            <a:fillRect/>
          </a:stretch>
        </p:blipFill>
        <p:spPr>
          <a:xfrm>
            <a:off x="9447509" y="1930562"/>
            <a:ext cx="2108071" cy="1786512"/>
          </a:xfrm>
          <a:prstGeom prst="rect">
            <a:avLst/>
          </a:prstGeom>
        </p:spPr>
      </p:pic>
    </p:spTree>
  </p:cSld>
  <p:clrMapOvr>
    <a:masterClrMapping/>
  </p:clrMapOvr>
  <p:transition spd="slow" advClick="0" advTm="12000">
    <p:pu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2360715" y="2440795"/>
            <a:ext cx="7475335" cy="2556159"/>
            <a:chOff x="1560513" y="1901825"/>
            <a:chExt cx="9202733" cy="3146833"/>
          </a:xfrm>
        </p:grpSpPr>
        <p:sp>
          <p:nvSpPr>
            <p:cNvPr id="3" name="오른쪽 화살표 216"/>
            <p:cNvSpPr>
              <a:spLocks noChangeArrowheads="1"/>
            </p:cNvSpPr>
            <p:nvPr/>
          </p:nvSpPr>
          <p:spPr bwMode="auto">
            <a:xfrm>
              <a:off x="2781300" y="2509838"/>
              <a:ext cx="1785938" cy="1266825"/>
            </a:xfrm>
            <a:prstGeom prst="rightArrow">
              <a:avLst>
                <a:gd name="adj1" fmla="val 55935"/>
                <a:gd name="adj2" fmla="val 50001"/>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ko-KR" altLang="en-US" dirty="0">
                <a:solidFill>
                  <a:srgbClr val="FFFFFF"/>
                </a:solidFill>
                <a:latin typeface="Noto Sans S Chinese DemiLight" panose="020B0400000000000000" pitchFamily="34" charset="-122"/>
                <a:ea typeface="+mn-ea"/>
                <a:cs typeface="+mn-ea"/>
                <a:sym typeface="+mn-lt"/>
              </a:endParaRPr>
            </a:p>
          </p:txBody>
        </p:sp>
        <p:sp>
          <p:nvSpPr>
            <p:cNvPr id="4" name="오른쪽 화살표 218"/>
            <p:cNvSpPr>
              <a:spLocks noChangeArrowheads="1"/>
            </p:cNvSpPr>
            <p:nvPr/>
          </p:nvSpPr>
          <p:spPr bwMode="auto">
            <a:xfrm flipH="1">
              <a:off x="7758113" y="2509838"/>
              <a:ext cx="1893887" cy="1266825"/>
            </a:xfrm>
            <a:prstGeom prst="rightArrow">
              <a:avLst>
                <a:gd name="adj1" fmla="val 55935"/>
                <a:gd name="adj2" fmla="val 50068"/>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ko-KR" altLang="en-US" dirty="0">
                <a:solidFill>
                  <a:srgbClr val="FFFFFF"/>
                </a:solidFill>
                <a:latin typeface="Noto Sans S Chinese DemiLight" panose="020B0400000000000000" pitchFamily="34" charset="-122"/>
                <a:ea typeface="+mn-ea"/>
                <a:cs typeface="+mn-ea"/>
                <a:sym typeface="+mn-lt"/>
              </a:endParaRPr>
            </a:p>
          </p:txBody>
        </p:sp>
        <p:sp>
          <p:nvSpPr>
            <p:cNvPr id="5" name="타원 219"/>
            <p:cNvSpPr>
              <a:spLocks noChangeArrowheads="1"/>
            </p:cNvSpPr>
            <p:nvPr/>
          </p:nvSpPr>
          <p:spPr bwMode="auto">
            <a:xfrm>
              <a:off x="9420225" y="2441575"/>
              <a:ext cx="1273175" cy="1274763"/>
            </a:xfrm>
            <a:prstGeom prst="ellipse">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ko-KR" altLang="en-US" dirty="0">
                <a:solidFill>
                  <a:srgbClr val="FFFFFF"/>
                </a:solidFill>
                <a:latin typeface="Noto Sans S Chinese DemiLight" panose="020B0400000000000000" pitchFamily="34" charset="-122"/>
                <a:ea typeface="+mn-ea"/>
                <a:cs typeface="+mn-ea"/>
                <a:sym typeface="+mn-lt"/>
              </a:endParaRPr>
            </a:p>
          </p:txBody>
        </p:sp>
        <p:sp>
          <p:nvSpPr>
            <p:cNvPr id="6" name="막힌 원호 127"/>
            <p:cNvSpPr/>
            <p:nvPr/>
          </p:nvSpPr>
          <p:spPr bwMode="auto">
            <a:xfrm rot="16200000">
              <a:off x="4937919" y="2012157"/>
              <a:ext cx="2370137" cy="2368550"/>
            </a:xfrm>
            <a:custGeom>
              <a:avLst/>
              <a:gdLst>
                <a:gd name="T0" fmla="*/ 0 w 2369150"/>
                <a:gd name="T1" fmla="*/ 1182168 h 2369152"/>
                <a:gd name="T2" fmla="*/ 0 w 2369150"/>
                <a:gd name="T3" fmla="*/ 1182168 h 2369152"/>
                <a:gd name="T4" fmla="*/ 1188530 w 2369150"/>
                <a:gd name="T5" fmla="*/ 0 h 2369152"/>
                <a:gd name="T6" fmla="*/ 2377056 w 2369150"/>
                <a:gd name="T7" fmla="*/ 1182167 h 2369152"/>
                <a:gd name="T8" fmla="*/ 1916455 w 2369150"/>
                <a:gd name="T9" fmla="*/ 1182167 h 2369152"/>
                <a:gd name="T10" fmla="*/ 1916454 w 2369150"/>
                <a:gd name="T11" fmla="*/ 1182167 h 2369152"/>
                <a:gd name="T12" fmla="*/ 1188530 w 2369150"/>
                <a:gd name="T13" fmla="*/ 458136 h 2369152"/>
                <a:gd name="T14" fmla="*/ 460602 w 2369150"/>
                <a:gd name="T15" fmla="*/ 1182168 h 2369152"/>
                <a:gd name="T16" fmla="*/ 0 w 2369150"/>
                <a:gd name="T17" fmla="*/ 1182168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타원 217"/>
            <p:cNvSpPr>
              <a:spLocks noChangeArrowheads="1"/>
            </p:cNvSpPr>
            <p:nvPr/>
          </p:nvSpPr>
          <p:spPr bwMode="auto">
            <a:xfrm>
              <a:off x="1624013" y="2505075"/>
              <a:ext cx="1273175" cy="1274763"/>
            </a:xfrm>
            <a:prstGeom prst="ellipse">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ko-KR" altLang="en-US" dirty="0">
                <a:solidFill>
                  <a:srgbClr val="FFFFFF"/>
                </a:solidFill>
                <a:latin typeface="Noto Sans S Chinese DemiLight" panose="020B0400000000000000" pitchFamily="34" charset="-122"/>
                <a:ea typeface="+mn-ea"/>
                <a:cs typeface="+mn-ea"/>
                <a:sym typeface="+mn-lt"/>
              </a:endParaRPr>
            </a:p>
          </p:txBody>
        </p:sp>
        <p:sp>
          <p:nvSpPr>
            <p:cNvPr id="8" name="막힌 원호 225"/>
            <p:cNvSpPr/>
            <p:nvPr/>
          </p:nvSpPr>
          <p:spPr bwMode="auto">
            <a:xfrm rot="5400000">
              <a:off x="4925218" y="1904207"/>
              <a:ext cx="2436813" cy="2444750"/>
            </a:xfrm>
            <a:custGeom>
              <a:avLst/>
              <a:gdLst>
                <a:gd name="T0" fmla="*/ 7 w 2436720"/>
                <a:gd name="T1" fmla="*/ 1228325 h 2444258"/>
                <a:gd name="T2" fmla="*/ 7 w 2436720"/>
                <a:gd name="T3" fmla="*/ 1228324 h 2444258"/>
                <a:gd name="T4" fmla="*/ 0 w 2436720"/>
                <a:gd name="T5" fmla="*/ 1224097 h 2444258"/>
                <a:gd name="T6" fmla="*/ 1218736 w 2436720"/>
                <a:gd name="T7" fmla="*/ 0 h 2444258"/>
                <a:gd name="T8" fmla="*/ 2437384 w 2436720"/>
                <a:gd name="T9" fmla="*/ 1210156 h 2444258"/>
                <a:gd name="T10" fmla="*/ 1965182 w 2436720"/>
                <a:gd name="T11" fmla="*/ 1215559 h 2444258"/>
                <a:gd name="T12" fmla="*/ 1965181 w 2436720"/>
                <a:gd name="T13" fmla="*/ 1215559 h 2444258"/>
                <a:gd name="T14" fmla="*/ 1218736 w 2436720"/>
                <a:gd name="T15" fmla="*/ 472850 h 2444258"/>
                <a:gd name="T16" fmla="*/ 472234 w 2436720"/>
                <a:gd name="T17" fmla="*/ 1224097 h 2444258"/>
                <a:gd name="T18" fmla="*/ 472238 w 2436720"/>
                <a:gd name="T19" fmla="*/ 1226690 h 2444258"/>
                <a:gd name="T20" fmla="*/ 7 w 2436720"/>
                <a:gd name="T21" fmla="*/ 1228325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막힌 원호 224"/>
            <p:cNvSpPr/>
            <p:nvPr/>
          </p:nvSpPr>
          <p:spPr bwMode="auto">
            <a:xfrm rot="16200000">
              <a:off x="4925219" y="1901031"/>
              <a:ext cx="2444750" cy="2446338"/>
            </a:xfrm>
            <a:custGeom>
              <a:avLst/>
              <a:gdLst>
                <a:gd name="T0" fmla="*/ 132 w 2444256"/>
                <a:gd name="T1" fmla="*/ 1248575 h 2444258"/>
                <a:gd name="T2" fmla="*/ 132 w 2444256"/>
                <a:gd name="T3" fmla="*/ 1248574 h 2444258"/>
                <a:gd name="T4" fmla="*/ 0 w 2444256"/>
                <a:gd name="T5" fmla="*/ 1230474 h 2444258"/>
                <a:gd name="T6" fmla="*/ 1224104 w 2444256"/>
                <a:gd name="T7" fmla="*/ 0 h 2444258"/>
                <a:gd name="T8" fmla="*/ 2448197 w 2444256"/>
                <a:gd name="T9" fmla="*/ 1224864 h 2444258"/>
                <a:gd name="T10" fmla="*/ 1974696 w 2444256"/>
                <a:gd name="T11" fmla="*/ 1227035 h 2444258"/>
                <a:gd name="T12" fmla="*/ 1974696 w 2444256"/>
                <a:gd name="T13" fmla="*/ 1227034 h 2444258"/>
                <a:gd name="T14" fmla="*/ 1224105 w 2444256"/>
                <a:gd name="T15" fmla="*/ 475972 h 2444258"/>
                <a:gd name="T16" fmla="*/ 473513 w 2444256"/>
                <a:gd name="T17" fmla="*/ 1230474 h 2444258"/>
                <a:gd name="T18" fmla="*/ 473594 w 2444256"/>
                <a:gd name="T19" fmla="*/ 1241572 h 2444258"/>
                <a:gd name="T20" fmla="*/ 132 w 2444256"/>
                <a:gd name="T21" fmla="*/ 1248575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0" name="矩形 11"/>
            <p:cNvSpPr>
              <a:spLocks noChangeArrowheads="1"/>
            </p:cNvSpPr>
            <p:nvPr/>
          </p:nvSpPr>
          <p:spPr bwMode="auto">
            <a:xfrm>
              <a:off x="1624013" y="4576062"/>
              <a:ext cx="3008312" cy="47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TextBox 13"/>
            <p:cNvSpPr txBox="1">
              <a:spLocks noChangeArrowheads="1"/>
            </p:cNvSpPr>
            <p:nvPr/>
          </p:nvSpPr>
          <p:spPr bwMode="auto">
            <a:xfrm>
              <a:off x="1624013" y="4224963"/>
              <a:ext cx="1952625" cy="3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2" name="矩形 13"/>
            <p:cNvSpPr>
              <a:spLocks noChangeArrowheads="1"/>
            </p:cNvSpPr>
            <p:nvPr/>
          </p:nvSpPr>
          <p:spPr bwMode="auto">
            <a:xfrm>
              <a:off x="7589839" y="4555328"/>
              <a:ext cx="3008312" cy="47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3" name="TextBox 13"/>
            <p:cNvSpPr txBox="1">
              <a:spLocks noChangeArrowheads="1"/>
            </p:cNvSpPr>
            <p:nvPr/>
          </p:nvSpPr>
          <p:spPr bwMode="auto">
            <a:xfrm>
              <a:off x="8645526" y="4224963"/>
              <a:ext cx="1952625" cy="31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4" name="TextBox 13"/>
            <p:cNvSpPr txBox="1">
              <a:spLocks noChangeArrowheads="1"/>
            </p:cNvSpPr>
            <p:nvPr/>
          </p:nvSpPr>
          <p:spPr bwMode="auto">
            <a:xfrm>
              <a:off x="1560513" y="2941970"/>
              <a:ext cx="1373187" cy="3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600" b="1" dirty="0">
                  <a:solidFill>
                    <a:srgbClr val="FFFFFF"/>
                  </a:solidFill>
                  <a:latin typeface="Noto Sans S Chinese DemiLight" panose="020B0400000000000000" pitchFamily="34" charset="-122"/>
                  <a:ea typeface="Noto Sans S Chinese DemiLight" panose="020B0400000000000000" pitchFamily="34" charset="-122"/>
                  <a:cs typeface="+mn-ea"/>
                  <a:sym typeface="+mn-lt"/>
                </a:rPr>
                <a:t>关键词</a:t>
              </a:r>
              <a:endParaRPr lang="en-US" altLang="zh-CN" sz="1600" b="1"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5" name="TextBox 13"/>
            <p:cNvSpPr txBox="1">
              <a:spLocks noChangeArrowheads="1"/>
            </p:cNvSpPr>
            <p:nvPr/>
          </p:nvSpPr>
          <p:spPr bwMode="auto">
            <a:xfrm>
              <a:off x="9390059" y="2941970"/>
              <a:ext cx="1373187" cy="3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600" b="1" dirty="0">
                  <a:solidFill>
                    <a:srgbClr val="FFFFFF"/>
                  </a:solidFill>
                  <a:latin typeface="Noto Sans S Chinese DemiLight" panose="020B0400000000000000" pitchFamily="34" charset="-122"/>
                  <a:ea typeface="Noto Sans S Chinese DemiLight" panose="020B0400000000000000" pitchFamily="34" charset="-122"/>
                  <a:cs typeface="+mn-ea"/>
                  <a:sym typeface="+mn-lt"/>
                </a:rPr>
                <a:t>关键词</a:t>
              </a:r>
              <a:endParaRPr lang="en-US" altLang="zh-CN" sz="1600" b="1"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6" name="TextBox 13"/>
            <p:cNvSpPr txBox="1">
              <a:spLocks noChangeArrowheads="1"/>
            </p:cNvSpPr>
            <p:nvPr/>
          </p:nvSpPr>
          <p:spPr bwMode="auto">
            <a:xfrm>
              <a:off x="5473700" y="2941970"/>
              <a:ext cx="1373188" cy="360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r>
                <a:rPr lang="zh-CN" altLang="en-US" sz="1600" b="1" dirty="0">
                  <a:solidFill>
                    <a:schemeClr val="tx1">
                      <a:lumMod val="75000"/>
                      <a:lumOff val="25000"/>
                    </a:schemeClr>
                  </a:solidFill>
                  <a:latin typeface="Noto Sans S Chinese DemiLight" panose="020B0400000000000000" pitchFamily="34" charset="-122"/>
                  <a:ea typeface="Noto Sans S Chinese DemiLight" panose="020B0400000000000000" pitchFamily="34" charset="-122"/>
                  <a:cs typeface="+mn-ea"/>
                  <a:sym typeface="+mn-lt"/>
                </a:rPr>
                <a:t>关键词</a:t>
              </a:r>
              <a:endParaRPr lang="en-US" altLang="zh-CN" sz="1600" b="1" dirty="0">
                <a:solidFill>
                  <a:schemeClr val="tx1">
                    <a:lumMod val="75000"/>
                    <a:lumOff val="2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 name="组合 1"/>
          <p:cNvGrpSpPr/>
          <p:nvPr userDrawn="1"/>
        </p:nvGrpSpPr>
        <p:grpSpPr>
          <a:xfrm>
            <a:off x="552409" y="302963"/>
            <a:ext cx="4182448" cy="749773"/>
            <a:chOff x="552409" y="163303"/>
            <a:chExt cx="4182448" cy="749773"/>
          </a:xfrm>
        </p:grpSpPr>
        <p:grpSp>
          <p:nvGrpSpPr>
            <p:cNvPr id="18" name="组合 17"/>
            <p:cNvGrpSpPr/>
            <p:nvPr/>
          </p:nvGrpSpPr>
          <p:grpSpPr>
            <a:xfrm>
              <a:off x="1177437" y="163303"/>
              <a:ext cx="3557420" cy="749773"/>
              <a:chOff x="985813" y="163303"/>
              <a:chExt cx="3557420" cy="749773"/>
            </a:xfrm>
          </p:grpSpPr>
          <p:sp>
            <p:nvSpPr>
              <p:cNvPr id="19" name="TextBox 54"/>
              <p:cNvSpPr txBox="1"/>
              <p:nvPr/>
            </p:nvSpPr>
            <p:spPr>
              <a:xfrm>
                <a:off x="985813" y="163303"/>
                <a:ext cx="3240360" cy="533544"/>
              </a:xfrm>
              <a:prstGeom prst="rect">
                <a:avLst/>
              </a:prstGeom>
              <a:noFill/>
            </p:spPr>
            <p:txBody>
              <a:bodyPr wrap="square" rtlCol="0">
                <a:spAutoFit/>
              </a:bodyPr>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0" name="TextBox 54"/>
              <p:cNvSpPr txBox="1"/>
              <p:nvPr/>
            </p:nvSpPr>
            <p:spPr>
              <a:xfrm>
                <a:off x="1014841" y="620688"/>
                <a:ext cx="3528392" cy="292388"/>
              </a:xfrm>
              <a:prstGeom prst="rect">
                <a:avLst/>
              </a:prstGeom>
              <a:noFill/>
            </p:spPr>
            <p:txBody>
              <a:bodyPr wrap="square" rtlCol="0">
                <a:spAutoFit/>
              </a:bodyPr>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1" name="组合 20"/>
            <p:cNvGrpSpPr/>
            <p:nvPr/>
          </p:nvGrpSpPr>
          <p:grpSpPr>
            <a:xfrm>
              <a:off x="552409" y="335111"/>
              <a:ext cx="492403" cy="492403"/>
              <a:chOff x="512068" y="321664"/>
              <a:chExt cx="492403" cy="492403"/>
            </a:xfrm>
          </p:grpSpPr>
          <p:sp>
            <p:nvSpPr>
              <p:cNvPr id="23" name="矩形 22"/>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4" name="矩形 2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41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46911" y="1673271"/>
            <a:ext cx="4202683" cy="3939568"/>
            <a:chOff x="1688666" y="482718"/>
            <a:chExt cx="6183451" cy="5796327"/>
          </a:xfrm>
          <a:effectLst>
            <a:outerShdw blurRad="254000" dist="63500" dir="2700000" algn="tl" rotWithShape="0">
              <a:prstClr val="black">
                <a:alpha val="30000"/>
              </a:prstClr>
            </a:outerShdw>
          </a:effectLst>
        </p:grpSpPr>
        <p:sp>
          <p:nvSpPr>
            <p:cNvPr id="220" name="Donut 1"/>
            <p:cNvSpPr/>
            <p:nvPr/>
          </p:nvSpPr>
          <p:spPr bwMode="auto">
            <a:xfrm>
              <a:off x="1688666" y="2461752"/>
              <a:ext cx="1821818" cy="1821818"/>
            </a:xfrm>
            <a:prstGeom prst="donut">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1" name="Oval 2"/>
            <p:cNvSpPr/>
            <p:nvPr/>
          </p:nvSpPr>
          <p:spPr bwMode="auto">
            <a:xfrm>
              <a:off x="3562586" y="1959606"/>
              <a:ext cx="3013364" cy="3013364"/>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2" name="Donut 3"/>
            <p:cNvSpPr/>
            <p:nvPr/>
          </p:nvSpPr>
          <p:spPr bwMode="auto">
            <a:xfrm>
              <a:off x="2987676" y="1709668"/>
              <a:ext cx="983270" cy="983270"/>
            </a:xfrm>
            <a:prstGeom prst="donut">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3" name="Oval 4"/>
            <p:cNvSpPr/>
            <p:nvPr/>
          </p:nvSpPr>
          <p:spPr bwMode="auto">
            <a:xfrm>
              <a:off x="3659218" y="482718"/>
              <a:ext cx="1506682" cy="1506682"/>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4" name="Oval 5"/>
            <p:cNvSpPr/>
            <p:nvPr/>
          </p:nvSpPr>
          <p:spPr bwMode="auto">
            <a:xfrm>
              <a:off x="2204719" y="4216450"/>
              <a:ext cx="2062595" cy="2062595"/>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5" name="Donut 6"/>
            <p:cNvSpPr/>
            <p:nvPr/>
          </p:nvSpPr>
          <p:spPr bwMode="auto">
            <a:xfrm>
              <a:off x="4267314" y="4991648"/>
              <a:ext cx="1249965" cy="1249965"/>
            </a:xfrm>
            <a:prstGeom prst="donut">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6" name="Oval 7"/>
            <p:cNvSpPr/>
            <p:nvPr/>
          </p:nvSpPr>
          <p:spPr bwMode="auto">
            <a:xfrm>
              <a:off x="5517279" y="4820421"/>
              <a:ext cx="729961" cy="729961"/>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7" name="Oval 8"/>
            <p:cNvSpPr/>
            <p:nvPr/>
          </p:nvSpPr>
          <p:spPr bwMode="auto">
            <a:xfrm>
              <a:off x="6628050" y="3447535"/>
              <a:ext cx="471474" cy="471474"/>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8" name="Oval 9"/>
            <p:cNvSpPr/>
            <p:nvPr/>
          </p:nvSpPr>
          <p:spPr bwMode="auto">
            <a:xfrm>
              <a:off x="6236849" y="3929400"/>
              <a:ext cx="1635268" cy="1635268"/>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9" name="Oval 10"/>
            <p:cNvSpPr/>
            <p:nvPr/>
          </p:nvSpPr>
          <p:spPr bwMode="auto">
            <a:xfrm>
              <a:off x="6479564" y="2017551"/>
              <a:ext cx="1392553" cy="1392553"/>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0" name="Donut 11"/>
            <p:cNvSpPr/>
            <p:nvPr/>
          </p:nvSpPr>
          <p:spPr bwMode="auto">
            <a:xfrm>
              <a:off x="6098619" y="1934595"/>
              <a:ext cx="498112" cy="498112"/>
            </a:xfrm>
            <a:prstGeom prst="donut">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1" name="Oval 12"/>
            <p:cNvSpPr/>
            <p:nvPr/>
          </p:nvSpPr>
          <p:spPr bwMode="auto">
            <a:xfrm>
              <a:off x="5506888" y="1344687"/>
              <a:ext cx="729961" cy="729961"/>
            </a:xfrm>
            <a:prstGeom prst="ellipse">
              <a:avLst/>
            </a:prstGeom>
            <a:solidFill>
              <a:srgbClr val="005551"/>
            </a:solidFill>
            <a:ln>
              <a:no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2" name="Oval 13"/>
            <p:cNvSpPr/>
            <p:nvPr/>
          </p:nvSpPr>
          <p:spPr bwMode="auto">
            <a:xfrm>
              <a:off x="5115834" y="1610023"/>
              <a:ext cx="293398" cy="293398"/>
            </a:xfrm>
            <a:prstGeom prst="ellipse">
              <a:avLst/>
            </a:prstGeom>
            <a:solidFill>
              <a:srgbClr val="005551"/>
            </a:solidFill>
            <a:ln>
              <a:solidFill>
                <a:schemeClr val="bg1"/>
              </a:solidFill>
            </a:ln>
          </p:spPr>
          <p:txBody>
            <a:bodyPr spcFirstLastPara="1" vert="horz" wrap="square" lIns="91440" tIns="45720" rIns="91440" bIns="45720" numCol="1" rtlCol="0" anchor="ctr" anchorCtr="0" compatLnSpc="1">
              <a:prstTxWarp prst="textArchDown">
                <a:avLst/>
              </a:prstTxWarp>
            </a:bodyPr>
            <a:lstStyle/>
            <a:p>
              <a:pPr algn="ctr">
                <a:lnSpc>
                  <a:spcPct val="130000"/>
                </a:lnSpc>
              </a:pPr>
              <a:endParaRPr lang="en-US" sz="11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3" name="TextBox 14"/>
            <p:cNvSpPr txBox="1"/>
            <p:nvPr/>
          </p:nvSpPr>
          <p:spPr>
            <a:xfrm>
              <a:off x="4098502" y="2536210"/>
              <a:ext cx="1941529" cy="1326051"/>
            </a:xfrm>
            <a:prstGeom prst="rect">
              <a:avLst/>
            </a:prstGeom>
            <a:noFill/>
          </p:spPr>
          <p:txBody>
            <a:bodyPr wrap="none" rtlCol="0">
              <a:spAutoFit/>
            </a:bodyPr>
            <a:lstStyle/>
            <a:p>
              <a:pPr algn="ctr">
                <a:lnSpc>
                  <a:spcPct val="130000"/>
                </a:lnSpc>
              </a:pPr>
              <a:r>
                <a:rPr lang="en-US" sz="44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84%</a:t>
              </a:r>
              <a:endParaRPr lang="en-US" sz="44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4" name="Rectangle 16"/>
            <p:cNvSpPr/>
            <p:nvPr/>
          </p:nvSpPr>
          <p:spPr>
            <a:xfrm>
              <a:off x="4556053" y="3935118"/>
              <a:ext cx="1026426" cy="406326"/>
            </a:xfrm>
            <a:prstGeom prst="rect">
              <a:avLst/>
            </a:prstGeom>
          </p:spPr>
          <p:txBody>
            <a:bodyPr wrap="none">
              <a:spAutoFit/>
            </a:bodyPr>
            <a:lstStyle/>
            <a:p>
              <a:pPr algn="ctr">
                <a:lnSpc>
                  <a:spcPct val="130000"/>
                </a:lnSpc>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a:t>
              </a:r>
              <a:endParaRPr 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5" name="TextBox 17"/>
            <p:cNvSpPr txBox="1"/>
            <p:nvPr/>
          </p:nvSpPr>
          <p:spPr>
            <a:xfrm>
              <a:off x="2484604" y="4549186"/>
              <a:ext cx="1488694" cy="1001427"/>
            </a:xfrm>
            <a:prstGeom prst="rect">
              <a:avLst/>
            </a:prstGeom>
            <a:noFill/>
          </p:spPr>
          <p:txBody>
            <a:bodyPr wrap="none" rtlCol="0">
              <a:spAutoFit/>
            </a:bodyPr>
            <a:lstStyle/>
            <a:p>
              <a:pPr algn="ctr">
                <a:lnSpc>
                  <a:spcPct val="130000"/>
                </a:lnSpc>
              </a:pPr>
              <a:r>
                <a:rPr lang="en-US" sz="32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54%</a:t>
              </a:r>
              <a:endParaRPr lang="en-US" sz="32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6" name="TextBox 18"/>
            <p:cNvSpPr txBox="1"/>
            <p:nvPr/>
          </p:nvSpPr>
          <p:spPr>
            <a:xfrm>
              <a:off x="6534277" y="4321380"/>
              <a:ext cx="1031143" cy="676800"/>
            </a:xfrm>
            <a:prstGeom prst="rect">
              <a:avLst/>
            </a:prstGeom>
            <a:noFill/>
          </p:spPr>
          <p:txBody>
            <a:bodyPr wrap="none" rtlCol="0">
              <a:spAutoFit/>
            </a:bodyPr>
            <a:lstStyle/>
            <a:p>
              <a:pPr algn="ctr">
                <a:lnSpc>
                  <a:spcPct val="130000"/>
                </a:lnSpc>
              </a:pPr>
              <a:r>
                <a:rPr lang="en-US" sz="2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54%</a:t>
              </a:r>
              <a:endParaRPr lang="en-US" sz="2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7" name="TextBox 19"/>
            <p:cNvSpPr txBox="1"/>
            <p:nvPr/>
          </p:nvSpPr>
          <p:spPr>
            <a:xfrm>
              <a:off x="6736923" y="2313828"/>
              <a:ext cx="877838" cy="568591"/>
            </a:xfrm>
            <a:prstGeom prst="rect">
              <a:avLst/>
            </a:prstGeom>
            <a:noFill/>
          </p:spPr>
          <p:txBody>
            <a:bodyPr wrap="none" rtlCol="0">
              <a:spAutoFit/>
            </a:bodyPr>
            <a:lstStyle/>
            <a:p>
              <a:pPr algn="ctr">
                <a:lnSpc>
                  <a:spcPct val="130000"/>
                </a:lnSpc>
              </a:pPr>
              <a:r>
                <a:rPr 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54%</a:t>
              </a:r>
              <a:endParaRPr 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8" name="TextBox 20"/>
            <p:cNvSpPr txBox="1"/>
            <p:nvPr/>
          </p:nvSpPr>
          <p:spPr>
            <a:xfrm>
              <a:off x="3909090" y="760020"/>
              <a:ext cx="1031143" cy="676800"/>
            </a:xfrm>
            <a:prstGeom prst="rect">
              <a:avLst/>
            </a:prstGeom>
            <a:noFill/>
          </p:spPr>
          <p:txBody>
            <a:bodyPr wrap="none" rtlCol="0">
              <a:spAutoFit/>
            </a:bodyPr>
            <a:lstStyle/>
            <a:p>
              <a:pPr algn="ctr">
                <a:lnSpc>
                  <a:spcPct val="130000"/>
                </a:lnSpc>
              </a:pPr>
              <a:r>
                <a:rPr lang="en-US" sz="2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54%</a:t>
              </a:r>
              <a:endParaRPr lang="en-US" sz="2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9" name="Rectangle 21"/>
            <p:cNvSpPr/>
            <p:nvPr/>
          </p:nvSpPr>
          <p:spPr>
            <a:xfrm>
              <a:off x="2718692" y="5396978"/>
              <a:ext cx="1026426" cy="406326"/>
            </a:xfrm>
            <a:prstGeom prst="rect">
              <a:avLst/>
            </a:prstGeom>
          </p:spPr>
          <p:txBody>
            <a:bodyPr wrap="none">
              <a:spAutoFit/>
            </a:bodyPr>
            <a:lstStyle/>
            <a:p>
              <a:pPr algn="ctr">
                <a:lnSpc>
                  <a:spcPct val="130000"/>
                </a:lnSpc>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a:t>
              </a:r>
              <a:endParaRPr 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40" name="Rectangle 22"/>
            <p:cNvSpPr/>
            <p:nvPr/>
          </p:nvSpPr>
          <p:spPr>
            <a:xfrm>
              <a:off x="6553211" y="4777963"/>
              <a:ext cx="1026426" cy="406326"/>
            </a:xfrm>
            <a:prstGeom prst="rect">
              <a:avLst/>
            </a:prstGeom>
          </p:spPr>
          <p:txBody>
            <a:bodyPr wrap="none">
              <a:spAutoFit/>
            </a:bodyPr>
            <a:lstStyle/>
            <a:p>
              <a:pPr algn="ctr">
                <a:lnSpc>
                  <a:spcPct val="130000"/>
                </a:lnSpc>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a:t>
              </a:r>
              <a:endParaRPr 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41" name="Rectangle 23"/>
            <p:cNvSpPr/>
            <p:nvPr/>
          </p:nvSpPr>
          <p:spPr>
            <a:xfrm>
              <a:off x="6670377" y="2682661"/>
              <a:ext cx="1026426" cy="406326"/>
            </a:xfrm>
            <a:prstGeom prst="rect">
              <a:avLst/>
            </a:prstGeom>
          </p:spPr>
          <p:txBody>
            <a:bodyPr wrap="none">
              <a:spAutoFit/>
            </a:bodyPr>
            <a:lstStyle/>
            <a:p>
              <a:pPr algn="ctr">
                <a:lnSpc>
                  <a:spcPct val="130000"/>
                </a:lnSpc>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a:t>
              </a:r>
              <a:endParaRPr 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42" name="Rectangle 24"/>
            <p:cNvSpPr/>
            <p:nvPr/>
          </p:nvSpPr>
          <p:spPr>
            <a:xfrm>
              <a:off x="3921001" y="1218509"/>
              <a:ext cx="1026426" cy="406326"/>
            </a:xfrm>
            <a:prstGeom prst="rect">
              <a:avLst/>
            </a:prstGeom>
          </p:spPr>
          <p:txBody>
            <a:bodyPr wrap="none">
              <a:spAutoFit/>
            </a:bodyPr>
            <a:lstStyle/>
            <a:p>
              <a:pPr algn="ctr">
                <a:lnSpc>
                  <a:spcPct val="130000"/>
                </a:lnSpc>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a:t>
              </a:r>
              <a:endParaRPr 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cxnSp>
        <p:nvCxnSpPr>
          <p:cNvPr id="243" name="Gerader Verbinder 33"/>
          <p:cNvCxnSpPr/>
          <p:nvPr/>
        </p:nvCxnSpPr>
        <p:spPr>
          <a:xfrm flipH="1">
            <a:off x="7095514" y="2348880"/>
            <a:ext cx="470263" cy="0"/>
          </a:xfrm>
          <a:prstGeom prst="line">
            <a:avLst/>
          </a:prstGeom>
          <a:ln>
            <a:solidFill>
              <a:srgbClr val="005551">
                <a:alpha val="50000"/>
              </a:srgbClr>
            </a:solidFill>
          </a:ln>
        </p:spPr>
        <p:style>
          <a:lnRef idx="1">
            <a:schemeClr val="accent1"/>
          </a:lnRef>
          <a:fillRef idx="0">
            <a:schemeClr val="accent1"/>
          </a:fillRef>
          <a:effectRef idx="0">
            <a:schemeClr val="accent1"/>
          </a:effectRef>
          <a:fontRef idx="minor">
            <a:schemeClr val="tx1"/>
          </a:fontRef>
        </p:style>
      </p:cxnSp>
      <p:sp>
        <p:nvSpPr>
          <p:cNvPr id="244" name="Textfeld 35"/>
          <p:cNvSpPr txBox="1"/>
          <p:nvPr/>
        </p:nvSpPr>
        <p:spPr>
          <a:xfrm>
            <a:off x="6981506" y="3094409"/>
            <a:ext cx="3487048" cy="2249170"/>
          </a:xfrm>
          <a:prstGeom prst="rect">
            <a:avLst/>
          </a:prstGeom>
          <a:noFill/>
        </p:spPr>
        <p:txBody>
          <a:bodyPr wrap="square" rtlCol="0">
            <a:spAutoFit/>
          </a:bodyPr>
          <a:lstStyle/>
          <a:p>
            <a:pPr algn="just" defTabSz="228600">
              <a:lnSpc>
                <a:spcPct val="130000"/>
              </a:lnSpc>
            </a:pPr>
            <a:r>
              <a:rPr lang="zh-CN" altLang="en-US" sz="1200" dirty="0">
                <a:solidFill>
                  <a:schemeClr val="accent1">
                    <a:lumMod val="60000"/>
                    <a:lumOff val="40000"/>
                  </a:schemeClr>
                </a:solidFill>
                <a:latin typeface="宋体" panose="02010600030101010101" pitchFamily="2" charset="-122"/>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accent1">
                    <a:lumMod val="60000"/>
                    <a:lumOff val="40000"/>
                  </a:schemeClr>
                </a:solidFill>
                <a:latin typeface="宋体" panose="02010600030101010101" pitchFamily="2" charset="-122"/>
                <a:cs typeface="+mn-ea"/>
                <a:sym typeface="+mn-lt"/>
              </a:rPr>
              <a:t>。</a:t>
            </a:r>
            <a:endParaRPr lang="en-US" altLang="zh-CN" sz="1200" dirty="0" smtClean="0">
              <a:solidFill>
                <a:schemeClr val="accent1">
                  <a:lumMod val="60000"/>
                  <a:lumOff val="40000"/>
                </a:schemeClr>
              </a:solidFill>
              <a:latin typeface="宋体" panose="02010600030101010101" pitchFamily="2" charset="-122"/>
              <a:cs typeface="+mn-ea"/>
              <a:sym typeface="+mn-lt"/>
            </a:endParaRPr>
          </a:p>
          <a:p>
            <a:pPr algn="just" defTabSz="228600">
              <a:lnSpc>
                <a:spcPct val="130000"/>
              </a:lnSpc>
            </a:pPr>
            <a:endParaRPr lang="en-US" altLang="zh-CN" sz="1200" dirty="0" smtClean="0">
              <a:solidFill>
                <a:schemeClr val="accent1">
                  <a:lumMod val="60000"/>
                  <a:lumOff val="40000"/>
                </a:schemeClr>
              </a:solidFill>
              <a:latin typeface="宋体" panose="02010600030101010101" pitchFamily="2" charset="-122"/>
              <a:cs typeface="+mn-ea"/>
              <a:sym typeface="+mn-lt"/>
            </a:endParaRPr>
          </a:p>
          <a:p>
            <a:pPr algn="just" defTabSz="228600">
              <a:lnSpc>
                <a:spcPct val="130000"/>
              </a:lnSpc>
            </a:pPr>
            <a:r>
              <a:rPr lang="zh-CN" altLang="en-US" sz="1200" dirty="0" smtClean="0">
                <a:solidFill>
                  <a:schemeClr val="accent1">
                    <a:lumMod val="60000"/>
                    <a:lumOff val="40000"/>
                  </a:schemeClr>
                </a:solidFill>
                <a:latin typeface="宋体" panose="02010600030101010101" pitchFamily="2" charset="-122"/>
                <a:cs typeface="+mn-ea"/>
                <a:sym typeface="+mn-lt"/>
              </a:rPr>
              <a:t>您</a:t>
            </a:r>
            <a:r>
              <a:rPr lang="zh-CN" altLang="en-US" sz="1200" dirty="0">
                <a:solidFill>
                  <a:schemeClr val="accent1">
                    <a:lumMod val="60000"/>
                    <a:lumOff val="40000"/>
                  </a:schemeClr>
                </a:solidFill>
                <a:latin typeface="宋体" panose="02010600030101010101" pitchFamily="2" charset="-122"/>
                <a:cs typeface="+mn-ea"/>
                <a:sym typeface="+mn-lt"/>
              </a:rPr>
              <a:t>的内容打在这里，或者通过复制您的文本后，在此框中选择粘贴，并选择只保留文字。</a:t>
            </a:r>
            <a:endParaRPr lang="zh-CN" altLang="en-US" sz="1200" dirty="0">
              <a:solidFill>
                <a:schemeClr val="accent1">
                  <a:lumMod val="60000"/>
                  <a:lumOff val="40000"/>
                </a:schemeClr>
              </a:solidFill>
              <a:latin typeface="宋体" panose="02010600030101010101" pitchFamily="2" charset="-122"/>
              <a:cs typeface="+mn-ea"/>
              <a:sym typeface="+mn-lt"/>
            </a:endParaRPr>
          </a:p>
        </p:txBody>
      </p:sp>
      <p:sp>
        <p:nvSpPr>
          <p:cNvPr id="245" name="Textfeld 36"/>
          <p:cNvSpPr txBox="1"/>
          <p:nvPr/>
        </p:nvSpPr>
        <p:spPr>
          <a:xfrm>
            <a:off x="6956116" y="2542597"/>
            <a:ext cx="3170993" cy="491490"/>
          </a:xfrm>
          <a:prstGeom prst="rect">
            <a:avLst/>
          </a:prstGeom>
          <a:noFill/>
        </p:spPr>
        <p:txBody>
          <a:bodyPr wrap="square" rtlCol="0">
            <a:spAutoFit/>
          </a:bodyPr>
          <a:lstStyle/>
          <a:p>
            <a:pPr defTabSz="228600">
              <a:lnSpc>
                <a:spcPct val="130000"/>
              </a:lnSpc>
            </a:pPr>
            <a:r>
              <a:rPr lang="zh-CN" altLang="en-US" sz="2000" b="1" dirty="0">
                <a:solidFill>
                  <a:schemeClr val="accent1">
                    <a:lumMod val="75000"/>
                  </a:schemeClr>
                </a:solidFill>
                <a:latin typeface="宋体" panose="02010600030101010101" pitchFamily="2" charset="-122"/>
                <a:cs typeface="+mn-ea"/>
                <a:sym typeface="+mn-lt"/>
              </a:rPr>
              <a:t>您的内容打在这里</a:t>
            </a:r>
            <a:endParaRPr lang="zh-CN" altLang="en-US" sz="2000" b="1" dirty="0">
              <a:solidFill>
                <a:schemeClr val="accent1">
                  <a:lumMod val="75000"/>
                </a:schemeClr>
              </a:solidFill>
              <a:latin typeface="宋体" panose="02010600030101010101" pitchFamily="2"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4" name="组合 3"/>
            <p:cNvGrpSpPr/>
            <p:nvPr/>
          </p:nvGrpSpPr>
          <p:grpSpPr>
            <a:xfrm>
              <a:off x="1177437" y="163303"/>
              <a:ext cx="3557420" cy="749773"/>
              <a:chOff x="985813" y="163303"/>
              <a:chExt cx="3557420" cy="749773"/>
            </a:xfrm>
          </p:grpSpPr>
          <p:sp>
            <p:nvSpPr>
              <p:cNvPr id="1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20" name="组合 19"/>
            <p:cNvGrpSpPr/>
            <p:nvPr/>
          </p:nvGrpSpPr>
          <p:grpSpPr>
            <a:xfrm>
              <a:off x="552409" y="335111"/>
              <a:ext cx="492403" cy="492403"/>
              <a:chOff x="512068" y="321664"/>
              <a:chExt cx="492403" cy="492403"/>
            </a:xfrm>
          </p:grpSpPr>
          <p:sp>
            <p:nvSpPr>
              <p:cNvPr id="21" name="矩形 20"/>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43"/>
                                        </p:tgtEl>
                                        <p:attrNameLst>
                                          <p:attrName>style.visibility</p:attrName>
                                        </p:attrNameLst>
                                      </p:cBhvr>
                                      <p:to>
                                        <p:strVal val="visible"/>
                                      </p:to>
                                    </p:set>
                                    <p:animEffect transition="in" filter="barn(inVertical)">
                                      <p:cBhvr>
                                        <p:cTn id="14" dur="500"/>
                                        <p:tgtEl>
                                          <p:spTgt spid="243"/>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12" fill="hold" grpId="0" nodeType="clickEffect">
                                  <p:stCondLst>
                                    <p:cond delay="0"/>
                                  </p:stCondLst>
                                  <p:childTnLst>
                                    <p:set>
                                      <p:cBhvr>
                                        <p:cTn id="18" dur="1" fill="hold">
                                          <p:stCondLst>
                                            <p:cond delay="0"/>
                                          </p:stCondLst>
                                        </p:cTn>
                                        <p:tgtEl>
                                          <p:spTgt spid="245"/>
                                        </p:tgtEl>
                                        <p:attrNameLst>
                                          <p:attrName>style.visibility</p:attrName>
                                        </p:attrNameLst>
                                      </p:cBhvr>
                                      <p:to>
                                        <p:strVal val="visible"/>
                                      </p:to>
                                    </p:set>
                                    <p:animEffect transition="in" filter="strips(downLeft)">
                                      <p:cBhvr>
                                        <p:cTn id="19" dur="500"/>
                                        <p:tgtEl>
                                          <p:spTgt spid="245"/>
                                        </p:tgtEl>
                                      </p:cBhvr>
                                    </p:animEffect>
                                  </p:childTnLst>
                                </p:cTn>
                              </p:par>
                              <p:par>
                                <p:cTn id="20" presetID="18" presetClass="entr" presetSubtype="6" fill="hold" grpId="0" nodeType="withEffect">
                                  <p:stCondLst>
                                    <p:cond delay="0"/>
                                  </p:stCondLst>
                                  <p:childTnLst>
                                    <p:set>
                                      <p:cBhvr>
                                        <p:cTn id="21" dur="1" fill="hold">
                                          <p:stCondLst>
                                            <p:cond delay="0"/>
                                          </p:stCondLst>
                                        </p:cTn>
                                        <p:tgtEl>
                                          <p:spTgt spid="244"/>
                                        </p:tgtEl>
                                        <p:attrNameLst>
                                          <p:attrName>style.visibility</p:attrName>
                                        </p:attrNameLst>
                                      </p:cBhvr>
                                      <p:to>
                                        <p:strVal val="visible"/>
                                      </p:to>
                                    </p:set>
                                    <p:animEffect transition="in" filter="strips(downRight)">
                                      <p:cBhvr>
                                        <p:cTn id="22"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p:bldP spid="2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资料带 1"/>
          <p:cNvSpPr/>
          <p:nvPr/>
        </p:nvSpPr>
        <p:spPr bwMode="auto">
          <a:xfrm flipH="1">
            <a:off x="-635" y="0"/>
            <a:ext cx="12197080" cy="6858000"/>
          </a:xfrm>
          <a:prstGeom prst="flowChartPunchedTape">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Round Same Side Corner Rectangle 21"/>
          <p:cNvSpPr/>
          <p:nvPr/>
        </p:nvSpPr>
        <p:spPr>
          <a:xfrm rot="16200000" flipH="1">
            <a:off x="5280021" y="-748759"/>
            <a:ext cx="2305636" cy="8353969"/>
          </a:xfrm>
          <a:prstGeom prst="round2SameRect">
            <a:avLst>
              <a:gd name="adj1" fmla="val 50000"/>
              <a:gd name="adj2" fmla="val 50000"/>
            </a:avLst>
          </a:prstGeom>
          <a:solidFill>
            <a:srgbClr val="005551"/>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2" tIns="60960" rIns="121922" bIns="60960" numCol="1" spcCol="0" rtlCol="0" fromWordArt="0" anchor="ctr" anchorCtr="0" forceAA="0" compatLnSpc="1">
            <a:noAutofit/>
          </a:bodyPr>
          <a:lstStyle/>
          <a:p>
            <a:pPr algn="ctr"/>
            <a:endParaRPr lang="bg-BG"/>
          </a:p>
        </p:txBody>
      </p:sp>
      <p:sp>
        <p:nvSpPr>
          <p:cNvPr id="18" name="Round Same Side Corner Rectangle 7"/>
          <p:cNvSpPr/>
          <p:nvPr/>
        </p:nvSpPr>
        <p:spPr>
          <a:xfrm rot="16200000" flipH="1">
            <a:off x="5400892" y="-607679"/>
            <a:ext cx="2069151" cy="8071812"/>
          </a:xfrm>
          <a:prstGeom prst="round2SameRect">
            <a:avLst>
              <a:gd name="adj1" fmla="val 50000"/>
              <a:gd name="adj2" fmla="val 50000"/>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22" tIns="60960" rIns="121922" bIns="60960" anchor="ctr"/>
          <a:lstStyle/>
          <a:p>
            <a:pPr algn="ctr" defTabSz="950595">
              <a:defRPr/>
            </a:pPr>
            <a:endParaRPr lang="bg-BG" sz="1900"/>
          </a:p>
        </p:txBody>
      </p:sp>
      <p:sp>
        <p:nvSpPr>
          <p:cNvPr id="19" name="标题 4"/>
          <p:cNvSpPr txBox="1"/>
          <p:nvPr/>
        </p:nvSpPr>
        <p:spPr>
          <a:xfrm>
            <a:off x="4176308" y="2911434"/>
            <a:ext cx="5478115" cy="1139564"/>
          </a:xfrm>
          <a:prstGeom prst="rect">
            <a:avLst/>
          </a:prstGeom>
        </p:spPr>
        <p:txBody>
          <a:bodyPr vert="horz" lIns="121922" tIns="60960" rIns="121922"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ct val="20000"/>
              </a:spcBef>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rPr>
              <a:t>粘贴或者输入您的文字内容</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endParaRPr>
          </a:p>
        </p:txBody>
      </p:sp>
      <p:sp>
        <p:nvSpPr>
          <p:cNvPr id="20" name="文本框 8"/>
          <p:cNvSpPr txBox="1"/>
          <p:nvPr/>
        </p:nvSpPr>
        <p:spPr>
          <a:xfrm>
            <a:off x="5598276" y="2637981"/>
            <a:ext cx="1907403" cy="382905"/>
          </a:xfrm>
          <a:prstGeom prst="rect">
            <a:avLst/>
          </a:prstGeom>
          <a:noFill/>
        </p:spPr>
        <p:txBody>
          <a:bodyPr wrap="square" lIns="121922" tIns="60960" rIns="121922" bIns="60960" rtlCol="0">
            <a:spAutoFit/>
          </a:bodyPr>
          <a:lstStyle/>
          <a:p>
            <a:pPr algn="ctr"/>
            <a:r>
              <a:rPr lang="zh-CN" altLang="en-US" sz="1600" b="1" spc="800"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1600" b="1" spc="8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3581801"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61566"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sp>
        <p:nvSpPr>
          <p:cNvPr id="25" name="标题 4"/>
          <p:cNvSpPr txBox="1"/>
          <p:nvPr/>
        </p:nvSpPr>
        <p:spPr>
          <a:xfrm>
            <a:off x="3505835" y="2966085"/>
            <a:ext cx="833755" cy="1036955"/>
          </a:xfrm>
          <a:prstGeom prst="rect">
            <a:avLst/>
          </a:prstGeom>
          <a:solidFill>
            <a:srgbClr val="005551"/>
          </a:solidFill>
        </p:spPr>
        <p:txBody>
          <a:bodyPr vert="horz" lIns="91463" tIns="45731" rIns="91463" bIns="4573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ct val="20000"/>
              </a:spcBef>
            </a:pPr>
            <a:r>
              <a:rPr lang="en-US" altLang="zh-CN" sz="4800" dirty="0">
                <a:solidFill>
                  <a:schemeClr val="bg1"/>
                </a:solidFill>
                <a:latin typeface="Impact" panose="020B0806030902050204" pitchFamily="34" charset="0"/>
                <a:ea typeface="微软雅黑" panose="020B0503020204020204" pitchFamily="34" charset="-122"/>
                <a:cs typeface="+mn-cs"/>
              </a:rPr>
              <a:t>03</a:t>
            </a:r>
            <a:endParaRPr lang="en-US" altLang="zh-CN" sz="4800" dirty="0">
              <a:solidFill>
                <a:schemeClr val="bg1"/>
              </a:solidFill>
              <a:latin typeface="Impact" panose="020B0806030902050204" pitchFamily="34" charset="0"/>
              <a:ea typeface="微软雅黑" panose="020B0503020204020204" pitchFamily="34" charset="-122"/>
              <a:cs typeface="+mn-cs"/>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72382" y="2517776"/>
            <a:ext cx="9664154" cy="2886075"/>
            <a:chOff x="1270000" y="2517775"/>
            <a:chExt cx="9664154" cy="2886075"/>
          </a:xfrm>
        </p:grpSpPr>
        <p:sp>
          <p:nvSpPr>
            <p:cNvPr id="3" name="Rounded Rectangle 5"/>
            <p:cNvSpPr>
              <a:spLocks noChangeArrowheads="1"/>
            </p:cNvSpPr>
            <p:nvPr/>
          </p:nvSpPr>
          <p:spPr bwMode="auto">
            <a:xfrm>
              <a:off x="1270000" y="2517775"/>
              <a:ext cx="1106488" cy="1106488"/>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4" name="Rounded Rectangle 11"/>
            <p:cNvSpPr>
              <a:spLocks noChangeArrowheads="1"/>
            </p:cNvSpPr>
            <p:nvPr/>
          </p:nvSpPr>
          <p:spPr bwMode="auto">
            <a:xfrm>
              <a:off x="4611688" y="2517775"/>
              <a:ext cx="1104900" cy="1106488"/>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Rounded Rectangle 13"/>
            <p:cNvSpPr>
              <a:spLocks noChangeArrowheads="1"/>
            </p:cNvSpPr>
            <p:nvPr/>
          </p:nvSpPr>
          <p:spPr bwMode="auto">
            <a:xfrm>
              <a:off x="8005763" y="2517775"/>
              <a:ext cx="1106487" cy="1106488"/>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Rounded Rectangle 15"/>
            <p:cNvSpPr>
              <a:spLocks noChangeArrowheads="1"/>
            </p:cNvSpPr>
            <p:nvPr/>
          </p:nvSpPr>
          <p:spPr bwMode="auto">
            <a:xfrm>
              <a:off x="1270000" y="4297363"/>
              <a:ext cx="1106488" cy="1106487"/>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Rounded Rectangle 17"/>
            <p:cNvSpPr>
              <a:spLocks noChangeArrowheads="1"/>
            </p:cNvSpPr>
            <p:nvPr/>
          </p:nvSpPr>
          <p:spPr bwMode="auto">
            <a:xfrm>
              <a:off x="4611688" y="4297363"/>
              <a:ext cx="1104900" cy="1106487"/>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Rounded Rectangle 19"/>
            <p:cNvSpPr>
              <a:spLocks noChangeArrowheads="1"/>
            </p:cNvSpPr>
            <p:nvPr/>
          </p:nvSpPr>
          <p:spPr bwMode="auto">
            <a:xfrm>
              <a:off x="8005763" y="4297363"/>
              <a:ext cx="1106487" cy="1106487"/>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endParaRPr lang="en-US" altLang="zh-CN" dirty="0">
                <a:solidFill>
                  <a:srgbClr val="445469"/>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Freeform 44"/>
            <p:cNvSpPr>
              <a:spLocks noEditPoints="1"/>
            </p:cNvSpPr>
            <p:nvPr/>
          </p:nvSpPr>
          <p:spPr bwMode="auto">
            <a:xfrm>
              <a:off x="1546225" y="2797175"/>
              <a:ext cx="530225" cy="522288"/>
            </a:xfrm>
            <a:custGeom>
              <a:avLst/>
              <a:gdLst>
                <a:gd name="T0" fmla="*/ 2147483647 w 121"/>
                <a:gd name="T1" fmla="*/ 2147483647 h 119"/>
                <a:gd name="T2" fmla="*/ 2147483647 w 121"/>
                <a:gd name="T3" fmla="*/ 2147483647 h 119"/>
                <a:gd name="T4" fmla="*/ 2147483647 w 121"/>
                <a:gd name="T5" fmla="*/ 2147483647 h 119"/>
                <a:gd name="T6" fmla="*/ 2147483647 w 121"/>
                <a:gd name="T7" fmla="*/ 2147483647 h 119"/>
                <a:gd name="T8" fmla="*/ 2147483647 w 121"/>
                <a:gd name="T9" fmla="*/ 2147483647 h 119"/>
                <a:gd name="T10" fmla="*/ 2147483647 w 121"/>
                <a:gd name="T11" fmla="*/ 2147483647 h 119"/>
                <a:gd name="T12" fmla="*/ 2147483647 w 121"/>
                <a:gd name="T13" fmla="*/ 2147483647 h 119"/>
                <a:gd name="T14" fmla="*/ 2147483647 w 121"/>
                <a:gd name="T15" fmla="*/ 2147483647 h 119"/>
                <a:gd name="T16" fmla="*/ 2147483647 w 121"/>
                <a:gd name="T17" fmla="*/ 2147483647 h 119"/>
                <a:gd name="T18" fmla="*/ 2147483647 w 121"/>
                <a:gd name="T19" fmla="*/ 2147483647 h 119"/>
                <a:gd name="T20" fmla="*/ 2147483647 w 121"/>
                <a:gd name="T21" fmla="*/ 2147483647 h 119"/>
                <a:gd name="T22" fmla="*/ 2147483647 w 121"/>
                <a:gd name="T23" fmla="*/ 2147483647 h 119"/>
                <a:gd name="T24" fmla="*/ 2147483647 w 121"/>
                <a:gd name="T25" fmla="*/ 2147483647 h 119"/>
                <a:gd name="T26" fmla="*/ 2147483647 w 121"/>
                <a:gd name="T27" fmla="*/ 2147483647 h 119"/>
                <a:gd name="T28" fmla="*/ 2147483647 w 121"/>
                <a:gd name="T29" fmla="*/ 2147483647 h 119"/>
                <a:gd name="T30" fmla="*/ 2147483647 w 121"/>
                <a:gd name="T31" fmla="*/ 2147483647 h 119"/>
                <a:gd name="T32" fmla="*/ 2147483647 w 121"/>
                <a:gd name="T33" fmla="*/ 2147483647 h 119"/>
                <a:gd name="T34" fmla="*/ 2147483647 w 121"/>
                <a:gd name="T35" fmla="*/ 2147483647 h 119"/>
                <a:gd name="T36" fmla="*/ 2147483647 w 121"/>
                <a:gd name="T37" fmla="*/ 2147483647 h 119"/>
                <a:gd name="T38" fmla="*/ 2147483647 w 121"/>
                <a:gd name="T39" fmla="*/ 2147483647 h 119"/>
                <a:gd name="T40" fmla="*/ 2147483647 w 121"/>
                <a:gd name="T41" fmla="*/ 2147483647 h 119"/>
                <a:gd name="T42" fmla="*/ 2147483647 w 121"/>
                <a:gd name="T43" fmla="*/ 2147483647 h 119"/>
                <a:gd name="T44" fmla="*/ 2147483647 w 121"/>
                <a:gd name="T45" fmla="*/ 2147483647 h 119"/>
                <a:gd name="T46" fmla="*/ 2147483647 w 121"/>
                <a:gd name="T47" fmla="*/ 2147483647 h 119"/>
                <a:gd name="T48" fmla="*/ 2147483647 w 121"/>
                <a:gd name="T49" fmla="*/ 2147483647 h 119"/>
                <a:gd name="T50" fmla="*/ 2147483647 w 121"/>
                <a:gd name="T51" fmla="*/ 2147483647 h 119"/>
                <a:gd name="T52" fmla="*/ 2147483647 w 121"/>
                <a:gd name="T53" fmla="*/ 2147483647 h 119"/>
                <a:gd name="T54" fmla="*/ 2147483647 w 121"/>
                <a:gd name="T55" fmla="*/ 2147483647 h 119"/>
                <a:gd name="T56" fmla="*/ 2147483647 w 121"/>
                <a:gd name="T57" fmla="*/ 2147483647 h 119"/>
                <a:gd name="T58" fmla="*/ 2147483647 w 121"/>
                <a:gd name="T59" fmla="*/ 2147483647 h 119"/>
                <a:gd name="T60" fmla="*/ 2147483647 w 121"/>
                <a:gd name="T61" fmla="*/ 2147483647 h 119"/>
                <a:gd name="T62" fmla="*/ 2147483647 w 121"/>
                <a:gd name="T63" fmla="*/ 2147483647 h 119"/>
                <a:gd name="T64" fmla="*/ 2147483647 w 121"/>
                <a:gd name="T65" fmla="*/ 2147483647 h 119"/>
                <a:gd name="T66" fmla="*/ 2147483647 w 121"/>
                <a:gd name="T67" fmla="*/ 2147483647 h 119"/>
                <a:gd name="T68" fmla="*/ 2147483647 w 121"/>
                <a:gd name="T69" fmla="*/ 2147483647 h 119"/>
                <a:gd name="T70" fmla="*/ 2147483647 w 121"/>
                <a:gd name="T71" fmla="*/ 2147483647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pic>
          <p:nvPicPr>
            <p:cNvPr id="10" name="Group 2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895850" y="2822575"/>
              <a:ext cx="5413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3"/>
            <p:cNvSpPr txBox="1">
              <a:spLocks noChangeArrowheads="1"/>
            </p:cNvSpPr>
            <p:nvPr/>
          </p:nvSpPr>
          <p:spPr bwMode="auto">
            <a:xfrm>
              <a:off x="2506663" y="2714625"/>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2" name="TextBox 13"/>
            <p:cNvSpPr txBox="1">
              <a:spLocks noChangeArrowheads="1"/>
            </p:cNvSpPr>
            <p:nvPr/>
          </p:nvSpPr>
          <p:spPr bwMode="auto">
            <a:xfrm>
              <a:off x="2492375" y="3024188"/>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3" name="TextBox 13"/>
            <p:cNvSpPr txBox="1">
              <a:spLocks noChangeArrowheads="1"/>
            </p:cNvSpPr>
            <p:nvPr/>
          </p:nvSpPr>
          <p:spPr bwMode="auto">
            <a:xfrm>
              <a:off x="5845175" y="2714625"/>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4" name="TextBox 13"/>
            <p:cNvSpPr txBox="1">
              <a:spLocks noChangeArrowheads="1"/>
            </p:cNvSpPr>
            <p:nvPr/>
          </p:nvSpPr>
          <p:spPr bwMode="auto">
            <a:xfrm>
              <a:off x="5830888" y="3024188"/>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5" name="TextBox 13"/>
            <p:cNvSpPr txBox="1">
              <a:spLocks noChangeArrowheads="1"/>
            </p:cNvSpPr>
            <p:nvPr/>
          </p:nvSpPr>
          <p:spPr bwMode="auto">
            <a:xfrm>
              <a:off x="9218613" y="2714625"/>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6" name="TextBox 13"/>
            <p:cNvSpPr txBox="1">
              <a:spLocks noChangeArrowheads="1"/>
            </p:cNvSpPr>
            <p:nvPr/>
          </p:nvSpPr>
          <p:spPr bwMode="auto">
            <a:xfrm>
              <a:off x="9202738" y="3024188"/>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7" name="TextBox 13"/>
            <p:cNvSpPr txBox="1">
              <a:spLocks noChangeArrowheads="1"/>
            </p:cNvSpPr>
            <p:nvPr/>
          </p:nvSpPr>
          <p:spPr bwMode="auto">
            <a:xfrm>
              <a:off x="2506663" y="4487863"/>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8" name="TextBox 13"/>
            <p:cNvSpPr txBox="1">
              <a:spLocks noChangeArrowheads="1"/>
            </p:cNvSpPr>
            <p:nvPr/>
          </p:nvSpPr>
          <p:spPr bwMode="auto">
            <a:xfrm>
              <a:off x="2492375" y="4797425"/>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9" name="TextBox 13"/>
            <p:cNvSpPr txBox="1">
              <a:spLocks noChangeArrowheads="1"/>
            </p:cNvSpPr>
            <p:nvPr/>
          </p:nvSpPr>
          <p:spPr bwMode="auto">
            <a:xfrm>
              <a:off x="5845175" y="4487863"/>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0" name="TextBox 13"/>
            <p:cNvSpPr txBox="1">
              <a:spLocks noChangeArrowheads="1"/>
            </p:cNvSpPr>
            <p:nvPr/>
          </p:nvSpPr>
          <p:spPr bwMode="auto">
            <a:xfrm>
              <a:off x="5830888" y="4797425"/>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1" name="TextBox 13"/>
            <p:cNvSpPr txBox="1">
              <a:spLocks noChangeArrowheads="1"/>
            </p:cNvSpPr>
            <p:nvPr/>
          </p:nvSpPr>
          <p:spPr bwMode="auto">
            <a:xfrm>
              <a:off x="9218613" y="4487863"/>
              <a:ext cx="129540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筹备阶段</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 name="TextBox 13"/>
            <p:cNvSpPr txBox="1">
              <a:spLocks noChangeArrowheads="1"/>
            </p:cNvSpPr>
            <p:nvPr/>
          </p:nvSpPr>
          <p:spPr bwMode="auto">
            <a:xfrm>
              <a:off x="9202738" y="4797425"/>
              <a:ext cx="1731416"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pic>
          <p:nvPicPr>
            <p:cNvPr id="23" name="组合 4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3213" y="4638675"/>
              <a:ext cx="504825"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组合 5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850" y="4559300"/>
              <a:ext cx="55403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组合 5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89925" y="2822575"/>
              <a:ext cx="5857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组合 62"/>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6113" y="4595813"/>
              <a:ext cx="592137"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userDrawn="1"/>
        </p:nvGrpSpPr>
        <p:grpSpPr>
          <a:xfrm>
            <a:off x="552409" y="302963"/>
            <a:ext cx="4182448" cy="749773"/>
            <a:chOff x="552409" y="163303"/>
            <a:chExt cx="4182448" cy="749773"/>
          </a:xfrm>
        </p:grpSpPr>
        <p:grpSp>
          <p:nvGrpSpPr>
            <p:cNvPr id="28" name="组合 27"/>
            <p:cNvGrpSpPr/>
            <p:nvPr/>
          </p:nvGrpSpPr>
          <p:grpSpPr>
            <a:xfrm>
              <a:off x="1177437" y="163303"/>
              <a:ext cx="3557420" cy="749773"/>
              <a:chOff x="985813" y="163303"/>
              <a:chExt cx="3557420" cy="749773"/>
            </a:xfrm>
          </p:grpSpPr>
          <p:sp>
            <p:nvSpPr>
              <p:cNvPr id="2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0" name="组合 29"/>
            <p:cNvGrpSpPr/>
            <p:nvPr/>
          </p:nvGrpSpPr>
          <p:grpSpPr>
            <a:xfrm>
              <a:off x="552409" y="335111"/>
              <a:ext cx="492403" cy="492403"/>
              <a:chOff x="512068" y="321664"/>
              <a:chExt cx="492403" cy="492403"/>
            </a:xfrm>
          </p:grpSpPr>
          <p:sp>
            <p:nvSpPr>
              <p:cNvPr id="33" name="矩形 32"/>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4" name="矩形 3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41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4"/>
          <p:cNvPicPr>
            <a:picLocks noChangeAspect="1"/>
          </p:cNvPicPr>
          <p:nvPr/>
        </p:nvPicPr>
        <p:blipFill>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381" y="1538927"/>
            <a:ext cx="6090152" cy="4051997"/>
          </a:xfrm>
          <a:prstGeom prst="rect">
            <a:avLst/>
          </a:prstGeom>
          <a:effectLst>
            <a:outerShdw blurRad="254000" dist="63500" dir="2700000" algn="tl" rotWithShape="0">
              <a:prstClr val="black">
                <a:alpha val="30000"/>
              </a:prstClr>
            </a:outerShdw>
          </a:effectLst>
        </p:spPr>
      </p:pic>
      <p:sp>
        <p:nvSpPr>
          <p:cNvPr id="5" name="Rectangle 3"/>
          <p:cNvSpPr/>
          <p:nvPr/>
        </p:nvSpPr>
        <p:spPr>
          <a:xfrm>
            <a:off x="338506" y="1938986"/>
            <a:ext cx="5441795" cy="3278459"/>
          </a:xfrm>
          <a:prstGeom prst="rect">
            <a:avLst/>
          </a:prstGeom>
          <a:solidFill>
            <a:srgbClr val="005551"/>
          </a:solidFill>
          <a:ln w="12700" cap="flat" cmpd="sng" algn="ctr">
            <a:noFill/>
            <a:prstDash val="solid"/>
            <a:miter lim="800000"/>
          </a:ln>
          <a:effectLst>
            <a:outerShdw blurRad="50800" dist="38100" dir="16200000" rotWithShape="0">
              <a:prstClr val="black">
                <a:alpha val="7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lnSpc>
                <a:spcPct val="130000"/>
              </a:lnSpc>
              <a:defRPr/>
            </a:pPr>
            <a:endParaRPr lang="en-US" kern="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TextBox 17"/>
          <p:cNvSpPr txBox="1"/>
          <p:nvPr/>
        </p:nvSpPr>
        <p:spPr>
          <a:xfrm>
            <a:off x="6655608" y="1923587"/>
            <a:ext cx="1762021" cy="459998"/>
          </a:xfrm>
          <a:prstGeom prst="rect">
            <a:avLst/>
          </a:prstGeom>
          <a:noFill/>
        </p:spPr>
        <p:txBody>
          <a:bodyPr wrap="none" rtlCol="0" anchor="ctr" anchorCtr="0">
            <a:spAutoFit/>
          </a:bodyPr>
          <a:lstStyle/>
          <a:p>
            <a:pPr defTabSz="914400">
              <a:lnSpc>
                <a:spcPct val="130000"/>
              </a:lnSpc>
            </a:pPr>
            <a:r>
              <a:rPr lang="zh-CN" altLang="en-US" sz="20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en-US" sz="20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TextBox 18"/>
          <p:cNvSpPr txBox="1"/>
          <p:nvPr/>
        </p:nvSpPr>
        <p:spPr>
          <a:xfrm>
            <a:off x="6667966" y="2252704"/>
            <a:ext cx="2197396" cy="386452"/>
          </a:xfrm>
          <a:prstGeom prst="rect">
            <a:avLst/>
          </a:prstGeom>
          <a:noFill/>
        </p:spPr>
        <p:txBody>
          <a:bodyPr wrap="none" rtlCol="0" anchor="ctr" anchorCtr="0">
            <a:spAutoFit/>
          </a:bodyPr>
          <a:lstStyle/>
          <a:p>
            <a:pPr defTabSz="914400">
              <a:lnSpc>
                <a:spcPct val="130000"/>
              </a:lnSpc>
            </a:pPr>
            <a:r>
              <a:rPr lang="en-US" sz="1600" dirty="0">
                <a:solidFill>
                  <a:srgbClr val="7F7F7F"/>
                </a:solidFill>
                <a:latin typeface="Noto Sans S Chinese DemiLight" panose="020B0400000000000000" pitchFamily="34" charset="-122"/>
                <a:ea typeface="Noto Sans S Chinese DemiLight" panose="020B0400000000000000" pitchFamily="34" charset="-122"/>
                <a:cs typeface="+mn-ea"/>
                <a:sym typeface="+mn-lt"/>
              </a:rPr>
              <a:t>Minimal Presentation</a:t>
            </a:r>
            <a:endParaRPr lang="en-US" sz="1600" dirty="0">
              <a:solidFill>
                <a:srgbClr val="7F7F7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TextBox 40"/>
          <p:cNvSpPr txBox="1"/>
          <p:nvPr/>
        </p:nvSpPr>
        <p:spPr>
          <a:xfrm>
            <a:off x="9935949" y="4724123"/>
            <a:ext cx="946093" cy="349711"/>
          </a:xfrm>
          <a:prstGeom prst="rect">
            <a:avLst/>
          </a:prstGeom>
          <a:noFill/>
        </p:spPr>
        <p:txBody>
          <a:bodyPr wrap="none" rtlCol="0" anchor="ctr" anchorCtr="0">
            <a:spAutoFit/>
          </a:bodyPr>
          <a:lstStyle/>
          <a:p>
            <a:pPr defTabSz="914400">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如何做</a:t>
            </a:r>
            <a:r>
              <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04</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3" name="TextBox 43"/>
          <p:cNvSpPr txBox="1"/>
          <p:nvPr/>
        </p:nvSpPr>
        <p:spPr>
          <a:xfrm>
            <a:off x="6679266" y="4724123"/>
            <a:ext cx="946093" cy="349711"/>
          </a:xfrm>
          <a:prstGeom prst="rect">
            <a:avLst/>
          </a:prstGeom>
          <a:noFill/>
        </p:spPr>
        <p:txBody>
          <a:bodyPr wrap="none" rtlCol="0" anchor="ctr" anchorCtr="0">
            <a:spAutoFit/>
          </a:bodyPr>
          <a:lstStyle/>
          <a:p>
            <a:pPr defTabSz="914400">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如何做</a:t>
            </a:r>
            <a:r>
              <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02</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5" name="TextBox 46"/>
          <p:cNvSpPr txBox="1"/>
          <p:nvPr/>
        </p:nvSpPr>
        <p:spPr>
          <a:xfrm>
            <a:off x="2222074" y="2987236"/>
            <a:ext cx="1659430" cy="348878"/>
          </a:xfrm>
          <a:prstGeom prst="rect">
            <a:avLst/>
          </a:prstGeom>
          <a:noFill/>
        </p:spPr>
        <p:txBody>
          <a:bodyPr wrap="none" rtlCol="0" anchor="ctr" anchorCtr="0">
            <a:spAutoFit/>
          </a:bodyPr>
          <a:lstStyle/>
          <a:p>
            <a:pPr algn="ctr" defTabSz="914400">
              <a:lnSpc>
                <a:spcPct val="130000"/>
              </a:lnSpc>
            </a:pPr>
            <a:r>
              <a:rPr lang="zh-CN" altLang="en-US" sz="1400" b="1" dirty="0" smtClean="0">
                <a:solidFill>
                  <a:srgbClr val="FFFFFF"/>
                </a:solidFill>
                <a:latin typeface="Noto Sans S Chinese DemiLight" panose="020B0400000000000000" pitchFamily="34" charset="-122"/>
                <a:ea typeface="Noto Sans S Chinese DemiLight" panose="020B0400000000000000" pitchFamily="34" charset="-122"/>
                <a:cs typeface="+mn-ea"/>
                <a:sym typeface="+mn-lt"/>
              </a:rPr>
              <a:t>添加您的标题文字</a:t>
            </a:r>
            <a:endParaRPr lang="en-US" sz="1400" b="1"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6" name="Shape 2632"/>
          <p:cNvSpPr/>
          <p:nvPr/>
        </p:nvSpPr>
        <p:spPr>
          <a:xfrm>
            <a:off x="2956284" y="2629413"/>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ysClr val="window" lastClr="FFFFFF"/>
          </a:solidFill>
          <a:ln w="12700">
            <a:miter lim="400000"/>
          </a:ln>
        </p:spPr>
        <p:txBody>
          <a:bodyPr lIns="19045" tIns="19045" rIns="19045" bIns="19045" anchor="ctr"/>
          <a:lstStyle/>
          <a:p>
            <a:pPr algn="ctr" defTabSz="228600" fontAlgn="auto">
              <a:lnSpc>
                <a:spcPct val="13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600" kern="0" dirty="0">
              <a:solidFill>
                <a:srgbClr val="FFFFFF"/>
              </a:solidFill>
              <a:effectLst>
                <a:outerShdw blurRad="38100" dist="12700" dir="5400000" rotWithShape="0">
                  <a:srgbClr val="000000">
                    <a:alpha val="50000"/>
                  </a:srgbClr>
                </a:outerShdw>
              </a:effectLst>
              <a:latin typeface="Noto Sans S Chinese DemiLight" panose="020B0400000000000000" pitchFamily="34" charset="-122"/>
              <a:ea typeface="Noto Sans S Chinese DemiLight" panose="020B0400000000000000" pitchFamily="34" charset="-122"/>
              <a:cs typeface="+mn-ea"/>
              <a:sym typeface="+mn-lt"/>
            </a:endParaRPr>
          </a:p>
        </p:txBody>
      </p:sp>
      <p:sp>
        <p:nvSpPr>
          <p:cNvPr id="18" name="TextBox 49"/>
          <p:cNvSpPr txBox="1"/>
          <p:nvPr/>
        </p:nvSpPr>
        <p:spPr>
          <a:xfrm>
            <a:off x="9935949" y="3253034"/>
            <a:ext cx="946093" cy="349711"/>
          </a:xfrm>
          <a:prstGeom prst="rect">
            <a:avLst/>
          </a:prstGeom>
          <a:noFill/>
        </p:spPr>
        <p:txBody>
          <a:bodyPr wrap="none" rtlCol="0" anchor="ctr" anchorCtr="0">
            <a:spAutoFit/>
          </a:bodyPr>
          <a:lstStyle/>
          <a:p>
            <a:pPr defTabSz="914400">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如何做</a:t>
            </a:r>
            <a:r>
              <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03</a:t>
            </a:r>
            <a:endPar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9" name="TextBox 51"/>
          <p:cNvSpPr txBox="1"/>
          <p:nvPr/>
        </p:nvSpPr>
        <p:spPr>
          <a:xfrm>
            <a:off x="6679264" y="3518462"/>
            <a:ext cx="1851065" cy="492443"/>
          </a:xfrm>
          <a:prstGeom prst="rect">
            <a:avLst/>
          </a:prstGeom>
          <a:noFill/>
        </p:spPr>
        <p:txBody>
          <a:bodyPr wrap="square" rtlCol="0" anchor="ctr" anchorCtr="0">
            <a:spAutoFit/>
          </a:body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0" name="TextBox 52"/>
          <p:cNvSpPr txBox="1"/>
          <p:nvPr/>
        </p:nvSpPr>
        <p:spPr>
          <a:xfrm>
            <a:off x="6679266" y="3253034"/>
            <a:ext cx="946093" cy="349711"/>
          </a:xfrm>
          <a:prstGeom prst="rect">
            <a:avLst/>
          </a:prstGeom>
          <a:noFill/>
        </p:spPr>
        <p:txBody>
          <a:bodyPr wrap="none" rtlCol="0" anchor="ctr" anchorCtr="0">
            <a:spAutoFit/>
          </a:bodyPr>
          <a:lstStyle/>
          <a:p>
            <a:pPr defTabSz="914400">
              <a:lnSpc>
                <a:spcPct val="130000"/>
              </a:lnSpc>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如何做</a:t>
            </a:r>
            <a:r>
              <a:rPr lang="en-US" altLang="zh-CN"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01</a:t>
            </a:r>
            <a:endParaRPr 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1" name="Shape 2632"/>
          <p:cNvSpPr/>
          <p:nvPr/>
        </p:nvSpPr>
        <p:spPr>
          <a:xfrm>
            <a:off x="6746172" y="2867151"/>
            <a:ext cx="228541"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2F5596">
              <a:alpha val="90000"/>
            </a:srgbClr>
          </a:solidFill>
          <a:ln w="12700" cap="flat" cmpd="sng" algn="ctr">
            <a:noFill/>
            <a:prstDash val="solid"/>
            <a:miter lim="800000"/>
          </a:ln>
          <a:effectLst>
            <a:outerShdw blurRad="254000" dist="63500" dir="27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lnSpc>
                <a:spcPct val="130000"/>
              </a:lnSpc>
              <a:defRPr/>
            </a:pPr>
            <a:endParaRPr kern="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 name="Subtitle 2"/>
          <p:cNvSpPr txBox="1"/>
          <p:nvPr/>
        </p:nvSpPr>
        <p:spPr>
          <a:xfrm>
            <a:off x="655220" y="3423138"/>
            <a:ext cx="4602126" cy="509918"/>
          </a:xfrm>
          <a:prstGeom prst="rect">
            <a:avLst/>
          </a:prstGeom>
        </p:spPr>
        <p:txBody>
          <a:bodyPr vert="horz" wrap="square" lIns="108745" tIns="54373" rIns="108745" bIns="54373" rtlCol="0">
            <a:spAutoFit/>
          </a:bodyPr>
          <a:lstStyle>
            <a:lvl1pPr marL="0" indent="0" algn="ctr" defTabSz="1087755"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755"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755"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nSpc>
                <a:spcPct val="130000"/>
              </a:lnSpc>
              <a:spcBef>
                <a:spcPct val="0"/>
              </a:spcBef>
            </a:pPr>
            <a:r>
              <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您的内容打在这里，或者通过复制您的文本后，在此框中选择粘贴，并选择只保留文字。您的内容打在这里，或者通过复制您</a:t>
            </a:r>
            <a:endParaRPr lang="zh-CN" altLang="en-US" sz="10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5" name="Shape 2618"/>
          <p:cNvSpPr/>
          <p:nvPr/>
        </p:nvSpPr>
        <p:spPr>
          <a:xfrm>
            <a:off x="10002855" y="2867139"/>
            <a:ext cx="279301" cy="279341"/>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rgbClr val="2F5596">
              <a:alpha val="90000"/>
            </a:srgbClr>
          </a:solidFill>
          <a:ln w="12700" cap="flat" cmpd="sng" algn="ctr">
            <a:noFill/>
            <a:prstDash val="solid"/>
            <a:miter lim="800000"/>
          </a:ln>
          <a:effectLst>
            <a:outerShdw blurRad="254000" dist="63500" dir="27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lnSpc>
                <a:spcPct val="130000"/>
              </a:lnSpc>
              <a:defRPr/>
            </a:pPr>
            <a:endParaRPr kern="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6" name="Shape 2553"/>
          <p:cNvSpPr/>
          <p:nvPr/>
        </p:nvSpPr>
        <p:spPr>
          <a:xfrm>
            <a:off x="6744661" y="4362088"/>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2F5596">
              <a:alpha val="90000"/>
            </a:srgbClr>
          </a:solidFill>
          <a:ln w="12700" cap="flat" cmpd="sng" algn="ctr">
            <a:noFill/>
            <a:prstDash val="solid"/>
            <a:miter lim="800000"/>
          </a:ln>
          <a:effectLst>
            <a:outerShdw blurRad="254000" dist="63500" dir="27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lnSpc>
                <a:spcPct val="130000"/>
              </a:lnSpc>
              <a:defRPr/>
            </a:pPr>
            <a:endParaRPr kern="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8" name="Shape 2629"/>
          <p:cNvSpPr/>
          <p:nvPr/>
        </p:nvSpPr>
        <p:spPr>
          <a:xfrm>
            <a:off x="9977423" y="4344493"/>
            <a:ext cx="279405" cy="279328"/>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rgbClr val="2F5596">
              <a:alpha val="90000"/>
            </a:srgbClr>
          </a:solidFill>
          <a:ln w="12700" cap="flat" cmpd="sng" algn="ctr">
            <a:noFill/>
            <a:prstDash val="solid"/>
            <a:miter lim="800000"/>
          </a:ln>
          <a:effectLst>
            <a:outerShdw blurRad="254000" dist="63500" dir="2700000" algn="tl" rotWithShape="0">
              <a:prstClr val="black">
                <a:alpha val="3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fontAlgn="auto">
              <a:lnSpc>
                <a:spcPct val="130000"/>
              </a:lnSpc>
              <a:defRPr/>
            </a:pPr>
            <a:endParaRPr kern="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9" name="组合 28"/>
          <p:cNvGrpSpPr/>
          <p:nvPr/>
        </p:nvGrpSpPr>
        <p:grpSpPr>
          <a:xfrm>
            <a:off x="2108696" y="4103044"/>
            <a:ext cx="1879112" cy="279328"/>
            <a:chOff x="2106315" y="4103044"/>
            <a:chExt cx="1879112" cy="279328"/>
          </a:xfrm>
        </p:grpSpPr>
        <p:sp>
          <p:nvSpPr>
            <p:cNvPr id="30" name="Shape 2864"/>
            <p:cNvSpPr/>
            <p:nvPr/>
          </p:nvSpPr>
          <p:spPr>
            <a:xfrm>
              <a:off x="2106315" y="410304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725" y="7359"/>
                  </a:moveTo>
                  <a:lnTo>
                    <a:pt x="13743" y="7359"/>
                  </a:lnTo>
                  <a:lnTo>
                    <a:pt x="13743" y="8833"/>
                  </a:lnTo>
                  <a:lnTo>
                    <a:pt x="12265" y="8833"/>
                  </a:lnTo>
                  <a:lnTo>
                    <a:pt x="12265" y="9816"/>
                  </a:lnTo>
                  <a:lnTo>
                    <a:pt x="13743" y="9816"/>
                  </a:lnTo>
                  <a:lnTo>
                    <a:pt x="13743" y="11283"/>
                  </a:lnTo>
                  <a:lnTo>
                    <a:pt x="14725" y="11283"/>
                  </a:lnTo>
                  <a:lnTo>
                    <a:pt x="14725" y="9816"/>
                  </a:lnTo>
                  <a:lnTo>
                    <a:pt x="16205" y="9816"/>
                  </a:lnTo>
                  <a:lnTo>
                    <a:pt x="16205" y="8833"/>
                  </a:lnTo>
                  <a:lnTo>
                    <a:pt x="14725" y="8833"/>
                  </a:lnTo>
                  <a:cubicBezTo>
                    <a:pt x="14725" y="8833"/>
                    <a:pt x="14725" y="7359"/>
                    <a:pt x="14725" y="7359"/>
                  </a:cubicBezTo>
                  <a:close/>
                  <a:moveTo>
                    <a:pt x="9321" y="13946"/>
                  </a:moveTo>
                  <a:cubicBezTo>
                    <a:pt x="8620" y="13946"/>
                    <a:pt x="8071" y="13495"/>
                    <a:pt x="8071" y="12919"/>
                  </a:cubicBezTo>
                  <a:cubicBezTo>
                    <a:pt x="8071" y="12392"/>
                    <a:pt x="8713" y="11929"/>
                    <a:pt x="9446" y="11929"/>
                  </a:cubicBezTo>
                  <a:lnTo>
                    <a:pt x="9446" y="11723"/>
                  </a:lnTo>
                  <a:lnTo>
                    <a:pt x="9447" y="11723"/>
                  </a:lnTo>
                  <a:lnTo>
                    <a:pt x="9465" y="11929"/>
                  </a:lnTo>
                  <a:cubicBezTo>
                    <a:pt x="9624" y="11930"/>
                    <a:pt x="9777" y="11954"/>
                    <a:pt x="9922" y="12000"/>
                  </a:cubicBezTo>
                  <a:lnTo>
                    <a:pt x="10067" y="12104"/>
                  </a:lnTo>
                  <a:cubicBezTo>
                    <a:pt x="10440" y="12371"/>
                    <a:pt x="10637" y="12521"/>
                    <a:pt x="10695" y="12764"/>
                  </a:cubicBezTo>
                  <a:cubicBezTo>
                    <a:pt x="10710" y="12827"/>
                    <a:pt x="10717" y="12891"/>
                    <a:pt x="10717" y="12954"/>
                  </a:cubicBezTo>
                  <a:cubicBezTo>
                    <a:pt x="10717" y="13612"/>
                    <a:pt x="10247" y="13946"/>
                    <a:pt x="9321" y="13946"/>
                  </a:cubicBezTo>
                  <a:moveTo>
                    <a:pt x="8542" y="8739"/>
                  </a:moveTo>
                  <a:cubicBezTo>
                    <a:pt x="8495" y="8362"/>
                    <a:pt x="8574" y="8014"/>
                    <a:pt x="8754" y="7806"/>
                  </a:cubicBezTo>
                  <a:cubicBezTo>
                    <a:pt x="8864" y="7680"/>
                    <a:pt x="9006" y="7613"/>
                    <a:pt x="9164" y="7613"/>
                  </a:cubicBezTo>
                  <a:lnTo>
                    <a:pt x="9164" y="7409"/>
                  </a:lnTo>
                  <a:lnTo>
                    <a:pt x="9182" y="7613"/>
                  </a:lnTo>
                  <a:cubicBezTo>
                    <a:pt x="9653" y="7628"/>
                    <a:pt x="10105" y="8185"/>
                    <a:pt x="10189" y="8855"/>
                  </a:cubicBezTo>
                  <a:cubicBezTo>
                    <a:pt x="10237" y="9239"/>
                    <a:pt x="10155" y="9596"/>
                    <a:pt x="9970" y="9809"/>
                  </a:cubicBezTo>
                  <a:cubicBezTo>
                    <a:pt x="9860" y="9935"/>
                    <a:pt x="9722" y="10002"/>
                    <a:pt x="9550" y="10001"/>
                  </a:cubicBezTo>
                  <a:lnTo>
                    <a:pt x="9549" y="10001"/>
                  </a:lnTo>
                  <a:cubicBezTo>
                    <a:pt x="9087" y="9988"/>
                    <a:pt x="8626" y="9409"/>
                    <a:pt x="8542" y="8739"/>
                  </a:cubicBezTo>
                  <a:moveTo>
                    <a:pt x="10838" y="11196"/>
                  </a:moveTo>
                  <a:cubicBezTo>
                    <a:pt x="10586" y="11009"/>
                    <a:pt x="10351" y="10732"/>
                    <a:pt x="10342" y="10646"/>
                  </a:cubicBezTo>
                  <a:cubicBezTo>
                    <a:pt x="10342" y="10499"/>
                    <a:pt x="10342" y="10431"/>
                    <a:pt x="10689" y="10148"/>
                  </a:cubicBezTo>
                  <a:cubicBezTo>
                    <a:pt x="11138" y="9780"/>
                    <a:pt x="11386" y="9295"/>
                    <a:pt x="11386" y="8784"/>
                  </a:cubicBezTo>
                  <a:cubicBezTo>
                    <a:pt x="11386" y="8342"/>
                    <a:pt x="11262" y="7947"/>
                    <a:pt x="11050" y="7659"/>
                  </a:cubicBezTo>
                  <a:lnTo>
                    <a:pt x="11238" y="7659"/>
                  </a:lnTo>
                  <a:lnTo>
                    <a:pt x="12276" y="6873"/>
                  </a:lnTo>
                  <a:lnTo>
                    <a:pt x="9463" y="6873"/>
                  </a:lnTo>
                  <a:cubicBezTo>
                    <a:pt x="8335" y="6873"/>
                    <a:pt x="7345" y="7759"/>
                    <a:pt x="7345" y="8769"/>
                  </a:cubicBezTo>
                  <a:cubicBezTo>
                    <a:pt x="7345" y="9812"/>
                    <a:pt x="8109" y="10605"/>
                    <a:pt x="9137" y="10648"/>
                  </a:cubicBezTo>
                  <a:cubicBezTo>
                    <a:pt x="9121" y="10722"/>
                    <a:pt x="9113" y="10795"/>
                    <a:pt x="9113" y="10868"/>
                  </a:cubicBezTo>
                  <a:cubicBezTo>
                    <a:pt x="9113" y="11018"/>
                    <a:pt x="9147" y="11162"/>
                    <a:pt x="9216" y="11300"/>
                  </a:cubicBezTo>
                  <a:cubicBezTo>
                    <a:pt x="7943" y="11309"/>
                    <a:pt x="6870" y="12161"/>
                    <a:pt x="6870" y="13167"/>
                  </a:cubicBezTo>
                  <a:cubicBezTo>
                    <a:pt x="6870" y="14071"/>
                    <a:pt x="7903" y="14727"/>
                    <a:pt x="9325" y="14727"/>
                  </a:cubicBezTo>
                  <a:cubicBezTo>
                    <a:pt x="10861" y="14727"/>
                    <a:pt x="11690" y="13766"/>
                    <a:pt x="11690" y="12860"/>
                  </a:cubicBezTo>
                  <a:cubicBezTo>
                    <a:pt x="11690" y="12108"/>
                    <a:pt x="11459" y="11656"/>
                    <a:pt x="10838" y="11196"/>
                  </a:cubicBezTo>
                  <a:moveTo>
                    <a:pt x="10800" y="20618"/>
                  </a:moveTo>
                  <a:cubicBezTo>
                    <a:pt x="5378" y="20618"/>
                    <a:pt x="982" y="16223"/>
                    <a:pt x="982" y="10800"/>
                  </a:cubicBezTo>
                  <a:cubicBezTo>
                    <a:pt x="982" y="5378"/>
                    <a:pt x="5378"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5" y="21600"/>
                    <a:pt x="21600" y="16765"/>
                    <a:pt x="21600" y="10800"/>
                  </a:cubicBezTo>
                  <a:cubicBezTo>
                    <a:pt x="21600" y="4835"/>
                    <a:pt x="16765" y="0"/>
                    <a:pt x="10800" y="0"/>
                  </a:cubicBezTo>
                </a:path>
              </a:pathLst>
            </a:custGeom>
            <a:solidFill>
              <a:sysClr val="window" lastClr="FFFFFF"/>
            </a:solidFill>
            <a:ln w="12700">
              <a:miter lim="400000"/>
            </a:ln>
          </p:spPr>
          <p:txBody>
            <a:bodyPr lIns="19045" tIns="19045" rIns="19045" bIns="19045" anchor="ctr"/>
            <a:lstStyle/>
            <a:p>
              <a:pPr defTabSz="228600" fontAlgn="auto">
                <a:lnSpc>
                  <a:spcPct val="13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kern="0" dirty="0">
                <a:solidFill>
                  <a:srgbClr val="FFFFFF"/>
                </a:solidFill>
                <a:effectLst>
                  <a:outerShdw blurRad="38100" dist="12700" dir="5400000" rotWithShape="0">
                    <a:srgbClr val="000000">
                      <a:alpha val="50000"/>
                    </a:srgbClr>
                  </a:outerShdw>
                </a:effectLst>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Shape 2865"/>
            <p:cNvSpPr/>
            <p:nvPr/>
          </p:nvSpPr>
          <p:spPr>
            <a:xfrm>
              <a:off x="2639576" y="410304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ysClr val="window" lastClr="FFFFFF"/>
            </a:solidFill>
            <a:ln w="12700">
              <a:miter lim="400000"/>
            </a:ln>
          </p:spPr>
          <p:txBody>
            <a:bodyPr lIns="19045" tIns="19045" rIns="19045" bIns="19045" anchor="ctr"/>
            <a:lstStyle/>
            <a:p>
              <a:pPr defTabSz="228600" fontAlgn="auto">
                <a:lnSpc>
                  <a:spcPct val="13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kern="0" dirty="0">
                <a:solidFill>
                  <a:srgbClr val="FFFFFF"/>
                </a:solidFill>
                <a:effectLst>
                  <a:outerShdw blurRad="38100" dist="12700" dir="5400000" rotWithShape="0">
                    <a:srgbClr val="000000">
                      <a:alpha val="50000"/>
                    </a:srgbClr>
                  </a:outerShdw>
                </a:effectLst>
                <a:latin typeface="Noto Sans S Chinese DemiLight" panose="020B0400000000000000" pitchFamily="34" charset="-122"/>
                <a:ea typeface="Noto Sans S Chinese DemiLight" panose="020B0400000000000000" pitchFamily="34" charset="-122"/>
                <a:cs typeface="+mn-ea"/>
                <a:sym typeface="+mn-lt"/>
              </a:endParaRPr>
            </a:p>
          </p:txBody>
        </p:sp>
        <p:sp>
          <p:nvSpPr>
            <p:cNvPr id="32" name="Shape 2866"/>
            <p:cNvSpPr/>
            <p:nvPr/>
          </p:nvSpPr>
          <p:spPr>
            <a:xfrm>
              <a:off x="3172838" y="410304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1591" y="13291"/>
                  </a:moveTo>
                  <a:cubicBezTo>
                    <a:pt x="11452" y="13214"/>
                    <a:pt x="11342" y="13108"/>
                    <a:pt x="11291" y="12978"/>
                  </a:cubicBezTo>
                  <a:cubicBezTo>
                    <a:pt x="11284" y="12956"/>
                    <a:pt x="11290" y="10299"/>
                    <a:pt x="11290" y="10299"/>
                  </a:cubicBezTo>
                  <a:lnTo>
                    <a:pt x="13256" y="10299"/>
                  </a:lnTo>
                  <a:lnTo>
                    <a:pt x="13256" y="8836"/>
                  </a:lnTo>
                  <a:lnTo>
                    <a:pt x="11292" y="8836"/>
                  </a:lnTo>
                  <a:lnTo>
                    <a:pt x="11292" y="6873"/>
                  </a:lnTo>
                  <a:lnTo>
                    <a:pt x="10042" y="6879"/>
                  </a:lnTo>
                  <a:cubicBezTo>
                    <a:pt x="9988" y="7284"/>
                    <a:pt x="9891" y="7618"/>
                    <a:pt x="9750" y="7879"/>
                  </a:cubicBezTo>
                  <a:cubicBezTo>
                    <a:pt x="9608" y="8142"/>
                    <a:pt x="9420" y="8366"/>
                    <a:pt x="9187" y="8553"/>
                  </a:cubicBezTo>
                  <a:cubicBezTo>
                    <a:pt x="8953" y="8740"/>
                    <a:pt x="8672" y="8883"/>
                    <a:pt x="8344" y="8984"/>
                  </a:cubicBezTo>
                  <a:lnTo>
                    <a:pt x="8345" y="10309"/>
                  </a:lnTo>
                  <a:lnTo>
                    <a:pt x="9328" y="10299"/>
                  </a:lnTo>
                  <a:lnTo>
                    <a:pt x="9328" y="12846"/>
                  </a:lnTo>
                  <a:cubicBezTo>
                    <a:pt x="9328" y="13204"/>
                    <a:pt x="9369" y="13478"/>
                    <a:pt x="9448" y="13667"/>
                  </a:cubicBezTo>
                  <a:cubicBezTo>
                    <a:pt x="9528" y="13856"/>
                    <a:pt x="9671" y="14034"/>
                    <a:pt x="9879" y="14202"/>
                  </a:cubicBezTo>
                  <a:cubicBezTo>
                    <a:pt x="10086" y="14370"/>
                    <a:pt x="10336" y="14498"/>
                    <a:pt x="10629" y="14589"/>
                  </a:cubicBezTo>
                  <a:cubicBezTo>
                    <a:pt x="10922" y="14679"/>
                    <a:pt x="11238" y="14727"/>
                    <a:pt x="11620" y="14727"/>
                  </a:cubicBezTo>
                  <a:cubicBezTo>
                    <a:pt x="11955" y="14727"/>
                    <a:pt x="12228" y="14693"/>
                    <a:pt x="12517" y="14629"/>
                  </a:cubicBezTo>
                  <a:cubicBezTo>
                    <a:pt x="12806" y="14566"/>
                    <a:pt x="13221" y="14455"/>
                    <a:pt x="13578" y="14297"/>
                  </a:cubicBezTo>
                  <a:lnTo>
                    <a:pt x="13583" y="13091"/>
                  </a:lnTo>
                  <a:cubicBezTo>
                    <a:pt x="13165" y="13349"/>
                    <a:pt x="12648" y="13447"/>
                    <a:pt x="12225" y="13447"/>
                  </a:cubicBezTo>
                  <a:cubicBezTo>
                    <a:pt x="11987" y="13447"/>
                    <a:pt x="11776" y="13395"/>
                    <a:pt x="11591" y="13291"/>
                  </a:cubicBezTo>
                </a:path>
              </a:pathLst>
            </a:custGeom>
            <a:solidFill>
              <a:sysClr val="window" lastClr="FFFFFF"/>
            </a:solidFill>
            <a:ln w="12700">
              <a:miter lim="400000"/>
            </a:ln>
          </p:spPr>
          <p:txBody>
            <a:bodyPr lIns="19045" tIns="19045" rIns="19045" bIns="19045" anchor="ctr"/>
            <a:lstStyle/>
            <a:p>
              <a:pPr defTabSz="228600" fontAlgn="auto">
                <a:lnSpc>
                  <a:spcPct val="13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kern="0" dirty="0">
                <a:solidFill>
                  <a:srgbClr val="FFFFFF"/>
                </a:solidFill>
                <a:effectLst>
                  <a:outerShdw blurRad="38100" dist="12700" dir="5400000" rotWithShape="0">
                    <a:srgbClr val="000000">
                      <a:alpha val="50000"/>
                    </a:srgbClr>
                  </a:outerShdw>
                </a:effectLst>
                <a:latin typeface="Noto Sans S Chinese DemiLight" panose="020B0400000000000000" pitchFamily="34" charset="-122"/>
                <a:ea typeface="Noto Sans S Chinese DemiLight" panose="020B0400000000000000" pitchFamily="34" charset="-122"/>
                <a:cs typeface="+mn-ea"/>
                <a:sym typeface="+mn-lt"/>
              </a:endParaRPr>
            </a:p>
          </p:txBody>
        </p:sp>
        <p:sp>
          <p:nvSpPr>
            <p:cNvPr id="33" name="Shape 2867"/>
            <p:cNvSpPr/>
            <p:nvPr/>
          </p:nvSpPr>
          <p:spPr>
            <a:xfrm>
              <a:off x="3706099" y="410304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4291" y="6986"/>
                  </a:moveTo>
                  <a:cubicBezTo>
                    <a:pt x="14241" y="6976"/>
                    <a:pt x="14187" y="6971"/>
                    <a:pt x="14134" y="6971"/>
                  </a:cubicBezTo>
                  <a:cubicBezTo>
                    <a:pt x="13808" y="6971"/>
                    <a:pt x="13598" y="7166"/>
                    <a:pt x="13572" y="7494"/>
                  </a:cubicBezTo>
                  <a:cubicBezTo>
                    <a:pt x="13242" y="11704"/>
                    <a:pt x="13044" y="12909"/>
                    <a:pt x="13042" y="12921"/>
                  </a:cubicBezTo>
                  <a:lnTo>
                    <a:pt x="13046" y="13020"/>
                  </a:lnTo>
                  <a:lnTo>
                    <a:pt x="13142" y="13032"/>
                  </a:lnTo>
                  <a:lnTo>
                    <a:pt x="13172" y="13032"/>
                  </a:lnTo>
                  <a:cubicBezTo>
                    <a:pt x="13281" y="13032"/>
                    <a:pt x="13386" y="13050"/>
                    <a:pt x="13473" y="13085"/>
                  </a:cubicBezTo>
                  <a:lnTo>
                    <a:pt x="13579" y="13126"/>
                  </a:lnTo>
                  <a:lnTo>
                    <a:pt x="13598" y="13012"/>
                  </a:lnTo>
                  <a:cubicBezTo>
                    <a:pt x="13837" y="11522"/>
                    <a:pt x="14296" y="9525"/>
                    <a:pt x="14542" y="8453"/>
                  </a:cubicBezTo>
                  <a:cubicBezTo>
                    <a:pt x="14618" y="8121"/>
                    <a:pt x="14675" y="7877"/>
                    <a:pt x="14698" y="7763"/>
                  </a:cubicBezTo>
                  <a:cubicBezTo>
                    <a:pt x="14745" y="7530"/>
                    <a:pt x="14724" y="7343"/>
                    <a:pt x="14637" y="7206"/>
                  </a:cubicBezTo>
                  <a:cubicBezTo>
                    <a:pt x="14563" y="7092"/>
                    <a:pt x="14447" y="7018"/>
                    <a:pt x="14291" y="6986"/>
                  </a:cubicBezTo>
                  <a:moveTo>
                    <a:pt x="13280" y="13606"/>
                  </a:moveTo>
                  <a:cubicBezTo>
                    <a:pt x="12921" y="13524"/>
                    <a:pt x="12660" y="13682"/>
                    <a:pt x="12569" y="14030"/>
                  </a:cubicBezTo>
                  <a:cubicBezTo>
                    <a:pt x="12528" y="14187"/>
                    <a:pt x="12550" y="14335"/>
                    <a:pt x="12631" y="14459"/>
                  </a:cubicBezTo>
                  <a:cubicBezTo>
                    <a:pt x="12706" y="14574"/>
                    <a:pt x="12831" y="14661"/>
                    <a:pt x="12982" y="14701"/>
                  </a:cubicBezTo>
                  <a:cubicBezTo>
                    <a:pt x="13045" y="14719"/>
                    <a:pt x="13109" y="14728"/>
                    <a:pt x="13172" y="14728"/>
                  </a:cubicBezTo>
                  <a:cubicBezTo>
                    <a:pt x="13438" y="14728"/>
                    <a:pt x="13639" y="14578"/>
                    <a:pt x="13698" y="14338"/>
                  </a:cubicBezTo>
                  <a:cubicBezTo>
                    <a:pt x="13741" y="14156"/>
                    <a:pt x="13722" y="13990"/>
                    <a:pt x="13643" y="13857"/>
                  </a:cubicBezTo>
                  <a:cubicBezTo>
                    <a:pt x="13567" y="13732"/>
                    <a:pt x="13439" y="13644"/>
                    <a:pt x="13280" y="13606"/>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3098" y="6884"/>
                  </a:moveTo>
                  <a:lnTo>
                    <a:pt x="12930" y="6884"/>
                  </a:lnTo>
                  <a:lnTo>
                    <a:pt x="12906" y="6887"/>
                  </a:lnTo>
                  <a:cubicBezTo>
                    <a:pt x="12646" y="6961"/>
                    <a:pt x="12244" y="6961"/>
                    <a:pt x="11983" y="6887"/>
                  </a:cubicBezTo>
                  <a:lnTo>
                    <a:pt x="11902" y="6884"/>
                  </a:lnTo>
                  <a:lnTo>
                    <a:pt x="9988" y="10156"/>
                  </a:lnTo>
                  <a:lnTo>
                    <a:pt x="8067" y="6873"/>
                  </a:lnTo>
                  <a:lnTo>
                    <a:pt x="8000" y="6891"/>
                  </a:lnTo>
                  <a:cubicBezTo>
                    <a:pt x="7739" y="6962"/>
                    <a:pt x="7347" y="6960"/>
                    <a:pt x="7088" y="6887"/>
                  </a:cubicBezTo>
                  <a:lnTo>
                    <a:pt x="6878" y="6884"/>
                  </a:lnTo>
                  <a:lnTo>
                    <a:pt x="9482" y="11392"/>
                  </a:lnTo>
                  <a:lnTo>
                    <a:pt x="9404" y="14626"/>
                  </a:lnTo>
                  <a:lnTo>
                    <a:pt x="9407" y="14722"/>
                  </a:lnTo>
                  <a:lnTo>
                    <a:pt x="9502" y="14722"/>
                  </a:lnTo>
                  <a:lnTo>
                    <a:pt x="9526" y="14719"/>
                  </a:lnTo>
                  <a:cubicBezTo>
                    <a:pt x="9786" y="14646"/>
                    <a:pt x="10190" y="14646"/>
                    <a:pt x="10449" y="14719"/>
                  </a:cubicBezTo>
                  <a:lnTo>
                    <a:pt x="10573" y="14722"/>
                  </a:lnTo>
                  <a:lnTo>
                    <a:pt x="10512" y="11391"/>
                  </a:lnTo>
                  <a:cubicBezTo>
                    <a:pt x="10600" y="11229"/>
                    <a:pt x="11150" y="10205"/>
                    <a:pt x="11738" y="9180"/>
                  </a:cubicBezTo>
                  <a:cubicBezTo>
                    <a:pt x="12342" y="8126"/>
                    <a:pt x="13008" y="7040"/>
                    <a:pt x="13015" y="7029"/>
                  </a:cubicBezTo>
                  <a:cubicBezTo>
                    <a:pt x="13015" y="7029"/>
                    <a:pt x="13098" y="6884"/>
                    <a:pt x="13098" y="6884"/>
                  </a:cubicBezTo>
                  <a:close/>
                </a:path>
              </a:pathLst>
            </a:custGeom>
            <a:solidFill>
              <a:sysClr val="window" lastClr="FFFFFF"/>
            </a:solidFill>
            <a:ln w="12700">
              <a:miter lim="400000"/>
            </a:ln>
          </p:spPr>
          <p:txBody>
            <a:bodyPr lIns="19045" tIns="19045" rIns="19045" bIns="19045" anchor="ctr"/>
            <a:lstStyle/>
            <a:p>
              <a:pPr defTabSz="228600" fontAlgn="auto">
                <a:lnSpc>
                  <a:spcPct val="130000"/>
                </a:lnSpc>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kern="0" dirty="0">
                <a:solidFill>
                  <a:srgbClr val="FFFFFF"/>
                </a:solidFill>
                <a:effectLst>
                  <a:outerShdw blurRad="38100" dist="12700" dir="5400000" rotWithShape="0">
                    <a:srgbClr val="000000">
                      <a:alpha val="50000"/>
                    </a:srgbClr>
                  </a:outerShdw>
                </a:effectLst>
                <a:latin typeface="Noto Sans S Chinese DemiLight" panose="020B0400000000000000" pitchFamily="34" charset="-122"/>
                <a:ea typeface="Noto Sans S Chinese DemiLight" panose="020B0400000000000000" pitchFamily="34" charset="-122"/>
                <a:cs typeface="+mn-ea"/>
                <a:sym typeface="+mn-lt"/>
              </a:endParaRPr>
            </a:p>
          </p:txBody>
        </p:sp>
      </p:grpSp>
      <p:sp>
        <p:nvSpPr>
          <p:cNvPr id="37" name="TextBox 51"/>
          <p:cNvSpPr txBox="1"/>
          <p:nvPr/>
        </p:nvSpPr>
        <p:spPr>
          <a:xfrm>
            <a:off x="9935948" y="3518462"/>
            <a:ext cx="1851065" cy="492443"/>
          </a:xfrm>
          <a:prstGeom prst="rect">
            <a:avLst/>
          </a:prstGeom>
          <a:noFill/>
        </p:spPr>
        <p:txBody>
          <a:bodyPr wrap="square" rtlCol="0" anchor="ctr" anchorCtr="0">
            <a:spAutoFit/>
          </a:body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8" name="TextBox 51"/>
          <p:cNvSpPr txBox="1"/>
          <p:nvPr/>
        </p:nvSpPr>
        <p:spPr>
          <a:xfrm>
            <a:off x="6679264" y="5024718"/>
            <a:ext cx="1851065" cy="492443"/>
          </a:xfrm>
          <a:prstGeom prst="rect">
            <a:avLst/>
          </a:prstGeom>
          <a:noFill/>
        </p:spPr>
        <p:txBody>
          <a:bodyPr wrap="square" rtlCol="0" anchor="ctr" anchorCtr="0">
            <a:spAutoFit/>
          </a:body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9" name="TextBox 51"/>
          <p:cNvSpPr txBox="1"/>
          <p:nvPr/>
        </p:nvSpPr>
        <p:spPr>
          <a:xfrm>
            <a:off x="9935948" y="5024718"/>
            <a:ext cx="1851065" cy="492443"/>
          </a:xfrm>
          <a:prstGeom prst="rect">
            <a:avLst/>
          </a:prstGeom>
          <a:noFill/>
        </p:spPr>
        <p:txBody>
          <a:bodyPr wrap="square" rtlCol="0" anchor="ctr" anchorCtr="0">
            <a:spAutoFit/>
          </a:body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8"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0" name="组合 9"/>
            <p:cNvGrpSpPr/>
            <p:nvPr/>
          </p:nvGrpSpPr>
          <p:grpSpPr>
            <a:xfrm>
              <a:off x="552409" y="335111"/>
              <a:ext cx="492403" cy="492403"/>
              <a:chOff x="512068" y="321664"/>
              <a:chExt cx="492403" cy="492403"/>
            </a:xfrm>
          </p:grpSpPr>
          <p:sp>
            <p:nvSpPr>
              <p:cNvPr id="12" name="矩形 11"/>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4" name="矩形 3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1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up)">
                                      <p:cBhvr>
                                        <p:cTn id="28" dur="500"/>
                                        <p:tgtEl>
                                          <p:spTgt spid="2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up)">
                                      <p:cBhvr>
                                        <p:cTn id="40" dur="500"/>
                                        <p:tgtEl>
                                          <p:spTgt spid="7"/>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up)">
                                      <p:cBhvr>
                                        <p:cTn id="50" dur="500"/>
                                        <p:tgtEl>
                                          <p:spTgt spid="20"/>
                                        </p:tgtEl>
                                      </p:cBhvr>
                                    </p:animEffect>
                                  </p:childTnLst>
                                </p:cTn>
                              </p:par>
                            </p:childTnLst>
                          </p:cTn>
                        </p:par>
                        <p:par>
                          <p:cTn id="51" fill="hold">
                            <p:stCondLst>
                              <p:cond delay="5000"/>
                            </p:stCondLst>
                            <p:childTnLst>
                              <p:par>
                                <p:cTn id="52" presetID="22" presetClass="entr" presetSubtype="1"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500"/>
                                        <p:tgtEl>
                                          <p:spTgt spid="19"/>
                                        </p:tgtEl>
                                      </p:cBhvr>
                                    </p:animEffect>
                                  </p:childTnLst>
                                </p:cTn>
                              </p:par>
                            </p:childTnLst>
                          </p:cTn>
                        </p:par>
                        <p:par>
                          <p:cTn id="55" fill="hold">
                            <p:stCondLst>
                              <p:cond delay="5500"/>
                            </p:stCondLst>
                            <p:childTnLst>
                              <p:par>
                                <p:cTn id="56" presetID="53" presetClass="entr" presetSubtype="16"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up)">
                                      <p:cBhvr>
                                        <p:cTn id="64" dur="500"/>
                                        <p:tgtEl>
                                          <p:spTgt spid="18"/>
                                        </p:tgtEl>
                                      </p:cBhvr>
                                    </p:animEffect>
                                  </p:childTnLst>
                                </p:cTn>
                              </p:par>
                            </p:childTnLst>
                          </p:cTn>
                        </p:par>
                        <p:par>
                          <p:cTn id="65" fill="hold">
                            <p:stCondLst>
                              <p:cond delay="6500"/>
                            </p:stCondLst>
                            <p:childTnLst>
                              <p:par>
                                <p:cTn id="66" presetID="53" presetClass="entr" presetSubtype="16"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par>
                          <p:cTn id="71" fill="hold">
                            <p:stCondLst>
                              <p:cond delay="7000"/>
                            </p:stCondLst>
                            <p:childTnLst>
                              <p:par>
                                <p:cTn id="72" presetID="22" presetClass="entr" presetSubtype="1"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childTnLst>
                          </p:cTn>
                        </p:par>
                        <p:par>
                          <p:cTn id="75" fill="hold">
                            <p:stCondLst>
                              <p:cond delay="7500"/>
                            </p:stCondLst>
                            <p:childTnLst>
                              <p:par>
                                <p:cTn id="76" presetID="53" presetClass="entr" presetSubtype="16" fill="hold" grpId="0"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Effect transition="in" filter="fade">
                                      <p:cBhvr>
                                        <p:cTn id="80" dur="500"/>
                                        <p:tgtEl>
                                          <p:spTgt spid="28"/>
                                        </p:tgtEl>
                                      </p:cBhvr>
                                    </p:animEffect>
                                  </p:childTnLst>
                                </p:cTn>
                              </p:par>
                            </p:childTnLst>
                          </p:cTn>
                        </p:par>
                        <p:par>
                          <p:cTn id="81" fill="hold">
                            <p:stCondLst>
                              <p:cond delay="8000"/>
                            </p:stCondLst>
                            <p:childTnLst>
                              <p:par>
                                <p:cTn id="82" presetID="22" presetClass="entr" presetSubtype="1"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wipe(up)">
                                      <p:cBhvr>
                                        <p:cTn id="84" dur="500"/>
                                        <p:tgtEl>
                                          <p:spTgt spid="11"/>
                                        </p:tgtEl>
                                      </p:cBhvr>
                                    </p:animEffect>
                                  </p:childTnLst>
                                </p:cTn>
                              </p:par>
                            </p:childTnLst>
                          </p:cTn>
                        </p:par>
                        <p:par>
                          <p:cTn id="85" fill="hold">
                            <p:stCondLst>
                              <p:cond delay="8500"/>
                            </p:stCondLst>
                            <p:childTnLst>
                              <p:par>
                                <p:cTn id="86" presetID="2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wipe(up)">
                                      <p:cBhvr>
                                        <p:cTn id="88" dur="500"/>
                                        <p:tgtEl>
                                          <p:spTgt spid="37"/>
                                        </p:tgtEl>
                                      </p:cBhvr>
                                    </p:animEffect>
                                  </p:childTnLst>
                                </p:cTn>
                              </p:par>
                            </p:childTnLst>
                          </p:cTn>
                        </p:par>
                        <p:par>
                          <p:cTn id="89" fill="hold">
                            <p:stCondLst>
                              <p:cond delay="9000"/>
                            </p:stCondLst>
                            <p:childTnLst>
                              <p:par>
                                <p:cTn id="90" presetID="22" presetClass="entr" presetSubtype="1"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wipe(up)">
                                      <p:cBhvr>
                                        <p:cTn id="92" dur="500"/>
                                        <p:tgtEl>
                                          <p:spTgt spid="38"/>
                                        </p:tgtEl>
                                      </p:cBhvr>
                                    </p:animEffect>
                                  </p:childTnLst>
                                </p:cTn>
                              </p:par>
                            </p:childTnLst>
                          </p:cTn>
                        </p:par>
                        <p:par>
                          <p:cTn id="93" fill="hold">
                            <p:stCondLst>
                              <p:cond delay="9500"/>
                            </p:stCondLst>
                            <p:childTnLst>
                              <p:par>
                                <p:cTn id="94" presetID="22" presetClass="entr" presetSubtype="1" fill="hold" grpId="0" nodeType="after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wipe(up)">
                                      <p:cBhvr>
                                        <p:cTn id="9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p:bldP spid="7" grpId="0"/>
      <p:bldP spid="11" grpId="0"/>
      <p:bldP spid="13" grpId="0"/>
      <p:bldP spid="15" grpId="0"/>
      <p:bldP spid="16" grpId="0" animBg="1"/>
      <p:bldP spid="18" grpId="0"/>
      <p:bldP spid="19" grpId="0"/>
      <p:bldP spid="20" grpId="0"/>
      <p:bldP spid="21" grpId="0" animBg="1"/>
      <p:bldP spid="23" grpId="0"/>
      <p:bldP spid="25" grpId="0" animBg="1"/>
      <p:bldP spid="26" grpId="0" animBg="1"/>
      <p:bldP spid="28" grpId="0" animBg="1"/>
      <p:bldP spid="37" grpId="0"/>
      <p:bldP spid="38" grpId="0"/>
      <p:bldP spid="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t="22727" b="22727"/>
          <a:stretch>
            <a:fillRect/>
          </a:stretch>
        </p:blipFill>
        <p:spPr>
          <a:xfrm>
            <a:off x="1069181" y="1562099"/>
            <a:ext cx="5029200" cy="1828800"/>
          </a:xfrm>
          <a:prstGeom prst="rect">
            <a:avLst/>
          </a:prstGeom>
          <a:effectLst>
            <a:outerShdw blurRad="254000" dist="63500" dir="2700000" algn="tl" rotWithShape="0">
              <a:prstClr val="black">
                <a:alpha val="30000"/>
              </a:prstClr>
            </a:outerShdw>
          </a:effectLst>
        </p:spPr>
      </p:pic>
      <p:sp>
        <p:nvSpPr>
          <p:cNvPr id="7" name="Rectangle 11"/>
          <p:cNvSpPr/>
          <p:nvPr/>
        </p:nvSpPr>
        <p:spPr>
          <a:xfrm>
            <a:off x="1069181" y="1562100"/>
            <a:ext cx="2282456" cy="1828800"/>
          </a:xfrm>
          <a:prstGeom prst="rect">
            <a:avLst/>
          </a:prstGeom>
          <a:solidFill>
            <a:srgbClr val="00555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Rectangle 14"/>
          <p:cNvSpPr/>
          <p:nvPr/>
        </p:nvSpPr>
        <p:spPr>
          <a:xfrm>
            <a:off x="1594856" y="2256634"/>
            <a:ext cx="1231106" cy="439736"/>
          </a:xfrm>
          <a:prstGeom prst="rect">
            <a:avLst/>
          </a:prstGeom>
        </p:spPr>
        <p:txBody>
          <a:bodyPr wrap="none" lIns="0" tIns="0" rIns="0" bIns="0" anchor="ctr">
            <a:spAutoFit/>
          </a:bodyPr>
          <a:lstStyle/>
          <a:p>
            <a:pPr algn="ctr">
              <a:lnSpc>
                <a:spcPct val="130000"/>
              </a:lnSpc>
            </a:pPr>
            <a:r>
              <a:rPr lang="zh-CN" altLang="en-US" sz="2400" dirty="0">
                <a:solidFill>
                  <a:srgbClr val="F9F9F9"/>
                </a:solidFill>
                <a:latin typeface="Noto Sans S Chinese DemiLight" panose="020B0400000000000000" pitchFamily="34" charset="-122"/>
                <a:ea typeface="Noto Sans S Chinese DemiLight" panose="020B0400000000000000" pitchFamily="34" charset="-122"/>
                <a:cs typeface="+mn-ea"/>
                <a:sym typeface="+mn-lt"/>
              </a:rPr>
              <a:t>填写标题</a:t>
            </a:r>
            <a:endParaRPr lang="en-US" sz="2400" dirty="0">
              <a:solidFill>
                <a:srgbClr val="F9F9F9"/>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Rectangle 16"/>
          <p:cNvSpPr/>
          <p:nvPr/>
        </p:nvSpPr>
        <p:spPr>
          <a:xfrm>
            <a:off x="1069181" y="3620941"/>
            <a:ext cx="5029200" cy="800219"/>
          </a:xfrm>
          <a:prstGeom prst="rect">
            <a:avLst/>
          </a:prstGeom>
          <a:noFill/>
        </p:spPr>
        <p:txBody>
          <a:bodyPr wrap="square" lIns="0" tIns="0" rIns="0" bIns="0" rtlCol="0">
            <a:spAutoFit/>
          </a:bodyPr>
          <a:lstStyle/>
          <a:p>
            <a:pPr algn="just">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您的内容打在这里，或者通过复制您的文本后，在此框中选择粘贴，并选择只保留文字。您的内容打在这里，或者通过</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复制</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过复制您的文本</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后在此</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框中选择粘贴，并选择只保留文字。您的内容打在这里，或者通过复制您的文本后，在此框中</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的文本后，在此框中选择粘贴，并选择只保留文字。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0" name="TextBox 17"/>
          <p:cNvSpPr txBox="1"/>
          <p:nvPr/>
        </p:nvSpPr>
        <p:spPr>
          <a:xfrm>
            <a:off x="1069182" y="5188899"/>
            <a:ext cx="857607" cy="588303"/>
          </a:xfrm>
          <a:prstGeom prst="rect">
            <a:avLst/>
          </a:prstGeom>
          <a:noFill/>
        </p:spPr>
        <p:txBody>
          <a:bodyPr wrap="none" lIns="0" tIns="0" rIns="0" bIns="0" rtlCol="0" anchor="ctr">
            <a:spAutoFit/>
          </a:bodyPr>
          <a:lstStyle/>
          <a:p>
            <a:pPr>
              <a:lnSpc>
                <a:spcPct val="130000"/>
              </a:lnSpc>
            </a:pPr>
            <a:r>
              <a:rPr lang="en-US" sz="32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69%</a:t>
            </a:r>
            <a:endParaRPr lang="en-US" sz="32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Rectangle 18"/>
          <p:cNvSpPr/>
          <p:nvPr/>
        </p:nvSpPr>
        <p:spPr>
          <a:xfrm>
            <a:off x="2201039" y="5333146"/>
            <a:ext cx="3897342" cy="383310"/>
          </a:xfrm>
          <a:prstGeom prst="rect">
            <a:avLst/>
          </a:prstGeom>
          <a:noFill/>
        </p:spPr>
        <p:txBody>
          <a:bodyPr wrap="square" lIns="0" tIns="0" rIns="0" bIns="0" rtlCol="0">
            <a:spAutoFit/>
          </a:bodyPr>
          <a:lstStyle/>
          <a:p>
            <a:pPr algn="just">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a:t>
            </a:r>
            <a:endParaRPr lang="en-US" altLang="zh-CN"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28" name="组合 27"/>
            <p:cNvGrpSpPr/>
            <p:nvPr/>
          </p:nvGrpSpPr>
          <p:grpSpPr>
            <a:xfrm>
              <a:off x="1177437" y="163303"/>
              <a:ext cx="3557420" cy="749773"/>
              <a:chOff x="985813" y="163303"/>
              <a:chExt cx="3557420" cy="749773"/>
            </a:xfrm>
          </p:grpSpPr>
          <p:sp>
            <p:nvSpPr>
              <p:cNvPr id="2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0" name="组合 29"/>
            <p:cNvGrpSpPr/>
            <p:nvPr/>
          </p:nvGrpSpPr>
          <p:grpSpPr>
            <a:xfrm>
              <a:off x="552409" y="335111"/>
              <a:ext cx="492403" cy="492403"/>
              <a:chOff x="512068" y="321664"/>
              <a:chExt cx="492403" cy="492403"/>
            </a:xfrm>
          </p:grpSpPr>
          <p:sp>
            <p:nvSpPr>
              <p:cNvPr id="33" name="矩形 32"/>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4" name="矩形 3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
        <p:nvSpPr>
          <p:cNvPr id="14" name="六边形 13"/>
          <p:cNvSpPr/>
          <p:nvPr/>
        </p:nvSpPr>
        <p:spPr>
          <a:xfrm rot="16200000">
            <a:off x="6866386" y="1623881"/>
            <a:ext cx="892629" cy="769507"/>
          </a:xfrm>
          <a:prstGeom prst="hexagon">
            <a:avLst/>
          </a:prstGeom>
          <a:solidFill>
            <a:srgbClr val="00555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000" b="1" dirty="0">
                <a:solidFill>
                  <a:schemeClr val="accent2"/>
                </a:solidFill>
                <a:latin typeface="宋体" panose="02010600030101010101" pitchFamily="2" charset="-122"/>
                <a:ea typeface="宋体" panose="02010600030101010101" pitchFamily="2" charset="-122"/>
              </a:rPr>
              <a:t>01</a:t>
            </a:r>
            <a:endParaRPr lang="en-US" altLang="zh-CN" sz="2000" b="1" dirty="0">
              <a:solidFill>
                <a:schemeClr val="accent2"/>
              </a:solidFill>
              <a:latin typeface="宋体" panose="02010600030101010101" pitchFamily="2" charset="-122"/>
              <a:ea typeface="宋体" panose="02010600030101010101" pitchFamily="2" charset="-122"/>
            </a:endParaRPr>
          </a:p>
        </p:txBody>
      </p:sp>
      <p:sp>
        <p:nvSpPr>
          <p:cNvPr id="15" name="文本框 7"/>
          <p:cNvSpPr txBox="1">
            <a:spLocks noChangeArrowheads="1"/>
          </p:cNvSpPr>
          <p:nvPr/>
        </p:nvSpPr>
        <p:spPr bwMode="auto">
          <a:xfrm>
            <a:off x="7883523" y="1374699"/>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00" b="1" dirty="0">
                <a:solidFill>
                  <a:schemeClr val="accent1">
                    <a:lumMod val="75000"/>
                  </a:schemeClr>
                </a:solidFill>
                <a:latin typeface="宋体" panose="02010600030101010101" pitchFamily="2" charset="-122"/>
                <a:ea typeface="宋体" panose="02010600030101010101" pitchFamily="2" charset="-122"/>
              </a:rPr>
              <a:t>添加文本信息</a:t>
            </a:r>
            <a:endParaRPr lang="en-US" altLang="zh-CN" sz="1800" b="1" dirty="0">
              <a:solidFill>
                <a:schemeClr val="accent1">
                  <a:lumMod val="75000"/>
                </a:schemeClr>
              </a:solidFill>
              <a:latin typeface="宋体" panose="02010600030101010101" pitchFamily="2" charset="-122"/>
              <a:ea typeface="宋体" panose="02010600030101010101" pitchFamily="2" charset="-122"/>
            </a:endParaRPr>
          </a:p>
          <a:p>
            <a:pPr>
              <a:lnSpc>
                <a:spcPct val="120000"/>
              </a:lnSpc>
              <a:spcBef>
                <a:spcPts val="400"/>
              </a:spcBef>
            </a:pPr>
            <a:r>
              <a:rPr lang="zh-CN" altLang="en-US" sz="1400" dirty="0">
                <a:solidFill>
                  <a:schemeClr val="accent1">
                    <a:lumMod val="75000"/>
                  </a:schemeClr>
                </a:solidFill>
                <a:latin typeface="宋体" panose="02010600030101010101" pitchFamily="2" charset="-122"/>
                <a:ea typeface="宋体" panose="02010600030101010101" pitchFamily="2" charset="-122"/>
              </a:rPr>
              <a:t>单击此处添加说明文字单击此处添加说明文字单击此处添加说明文字单击此处添加说明文字单击此处</a:t>
            </a:r>
            <a:endParaRPr lang="zh-CN" altLang="en-US" sz="1400" dirty="0">
              <a:solidFill>
                <a:schemeClr val="accent1">
                  <a:lumMod val="75000"/>
                </a:schemeClr>
              </a:solidFill>
              <a:latin typeface="宋体" panose="02010600030101010101" pitchFamily="2" charset="-122"/>
              <a:ea typeface="宋体" panose="02010600030101010101" pitchFamily="2" charset="-122"/>
            </a:endParaRPr>
          </a:p>
        </p:txBody>
      </p:sp>
      <p:sp>
        <p:nvSpPr>
          <p:cNvPr id="16" name="六边形 15"/>
          <p:cNvSpPr/>
          <p:nvPr/>
        </p:nvSpPr>
        <p:spPr>
          <a:xfrm rot="16200000">
            <a:off x="6830818" y="3198191"/>
            <a:ext cx="892629" cy="769507"/>
          </a:xfrm>
          <a:prstGeom prst="hexagon">
            <a:avLst/>
          </a:prstGeom>
          <a:solidFill>
            <a:srgbClr val="00555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000" b="1" dirty="0">
                <a:solidFill>
                  <a:schemeClr val="accent2"/>
                </a:solidFill>
                <a:latin typeface="宋体" panose="02010600030101010101" pitchFamily="2" charset="-122"/>
                <a:ea typeface="宋体" panose="02010600030101010101" pitchFamily="2" charset="-122"/>
              </a:rPr>
              <a:t>02</a:t>
            </a:r>
            <a:endParaRPr lang="en-US" altLang="zh-CN" sz="2000" b="1" dirty="0">
              <a:solidFill>
                <a:schemeClr val="accent2"/>
              </a:solidFill>
              <a:latin typeface="宋体" panose="02010600030101010101" pitchFamily="2" charset="-122"/>
              <a:ea typeface="宋体" panose="02010600030101010101" pitchFamily="2" charset="-122"/>
            </a:endParaRPr>
          </a:p>
        </p:txBody>
      </p:sp>
      <p:sp>
        <p:nvSpPr>
          <p:cNvPr id="3" name="文本框 7"/>
          <p:cNvSpPr txBox="1">
            <a:spLocks noChangeArrowheads="1"/>
          </p:cNvSpPr>
          <p:nvPr/>
        </p:nvSpPr>
        <p:spPr bwMode="auto">
          <a:xfrm>
            <a:off x="7847956" y="2949010"/>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00" b="1" dirty="0">
                <a:solidFill>
                  <a:schemeClr val="accent1">
                    <a:lumMod val="75000"/>
                  </a:schemeClr>
                </a:solidFill>
                <a:latin typeface="宋体" panose="02010600030101010101" pitchFamily="2" charset="-122"/>
                <a:ea typeface="宋体" panose="02010600030101010101" pitchFamily="2" charset="-122"/>
              </a:rPr>
              <a:t>添加文本信息</a:t>
            </a:r>
            <a:endParaRPr lang="en-US" altLang="zh-CN" sz="1800" b="1" dirty="0">
              <a:solidFill>
                <a:schemeClr val="accent1">
                  <a:lumMod val="75000"/>
                </a:schemeClr>
              </a:solidFill>
              <a:latin typeface="宋体" panose="02010600030101010101" pitchFamily="2" charset="-122"/>
              <a:ea typeface="宋体" panose="02010600030101010101" pitchFamily="2" charset="-122"/>
            </a:endParaRPr>
          </a:p>
          <a:p>
            <a:pPr>
              <a:lnSpc>
                <a:spcPct val="120000"/>
              </a:lnSpc>
              <a:spcBef>
                <a:spcPts val="400"/>
              </a:spcBef>
            </a:pPr>
            <a:r>
              <a:rPr lang="zh-CN" altLang="en-US" sz="1400" dirty="0">
                <a:solidFill>
                  <a:schemeClr val="accent1">
                    <a:lumMod val="75000"/>
                  </a:schemeClr>
                </a:solidFill>
                <a:latin typeface="宋体" panose="02010600030101010101" pitchFamily="2" charset="-122"/>
                <a:ea typeface="宋体" panose="02010600030101010101" pitchFamily="2" charset="-122"/>
              </a:rPr>
              <a:t>单击此处添加说明文字单击此处添加说明文字单击此处添加说明文字单击此处添加说明文字单击此处</a:t>
            </a:r>
            <a:endParaRPr lang="zh-CN" altLang="en-US" sz="1400" dirty="0">
              <a:solidFill>
                <a:schemeClr val="accent1">
                  <a:lumMod val="75000"/>
                </a:schemeClr>
              </a:solidFill>
              <a:latin typeface="宋体" panose="02010600030101010101" pitchFamily="2" charset="-122"/>
              <a:ea typeface="宋体" panose="02010600030101010101" pitchFamily="2" charset="-122"/>
            </a:endParaRPr>
          </a:p>
        </p:txBody>
      </p:sp>
      <p:sp>
        <p:nvSpPr>
          <p:cNvPr id="4" name="六边形 3"/>
          <p:cNvSpPr/>
          <p:nvPr/>
        </p:nvSpPr>
        <p:spPr>
          <a:xfrm rot="16200000">
            <a:off x="6830818" y="4772501"/>
            <a:ext cx="892629" cy="769507"/>
          </a:xfrm>
          <a:prstGeom prst="hexagon">
            <a:avLst/>
          </a:prstGeom>
          <a:solidFill>
            <a:srgbClr val="005551"/>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2000" b="1" dirty="0">
                <a:solidFill>
                  <a:schemeClr val="accent2"/>
                </a:solidFill>
                <a:latin typeface="宋体" panose="02010600030101010101" pitchFamily="2" charset="-122"/>
                <a:ea typeface="宋体" panose="02010600030101010101" pitchFamily="2" charset="-122"/>
              </a:rPr>
              <a:t>03</a:t>
            </a:r>
            <a:endParaRPr lang="en-US" altLang="zh-CN" sz="2000" b="1" dirty="0">
              <a:solidFill>
                <a:schemeClr val="accent2"/>
              </a:solidFill>
              <a:latin typeface="宋体" panose="02010600030101010101" pitchFamily="2" charset="-122"/>
              <a:ea typeface="宋体" panose="02010600030101010101" pitchFamily="2" charset="-122"/>
            </a:endParaRPr>
          </a:p>
        </p:txBody>
      </p:sp>
      <p:sp>
        <p:nvSpPr>
          <p:cNvPr id="5" name="文本框 7"/>
          <p:cNvSpPr txBox="1">
            <a:spLocks noChangeArrowheads="1"/>
          </p:cNvSpPr>
          <p:nvPr/>
        </p:nvSpPr>
        <p:spPr bwMode="auto">
          <a:xfrm>
            <a:off x="7847956" y="4523320"/>
            <a:ext cx="3552000" cy="126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00" b="1" dirty="0">
                <a:solidFill>
                  <a:schemeClr val="accent1">
                    <a:lumMod val="75000"/>
                  </a:schemeClr>
                </a:solidFill>
                <a:latin typeface="宋体" panose="02010600030101010101" pitchFamily="2" charset="-122"/>
                <a:ea typeface="宋体" panose="02010600030101010101" pitchFamily="2" charset="-122"/>
              </a:rPr>
              <a:t>添加文本信息</a:t>
            </a:r>
            <a:endParaRPr lang="en-US" altLang="zh-CN" sz="1800" b="1" dirty="0">
              <a:solidFill>
                <a:schemeClr val="accent1">
                  <a:lumMod val="75000"/>
                </a:schemeClr>
              </a:solidFill>
              <a:latin typeface="宋体" panose="02010600030101010101" pitchFamily="2" charset="-122"/>
              <a:ea typeface="宋体" panose="02010600030101010101" pitchFamily="2" charset="-122"/>
            </a:endParaRPr>
          </a:p>
          <a:p>
            <a:pPr>
              <a:lnSpc>
                <a:spcPct val="120000"/>
              </a:lnSpc>
              <a:spcBef>
                <a:spcPts val="400"/>
              </a:spcBef>
            </a:pPr>
            <a:r>
              <a:rPr lang="zh-CN" altLang="en-US" sz="1400" dirty="0">
                <a:solidFill>
                  <a:schemeClr val="accent1">
                    <a:lumMod val="75000"/>
                  </a:schemeClr>
                </a:solidFill>
                <a:latin typeface="宋体" panose="02010600030101010101" pitchFamily="2" charset="-122"/>
                <a:ea typeface="宋体" panose="02010600030101010101" pitchFamily="2" charset="-122"/>
              </a:rPr>
              <a:t>单击此处添加说明文字单击此处添加说明文字单击此处添加说明文字单击此处添加说明文字单击此处</a:t>
            </a:r>
            <a:endParaRPr lang="zh-CN" altLang="en-US" sz="1400" dirty="0">
              <a:solidFill>
                <a:schemeClr val="accent1">
                  <a:lumMod val="75000"/>
                </a:schemeClr>
              </a:solidFill>
              <a:latin typeface="宋体" panose="02010600030101010101" pitchFamily="2" charset="-122"/>
              <a:ea typeface="宋体" panose="02010600030101010101" pitchFamily="2" charset="-122"/>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4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3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9"/>
                                        </p:tgtEl>
                                        <p:attrNameLst>
                                          <p:attrName>ppt_y</p:attrName>
                                        </p:attrNameLst>
                                      </p:cBhvr>
                                      <p:tavLst>
                                        <p:tav tm="0">
                                          <p:val>
                                            <p:strVal val="#ppt_y"/>
                                          </p:val>
                                        </p:tav>
                                        <p:tav tm="100000">
                                          <p:val>
                                            <p:strVal val="#ppt_y"/>
                                          </p:val>
                                        </p:tav>
                                      </p:tavLst>
                                    </p:anim>
                                    <p:anim calcmode="lin" valueType="num">
                                      <p:cBhvr>
                                        <p:cTn id="17" dur="3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9"/>
                                        </p:tgtEl>
                                      </p:cBhvr>
                                    </p:animEffect>
                                  </p:childTnLst>
                                </p:cTn>
                              </p:par>
                            </p:childTnLst>
                          </p:cTn>
                        </p:par>
                        <p:par>
                          <p:cTn id="20" fill="hold">
                            <p:stCondLst>
                              <p:cond delay="15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par>
                                <p:cTn id="28" presetID="34" presetClass="emph" presetSubtype="0" fill="hold" grpId="1" nodeType="withEffect">
                                  <p:stCondLst>
                                    <p:cond delay="0"/>
                                  </p:stCondLst>
                                  <p:iterate type="lt">
                                    <p:tmPct val="10000"/>
                                  </p:iterate>
                                  <p:childTnLst>
                                    <p:animMotion origin="layout" path="M 3.0613E-6 2.96296E-6 L 0.00013 -0.07408 " pathEditMode="relative" rAng="0" ptsTypes="AA">
                                      <p:cBhvr>
                                        <p:cTn id="29" dur="250" accel="50000" decel="50000" autoRev="1" fill="hold">
                                          <p:stCondLst>
                                            <p:cond delay="0"/>
                                          </p:stCondLst>
                                        </p:cTn>
                                        <p:tgtEl>
                                          <p:spTgt spid="10"/>
                                        </p:tgtEl>
                                        <p:attrNameLst>
                                          <p:attrName>ppt_x</p:attrName>
                                          <p:attrName>ppt_y</p:attrName>
                                        </p:attrNameLst>
                                      </p:cBhvr>
                                      <p:rCtr x="0" y="-3704"/>
                                    </p:animMotion>
                                    <p:animRot by="1500000">
                                      <p:cBhvr>
                                        <p:cTn id="30" dur="125" fill="hold">
                                          <p:stCondLst>
                                            <p:cond delay="0"/>
                                          </p:stCondLst>
                                        </p:cTn>
                                        <p:tgtEl>
                                          <p:spTgt spid="10"/>
                                        </p:tgtEl>
                                        <p:attrNameLst>
                                          <p:attrName>r</p:attrName>
                                        </p:attrNameLst>
                                      </p:cBhvr>
                                    </p:animRot>
                                    <p:animRot by="-1500000">
                                      <p:cBhvr>
                                        <p:cTn id="31" dur="125" fill="hold">
                                          <p:stCondLst>
                                            <p:cond delay="125"/>
                                          </p:stCondLst>
                                        </p:cTn>
                                        <p:tgtEl>
                                          <p:spTgt spid="10"/>
                                        </p:tgtEl>
                                        <p:attrNameLst>
                                          <p:attrName>r</p:attrName>
                                        </p:attrNameLst>
                                      </p:cBhvr>
                                    </p:animRot>
                                    <p:animRot by="-1500000">
                                      <p:cBhvr>
                                        <p:cTn id="32" dur="125" fill="hold">
                                          <p:stCondLst>
                                            <p:cond delay="250"/>
                                          </p:stCondLst>
                                        </p:cTn>
                                        <p:tgtEl>
                                          <p:spTgt spid="10"/>
                                        </p:tgtEl>
                                        <p:attrNameLst>
                                          <p:attrName>r</p:attrName>
                                        </p:attrNameLst>
                                      </p:cBhvr>
                                    </p:animRot>
                                    <p:animRot by="1500000">
                                      <p:cBhvr>
                                        <p:cTn id="33" dur="125" fill="hold">
                                          <p:stCondLst>
                                            <p:cond delay="375"/>
                                          </p:stCondLst>
                                        </p:cTn>
                                        <p:tgtEl>
                                          <p:spTgt spid="10"/>
                                        </p:tgtEl>
                                        <p:attrNameLst>
                                          <p:attrName>r</p:attrName>
                                        </p:attrNameLst>
                                      </p:cBhvr>
                                    </p:animRot>
                                  </p:childTnLst>
                                </p:cTn>
                              </p:par>
                            </p:childTnLst>
                          </p:cTn>
                        </p:par>
                        <p:par>
                          <p:cTn id="34" fill="hold">
                            <p:stCondLst>
                              <p:cond delay="1900"/>
                            </p:stCondLst>
                            <p:childTnLst>
                              <p:par>
                                <p:cTn id="35" presetID="41"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3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300" fill="hold"/>
                                        <p:tgtEl>
                                          <p:spTgt spid="11"/>
                                        </p:tgtEl>
                                        <p:attrNameLst>
                                          <p:attrName>ppt_y</p:attrName>
                                        </p:attrNameLst>
                                      </p:cBhvr>
                                      <p:tavLst>
                                        <p:tav tm="0">
                                          <p:val>
                                            <p:strVal val="#ppt_y"/>
                                          </p:val>
                                        </p:tav>
                                        <p:tav tm="100000">
                                          <p:val>
                                            <p:strVal val="#ppt_y"/>
                                          </p:val>
                                        </p:tav>
                                      </p:tavLst>
                                    </p:anim>
                                    <p:anim calcmode="lin" valueType="num">
                                      <p:cBhvr>
                                        <p:cTn id="39" dur="3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3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3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9" grpId="0"/>
      <p:bldP spid="10" grpId="0"/>
      <p:bldP spid="10" grpId="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127160a5-3e3b-4810-8159-fe57806f6d29"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616094" y="2254323"/>
            <a:ext cx="8964574" cy="3060628"/>
            <a:chOff x="2265951" y="2590801"/>
            <a:chExt cx="7626533" cy="2603848"/>
          </a:xfrm>
        </p:grpSpPr>
        <p:cxnSp>
          <p:nvCxnSpPr>
            <p:cNvPr id="4" name="Connector: Elbow 2"/>
            <p:cNvCxnSpPr/>
            <p:nvPr/>
          </p:nvCxnSpPr>
          <p:spPr>
            <a:xfrm rot="5400000" flipH="1" flipV="1">
              <a:off x="6079930" y="90648"/>
              <a:ext cx="15451" cy="6002620"/>
            </a:xfrm>
            <a:prstGeom prst="bentConnector3">
              <a:avLst>
                <a:gd name="adj1" fmla="val 2117646"/>
              </a:avLst>
            </a:prstGeom>
            <a:ln w="19050">
              <a:solidFill>
                <a:srgbClr val="00555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 name="Connector: Elbow 3"/>
            <p:cNvCxnSpPr/>
            <p:nvPr/>
          </p:nvCxnSpPr>
          <p:spPr>
            <a:xfrm rot="5400000">
              <a:off x="6079929" y="1692156"/>
              <a:ext cx="15451" cy="6002620"/>
            </a:xfrm>
            <a:prstGeom prst="bentConnector3">
              <a:avLst>
                <a:gd name="adj1" fmla="val 2117646"/>
              </a:avLst>
            </a:prstGeom>
            <a:ln w="19050">
              <a:solidFill>
                <a:srgbClr val="00555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9" name="išḷïḑè"/>
            <p:cNvSpPr/>
            <p:nvPr/>
          </p:nvSpPr>
          <p:spPr>
            <a:xfrm>
              <a:off x="5003060" y="2590801"/>
              <a:ext cx="2126238" cy="378944"/>
            </a:xfrm>
            <a:prstGeom prst="roundRect">
              <a:avLst>
                <a:gd name="adj" fmla="val 50000"/>
              </a:avLst>
            </a:prstGeom>
            <a:solidFill>
              <a:srgbClr val="005551"/>
            </a:solidFill>
            <a:ln w="3175">
              <a:noFill/>
              <a:prstDash val="sysDash"/>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7" name="ïṡḻíḍè"/>
            <p:cNvSpPr/>
            <p:nvPr/>
          </p:nvSpPr>
          <p:spPr>
            <a:xfrm>
              <a:off x="5003058" y="4815705"/>
              <a:ext cx="2126238" cy="378944"/>
            </a:xfrm>
            <a:prstGeom prst="roundRect">
              <a:avLst>
                <a:gd name="adj" fmla="val 50000"/>
              </a:avLst>
            </a:prstGeom>
            <a:solidFill>
              <a:srgbClr val="005551"/>
            </a:solidFill>
            <a:ln w="3175">
              <a:noFill/>
              <a:prstDash val="sysDash"/>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îś1íḓè"/>
            <p:cNvSpPr/>
            <p:nvPr/>
          </p:nvSpPr>
          <p:spPr>
            <a:xfrm>
              <a:off x="2265951" y="3113388"/>
              <a:ext cx="1640785" cy="1640781"/>
            </a:xfrm>
            <a:prstGeom prst="ellipse">
              <a:avLst/>
            </a:prstGeom>
            <a:solidFill>
              <a:srgbClr val="005551"/>
            </a:solidFill>
            <a:ln w="15875">
              <a:noFill/>
              <a:miter lim="800000"/>
            </a:ln>
            <a:effectLst>
              <a:outerShdw blurRad="254000" dist="63500" dir="2700000" algn="tl" rotWithShape="0">
                <a:prstClr val="black">
                  <a:alpha val="30000"/>
                </a:prstClr>
              </a:outerShdw>
            </a:effectLst>
          </p:spPr>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iṧlîḑe"/>
            <p:cNvSpPr/>
            <p:nvPr/>
          </p:nvSpPr>
          <p:spPr>
            <a:xfrm>
              <a:off x="8251067" y="3113086"/>
              <a:ext cx="1641417" cy="1641412"/>
            </a:xfrm>
            <a:prstGeom prst="ellipse">
              <a:avLst/>
            </a:prstGeom>
            <a:solidFill>
              <a:srgbClr val="005551"/>
            </a:solidFill>
            <a:ln w="15875">
              <a:noFill/>
              <a:miter lim="800000"/>
            </a:ln>
            <a:effectLst>
              <a:outerShdw blurRad="254000" dist="63500" dir="2700000" algn="tl" rotWithShape="0">
                <a:prstClr val="black">
                  <a:alpha val="30000"/>
                </a:prstClr>
              </a:outerShdw>
            </a:effectLst>
          </p:spPr>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îṧḷidê"/>
            <p:cNvSpPr/>
            <p:nvPr/>
          </p:nvSpPr>
          <p:spPr bwMode="auto">
            <a:xfrm>
              <a:off x="8804171" y="3355825"/>
              <a:ext cx="568774" cy="56877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2"/>
            </a:solidFill>
            <a:ln>
              <a:noFill/>
            </a:ln>
          </p:spPr>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2" name="îṧḷîḍè"/>
            <p:cNvSpPr/>
            <p:nvPr/>
          </p:nvSpPr>
          <p:spPr bwMode="auto">
            <a:xfrm>
              <a:off x="2801957" y="3355825"/>
              <a:ext cx="568774" cy="56877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p:spPr>
          <p:txBody>
            <a:bodyPr anchor="ctr"/>
            <a:lstStyle/>
            <a:p>
              <a:pPr algn="ctr">
                <a:lnSpc>
                  <a:spcPct val="130000"/>
                </a:lnSpc>
              </a:pPr>
              <a:endParaRPr dirty="0">
                <a:latin typeface="Noto Sans S Chinese DemiLight" panose="020B0400000000000000" pitchFamily="34" charset="-122"/>
                <a:ea typeface="Noto Sans S Chinese DemiLight" panose="020B0400000000000000" pitchFamily="34" charset="-122"/>
                <a:cs typeface="+mn-ea"/>
                <a:sym typeface="+mn-lt"/>
              </a:endParaRPr>
            </a:p>
          </p:txBody>
        </p:sp>
      </p:grpSp>
      <p:sp>
        <p:nvSpPr>
          <p:cNvPr id="27" name="文本框 26"/>
          <p:cNvSpPr txBox="1"/>
          <p:nvPr/>
        </p:nvSpPr>
        <p:spPr>
          <a:xfrm>
            <a:off x="1744642" y="3861048"/>
            <a:ext cx="1671556" cy="386452"/>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600" b="1" dirty="0" smtClean="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6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8" name="文本框 27"/>
          <p:cNvSpPr txBox="1"/>
          <p:nvPr/>
        </p:nvSpPr>
        <p:spPr>
          <a:xfrm>
            <a:off x="8780192" y="3861048"/>
            <a:ext cx="1671556" cy="386452"/>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600" b="1" dirty="0" smtClean="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6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9" name="文本框 28"/>
          <p:cNvSpPr txBox="1"/>
          <p:nvPr/>
        </p:nvSpPr>
        <p:spPr>
          <a:xfrm>
            <a:off x="5256799" y="2276872"/>
            <a:ext cx="1671556" cy="386452"/>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600" b="1" dirty="0" smtClean="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6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0" name="文本框 29"/>
          <p:cNvSpPr txBox="1"/>
          <p:nvPr/>
        </p:nvSpPr>
        <p:spPr>
          <a:xfrm>
            <a:off x="5256799" y="4892245"/>
            <a:ext cx="1671556" cy="386452"/>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600" b="1" dirty="0" smtClean="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标题文字添加</a:t>
            </a:r>
            <a:endParaRPr lang="zh-CN" altLang="en-US" sz="1600" b="1"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1" name="文本框 30"/>
          <p:cNvSpPr txBox="1"/>
          <p:nvPr/>
        </p:nvSpPr>
        <p:spPr>
          <a:xfrm>
            <a:off x="4276418" y="3356992"/>
            <a:ext cx="3648382" cy="1292662"/>
          </a:xfrm>
          <a:prstGeom prst="rect">
            <a:avLst/>
          </a:prstGeom>
          <a:noFill/>
        </p:spPr>
        <p:txBody>
          <a:bodyPr wrap="square" rtlCol="0">
            <a:spAutoFit/>
            <a:scene3d>
              <a:camera prst="orthographicFront"/>
              <a:lightRig rig="threePt" dir="t"/>
            </a:scene3d>
            <a:sp3d contourW="12700"/>
          </a:bodyPr>
          <a:lstStyle/>
          <a:p>
            <a:pPr algn="ct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gn="ct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添加您的详解介绍性文字描述及案例描写突出标题添加您添加您的详解介绍性文字描述及案例描写突出标题添加您添加您的详解介绍性文字描述及案例描写突出标题添加您</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gn="ctr">
              <a:lnSpc>
                <a:spcPct val="130000"/>
              </a:lnSpc>
            </a:pP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6" name="组合 5"/>
            <p:cNvGrpSpPr/>
            <p:nvPr/>
          </p:nvGrpSpPr>
          <p:grpSpPr>
            <a:xfrm>
              <a:off x="1177437" y="163303"/>
              <a:ext cx="3557420" cy="749773"/>
              <a:chOff x="985813" y="163303"/>
              <a:chExt cx="3557420" cy="749773"/>
            </a:xfrm>
          </p:grpSpPr>
          <p:sp>
            <p:nvSpPr>
              <p:cNvPr id="7"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0"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3" name="组合 12"/>
            <p:cNvGrpSpPr/>
            <p:nvPr/>
          </p:nvGrpSpPr>
          <p:grpSpPr>
            <a:xfrm>
              <a:off x="552409" y="335111"/>
              <a:ext cx="492403" cy="492403"/>
              <a:chOff x="512068" y="321664"/>
              <a:chExt cx="492403" cy="492403"/>
            </a:xfrm>
          </p:grpSpPr>
          <p:sp>
            <p:nvSpPr>
              <p:cNvPr id="14" name="矩形 13"/>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15" name="矩形 14"/>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1000"/>
                            </p:stCondLst>
                            <p:childTnLst>
                              <p:par>
                                <p:cTn id="24" presetID="14" presetClass="entr" presetSubtype="1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资料带 1"/>
          <p:cNvSpPr/>
          <p:nvPr/>
        </p:nvSpPr>
        <p:spPr bwMode="auto">
          <a:xfrm flipH="1">
            <a:off x="-635" y="0"/>
            <a:ext cx="12197080" cy="6858000"/>
          </a:xfrm>
          <a:prstGeom prst="flowChartPunchedTape">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7" name="Round Same Side Corner Rectangle 21"/>
          <p:cNvSpPr/>
          <p:nvPr/>
        </p:nvSpPr>
        <p:spPr>
          <a:xfrm rot="16200000" flipH="1">
            <a:off x="5280021" y="-748759"/>
            <a:ext cx="2305636" cy="8353969"/>
          </a:xfrm>
          <a:prstGeom prst="round2SameRect">
            <a:avLst>
              <a:gd name="adj1" fmla="val 50000"/>
              <a:gd name="adj2" fmla="val 50000"/>
            </a:avLst>
          </a:prstGeom>
          <a:solidFill>
            <a:srgbClr val="005551"/>
          </a:solid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2" tIns="60960" rIns="121922" bIns="60960" numCol="1" spcCol="0" rtlCol="0" fromWordArt="0" anchor="ctr" anchorCtr="0" forceAA="0" compatLnSpc="1">
            <a:noAutofit/>
          </a:bodyPr>
          <a:lstStyle/>
          <a:p>
            <a:pPr algn="ctr"/>
            <a:endParaRPr lang="bg-BG"/>
          </a:p>
        </p:txBody>
      </p:sp>
      <p:sp>
        <p:nvSpPr>
          <p:cNvPr id="18" name="Round Same Side Corner Rectangle 7"/>
          <p:cNvSpPr/>
          <p:nvPr/>
        </p:nvSpPr>
        <p:spPr>
          <a:xfrm rot="16200000" flipH="1">
            <a:off x="5400892" y="-607679"/>
            <a:ext cx="2069151" cy="8071812"/>
          </a:xfrm>
          <a:prstGeom prst="round2SameRect">
            <a:avLst>
              <a:gd name="adj1" fmla="val 50000"/>
              <a:gd name="adj2" fmla="val 50000"/>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22" tIns="60960" rIns="121922" bIns="60960" anchor="ctr"/>
          <a:lstStyle/>
          <a:p>
            <a:pPr algn="ctr" defTabSz="950595">
              <a:defRPr/>
            </a:pPr>
            <a:endParaRPr lang="bg-BG" sz="1900"/>
          </a:p>
        </p:txBody>
      </p:sp>
      <p:sp>
        <p:nvSpPr>
          <p:cNvPr id="19" name="标题 4"/>
          <p:cNvSpPr txBox="1"/>
          <p:nvPr/>
        </p:nvSpPr>
        <p:spPr>
          <a:xfrm>
            <a:off x="4176308" y="2911434"/>
            <a:ext cx="5478115" cy="1139564"/>
          </a:xfrm>
          <a:prstGeom prst="rect">
            <a:avLst/>
          </a:prstGeom>
        </p:spPr>
        <p:txBody>
          <a:bodyPr vert="horz" lIns="121922" tIns="60960" rIns="121922"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ct val="20000"/>
              </a:spcBef>
            </a:pPr>
            <a:r>
              <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rPr>
              <a:t>粘贴或者输入您的文字内容</a:t>
            </a:r>
            <a:endParaRPr lang="zh-CN" altLang="en-US" sz="3200" b="1" dirty="0">
              <a:solidFill>
                <a:schemeClr val="bg1">
                  <a:lumMod val="95000"/>
                </a:schemeClr>
              </a:solidFill>
              <a:latin typeface="微软雅黑" panose="020B0503020204020204" pitchFamily="34" charset="-122"/>
              <a:ea typeface="微软雅黑" panose="020B0503020204020204" pitchFamily="34" charset="-122"/>
              <a:cs typeface="+mn-cs"/>
            </a:endParaRPr>
          </a:p>
        </p:txBody>
      </p:sp>
      <p:sp>
        <p:nvSpPr>
          <p:cNvPr id="20" name="文本框 8"/>
          <p:cNvSpPr txBox="1"/>
          <p:nvPr/>
        </p:nvSpPr>
        <p:spPr>
          <a:xfrm>
            <a:off x="5598276" y="2637981"/>
            <a:ext cx="1907403" cy="382905"/>
          </a:xfrm>
          <a:prstGeom prst="rect">
            <a:avLst/>
          </a:prstGeom>
          <a:noFill/>
        </p:spPr>
        <p:txBody>
          <a:bodyPr wrap="square" lIns="121922" tIns="60960" rIns="121922" bIns="60960" rtlCol="0">
            <a:spAutoFit/>
          </a:bodyPr>
          <a:lstStyle/>
          <a:p>
            <a:pPr algn="ctr"/>
            <a:r>
              <a:rPr lang="zh-CN" altLang="en-US" sz="1600" b="1" spc="800" dirty="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1600" b="1" spc="80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3581801"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61566" y="2822735"/>
            <a:ext cx="1977616" cy="0"/>
          </a:xfrm>
          <a:prstGeom prst="line">
            <a:avLst/>
          </a:prstGeom>
          <a:ln w="6350">
            <a:solidFill>
              <a:schemeClr val="bg1">
                <a:lumMod val="95000"/>
              </a:schemeClr>
            </a:solidFill>
            <a:prstDash val="dash"/>
            <a:tailEnd type="none" w="sm" len="sm"/>
          </a:ln>
        </p:spPr>
        <p:style>
          <a:lnRef idx="1">
            <a:schemeClr val="accent1"/>
          </a:lnRef>
          <a:fillRef idx="0">
            <a:schemeClr val="accent1"/>
          </a:fillRef>
          <a:effectRef idx="0">
            <a:schemeClr val="accent1"/>
          </a:effectRef>
          <a:fontRef idx="minor">
            <a:schemeClr val="tx1"/>
          </a:fontRef>
        </p:style>
      </p:cxnSp>
      <p:sp>
        <p:nvSpPr>
          <p:cNvPr id="25" name="标题 4"/>
          <p:cNvSpPr txBox="1"/>
          <p:nvPr/>
        </p:nvSpPr>
        <p:spPr>
          <a:xfrm>
            <a:off x="3505835" y="2966085"/>
            <a:ext cx="833755" cy="1036955"/>
          </a:xfrm>
          <a:prstGeom prst="rect">
            <a:avLst/>
          </a:prstGeom>
          <a:solidFill>
            <a:srgbClr val="005551"/>
          </a:solidFill>
        </p:spPr>
        <p:txBody>
          <a:bodyPr vert="horz" lIns="91463" tIns="45731" rIns="91463" bIns="4573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ct val="20000"/>
              </a:spcBef>
            </a:pPr>
            <a:r>
              <a:rPr lang="en-US" altLang="zh-CN" sz="4800" dirty="0">
                <a:solidFill>
                  <a:schemeClr val="bg1"/>
                </a:solidFill>
                <a:latin typeface="Impact" panose="020B0806030902050204" pitchFamily="34" charset="0"/>
                <a:ea typeface="微软雅黑" panose="020B0503020204020204" pitchFamily="34" charset="-122"/>
                <a:cs typeface="+mn-cs"/>
              </a:rPr>
              <a:t>04</a:t>
            </a:r>
            <a:endParaRPr lang="en-US" altLang="zh-CN" sz="4800" dirty="0">
              <a:solidFill>
                <a:schemeClr val="bg1"/>
              </a:solidFill>
              <a:latin typeface="Impact" panose="020B0806030902050204" pitchFamily="34" charset="0"/>
              <a:ea typeface="微软雅黑" panose="020B0503020204020204" pitchFamily="34" charset="-122"/>
              <a:cs typeface="+mn-cs"/>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876572" y="2240036"/>
            <a:ext cx="8358381" cy="3223284"/>
            <a:chOff x="2237048" y="2526693"/>
            <a:chExt cx="8358381" cy="3223284"/>
          </a:xfrm>
        </p:grpSpPr>
        <p:sp>
          <p:nvSpPr>
            <p:cNvPr id="13" name="矩形 12"/>
            <p:cNvSpPr/>
            <p:nvPr/>
          </p:nvSpPr>
          <p:spPr>
            <a:xfrm>
              <a:off x="6261125" y="2539814"/>
              <a:ext cx="4334304" cy="3210160"/>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12" name="组合 11"/>
            <p:cNvGrpSpPr/>
            <p:nvPr/>
          </p:nvGrpSpPr>
          <p:grpSpPr>
            <a:xfrm>
              <a:off x="2237048" y="2526693"/>
              <a:ext cx="3760138" cy="3223284"/>
              <a:chOff x="1254125" y="1793727"/>
              <a:chExt cx="4591050" cy="3935561"/>
            </a:xfrm>
          </p:grpSpPr>
          <p:sp>
            <p:nvSpPr>
              <p:cNvPr id="3" name="圆角矩形 3"/>
              <p:cNvSpPr>
                <a:spLocks noChangeArrowheads="1"/>
              </p:cNvSpPr>
              <p:nvPr/>
            </p:nvSpPr>
            <p:spPr bwMode="auto">
              <a:xfrm>
                <a:off x="1254125" y="2044700"/>
                <a:ext cx="4591050" cy="1474788"/>
              </a:xfrm>
              <a:prstGeom prst="roundRect">
                <a:avLst>
                  <a:gd name="adj" fmla="val 9083"/>
                </a:avLst>
              </a:prstGeom>
              <a:solidFill>
                <a:srgbClr val="FFFFFF"/>
              </a:solidFill>
              <a:ln w="12700">
                <a:solidFill>
                  <a:srgbClr val="005551"/>
                </a:solidFill>
                <a:rou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4" name="矩形 4"/>
              <p:cNvSpPr>
                <a:spLocks noChangeArrowheads="1"/>
              </p:cNvSpPr>
              <p:nvPr/>
            </p:nvSpPr>
            <p:spPr bwMode="auto">
              <a:xfrm>
                <a:off x="1587500" y="2371724"/>
                <a:ext cx="3924300" cy="845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添加您的详解介绍性文字描述及案例描写突出标题添加您添加您的详解介绍性文字描述添加您的详解介绍性文字描述及案例描写突出标题添加您添加</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圆角矩形 5"/>
              <p:cNvSpPr>
                <a:spLocks noChangeArrowheads="1"/>
              </p:cNvSpPr>
              <p:nvPr/>
            </p:nvSpPr>
            <p:spPr bwMode="auto">
              <a:xfrm>
                <a:off x="1254125" y="4254500"/>
                <a:ext cx="4591050" cy="1474788"/>
              </a:xfrm>
              <a:prstGeom prst="roundRect">
                <a:avLst>
                  <a:gd name="adj" fmla="val 9083"/>
                </a:avLst>
              </a:prstGeom>
              <a:noFill/>
              <a:ln w="12700">
                <a:solidFill>
                  <a:srgbClr val="005551"/>
                </a:solidFill>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矩形 6"/>
              <p:cNvSpPr>
                <a:spLocks noChangeArrowheads="1"/>
              </p:cNvSpPr>
              <p:nvPr/>
            </p:nvSpPr>
            <p:spPr bwMode="auto">
              <a:xfrm>
                <a:off x="1587500" y="4581527"/>
                <a:ext cx="3924300" cy="822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添加您的详解介绍性文字描述及案例描写突出标题添加您添加您的详解介绍性文字描述添加您的详解介绍性文字</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圆角矩形 7"/>
              <p:cNvSpPr>
                <a:spLocks noChangeArrowheads="1"/>
              </p:cNvSpPr>
              <p:nvPr/>
            </p:nvSpPr>
            <p:spPr bwMode="auto">
              <a:xfrm>
                <a:off x="1909763" y="1809750"/>
                <a:ext cx="3279775" cy="461963"/>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文本框 8"/>
              <p:cNvSpPr txBox="1">
                <a:spLocks noChangeArrowheads="1"/>
              </p:cNvSpPr>
              <p:nvPr/>
            </p:nvSpPr>
            <p:spPr bwMode="auto">
              <a:xfrm>
                <a:off x="2141538" y="1793727"/>
                <a:ext cx="2797175" cy="4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添加标题</a:t>
                </a:r>
                <a:endParaRPr lang="zh-CN" alt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圆角矩形 9"/>
              <p:cNvSpPr>
                <a:spLocks noChangeArrowheads="1"/>
              </p:cNvSpPr>
              <p:nvPr/>
            </p:nvSpPr>
            <p:spPr bwMode="auto">
              <a:xfrm>
                <a:off x="1909763" y="4060825"/>
                <a:ext cx="3279775" cy="461963"/>
              </a:xfrm>
              <a:prstGeom prst="roundRect">
                <a:avLst>
                  <a:gd name="adj" fmla="val 16667"/>
                </a:avLst>
              </a:prstGeom>
              <a:solidFill>
                <a:srgbClr val="005551"/>
              </a:solidFill>
              <a:ln>
                <a:noFill/>
              </a:ln>
              <a:effectLst>
                <a:outerShdw blurRad="254000" dist="63500" dir="2700000" algn="tl" rotWithShape="0">
                  <a:prstClr val="black">
                    <a:alpha val="30000"/>
                  </a:prstClr>
                </a:outerShdw>
              </a:effectLst>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30000"/>
                  </a:lnSpc>
                </a:pPr>
                <a:endParaRPr lang="zh-CN" altLang="en-US" dirty="0">
                  <a:solidFill>
                    <a:srgbClr val="FFFFFF"/>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文本框 12"/>
              <p:cNvSpPr txBox="1">
                <a:spLocks noChangeArrowheads="1"/>
              </p:cNvSpPr>
              <p:nvPr/>
            </p:nvSpPr>
            <p:spPr bwMode="auto">
              <a:xfrm>
                <a:off x="2122488" y="4047976"/>
                <a:ext cx="2797175" cy="4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zh-CN" alt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rPr>
                  <a:t>添加标题</a:t>
                </a:r>
                <a:endParaRPr lang="zh-CN" altLang="en-US" sz="1600" dirty="0">
                  <a:solidFill>
                    <a:schemeClr val="accent2"/>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grpSp>
        <p:nvGrpSpPr>
          <p:cNvPr id="2" name="组合 1"/>
          <p:cNvGrpSpPr/>
          <p:nvPr userDrawn="1"/>
        </p:nvGrpSpPr>
        <p:grpSpPr>
          <a:xfrm>
            <a:off x="552409" y="302963"/>
            <a:ext cx="4182448" cy="749773"/>
            <a:chOff x="552409" y="163303"/>
            <a:chExt cx="4182448" cy="749773"/>
          </a:xfrm>
        </p:grpSpPr>
        <p:grpSp>
          <p:nvGrpSpPr>
            <p:cNvPr id="10" name="组合 9"/>
            <p:cNvGrpSpPr/>
            <p:nvPr/>
          </p:nvGrpSpPr>
          <p:grpSpPr>
            <a:xfrm>
              <a:off x="1177437" y="163303"/>
              <a:ext cx="3557420" cy="749773"/>
              <a:chOff x="985813" y="163303"/>
              <a:chExt cx="3557420" cy="749773"/>
            </a:xfrm>
          </p:grpSpPr>
          <p:sp>
            <p:nvSpPr>
              <p:cNvPr id="15"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6"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7" name="组合 16"/>
            <p:cNvGrpSpPr/>
            <p:nvPr/>
          </p:nvGrpSpPr>
          <p:grpSpPr>
            <a:xfrm>
              <a:off x="552409" y="335111"/>
              <a:ext cx="492403" cy="492403"/>
              <a:chOff x="512068" y="321664"/>
              <a:chExt cx="492403" cy="492403"/>
            </a:xfrm>
          </p:grpSpPr>
          <p:sp>
            <p:nvSpPr>
              <p:cNvPr id="20" name="矩形 19"/>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21" name="矩形 20"/>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41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5"/>
          <p:cNvSpPr/>
          <p:nvPr/>
        </p:nvSpPr>
        <p:spPr>
          <a:xfrm>
            <a:off x="2382" y="2311171"/>
            <a:ext cx="1090635" cy="2048256"/>
          </a:xfrm>
          <a:prstGeom prst="rect">
            <a:avLst/>
          </a:prstGeom>
          <a:solidFill>
            <a:srgbClr val="005551"/>
          </a:solidFill>
          <a:ln w="12700" cap="flat" cmpd="sng" algn="ctr">
            <a:noFill/>
            <a:prstDash val="solid"/>
            <a:miter lim="800000"/>
          </a:ln>
          <a:effectLst>
            <a:outerShdw blurRad="254000" dist="63500" dir="2700000" algn="tl" rotWithShape="0">
              <a:prstClr val="black">
                <a:alpha val="30000"/>
              </a:prstClr>
            </a:outerShdw>
          </a:effectLst>
        </p:spPr>
        <p:txBody>
          <a:bodyPr rtlCol="0" anchor="ctr"/>
          <a:lstStyle/>
          <a:p>
            <a:pPr algn="ctr" fontAlgn="auto">
              <a:lnSpc>
                <a:spcPct val="130000"/>
              </a:lnSpc>
              <a:defRPr/>
            </a:pPr>
            <a:endParaRPr lang="en-US" kern="0" dirty="0">
              <a:solidFill>
                <a:srgbClr val="F9F9F9"/>
              </a:solidFill>
              <a:latin typeface="Noto Sans S Chinese DemiLight" panose="020B0400000000000000" pitchFamily="34" charset="-122"/>
              <a:ea typeface="Noto Sans S Chinese DemiLight" panose="020B0400000000000000" pitchFamily="34" charset="-122"/>
              <a:cs typeface="+mn-ea"/>
              <a:sym typeface="+mn-lt"/>
            </a:endParaRPr>
          </a:p>
        </p:txBody>
      </p:sp>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16608" r="16608"/>
          <a:stretch>
            <a:fillRect/>
          </a:stretch>
        </p:blipFill>
        <p:spPr>
          <a:xfrm>
            <a:off x="5376688" y="2311171"/>
            <a:ext cx="2045361" cy="204194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16608" r="16608"/>
          <a:stretch>
            <a:fillRect/>
          </a:stretch>
        </p:blipFill>
        <p:spPr>
          <a:xfrm>
            <a:off x="3261441" y="2311256"/>
            <a:ext cx="2051768" cy="2048171"/>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16608" r="16608"/>
          <a:stretch>
            <a:fillRect/>
          </a:stretch>
        </p:blipFill>
        <p:spPr>
          <a:xfrm>
            <a:off x="1156493" y="2270028"/>
            <a:ext cx="2047876" cy="2124233"/>
          </a:xfrm>
          <a:prstGeom prst="rect">
            <a:avLst/>
          </a:prstGeom>
        </p:spPr>
      </p:pic>
      <p:sp>
        <p:nvSpPr>
          <p:cNvPr id="10" name="Rectangle 1"/>
          <p:cNvSpPr/>
          <p:nvPr/>
        </p:nvSpPr>
        <p:spPr>
          <a:xfrm>
            <a:off x="6998605" y="1357084"/>
            <a:ext cx="5195777" cy="2743200"/>
          </a:xfrm>
          <a:prstGeom prst="rect">
            <a:avLst/>
          </a:prstGeom>
          <a:solidFill>
            <a:srgbClr val="005551"/>
          </a:soli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TextBox 9"/>
          <p:cNvSpPr txBox="1"/>
          <p:nvPr/>
        </p:nvSpPr>
        <p:spPr>
          <a:xfrm>
            <a:off x="7718491" y="2223448"/>
            <a:ext cx="1025922" cy="366447"/>
          </a:xfrm>
          <a:prstGeom prst="rect">
            <a:avLst/>
          </a:prstGeom>
          <a:noFill/>
        </p:spPr>
        <p:txBody>
          <a:bodyPr wrap="none" lIns="0" tIns="0" rIns="0" bIns="0" rtlCol="0">
            <a:spAutoFit/>
          </a:bodyPr>
          <a:lstStyle/>
          <a:p>
            <a:pPr>
              <a:lnSpc>
                <a:spcPct val="130000"/>
              </a:lnSpc>
            </a:pPr>
            <a:r>
              <a:rPr lang="zh-CN" altLang="en-US" sz="2000" dirty="0">
                <a:solidFill>
                  <a:srgbClr val="F9F9F9"/>
                </a:solidFill>
                <a:latin typeface="Noto Sans S Chinese DemiLight" panose="020B0400000000000000" pitchFamily="34" charset="-122"/>
                <a:ea typeface="Noto Sans S Chinese DemiLight" panose="020B0400000000000000" pitchFamily="34" charset="-122"/>
                <a:cs typeface="+mn-ea"/>
                <a:sym typeface="+mn-lt"/>
              </a:rPr>
              <a:t>填写标题</a:t>
            </a:r>
            <a:endParaRPr lang="en-US" sz="2000" dirty="0">
              <a:solidFill>
                <a:srgbClr val="F9F9F9"/>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3" name="Rectangle 7"/>
          <p:cNvSpPr/>
          <p:nvPr/>
        </p:nvSpPr>
        <p:spPr>
          <a:xfrm>
            <a:off x="7718491" y="2703863"/>
            <a:ext cx="3866290" cy="581121"/>
          </a:xfrm>
          <a:prstGeom prst="rect">
            <a:avLst/>
          </a:prstGeom>
        </p:spPr>
        <p:txBody>
          <a:bodyPr wrap="square" lIns="0" tIns="0" rIns="0" bIns="0">
            <a:spAutoFit/>
          </a:bodyPr>
          <a:lstStyle/>
          <a:p>
            <a:pPr>
              <a:lnSpc>
                <a:spcPct val="130000"/>
              </a:lnSpc>
            </a:pPr>
            <a:r>
              <a:rPr lang="zh-CN" altLang="en-US" sz="1000" dirty="0">
                <a:solidFill>
                  <a:srgbClr val="F9F9F9"/>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rgbClr val="F9F9F9"/>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4" name="Rectangle 8"/>
          <p:cNvSpPr/>
          <p:nvPr/>
        </p:nvSpPr>
        <p:spPr>
          <a:xfrm>
            <a:off x="1156494" y="4810346"/>
            <a:ext cx="1848167" cy="880241"/>
          </a:xfrm>
          <a:prstGeom prst="rect">
            <a:avLst/>
          </a:prstGeom>
        </p:spPr>
        <p:txBody>
          <a:bodyPr wrap="square" lIns="0" tIns="0" rIns="0" bIns="0">
            <a:spAutoFit/>
          </a:bodyPr>
          <a:lstStyle/>
          <a:p>
            <a:pPr algn="just">
              <a:lnSpc>
                <a:spcPct val="130000"/>
              </a:lnSpc>
            </a:pPr>
            <a:r>
              <a:rPr lang="zh-CN" altLang="en-US" sz="14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填写段落标题</a:t>
            </a:r>
            <a:endParaRPr 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algn="just">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a:t>
            </a:r>
            <a:endParaRPr 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7" name="Rectangle 8"/>
          <p:cNvSpPr/>
          <p:nvPr/>
        </p:nvSpPr>
        <p:spPr>
          <a:xfrm>
            <a:off x="3261442" y="4810346"/>
            <a:ext cx="1848167" cy="880241"/>
          </a:xfrm>
          <a:prstGeom prst="rect">
            <a:avLst/>
          </a:prstGeom>
        </p:spPr>
        <p:txBody>
          <a:bodyPr wrap="square" lIns="0" tIns="0" rIns="0" bIns="0">
            <a:spAutoFit/>
          </a:bodyPr>
          <a:lstStyle/>
          <a:p>
            <a:pPr algn="just">
              <a:lnSpc>
                <a:spcPct val="130000"/>
              </a:lnSpc>
            </a:pPr>
            <a:r>
              <a:rPr lang="zh-CN" altLang="en-US" sz="14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填写段落标题</a:t>
            </a:r>
            <a:endParaRPr 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algn="just">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a:t>
            </a:r>
            <a:endParaRPr 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8" name="Rectangle 8"/>
          <p:cNvSpPr/>
          <p:nvPr/>
        </p:nvSpPr>
        <p:spPr>
          <a:xfrm>
            <a:off x="5376688" y="4810346"/>
            <a:ext cx="1848167" cy="880241"/>
          </a:xfrm>
          <a:prstGeom prst="rect">
            <a:avLst/>
          </a:prstGeom>
        </p:spPr>
        <p:txBody>
          <a:bodyPr wrap="square" lIns="0" tIns="0" rIns="0" bIns="0">
            <a:spAutoFit/>
          </a:bodyPr>
          <a:lstStyle/>
          <a:p>
            <a:pPr algn="just">
              <a:lnSpc>
                <a:spcPct val="130000"/>
              </a:lnSpc>
            </a:pPr>
            <a:r>
              <a:rPr lang="zh-CN" altLang="en-US" sz="1400" b="1" dirty="0" smtClean="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填写段落标题</a:t>
            </a:r>
            <a:endParaRPr 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a:p>
            <a:pPr algn="just">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a:t>
            </a:r>
            <a:endParaRPr 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4"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12" name="组合 11"/>
            <p:cNvGrpSpPr/>
            <p:nvPr/>
          </p:nvGrpSpPr>
          <p:grpSpPr>
            <a:xfrm>
              <a:off x="552409" y="335111"/>
              <a:ext cx="492403" cy="492403"/>
              <a:chOff x="512068" y="321664"/>
              <a:chExt cx="492403" cy="492403"/>
            </a:xfrm>
          </p:grpSpPr>
          <p:sp>
            <p:nvSpPr>
              <p:cNvPr id="15" name="矩形 14"/>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16" name="矩形 15"/>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300" fill="hold"/>
                                        <p:tgtEl>
                                          <p:spTgt spid="9"/>
                                        </p:tgtEl>
                                        <p:attrNameLst>
                                          <p:attrName>ppt_w</p:attrName>
                                        </p:attrNameLst>
                                      </p:cBhvr>
                                      <p:tavLst>
                                        <p:tav tm="0">
                                          <p:val>
                                            <p:fltVal val="0"/>
                                          </p:val>
                                        </p:tav>
                                        <p:tav tm="100000">
                                          <p:val>
                                            <p:strVal val="#ppt_w"/>
                                          </p:val>
                                        </p:tav>
                                      </p:tavLst>
                                    </p:anim>
                                    <p:anim calcmode="lin" valueType="num">
                                      <p:cBhvr>
                                        <p:cTn id="8" dur="300" fill="hold"/>
                                        <p:tgtEl>
                                          <p:spTgt spid="9"/>
                                        </p:tgtEl>
                                        <p:attrNameLst>
                                          <p:attrName>ppt_h</p:attrName>
                                        </p:attrNameLst>
                                      </p:cBhvr>
                                      <p:tavLst>
                                        <p:tav tm="0">
                                          <p:val>
                                            <p:fltVal val="0"/>
                                          </p:val>
                                        </p:tav>
                                        <p:tav tm="100000">
                                          <p:val>
                                            <p:strVal val="#ppt_h"/>
                                          </p:val>
                                        </p:tav>
                                      </p:tavLst>
                                    </p:anim>
                                    <p:animEffect transition="in" filter="fade">
                                      <p:cBhvr>
                                        <p:cTn id="9" dur="300"/>
                                        <p:tgtEl>
                                          <p:spTgt spid="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300" fill="hold"/>
                                        <p:tgtEl>
                                          <p:spTgt spid="7"/>
                                        </p:tgtEl>
                                        <p:attrNameLst>
                                          <p:attrName>ppt_w</p:attrName>
                                        </p:attrNameLst>
                                      </p:cBhvr>
                                      <p:tavLst>
                                        <p:tav tm="0">
                                          <p:val>
                                            <p:fltVal val="0"/>
                                          </p:val>
                                        </p:tav>
                                        <p:tav tm="100000">
                                          <p:val>
                                            <p:strVal val="#ppt_w"/>
                                          </p:val>
                                        </p:tav>
                                      </p:tavLst>
                                    </p:anim>
                                    <p:anim calcmode="lin" valueType="num">
                                      <p:cBhvr>
                                        <p:cTn id="14" dur="300" fill="hold"/>
                                        <p:tgtEl>
                                          <p:spTgt spid="7"/>
                                        </p:tgtEl>
                                        <p:attrNameLst>
                                          <p:attrName>ppt_h</p:attrName>
                                        </p:attrNameLst>
                                      </p:cBhvr>
                                      <p:tavLst>
                                        <p:tav tm="0">
                                          <p:val>
                                            <p:fltVal val="0"/>
                                          </p:val>
                                        </p:tav>
                                        <p:tav tm="100000">
                                          <p:val>
                                            <p:strVal val="#ppt_h"/>
                                          </p:val>
                                        </p:tav>
                                      </p:tavLst>
                                    </p:anim>
                                    <p:animEffect transition="in" filter="fade">
                                      <p:cBhvr>
                                        <p:cTn id="15" dur="3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300" fill="hold"/>
                                        <p:tgtEl>
                                          <p:spTgt spid="8"/>
                                        </p:tgtEl>
                                        <p:attrNameLst>
                                          <p:attrName>ppt_w</p:attrName>
                                        </p:attrNameLst>
                                      </p:cBhvr>
                                      <p:tavLst>
                                        <p:tav tm="0">
                                          <p:val>
                                            <p:fltVal val="0"/>
                                          </p:val>
                                        </p:tav>
                                        <p:tav tm="100000">
                                          <p:val>
                                            <p:strVal val="#ppt_w"/>
                                          </p:val>
                                        </p:tav>
                                      </p:tavLst>
                                    </p:anim>
                                    <p:anim calcmode="lin" valueType="num">
                                      <p:cBhvr>
                                        <p:cTn id="20" dur="300" fill="hold"/>
                                        <p:tgtEl>
                                          <p:spTgt spid="8"/>
                                        </p:tgtEl>
                                        <p:attrNameLst>
                                          <p:attrName>ppt_h</p:attrName>
                                        </p:attrNameLst>
                                      </p:cBhvr>
                                      <p:tavLst>
                                        <p:tav tm="0">
                                          <p:val>
                                            <p:fltVal val="0"/>
                                          </p:val>
                                        </p:tav>
                                        <p:tav tm="100000">
                                          <p:val>
                                            <p:strVal val="#ppt_h"/>
                                          </p:val>
                                        </p:tav>
                                      </p:tavLst>
                                    </p:anim>
                                    <p:animEffect transition="in" filter="fade">
                                      <p:cBhvr>
                                        <p:cTn id="21" dur="300"/>
                                        <p:tgtEl>
                                          <p:spTgt spid="8"/>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
                                        </p:tgtEl>
                                        <p:attrNameLst>
                                          <p:attrName>ppt_y</p:attrName>
                                        </p:attrNameLst>
                                      </p:cBhvr>
                                      <p:tavLst>
                                        <p:tav tm="0">
                                          <p:val>
                                            <p:strVal val="#ppt_y"/>
                                          </p:val>
                                        </p:tav>
                                        <p:tav tm="100000">
                                          <p:val>
                                            <p:strVal val="#ppt_y"/>
                                          </p:val>
                                        </p:tav>
                                      </p:tavLst>
                                    </p:anim>
                                    <p:anim calcmode="lin" valueType="num">
                                      <p:cBhvr>
                                        <p:cTn id="3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
                                        </p:tgtEl>
                                      </p:cBhvr>
                                    </p:animEffect>
                                  </p:childTnLst>
                                </p:cTn>
                              </p:par>
                              <p:par>
                                <p:cTn id="37" presetID="34" presetClass="emph" presetSubtype="0" fill="hold" grpId="1" nodeType="withEffect">
                                  <p:stCondLst>
                                    <p:cond delay="0"/>
                                  </p:stCondLst>
                                  <p:iterate type="lt">
                                    <p:tmPct val="10000"/>
                                  </p:iterate>
                                  <p:childTnLst>
                                    <p:animMotion origin="layout" path="M 3.41143E-6 -4.44444E-6 L 0.00013 -0.07407 " pathEditMode="relative" rAng="0" ptsTypes="AA">
                                      <p:cBhvr>
                                        <p:cTn id="38" dur="250" accel="50000" decel="50000" autoRev="1" fill="hold">
                                          <p:stCondLst>
                                            <p:cond delay="0"/>
                                          </p:stCondLst>
                                        </p:cTn>
                                        <p:tgtEl>
                                          <p:spTgt spid="11"/>
                                        </p:tgtEl>
                                        <p:attrNameLst>
                                          <p:attrName>ppt_x</p:attrName>
                                          <p:attrName>ppt_y</p:attrName>
                                        </p:attrNameLst>
                                      </p:cBhvr>
                                      <p:rCtr x="0" y="-3704"/>
                                    </p:animMotion>
                                    <p:animRot by="1500000">
                                      <p:cBhvr>
                                        <p:cTn id="39" dur="125" fill="hold">
                                          <p:stCondLst>
                                            <p:cond delay="0"/>
                                          </p:stCondLst>
                                        </p:cTn>
                                        <p:tgtEl>
                                          <p:spTgt spid="11"/>
                                        </p:tgtEl>
                                        <p:attrNameLst>
                                          <p:attrName>r</p:attrName>
                                        </p:attrNameLst>
                                      </p:cBhvr>
                                    </p:animRot>
                                    <p:animRot by="-1500000">
                                      <p:cBhvr>
                                        <p:cTn id="40" dur="125" fill="hold">
                                          <p:stCondLst>
                                            <p:cond delay="125"/>
                                          </p:stCondLst>
                                        </p:cTn>
                                        <p:tgtEl>
                                          <p:spTgt spid="11"/>
                                        </p:tgtEl>
                                        <p:attrNameLst>
                                          <p:attrName>r</p:attrName>
                                        </p:attrNameLst>
                                      </p:cBhvr>
                                    </p:animRot>
                                    <p:animRot by="-1500000">
                                      <p:cBhvr>
                                        <p:cTn id="41" dur="125" fill="hold">
                                          <p:stCondLst>
                                            <p:cond delay="250"/>
                                          </p:stCondLst>
                                        </p:cTn>
                                        <p:tgtEl>
                                          <p:spTgt spid="11"/>
                                        </p:tgtEl>
                                        <p:attrNameLst>
                                          <p:attrName>r</p:attrName>
                                        </p:attrNameLst>
                                      </p:cBhvr>
                                    </p:animRot>
                                    <p:animRot by="1500000">
                                      <p:cBhvr>
                                        <p:cTn id="42" dur="125" fill="hold">
                                          <p:stCondLst>
                                            <p:cond delay="375"/>
                                          </p:stCondLst>
                                        </p:cTn>
                                        <p:tgtEl>
                                          <p:spTgt spid="11"/>
                                        </p:tgtEl>
                                        <p:attrNameLst>
                                          <p:attrName>r</p:attrName>
                                        </p:attrNameLst>
                                      </p:cBhvr>
                                    </p:animRot>
                                  </p:childTnLst>
                                </p:cTn>
                              </p:par>
                            </p:childTnLst>
                          </p:cTn>
                        </p:par>
                        <p:par>
                          <p:cTn id="43" fill="hold">
                            <p:stCondLst>
                              <p:cond delay="2049"/>
                            </p:stCondLst>
                            <p:childTnLst>
                              <p:par>
                                <p:cTn id="44" presetID="41"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3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47" dur="300" fill="hold"/>
                                        <p:tgtEl>
                                          <p:spTgt spid="13"/>
                                        </p:tgtEl>
                                        <p:attrNameLst>
                                          <p:attrName>ppt_y</p:attrName>
                                        </p:attrNameLst>
                                      </p:cBhvr>
                                      <p:tavLst>
                                        <p:tav tm="0">
                                          <p:val>
                                            <p:strVal val="#ppt_y"/>
                                          </p:val>
                                        </p:tav>
                                        <p:tav tm="100000">
                                          <p:val>
                                            <p:strVal val="#ppt_y"/>
                                          </p:val>
                                        </p:tav>
                                      </p:tavLst>
                                    </p:anim>
                                    <p:anim calcmode="lin" valueType="num">
                                      <p:cBhvr>
                                        <p:cTn id="48" dur="3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49" dur="3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300" tmFilter="0,0; .5, 1; 1, 1"/>
                                        <p:tgtEl>
                                          <p:spTgt spid="13"/>
                                        </p:tgtEl>
                                      </p:cBhvr>
                                    </p:animEffect>
                                  </p:childTnLst>
                                </p:cTn>
                              </p:par>
                            </p:childTnLst>
                          </p:cTn>
                        </p:par>
                        <p:par>
                          <p:cTn id="51" fill="hold">
                            <p:stCondLst>
                              <p:cond delay="2549"/>
                            </p:stCondLst>
                            <p:childTnLst>
                              <p:par>
                                <p:cTn id="52" presetID="4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3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5" dur="300" fill="hold"/>
                                        <p:tgtEl>
                                          <p:spTgt spid="14"/>
                                        </p:tgtEl>
                                        <p:attrNameLst>
                                          <p:attrName>ppt_y</p:attrName>
                                        </p:attrNameLst>
                                      </p:cBhvr>
                                      <p:tavLst>
                                        <p:tav tm="0">
                                          <p:val>
                                            <p:strVal val="#ppt_y"/>
                                          </p:val>
                                        </p:tav>
                                        <p:tav tm="100000">
                                          <p:val>
                                            <p:strVal val="#ppt_y"/>
                                          </p:val>
                                        </p:tav>
                                      </p:tavLst>
                                    </p:anim>
                                    <p:anim calcmode="lin" valueType="num">
                                      <p:cBhvr>
                                        <p:cTn id="56" dur="3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7" dur="3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300" tmFilter="0,0; .5, 1; 1, 1"/>
                                        <p:tgtEl>
                                          <p:spTgt spid="14"/>
                                        </p:tgtEl>
                                      </p:cBhvr>
                                    </p:animEffect>
                                  </p:childTnLst>
                                </p:cTn>
                              </p:par>
                            </p:childTnLst>
                          </p:cTn>
                        </p:par>
                        <p:par>
                          <p:cTn id="59" fill="hold">
                            <p:stCondLst>
                              <p:cond delay="3049"/>
                            </p:stCondLst>
                            <p:childTnLst>
                              <p:par>
                                <p:cTn id="60" presetID="41"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3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3" dur="300" fill="hold"/>
                                        <p:tgtEl>
                                          <p:spTgt spid="17"/>
                                        </p:tgtEl>
                                        <p:attrNameLst>
                                          <p:attrName>ppt_y</p:attrName>
                                        </p:attrNameLst>
                                      </p:cBhvr>
                                      <p:tavLst>
                                        <p:tav tm="0">
                                          <p:val>
                                            <p:strVal val="#ppt_y"/>
                                          </p:val>
                                        </p:tav>
                                        <p:tav tm="100000">
                                          <p:val>
                                            <p:strVal val="#ppt_y"/>
                                          </p:val>
                                        </p:tav>
                                      </p:tavLst>
                                    </p:anim>
                                    <p:anim calcmode="lin" valueType="num">
                                      <p:cBhvr>
                                        <p:cTn id="64" dur="3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5" dur="3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300" tmFilter="0,0; .5, 1; 1, 1"/>
                                        <p:tgtEl>
                                          <p:spTgt spid="17"/>
                                        </p:tgtEl>
                                      </p:cBhvr>
                                    </p:animEffect>
                                  </p:childTnLst>
                                </p:cTn>
                              </p:par>
                            </p:childTnLst>
                          </p:cTn>
                        </p:par>
                        <p:par>
                          <p:cTn id="67" fill="hold">
                            <p:stCondLst>
                              <p:cond delay="3549"/>
                            </p:stCondLst>
                            <p:childTnLst>
                              <p:par>
                                <p:cTn id="68" presetID="41"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71" dur="300" fill="hold"/>
                                        <p:tgtEl>
                                          <p:spTgt spid="18"/>
                                        </p:tgtEl>
                                        <p:attrNameLst>
                                          <p:attrName>ppt_y</p:attrName>
                                        </p:attrNameLst>
                                      </p:cBhvr>
                                      <p:tavLst>
                                        <p:tav tm="0">
                                          <p:val>
                                            <p:strVal val="#ppt_y"/>
                                          </p:val>
                                        </p:tav>
                                        <p:tav tm="100000">
                                          <p:val>
                                            <p:strVal val="#ppt_y"/>
                                          </p:val>
                                        </p:tav>
                                      </p:tavLst>
                                    </p:anim>
                                    <p:anim calcmode="lin" valueType="num">
                                      <p:cBhvr>
                                        <p:cTn id="72" dur="3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3" dur="3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4" dur="3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bldLvl="0" animBg="1"/>
      <p:bldP spid="11" grpId="0"/>
      <p:bldP spid="11" grpId="1"/>
      <p:bldP spid="13" grpId="0"/>
      <p:bldP spid="14"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2039284" y="2079910"/>
            <a:ext cx="8021212" cy="3752969"/>
            <a:chOff x="1954353" y="2190750"/>
            <a:chExt cx="8021212" cy="3752969"/>
          </a:xfrm>
        </p:grpSpPr>
        <p:sp>
          <p:nvSpPr>
            <p:cNvPr id="3" name="任意多边形 12"/>
            <p:cNvSpPr/>
            <p:nvPr/>
          </p:nvSpPr>
          <p:spPr bwMode="auto">
            <a:xfrm>
              <a:off x="4356100" y="2190750"/>
              <a:ext cx="1624013" cy="1624013"/>
            </a:xfrm>
            <a:custGeom>
              <a:avLst/>
              <a:gdLst>
                <a:gd name="T0" fmla="*/ 0 w 1624031"/>
                <a:gd name="T1" fmla="*/ 1623887 h 1624031"/>
                <a:gd name="T2" fmla="*/ 1623887 w 1624031"/>
                <a:gd name="T3" fmla="*/ 0 h 1624031"/>
                <a:gd name="T4" fmla="*/ 1623887 w 1624031"/>
                <a:gd name="T5" fmla="*/ 1623887 h 1624031"/>
                <a:gd name="T6" fmla="*/ 0 w 1624031"/>
                <a:gd name="T7" fmla="*/ 1623887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solidFill>
              <a:srgbClr val="005551"/>
            </a:solidFill>
            <a:ln>
              <a:noFill/>
            </a:ln>
            <a:effectLst>
              <a:outerShdw blurRad="254000" dist="63500" dir="2700000" algn="tl" rotWithShape="0">
                <a:prstClr val="black">
                  <a:alpha val="30000"/>
                </a:prstClr>
              </a:outerShdw>
            </a:effectLst>
          </p:spPr>
          <p:txBody>
            <a:bodyPr lIns="546788" tIns="546788" rIns="71120" bIns="71120"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4" name="任意多边形 13"/>
            <p:cNvSpPr/>
            <p:nvPr/>
          </p:nvSpPr>
          <p:spPr bwMode="auto">
            <a:xfrm>
              <a:off x="6054725" y="2190750"/>
              <a:ext cx="1624013" cy="1624013"/>
            </a:xfrm>
            <a:custGeom>
              <a:avLst/>
              <a:gdLst>
                <a:gd name="T0" fmla="*/ 0 w 1624031"/>
                <a:gd name="T1" fmla="*/ 0 h 1624031"/>
                <a:gd name="T2" fmla="*/ 1623887 w 1624031"/>
                <a:gd name="T3" fmla="*/ 1623887 h 1624031"/>
                <a:gd name="T4" fmla="*/ 0 w 1624031"/>
                <a:gd name="T5" fmla="*/ 1623887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solidFill>
              <a:srgbClr val="005551"/>
            </a:solidFill>
            <a:ln>
              <a:noFill/>
            </a:ln>
            <a:effectLst>
              <a:outerShdw blurRad="254000" dist="63500" dir="2700000" algn="tl" rotWithShape="0">
                <a:prstClr val="black">
                  <a:alpha val="30000"/>
                </a:prstClr>
              </a:outerShdw>
            </a:effectLst>
          </p:spPr>
          <p:txBody>
            <a:bodyPr lIns="71120" tIns="546788" rIns="546788" bIns="71120"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任意多边形 14"/>
            <p:cNvSpPr/>
            <p:nvPr/>
          </p:nvSpPr>
          <p:spPr bwMode="auto">
            <a:xfrm>
              <a:off x="6054725" y="3890963"/>
              <a:ext cx="1624013" cy="1624012"/>
            </a:xfrm>
            <a:custGeom>
              <a:avLst/>
              <a:gdLst>
                <a:gd name="T0" fmla="*/ 1623887 w 1624031"/>
                <a:gd name="T1" fmla="*/ 0 h 1624031"/>
                <a:gd name="T2" fmla="*/ 0 w 1624031"/>
                <a:gd name="T3" fmla="*/ 1623879 h 1624031"/>
                <a:gd name="T4" fmla="*/ 0 w 1624031"/>
                <a:gd name="T5" fmla="*/ 0 h 1624031"/>
                <a:gd name="T6" fmla="*/ 1623887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solidFill>
              <a:srgbClr val="005551"/>
            </a:solidFill>
            <a:ln>
              <a:noFill/>
            </a:ln>
            <a:effectLst>
              <a:outerShdw blurRad="254000" dist="63500" dir="2700000" algn="tl" rotWithShape="0">
                <a:prstClr val="black">
                  <a:alpha val="30000"/>
                </a:prstClr>
              </a:outerShdw>
            </a:effectLst>
          </p:spPr>
          <p:txBody>
            <a:bodyPr lIns="71120" tIns="71121" rIns="546788" bIns="546788"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6" name="任意多边形 15"/>
            <p:cNvSpPr/>
            <p:nvPr/>
          </p:nvSpPr>
          <p:spPr bwMode="auto">
            <a:xfrm>
              <a:off x="4356100" y="3890963"/>
              <a:ext cx="1624013" cy="1624012"/>
            </a:xfrm>
            <a:custGeom>
              <a:avLst/>
              <a:gdLst>
                <a:gd name="T0" fmla="*/ 1623887 w 1624031"/>
                <a:gd name="T1" fmla="*/ 1623879 h 1624031"/>
                <a:gd name="T2" fmla="*/ 0 w 1624031"/>
                <a:gd name="T3" fmla="*/ 0 h 1624031"/>
                <a:gd name="T4" fmla="*/ 1623887 w 1624031"/>
                <a:gd name="T5" fmla="*/ 0 h 1624031"/>
                <a:gd name="T6" fmla="*/ 1623887 w 1624031"/>
                <a:gd name="T7" fmla="*/ 1623879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solidFill>
              <a:srgbClr val="005551"/>
            </a:solidFill>
            <a:ln>
              <a:noFill/>
            </a:ln>
            <a:effectLst>
              <a:outerShdw blurRad="254000" dist="63500" dir="2700000" algn="tl" rotWithShape="0">
                <a:prstClr val="black">
                  <a:alpha val="30000"/>
                </a:prstClr>
              </a:outerShdw>
            </a:effectLst>
          </p:spPr>
          <p:txBody>
            <a:bodyPr lIns="546788" tIns="71120" rIns="71120" bIns="546788"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7" name="环形箭头 16"/>
            <p:cNvSpPr/>
            <p:nvPr/>
          </p:nvSpPr>
          <p:spPr bwMode="auto">
            <a:xfrm>
              <a:off x="5737225" y="3514725"/>
              <a:ext cx="560388" cy="487363"/>
            </a:xfrm>
            <a:custGeom>
              <a:avLst/>
              <a:gdLst>
                <a:gd name="T0" fmla="*/ 30460 w 560388"/>
                <a:gd name="T1" fmla="*/ 243682 h 487363"/>
                <a:gd name="T2" fmla="*/ 249501 w 560388"/>
                <a:gd name="T3" fmla="*/ 32077 h 487363"/>
                <a:gd name="T4" fmla="*/ 516122 w 560388"/>
                <a:gd name="T5" fmla="*/ 173769 h 487363"/>
                <a:gd name="T6" fmla="*/ 543710 w 560388"/>
                <a:gd name="T7" fmla="*/ 173769 h 487363"/>
                <a:gd name="T8" fmla="*/ 499468 w 560388"/>
                <a:gd name="T9" fmla="*/ 243681 h 487363"/>
                <a:gd name="T10" fmla="*/ 421870 w 560388"/>
                <a:gd name="T11" fmla="*/ 173769 h 487363"/>
                <a:gd name="T12" fmla="*/ 447939 w 560388"/>
                <a:gd name="T13" fmla="*/ 173769 h 487363"/>
                <a:gd name="T14" fmla="*/ 250116 w 560388"/>
                <a:gd name="T15" fmla="*/ 93325 h 487363"/>
                <a:gd name="T16" fmla="*/ 91382 w 560388"/>
                <a:gd name="T17" fmla="*/ 243681 h 487363"/>
                <a:gd name="T18" fmla="*/ 30460 w 560388"/>
                <a:gd name="T19" fmla="*/ 243682 h 487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7363">
                  <a:moveTo>
                    <a:pt x="30460" y="243682"/>
                  </a:moveTo>
                  <a:cubicBezTo>
                    <a:pt x="30460" y="136057"/>
                    <a:pt x="124402" y="45305"/>
                    <a:pt x="249501" y="32077"/>
                  </a:cubicBezTo>
                  <a:cubicBezTo>
                    <a:pt x="366390" y="19718"/>
                    <a:pt x="477503" y="78768"/>
                    <a:pt x="516122" y="173769"/>
                  </a:cubicBezTo>
                  <a:lnTo>
                    <a:pt x="543710" y="173769"/>
                  </a:lnTo>
                  <a:lnTo>
                    <a:pt x="499468" y="243681"/>
                  </a:lnTo>
                  <a:lnTo>
                    <a:pt x="421870" y="173769"/>
                  </a:lnTo>
                  <a:lnTo>
                    <a:pt x="447939" y="173769"/>
                  </a:lnTo>
                  <a:cubicBezTo>
                    <a:pt x="410479" y="115289"/>
                    <a:pt x="330680" y="82839"/>
                    <a:pt x="250116" y="93325"/>
                  </a:cubicBezTo>
                  <a:cubicBezTo>
                    <a:pt x="158631" y="105233"/>
                    <a:pt x="91382" y="168933"/>
                    <a:pt x="91382" y="243681"/>
                  </a:cubicBezTo>
                  <a:lnTo>
                    <a:pt x="30460" y="243682"/>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8" name="环形箭头 17"/>
            <p:cNvSpPr/>
            <p:nvPr/>
          </p:nvSpPr>
          <p:spPr bwMode="auto">
            <a:xfrm rot="10800000">
              <a:off x="5737225" y="3702050"/>
              <a:ext cx="560388" cy="488950"/>
            </a:xfrm>
            <a:custGeom>
              <a:avLst/>
              <a:gdLst>
                <a:gd name="T0" fmla="*/ 30559 w 560388"/>
                <a:gd name="T1" fmla="*/ 244475 h 488950"/>
                <a:gd name="T2" fmla="*/ 249413 w 560388"/>
                <a:gd name="T3" fmla="*/ 32191 h 488950"/>
                <a:gd name="T4" fmla="*/ 516129 w 560388"/>
                <a:gd name="T5" fmla="*/ 174583 h 488950"/>
                <a:gd name="T6" fmla="*/ 543848 w 560388"/>
                <a:gd name="T7" fmla="*/ 174584 h 488950"/>
                <a:gd name="T8" fmla="*/ 499269 w 560388"/>
                <a:gd name="T9" fmla="*/ 244475 h 488950"/>
                <a:gd name="T10" fmla="*/ 421611 w 560388"/>
                <a:gd name="T11" fmla="*/ 174584 h 488950"/>
                <a:gd name="T12" fmla="*/ 447832 w 560388"/>
                <a:gd name="T13" fmla="*/ 174584 h 488950"/>
                <a:gd name="T14" fmla="*/ 250011 w 560388"/>
                <a:gd name="T15" fmla="*/ 93649 h 488950"/>
                <a:gd name="T16" fmla="*/ 91677 w 560388"/>
                <a:gd name="T17" fmla="*/ 244475 h 488950"/>
                <a:gd name="T18" fmla="*/ 30559 w 560388"/>
                <a:gd name="T19" fmla="*/ 244475 h 4889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8950">
                  <a:moveTo>
                    <a:pt x="30559" y="244475"/>
                  </a:moveTo>
                  <a:cubicBezTo>
                    <a:pt x="30559" y="136532"/>
                    <a:pt x="124407" y="45501"/>
                    <a:pt x="249413" y="32191"/>
                  </a:cubicBezTo>
                  <a:cubicBezTo>
                    <a:pt x="366402" y="19735"/>
                    <a:pt x="477613" y="79107"/>
                    <a:pt x="516129" y="174583"/>
                  </a:cubicBezTo>
                  <a:lnTo>
                    <a:pt x="543848" y="174584"/>
                  </a:lnTo>
                  <a:lnTo>
                    <a:pt x="499269" y="244475"/>
                  </a:lnTo>
                  <a:lnTo>
                    <a:pt x="421611" y="174584"/>
                  </a:lnTo>
                  <a:lnTo>
                    <a:pt x="447832" y="174584"/>
                  </a:lnTo>
                  <a:cubicBezTo>
                    <a:pt x="410479" y="115726"/>
                    <a:pt x="330619" y="83053"/>
                    <a:pt x="250011" y="93649"/>
                  </a:cubicBezTo>
                  <a:cubicBezTo>
                    <a:pt x="158739" y="105648"/>
                    <a:pt x="91677" y="169530"/>
                    <a:pt x="91677" y="244475"/>
                  </a:cubicBezTo>
                  <a:lnTo>
                    <a:pt x="30559" y="244475"/>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9" name="Freeform 206"/>
            <p:cNvSpPr/>
            <p:nvPr/>
          </p:nvSpPr>
          <p:spPr bwMode="auto">
            <a:xfrm rot="18000000">
              <a:off x="4307681" y="2691607"/>
              <a:ext cx="339725" cy="163512"/>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5551"/>
            </a:solidFill>
            <a:ln w="9525">
              <a:noFill/>
              <a:round/>
            </a:ln>
            <a:effectLst>
              <a:outerShdw blurRad="254000" dist="63500" dir="2700000" algn="tl" rotWithShape="0">
                <a:prstClr val="black">
                  <a:alpha val="30000"/>
                </a:prstClr>
              </a:outerShdw>
            </a:effectLst>
          </p:spPr>
          <p:txBody>
            <a:bodyPr lIns="121682" tIns="60841" rIns="121682" bIns="60841"/>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0" name="Freeform 206"/>
            <p:cNvSpPr/>
            <p:nvPr/>
          </p:nvSpPr>
          <p:spPr bwMode="auto">
            <a:xfrm rot="3600000" flipH="1">
              <a:off x="7350125" y="2692400"/>
              <a:ext cx="339725" cy="161925"/>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5551"/>
            </a:solidFill>
            <a:ln>
              <a:noFill/>
            </a:ln>
            <a:effectLst>
              <a:outerShdw blurRad="254000" dist="63500" dir="2700000" algn="tl" rotWithShape="0">
                <a:prstClr val="black">
                  <a:alpha val="30000"/>
                </a:prstClr>
              </a:outerShdw>
            </a:effectLst>
          </p:spPr>
          <p:txBody>
            <a:bodyPr lIns="121682" tIns="60841" rIns="121682" bIns="60841"/>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1" name="Freeform 206"/>
            <p:cNvSpPr/>
            <p:nvPr/>
          </p:nvSpPr>
          <p:spPr bwMode="auto">
            <a:xfrm rot="13500000">
              <a:off x="4518819" y="4925219"/>
              <a:ext cx="163513" cy="339725"/>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5551"/>
            </a:solidFill>
            <a:ln>
              <a:noFill/>
            </a:ln>
            <a:effectLst>
              <a:outerShdw blurRad="254000" dist="63500" dir="2700000" algn="tl" rotWithShape="0">
                <a:prstClr val="black">
                  <a:alpha val="30000"/>
                </a:prstClr>
              </a:outerShdw>
            </a:effectLst>
          </p:spPr>
          <p:txBody>
            <a:bodyPr lIns="121682" tIns="60841" rIns="121682" bIns="60841"/>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2" name="Freeform 206"/>
            <p:cNvSpPr/>
            <p:nvPr/>
          </p:nvSpPr>
          <p:spPr bwMode="auto">
            <a:xfrm rot="8100000" flipH="1">
              <a:off x="7461250" y="4824413"/>
              <a:ext cx="161925" cy="339725"/>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5551"/>
            </a:solidFill>
            <a:ln w="9525">
              <a:noFill/>
              <a:round/>
            </a:ln>
            <a:effectLst>
              <a:outerShdw blurRad="254000" dist="63500" dir="2700000" algn="tl" rotWithShape="0">
                <a:prstClr val="black">
                  <a:alpha val="30000"/>
                </a:prstClr>
              </a:outerShdw>
            </a:effectLst>
          </p:spPr>
          <p:txBody>
            <a:bodyPr lIns="121682" tIns="60841" rIns="121682" bIns="60841"/>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13" name="组合 22"/>
            <p:cNvGrpSpPr/>
            <p:nvPr/>
          </p:nvGrpSpPr>
          <p:grpSpPr bwMode="auto">
            <a:xfrm>
              <a:off x="6551613" y="2830513"/>
              <a:ext cx="488950" cy="487362"/>
              <a:chOff x="0" y="0"/>
              <a:chExt cx="488316" cy="488319"/>
            </a:xfrm>
          </p:grpSpPr>
          <p:sp>
            <p:nvSpPr>
              <p:cNvPr id="14" name="AutoShape 81"/>
              <p:cNvSpPr/>
              <p:nvPr/>
            </p:nvSpPr>
            <p:spPr bwMode="auto">
              <a:xfrm>
                <a:off x="0" y="0"/>
                <a:ext cx="488316" cy="4883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0 h 21600"/>
                  <a:gd name="T48" fmla="*/ 2147483647 w 21600"/>
                  <a:gd name="T49" fmla="*/ 2147483647 h 21600"/>
                  <a:gd name="T50" fmla="*/ 2147483647 w 21600"/>
                  <a:gd name="T51" fmla="*/ 2147483647 h 21600"/>
                  <a:gd name="T52" fmla="*/ 2147483647 w 21600"/>
                  <a:gd name="T53" fmla="*/ 2147483647 h 21600"/>
                  <a:gd name="T54" fmla="*/ 0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rgbClr val="FFFFFF"/>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sp>
            <p:nvSpPr>
              <p:cNvPr id="15" name="AutoShape 82"/>
              <p:cNvSpPr/>
              <p:nvPr/>
            </p:nvSpPr>
            <p:spPr bwMode="auto">
              <a:xfrm>
                <a:off x="45977" y="396063"/>
                <a:ext cx="45978" cy="46128"/>
              </a:xfrm>
              <a:custGeom>
                <a:avLst/>
                <a:gdLst>
                  <a:gd name="T0" fmla="*/ 4551973 w 21600"/>
                  <a:gd name="T1" fmla="*/ 6229463 h 21600"/>
                  <a:gd name="T2" fmla="*/ 3034618 w 21600"/>
                  <a:gd name="T3" fmla="*/ 4672053 h 21600"/>
                  <a:gd name="T4" fmla="*/ 4551973 w 21600"/>
                  <a:gd name="T5" fmla="*/ 3114701 h 21600"/>
                  <a:gd name="T6" fmla="*/ 6069192 w 21600"/>
                  <a:gd name="T7" fmla="*/ 4672053 h 21600"/>
                  <a:gd name="T8" fmla="*/ 4551973 w 21600"/>
                  <a:gd name="T9" fmla="*/ 6229463 h 21600"/>
                  <a:gd name="T10" fmla="*/ 4551973 w 21600"/>
                  <a:gd name="T11" fmla="*/ 0 h 21600"/>
                  <a:gd name="T12" fmla="*/ 0 w 21600"/>
                  <a:gd name="T13" fmla="*/ 4672053 h 21600"/>
                  <a:gd name="T14" fmla="*/ 4551973 w 21600"/>
                  <a:gd name="T15" fmla="*/ 9343803 h 21600"/>
                  <a:gd name="T16" fmla="*/ 9103810 w 21600"/>
                  <a:gd name="T17" fmla="*/ 4672053 h 21600"/>
                  <a:gd name="T18" fmla="*/ 4551973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rgbClr val="FFFFFF"/>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50701" tIns="50701" rIns="50701" bIns="50701" anchor="ctr"/>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grpSp>
        <p:sp>
          <p:nvSpPr>
            <p:cNvPr id="16" name="TextBox 13"/>
            <p:cNvSpPr txBox="1">
              <a:spLocks noChangeArrowheads="1"/>
            </p:cNvSpPr>
            <p:nvPr/>
          </p:nvSpPr>
          <p:spPr bwMode="auto">
            <a:xfrm>
              <a:off x="2495223" y="2535238"/>
              <a:ext cx="1444767" cy="25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7" name="TextBox 13"/>
            <p:cNvSpPr txBox="1">
              <a:spLocks noChangeArrowheads="1"/>
            </p:cNvSpPr>
            <p:nvPr/>
          </p:nvSpPr>
          <p:spPr bwMode="auto">
            <a:xfrm>
              <a:off x="1954353" y="2857500"/>
              <a:ext cx="200183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gn="r">
                <a:lnSpc>
                  <a:spcPct val="130000"/>
                </a:lnSpc>
              </a:pP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8" name="TextBox 13"/>
            <p:cNvSpPr txBox="1">
              <a:spLocks noChangeArrowheads="1"/>
            </p:cNvSpPr>
            <p:nvPr/>
          </p:nvSpPr>
          <p:spPr bwMode="auto">
            <a:xfrm>
              <a:off x="7970553" y="2535238"/>
              <a:ext cx="1495425" cy="25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9" name="TextBox 13"/>
            <p:cNvSpPr txBox="1">
              <a:spLocks noChangeArrowheads="1"/>
            </p:cNvSpPr>
            <p:nvPr/>
          </p:nvSpPr>
          <p:spPr bwMode="auto">
            <a:xfrm>
              <a:off x="7970553" y="2857500"/>
              <a:ext cx="200501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nSpc>
                  <a:spcPct val="130000"/>
                </a:lnSpc>
              </a:pP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0" name="TextBox 13"/>
            <p:cNvSpPr txBox="1">
              <a:spLocks noChangeArrowheads="1"/>
            </p:cNvSpPr>
            <p:nvPr/>
          </p:nvSpPr>
          <p:spPr bwMode="auto">
            <a:xfrm>
              <a:off x="2495223" y="4821238"/>
              <a:ext cx="1428892" cy="25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1" name="TextBox 13"/>
            <p:cNvSpPr txBox="1">
              <a:spLocks noChangeArrowheads="1"/>
            </p:cNvSpPr>
            <p:nvPr/>
          </p:nvSpPr>
          <p:spPr bwMode="auto">
            <a:xfrm>
              <a:off x="1954353" y="5143500"/>
              <a:ext cx="2001838"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gn="r">
                <a:lnSpc>
                  <a:spcPct val="130000"/>
                </a:lnSpc>
              </a:pP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2" name="TextBox 13"/>
            <p:cNvSpPr txBox="1">
              <a:spLocks noChangeArrowheads="1"/>
            </p:cNvSpPr>
            <p:nvPr/>
          </p:nvSpPr>
          <p:spPr bwMode="auto">
            <a:xfrm>
              <a:off x="7970553" y="4821238"/>
              <a:ext cx="1495425" cy="257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buFont typeface="Arial" panose="020B0604020202020204" pitchFamily="34" charset="0"/>
                <a:buNone/>
              </a:pPr>
              <a:r>
                <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1400" b="1" dirty="0">
                <a:solidFill>
                  <a:schemeClr val="accent1">
                    <a:lumMod val="75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3" name="TextBox 13"/>
            <p:cNvSpPr txBox="1">
              <a:spLocks noChangeArrowheads="1"/>
            </p:cNvSpPr>
            <p:nvPr/>
          </p:nvSpPr>
          <p:spPr bwMode="auto">
            <a:xfrm>
              <a:off x="7970553" y="5143500"/>
              <a:ext cx="2005012"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anose="020F0502020204030204" pitchFamily="34" charset="0"/>
                  <a:ea typeface="宋体" panose="02010600030101010101" pitchFamily="2" charset="-122"/>
                </a:defRPr>
              </a:lvl1pPr>
              <a:lvl2pPr marL="742950" indent="-285750" defTabSz="1216025" eaLnBrk="0" hangingPunct="0">
                <a:defRPr>
                  <a:solidFill>
                    <a:schemeClr val="tx1"/>
                  </a:solidFill>
                  <a:latin typeface="Calibri" panose="020F0502020204030204" pitchFamily="34" charset="0"/>
                  <a:ea typeface="宋体" panose="02010600030101010101" pitchFamily="2" charset="-122"/>
                </a:defRPr>
              </a:lvl2pPr>
              <a:lvl3pPr marL="1143000" indent="-228600" defTabSz="1216025" eaLnBrk="0" hangingPunct="0">
                <a:defRPr>
                  <a:solidFill>
                    <a:schemeClr val="tx1"/>
                  </a:solidFill>
                  <a:latin typeface="Calibri" panose="020F0502020204030204" pitchFamily="34" charset="0"/>
                  <a:ea typeface="宋体" panose="02010600030101010101" pitchFamily="2" charset="-122"/>
                </a:defRPr>
              </a:lvl3pPr>
              <a:lvl4pPr marL="1600200" indent="-228600" defTabSz="1216025" eaLnBrk="0" hangingPunct="0">
                <a:defRPr>
                  <a:solidFill>
                    <a:schemeClr val="tx1"/>
                  </a:solidFill>
                  <a:latin typeface="Calibri" panose="020F0502020204030204" pitchFamily="34" charset="0"/>
                  <a:ea typeface="宋体" panose="02010600030101010101" pitchFamily="2" charset="-122"/>
                </a:defRPr>
              </a:lvl4pPr>
              <a:lvl5pPr marL="2057400" indent="-228600" defTabSz="1216025" eaLnBrk="0" hangingPunct="0">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添加您的详解介绍性文字描述及案例描写突出标题添加您的详解介绍性文字描述及案例描写突出标题</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a:p>
              <a:pPr>
                <a:lnSpc>
                  <a:spcPct val="130000"/>
                </a:lnSpc>
              </a:pP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24" name="Freeform 153"/>
            <p:cNvSpPr>
              <a:spLocks noEditPoints="1"/>
            </p:cNvSpPr>
            <p:nvPr/>
          </p:nvSpPr>
          <p:spPr bwMode="auto">
            <a:xfrm>
              <a:off x="5167313" y="2857500"/>
              <a:ext cx="323850" cy="368300"/>
            </a:xfrm>
            <a:custGeom>
              <a:avLst/>
              <a:gdLst>
                <a:gd name="T0" fmla="*/ 0 w 143"/>
                <a:gd name="T1" fmla="*/ 2147483647 h 163"/>
                <a:gd name="T2" fmla="*/ 2147483647 w 143"/>
                <a:gd name="T3" fmla="*/ 0 h 163"/>
                <a:gd name="T4" fmla="*/ 2147483647 w 143"/>
                <a:gd name="T5" fmla="*/ 2147483647 h 163"/>
                <a:gd name="T6" fmla="*/ 2147483647 w 143"/>
                <a:gd name="T7" fmla="*/ 2147483647 h 163"/>
                <a:gd name="T8" fmla="*/ 2147483647 w 143"/>
                <a:gd name="T9" fmla="*/ 2147483647 h 163"/>
                <a:gd name="T10" fmla="*/ 2147483647 w 143"/>
                <a:gd name="T11" fmla="*/ 2147483647 h 163"/>
                <a:gd name="T12" fmla="*/ 2147483647 w 143"/>
                <a:gd name="T13" fmla="*/ 2147483647 h 163"/>
                <a:gd name="T14" fmla="*/ 2147483647 w 143"/>
                <a:gd name="T15" fmla="*/ 2147483647 h 163"/>
                <a:gd name="T16" fmla="*/ 2147483647 w 143"/>
                <a:gd name="T17" fmla="*/ 2147483647 h 163"/>
                <a:gd name="T18" fmla="*/ 2147483647 w 143"/>
                <a:gd name="T19" fmla="*/ 2147483647 h 163"/>
                <a:gd name="T20" fmla="*/ 2147483647 w 143"/>
                <a:gd name="T21" fmla="*/ 2147483647 h 163"/>
                <a:gd name="T22" fmla="*/ 2147483647 w 143"/>
                <a:gd name="T23" fmla="*/ 2147483647 h 163"/>
                <a:gd name="T24" fmla="*/ 2147483647 w 143"/>
                <a:gd name="T25" fmla="*/ 2147483647 h 163"/>
                <a:gd name="T26" fmla="*/ 2147483647 w 143"/>
                <a:gd name="T27" fmla="*/ 2147483647 h 163"/>
                <a:gd name="T28" fmla="*/ 2147483647 w 143"/>
                <a:gd name="T29" fmla="*/ 2147483647 h 163"/>
                <a:gd name="T30" fmla="*/ 2147483647 w 143"/>
                <a:gd name="T31" fmla="*/ 2147483647 h 163"/>
                <a:gd name="T32" fmla="*/ 2147483647 w 143"/>
                <a:gd name="T33" fmla="*/ 2147483647 h 163"/>
                <a:gd name="T34" fmla="*/ 2147483647 w 143"/>
                <a:gd name="T35" fmla="*/ 2147483647 h 163"/>
                <a:gd name="T36" fmla="*/ 2147483647 w 143"/>
                <a:gd name="T37" fmla="*/ 2147483647 h 163"/>
                <a:gd name="T38" fmla="*/ 2147483647 w 143"/>
                <a:gd name="T39" fmla="*/ 2147483647 h 163"/>
                <a:gd name="T40" fmla="*/ 2147483647 w 143"/>
                <a:gd name="T41" fmla="*/ 2147483647 h 163"/>
                <a:gd name="T42" fmla="*/ 2147483647 w 143"/>
                <a:gd name="T43" fmla="*/ 2147483647 h 163"/>
                <a:gd name="T44" fmla="*/ 2147483647 w 143"/>
                <a:gd name="T45" fmla="*/ 2147483647 h 163"/>
                <a:gd name="T46" fmla="*/ 2147483647 w 143"/>
                <a:gd name="T47" fmla="*/ 2147483647 h 163"/>
                <a:gd name="T48" fmla="*/ 2147483647 w 143"/>
                <a:gd name="T49" fmla="*/ 2147483647 h 163"/>
                <a:gd name="T50" fmla="*/ 2147483647 w 143"/>
                <a:gd name="T51" fmla="*/ 2147483647 h 163"/>
                <a:gd name="T52" fmla="*/ 2147483647 w 143"/>
                <a:gd name="T53" fmla="*/ 2147483647 h 163"/>
                <a:gd name="T54" fmla="*/ 2147483647 w 143"/>
                <a:gd name="T55" fmla="*/ 2147483647 h 163"/>
                <a:gd name="T56" fmla="*/ 2147483647 w 143"/>
                <a:gd name="T57" fmla="*/ 2147483647 h 163"/>
                <a:gd name="T58" fmla="*/ 2147483647 w 143"/>
                <a:gd name="T59" fmla="*/ 2147483647 h 163"/>
                <a:gd name="T60" fmla="*/ 2147483647 w 143"/>
                <a:gd name="T61" fmla="*/ 2147483647 h 163"/>
                <a:gd name="T62" fmla="*/ 2147483647 w 143"/>
                <a:gd name="T63" fmla="*/ 2147483647 h 163"/>
                <a:gd name="T64" fmla="*/ 2147483647 w 143"/>
                <a:gd name="T65" fmla="*/ 2147483647 h 163"/>
                <a:gd name="T66" fmla="*/ 2147483647 w 143"/>
                <a:gd name="T67" fmla="*/ 2147483647 h 163"/>
                <a:gd name="T68" fmla="*/ 2147483647 w 143"/>
                <a:gd name="T69" fmla="*/ 2147483647 h 163"/>
                <a:gd name="T70" fmla="*/ 2147483647 w 143"/>
                <a:gd name="T71" fmla="*/ 2147483647 h 163"/>
                <a:gd name="T72" fmla="*/ 2147483647 w 143"/>
                <a:gd name="T73" fmla="*/ 2147483647 h 1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72751" tIns="36375" rIns="72751" bIns="36375"/>
            <a:lstStyle/>
            <a:p>
              <a:pPr>
                <a:lnSpc>
                  <a:spcPct val="130000"/>
                </a:lnSpc>
              </a:pPr>
              <a:endParaRPr lang="zh-CN" altLang="en-US" dirty="0">
                <a:latin typeface="Noto Sans S Chinese DemiLight" panose="020B0400000000000000" pitchFamily="34" charset="-122"/>
                <a:ea typeface="Noto Sans S Chinese DemiLight" panose="020B0400000000000000" pitchFamily="34" charset="-122"/>
                <a:cs typeface="+mn-ea"/>
                <a:sym typeface="+mn-lt"/>
              </a:endParaRPr>
            </a:p>
          </p:txBody>
        </p:sp>
        <p:pic>
          <p:nvPicPr>
            <p:cNvPr id="25" name="组合 53"/>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619875" y="4376738"/>
              <a:ext cx="403225"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组合 5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8900" y="4359275"/>
              <a:ext cx="3968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userDrawn="1"/>
        </p:nvGrpSpPr>
        <p:grpSpPr>
          <a:xfrm>
            <a:off x="552409" y="302963"/>
            <a:ext cx="4182448" cy="749773"/>
            <a:chOff x="552409" y="163303"/>
            <a:chExt cx="4182448" cy="749773"/>
          </a:xfrm>
        </p:grpSpPr>
        <p:grpSp>
          <p:nvGrpSpPr>
            <p:cNvPr id="28" name="组合 27"/>
            <p:cNvGrpSpPr/>
            <p:nvPr/>
          </p:nvGrpSpPr>
          <p:grpSpPr>
            <a:xfrm>
              <a:off x="1177437" y="163303"/>
              <a:ext cx="3557420" cy="749773"/>
              <a:chOff x="985813" y="163303"/>
              <a:chExt cx="3557420" cy="749773"/>
            </a:xfrm>
          </p:grpSpPr>
          <p:sp>
            <p:nvSpPr>
              <p:cNvPr id="29"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30"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31" name="组合 30"/>
            <p:cNvGrpSpPr/>
            <p:nvPr/>
          </p:nvGrpSpPr>
          <p:grpSpPr>
            <a:xfrm>
              <a:off x="552409" y="335111"/>
              <a:ext cx="492403" cy="492403"/>
              <a:chOff x="512068" y="321664"/>
              <a:chExt cx="492403" cy="492403"/>
            </a:xfrm>
          </p:grpSpPr>
          <p:sp>
            <p:nvSpPr>
              <p:cNvPr id="33" name="矩形 32"/>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34" name="矩形 33"/>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41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28352" r="28352"/>
          <a:stretch>
            <a:fillRect/>
          </a:stretch>
        </p:blipFill>
        <p:spPr>
          <a:xfrm>
            <a:off x="1221326" y="1941876"/>
            <a:ext cx="2286000" cy="3657599"/>
          </a:xfrm>
          <a:prstGeom prst="rect">
            <a:avLst/>
          </a:prstGeom>
          <a:effectLst>
            <a:outerShdw blurRad="254000" dist="63500" dir="2700000" algn="tl" rotWithShape="0">
              <a:prstClr val="black">
                <a:alpha val="30000"/>
              </a:prstClr>
            </a:outerShdw>
          </a:effectLst>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38545" r="18989"/>
          <a:stretch>
            <a:fillRect/>
          </a:stretch>
        </p:blipFill>
        <p:spPr>
          <a:xfrm>
            <a:off x="6229078" y="2010700"/>
            <a:ext cx="2286000" cy="3588776"/>
          </a:xfrm>
          <a:prstGeom prst="rect">
            <a:avLst/>
          </a:prstGeom>
          <a:effectLst>
            <a:outerShdw blurRad="254000" dist="63500" dir="2700000" algn="tl" rotWithShape="0">
              <a:prstClr val="black">
                <a:alpha val="30000"/>
              </a:prstClr>
            </a:outerShdw>
          </a:effectLst>
        </p:spPr>
      </p:pic>
      <p:sp>
        <p:nvSpPr>
          <p:cNvPr id="12" name="矩形 11"/>
          <p:cNvSpPr/>
          <p:nvPr/>
        </p:nvSpPr>
        <p:spPr>
          <a:xfrm>
            <a:off x="3725202" y="1941876"/>
            <a:ext cx="2286001" cy="3657599"/>
          </a:xfrm>
          <a:prstGeom prst="rect">
            <a:avLst/>
          </a:prstGeom>
          <a:solidFill>
            <a:srgbClr val="005551"/>
          </a:solidFill>
          <a:ln>
            <a:solidFill>
              <a:srgbClr val="00555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88000" tIns="288000" rIns="288000" bIns="288000" numCol="1" spcCol="0" rtlCol="0" fromWordArt="0" anchor="t" anchorCtr="0" forceAA="0" compatLnSpc="1">
            <a:noAutofit/>
          </a:bodyPr>
          <a:lstStyle/>
          <a:p>
            <a:pPr lvl="0" algn="just">
              <a:lnSpc>
                <a:spcPct val="130000"/>
              </a:lnSpc>
            </a:pPr>
            <a:r>
              <a:rPr lang="zh-CN" altLang="en-US" sz="16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填写段落标题</a:t>
            </a:r>
            <a:endParaRPr lang="en-US" altLang="zh-CN" sz="160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a:p>
            <a:pPr lvl="0" algn="just">
              <a:lnSpc>
                <a:spcPct val="130000"/>
              </a:lnSpc>
            </a:pP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a:t>
            </a:r>
            <a:r>
              <a:rPr lang="zh-CN" altLang="en-US" sz="1000" dirty="0" smtClean="0">
                <a:solidFill>
                  <a:prstClr val="white"/>
                </a:solidFill>
                <a:latin typeface="Noto Sans S Chinese DemiLight" panose="020B0400000000000000" pitchFamily="34" charset="-122"/>
                <a:ea typeface="Noto Sans S Chinese DemiLight" panose="020B0400000000000000" pitchFamily="34" charset="-122"/>
                <a:cs typeface="+mn-ea"/>
                <a:sym typeface="+mn-lt"/>
              </a:rPr>
              <a:t>选</a:t>
            </a: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选择只保留文字。您的内容打在这里，或者通过复制您的文本后，在此</a:t>
            </a:r>
            <a:r>
              <a:rPr lang="zh-CN" altLang="en-US" sz="1000" dirty="0" smtClean="0">
                <a:solidFill>
                  <a:prstClr val="white"/>
                </a:solidFill>
                <a:latin typeface="Noto Sans S Chinese DemiLight" panose="020B0400000000000000" pitchFamily="34" charset="-122"/>
                <a:ea typeface="Noto Sans S Chinese DemiLight" panose="020B0400000000000000" pitchFamily="34" charset="-122"/>
                <a:cs typeface="+mn-ea"/>
                <a:sym typeface="+mn-lt"/>
              </a:rPr>
              <a:t>择</a:t>
            </a: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只保留文字。您的内容打在这里，或者通过复制您的文本后，在此框中选择粘贴，并选择只保留文字。</a:t>
            </a:r>
            <a:endParaRPr lang="en-US" altLang="zh-CN"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a:p>
            <a:pPr lvl="0" algn="just">
              <a:lnSpc>
                <a:spcPct val="130000"/>
              </a:lnSpc>
            </a:pPr>
            <a:r>
              <a:rPr lang="en-US" altLang="zh-CN" sz="4400" b="1"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98%</a:t>
            </a:r>
            <a:endParaRPr lang="en-US" altLang="zh-CN" sz="4400" b="1"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13" name="矩形 12"/>
          <p:cNvSpPr/>
          <p:nvPr/>
        </p:nvSpPr>
        <p:spPr>
          <a:xfrm>
            <a:off x="8745653" y="1941876"/>
            <a:ext cx="2286001" cy="3657599"/>
          </a:xfrm>
          <a:prstGeom prst="rect">
            <a:avLst/>
          </a:prstGeom>
          <a:solidFill>
            <a:srgbClr val="005551"/>
          </a:solidFill>
          <a:ln>
            <a:solidFill>
              <a:srgbClr val="00555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88000" tIns="288000" rIns="288000" bIns="288000" numCol="1" spcCol="0" rtlCol="0" fromWordArt="0" anchor="t" anchorCtr="0" forceAA="0" compatLnSpc="1">
            <a:noAutofit/>
          </a:bodyPr>
          <a:lstStyle/>
          <a:p>
            <a:pPr lvl="0" algn="just">
              <a:lnSpc>
                <a:spcPct val="130000"/>
              </a:lnSpc>
            </a:pPr>
            <a:r>
              <a:rPr lang="zh-CN" altLang="en-US" sz="16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填写段落标题</a:t>
            </a:r>
            <a:endParaRPr lang="en-US" altLang="zh-CN" sz="160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a:p>
            <a:pPr lvl="0" algn="just">
              <a:lnSpc>
                <a:spcPct val="130000"/>
              </a:lnSpc>
            </a:pP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您的内容打在这里，或者通过复制您的文本后，在此框中选择粘贴，并选择只保留文字。您的内容</a:t>
            </a:r>
            <a:r>
              <a:rPr lang="zh-CN" altLang="en-US" sz="1000" dirty="0" smtClean="0">
                <a:solidFill>
                  <a:prstClr val="white"/>
                </a:solidFill>
                <a:latin typeface="Noto Sans S Chinese DemiLight" panose="020B0400000000000000" pitchFamily="34" charset="-122"/>
                <a:ea typeface="Noto Sans S Chinese DemiLight" panose="020B0400000000000000" pitchFamily="34" charset="-122"/>
                <a:cs typeface="+mn-ea"/>
                <a:sym typeface="+mn-lt"/>
              </a:rPr>
              <a:t>打</a:t>
            </a: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选择只保留文字。您的内容打在这里，或者通过复制您的文本后，在此</a:t>
            </a:r>
            <a:r>
              <a:rPr lang="zh-CN" altLang="en-US" sz="1000" dirty="0" smtClean="0">
                <a:solidFill>
                  <a:prstClr val="white"/>
                </a:solidFill>
                <a:latin typeface="Noto Sans S Chinese DemiLight" panose="020B0400000000000000" pitchFamily="34" charset="-122"/>
                <a:ea typeface="Noto Sans S Chinese DemiLight" panose="020B0400000000000000" pitchFamily="34" charset="-122"/>
                <a:cs typeface="+mn-ea"/>
                <a:sym typeface="+mn-lt"/>
              </a:rPr>
              <a:t>在</a:t>
            </a:r>
            <a:r>
              <a:rPr lang="zh-CN" altLang="en-US"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这里，或者通过复制您的文本后，在此框中选择粘贴，并选择只保留文字。</a:t>
            </a:r>
            <a:endParaRPr lang="en-US" altLang="zh-CN" sz="1000"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a:p>
            <a:pPr lvl="0" algn="just">
              <a:lnSpc>
                <a:spcPct val="130000"/>
              </a:lnSpc>
            </a:pPr>
            <a:r>
              <a:rPr lang="en-US" altLang="zh-CN" sz="4400" b="1" dirty="0">
                <a:solidFill>
                  <a:prstClr val="white"/>
                </a:solidFill>
                <a:latin typeface="Noto Sans S Chinese DemiLight" panose="020B0400000000000000" pitchFamily="34" charset="-122"/>
                <a:ea typeface="Noto Sans S Chinese DemiLight" panose="020B0400000000000000" pitchFamily="34" charset="-122"/>
                <a:cs typeface="+mn-ea"/>
                <a:sym typeface="+mn-lt"/>
              </a:rPr>
              <a:t>85%</a:t>
            </a:r>
            <a:endParaRPr lang="en-US" altLang="zh-CN" sz="4400" b="1" dirty="0">
              <a:solidFill>
                <a:prstClr val="white"/>
              </a:solidFill>
              <a:latin typeface="Noto Sans S Chinese DemiLight" panose="020B0400000000000000" pitchFamily="34" charset="-122"/>
              <a:ea typeface="Noto Sans S Chinese DemiLight" panose="020B0400000000000000" pitchFamily="34" charset="-122"/>
              <a:cs typeface="+mn-ea"/>
              <a:sym typeface="+mn-lt"/>
            </a:endParaRPr>
          </a:p>
        </p:txBody>
      </p:sp>
      <p:grpSp>
        <p:nvGrpSpPr>
          <p:cNvPr id="2" name="组合 1"/>
          <p:cNvGrpSpPr/>
          <p:nvPr userDrawn="1"/>
        </p:nvGrpSpPr>
        <p:grpSpPr>
          <a:xfrm>
            <a:off x="552409" y="302963"/>
            <a:ext cx="4182448" cy="749773"/>
            <a:chOff x="552409" y="163303"/>
            <a:chExt cx="4182448" cy="749773"/>
          </a:xfrm>
        </p:grpSpPr>
        <p:grpSp>
          <p:nvGrpSpPr>
            <p:cNvPr id="3" name="组合 2"/>
            <p:cNvGrpSpPr/>
            <p:nvPr/>
          </p:nvGrpSpPr>
          <p:grpSpPr>
            <a:xfrm>
              <a:off x="1177437" y="163303"/>
              <a:ext cx="3557420" cy="749773"/>
              <a:chOff x="985813" y="163303"/>
              <a:chExt cx="3557420" cy="749773"/>
            </a:xfrm>
          </p:grpSpPr>
          <p:sp>
            <p:nvSpPr>
              <p:cNvPr id="4" name="TextBox 54"/>
              <p:cNvSpPr txBox="1"/>
              <p:nvPr/>
            </p:nvSpPr>
            <p:spPr>
              <a:xfrm>
                <a:off x="985813" y="163303"/>
                <a:ext cx="3240360" cy="533544"/>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2400" b="1" dirty="0" smtClean="0">
                    <a:solidFill>
                      <a:schemeClr val="accent1"/>
                    </a:solidFill>
                    <a:latin typeface="Noto Sans S Chinese DemiLight" panose="020B0400000000000000" pitchFamily="34" charset="-122"/>
                    <a:ea typeface="Noto Sans S Chinese DemiLight" panose="020B0400000000000000" pitchFamily="34" charset="-122"/>
                    <a:cs typeface="+mn-ea"/>
                    <a:sym typeface="+mn-lt"/>
                  </a:rPr>
                  <a:t>添加您的标题</a:t>
                </a:r>
                <a:endParaRPr lang="zh-CN" altLang="en-US" sz="2400" b="1" dirty="0">
                  <a:solidFill>
                    <a:schemeClr val="accent1"/>
                  </a:solidFill>
                  <a:latin typeface="Noto Sans S Chinese DemiLight" panose="020B0400000000000000" pitchFamily="34" charset="-122"/>
                  <a:ea typeface="Noto Sans S Chinese DemiLight" panose="020B0400000000000000" pitchFamily="34" charset="-122"/>
                  <a:cs typeface="+mn-ea"/>
                  <a:sym typeface="+mn-lt"/>
                </a:endParaRPr>
              </a:p>
            </p:txBody>
          </p:sp>
          <p:sp>
            <p:nvSpPr>
              <p:cNvPr id="5" name="TextBox 54"/>
              <p:cNvSpPr txBox="1"/>
              <p:nvPr/>
            </p:nvSpPr>
            <p:spPr>
              <a:xfrm>
                <a:off x="1014841" y="620688"/>
                <a:ext cx="3528392" cy="292388"/>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nSpc>
                    <a:spcPct val="130000"/>
                  </a:lnSpc>
                </a:pP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此处添加您的副标题</a:t>
                </a:r>
                <a:r>
                  <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文字说明此处添加您</a:t>
                </a:r>
                <a:r>
                  <a:rPr lang="zh-CN" altLang="en-US" sz="1000" dirty="0" smtClean="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rPr>
                  <a:t>的</a:t>
                </a:r>
                <a:endParaRPr lang="zh-CN" altLang="en-US" sz="1000" dirty="0">
                  <a:solidFill>
                    <a:schemeClr val="accent1">
                      <a:lumMod val="60000"/>
                      <a:lumOff val="40000"/>
                    </a:schemeClr>
                  </a:solidFill>
                  <a:latin typeface="Noto Sans S Chinese DemiLight" panose="020B0400000000000000" pitchFamily="34" charset="-122"/>
                  <a:ea typeface="Noto Sans S Chinese DemiLight" panose="020B0400000000000000" pitchFamily="34" charset="-122"/>
                  <a:cs typeface="+mn-ea"/>
                  <a:sym typeface="+mn-lt"/>
                </a:endParaRPr>
              </a:p>
            </p:txBody>
          </p:sp>
        </p:grpSp>
        <p:grpSp>
          <p:nvGrpSpPr>
            <p:cNvPr id="6" name="组合 5"/>
            <p:cNvGrpSpPr/>
            <p:nvPr/>
          </p:nvGrpSpPr>
          <p:grpSpPr>
            <a:xfrm>
              <a:off x="552409" y="335111"/>
              <a:ext cx="492403" cy="492403"/>
              <a:chOff x="512068" y="321664"/>
              <a:chExt cx="492403" cy="492403"/>
            </a:xfrm>
          </p:grpSpPr>
          <p:sp>
            <p:nvSpPr>
              <p:cNvPr id="7" name="矩形 6"/>
              <p:cNvSpPr/>
              <p:nvPr/>
            </p:nvSpPr>
            <p:spPr bwMode="auto">
              <a:xfrm>
                <a:off x="791513" y="601109"/>
                <a:ext cx="212958" cy="212958"/>
              </a:xfrm>
              <a:prstGeom prst="rect">
                <a:avLst/>
              </a:prstGeom>
              <a:solidFill>
                <a:srgbClr val="00555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bwMode="auto">
              <a:xfrm>
                <a:off x="512068" y="321664"/>
                <a:ext cx="385924" cy="385924"/>
              </a:xfrm>
              <a:prstGeom prst="rect">
                <a:avLst/>
              </a:prstGeom>
              <a:noFill/>
              <a:ln w="28575" cap="flat" cmpd="sng" algn="ctr">
                <a:solidFill>
                  <a:srgbClr val="00555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dirty="0"/>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dirty="0" smtClean="0">
                  <a:ln>
                    <a:noFill/>
                  </a:ln>
                  <a:solidFill>
                    <a:schemeClr val="tx1"/>
                  </a:solidFill>
                  <a:effectLst/>
                  <a:latin typeface="Arial" panose="020B0604020202020204" pitchFamily="34" charset="0"/>
                  <a:ea typeface="宋体" panose="02010600030101010101" pitchFamily="2" charset="-122"/>
                </a:endParaRPr>
              </a:p>
            </p:txBody>
          </p:sp>
        </p:gr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300"/>
                                        <p:tgtEl>
                                          <p:spTgt spid="11"/>
                                        </p:tgtEl>
                                      </p:cBhvr>
                                    </p:animEffect>
                                  </p:childTnLst>
                                </p:cTn>
                              </p:par>
                            </p:childTnLst>
                          </p:cTn>
                        </p:par>
                        <p:par>
                          <p:cTn id="12" fill="hold">
                            <p:stCondLst>
                              <p:cond delay="1000"/>
                            </p:stCondLst>
                            <p:childTnLst>
                              <p:par>
                                <p:cTn id="13" presetID="41"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3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300" fill="hold"/>
                                        <p:tgtEl>
                                          <p:spTgt spid="12"/>
                                        </p:tgtEl>
                                        <p:attrNameLst>
                                          <p:attrName>ppt_y</p:attrName>
                                        </p:attrNameLst>
                                      </p:cBhvr>
                                      <p:tavLst>
                                        <p:tav tm="0">
                                          <p:val>
                                            <p:strVal val="#ppt_y"/>
                                          </p:val>
                                        </p:tav>
                                        <p:tav tm="100000">
                                          <p:val>
                                            <p:strVal val="#ppt_y"/>
                                          </p:val>
                                        </p:tav>
                                      </p:tavLst>
                                    </p:anim>
                                    <p:anim calcmode="lin" valueType="num">
                                      <p:cBhvr>
                                        <p:cTn id="17" dur="3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3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300" tmFilter="0,0; .5, 1; 1, 1"/>
                                        <p:tgtEl>
                                          <p:spTgt spid="12"/>
                                        </p:tgtEl>
                                      </p:cBhvr>
                                    </p:animEffect>
                                  </p:childTnLst>
                                </p:cTn>
                              </p:par>
                            </p:childTnLst>
                          </p:cTn>
                        </p:par>
                        <p:par>
                          <p:cTn id="20" fill="hold">
                            <p:stCondLst>
                              <p:cond delay="1500"/>
                            </p:stCondLst>
                            <p:childTnLst>
                              <p:par>
                                <p:cTn id="21" presetID="41"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3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13"/>
                                        </p:tgtEl>
                                        <p:attrNameLst>
                                          <p:attrName>ppt_y</p:attrName>
                                        </p:attrNameLst>
                                      </p:cBhvr>
                                      <p:tavLst>
                                        <p:tav tm="0">
                                          <p:val>
                                            <p:strVal val="#ppt_y"/>
                                          </p:val>
                                        </p:tav>
                                        <p:tav tm="100000">
                                          <p:val>
                                            <p:strVal val="#ppt_y"/>
                                          </p:val>
                                        </p:tav>
                                      </p:tavLst>
                                    </p:anim>
                                    <p:anim calcmode="lin" valueType="num">
                                      <p:cBhvr>
                                        <p:cTn id="25" dur="3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bwMode="auto">
          <a:xfrm flipH="1">
            <a:off x="-635" y="0"/>
            <a:ext cx="12197080" cy="6858000"/>
          </a:xfrm>
          <a:prstGeom prst="rect">
            <a:avLst/>
          </a:prstGeom>
          <a:blipFill dpi="0" rotWithShape="1">
            <a:blip r:embed="rId1" cstate="print">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a:stretch>
              <a:fillRect t="-1449" b="-17117"/>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bwMode="auto">
          <a:xfrm flipH="1">
            <a:off x="2414270" y="0"/>
            <a:ext cx="9782175" cy="6861810"/>
          </a:xfrm>
          <a:custGeom>
            <a:avLst/>
            <a:gdLst>
              <a:gd name="connsiteX0" fmla="*/ 0 w 9770789"/>
              <a:gd name="connsiteY0" fmla="*/ 0 h 6858000"/>
              <a:gd name="connsiteX1" fmla="*/ 9770789 w 9770789"/>
              <a:gd name="connsiteY1" fmla="*/ 0 h 6858000"/>
              <a:gd name="connsiteX2" fmla="*/ 9770789 w 9770789"/>
              <a:gd name="connsiteY2" fmla="*/ 6858000 h 6858000"/>
              <a:gd name="connsiteX3" fmla="*/ 0 w 9770789"/>
              <a:gd name="connsiteY3" fmla="*/ 6858000 h 6858000"/>
              <a:gd name="connsiteX4" fmla="*/ 0 w 9770789"/>
              <a:gd name="connsiteY4" fmla="*/ 0 h 6858000"/>
              <a:gd name="connsiteX0-1" fmla="*/ 0 w 9770789"/>
              <a:gd name="connsiteY0-2" fmla="*/ 0 h 6858000"/>
              <a:gd name="connsiteX1-3" fmla="*/ 9770789 w 9770789"/>
              <a:gd name="connsiteY1-4" fmla="*/ 0 h 6858000"/>
              <a:gd name="connsiteX2-5" fmla="*/ 9770789 w 9770789"/>
              <a:gd name="connsiteY2-6" fmla="*/ 6858000 h 6858000"/>
              <a:gd name="connsiteX3-7" fmla="*/ 3348111 w 9770789"/>
              <a:gd name="connsiteY3-8" fmla="*/ 6850966 h 6858000"/>
              <a:gd name="connsiteX4-9" fmla="*/ 0 w 9770789"/>
              <a:gd name="connsiteY4-10" fmla="*/ 6858000 h 6858000"/>
              <a:gd name="connsiteX5" fmla="*/ 0 w 9770789"/>
              <a:gd name="connsiteY5" fmla="*/ 0 h 6858000"/>
              <a:gd name="connsiteX0-11" fmla="*/ 0 w 9770789"/>
              <a:gd name="connsiteY0-12" fmla="*/ 0 h 6858000"/>
              <a:gd name="connsiteX1-13" fmla="*/ 9770789 w 9770789"/>
              <a:gd name="connsiteY1-14" fmla="*/ 0 h 6858000"/>
              <a:gd name="connsiteX2-15" fmla="*/ 9762978 w 9770789"/>
              <a:gd name="connsiteY2-16" fmla="*/ 2011680 h 6858000"/>
              <a:gd name="connsiteX3-17" fmla="*/ 9770789 w 9770789"/>
              <a:gd name="connsiteY3-18" fmla="*/ 6858000 h 6858000"/>
              <a:gd name="connsiteX4-19" fmla="*/ 3348111 w 9770789"/>
              <a:gd name="connsiteY4-20" fmla="*/ 6850966 h 6858000"/>
              <a:gd name="connsiteX5-21" fmla="*/ 0 w 9770789"/>
              <a:gd name="connsiteY5-22" fmla="*/ 6858000 h 6858000"/>
              <a:gd name="connsiteX6" fmla="*/ 0 w 9770789"/>
              <a:gd name="connsiteY6" fmla="*/ 0 h 6858000"/>
              <a:gd name="connsiteX0-23" fmla="*/ 0 w 10239599"/>
              <a:gd name="connsiteY0-24" fmla="*/ 0 h 6858000"/>
              <a:gd name="connsiteX1-25" fmla="*/ 9770789 w 10239599"/>
              <a:gd name="connsiteY1-26" fmla="*/ 0 h 6858000"/>
              <a:gd name="connsiteX2-27" fmla="*/ 9762978 w 10239599"/>
              <a:gd name="connsiteY2-28" fmla="*/ 2011680 h 6858000"/>
              <a:gd name="connsiteX3-29" fmla="*/ 9748911 w 10239599"/>
              <a:gd name="connsiteY3-30" fmla="*/ 4149969 h 6858000"/>
              <a:gd name="connsiteX4-31" fmla="*/ 9770789 w 10239599"/>
              <a:gd name="connsiteY4-32" fmla="*/ 6858000 h 6858000"/>
              <a:gd name="connsiteX5-33" fmla="*/ 3348111 w 10239599"/>
              <a:gd name="connsiteY5-34" fmla="*/ 6850966 h 6858000"/>
              <a:gd name="connsiteX6-35" fmla="*/ 0 w 10239599"/>
              <a:gd name="connsiteY6-36" fmla="*/ 6858000 h 6858000"/>
              <a:gd name="connsiteX7" fmla="*/ 0 w 10239599"/>
              <a:gd name="connsiteY7" fmla="*/ 0 h 6858000"/>
              <a:gd name="connsiteX0-37" fmla="*/ 0 w 9770789"/>
              <a:gd name="connsiteY0-38" fmla="*/ 0 h 6858000"/>
              <a:gd name="connsiteX1-39" fmla="*/ 9770789 w 9770789"/>
              <a:gd name="connsiteY1-40" fmla="*/ 0 h 6858000"/>
              <a:gd name="connsiteX2-41" fmla="*/ 9762978 w 9770789"/>
              <a:gd name="connsiteY2-42" fmla="*/ 2011680 h 6858000"/>
              <a:gd name="connsiteX3-43" fmla="*/ 9748911 w 9770789"/>
              <a:gd name="connsiteY3-44" fmla="*/ 4149969 h 6858000"/>
              <a:gd name="connsiteX4-45" fmla="*/ 4776758 w 9770789"/>
              <a:gd name="connsiteY4-46" fmla="*/ 5563773 h 6858000"/>
              <a:gd name="connsiteX5-47" fmla="*/ 3348111 w 9770789"/>
              <a:gd name="connsiteY5-48" fmla="*/ 6850966 h 6858000"/>
              <a:gd name="connsiteX6-49" fmla="*/ 0 w 9770789"/>
              <a:gd name="connsiteY6-50" fmla="*/ 6858000 h 6858000"/>
              <a:gd name="connsiteX7-51" fmla="*/ 0 w 9770789"/>
              <a:gd name="connsiteY7-52" fmla="*/ 0 h 6858000"/>
              <a:gd name="connsiteX0-53" fmla="*/ 0 w 9770789"/>
              <a:gd name="connsiteY0-54" fmla="*/ 0 h 6858000"/>
              <a:gd name="connsiteX1-55" fmla="*/ 9770789 w 9770789"/>
              <a:gd name="connsiteY1-56" fmla="*/ 0 h 6858000"/>
              <a:gd name="connsiteX2-57" fmla="*/ 9762978 w 9770789"/>
              <a:gd name="connsiteY2-58" fmla="*/ 2011680 h 6858000"/>
              <a:gd name="connsiteX3-59" fmla="*/ 7174523 w 9770789"/>
              <a:gd name="connsiteY3-60" fmla="*/ 3108960 h 6858000"/>
              <a:gd name="connsiteX4-61" fmla="*/ 4776758 w 9770789"/>
              <a:gd name="connsiteY4-62" fmla="*/ 5563773 h 6858000"/>
              <a:gd name="connsiteX5-63" fmla="*/ 3348111 w 9770789"/>
              <a:gd name="connsiteY5-64" fmla="*/ 6850966 h 6858000"/>
              <a:gd name="connsiteX6-65" fmla="*/ 0 w 9770789"/>
              <a:gd name="connsiteY6-66" fmla="*/ 6858000 h 6858000"/>
              <a:gd name="connsiteX7-67" fmla="*/ 0 w 9770789"/>
              <a:gd name="connsiteY7-68" fmla="*/ 0 h 6858000"/>
              <a:gd name="connsiteX0-69" fmla="*/ 0 w 9770789"/>
              <a:gd name="connsiteY0-70" fmla="*/ 0 h 6858000"/>
              <a:gd name="connsiteX1-71" fmla="*/ 9770789 w 9770789"/>
              <a:gd name="connsiteY1-72" fmla="*/ 0 h 6858000"/>
              <a:gd name="connsiteX2-73" fmla="*/ 9762978 w 9770789"/>
              <a:gd name="connsiteY2-74" fmla="*/ 2011680 h 6858000"/>
              <a:gd name="connsiteX3-75" fmla="*/ 7174523 w 9770789"/>
              <a:gd name="connsiteY3-76" fmla="*/ 3108960 h 6858000"/>
              <a:gd name="connsiteX4-77" fmla="*/ 4776758 w 9770789"/>
              <a:gd name="connsiteY4-78" fmla="*/ 5563773 h 6858000"/>
              <a:gd name="connsiteX5-79" fmla="*/ 3348111 w 9770789"/>
              <a:gd name="connsiteY5-80" fmla="*/ 6850966 h 6858000"/>
              <a:gd name="connsiteX6-81" fmla="*/ 0 w 9770789"/>
              <a:gd name="connsiteY6-82" fmla="*/ 6858000 h 6858000"/>
              <a:gd name="connsiteX7-83" fmla="*/ 0 w 9770789"/>
              <a:gd name="connsiteY7-84" fmla="*/ 0 h 6858000"/>
              <a:gd name="connsiteX0-85" fmla="*/ 0 w 10109465"/>
              <a:gd name="connsiteY0-86" fmla="*/ 0 h 6858000"/>
              <a:gd name="connsiteX1-87" fmla="*/ 9770789 w 10109465"/>
              <a:gd name="connsiteY1-88" fmla="*/ 0 h 6858000"/>
              <a:gd name="connsiteX2-89" fmla="*/ 9762978 w 10109465"/>
              <a:gd name="connsiteY2-90" fmla="*/ 2011680 h 6858000"/>
              <a:gd name="connsiteX3-91" fmla="*/ 7174523 w 10109465"/>
              <a:gd name="connsiteY3-92" fmla="*/ 3108960 h 6858000"/>
              <a:gd name="connsiteX4-93" fmla="*/ 4776758 w 10109465"/>
              <a:gd name="connsiteY4-94" fmla="*/ 5563773 h 6858000"/>
              <a:gd name="connsiteX5-95" fmla="*/ 3348111 w 10109465"/>
              <a:gd name="connsiteY5-96" fmla="*/ 6850966 h 6858000"/>
              <a:gd name="connsiteX6-97" fmla="*/ 0 w 10109465"/>
              <a:gd name="connsiteY6-98" fmla="*/ 6858000 h 6858000"/>
              <a:gd name="connsiteX7-99" fmla="*/ 0 w 10109465"/>
              <a:gd name="connsiteY7-100" fmla="*/ 0 h 6858000"/>
              <a:gd name="connsiteX0-101" fmla="*/ 0 w 9846832"/>
              <a:gd name="connsiteY0-102" fmla="*/ 0 h 6858000"/>
              <a:gd name="connsiteX1-103" fmla="*/ 9770789 w 9846832"/>
              <a:gd name="connsiteY1-104" fmla="*/ 0 h 6858000"/>
              <a:gd name="connsiteX2-105" fmla="*/ 9340947 w 9846832"/>
              <a:gd name="connsiteY2-106" fmla="*/ 2053883 h 6858000"/>
              <a:gd name="connsiteX3-107" fmla="*/ 7174523 w 9846832"/>
              <a:gd name="connsiteY3-108" fmla="*/ 3108960 h 6858000"/>
              <a:gd name="connsiteX4-109" fmla="*/ 4776758 w 9846832"/>
              <a:gd name="connsiteY4-110" fmla="*/ 5563773 h 6858000"/>
              <a:gd name="connsiteX5-111" fmla="*/ 3348111 w 9846832"/>
              <a:gd name="connsiteY5-112" fmla="*/ 6850966 h 6858000"/>
              <a:gd name="connsiteX6-113" fmla="*/ 0 w 9846832"/>
              <a:gd name="connsiteY6-114" fmla="*/ 6858000 h 6858000"/>
              <a:gd name="connsiteX7-115" fmla="*/ 0 w 9846832"/>
              <a:gd name="connsiteY7-116" fmla="*/ 0 h 6858000"/>
              <a:gd name="connsiteX0-117" fmla="*/ 0 w 9846832"/>
              <a:gd name="connsiteY0-118" fmla="*/ 0 h 6858000"/>
              <a:gd name="connsiteX1-119" fmla="*/ 9770789 w 9846832"/>
              <a:gd name="connsiteY1-120" fmla="*/ 0 h 6858000"/>
              <a:gd name="connsiteX2-121" fmla="*/ 9340947 w 9846832"/>
              <a:gd name="connsiteY2-122" fmla="*/ 2053883 h 6858000"/>
              <a:gd name="connsiteX3-123" fmla="*/ 7174523 w 9846832"/>
              <a:gd name="connsiteY3-124" fmla="*/ 3108960 h 6858000"/>
              <a:gd name="connsiteX4-125" fmla="*/ 4776758 w 9846832"/>
              <a:gd name="connsiteY4-126" fmla="*/ 5563773 h 6858000"/>
              <a:gd name="connsiteX5-127" fmla="*/ 3348111 w 9846832"/>
              <a:gd name="connsiteY5-128" fmla="*/ 6850966 h 6858000"/>
              <a:gd name="connsiteX6-129" fmla="*/ 0 w 9846832"/>
              <a:gd name="connsiteY6-130" fmla="*/ 6858000 h 6858000"/>
              <a:gd name="connsiteX7-131" fmla="*/ 0 w 9846832"/>
              <a:gd name="connsiteY7-132" fmla="*/ 0 h 6858000"/>
              <a:gd name="connsiteX0-133" fmla="*/ 0 w 10435361"/>
              <a:gd name="connsiteY0-134" fmla="*/ 0 h 6858000"/>
              <a:gd name="connsiteX1-135" fmla="*/ 9770789 w 10435361"/>
              <a:gd name="connsiteY1-136" fmla="*/ 0 h 6858000"/>
              <a:gd name="connsiteX2-137" fmla="*/ 9340947 w 10435361"/>
              <a:gd name="connsiteY2-138" fmla="*/ 2053883 h 6858000"/>
              <a:gd name="connsiteX3-139" fmla="*/ 7174523 w 10435361"/>
              <a:gd name="connsiteY3-140" fmla="*/ 3108960 h 6858000"/>
              <a:gd name="connsiteX4-141" fmla="*/ 4776758 w 10435361"/>
              <a:gd name="connsiteY4-142" fmla="*/ 5563773 h 6858000"/>
              <a:gd name="connsiteX5-143" fmla="*/ 3348111 w 10435361"/>
              <a:gd name="connsiteY5-144" fmla="*/ 6850966 h 6858000"/>
              <a:gd name="connsiteX6-145" fmla="*/ 0 w 10435361"/>
              <a:gd name="connsiteY6-146" fmla="*/ 6858000 h 6858000"/>
              <a:gd name="connsiteX7-147" fmla="*/ 0 w 10435361"/>
              <a:gd name="connsiteY7-148" fmla="*/ 0 h 6858000"/>
              <a:gd name="connsiteX0-149" fmla="*/ 0 w 10435361"/>
              <a:gd name="connsiteY0-150" fmla="*/ 0 h 6858000"/>
              <a:gd name="connsiteX1-151" fmla="*/ 9770789 w 10435361"/>
              <a:gd name="connsiteY1-152" fmla="*/ 0 h 6858000"/>
              <a:gd name="connsiteX2-153" fmla="*/ 9340947 w 10435361"/>
              <a:gd name="connsiteY2-154" fmla="*/ 2053883 h 6858000"/>
              <a:gd name="connsiteX3-155" fmla="*/ 7174523 w 10435361"/>
              <a:gd name="connsiteY3-156" fmla="*/ 3108960 h 6858000"/>
              <a:gd name="connsiteX4-157" fmla="*/ 4776758 w 10435361"/>
              <a:gd name="connsiteY4-158" fmla="*/ 5563773 h 6858000"/>
              <a:gd name="connsiteX5-159" fmla="*/ 3348111 w 10435361"/>
              <a:gd name="connsiteY5-160" fmla="*/ 6850966 h 6858000"/>
              <a:gd name="connsiteX6-161" fmla="*/ 0 w 10435361"/>
              <a:gd name="connsiteY6-162" fmla="*/ 6858000 h 6858000"/>
              <a:gd name="connsiteX7-163" fmla="*/ 0 w 10435361"/>
              <a:gd name="connsiteY7-164" fmla="*/ 0 h 6858000"/>
              <a:gd name="connsiteX0-165" fmla="*/ 0 w 10435361"/>
              <a:gd name="connsiteY0-166" fmla="*/ 0 h 6858000"/>
              <a:gd name="connsiteX1-167" fmla="*/ 9770789 w 10435361"/>
              <a:gd name="connsiteY1-168" fmla="*/ 0 h 6858000"/>
              <a:gd name="connsiteX2-169" fmla="*/ 9340947 w 10435361"/>
              <a:gd name="connsiteY2-170" fmla="*/ 2053883 h 6858000"/>
              <a:gd name="connsiteX3-171" fmla="*/ 7174523 w 10435361"/>
              <a:gd name="connsiteY3-172" fmla="*/ 3108960 h 6858000"/>
              <a:gd name="connsiteX4-173" fmla="*/ 4776758 w 10435361"/>
              <a:gd name="connsiteY4-174" fmla="*/ 5563773 h 6858000"/>
              <a:gd name="connsiteX5-175" fmla="*/ 3348111 w 10435361"/>
              <a:gd name="connsiteY5-176" fmla="*/ 6850966 h 6858000"/>
              <a:gd name="connsiteX6-177" fmla="*/ 0 w 10435361"/>
              <a:gd name="connsiteY6-178" fmla="*/ 6858000 h 6858000"/>
              <a:gd name="connsiteX7-179" fmla="*/ 0 w 10435361"/>
              <a:gd name="connsiteY7-180" fmla="*/ 0 h 6858000"/>
              <a:gd name="connsiteX0-181" fmla="*/ 0 w 10425636"/>
              <a:gd name="connsiteY0-182" fmla="*/ 0 h 6858000"/>
              <a:gd name="connsiteX1-183" fmla="*/ 9770789 w 10425636"/>
              <a:gd name="connsiteY1-184" fmla="*/ 0 h 6858000"/>
              <a:gd name="connsiteX2-185" fmla="*/ 9298744 w 10425636"/>
              <a:gd name="connsiteY2-186" fmla="*/ 2138290 h 6858000"/>
              <a:gd name="connsiteX3-187" fmla="*/ 7174523 w 10425636"/>
              <a:gd name="connsiteY3-188" fmla="*/ 3108960 h 6858000"/>
              <a:gd name="connsiteX4-189" fmla="*/ 4776758 w 10425636"/>
              <a:gd name="connsiteY4-190" fmla="*/ 5563773 h 6858000"/>
              <a:gd name="connsiteX5-191" fmla="*/ 3348111 w 10425636"/>
              <a:gd name="connsiteY5-192" fmla="*/ 6850966 h 6858000"/>
              <a:gd name="connsiteX6-193" fmla="*/ 0 w 10425636"/>
              <a:gd name="connsiteY6-194" fmla="*/ 6858000 h 6858000"/>
              <a:gd name="connsiteX7-195" fmla="*/ 0 w 10425636"/>
              <a:gd name="connsiteY7-196" fmla="*/ 0 h 6858000"/>
              <a:gd name="connsiteX0-197" fmla="*/ 0 w 10065842"/>
              <a:gd name="connsiteY0-198" fmla="*/ 0 h 6858000"/>
              <a:gd name="connsiteX1-199" fmla="*/ 9770789 w 10065842"/>
              <a:gd name="connsiteY1-200" fmla="*/ 0 h 6858000"/>
              <a:gd name="connsiteX2-201" fmla="*/ 9298744 w 10065842"/>
              <a:gd name="connsiteY2-202" fmla="*/ 2138290 h 6858000"/>
              <a:gd name="connsiteX3-203" fmla="*/ 7174523 w 10065842"/>
              <a:gd name="connsiteY3-204" fmla="*/ 3108960 h 6858000"/>
              <a:gd name="connsiteX4-205" fmla="*/ 4776758 w 10065842"/>
              <a:gd name="connsiteY4-206" fmla="*/ 5563773 h 6858000"/>
              <a:gd name="connsiteX5-207" fmla="*/ 3348111 w 10065842"/>
              <a:gd name="connsiteY5-208" fmla="*/ 6850966 h 6858000"/>
              <a:gd name="connsiteX6-209" fmla="*/ 0 w 10065842"/>
              <a:gd name="connsiteY6-210" fmla="*/ 6858000 h 6858000"/>
              <a:gd name="connsiteX7-211" fmla="*/ 0 w 10065842"/>
              <a:gd name="connsiteY7-212" fmla="*/ 0 h 6858000"/>
              <a:gd name="connsiteX0-213" fmla="*/ 0 w 10080594"/>
              <a:gd name="connsiteY0-214" fmla="*/ 0 h 6858000"/>
              <a:gd name="connsiteX1-215" fmla="*/ 9770789 w 10080594"/>
              <a:gd name="connsiteY1-216" fmla="*/ 0 h 6858000"/>
              <a:gd name="connsiteX2-217" fmla="*/ 9369082 w 10080594"/>
              <a:gd name="connsiteY2-218" fmla="*/ 2025748 h 6858000"/>
              <a:gd name="connsiteX3-219" fmla="*/ 7174523 w 10080594"/>
              <a:gd name="connsiteY3-220" fmla="*/ 3108960 h 6858000"/>
              <a:gd name="connsiteX4-221" fmla="*/ 4776758 w 10080594"/>
              <a:gd name="connsiteY4-222" fmla="*/ 5563773 h 6858000"/>
              <a:gd name="connsiteX5-223" fmla="*/ 3348111 w 10080594"/>
              <a:gd name="connsiteY5-224" fmla="*/ 6850966 h 6858000"/>
              <a:gd name="connsiteX6-225" fmla="*/ 0 w 10080594"/>
              <a:gd name="connsiteY6-226" fmla="*/ 6858000 h 6858000"/>
              <a:gd name="connsiteX7-227" fmla="*/ 0 w 10080594"/>
              <a:gd name="connsiteY7-228" fmla="*/ 0 h 6858000"/>
              <a:gd name="connsiteX0-229" fmla="*/ 0 w 10135018"/>
              <a:gd name="connsiteY0-230" fmla="*/ 0 h 6858000"/>
              <a:gd name="connsiteX1-231" fmla="*/ 9770789 w 10135018"/>
              <a:gd name="connsiteY1-232" fmla="*/ 0 h 6858000"/>
              <a:gd name="connsiteX2-233" fmla="*/ 9369082 w 10135018"/>
              <a:gd name="connsiteY2-234" fmla="*/ 2025748 h 6858000"/>
              <a:gd name="connsiteX3-235" fmla="*/ 7174523 w 10135018"/>
              <a:gd name="connsiteY3-236" fmla="*/ 3108960 h 6858000"/>
              <a:gd name="connsiteX4-237" fmla="*/ 4776758 w 10135018"/>
              <a:gd name="connsiteY4-238" fmla="*/ 5563773 h 6858000"/>
              <a:gd name="connsiteX5-239" fmla="*/ 3348111 w 10135018"/>
              <a:gd name="connsiteY5-240" fmla="*/ 6850966 h 6858000"/>
              <a:gd name="connsiteX6-241" fmla="*/ 0 w 10135018"/>
              <a:gd name="connsiteY6-242" fmla="*/ 6858000 h 6858000"/>
              <a:gd name="connsiteX7-243" fmla="*/ 0 w 10135018"/>
              <a:gd name="connsiteY7-244" fmla="*/ 0 h 6858000"/>
              <a:gd name="connsiteX0-245" fmla="*/ 0 w 10254200"/>
              <a:gd name="connsiteY0-246" fmla="*/ 0 h 6858000"/>
              <a:gd name="connsiteX1-247" fmla="*/ 9770789 w 10254200"/>
              <a:gd name="connsiteY1-248" fmla="*/ 0 h 6858000"/>
              <a:gd name="connsiteX2-249" fmla="*/ 9706706 w 10254200"/>
              <a:gd name="connsiteY2-250" fmla="*/ 1772530 h 6858000"/>
              <a:gd name="connsiteX3-251" fmla="*/ 7174523 w 10254200"/>
              <a:gd name="connsiteY3-252" fmla="*/ 3108960 h 6858000"/>
              <a:gd name="connsiteX4-253" fmla="*/ 4776758 w 10254200"/>
              <a:gd name="connsiteY4-254" fmla="*/ 5563773 h 6858000"/>
              <a:gd name="connsiteX5-255" fmla="*/ 3348111 w 10254200"/>
              <a:gd name="connsiteY5-256" fmla="*/ 6850966 h 6858000"/>
              <a:gd name="connsiteX6-257" fmla="*/ 0 w 10254200"/>
              <a:gd name="connsiteY6-258" fmla="*/ 6858000 h 6858000"/>
              <a:gd name="connsiteX7-259" fmla="*/ 0 w 10254200"/>
              <a:gd name="connsiteY7-260" fmla="*/ 0 h 6858000"/>
              <a:gd name="connsiteX0-261" fmla="*/ 0 w 10151283"/>
              <a:gd name="connsiteY0-262" fmla="*/ 0 h 6858000"/>
              <a:gd name="connsiteX1-263" fmla="*/ 9770789 w 10151283"/>
              <a:gd name="connsiteY1-264" fmla="*/ 0 h 6858000"/>
              <a:gd name="connsiteX2-265" fmla="*/ 9706706 w 10151283"/>
              <a:gd name="connsiteY2-266" fmla="*/ 1772530 h 6858000"/>
              <a:gd name="connsiteX3-267" fmla="*/ 7174523 w 10151283"/>
              <a:gd name="connsiteY3-268" fmla="*/ 3108960 h 6858000"/>
              <a:gd name="connsiteX4-269" fmla="*/ 4776758 w 10151283"/>
              <a:gd name="connsiteY4-270" fmla="*/ 5563773 h 6858000"/>
              <a:gd name="connsiteX5-271" fmla="*/ 3348111 w 10151283"/>
              <a:gd name="connsiteY5-272" fmla="*/ 6850966 h 6858000"/>
              <a:gd name="connsiteX6-273" fmla="*/ 0 w 10151283"/>
              <a:gd name="connsiteY6-274" fmla="*/ 6858000 h 6858000"/>
              <a:gd name="connsiteX7-275" fmla="*/ 0 w 10151283"/>
              <a:gd name="connsiteY7-276" fmla="*/ 0 h 6858000"/>
              <a:gd name="connsiteX0-277" fmla="*/ 0 w 10138107"/>
              <a:gd name="connsiteY0-278" fmla="*/ 0 h 6858000"/>
              <a:gd name="connsiteX1-279" fmla="*/ 9770789 w 10138107"/>
              <a:gd name="connsiteY1-280" fmla="*/ 0 h 6858000"/>
              <a:gd name="connsiteX2-281" fmla="*/ 9664503 w 10138107"/>
              <a:gd name="connsiteY2-282" fmla="*/ 1885071 h 6858000"/>
              <a:gd name="connsiteX3-283" fmla="*/ 7174523 w 10138107"/>
              <a:gd name="connsiteY3-284" fmla="*/ 3108960 h 6858000"/>
              <a:gd name="connsiteX4-285" fmla="*/ 4776758 w 10138107"/>
              <a:gd name="connsiteY4-286" fmla="*/ 5563773 h 6858000"/>
              <a:gd name="connsiteX5-287" fmla="*/ 3348111 w 10138107"/>
              <a:gd name="connsiteY5-288" fmla="*/ 6850966 h 6858000"/>
              <a:gd name="connsiteX6-289" fmla="*/ 0 w 10138107"/>
              <a:gd name="connsiteY6-290" fmla="*/ 6858000 h 6858000"/>
              <a:gd name="connsiteX7-291" fmla="*/ 0 w 10138107"/>
              <a:gd name="connsiteY7-292" fmla="*/ 0 h 6858000"/>
              <a:gd name="connsiteX0-293" fmla="*/ 0 w 10138107"/>
              <a:gd name="connsiteY0-294" fmla="*/ 0 h 6858000"/>
              <a:gd name="connsiteX1-295" fmla="*/ 9770789 w 10138107"/>
              <a:gd name="connsiteY1-296" fmla="*/ 0 h 6858000"/>
              <a:gd name="connsiteX2-297" fmla="*/ 9664503 w 10138107"/>
              <a:gd name="connsiteY2-298" fmla="*/ 1885071 h 6858000"/>
              <a:gd name="connsiteX3-299" fmla="*/ 7174523 w 10138107"/>
              <a:gd name="connsiteY3-300" fmla="*/ 3108960 h 6858000"/>
              <a:gd name="connsiteX4-301" fmla="*/ 4776758 w 10138107"/>
              <a:gd name="connsiteY4-302" fmla="*/ 5563773 h 6858000"/>
              <a:gd name="connsiteX5-303" fmla="*/ 3348111 w 10138107"/>
              <a:gd name="connsiteY5-304" fmla="*/ 6850966 h 6858000"/>
              <a:gd name="connsiteX6-305" fmla="*/ 0 w 10138107"/>
              <a:gd name="connsiteY6-306" fmla="*/ 6858000 h 6858000"/>
              <a:gd name="connsiteX7-307" fmla="*/ 0 w 10138107"/>
              <a:gd name="connsiteY7-308" fmla="*/ 0 h 6858000"/>
              <a:gd name="connsiteX0-309" fmla="*/ 0 w 10138107"/>
              <a:gd name="connsiteY0-310" fmla="*/ 0 h 6858000"/>
              <a:gd name="connsiteX1-311" fmla="*/ 9770789 w 10138107"/>
              <a:gd name="connsiteY1-312" fmla="*/ 0 h 6858000"/>
              <a:gd name="connsiteX2-313" fmla="*/ 9664503 w 10138107"/>
              <a:gd name="connsiteY2-314" fmla="*/ 1885071 h 6858000"/>
              <a:gd name="connsiteX3-315" fmla="*/ 7174523 w 10138107"/>
              <a:gd name="connsiteY3-316" fmla="*/ 3108960 h 6858000"/>
              <a:gd name="connsiteX4-317" fmla="*/ 4776758 w 10138107"/>
              <a:gd name="connsiteY4-318" fmla="*/ 5563773 h 6858000"/>
              <a:gd name="connsiteX5-319" fmla="*/ 3348111 w 10138107"/>
              <a:gd name="connsiteY5-320" fmla="*/ 6850966 h 6858000"/>
              <a:gd name="connsiteX6-321" fmla="*/ 0 w 10138107"/>
              <a:gd name="connsiteY6-322" fmla="*/ 6858000 h 6858000"/>
              <a:gd name="connsiteX7-323" fmla="*/ 0 w 10138107"/>
              <a:gd name="connsiteY7-324" fmla="*/ 0 h 6858000"/>
              <a:gd name="connsiteX0-325" fmla="*/ 0 w 10138107"/>
              <a:gd name="connsiteY0-326" fmla="*/ 0 h 6858000"/>
              <a:gd name="connsiteX1-327" fmla="*/ 9770789 w 10138107"/>
              <a:gd name="connsiteY1-328" fmla="*/ 0 h 6858000"/>
              <a:gd name="connsiteX2-329" fmla="*/ 9664503 w 10138107"/>
              <a:gd name="connsiteY2-330" fmla="*/ 1885071 h 6858000"/>
              <a:gd name="connsiteX3-331" fmla="*/ 7174523 w 10138107"/>
              <a:gd name="connsiteY3-332" fmla="*/ 3108960 h 6858000"/>
              <a:gd name="connsiteX4-333" fmla="*/ 4776758 w 10138107"/>
              <a:gd name="connsiteY4-334" fmla="*/ 5563773 h 6858000"/>
              <a:gd name="connsiteX5-335" fmla="*/ 3348111 w 10138107"/>
              <a:gd name="connsiteY5-336" fmla="*/ 6850966 h 6858000"/>
              <a:gd name="connsiteX6-337" fmla="*/ 0 w 10138107"/>
              <a:gd name="connsiteY6-338" fmla="*/ 6858000 h 6858000"/>
              <a:gd name="connsiteX7-339" fmla="*/ 0 w 10138107"/>
              <a:gd name="connsiteY7-340" fmla="*/ 0 h 6858000"/>
              <a:gd name="connsiteX0-341" fmla="*/ 0 w 10138107"/>
              <a:gd name="connsiteY0-342" fmla="*/ 0 h 6858000"/>
              <a:gd name="connsiteX1-343" fmla="*/ 9770789 w 10138107"/>
              <a:gd name="connsiteY1-344" fmla="*/ 0 h 6858000"/>
              <a:gd name="connsiteX2-345" fmla="*/ 9664503 w 10138107"/>
              <a:gd name="connsiteY2-346" fmla="*/ 1885071 h 6858000"/>
              <a:gd name="connsiteX3-347" fmla="*/ 7174523 w 10138107"/>
              <a:gd name="connsiteY3-348" fmla="*/ 3108960 h 6858000"/>
              <a:gd name="connsiteX4-349" fmla="*/ 4776758 w 10138107"/>
              <a:gd name="connsiteY4-350" fmla="*/ 5563773 h 6858000"/>
              <a:gd name="connsiteX5-351" fmla="*/ 3348111 w 10138107"/>
              <a:gd name="connsiteY5-352" fmla="*/ 6850966 h 6858000"/>
              <a:gd name="connsiteX6-353" fmla="*/ 0 w 10138107"/>
              <a:gd name="connsiteY6-354" fmla="*/ 6858000 h 6858000"/>
              <a:gd name="connsiteX7-355" fmla="*/ 0 w 10138107"/>
              <a:gd name="connsiteY7-356" fmla="*/ 0 h 6858000"/>
              <a:gd name="connsiteX0-357" fmla="*/ 0 w 10138107"/>
              <a:gd name="connsiteY0-358" fmla="*/ 0 h 6858000"/>
              <a:gd name="connsiteX1-359" fmla="*/ 9770789 w 10138107"/>
              <a:gd name="connsiteY1-360" fmla="*/ 0 h 6858000"/>
              <a:gd name="connsiteX2-361" fmla="*/ 9664503 w 10138107"/>
              <a:gd name="connsiteY2-362" fmla="*/ 1885071 h 6858000"/>
              <a:gd name="connsiteX3-363" fmla="*/ 7174523 w 10138107"/>
              <a:gd name="connsiteY3-364" fmla="*/ 3108960 h 6858000"/>
              <a:gd name="connsiteX4-365" fmla="*/ 4776758 w 10138107"/>
              <a:gd name="connsiteY4-366" fmla="*/ 5563773 h 6858000"/>
              <a:gd name="connsiteX5-367" fmla="*/ 3348111 w 10138107"/>
              <a:gd name="connsiteY5-368" fmla="*/ 6850966 h 6858000"/>
              <a:gd name="connsiteX6-369" fmla="*/ 0 w 10138107"/>
              <a:gd name="connsiteY6-370" fmla="*/ 6858000 h 6858000"/>
              <a:gd name="connsiteX7-371" fmla="*/ 0 w 10138107"/>
              <a:gd name="connsiteY7-372" fmla="*/ 0 h 6858000"/>
              <a:gd name="connsiteX0-373" fmla="*/ 0 w 10138107"/>
              <a:gd name="connsiteY0-374" fmla="*/ 0 h 6858000"/>
              <a:gd name="connsiteX1-375" fmla="*/ 9770789 w 10138107"/>
              <a:gd name="connsiteY1-376" fmla="*/ 0 h 6858000"/>
              <a:gd name="connsiteX2-377" fmla="*/ 9664503 w 10138107"/>
              <a:gd name="connsiteY2-378" fmla="*/ 1885071 h 6858000"/>
              <a:gd name="connsiteX3-379" fmla="*/ 7174523 w 10138107"/>
              <a:gd name="connsiteY3-380" fmla="*/ 3108960 h 6858000"/>
              <a:gd name="connsiteX4-381" fmla="*/ 4776758 w 10138107"/>
              <a:gd name="connsiteY4-382" fmla="*/ 5563773 h 6858000"/>
              <a:gd name="connsiteX5-383" fmla="*/ 3348111 w 10138107"/>
              <a:gd name="connsiteY5-384" fmla="*/ 6850966 h 6858000"/>
              <a:gd name="connsiteX6-385" fmla="*/ 0 w 10138107"/>
              <a:gd name="connsiteY6-386" fmla="*/ 6858000 h 6858000"/>
              <a:gd name="connsiteX7-387" fmla="*/ 0 w 10138107"/>
              <a:gd name="connsiteY7-388" fmla="*/ 0 h 6858000"/>
              <a:gd name="connsiteX0-389" fmla="*/ 0 w 10089433"/>
              <a:gd name="connsiteY0-390" fmla="*/ 0 h 6858000"/>
              <a:gd name="connsiteX1-391" fmla="*/ 9770789 w 10089433"/>
              <a:gd name="connsiteY1-392" fmla="*/ 0 h 6858000"/>
              <a:gd name="connsiteX2-393" fmla="*/ 9481623 w 10089433"/>
              <a:gd name="connsiteY2-394" fmla="*/ 1969477 h 6858000"/>
              <a:gd name="connsiteX3-395" fmla="*/ 7174523 w 10089433"/>
              <a:gd name="connsiteY3-396" fmla="*/ 3108960 h 6858000"/>
              <a:gd name="connsiteX4-397" fmla="*/ 4776758 w 10089433"/>
              <a:gd name="connsiteY4-398" fmla="*/ 5563773 h 6858000"/>
              <a:gd name="connsiteX5-399" fmla="*/ 3348111 w 10089433"/>
              <a:gd name="connsiteY5-400" fmla="*/ 6850966 h 6858000"/>
              <a:gd name="connsiteX6-401" fmla="*/ 0 w 10089433"/>
              <a:gd name="connsiteY6-402" fmla="*/ 6858000 h 6858000"/>
              <a:gd name="connsiteX7-403" fmla="*/ 0 w 10089433"/>
              <a:gd name="connsiteY7-404" fmla="*/ 0 h 6858000"/>
              <a:gd name="connsiteX0-405" fmla="*/ 0 w 10089433"/>
              <a:gd name="connsiteY0-406" fmla="*/ 0 h 6858000"/>
              <a:gd name="connsiteX1-407" fmla="*/ 9770789 w 10089433"/>
              <a:gd name="connsiteY1-408" fmla="*/ 0 h 6858000"/>
              <a:gd name="connsiteX2-409" fmla="*/ 9481623 w 10089433"/>
              <a:gd name="connsiteY2-410" fmla="*/ 1969477 h 6858000"/>
              <a:gd name="connsiteX3-411" fmla="*/ 7174523 w 10089433"/>
              <a:gd name="connsiteY3-412" fmla="*/ 3108960 h 6858000"/>
              <a:gd name="connsiteX4-413" fmla="*/ 4776758 w 10089433"/>
              <a:gd name="connsiteY4-414" fmla="*/ 5563773 h 6858000"/>
              <a:gd name="connsiteX5-415" fmla="*/ 3348111 w 10089433"/>
              <a:gd name="connsiteY5-416" fmla="*/ 6850966 h 6858000"/>
              <a:gd name="connsiteX6-417" fmla="*/ 0 w 10089433"/>
              <a:gd name="connsiteY6-418" fmla="*/ 6858000 h 6858000"/>
              <a:gd name="connsiteX7-419" fmla="*/ 0 w 10089433"/>
              <a:gd name="connsiteY7-420" fmla="*/ 0 h 6858000"/>
              <a:gd name="connsiteX0-421" fmla="*/ 0 w 10119324"/>
              <a:gd name="connsiteY0-422" fmla="*/ 0 h 6858000"/>
              <a:gd name="connsiteX1-423" fmla="*/ 9770789 w 10119324"/>
              <a:gd name="connsiteY1-424" fmla="*/ 0 h 6858000"/>
              <a:gd name="connsiteX2-425" fmla="*/ 9481623 w 10119324"/>
              <a:gd name="connsiteY2-426" fmla="*/ 1969477 h 6858000"/>
              <a:gd name="connsiteX3-427" fmla="*/ 7230794 w 10119324"/>
              <a:gd name="connsiteY3-428" fmla="*/ 3010486 h 6858000"/>
              <a:gd name="connsiteX4-429" fmla="*/ 4776758 w 10119324"/>
              <a:gd name="connsiteY4-430" fmla="*/ 5563773 h 6858000"/>
              <a:gd name="connsiteX5-431" fmla="*/ 3348111 w 10119324"/>
              <a:gd name="connsiteY5-432" fmla="*/ 6850966 h 6858000"/>
              <a:gd name="connsiteX6-433" fmla="*/ 0 w 10119324"/>
              <a:gd name="connsiteY6-434" fmla="*/ 6858000 h 6858000"/>
              <a:gd name="connsiteX7-435" fmla="*/ 0 w 10119324"/>
              <a:gd name="connsiteY7-436" fmla="*/ 0 h 6858000"/>
              <a:gd name="connsiteX0-437" fmla="*/ 0 w 10119324"/>
              <a:gd name="connsiteY0-438" fmla="*/ 0 h 6858000"/>
              <a:gd name="connsiteX1-439" fmla="*/ 9770789 w 10119324"/>
              <a:gd name="connsiteY1-440" fmla="*/ 0 h 6858000"/>
              <a:gd name="connsiteX2-441" fmla="*/ 9481623 w 10119324"/>
              <a:gd name="connsiteY2-442" fmla="*/ 1969477 h 6858000"/>
              <a:gd name="connsiteX3-443" fmla="*/ 7230794 w 10119324"/>
              <a:gd name="connsiteY3-444" fmla="*/ 3010486 h 6858000"/>
              <a:gd name="connsiteX4-445" fmla="*/ 4776758 w 10119324"/>
              <a:gd name="connsiteY4-446" fmla="*/ 5563773 h 6858000"/>
              <a:gd name="connsiteX5-447" fmla="*/ 3348111 w 10119324"/>
              <a:gd name="connsiteY5-448" fmla="*/ 6850966 h 6858000"/>
              <a:gd name="connsiteX6-449" fmla="*/ 0 w 10119324"/>
              <a:gd name="connsiteY6-450" fmla="*/ 6858000 h 6858000"/>
              <a:gd name="connsiteX7-451" fmla="*/ 0 w 10119324"/>
              <a:gd name="connsiteY7-452" fmla="*/ 0 h 6858000"/>
              <a:gd name="connsiteX0-453" fmla="*/ 0 w 10119324"/>
              <a:gd name="connsiteY0-454" fmla="*/ 0 h 6858000"/>
              <a:gd name="connsiteX1-455" fmla="*/ 9770789 w 10119324"/>
              <a:gd name="connsiteY1-456" fmla="*/ 0 h 6858000"/>
              <a:gd name="connsiteX2-457" fmla="*/ 9481623 w 10119324"/>
              <a:gd name="connsiteY2-458" fmla="*/ 1969477 h 6858000"/>
              <a:gd name="connsiteX3-459" fmla="*/ 7230794 w 10119324"/>
              <a:gd name="connsiteY3-460" fmla="*/ 3010486 h 6858000"/>
              <a:gd name="connsiteX4-461" fmla="*/ 4776758 w 10119324"/>
              <a:gd name="connsiteY4-462" fmla="*/ 5563773 h 6858000"/>
              <a:gd name="connsiteX5-463" fmla="*/ 3348111 w 10119324"/>
              <a:gd name="connsiteY5-464" fmla="*/ 6850966 h 6858000"/>
              <a:gd name="connsiteX6-465" fmla="*/ 0 w 10119324"/>
              <a:gd name="connsiteY6-466" fmla="*/ 6858000 h 6858000"/>
              <a:gd name="connsiteX7-467" fmla="*/ 0 w 10119324"/>
              <a:gd name="connsiteY7-468" fmla="*/ 0 h 6858000"/>
              <a:gd name="connsiteX0-469" fmla="*/ 0 w 10119324"/>
              <a:gd name="connsiteY0-470" fmla="*/ 0 h 6858000"/>
              <a:gd name="connsiteX1-471" fmla="*/ 9770789 w 10119324"/>
              <a:gd name="connsiteY1-472" fmla="*/ 0 h 6858000"/>
              <a:gd name="connsiteX2-473" fmla="*/ 9481623 w 10119324"/>
              <a:gd name="connsiteY2-474" fmla="*/ 1969477 h 6858000"/>
              <a:gd name="connsiteX3-475" fmla="*/ 7230794 w 10119324"/>
              <a:gd name="connsiteY3-476" fmla="*/ 3010486 h 6858000"/>
              <a:gd name="connsiteX4-477" fmla="*/ 4776758 w 10119324"/>
              <a:gd name="connsiteY4-478" fmla="*/ 5563773 h 6858000"/>
              <a:gd name="connsiteX5-479" fmla="*/ 3348111 w 10119324"/>
              <a:gd name="connsiteY5-480" fmla="*/ 6850966 h 6858000"/>
              <a:gd name="connsiteX6-481" fmla="*/ 0 w 10119324"/>
              <a:gd name="connsiteY6-482" fmla="*/ 6858000 h 6858000"/>
              <a:gd name="connsiteX7-483" fmla="*/ 0 w 10119324"/>
              <a:gd name="connsiteY7-484" fmla="*/ 0 h 6858000"/>
              <a:gd name="connsiteX0-485" fmla="*/ 0 w 10135989"/>
              <a:gd name="connsiteY0-486" fmla="*/ 0 h 6858000"/>
              <a:gd name="connsiteX1-487" fmla="*/ 9770789 w 10135989"/>
              <a:gd name="connsiteY1-488" fmla="*/ 0 h 6858000"/>
              <a:gd name="connsiteX2-489" fmla="*/ 9481623 w 10135989"/>
              <a:gd name="connsiteY2-490" fmla="*/ 1969477 h 6858000"/>
              <a:gd name="connsiteX3-491" fmla="*/ 7230794 w 10135989"/>
              <a:gd name="connsiteY3-492" fmla="*/ 3010486 h 6858000"/>
              <a:gd name="connsiteX4-493" fmla="*/ 4776758 w 10135989"/>
              <a:gd name="connsiteY4-494" fmla="*/ 5563773 h 6858000"/>
              <a:gd name="connsiteX5-495" fmla="*/ 3348111 w 10135989"/>
              <a:gd name="connsiteY5-496" fmla="*/ 6850966 h 6858000"/>
              <a:gd name="connsiteX6-497" fmla="*/ 0 w 10135989"/>
              <a:gd name="connsiteY6-498" fmla="*/ 6858000 h 6858000"/>
              <a:gd name="connsiteX7-499" fmla="*/ 0 w 10135989"/>
              <a:gd name="connsiteY7-500" fmla="*/ 0 h 6858000"/>
              <a:gd name="connsiteX0-501" fmla="*/ 0 w 10185739"/>
              <a:gd name="connsiteY0-502" fmla="*/ 0 h 6858000"/>
              <a:gd name="connsiteX1-503" fmla="*/ 9770789 w 10185739"/>
              <a:gd name="connsiteY1-504" fmla="*/ 0 h 6858000"/>
              <a:gd name="connsiteX2-505" fmla="*/ 9636368 w 10185739"/>
              <a:gd name="connsiteY2-506" fmla="*/ 1561514 h 6858000"/>
              <a:gd name="connsiteX3-507" fmla="*/ 7230794 w 10185739"/>
              <a:gd name="connsiteY3-508" fmla="*/ 3010486 h 6858000"/>
              <a:gd name="connsiteX4-509" fmla="*/ 4776758 w 10185739"/>
              <a:gd name="connsiteY4-510" fmla="*/ 5563773 h 6858000"/>
              <a:gd name="connsiteX5-511" fmla="*/ 3348111 w 10185739"/>
              <a:gd name="connsiteY5-512" fmla="*/ 6850966 h 6858000"/>
              <a:gd name="connsiteX6-513" fmla="*/ 0 w 10185739"/>
              <a:gd name="connsiteY6-514" fmla="*/ 6858000 h 6858000"/>
              <a:gd name="connsiteX7-515" fmla="*/ 0 w 10185739"/>
              <a:gd name="connsiteY7-516" fmla="*/ 0 h 6858000"/>
              <a:gd name="connsiteX0-517" fmla="*/ 0 w 10165801"/>
              <a:gd name="connsiteY0-518" fmla="*/ 0 h 6858000"/>
              <a:gd name="connsiteX1-519" fmla="*/ 9770789 w 10165801"/>
              <a:gd name="connsiteY1-520" fmla="*/ 0 h 6858000"/>
              <a:gd name="connsiteX2-521" fmla="*/ 9636368 w 10165801"/>
              <a:gd name="connsiteY2-522" fmla="*/ 1561514 h 6858000"/>
              <a:gd name="connsiteX3-523" fmla="*/ 7230794 w 10165801"/>
              <a:gd name="connsiteY3-524" fmla="*/ 3010486 h 6858000"/>
              <a:gd name="connsiteX4-525" fmla="*/ 4776758 w 10165801"/>
              <a:gd name="connsiteY4-526" fmla="*/ 5563773 h 6858000"/>
              <a:gd name="connsiteX5-527" fmla="*/ 3348111 w 10165801"/>
              <a:gd name="connsiteY5-528" fmla="*/ 6850966 h 6858000"/>
              <a:gd name="connsiteX6-529" fmla="*/ 0 w 10165801"/>
              <a:gd name="connsiteY6-530" fmla="*/ 6858000 h 6858000"/>
              <a:gd name="connsiteX7-531" fmla="*/ 0 w 10165801"/>
              <a:gd name="connsiteY7-532" fmla="*/ 0 h 6858000"/>
              <a:gd name="connsiteX0-533" fmla="*/ 0 w 10091188"/>
              <a:gd name="connsiteY0-534" fmla="*/ 0 h 6858000"/>
              <a:gd name="connsiteX1-535" fmla="*/ 9770789 w 10091188"/>
              <a:gd name="connsiteY1-536" fmla="*/ 0 h 6858000"/>
              <a:gd name="connsiteX2-537" fmla="*/ 9369082 w 10091188"/>
              <a:gd name="connsiteY2-538" fmla="*/ 1786597 h 6858000"/>
              <a:gd name="connsiteX3-539" fmla="*/ 7230794 w 10091188"/>
              <a:gd name="connsiteY3-540" fmla="*/ 3010486 h 6858000"/>
              <a:gd name="connsiteX4-541" fmla="*/ 4776758 w 10091188"/>
              <a:gd name="connsiteY4-542" fmla="*/ 5563773 h 6858000"/>
              <a:gd name="connsiteX5-543" fmla="*/ 3348111 w 10091188"/>
              <a:gd name="connsiteY5-544" fmla="*/ 6850966 h 6858000"/>
              <a:gd name="connsiteX6-545" fmla="*/ 0 w 10091188"/>
              <a:gd name="connsiteY6-546" fmla="*/ 6858000 h 6858000"/>
              <a:gd name="connsiteX7-547" fmla="*/ 0 w 10091188"/>
              <a:gd name="connsiteY7-548" fmla="*/ 0 h 6858000"/>
              <a:gd name="connsiteX0-549" fmla="*/ 0 w 10072657"/>
              <a:gd name="connsiteY0-550" fmla="*/ 0 h 6858000"/>
              <a:gd name="connsiteX1-551" fmla="*/ 9770789 w 10072657"/>
              <a:gd name="connsiteY1-552" fmla="*/ 0 h 6858000"/>
              <a:gd name="connsiteX2-553" fmla="*/ 9284676 w 10072657"/>
              <a:gd name="connsiteY2-554" fmla="*/ 1786597 h 6858000"/>
              <a:gd name="connsiteX3-555" fmla="*/ 7230794 w 10072657"/>
              <a:gd name="connsiteY3-556" fmla="*/ 3010486 h 6858000"/>
              <a:gd name="connsiteX4-557" fmla="*/ 4776758 w 10072657"/>
              <a:gd name="connsiteY4-558" fmla="*/ 5563773 h 6858000"/>
              <a:gd name="connsiteX5-559" fmla="*/ 3348111 w 10072657"/>
              <a:gd name="connsiteY5-560" fmla="*/ 6850966 h 6858000"/>
              <a:gd name="connsiteX6-561" fmla="*/ 0 w 10072657"/>
              <a:gd name="connsiteY6-562" fmla="*/ 6858000 h 6858000"/>
              <a:gd name="connsiteX7-563" fmla="*/ 0 w 10072657"/>
              <a:gd name="connsiteY7-564" fmla="*/ 0 h 6858000"/>
              <a:gd name="connsiteX0-565" fmla="*/ 0 w 10058896"/>
              <a:gd name="connsiteY0-566" fmla="*/ 0 h 6858000"/>
              <a:gd name="connsiteX1-567" fmla="*/ 9770789 w 10058896"/>
              <a:gd name="connsiteY1-568" fmla="*/ 0 h 6858000"/>
              <a:gd name="connsiteX2-569" fmla="*/ 7230794 w 10058896"/>
              <a:gd name="connsiteY2-570" fmla="*/ 3010486 h 6858000"/>
              <a:gd name="connsiteX3-571" fmla="*/ 4776758 w 10058896"/>
              <a:gd name="connsiteY3-572" fmla="*/ 5563773 h 6858000"/>
              <a:gd name="connsiteX4-573" fmla="*/ 3348111 w 10058896"/>
              <a:gd name="connsiteY4-574" fmla="*/ 6850966 h 6858000"/>
              <a:gd name="connsiteX5-575" fmla="*/ 0 w 10058896"/>
              <a:gd name="connsiteY5-576" fmla="*/ 6858000 h 6858000"/>
              <a:gd name="connsiteX6-577" fmla="*/ 0 w 10058896"/>
              <a:gd name="connsiteY6-578" fmla="*/ 0 h 6858000"/>
              <a:gd name="connsiteX0-579" fmla="*/ 0 w 9779365"/>
              <a:gd name="connsiteY0-580" fmla="*/ 0 h 6858000"/>
              <a:gd name="connsiteX1-581" fmla="*/ 9770789 w 9779365"/>
              <a:gd name="connsiteY1-582" fmla="*/ 0 h 6858000"/>
              <a:gd name="connsiteX2-583" fmla="*/ 7230794 w 9779365"/>
              <a:gd name="connsiteY2-584" fmla="*/ 3010486 h 6858000"/>
              <a:gd name="connsiteX3-585" fmla="*/ 4776758 w 9779365"/>
              <a:gd name="connsiteY3-586" fmla="*/ 5563773 h 6858000"/>
              <a:gd name="connsiteX4-587" fmla="*/ 3348111 w 9779365"/>
              <a:gd name="connsiteY4-588" fmla="*/ 6850966 h 6858000"/>
              <a:gd name="connsiteX5-589" fmla="*/ 0 w 9779365"/>
              <a:gd name="connsiteY5-590" fmla="*/ 6858000 h 6858000"/>
              <a:gd name="connsiteX6-591" fmla="*/ 0 w 9779365"/>
              <a:gd name="connsiteY6-592" fmla="*/ 0 h 6858000"/>
              <a:gd name="connsiteX0-593" fmla="*/ 0 w 9778849"/>
              <a:gd name="connsiteY0-594" fmla="*/ 0 h 6858000"/>
              <a:gd name="connsiteX1-595" fmla="*/ 9770789 w 9778849"/>
              <a:gd name="connsiteY1-596" fmla="*/ 0 h 6858000"/>
              <a:gd name="connsiteX2-597" fmla="*/ 7104184 w 9778849"/>
              <a:gd name="connsiteY2-598" fmla="*/ 3010486 h 6858000"/>
              <a:gd name="connsiteX3-599" fmla="*/ 4776758 w 9778849"/>
              <a:gd name="connsiteY3-600" fmla="*/ 5563773 h 6858000"/>
              <a:gd name="connsiteX4-601" fmla="*/ 3348111 w 9778849"/>
              <a:gd name="connsiteY4-602" fmla="*/ 6850966 h 6858000"/>
              <a:gd name="connsiteX5-603" fmla="*/ 0 w 9778849"/>
              <a:gd name="connsiteY5-604" fmla="*/ 6858000 h 6858000"/>
              <a:gd name="connsiteX6-605" fmla="*/ 0 w 9778849"/>
              <a:gd name="connsiteY6-606" fmla="*/ 0 h 6858000"/>
              <a:gd name="connsiteX0-607" fmla="*/ 0 w 9776783"/>
              <a:gd name="connsiteY0-608" fmla="*/ 0 h 6858000"/>
              <a:gd name="connsiteX1-609" fmla="*/ 9770789 w 9776783"/>
              <a:gd name="connsiteY1-610" fmla="*/ 0 h 6858000"/>
              <a:gd name="connsiteX2-611" fmla="*/ 7104184 w 9776783"/>
              <a:gd name="connsiteY2-612" fmla="*/ 3010486 h 6858000"/>
              <a:gd name="connsiteX3-613" fmla="*/ 4776758 w 9776783"/>
              <a:gd name="connsiteY3-614" fmla="*/ 5563773 h 6858000"/>
              <a:gd name="connsiteX4-615" fmla="*/ 3348111 w 9776783"/>
              <a:gd name="connsiteY4-616" fmla="*/ 6850966 h 6858000"/>
              <a:gd name="connsiteX5-617" fmla="*/ 0 w 9776783"/>
              <a:gd name="connsiteY5-618" fmla="*/ 6858000 h 6858000"/>
              <a:gd name="connsiteX6-619" fmla="*/ 0 w 9776783"/>
              <a:gd name="connsiteY6-620" fmla="*/ 0 h 6858000"/>
              <a:gd name="connsiteX0-621" fmla="*/ 0 w 9776783"/>
              <a:gd name="connsiteY0-622" fmla="*/ 0 h 6858000"/>
              <a:gd name="connsiteX1-623" fmla="*/ 9770789 w 9776783"/>
              <a:gd name="connsiteY1-624" fmla="*/ 0 h 6858000"/>
              <a:gd name="connsiteX2-625" fmla="*/ 7104184 w 9776783"/>
              <a:gd name="connsiteY2-626" fmla="*/ 3010486 h 6858000"/>
              <a:gd name="connsiteX3-627" fmla="*/ 4776758 w 9776783"/>
              <a:gd name="connsiteY3-628" fmla="*/ 5563773 h 6858000"/>
              <a:gd name="connsiteX4-629" fmla="*/ 3348111 w 9776783"/>
              <a:gd name="connsiteY4-630" fmla="*/ 6850966 h 6858000"/>
              <a:gd name="connsiteX5-631" fmla="*/ 0 w 9776783"/>
              <a:gd name="connsiteY5-632" fmla="*/ 6858000 h 6858000"/>
              <a:gd name="connsiteX6-633" fmla="*/ 0 w 9776783"/>
              <a:gd name="connsiteY6-634" fmla="*/ 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9776783" h="6858000">
                <a:moveTo>
                  <a:pt x="0" y="0"/>
                </a:moveTo>
                <a:lnTo>
                  <a:pt x="9770789" y="0"/>
                </a:lnTo>
                <a:cubicBezTo>
                  <a:pt x="9920844" y="2668172"/>
                  <a:pt x="7205003" y="1492347"/>
                  <a:pt x="7104184" y="3010486"/>
                </a:cubicBezTo>
                <a:cubicBezTo>
                  <a:pt x="7003365" y="4528625"/>
                  <a:pt x="5655989" y="5275385"/>
                  <a:pt x="4776758" y="5563773"/>
                </a:cubicBezTo>
                <a:cubicBezTo>
                  <a:pt x="3897527" y="5852161"/>
                  <a:pt x="3303822" y="6506309"/>
                  <a:pt x="3348111" y="6850966"/>
                </a:cubicBezTo>
                <a:lnTo>
                  <a:pt x="0" y="6858000"/>
                </a:lnTo>
                <a:lnTo>
                  <a:pt x="0" y="0"/>
                </a:lnTo>
                <a:close/>
              </a:path>
            </a:pathLst>
          </a:custGeom>
          <a:solidFill>
            <a:schemeClr val="accent4">
              <a:lumMod val="50000"/>
            </a:schemeClr>
          </a:solidFill>
          <a:ln w="9525" cap="flat" cmpd="sng" algn="ctr">
            <a:noFill/>
            <a:prstDash val="solid"/>
            <a:round/>
            <a:headEnd type="none" w="med" len="med"/>
            <a:tailEnd type="none" w="med" len="med"/>
          </a:ln>
          <a:effectLst>
            <a:outerShdw blurRad="190500" dist="38100" dir="2700000" algn="tl" rotWithShape="0">
              <a:prstClr val="black">
                <a:alpha val="3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pic>
        <p:nvPicPr>
          <p:cNvPr id="16" name="好听">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346853" y="-1416348"/>
            <a:ext cx="487363" cy="487363"/>
          </a:xfrm>
          <a:prstGeom prst="rect">
            <a:avLst/>
          </a:prstGeom>
        </p:spPr>
      </p:pic>
      <p:sp>
        <p:nvSpPr>
          <p:cNvPr id="2" name="文本框 1"/>
          <p:cNvSpPr txBox="1"/>
          <p:nvPr/>
        </p:nvSpPr>
        <p:spPr>
          <a:xfrm>
            <a:off x="6299835" y="1002665"/>
            <a:ext cx="3783965" cy="1322070"/>
          </a:xfrm>
          <a:prstGeom prst="rect">
            <a:avLst/>
          </a:prstGeom>
          <a:noFill/>
        </p:spPr>
        <p:txBody>
          <a:bodyPr wrap="square" rtlCol="0">
            <a:spAutoFit/>
          </a:bodyPr>
          <a:p>
            <a:pPr algn="l"/>
            <a:r>
              <a:rPr lang="en-US" altLang="zh-CN" sz="8000" b="1">
                <a:solidFill>
                  <a:schemeClr val="accent2"/>
                </a:solidFill>
                <a:latin typeface="微软雅黑" panose="020B0503020204020204" pitchFamily="34" charset="-122"/>
                <a:ea typeface="微软雅黑" panose="020B0503020204020204" pitchFamily="34" charset="-122"/>
              </a:rPr>
              <a:t>20XX</a:t>
            </a:r>
            <a:endParaRPr lang="en-US" altLang="zh-CN" sz="8000" b="1">
              <a:solidFill>
                <a:schemeClr val="accent2"/>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300017" y="3984104"/>
            <a:ext cx="4551045" cy="398780"/>
          </a:xfrm>
          <a:prstGeom prst="rect">
            <a:avLst/>
          </a:prstGeom>
          <a:noFill/>
        </p:spPr>
        <p:txBody>
          <a:bodyPr wrap="none" rtlCol="0">
            <a:spAutoFit/>
          </a:bodyPr>
          <a:p>
            <a:pPr algn="ctr"/>
            <a:r>
              <a:rPr lang="zh-CN" altLang="en-US" sz="2000" b="1" dirty="0">
                <a:solidFill>
                  <a:schemeClr val="accent2"/>
                </a:solidFill>
                <a:latin typeface="微软雅黑" panose="020B0503020204020204" pitchFamily="34" charset="-122"/>
                <a:ea typeface="微软雅黑" panose="020B0503020204020204" pitchFamily="34" charset="-122"/>
              </a:rPr>
              <a:t>在</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此</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输</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入</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您</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的</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单</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位</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机</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构</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名</a:t>
            </a:r>
            <a:r>
              <a:rPr lang="en-US" altLang="zh-CN" sz="2000" b="1" dirty="0">
                <a:solidFill>
                  <a:schemeClr val="accent2"/>
                </a:solidFill>
                <a:latin typeface="微软雅黑" panose="020B0503020204020204" pitchFamily="34" charset="-122"/>
                <a:ea typeface="微软雅黑" panose="020B0503020204020204" pitchFamily="34" charset="-122"/>
              </a:rPr>
              <a:t>/</a:t>
            </a:r>
            <a:r>
              <a:rPr lang="zh-CN" altLang="en-US" sz="2000" b="1" dirty="0">
                <a:solidFill>
                  <a:schemeClr val="accent2"/>
                </a:solidFill>
                <a:latin typeface="微软雅黑" panose="020B0503020204020204" pitchFamily="34" charset="-122"/>
                <a:ea typeface="微软雅黑" panose="020B0503020204020204" pitchFamily="34" charset="-122"/>
              </a:rPr>
              <a:t>称</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6382385" y="3850005"/>
            <a:ext cx="5814060" cy="27305"/>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299835" y="2626360"/>
            <a:ext cx="5770880" cy="922020"/>
          </a:xfrm>
          <a:prstGeom prst="rect">
            <a:avLst/>
          </a:prstGeom>
          <a:noFill/>
        </p:spPr>
        <p:txBody>
          <a:bodyPr wrap="square" rtlCol="0">
            <a:spAutoFit/>
          </a:bodyPr>
          <a:p>
            <a:pPr algn="l"/>
            <a:r>
              <a:rPr lang="zh-CN" sz="5400" b="1" dirty="0">
                <a:solidFill>
                  <a:schemeClr val="bg1">
                    <a:lumMod val="95000"/>
                  </a:schemeClr>
                </a:solidFill>
                <a:latin typeface="微软雅黑" panose="020B0503020204020204" pitchFamily="34" charset="-122"/>
                <a:ea typeface="微软雅黑" panose="020B0503020204020204" pitchFamily="34" charset="-122"/>
                <a:sym typeface="+mn-ea"/>
              </a:rPr>
              <a:t>感谢您的聆听</a:t>
            </a:r>
            <a:endParaRPr lang="zh-CN" sz="5400" b="1" dirty="0">
              <a:solidFill>
                <a:schemeClr val="bg1">
                  <a:lumMod val="95000"/>
                </a:schemeClr>
              </a:solidFill>
              <a:latin typeface="微软雅黑" panose="020B0503020204020204" pitchFamily="34" charset="-122"/>
              <a:ea typeface="微软雅黑" panose="020B0503020204020204" pitchFamily="34" charset="-122"/>
              <a:sym typeface="+mn-ea"/>
            </a:endParaRPr>
          </a:p>
        </p:txBody>
      </p:sp>
      <p:pic>
        <p:nvPicPr>
          <p:cNvPr id="20" name="图片 19" descr="logo"/>
          <p:cNvPicPr>
            <a:picLocks noChangeAspect="1"/>
          </p:cNvPicPr>
          <p:nvPr/>
        </p:nvPicPr>
        <p:blipFill>
          <a:blip r:embed="rId6"/>
          <a:stretch>
            <a:fillRect/>
          </a:stretch>
        </p:blipFill>
        <p:spPr>
          <a:xfrm>
            <a:off x="10224770" y="0"/>
            <a:ext cx="1971675" cy="476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Click="0" advTm="0">
        <p14:ripp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par>
                                <p:cTn id="7" presetID="10"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500"/>
                                        <p:tgtEl>
                                          <p:spTgt spid="3"/>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remove" display="0">
                  <p:stCondLst>
                    <p:cond delay="indefinite"/>
                  </p:stCondLst>
                  <p:endCondLst>
                    <p:cond evt="onStopAudio" delay="0">
                      <p:tgtEl>
                        <p:sldTgt/>
                      </p:tgtEl>
                    </p:cond>
                  </p:endCondLst>
                </p:cTn>
                <p:tgtEl>
                  <p:spTgt spid="16"/>
                </p:tgtEl>
              </p:cMediaNode>
            </p:audio>
          </p:childTnLst>
        </p:cTn>
      </p:par>
    </p:tnLst>
    <p:bldLst>
      <p:bldP spid="9" grpId="0" bldLvl="0" animBg="1"/>
      <p:bldP spid="3" grpId="0" bldLvl="0" animBg="1"/>
    </p:bldLst>
  </p:timing>
</p:sld>
</file>

<file path=ppt/tags/tag1.xml><?xml version="1.0" encoding="utf-8"?>
<p:tagLst xmlns:p="http://schemas.openxmlformats.org/presentationml/2006/main">
  <p:tag name="KSO_WM_UNIT_PLACING_PICTURE_USER_VIEWPORT" val="{&quot;height&quot;:6789.6188976377953,&quot;width&quot;:7960}"/>
</p:tagLst>
</file>

<file path=ppt/tags/tag2.xml><?xml version="1.0" encoding="utf-8"?>
<p:tagLst xmlns:p="http://schemas.openxmlformats.org/presentationml/2006/main">
  <p:tag name="ISLIDE.DIAGRAM" val="127160a5-3e3b-4810-8159-fe57806f6d29"/>
</p:tagLst>
</file>

<file path=ppt/tags/tag3.xml><?xml version="1.0" encoding="utf-8"?>
<p:tagLst xmlns:p="http://schemas.openxmlformats.org/presentationml/2006/main">
  <p:tag name="ISPRING_ULTRA_SCORM_COURSE_ID" val="F96FFF5B-1D19-49F6-80CE-FB420BFED85D"/>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个人述职"/>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清风素材 12sc.taobao.com">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cfpb4fun">
      <a:majorFont>
        <a:latin typeface="FZZhengHeiS-R-GB"/>
        <a:ea typeface="FZHei-B01S"/>
        <a:cs typeface=""/>
      </a:majorFont>
      <a:minorFont>
        <a:latin typeface="FZZhengHeiS-R-GB"/>
        <a:ea typeface="FZHei-B01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3958</Words>
  <Application>WPS 演示</Application>
  <PresentationFormat>自定义</PresentationFormat>
  <Paragraphs>533</Paragraphs>
  <Slides>23</Slides>
  <Notes>18</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23</vt:i4>
      </vt:variant>
    </vt:vector>
  </HeadingPairs>
  <TitlesOfParts>
    <vt:vector size="52" baseType="lpstr">
      <vt:lpstr>Arial</vt:lpstr>
      <vt:lpstr>宋体</vt:lpstr>
      <vt:lpstr>Wingdings</vt:lpstr>
      <vt:lpstr>Noto Sans S Chinese DemiLight</vt:lpstr>
      <vt:lpstr>微软雅黑</vt:lpstr>
      <vt:lpstr>仿宋_GB2312</vt:lpstr>
      <vt:lpstr>Century Gothic</vt:lpstr>
      <vt:lpstr>NumberOnly</vt:lpstr>
      <vt:lpstr>Lato Regular</vt:lpstr>
      <vt:lpstr>Lato Hairline</vt:lpstr>
      <vt:lpstr>Lato Light</vt:lpstr>
      <vt:lpstr>Calibri</vt:lpstr>
      <vt:lpstr>Arial</vt:lpstr>
      <vt:lpstr>Open Sans Light</vt:lpstr>
      <vt:lpstr>Open Sans</vt:lpstr>
      <vt:lpstr>方正卡通简体</vt:lpstr>
      <vt:lpstr>SF UI Display Thin</vt:lpstr>
      <vt:lpstr>等线</vt:lpstr>
      <vt:lpstr>Arial Unicode MS</vt:lpstr>
      <vt:lpstr>仿宋</vt:lpstr>
      <vt:lpstr>FZHei-B01S</vt:lpstr>
      <vt:lpstr>Segoe Print</vt:lpstr>
      <vt:lpstr>FZZhengHeiS-R-GB</vt:lpstr>
      <vt:lpstr>Gill Sans</vt:lpstr>
      <vt:lpstr>AvantGarde Md BT</vt:lpstr>
      <vt:lpstr>Impact</vt:lpstr>
      <vt:lpstr>Arial Narrow</vt:lpstr>
      <vt:lpstr>兰米中简黑</vt:lpstr>
      <vt:lpstr>清风素材 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个人述职</dc:title>
  <dc:creator/>
  <cp:lastModifiedBy>罗祉璇</cp:lastModifiedBy>
  <cp:revision>2</cp:revision>
  <dcterms:created xsi:type="dcterms:W3CDTF">2018-09-10T07:46:00Z</dcterms:created>
  <dcterms:modified xsi:type="dcterms:W3CDTF">2020-03-10T07:55:07Z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