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59" r:id="rId3"/>
    <p:sldId id="260" r:id="rId4"/>
    <p:sldId id="269" r:id="rId5"/>
    <p:sldId id="262" r:id="rId6"/>
    <p:sldId id="261" r:id="rId7"/>
    <p:sldId id="263" r:id="rId8"/>
    <p:sldId id="276" r:id="rId9"/>
    <p:sldId id="264" r:id="rId10"/>
    <p:sldId id="258" r:id="rId11"/>
    <p:sldId id="265" r:id="rId12"/>
    <p:sldId id="266" r:id="rId13"/>
    <p:sldId id="274" r:id="rId14"/>
    <p:sldId id="277" r:id="rId15"/>
    <p:sldId id="267" r:id="rId16"/>
    <p:sldId id="273" r:id="rId17"/>
    <p:sldId id="268" r:id="rId18"/>
    <p:sldId id="278" r:id="rId19"/>
    <p:sldId id="271" r:id="rId20"/>
    <p:sldId id="275" r:id="rId21"/>
    <p:sldId id="272" r:id="rId22"/>
    <p:sldId id="270" r:id="rId23"/>
    <p:sldId id="280"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C23A"/>
    <a:srgbClr val="3D7100"/>
    <a:srgbClr val="EBF6D8"/>
    <a:srgbClr val="EAF5D7"/>
    <a:srgbClr val="A2D750"/>
    <a:srgbClr val="87C738"/>
    <a:srgbClr val="A0D5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2" d="100"/>
          <a:sy n="92" d="100"/>
        </p:scale>
        <p:origin x="9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23924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3816141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3570148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3515635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660426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1443642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2072499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1635057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2174785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3189153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804181-E0CD-411A-844E-91C9150C31A8}" type="datetimeFigureOut">
              <a:rPr lang="zh-CN" altLang="en-US" smtClean="0"/>
              <a:t>2017/7/6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6C7A6A-8CBE-4021-849C-13DBE0CD0C90}" type="slidenum">
              <a:rPr lang="zh-CN" altLang="en-US" smtClean="0"/>
              <a:t>‹#›</a:t>
            </a:fld>
            <a:endParaRPr lang="zh-CN" altLang="en-US"/>
          </a:p>
        </p:txBody>
      </p:sp>
    </p:spTree>
    <p:extLst>
      <p:ext uri="{BB962C8B-B14F-4D97-AF65-F5344CB8AC3E}">
        <p14:creationId xmlns:p14="http://schemas.microsoft.com/office/powerpoint/2010/main" val="1716689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804181-E0CD-411A-844E-91C9150C31A8}" type="datetimeFigureOut">
              <a:rPr lang="zh-CN" altLang="en-US" smtClean="0"/>
              <a:t>2017/7/6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6C7A6A-8CBE-4021-849C-13DBE0CD0C90}" type="slidenum">
              <a:rPr lang="zh-CN" altLang="en-US" smtClean="0"/>
              <a:t>‹#›</a:t>
            </a:fld>
            <a:endParaRPr lang="zh-CN" altLang="en-US"/>
          </a:p>
        </p:txBody>
      </p:sp>
      <p:pic>
        <p:nvPicPr>
          <p:cNvPr id="7" name="图片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8" name="图片 7"/>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a:xfrm rot="5400000">
            <a:off x="2666998" y="-2667000"/>
            <a:ext cx="6858002" cy="12192002"/>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spTree>
    <p:extLst>
      <p:ext uri="{BB962C8B-B14F-4D97-AF65-F5344CB8AC3E}">
        <p14:creationId xmlns:p14="http://schemas.microsoft.com/office/powerpoint/2010/main" val="3011557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5400000">
            <a:off x="2666999" y="-2667001"/>
            <a:ext cx="6858002" cy="12192004"/>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rcRect l="25374" t="14120" r="28185" b="46860"/>
          <a:stretch>
            <a:fillRect/>
          </a:stretch>
        </p:blipFill>
        <p:spPr>
          <a:xfrm>
            <a:off x="1272442" y="1198807"/>
            <a:ext cx="3985360" cy="4462405"/>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rcRect l="74587" t="34905" r="10247" b="53919"/>
          <a:stretch>
            <a:fillRect/>
          </a:stretch>
        </p:blipFill>
        <p:spPr>
          <a:xfrm>
            <a:off x="2473713" y="2468102"/>
            <a:ext cx="1936924" cy="1902192"/>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l="14834" t="59676" r="12599" b="13919"/>
          <a:stretch>
            <a:fillRect/>
          </a:stretch>
        </p:blipFill>
        <p:spPr>
          <a:xfrm>
            <a:off x="6069107" y="2186994"/>
            <a:ext cx="4513729" cy="2486030"/>
          </a:xfrm>
          <a:custGeom>
            <a:avLst/>
            <a:gdLst>
              <a:gd name="connsiteX0" fmla="*/ 0 w 3734348"/>
              <a:gd name="connsiteY0" fmla="*/ 0 h 1810870"/>
              <a:gd name="connsiteX1" fmla="*/ 3734348 w 3734348"/>
              <a:gd name="connsiteY1" fmla="*/ 0 h 1810870"/>
              <a:gd name="connsiteX2" fmla="*/ 3734348 w 3734348"/>
              <a:gd name="connsiteY2" fmla="*/ 1810870 h 1810870"/>
              <a:gd name="connsiteX3" fmla="*/ 0 w 3734348"/>
              <a:gd name="connsiteY3" fmla="*/ 1810870 h 1810870"/>
            </a:gdLst>
            <a:ahLst/>
            <a:cxnLst>
              <a:cxn ang="0">
                <a:pos x="connsiteX0" y="connsiteY0"/>
              </a:cxn>
              <a:cxn ang="0">
                <a:pos x="connsiteX1" y="connsiteY1"/>
              </a:cxn>
              <a:cxn ang="0">
                <a:pos x="connsiteX2" y="connsiteY2"/>
              </a:cxn>
              <a:cxn ang="0">
                <a:pos x="connsiteX3" y="connsiteY3"/>
              </a:cxn>
            </a:cxnLst>
            <a:rect l="l" t="t" r="r" b="b"/>
            <a:pathLst>
              <a:path w="3734348" h="1810870">
                <a:moveTo>
                  <a:pt x="0" y="0"/>
                </a:moveTo>
                <a:lnTo>
                  <a:pt x="3734348" y="0"/>
                </a:lnTo>
                <a:lnTo>
                  <a:pt x="3734348" y="1810870"/>
                </a:lnTo>
                <a:lnTo>
                  <a:pt x="0" y="1810870"/>
                </a:lnTo>
                <a:close/>
              </a:path>
            </a:pathLst>
          </a:cu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rcRect l="70247" t="6277" r="10247" b="73331"/>
          <a:stretch>
            <a:fillRect/>
          </a:stretch>
        </p:blipFill>
        <p:spPr>
          <a:xfrm>
            <a:off x="9438682" y="3073094"/>
            <a:ext cx="1144154" cy="1594044"/>
          </a:xfrm>
          <a:custGeom>
            <a:avLst/>
            <a:gdLst>
              <a:gd name="connsiteX0" fmla="*/ 0 w 1003795"/>
              <a:gd name="connsiteY0" fmla="*/ 0 h 1398495"/>
              <a:gd name="connsiteX1" fmla="*/ 1003795 w 1003795"/>
              <a:gd name="connsiteY1" fmla="*/ 0 h 1398495"/>
              <a:gd name="connsiteX2" fmla="*/ 1003795 w 1003795"/>
              <a:gd name="connsiteY2" fmla="*/ 1398495 h 1398495"/>
              <a:gd name="connsiteX3" fmla="*/ 0 w 1003795"/>
              <a:gd name="connsiteY3" fmla="*/ 1398495 h 1398495"/>
            </a:gdLst>
            <a:ahLst/>
            <a:cxnLst>
              <a:cxn ang="0">
                <a:pos x="connsiteX0" y="connsiteY0"/>
              </a:cxn>
              <a:cxn ang="0">
                <a:pos x="connsiteX1" y="connsiteY1"/>
              </a:cxn>
              <a:cxn ang="0">
                <a:pos x="connsiteX2" y="connsiteY2"/>
              </a:cxn>
              <a:cxn ang="0">
                <a:pos x="connsiteX3" y="connsiteY3"/>
              </a:cxn>
            </a:cxnLst>
            <a:rect l="l" t="t" r="r" b="b"/>
            <a:pathLst>
              <a:path w="1003795" h="1398495">
                <a:moveTo>
                  <a:pt x="0" y="0"/>
                </a:moveTo>
                <a:lnTo>
                  <a:pt x="1003795" y="0"/>
                </a:lnTo>
                <a:lnTo>
                  <a:pt x="1003795" y="1398495"/>
                </a:lnTo>
                <a:lnTo>
                  <a:pt x="0" y="1398495"/>
                </a:lnTo>
                <a:close/>
              </a:path>
            </a:pathLst>
          </a:custGeom>
        </p:spPr>
      </p:pic>
      <p:sp>
        <p:nvSpPr>
          <p:cNvPr id="12" name="PA_矩形 3"/>
          <p:cNvSpPr txBox="1">
            <a:spLocks noChangeArrowheads="1"/>
          </p:cNvSpPr>
          <p:nvPr>
            <p:custDataLst>
              <p:tags r:id="rId1"/>
            </p:custDataLst>
          </p:nvPr>
        </p:nvSpPr>
        <p:spPr bwMode="auto">
          <a:xfrm>
            <a:off x="6188765" y="2245947"/>
            <a:ext cx="3366052" cy="22601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dirty="0" smtClean="0">
                <a:solidFill>
                  <a:srgbClr val="3D7100"/>
                </a:solidFill>
                <a:latin typeface="隶书" panose="02010509060101010101" pitchFamily="49" charset="-122"/>
                <a:ea typeface="隶书" panose="02010509060101010101" pitchFamily="49" charset="-122"/>
              </a:rPr>
              <a:t>绿色夏季</a:t>
            </a:r>
            <a:endParaRPr lang="en-US" altLang="zh-CN" sz="5400" dirty="0" smtClean="0">
              <a:solidFill>
                <a:srgbClr val="3D7100"/>
              </a:solidFill>
              <a:latin typeface="隶书" panose="02010509060101010101" pitchFamily="49" charset="-122"/>
              <a:ea typeface="隶书" panose="02010509060101010101" pitchFamily="49" charset="-122"/>
            </a:endParaRPr>
          </a:p>
          <a:p>
            <a:pPr algn="ctr"/>
            <a:r>
              <a:rPr lang="zh-CN" altLang="en-US" sz="5400" dirty="0" smtClean="0">
                <a:solidFill>
                  <a:srgbClr val="3D7100"/>
                </a:solidFill>
                <a:latin typeface="隶书" panose="02010509060101010101" pitchFamily="49" charset="-122"/>
                <a:ea typeface="隶书" panose="02010509060101010101" pitchFamily="49" charset="-122"/>
              </a:rPr>
              <a:t>清新淡雅</a:t>
            </a:r>
            <a:endParaRPr lang="zh-CN" altLang="en-US" sz="5400" dirty="0">
              <a:solidFill>
                <a:srgbClr val="3D7100"/>
              </a:solidFill>
              <a:latin typeface="隶书" panose="02010509060101010101" pitchFamily="49" charset="-122"/>
              <a:ea typeface="隶书" panose="02010509060101010101" pitchFamily="49" charset="-122"/>
            </a:endParaRPr>
          </a:p>
        </p:txBody>
      </p:sp>
    </p:spTree>
    <p:extLst>
      <p:ext uri="{BB962C8B-B14F-4D97-AF65-F5344CB8AC3E}">
        <p14:creationId xmlns:p14="http://schemas.microsoft.com/office/powerpoint/2010/main" val="1932846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5400000">
            <a:off x="2666999" y="-2666999"/>
            <a:ext cx="6858000" cy="12192002"/>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rcRect l="25374" t="14120" r="28185" b="46860"/>
          <a:stretch>
            <a:fillRect/>
          </a:stretch>
        </p:blipFill>
        <p:spPr>
          <a:xfrm>
            <a:off x="1272442" y="1198807"/>
            <a:ext cx="3985360" cy="4462405"/>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sp>
        <p:nvSpPr>
          <p:cNvPr id="13" name="文本框 12"/>
          <p:cNvSpPr txBox="1"/>
          <p:nvPr/>
        </p:nvSpPr>
        <p:spPr>
          <a:xfrm>
            <a:off x="2142018" y="2835559"/>
            <a:ext cx="2591346" cy="1200329"/>
          </a:xfrm>
          <a:prstGeom prst="rect">
            <a:avLst/>
          </a:prstGeom>
          <a:noFill/>
        </p:spPr>
        <p:txBody>
          <a:bodyPr wrap="square" rtlCol="0">
            <a:spAutoFit/>
          </a:bodyPr>
          <a:lstStyle/>
          <a:p>
            <a:pPr algn="dist"/>
            <a:r>
              <a:rPr lang="zh-CN" altLang="en-US" sz="7200" b="1" dirty="0" smtClean="0">
                <a:solidFill>
                  <a:srgbClr val="3D7100"/>
                </a:solidFill>
                <a:latin typeface="隶书" panose="02010509060101010101" pitchFamily="49" charset="-122"/>
                <a:ea typeface="隶书" panose="02010509060101010101" pitchFamily="49" charset="-122"/>
              </a:rPr>
              <a:t>目录</a:t>
            </a:r>
            <a:endParaRPr lang="zh-CN" altLang="en-US" sz="7200" b="1" dirty="0">
              <a:solidFill>
                <a:srgbClr val="3D7100"/>
              </a:solidFill>
              <a:latin typeface="隶书" panose="02010509060101010101" pitchFamily="49" charset="-122"/>
              <a:ea typeface="隶书" panose="02010509060101010101" pitchFamily="49" charset="-122"/>
            </a:endParaRPr>
          </a:p>
        </p:txBody>
      </p:sp>
      <p:sp>
        <p:nvSpPr>
          <p:cNvPr id="14" name="文本框 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6787779" y="1508026"/>
            <a:ext cx="3057247" cy="523220"/>
          </a:xfrm>
          <a:prstGeom prst="rect">
            <a:avLst/>
          </a:prstGeom>
          <a:noFill/>
        </p:spPr>
        <p:txBody>
          <a:bodyPr wrap="none" rtlCol="0">
            <a:spAutoFit/>
          </a:bodyPr>
          <a:lstStyle/>
          <a:p>
            <a:pPr algn="ctr"/>
            <a:r>
              <a:rPr lang="zh-CN" altLang="en-US" sz="28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2800" dirty="0">
              <a:solidFill>
                <a:srgbClr val="3D7100"/>
              </a:solidFill>
              <a:latin typeface="华文隶书" panose="02010800040101010101" pitchFamily="2" charset="-122"/>
              <a:ea typeface="华文隶书" panose="02010800040101010101" pitchFamily="2" charset="-122"/>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881" y="2033339"/>
            <a:ext cx="3276146" cy="132103"/>
          </a:xfrm>
          <a:prstGeom prst="rect">
            <a:avLst/>
          </a:prstGeom>
        </p:spPr>
      </p:pic>
      <p:sp>
        <p:nvSpPr>
          <p:cNvPr id="15" name="文本框 14"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6787779" y="2554709"/>
            <a:ext cx="3057247" cy="523220"/>
          </a:xfrm>
          <a:prstGeom prst="rect">
            <a:avLst/>
          </a:prstGeom>
          <a:noFill/>
        </p:spPr>
        <p:txBody>
          <a:bodyPr wrap="none" rtlCol="0">
            <a:spAutoFit/>
          </a:bodyPr>
          <a:lstStyle/>
          <a:p>
            <a:pPr algn="ctr"/>
            <a:r>
              <a:rPr lang="zh-CN" altLang="en-US" sz="28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2800" dirty="0">
              <a:solidFill>
                <a:srgbClr val="3D7100"/>
              </a:solidFill>
              <a:latin typeface="华文隶书" panose="02010800040101010101" pitchFamily="2" charset="-122"/>
              <a:ea typeface="华文隶书" panose="02010800040101010101" pitchFamily="2" charset="-122"/>
            </a:endParaRPr>
          </a:p>
        </p:txBody>
      </p:sp>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881" y="3080022"/>
            <a:ext cx="3276146" cy="132103"/>
          </a:xfrm>
          <a:prstGeom prst="rect">
            <a:avLst/>
          </a:prstGeom>
        </p:spPr>
      </p:pic>
      <p:sp>
        <p:nvSpPr>
          <p:cNvPr id="17" name="文本框 16"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6787779" y="3601392"/>
            <a:ext cx="3057247" cy="523220"/>
          </a:xfrm>
          <a:prstGeom prst="rect">
            <a:avLst/>
          </a:prstGeom>
          <a:noFill/>
        </p:spPr>
        <p:txBody>
          <a:bodyPr wrap="none" rtlCol="0">
            <a:spAutoFit/>
          </a:bodyPr>
          <a:lstStyle/>
          <a:p>
            <a:pPr algn="ctr"/>
            <a:r>
              <a:rPr lang="zh-CN" altLang="en-US" sz="28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2800" dirty="0">
              <a:solidFill>
                <a:srgbClr val="3D7100"/>
              </a:solidFill>
              <a:latin typeface="华文隶书" panose="02010800040101010101" pitchFamily="2" charset="-122"/>
              <a:ea typeface="华文隶书" panose="02010800040101010101" pitchFamily="2" charset="-122"/>
            </a:endParaRPr>
          </a:p>
        </p:txBody>
      </p:sp>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881" y="4126705"/>
            <a:ext cx="3276146" cy="132103"/>
          </a:xfrm>
          <a:prstGeom prst="rect">
            <a:avLst/>
          </a:prstGeom>
        </p:spPr>
      </p:pic>
      <p:sp>
        <p:nvSpPr>
          <p:cNvPr id="19" name="文本框 18"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6787779" y="4648075"/>
            <a:ext cx="3057247" cy="523220"/>
          </a:xfrm>
          <a:prstGeom prst="rect">
            <a:avLst/>
          </a:prstGeom>
          <a:noFill/>
        </p:spPr>
        <p:txBody>
          <a:bodyPr wrap="none" rtlCol="0">
            <a:spAutoFit/>
          </a:bodyPr>
          <a:lstStyle/>
          <a:p>
            <a:pPr algn="ctr"/>
            <a:r>
              <a:rPr lang="zh-CN" altLang="en-US" sz="28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2800" dirty="0">
              <a:solidFill>
                <a:srgbClr val="3D7100"/>
              </a:solidFill>
              <a:latin typeface="华文隶书" panose="02010800040101010101" pitchFamily="2" charset="-122"/>
              <a:ea typeface="华文隶书" panose="02010800040101010101" pitchFamily="2" charset="-122"/>
            </a:endParaRPr>
          </a:p>
        </p:txBody>
      </p:sp>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881" y="5173388"/>
            <a:ext cx="3276146" cy="132103"/>
          </a:xfrm>
          <a:prstGeom prst="rect">
            <a:avLst/>
          </a:prstGeom>
        </p:spPr>
      </p:pic>
    </p:spTree>
    <p:extLst>
      <p:ext uri="{BB962C8B-B14F-4D97-AF65-F5344CB8AC3E}">
        <p14:creationId xmlns:p14="http://schemas.microsoft.com/office/powerpoint/2010/main" val="16492458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5400000">
            <a:off x="2727511" y="-2660277"/>
            <a:ext cx="6736976" cy="12192002"/>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rcRect l="25374" t="14120" r="28185" b="46860"/>
          <a:stretch>
            <a:fillRect/>
          </a:stretch>
        </p:blipFill>
        <p:spPr>
          <a:xfrm>
            <a:off x="4275786" y="902521"/>
            <a:ext cx="3721994" cy="4167514"/>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sp>
        <p:nvSpPr>
          <p:cNvPr id="13" name="文本框 12"/>
          <p:cNvSpPr txBox="1"/>
          <p:nvPr/>
        </p:nvSpPr>
        <p:spPr>
          <a:xfrm>
            <a:off x="4841110" y="2055254"/>
            <a:ext cx="2591346" cy="1862048"/>
          </a:xfrm>
          <a:prstGeom prst="rect">
            <a:avLst/>
          </a:prstGeom>
          <a:noFill/>
        </p:spPr>
        <p:txBody>
          <a:bodyPr wrap="square" rtlCol="0">
            <a:spAutoFit/>
          </a:bodyPr>
          <a:lstStyle/>
          <a:p>
            <a:pPr algn="dist"/>
            <a:r>
              <a:rPr lang="zh-CN" altLang="en-US" sz="11500" dirty="0" smtClean="0">
                <a:solidFill>
                  <a:srgbClr val="3D7100"/>
                </a:solidFill>
                <a:latin typeface="隶书" panose="02010509060101010101" pitchFamily="49" charset="-122"/>
                <a:ea typeface="隶书" panose="02010509060101010101" pitchFamily="49" charset="-122"/>
              </a:rPr>
              <a:t>壹</a:t>
            </a:r>
            <a:endParaRPr lang="zh-CN" altLang="en-US" sz="11500" dirty="0">
              <a:solidFill>
                <a:srgbClr val="3D7100"/>
              </a:solidFill>
              <a:latin typeface="隶书" panose="02010509060101010101" pitchFamily="49" charset="-122"/>
              <a:ea typeface="隶书" panose="02010509060101010101" pitchFamily="49" charset="-122"/>
            </a:endParaRPr>
          </a:p>
        </p:txBody>
      </p:sp>
      <p:sp>
        <p:nvSpPr>
          <p:cNvPr id="22" name="文本框 21"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3777635" y="5114234"/>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559" y="5892720"/>
            <a:ext cx="4573404" cy="184412"/>
          </a:xfrm>
          <a:prstGeom prst="rect">
            <a:avLst/>
          </a:prstGeom>
        </p:spPr>
      </p:pic>
    </p:spTree>
    <p:extLst>
      <p:ext uri="{BB962C8B-B14F-4D97-AF65-F5344CB8AC3E}">
        <p14:creationId xmlns:p14="http://schemas.microsoft.com/office/powerpoint/2010/main" val="1875233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540188" y="3260043"/>
            <a:ext cx="5553636" cy="2848785"/>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540188" y="2366849"/>
            <a:ext cx="5553636" cy="781635"/>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400729" y="2465278"/>
            <a:ext cx="1832553" cy="584775"/>
          </a:xfrm>
          <a:prstGeom prst="rect">
            <a:avLst/>
          </a:prstGeom>
          <a:noFill/>
          <a:effectLst/>
        </p:spPr>
        <p:txBody>
          <a:bodyPr wrap="none"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rPr>
              <a:t>标题内容</a:t>
            </a:r>
            <a:endParaRPr lang="zh-CN" altLang="en-US" sz="3200" b="1" dirty="0">
              <a:solidFill>
                <a:schemeClr val="bg1"/>
              </a:solidFill>
              <a:latin typeface="幼圆" panose="02010509060101010101" pitchFamily="49" charset="-122"/>
              <a:ea typeface="幼圆" panose="02010509060101010101" pitchFamily="49" charset="-122"/>
            </a:endParaRPr>
          </a:p>
        </p:txBody>
      </p:sp>
      <p:sp>
        <p:nvSpPr>
          <p:cNvPr id="10" name="矩形 9"/>
          <p:cNvSpPr/>
          <p:nvPr/>
        </p:nvSpPr>
        <p:spPr>
          <a:xfrm>
            <a:off x="5834333" y="3554371"/>
            <a:ext cx="4965344" cy="2169825"/>
          </a:xfrm>
          <a:prstGeom prst="rect">
            <a:avLst/>
          </a:prstGeom>
        </p:spPr>
        <p:txBody>
          <a:bodyPr wrap="square">
            <a:spAutoFit/>
          </a:bodyPr>
          <a:lstStyle/>
          <a:p>
            <a:pPr algn="just">
              <a:lnSpc>
                <a:spcPct val="150000"/>
              </a:lnSpc>
            </a:pPr>
            <a:r>
              <a:rPr lang="zh-CN" altLang="en-US" dirty="0">
                <a:solidFill>
                  <a:srgbClr val="EAF5D7"/>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zh-CN" altLang="en-US" dirty="0" smtClean="0">
                <a:solidFill>
                  <a:srgbClr val="EAF5D7"/>
                </a:solidFill>
                <a:latin typeface="微软雅黑 Light" pitchFamily="34" charset="-122"/>
                <a:ea typeface="微软雅黑 Light" pitchFamily="34" charset="-122"/>
              </a:rPr>
              <a:t>。</a:t>
            </a:r>
            <a:endParaRPr lang="en-US" altLang="zh-CN" dirty="0">
              <a:solidFill>
                <a:srgbClr val="EAF5D7"/>
              </a:solidFill>
              <a:latin typeface="微软雅黑 Light" pitchFamily="34" charset="-122"/>
              <a:ea typeface="微软雅黑 Light" pitchFamily="34" charset="-122"/>
            </a:endParaRPr>
          </a:p>
        </p:txBody>
      </p:sp>
      <p:sp>
        <p:nvSpPr>
          <p:cNvPr id="13" name="矩形 1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82517" y="2366849"/>
            <a:ext cx="4304763" cy="374198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604549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1549772" y="2378606"/>
            <a:ext cx="2087867" cy="3565772"/>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8" name="TextBox 29"/>
          <p:cNvSpPr txBox="1"/>
          <p:nvPr/>
        </p:nvSpPr>
        <p:spPr>
          <a:xfrm>
            <a:off x="1896255" y="4113033"/>
            <a:ext cx="1394899" cy="1282402"/>
          </a:xfrm>
          <a:prstGeom prst="rect">
            <a:avLst/>
          </a:prstGeom>
          <a:noFill/>
        </p:spPr>
        <p:txBody>
          <a:bodyPr wrap="square" lIns="0" tIns="0" rIns="0" bIns="0" rtlCol="0">
            <a:spAutoFit/>
          </a:bodyPr>
          <a:lstStyle/>
          <a:p>
            <a:pPr algn="just">
              <a:lnSpc>
                <a:spcPts val="2000"/>
              </a:lnSpc>
            </a:pPr>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2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9" name="TextBox 30"/>
          <p:cNvSpPr txBox="1"/>
          <p:nvPr/>
        </p:nvSpPr>
        <p:spPr>
          <a:xfrm>
            <a:off x="1952287" y="3354979"/>
            <a:ext cx="1833266" cy="307777"/>
          </a:xfrm>
          <a:prstGeom prst="rect">
            <a:avLst/>
          </a:prstGeom>
          <a:noFill/>
        </p:spPr>
        <p:txBody>
          <a:bodyPr wrap="square" lIns="0" tIns="0" rIns="0" bIns="0" rtlCol="0">
            <a:spAutoFit/>
          </a:bodyPr>
          <a:lstStyle/>
          <a:p>
            <a:r>
              <a:rPr lang="zh-CN" altLang="en-US" sz="2000" b="1" dirty="0" smtClean="0">
                <a:solidFill>
                  <a:schemeClr val="bg1"/>
                </a:solidFill>
                <a:latin typeface="微软雅黑" pitchFamily="34" charset="-122"/>
                <a:ea typeface="微软雅黑" pitchFamily="34" charset="-122"/>
              </a:rPr>
              <a:t>请输入标题</a:t>
            </a:r>
            <a:endParaRPr lang="zh-CN" altLang="en-US" sz="2000" b="1" dirty="0">
              <a:solidFill>
                <a:schemeClr val="bg1"/>
              </a:solidFill>
              <a:latin typeface="微软雅黑" pitchFamily="34" charset="-122"/>
              <a:ea typeface="微软雅黑" pitchFamily="34" charset="-122"/>
            </a:endParaRPr>
          </a:p>
        </p:txBody>
      </p:sp>
      <p:sp>
        <p:nvSpPr>
          <p:cNvPr id="10" name="TextBox 20"/>
          <p:cNvSpPr txBox="1"/>
          <p:nvPr/>
        </p:nvSpPr>
        <p:spPr>
          <a:xfrm>
            <a:off x="2411764" y="2680496"/>
            <a:ext cx="363881" cy="492443"/>
          </a:xfrm>
          <a:prstGeom prst="rect">
            <a:avLst/>
          </a:prstGeom>
          <a:noFill/>
        </p:spPr>
        <p:txBody>
          <a:bodyPr wrap="none" lIns="0" tIns="0" rIns="0" bIns="0" rtlCol="0">
            <a:spAutoFit/>
          </a:bodyPr>
          <a:lstStyle/>
          <a:p>
            <a:pPr algn="ctr"/>
            <a:r>
              <a:rPr lang="en-US" altLang="zh-CN" sz="3200" spc="400" dirty="0">
                <a:solidFill>
                  <a:srgbClr val="3D7100"/>
                </a:solidFill>
                <a:latin typeface="Agency FB" panose="020B0503020202020204" pitchFamily="34" charset="0"/>
                <a:ea typeface="微软雅黑" pitchFamily="34" charset="-122"/>
              </a:rPr>
              <a:t>01</a:t>
            </a:r>
            <a:endParaRPr lang="zh-CN" altLang="en-US" sz="3200" spc="400" dirty="0">
              <a:solidFill>
                <a:srgbClr val="3D7100"/>
              </a:solidFill>
              <a:latin typeface="Agency FB" panose="020B0503020202020204" pitchFamily="34" charset="0"/>
              <a:ea typeface="微软雅黑" pitchFamily="34" charset="-122"/>
            </a:endParaRPr>
          </a:p>
        </p:txBody>
      </p:sp>
      <p:sp>
        <p:nvSpPr>
          <p:cNvPr id="11" name="任意多边形 10"/>
          <p:cNvSpPr/>
          <p:nvPr/>
        </p:nvSpPr>
        <p:spPr>
          <a:xfrm>
            <a:off x="6229052" y="2378606"/>
            <a:ext cx="2087867" cy="3565772"/>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2" name="TextBox 29"/>
          <p:cNvSpPr txBox="1"/>
          <p:nvPr/>
        </p:nvSpPr>
        <p:spPr>
          <a:xfrm>
            <a:off x="6575535" y="4113033"/>
            <a:ext cx="1394899" cy="1282402"/>
          </a:xfrm>
          <a:prstGeom prst="rect">
            <a:avLst/>
          </a:prstGeom>
          <a:noFill/>
        </p:spPr>
        <p:txBody>
          <a:bodyPr wrap="square" lIns="0" tIns="0" rIns="0" bIns="0" rtlCol="0">
            <a:spAutoFit/>
          </a:bodyPr>
          <a:lstStyle/>
          <a:p>
            <a:pPr algn="just">
              <a:lnSpc>
                <a:spcPts val="2000"/>
              </a:lnSpc>
            </a:pPr>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2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3" name="TextBox 30"/>
          <p:cNvSpPr txBox="1"/>
          <p:nvPr/>
        </p:nvSpPr>
        <p:spPr>
          <a:xfrm>
            <a:off x="6631567" y="3354979"/>
            <a:ext cx="1833266" cy="307777"/>
          </a:xfrm>
          <a:prstGeom prst="rect">
            <a:avLst/>
          </a:prstGeom>
          <a:noFill/>
        </p:spPr>
        <p:txBody>
          <a:bodyPr wrap="square" lIns="0" tIns="0" rIns="0" bIns="0" rtlCol="0">
            <a:spAutoFit/>
          </a:bodyPr>
          <a:lstStyle/>
          <a:p>
            <a:r>
              <a:rPr lang="zh-CN" altLang="en-US" sz="2000" b="1" dirty="0" smtClean="0">
                <a:solidFill>
                  <a:schemeClr val="bg1"/>
                </a:solidFill>
                <a:latin typeface="微软雅黑" pitchFamily="34" charset="-122"/>
                <a:ea typeface="微软雅黑" pitchFamily="34" charset="-122"/>
              </a:rPr>
              <a:t>请输入标题</a:t>
            </a:r>
            <a:endParaRPr lang="zh-CN" altLang="en-US" sz="2000" b="1" dirty="0">
              <a:solidFill>
                <a:schemeClr val="bg1"/>
              </a:solidFill>
              <a:latin typeface="微软雅黑" pitchFamily="34" charset="-122"/>
              <a:ea typeface="微软雅黑" pitchFamily="34" charset="-122"/>
            </a:endParaRPr>
          </a:p>
        </p:txBody>
      </p:sp>
      <p:sp>
        <p:nvSpPr>
          <p:cNvPr id="14" name="TextBox 20"/>
          <p:cNvSpPr txBox="1"/>
          <p:nvPr/>
        </p:nvSpPr>
        <p:spPr>
          <a:xfrm>
            <a:off x="7046160" y="2680496"/>
            <a:ext cx="453649" cy="492443"/>
          </a:xfrm>
          <a:prstGeom prst="rect">
            <a:avLst/>
          </a:prstGeom>
          <a:noFill/>
        </p:spPr>
        <p:txBody>
          <a:bodyPr wrap="none" lIns="0" tIns="0" rIns="0" bIns="0" rtlCol="0">
            <a:spAutoFit/>
          </a:bodyPr>
          <a:lstStyle/>
          <a:p>
            <a:pPr algn="ctr"/>
            <a:r>
              <a:rPr lang="en-US" altLang="zh-CN" sz="3200" spc="400" dirty="0" smtClean="0">
                <a:solidFill>
                  <a:srgbClr val="3D7100"/>
                </a:solidFill>
                <a:latin typeface="Agency FB" panose="020B0503020202020204" pitchFamily="34" charset="0"/>
                <a:ea typeface="微软雅黑" pitchFamily="34" charset="-122"/>
              </a:rPr>
              <a:t>03</a:t>
            </a:r>
            <a:endParaRPr lang="zh-CN" altLang="en-US" sz="3200" spc="400" dirty="0">
              <a:solidFill>
                <a:srgbClr val="3D7100"/>
              </a:solidFill>
              <a:latin typeface="Agency FB" panose="020B0503020202020204" pitchFamily="34" charset="0"/>
              <a:ea typeface="微软雅黑" pitchFamily="34" charset="-122"/>
            </a:endParaRPr>
          </a:p>
        </p:txBody>
      </p:sp>
      <p:sp>
        <p:nvSpPr>
          <p:cNvPr id="15" name="任意多边形 14"/>
          <p:cNvSpPr/>
          <p:nvPr/>
        </p:nvSpPr>
        <p:spPr>
          <a:xfrm>
            <a:off x="8571515" y="2378606"/>
            <a:ext cx="2087867" cy="3565772"/>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6" name="TextBox 29"/>
          <p:cNvSpPr txBox="1"/>
          <p:nvPr/>
        </p:nvSpPr>
        <p:spPr>
          <a:xfrm>
            <a:off x="8917998" y="4113033"/>
            <a:ext cx="1394899" cy="1282402"/>
          </a:xfrm>
          <a:prstGeom prst="rect">
            <a:avLst/>
          </a:prstGeom>
          <a:noFill/>
        </p:spPr>
        <p:txBody>
          <a:bodyPr wrap="square" lIns="0" tIns="0" rIns="0" bIns="0" rtlCol="0">
            <a:spAutoFit/>
          </a:bodyPr>
          <a:lstStyle/>
          <a:p>
            <a:pPr algn="just">
              <a:lnSpc>
                <a:spcPts val="2000"/>
              </a:lnSpc>
            </a:pPr>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2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7" name="TextBox 30"/>
          <p:cNvSpPr txBox="1"/>
          <p:nvPr/>
        </p:nvSpPr>
        <p:spPr>
          <a:xfrm>
            <a:off x="8974030" y="3354979"/>
            <a:ext cx="1833266" cy="307777"/>
          </a:xfrm>
          <a:prstGeom prst="rect">
            <a:avLst/>
          </a:prstGeom>
          <a:noFill/>
        </p:spPr>
        <p:txBody>
          <a:bodyPr wrap="square" lIns="0" tIns="0" rIns="0" bIns="0" rtlCol="0">
            <a:spAutoFit/>
          </a:bodyPr>
          <a:lstStyle/>
          <a:p>
            <a:r>
              <a:rPr lang="zh-CN" altLang="en-US" sz="2000" b="1" dirty="0" smtClean="0">
                <a:solidFill>
                  <a:schemeClr val="bg1"/>
                </a:solidFill>
                <a:latin typeface="微软雅黑" pitchFamily="34" charset="-122"/>
                <a:ea typeface="微软雅黑" pitchFamily="34" charset="-122"/>
              </a:rPr>
              <a:t>请输入标题</a:t>
            </a:r>
            <a:endParaRPr lang="zh-CN" altLang="en-US" sz="2000" b="1" dirty="0">
              <a:solidFill>
                <a:schemeClr val="bg1"/>
              </a:solidFill>
              <a:latin typeface="微软雅黑" pitchFamily="34" charset="-122"/>
              <a:ea typeface="微软雅黑" pitchFamily="34" charset="-122"/>
            </a:endParaRPr>
          </a:p>
        </p:txBody>
      </p:sp>
      <p:sp>
        <p:nvSpPr>
          <p:cNvPr id="18" name="TextBox 20"/>
          <p:cNvSpPr txBox="1"/>
          <p:nvPr/>
        </p:nvSpPr>
        <p:spPr>
          <a:xfrm>
            <a:off x="9396638" y="2680496"/>
            <a:ext cx="437620" cy="492443"/>
          </a:xfrm>
          <a:prstGeom prst="rect">
            <a:avLst/>
          </a:prstGeom>
          <a:noFill/>
        </p:spPr>
        <p:txBody>
          <a:bodyPr wrap="none" lIns="0" tIns="0" rIns="0" bIns="0" rtlCol="0">
            <a:spAutoFit/>
          </a:bodyPr>
          <a:lstStyle/>
          <a:p>
            <a:pPr algn="ctr"/>
            <a:r>
              <a:rPr lang="en-US" altLang="zh-CN" sz="3200" spc="400" dirty="0" smtClean="0">
                <a:solidFill>
                  <a:srgbClr val="84C23A"/>
                </a:solidFill>
                <a:latin typeface="Agency FB" panose="020B0503020202020204" pitchFamily="34" charset="0"/>
                <a:ea typeface="微软雅黑" pitchFamily="34" charset="-122"/>
              </a:rPr>
              <a:t>04</a:t>
            </a:r>
            <a:endParaRPr lang="zh-CN" altLang="en-US" sz="3200" spc="400" dirty="0">
              <a:solidFill>
                <a:srgbClr val="84C23A"/>
              </a:solidFill>
              <a:latin typeface="Agency FB" panose="020B0503020202020204" pitchFamily="34" charset="0"/>
              <a:ea typeface="微软雅黑" pitchFamily="34" charset="-122"/>
            </a:endParaRPr>
          </a:p>
        </p:txBody>
      </p:sp>
      <p:sp>
        <p:nvSpPr>
          <p:cNvPr id="19" name="任意多边形 18"/>
          <p:cNvSpPr/>
          <p:nvPr/>
        </p:nvSpPr>
        <p:spPr>
          <a:xfrm>
            <a:off x="3886589" y="2378606"/>
            <a:ext cx="2087867" cy="3565772"/>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0" name="TextBox 29"/>
          <p:cNvSpPr txBox="1"/>
          <p:nvPr/>
        </p:nvSpPr>
        <p:spPr>
          <a:xfrm>
            <a:off x="4233072" y="4113033"/>
            <a:ext cx="1394899" cy="1282402"/>
          </a:xfrm>
          <a:prstGeom prst="rect">
            <a:avLst/>
          </a:prstGeom>
          <a:noFill/>
        </p:spPr>
        <p:txBody>
          <a:bodyPr wrap="square" lIns="0" tIns="0" rIns="0" bIns="0" rtlCol="0">
            <a:spAutoFit/>
          </a:bodyPr>
          <a:lstStyle/>
          <a:p>
            <a:pPr algn="just">
              <a:lnSpc>
                <a:spcPts val="2000"/>
              </a:lnSpc>
            </a:pPr>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点击输入简要文字内容，文字内容需概括精炼，言简意赅的说明分项内容</a:t>
            </a:r>
            <a:r>
              <a:rPr lang="zh-CN" altLang="en-US" sz="1200" dirty="0">
                <a:solidFill>
                  <a:schemeClr val="tx1">
                    <a:lumMod val="65000"/>
                    <a:lumOff val="35000"/>
                  </a:schemeClr>
                </a:solidFill>
                <a:latin typeface="微软雅黑" pitchFamily="34" charset="-122"/>
                <a:ea typeface="微软雅黑" pitchFamily="34" charset="-122"/>
              </a:rPr>
              <a:t>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1" name="TextBox 30"/>
          <p:cNvSpPr txBox="1"/>
          <p:nvPr/>
        </p:nvSpPr>
        <p:spPr>
          <a:xfrm>
            <a:off x="4289104" y="3354979"/>
            <a:ext cx="1833266" cy="307777"/>
          </a:xfrm>
          <a:prstGeom prst="rect">
            <a:avLst/>
          </a:prstGeom>
          <a:noFill/>
        </p:spPr>
        <p:txBody>
          <a:bodyPr wrap="square" lIns="0" tIns="0" rIns="0" bIns="0" rtlCol="0">
            <a:spAutoFit/>
          </a:bodyPr>
          <a:lstStyle/>
          <a:p>
            <a:r>
              <a:rPr lang="zh-CN" altLang="en-US" sz="2000" b="1" dirty="0" smtClean="0">
                <a:solidFill>
                  <a:schemeClr val="bg1"/>
                </a:solidFill>
                <a:latin typeface="微软雅黑" pitchFamily="34" charset="-122"/>
                <a:ea typeface="微软雅黑" pitchFamily="34" charset="-122"/>
              </a:rPr>
              <a:t>请输入标题</a:t>
            </a:r>
            <a:endParaRPr lang="zh-CN" altLang="en-US" sz="2000" b="1" dirty="0">
              <a:solidFill>
                <a:schemeClr val="bg1"/>
              </a:solidFill>
              <a:latin typeface="微软雅黑" pitchFamily="34" charset="-122"/>
              <a:ea typeface="微软雅黑" pitchFamily="34" charset="-122"/>
            </a:endParaRPr>
          </a:p>
        </p:txBody>
      </p:sp>
      <p:sp>
        <p:nvSpPr>
          <p:cNvPr id="22" name="TextBox 20"/>
          <p:cNvSpPr txBox="1"/>
          <p:nvPr/>
        </p:nvSpPr>
        <p:spPr>
          <a:xfrm>
            <a:off x="4710109" y="2680496"/>
            <a:ext cx="440826" cy="492443"/>
          </a:xfrm>
          <a:prstGeom prst="rect">
            <a:avLst/>
          </a:prstGeom>
          <a:noFill/>
        </p:spPr>
        <p:txBody>
          <a:bodyPr wrap="none" lIns="0" tIns="0" rIns="0" bIns="0" rtlCol="0">
            <a:spAutoFit/>
          </a:bodyPr>
          <a:lstStyle/>
          <a:p>
            <a:pPr algn="ctr"/>
            <a:r>
              <a:rPr lang="en-US" altLang="zh-CN" sz="3200" spc="400" dirty="0" smtClean="0">
                <a:solidFill>
                  <a:srgbClr val="84C23A"/>
                </a:solidFill>
                <a:latin typeface="Agency FB" panose="020B0503020202020204" pitchFamily="34" charset="0"/>
                <a:ea typeface="微软雅黑" pitchFamily="34" charset="-122"/>
              </a:rPr>
              <a:t>02</a:t>
            </a:r>
            <a:endParaRPr lang="zh-CN" altLang="en-US" sz="3200" spc="400" dirty="0">
              <a:solidFill>
                <a:srgbClr val="84C23A"/>
              </a:solidFill>
              <a:latin typeface="Agency FB" panose="020B0503020202020204" pitchFamily="34" charset="0"/>
              <a:ea typeface="微软雅黑" pitchFamily="34" charset="-122"/>
            </a:endParaRPr>
          </a:p>
        </p:txBody>
      </p:sp>
    </p:spTree>
    <p:extLst>
      <p:ext uri="{BB962C8B-B14F-4D97-AF65-F5344CB8AC3E}">
        <p14:creationId xmlns:p14="http://schemas.microsoft.com/office/powerpoint/2010/main" val="3832705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6"/>
          <p:cNvSpPr>
            <a:spLocks noChangeArrowheads="1"/>
          </p:cNvSpPr>
          <p:nvPr/>
        </p:nvSpPr>
        <p:spPr bwMode="auto">
          <a:xfrm flipH="1">
            <a:off x="2209334" y="2387853"/>
            <a:ext cx="3641154" cy="3639796"/>
          </a:xfrm>
          <a:prstGeom prst="ellipse">
            <a:avLst/>
          </a:prstGeom>
          <a:noFill/>
          <a:ln w="11" cap="flat">
            <a:solidFill>
              <a:schemeClr val="accent3"/>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0" name="Line 16"/>
          <p:cNvSpPr>
            <a:spLocks noChangeShapeType="1"/>
          </p:cNvSpPr>
          <p:nvPr/>
        </p:nvSpPr>
        <p:spPr bwMode="auto">
          <a:xfrm flipH="1">
            <a:off x="3628277" y="2913213"/>
            <a:ext cx="676948" cy="688621"/>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1" name="Line 17"/>
          <p:cNvSpPr>
            <a:spLocks noChangeShapeType="1"/>
          </p:cNvSpPr>
          <p:nvPr/>
        </p:nvSpPr>
        <p:spPr bwMode="auto">
          <a:xfrm flipH="1" flipV="1">
            <a:off x="3721649" y="4383827"/>
            <a:ext cx="1462710" cy="345809"/>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2" name="Line 18"/>
          <p:cNvSpPr>
            <a:spLocks noChangeShapeType="1"/>
          </p:cNvSpPr>
          <p:nvPr/>
        </p:nvSpPr>
        <p:spPr bwMode="auto">
          <a:xfrm flipH="1">
            <a:off x="3756664" y="3625177"/>
            <a:ext cx="1423927" cy="350146"/>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23" name="Oval 10"/>
          <p:cNvSpPr>
            <a:spLocks noChangeArrowheads="1"/>
          </p:cNvSpPr>
          <p:nvPr/>
        </p:nvSpPr>
        <p:spPr bwMode="auto">
          <a:xfrm flipH="1">
            <a:off x="4164600" y="2109538"/>
            <a:ext cx="887888" cy="887888"/>
          </a:xfrm>
          <a:prstGeom prst="ellipse">
            <a:avLst/>
          </a:prstGeom>
          <a:solidFill>
            <a:srgbClr val="84C23A"/>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endParaRPr>
          </a:p>
        </p:txBody>
      </p:sp>
      <p:sp>
        <p:nvSpPr>
          <p:cNvPr id="24" name="TextBox 9"/>
          <p:cNvSpPr txBox="1"/>
          <p:nvPr/>
        </p:nvSpPr>
        <p:spPr>
          <a:xfrm flipH="1">
            <a:off x="4261199" y="2250790"/>
            <a:ext cx="694692" cy="584775"/>
          </a:xfrm>
          <a:prstGeom prst="rect">
            <a:avLst/>
          </a:prstGeom>
          <a:noFill/>
        </p:spPr>
        <p:txBody>
          <a:bodyPr wrap="square" rtlCol="0">
            <a:spAutoFit/>
          </a:bodyPr>
          <a:lstStyle/>
          <a:p>
            <a:pPr algn="ctr"/>
            <a:r>
              <a:rPr lang="zh-CN" altLang="en-US" sz="1600" b="1" dirty="0" smtClean="0">
                <a:solidFill>
                  <a:srgbClr val="F8F8F8"/>
                </a:solidFill>
                <a:latin typeface="微软雅黑" panose="020B0503020204020204" pitchFamily="34" charset="-122"/>
                <a:ea typeface="微软雅黑" panose="020B0503020204020204" pitchFamily="34" charset="-122"/>
              </a:rPr>
              <a:t>标题之一</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sp>
        <p:nvSpPr>
          <p:cNvPr id="25" name="Oval 12"/>
          <p:cNvSpPr>
            <a:spLocks noChangeArrowheads="1"/>
          </p:cNvSpPr>
          <p:nvPr/>
        </p:nvSpPr>
        <p:spPr bwMode="auto">
          <a:xfrm flipH="1">
            <a:off x="5243210" y="3050268"/>
            <a:ext cx="887888" cy="887888"/>
          </a:xfrm>
          <a:prstGeom prst="ellipse">
            <a:avLst/>
          </a:prstGeom>
          <a:solidFill>
            <a:srgbClr val="84C23A"/>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26" name="TextBox 11"/>
          <p:cNvSpPr txBox="1"/>
          <p:nvPr/>
        </p:nvSpPr>
        <p:spPr>
          <a:xfrm flipH="1">
            <a:off x="5355800" y="3186211"/>
            <a:ext cx="694692" cy="584775"/>
          </a:xfrm>
          <a:prstGeom prst="rect">
            <a:avLst/>
          </a:prstGeom>
          <a:noFill/>
        </p:spPr>
        <p:txBody>
          <a:bodyPr wrap="square" rtlCol="0">
            <a:spAutoFit/>
          </a:bodyPr>
          <a:lstStyle/>
          <a:p>
            <a:pPr algn="ctr"/>
            <a:r>
              <a:rPr lang="zh-CN" altLang="en-US" sz="1600" b="1" dirty="0" smtClean="0">
                <a:solidFill>
                  <a:srgbClr val="F8F8F8"/>
                </a:solidFill>
                <a:latin typeface="微软雅黑" panose="020B0503020204020204" pitchFamily="34" charset="-122"/>
                <a:ea typeface="微软雅黑" panose="020B0503020204020204" pitchFamily="34" charset="-122"/>
              </a:rPr>
              <a:t>标题之二</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sp>
        <p:nvSpPr>
          <p:cNvPr id="27" name="Oval 11"/>
          <p:cNvSpPr>
            <a:spLocks noChangeArrowheads="1"/>
          </p:cNvSpPr>
          <p:nvPr/>
        </p:nvSpPr>
        <p:spPr bwMode="auto">
          <a:xfrm flipH="1">
            <a:off x="5174109" y="4494472"/>
            <a:ext cx="887888" cy="889245"/>
          </a:xfrm>
          <a:prstGeom prst="ellipse">
            <a:avLst/>
          </a:prstGeom>
          <a:solidFill>
            <a:srgbClr val="84C23A"/>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28" name="TextBox 13"/>
          <p:cNvSpPr txBox="1"/>
          <p:nvPr/>
        </p:nvSpPr>
        <p:spPr>
          <a:xfrm flipH="1">
            <a:off x="5293193" y="4614931"/>
            <a:ext cx="663049" cy="584775"/>
          </a:xfrm>
          <a:prstGeom prst="rect">
            <a:avLst/>
          </a:prstGeom>
          <a:noFill/>
        </p:spPr>
        <p:txBody>
          <a:bodyPr wrap="square" rtlCol="0">
            <a:spAutoFit/>
          </a:bodyPr>
          <a:lstStyle/>
          <a:p>
            <a:pPr algn="ctr"/>
            <a:r>
              <a:rPr lang="zh-CN" altLang="en-US" sz="1600" b="1" dirty="0" smtClean="0">
                <a:solidFill>
                  <a:srgbClr val="F8F8F8"/>
                </a:solidFill>
                <a:latin typeface="微软雅黑" panose="020B0503020204020204" pitchFamily="34" charset="-122"/>
                <a:ea typeface="微软雅黑" panose="020B0503020204020204" pitchFamily="34" charset="-122"/>
              </a:rPr>
              <a:t>标题之三</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sp>
        <p:nvSpPr>
          <p:cNvPr id="29" name="Oval 8"/>
          <p:cNvSpPr>
            <a:spLocks noChangeArrowheads="1"/>
          </p:cNvSpPr>
          <p:nvPr/>
        </p:nvSpPr>
        <p:spPr bwMode="auto">
          <a:xfrm flipH="1">
            <a:off x="1558344" y="3111628"/>
            <a:ext cx="2061911" cy="2061910"/>
          </a:xfrm>
          <a:prstGeom prst="ellipse">
            <a:avLst/>
          </a:prstGeom>
          <a:solidFill>
            <a:srgbClr val="3D7100">
              <a:alpha val="30000"/>
            </a:srgbClr>
          </a:solidFill>
          <a:ln>
            <a:noFill/>
          </a:ln>
          <a:extLst/>
        </p:spPr>
        <p:txBody>
          <a:bodyPr vert="horz" wrap="square" lIns="91404" tIns="45702" rIns="91404" bIns="45702" numCol="1" anchor="t" anchorCtr="0" compatLnSpc="1">
            <a:prstTxWarp prst="textNoShape">
              <a:avLst/>
            </a:prstTxWarp>
          </a:bodyPr>
          <a:lstStyle/>
          <a:p>
            <a:endParaRPr lang="zh-CN" altLang="en-US" sz="1799"/>
          </a:p>
        </p:txBody>
      </p:sp>
      <p:sp>
        <p:nvSpPr>
          <p:cNvPr id="30" name="Oval 9"/>
          <p:cNvSpPr>
            <a:spLocks noChangeArrowheads="1"/>
          </p:cNvSpPr>
          <p:nvPr/>
        </p:nvSpPr>
        <p:spPr bwMode="auto">
          <a:xfrm flipH="1">
            <a:off x="1721098" y="3274381"/>
            <a:ext cx="1736405" cy="1737762"/>
          </a:xfrm>
          <a:prstGeom prst="ellipse">
            <a:avLst/>
          </a:prstGeom>
          <a:solidFill>
            <a:srgbClr val="3D7100"/>
          </a:solidFill>
          <a:ln>
            <a:noFill/>
          </a:ln>
        </p:spPr>
        <p:txBody>
          <a:bodyPr vert="horz" wrap="square" lIns="91404" tIns="45702" rIns="91404" bIns="45702" numCol="1" anchor="t" anchorCtr="0" compatLnSpc="1">
            <a:prstTxWarp prst="textNoShape">
              <a:avLst/>
            </a:prstTxWarp>
          </a:bodyPr>
          <a:lstStyle/>
          <a:p>
            <a:endParaRPr lang="zh-CN" altLang="en-US" sz="1799"/>
          </a:p>
        </p:txBody>
      </p:sp>
      <p:sp>
        <p:nvSpPr>
          <p:cNvPr id="31" name="Oval 11"/>
          <p:cNvSpPr>
            <a:spLocks noChangeArrowheads="1"/>
          </p:cNvSpPr>
          <p:nvPr/>
        </p:nvSpPr>
        <p:spPr bwMode="auto">
          <a:xfrm flipH="1">
            <a:off x="4176271" y="5430130"/>
            <a:ext cx="887888" cy="889245"/>
          </a:xfrm>
          <a:prstGeom prst="ellipse">
            <a:avLst/>
          </a:prstGeom>
          <a:solidFill>
            <a:srgbClr val="84C23A"/>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latin typeface="+mn-ea"/>
            </a:endParaRPr>
          </a:p>
        </p:txBody>
      </p:sp>
      <p:sp>
        <p:nvSpPr>
          <p:cNvPr id="32" name="TextBox 17"/>
          <p:cNvSpPr txBox="1"/>
          <p:nvPr/>
        </p:nvSpPr>
        <p:spPr>
          <a:xfrm flipH="1">
            <a:off x="4261198" y="5577603"/>
            <a:ext cx="694692" cy="584775"/>
          </a:xfrm>
          <a:prstGeom prst="rect">
            <a:avLst/>
          </a:prstGeom>
          <a:noFill/>
        </p:spPr>
        <p:txBody>
          <a:bodyPr wrap="square" rtlCol="0">
            <a:spAutoFit/>
          </a:bodyPr>
          <a:lstStyle/>
          <a:p>
            <a:pPr algn="ctr"/>
            <a:r>
              <a:rPr lang="zh-CN" altLang="en-US" sz="1600" b="1" dirty="0" smtClean="0">
                <a:solidFill>
                  <a:srgbClr val="F8F8F8"/>
                </a:solidFill>
                <a:latin typeface="微软雅黑" panose="020B0503020204020204" pitchFamily="34" charset="-122"/>
                <a:ea typeface="微软雅黑" panose="020B0503020204020204" pitchFamily="34" charset="-122"/>
              </a:rPr>
              <a:t>标题之四</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sp>
        <p:nvSpPr>
          <p:cNvPr id="33" name="Line 16"/>
          <p:cNvSpPr>
            <a:spLocks noChangeShapeType="1"/>
          </p:cNvSpPr>
          <p:nvPr/>
        </p:nvSpPr>
        <p:spPr bwMode="auto">
          <a:xfrm flipH="1" flipV="1">
            <a:off x="3616606" y="4850688"/>
            <a:ext cx="676948" cy="688621"/>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p>
        </p:txBody>
      </p:sp>
      <p:sp>
        <p:nvSpPr>
          <p:cNvPr id="34" name="TextBox 19"/>
          <p:cNvSpPr txBox="1"/>
          <p:nvPr/>
        </p:nvSpPr>
        <p:spPr>
          <a:xfrm>
            <a:off x="5243210" y="2144610"/>
            <a:ext cx="4747719" cy="584775"/>
          </a:xfrm>
          <a:prstGeom prst="rect">
            <a:avLst/>
          </a:prstGeom>
          <a:noFill/>
        </p:spPr>
        <p:txBody>
          <a:bodyPr wrap="square" rtlCol="0">
            <a:spAutoFit/>
          </a:bodyPr>
          <a:lstStyle/>
          <a:p>
            <a:pPr>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内容请</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20"/>
          <p:cNvSpPr txBox="1"/>
          <p:nvPr/>
        </p:nvSpPr>
        <p:spPr>
          <a:xfrm>
            <a:off x="6255193" y="3185261"/>
            <a:ext cx="4316193" cy="584775"/>
          </a:xfrm>
          <a:prstGeom prst="rect">
            <a:avLst/>
          </a:prstGeom>
          <a:noFill/>
        </p:spPr>
        <p:txBody>
          <a:bodyPr wrap="square" rtlCol="0">
            <a:spAutoFit/>
          </a:bodyPr>
          <a:lstStyle/>
          <a:p>
            <a:pPr>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21"/>
          <p:cNvSpPr txBox="1"/>
          <p:nvPr/>
        </p:nvSpPr>
        <p:spPr>
          <a:xfrm>
            <a:off x="6179742" y="4664073"/>
            <a:ext cx="4316193" cy="584775"/>
          </a:xfrm>
          <a:prstGeom prst="rect">
            <a:avLst/>
          </a:prstGeom>
          <a:noFill/>
        </p:spPr>
        <p:txBody>
          <a:bodyPr wrap="square" rtlCol="0">
            <a:spAutoFit/>
          </a:bodyPr>
          <a:lstStyle/>
          <a:p>
            <a:pPr>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22"/>
          <p:cNvSpPr txBox="1"/>
          <p:nvPr/>
        </p:nvSpPr>
        <p:spPr>
          <a:xfrm>
            <a:off x="5267372" y="5709096"/>
            <a:ext cx="4747719" cy="584775"/>
          </a:xfrm>
          <a:prstGeom prst="rect">
            <a:avLst/>
          </a:prstGeom>
          <a:noFill/>
        </p:spPr>
        <p:txBody>
          <a:bodyPr wrap="square" rtlCol="0">
            <a:spAutoFit/>
          </a:bodyPr>
          <a:lstStyle/>
          <a:p>
            <a:pPr>
              <a:buNone/>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TextBox 23"/>
          <p:cNvSpPr txBox="1"/>
          <p:nvPr/>
        </p:nvSpPr>
        <p:spPr>
          <a:xfrm>
            <a:off x="2165893" y="3665170"/>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输入</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9" name="TextBox 24"/>
          <p:cNvSpPr txBox="1"/>
          <p:nvPr/>
        </p:nvSpPr>
        <p:spPr>
          <a:xfrm>
            <a:off x="2153003" y="4167300"/>
            <a:ext cx="902811"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68385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617486" y="2702410"/>
            <a:ext cx="152894" cy="934877"/>
            <a:chOff x="4524245" y="3111810"/>
            <a:chExt cx="134937" cy="825081"/>
          </a:xfrm>
        </p:grpSpPr>
        <p:cxnSp>
          <p:nvCxnSpPr>
            <p:cNvPr id="10" name="直接连接符 9"/>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1068946" y="3483836"/>
            <a:ext cx="1031051" cy="1107996"/>
          </a:xfrm>
          <a:prstGeom prst="rect">
            <a:avLst/>
          </a:prstGeom>
        </p:spPr>
        <p:txBody>
          <a:bodyPr wrap="none">
            <a:spAutoFit/>
          </a:bodyPr>
          <a:lstStyle/>
          <a:p>
            <a:r>
              <a:rPr lang="zh-CN" altLang="en-US" sz="6600" dirty="0">
                <a:solidFill>
                  <a:srgbClr val="3D7100"/>
                </a:solidFill>
                <a:latin typeface="Calibri" panose="020F0502020204030204" pitchFamily="34" charset="0"/>
                <a:ea typeface="微软雅黑" panose="020B0503020204020204" pitchFamily="34" charset="-122"/>
                <a:cs typeface="Arial" panose="020B0604020202020204" pitchFamily="34" charset="0"/>
              </a:rPr>
              <a:t>“</a:t>
            </a:r>
            <a:endParaRPr lang="en-US" altLang="zh-CN" sz="6600" dirty="0">
              <a:solidFill>
                <a:srgbClr val="3D7100"/>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14" name="组合 13"/>
          <p:cNvGrpSpPr/>
          <p:nvPr/>
        </p:nvGrpSpPr>
        <p:grpSpPr>
          <a:xfrm>
            <a:off x="4800078" y="2702410"/>
            <a:ext cx="152894" cy="934877"/>
            <a:chOff x="4524245" y="3111810"/>
            <a:chExt cx="134937" cy="825081"/>
          </a:xfrm>
        </p:grpSpPr>
        <p:cxnSp>
          <p:nvCxnSpPr>
            <p:cNvPr id="16" name="直接连接符 15"/>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4251538" y="3483836"/>
            <a:ext cx="1031051" cy="1107996"/>
          </a:xfrm>
          <a:prstGeom prst="rect">
            <a:avLst/>
          </a:prstGeom>
        </p:spPr>
        <p:txBody>
          <a:bodyPr wrap="none">
            <a:spAutoFit/>
          </a:bodyPr>
          <a:lstStyle/>
          <a:p>
            <a:r>
              <a:rPr lang="zh-CN" altLang="en-US" sz="6600" dirty="0">
                <a:solidFill>
                  <a:srgbClr val="84C23A"/>
                </a:solidFill>
                <a:latin typeface="Calibri" panose="020F0502020204030204" pitchFamily="34" charset="0"/>
                <a:ea typeface="微软雅黑" panose="020B0503020204020204" pitchFamily="34" charset="-122"/>
                <a:cs typeface="Arial" panose="020B0604020202020204" pitchFamily="34" charset="0"/>
              </a:rPr>
              <a:t>“</a:t>
            </a:r>
            <a:endParaRPr lang="en-US" altLang="zh-CN" sz="6600" dirty="0">
              <a:solidFill>
                <a:srgbClr val="84C23A"/>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20" name="组合 19"/>
          <p:cNvGrpSpPr/>
          <p:nvPr/>
        </p:nvGrpSpPr>
        <p:grpSpPr>
          <a:xfrm>
            <a:off x="7982670" y="2702410"/>
            <a:ext cx="152894" cy="934877"/>
            <a:chOff x="4524245" y="3111810"/>
            <a:chExt cx="134937" cy="825081"/>
          </a:xfrm>
        </p:grpSpPr>
        <p:cxnSp>
          <p:nvCxnSpPr>
            <p:cNvPr id="22" name="直接连接符 2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7434130" y="3483836"/>
            <a:ext cx="1031051" cy="1107996"/>
          </a:xfrm>
          <a:prstGeom prst="rect">
            <a:avLst/>
          </a:prstGeom>
        </p:spPr>
        <p:txBody>
          <a:bodyPr wrap="none">
            <a:spAutoFit/>
          </a:bodyPr>
          <a:lstStyle/>
          <a:p>
            <a:r>
              <a:rPr lang="zh-CN" altLang="en-US" sz="6600" dirty="0" smtClean="0">
                <a:solidFill>
                  <a:srgbClr val="3D7100"/>
                </a:solidFill>
                <a:latin typeface="Calibri" panose="020F0502020204030204" pitchFamily="34" charset="0"/>
                <a:ea typeface="微软雅黑" panose="020B0503020204020204" pitchFamily="34" charset="-122"/>
                <a:cs typeface="Arial" panose="020B0604020202020204" pitchFamily="34" charset="0"/>
              </a:rPr>
              <a:t>“</a:t>
            </a:r>
            <a:endParaRPr lang="en-US" altLang="zh-CN" sz="6600" dirty="0">
              <a:solidFill>
                <a:srgbClr val="3D7100"/>
              </a:solidFill>
              <a:latin typeface="Calibri" panose="020F0502020204030204" pitchFamily="34" charset="0"/>
              <a:ea typeface="微软雅黑" panose="020B0503020204020204" pitchFamily="34" charset="-122"/>
              <a:cs typeface="Arial" panose="020B0604020202020204" pitchFamily="34" charset="0"/>
            </a:endParaRPr>
          </a:p>
        </p:txBody>
      </p:sp>
      <p:sp>
        <p:nvSpPr>
          <p:cNvPr id="26" name="Freeform 5"/>
          <p:cNvSpPr>
            <a:spLocks noEditPoints="1"/>
          </p:cNvSpPr>
          <p:nvPr/>
        </p:nvSpPr>
        <p:spPr bwMode="auto">
          <a:xfrm>
            <a:off x="1909030" y="3640849"/>
            <a:ext cx="854915" cy="871249"/>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3D7100"/>
          </a:solidFill>
          <a:ln>
            <a:noFill/>
          </a:ln>
          <a:extLst/>
        </p:spPr>
        <p:txBody>
          <a:bodyPr/>
          <a:lstStyle/>
          <a:p>
            <a:endParaRPr lang="zh-CN" altLang="en-US" sz="1799"/>
          </a:p>
        </p:txBody>
      </p:sp>
      <p:sp>
        <p:nvSpPr>
          <p:cNvPr id="27" name="文本框 26"/>
          <p:cNvSpPr txBox="1"/>
          <p:nvPr/>
        </p:nvSpPr>
        <p:spPr>
          <a:xfrm>
            <a:off x="2060497" y="3781855"/>
            <a:ext cx="546945" cy="523220"/>
          </a:xfrm>
          <a:prstGeom prst="rect">
            <a:avLst/>
          </a:prstGeom>
          <a:noFill/>
          <a:effectLst/>
        </p:spPr>
        <p:txBody>
          <a:bodyPr wrap="none" rtlCol="0">
            <a:spAutoFit/>
          </a:bodyPr>
          <a:lstStyle/>
          <a:p>
            <a:r>
              <a:rPr lang="en-US" altLang="zh-CN" sz="2800" b="1" dirty="0" smtClean="0">
                <a:solidFill>
                  <a:schemeClr val="bg1"/>
                </a:solidFill>
                <a:latin typeface="方正姚体" panose="02010601030101010101" pitchFamily="2" charset="-122"/>
                <a:ea typeface="方正姚体" panose="02010601030101010101" pitchFamily="2" charset="-122"/>
              </a:rPr>
              <a:t>01</a:t>
            </a:r>
            <a:endParaRPr lang="en-US" altLang="zh-CN" sz="2000" b="1" dirty="0" smtClean="0">
              <a:solidFill>
                <a:schemeClr val="bg1"/>
              </a:solidFill>
              <a:latin typeface="方正姚体" panose="02010601030101010101" pitchFamily="2" charset="-122"/>
              <a:ea typeface="方正姚体" panose="02010601030101010101" pitchFamily="2" charset="-122"/>
            </a:endParaRPr>
          </a:p>
        </p:txBody>
      </p:sp>
      <p:sp>
        <p:nvSpPr>
          <p:cNvPr id="29" name="Freeform 5"/>
          <p:cNvSpPr>
            <a:spLocks noEditPoints="1"/>
          </p:cNvSpPr>
          <p:nvPr/>
        </p:nvSpPr>
        <p:spPr bwMode="auto">
          <a:xfrm>
            <a:off x="5091622" y="3632633"/>
            <a:ext cx="854915" cy="871249"/>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84C23A"/>
          </a:solidFill>
          <a:ln>
            <a:noFill/>
          </a:ln>
          <a:extLst/>
        </p:spPr>
        <p:txBody>
          <a:bodyPr/>
          <a:lstStyle/>
          <a:p>
            <a:endParaRPr lang="zh-CN" altLang="en-US" sz="1799"/>
          </a:p>
        </p:txBody>
      </p:sp>
      <p:sp>
        <p:nvSpPr>
          <p:cNvPr id="30" name="文本框 29"/>
          <p:cNvSpPr txBox="1"/>
          <p:nvPr/>
        </p:nvSpPr>
        <p:spPr>
          <a:xfrm>
            <a:off x="5243090" y="3781855"/>
            <a:ext cx="546945" cy="523220"/>
          </a:xfrm>
          <a:prstGeom prst="rect">
            <a:avLst/>
          </a:prstGeom>
          <a:noFill/>
          <a:effectLst/>
        </p:spPr>
        <p:txBody>
          <a:bodyPr wrap="none" rtlCol="0">
            <a:spAutoFit/>
          </a:bodyPr>
          <a:lstStyle/>
          <a:p>
            <a:r>
              <a:rPr lang="en-US" altLang="zh-CN" sz="2800" b="1" dirty="0" smtClean="0">
                <a:solidFill>
                  <a:schemeClr val="bg1"/>
                </a:solidFill>
                <a:latin typeface="方正姚体" panose="02010601030101010101" pitchFamily="2" charset="-122"/>
                <a:ea typeface="方正姚体" panose="02010601030101010101" pitchFamily="2" charset="-122"/>
              </a:rPr>
              <a:t>02</a:t>
            </a:r>
            <a:endParaRPr lang="en-US" altLang="zh-CN" sz="2000" b="1" dirty="0" smtClean="0">
              <a:solidFill>
                <a:schemeClr val="bg1"/>
              </a:solidFill>
              <a:latin typeface="方正姚体" panose="02010601030101010101" pitchFamily="2" charset="-122"/>
              <a:ea typeface="方正姚体" panose="02010601030101010101" pitchFamily="2" charset="-122"/>
            </a:endParaRPr>
          </a:p>
        </p:txBody>
      </p:sp>
      <p:sp>
        <p:nvSpPr>
          <p:cNvPr id="32" name="Freeform 5"/>
          <p:cNvSpPr>
            <a:spLocks noEditPoints="1"/>
          </p:cNvSpPr>
          <p:nvPr/>
        </p:nvSpPr>
        <p:spPr bwMode="auto">
          <a:xfrm>
            <a:off x="8274214" y="3632633"/>
            <a:ext cx="854915" cy="871249"/>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3D7100"/>
          </a:solidFill>
          <a:ln>
            <a:noFill/>
          </a:ln>
          <a:extLst/>
        </p:spPr>
        <p:txBody>
          <a:bodyPr/>
          <a:lstStyle/>
          <a:p>
            <a:endParaRPr lang="zh-CN" altLang="en-US" sz="1799"/>
          </a:p>
        </p:txBody>
      </p:sp>
      <p:sp>
        <p:nvSpPr>
          <p:cNvPr id="33" name="文本框 32"/>
          <p:cNvSpPr txBox="1"/>
          <p:nvPr/>
        </p:nvSpPr>
        <p:spPr>
          <a:xfrm>
            <a:off x="8425681" y="3781854"/>
            <a:ext cx="546945" cy="523220"/>
          </a:xfrm>
          <a:prstGeom prst="rect">
            <a:avLst/>
          </a:prstGeom>
          <a:noFill/>
          <a:effectLst/>
        </p:spPr>
        <p:txBody>
          <a:bodyPr wrap="none" rtlCol="0">
            <a:spAutoFit/>
          </a:bodyPr>
          <a:lstStyle/>
          <a:p>
            <a:r>
              <a:rPr lang="en-US" altLang="zh-CN" sz="2800" b="1" dirty="0" smtClean="0">
                <a:solidFill>
                  <a:schemeClr val="bg1"/>
                </a:solidFill>
                <a:latin typeface="方正姚体" panose="02010601030101010101" pitchFamily="2" charset="-122"/>
                <a:ea typeface="方正姚体" panose="02010601030101010101" pitchFamily="2" charset="-122"/>
              </a:rPr>
              <a:t>03</a:t>
            </a:r>
            <a:endParaRPr lang="en-US" altLang="zh-CN" sz="2000" b="1" dirty="0" smtClean="0">
              <a:solidFill>
                <a:schemeClr val="bg1"/>
              </a:solidFill>
              <a:latin typeface="方正姚体" panose="02010601030101010101" pitchFamily="2" charset="-122"/>
              <a:ea typeface="方正姚体" panose="02010601030101010101" pitchFamily="2" charset="-122"/>
            </a:endParaRPr>
          </a:p>
        </p:txBody>
      </p:sp>
      <p:sp>
        <p:nvSpPr>
          <p:cNvPr id="35" name="矩形 34"/>
          <p:cNvSpPr/>
          <p:nvPr/>
        </p:nvSpPr>
        <p:spPr>
          <a:xfrm>
            <a:off x="1909030" y="2558289"/>
            <a:ext cx="2445211" cy="843045"/>
          </a:xfrm>
          <a:prstGeom prst="rect">
            <a:avLst/>
          </a:prstGeom>
          <a:solidFill>
            <a:srgbClr val="3D71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36" name="文本框 35"/>
          <p:cNvSpPr txBox="1"/>
          <p:nvPr/>
        </p:nvSpPr>
        <p:spPr>
          <a:xfrm>
            <a:off x="2346190" y="2708285"/>
            <a:ext cx="1627369" cy="523220"/>
          </a:xfrm>
          <a:prstGeom prst="rect">
            <a:avLst/>
          </a:prstGeom>
          <a:noFill/>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sp>
        <p:nvSpPr>
          <p:cNvPr id="38" name="矩形 37"/>
          <p:cNvSpPr/>
          <p:nvPr/>
        </p:nvSpPr>
        <p:spPr>
          <a:xfrm>
            <a:off x="5091622" y="2558289"/>
            <a:ext cx="2445211" cy="843045"/>
          </a:xfrm>
          <a:prstGeom prst="rect">
            <a:avLst/>
          </a:prstGeom>
          <a:solidFill>
            <a:srgbClr val="84C23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39" name="文本框 38"/>
          <p:cNvSpPr txBox="1"/>
          <p:nvPr/>
        </p:nvSpPr>
        <p:spPr>
          <a:xfrm>
            <a:off x="5600729" y="2708285"/>
            <a:ext cx="1627369" cy="523220"/>
          </a:xfrm>
          <a:prstGeom prst="rect">
            <a:avLst/>
          </a:prstGeom>
          <a:noFill/>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rPr>
              <a:t>输入标题</a:t>
            </a:r>
          </a:p>
        </p:txBody>
      </p:sp>
      <p:sp>
        <p:nvSpPr>
          <p:cNvPr id="41" name="矩形 40"/>
          <p:cNvSpPr/>
          <p:nvPr/>
        </p:nvSpPr>
        <p:spPr>
          <a:xfrm>
            <a:off x="8274214" y="2558289"/>
            <a:ext cx="2445211" cy="843045"/>
          </a:xfrm>
          <a:prstGeom prst="rect">
            <a:avLst/>
          </a:prstGeom>
          <a:solidFill>
            <a:srgbClr val="3D71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42" name="文本框 41"/>
          <p:cNvSpPr txBox="1"/>
          <p:nvPr/>
        </p:nvSpPr>
        <p:spPr>
          <a:xfrm>
            <a:off x="8725108" y="2704178"/>
            <a:ext cx="1627369" cy="523220"/>
          </a:xfrm>
          <a:prstGeom prst="rect">
            <a:avLst/>
          </a:prstGeom>
          <a:noFill/>
        </p:spPr>
        <p:txBody>
          <a:bodyPr wrap="none" rtlCol="0">
            <a:spAutoFit/>
          </a:bodyPr>
          <a:lstStyle/>
          <a:p>
            <a:r>
              <a:rPr lang="zh-CN" altLang="en-US" sz="2800" b="1" dirty="0">
                <a:solidFill>
                  <a:srgbClr val="FFFFFF"/>
                </a:solidFill>
                <a:latin typeface="幼圆" panose="02010509060101010101" pitchFamily="49" charset="-122"/>
                <a:ea typeface="幼圆" panose="02010509060101010101" pitchFamily="49" charset="-122"/>
              </a:rPr>
              <a:t>输入标题</a:t>
            </a:r>
          </a:p>
        </p:txBody>
      </p:sp>
      <p:sp>
        <p:nvSpPr>
          <p:cNvPr id="43" name="TextBox 12"/>
          <p:cNvSpPr txBox="1"/>
          <p:nvPr/>
        </p:nvSpPr>
        <p:spPr>
          <a:xfrm>
            <a:off x="2644608" y="4887933"/>
            <a:ext cx="6997570" cy="1647766"/>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简单输入简单文字这里输入简单的文字概述里输入简单文字概述这里简单输入简单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77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5400000">
            <a:off x="2727511" y="-2660277"/>
            <a:ext cx="6736976" cy="12192002"/>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rcRect l="25374" t="14120" r="28185" b="46860"/>
          <a:stretch>
            <a:fillRect/>
          </a:stretch>
        </p:blipFill>
        <p:spPr>
          <a:xfrm>
            <a:off x="4275786" y="902521"/>
            <a:ext cx="3721994" cy="4167514"/>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sp>
        <p:nvSpPr>
          <p:cNvPr id="13" name="文本框 12"/>
          <p:cNvSpPr txBox="1"/>
          <p:nvPr/>
        </p:nvSpPr>
        <p:spPr>
          <a:xfrm>
            <a:off x="4841110" y="2055254"/>
            <a:ext cx="2591346" cy="1862048"/>
          </a:xfrm>
          <a:prstGeom prst="rect">
            <a:avLst/>
          </a:prstGeom>
          <a:noFill/>
        </p:spPr>
        <p:txBody>
          <a:bodyPr wrap="square" rtlCol="0">
            <a:spAutoFit/>
          </a:bodyPr>
          <a:lstStyle/>
          <a:p>
            <a:pPr algn="dist"/>
            <a:r>
              <a:rPr lang="zh-CN" altLang="en-US" sz="11500" dirty="0">
                <a:solidFill>
                  <a:srgbClr val="3D7100"/>
                </a:solidFill>
                <a:latin typeface="隶书" panose="02010509060101010101" pitchFamily="49" charset="-122"/>
                <a:ea typeface="隶书" panose="02010509060101010101" pitchFamily="49" charset="-122"/>
              </a:rPr>
              <a:t>贰</a:t>
            </a:r>
          </a:p>
        </p:txBody>
      </p:sp>
      <p:sp>
        <p:nvSpPr>
          <p:cNvPr id="22" name="文本框 21"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3777635" y="5114234"/>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559" y="5892720"/>
            <a:ext cx="4573404" cy="184412"/>
          </a:xfrm>
          <a:prstGeom prst="rect">
            <a:avLst/>
          </a:prstGeom>
        </p:spPr>
      </p:pic>
    </p:spTree>
    <p:extLst>
      <p:ext uri="{BB962C8B-B14F-4D97-AF65-F5344CB8AC3E}">
        <p14:creationId xmlns:p14="http://schemas.microsoft.com/office/powerpoint/2010/main" val="4112630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1190534" y="2515572"/>
            <a:ext cx="3019521" cy="3394719"/>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4304735" y="2515571"/>
            <a:ext cx="2177466" cy="1654793"/>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6569980" y="4255498"/>
            <a:ext cx="2177466" cy="1654793"/>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a:off x="8835224" y="2515571"/>
            <a:ext cx="2177466" cy="1654793"/>
          </a:xfrm>
          <a:prstGeom prst="rect">
            <a:avLst/>
          </a:prstGeom>
          <a:blipFill>
            <a:blip r:embed="rId7"/>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304735" y="4255498"/>
            <a:ext cx="2177466" cy="1654793"/>
          </a:xfrm>
          <a:prstGeom prst="rect">
            <a:avLst/>
          </a:prstGeom>
          <a:solidFill>
            <a:srgbClr val="84C2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369148" y="4718041"/>
            <a:ext cx="2032839" cy="985033"/>
          </a:xfrm>
          <a:prstGeom prst="rect">
            <a:avLst/>
          </a:prstGeom>
          <a:noFill/>
          <a:effectLst/>
        </p:spPr>
        <p:txBody>
          <a:bodyPr wrap="none" rtlCol="0">
            <a:spAutoFit/>
          </a:bodyPr>
          <a:lstStyle/>
          <a:p>
            <a:r>
              <a:rPr lang="zh-CN" altLang="en-US"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b="1" dirty="0">
              <a:solidFill>
                <a:schemeClr val="bg1"/>
              </a:solidFill>
              <a:latin typeface="Microsoft YaHei" panose="020B0503020204020204" pitchFamily="34" charset="-122"/>
              <a:ea typeface="Microsoft YaHei" panose="020B0503020204020204" pitchFamily="34" charset="-122"/>
            </a:endParaRPr>
          </a:p>
          <a:p>
            <a:r>
              <a:rPr lang="zh-CN" altLang="en-US" sz="11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1100" dirty="0">
              <a:solidFill>
                <a:schemeClr val="bg1"/>
              </a:solidFill>
              <a:latin typeface="Microsoft YaHei" panose="020B0503020204020204" pitchFamily="34" charset="-122"/>
              <a:ea typeface="Microsoft YaHei" panose="020B0503020204020204" pitchFamily="34" charset="-122"/>
            </a:endParaRPr>
          </a:p>
          <a:p>
            <a:r>
              <a:rPr lang="zh-CN" altLang="en-US" sz="11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1100" dirty="0">
              <a:solidFill>
                <a:schemeClr val="bg1"/>
              </a:solidFill>
              <a:latin typeface="Microsoft YaHei" panose="020B0503020204020204" pitchFamily="34" charset="-122"/>
              <a:ea typeface="Microsoft YaHei" panose="020B0503020204020204" pitchFamily="34" charset="-122"/>
            </a:endParaRPr>
          </a:p>
          <a:p>
            <a:endParaRPr lang="en-US" altLang="zh-CN" sz="1100" dirty="0">
              <a:solidFill>
                <a:schemeClr val="bg1"/>
              </a:solidFill>
              <a:latin typeface="Microsoft YaHei" panose="020B0503020204020204" pitchFamily="34" charset="-122"/>
              <a:ea typeface="Microsoft YaHei" panose="020B0503020204020204" pitchFamily="34" charset="-122"/>
            </a:endParaRPr>
          </a:p>
          <a:p>
            <a:endParaRPr lang="en-US" altLang="zh-CN" sz="1100" dirty="0">
              <a:solidFill>
                <a:schemeClr val="bg1"/>
              </a:solidFill>
              <a:latin typeface="Microsoft YaHei" panose="020B0503020204020204" pitchFamily="34" charset="-122"/>
              <a:ea typeface="Microsoft YaHei" panose="020B0503020204020204" pitchFamily="34" charset="-122"/>
            </a:endParaRPr>
          </a:p>
        </p:txBody>
      </p:sp>
      <p:sp>
        <p:nvSpPr>
          <p:cNvPr id="13" name="矩形 12"/>
          <p:cNvSpPr/>
          <p:nvPr/>
        </p:nvSpPr>
        <p:spPr>
          <a:xfrm>
            <a:off x="6569980" y="2515571"/>
            <a:ext cx="2177466" cy="1654793"/>
          </a:xfrm>
          <a:prstGeom prst="rect">
            <a:avLst/>
          </a:prstGeom>
          <a:solidFill>
            <a:srgbClr val="3D71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616286" y="3056716"/>
            <a:ext cx="2032839" cy="985033"/>
          </a:xfrm>
          <a:prstGeom prst="rect">
            <a:avLst/>
          </a:prstGeom>
          <a:noFill/>
          <a:effectLst/>
        </p:spPr>
        <p:txBody>
          <a:bodyPr wrap="none" rtlCol="0">
            <a:spAutoFit/>
          </a:bodyPr>
          <a:lstStyle/>
          <a:p>
            <a:r>
              <a:rPr lang="zh-CN" altLang="en-US" b="1" dirty="0">
                <a:solidFill>
                  <a:srgbClr val="FFFFFF"/>
                </a:solidFill>
                <a:latin typeface="Microsoft YaHei" panose="020B0503020204020204" pitchFamily="34" charset="-122"/>
                <a:ea typeface="Microsoft YaHei" panose="020B0503020204020204" pitchFamily="34" charset="-122"/>
              </a:rPr>
              <a:t>单击此处输入标题</a:t>
            </a:r>
            <a:endParaRPr lang="en-US" altLang="zh-CN" b="1" dirty="0">
              <a:solidFill>
                <a:srgbClr val="FFFFFF"/>
              </a:solidFill>
              <a:latin typeface="Microsoft YaHei" panose="020B0503020204020204" pitchFamily="34" charset="-122"/>
              <a:ea typeface="Microsoft YaHei" panose="020B0503020204020204" pitchFamily="34" charset="-122"/>
            </a:endParaRPr>
          </a:p>
          <a:p>
            <a:r>
              <a:rPr lang="zh-CN" altLang="en-US" sz="1100" dirty="0">
                <a:solidFill>
                  <a:srgbClr val="FFFFFF"/>
                </a:solidFill>
                <a:latin typeface="Microsoft YaHei" panose="020B0503020204020204" pitchFamily="34" charset="-122"/>
                <a:ea typeface="Microsoft YaHei" panose="020B0503020204020204" pitchFamily="34" charset="-122"/>
              </a:rPr>
              <a:t>请在这里输入您的主要叙述内容</a:t>
            </a:r>
            <a:endParaRPr lang="en-US" altLang="zh-CN" sz="1100" dirty="0">
              <a:solidFill>
                <a:srgbClr val="FFFFFF"/>
              </a:solidFill>
              <a:latin typeface="Microsoft YaHei" panose="020B0503020204020204" pitchFamily="34" charset="-122"/>
              <a:ea typeface="Microsoft YaHei" panose="020B0503020204020204" pitchFamily="34" charset="-122"/>
            </a:endParaRPr>
          </a:p>
          <a:p>
            <a:r>
              <a:rPr lang="zh-CN" altLang="en-US" sz="1100" dirty="0">
                <a:solidFill>
                  <a:srgbClr val="FFFFFF"/>
                </a:solidFill>
                <a:latin typeface="Microsoft YaHei" panose="020B0503020204020204" pitchFamily="34" charset="-122"/>
                <a:ea typeface="Microsoft YaHei" panose="020B0503020204020204" pitchFamily="34" charset="-122"/>
              </a:rPr>
              <a:t>请在这里输入您的主要叙述内容</a:t>
            </a:r>
            <a:endParaRPr lang="en-US" altLang="zh-CN" sz="1100" dirty="0">
              <a:solidFill>
                <a:srgbClr val="FFFFFF"/>
              </a:solidFill>
              <a:latin typeface="Microsoft YaHei" panose="020B0503020204020204" pitchFamily="34" charset="-122"/>
              <a:ea typeface="Microsoft YaHei" panose="020B0503020204020204" pitchFamily="34" charset="-122"/>
            </a:endParaRPr>
          </a:p>
          <a:p>
            <a:endParaRPr lang="en-US" altLang="zh-CN" sz="1100" dirty="0">
              <a:solidFill>
                <a:srgbClr val="FFFFFF"/>
              </a:solidFill>
              <a:latin typeface="Microsoft YaHei" panose="020B0503020204020204" pitchFamily="34" charset="-122"/>
              <a:ea typeface="Microsoft YaHei" panose="020B0503020204020204" pitchFamily="34" charset="-122"/>
            </a:endParaRPr>
          </a:p>
          <a:p>
            <a:endParaRPr lang="en-US" altLang="zh-CN" sz="1100" dirty="0">
              <a:solidFill>
                <a:srgbClr val="FFFFFF"/>
              </a:solidFill>
              <a:latin typeface="Microsoft YaHei" panose="020B0503020204020204" pitchFamily="34" charset="-122"/>
              <a:ea typeface="Microsoft YaHei" panose="020B0503020204020204" pitchFamily="34" charset="-122"/>
            </a:endParaRPr>
          </a:p>
        </p:txBody>
      </p:sp>
      <p:sp>
        <p:nvSpPr>
          <p:cNvPr id="15" name="矩形 14"/>
          <p:cNvSpPr/>
          <p:nvPr/>
        </p:nvSpPr>
        <p:spPr>
          <a:xfrm>
            <a:off x="8835224" y="4255498"/>
            <a:ext cx="2177466" cy="1654793"/>
          </a:xfrm>
          <a:prstGeom prst="rect">
            <a:avLst/>
          </a:prstGeom>
          <a:solidFill>
            <a:srgbClr val="84C2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882401" y="4718040"/>
            <a:ext cx="2032839" cy="985033"/>
          </a:xfrm>
          <a:prstGeom prst="rect">
            <a:avLst/>
          </a:prstGeom>
          <a:noFill/>
          <a:effectLst/>
        </p:spPr>
        <p:txBody>
          <a:bodyPr wrap="none" rtlCol="0">
            <a:spAutoFit/>
          </a:bodyPr>
          <a:lstStyle/>
          <a:p>
            <a:r>
              <a:rPr lang="zh-CN" altLang="en-US" b="1" dirty="0">
                <a:solidFill>
                  <a:schemeClr val="bg1"/>
                </a:solidFill>
                <a:latin typeface="Microsoft YaHei" panose="020B0503020204020204" pitchFamily="34" charset="-122"/>
                <a:ea typeface="Microsoft YaHei" panose="020B0503020204020204" pitchFamily="34" charset="-122"/>
              </a:rPr>
              <a:t>单击此处输入标题</a:t>
            </a:r>
            <a:endParaRPr lang="en-US" altLang="zh-CN" b="1" dirty="0">
              <a:solidFill>
                <a:schemeClr val="bg1"/>
              </a:solidFill>
              <a:latin typeface="Microsoft YaHei" panose="020B0503020204020204" pitchFamily="34" charset="-122"/>
              <a:ea typeface="Microsoft YaHei" panose="020B0503020204020204" pitchFamily="34" charset="-122"/>
            </a:endParaRPr>
          </a:p>
          <a:p>
            <a:r>
              <a:rPr lang="zh-CN" altLang="en-US" sz="11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1100" dirty="0">
              <a:solidFill>
                <a:schemeClr val="bg1"/>
              </a:solidFill>
              <a:latin typeface="Microsoft YaHei" panose="020B0503020204020204" pitchFamily="34" charset="-122"/>
              <a:ea typeface="Microsoft YaHei" panose="020B0503020204020204" pitchFamily="34" charset="-122"/>
            </a:endParaRPr>
          </a:p>
          <a:p>
            <a:r>
              <a:rPr lang="zh-CN" altLang="en-US" sz="1100" dirty="0">
                <a:solidFill>
                  <a:schemeClr val="bg1"/>
                </a:solidFill>
                <a:latin typeface="Microsoft YaHei" panose="020B0503020204020204" pitchFamily="34" charset="-122"/>
                <a:ea typeface="Microsoft YaHei" panose="020B0503020204020204" pitchFamily="34" charset="-122"/>
              </a:rPr>
              <a:t>请在这里输入您的主要叙述内容</a:t>
            </a:r>
            <a:endParaRPr lang="en-US" altLang="zh-CN" sz="1100" dirty="0">
              <a:solidFill>
                <a:schemeClr val="bg1"/>
              </a:solidFill>
              <a:latin typeface="Microsoft YaHei" panose="020B0503020204020204" pitchFamily="34" charset="-122"/>
              <a:ea typeface="Microsoft YaHei" panose="020B0503020204020204" pitchFamily="34" charset="-122"/>
            </a:endParaRPr>
          </a:p>
          <a:p>
            <a:endParaRPr lang="en-US" altLang="zh-CN" sz="1100" dirty="0">
              <a:solidFill>
                <a:schemeClr val="bg1"/>
              </a:solidFill>
              <a:latin typeface="Microsoft YaHei" panose="020B0503020204020204" pitchFamily="34" charset="-122"/>
              <a:ea typeface="Microsoft YaHei" panose="020B0503020204020204" pitchFamily="34" charset="-122"/>
            </a:endParaRPr>
          </a:p>
          <a:p>
            <a:endParaRPr lang="en-US" altLang="zh-CN" sz="11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31845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A2D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7" name="Freeform 7"/>
          <p:cNvSpPr>
            <a:spLocks/>
          </p:cNvSpPr>
          <p:nvPr/>
        </p:nvSpPr>
        <p:spPr bwMode="auto">
          <a:xfrm>
            <a:off x="4232026" y="2380698"/>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3D71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918" name="矩形 7917"/>
          <p:cNvSpPr/>
          <p:nvPr/>
        </p:nvSpPr>
        <p:spPr>
          <a:xfrm>
            <a:off x="4879241" y="2841021"/>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7919" name="Freeform 6"/>
          <p:cNvSpPr>
            <a:spLocks/>
          </p:cNvSpPr>
          <p:nvPr/>
        </p:nvSpPr>
        <p:spPr bwMode="auto">
          <a:xfrm>
            <a:off x="6146093" y="2380698"/>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84C2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920" name="矩形 7919"/>
          <p:cNvSpPr/>
          <p:nvPr/>
        </p:nvSpPr>
        <p:spPr>
          <a:xfrm>
            <a:off x="6836109" y="3150012"/>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7921" name="Freeform 5"/>
          <p:cNvSpPr>
            <a:spLocks/>
          </p:cNvSpPr>
          <p:nvPr/>
        </p:nvSpPr>
        <p:spPr bwMode="auto">
          <a:xfrm>
            <a:off x="5611146" y="4296070"/>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3D71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922" name="矩形 7921"/>
          <p:cNvSpPr/>
          <p:nvPr/>
        </p:nvSpPr>
        <p:spPr>
          <a:xfrm>
            <a:off x="6637717" y="5002972"/>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7923" name="Freeform 8"/>
          <p:cNvSpPr>
            <a:spLocks/>
          </p:cNvSpPr>
          <p:nvPr/>
        </p:nvSpPr>
        <p:spPr bwMode="auto">
          <a:xfrm>
            <a:off x="4232026" y="3759818"/>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84C2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24" name="矩形 7923"/>
          <p:cNvSpPr/>
          <p:nvPr/>
        </p:nvSpPr>
        <p:spPr>
          <a:xfrm>
            <a:off x="4576033" y="4805550"/>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sp>
        <p:nvSpPr>
          <p:cNvPr id="7926" name="文本框 7925"/>
          <p:cNvSpPr txBox="1"/>
          <p:nvPr/>
        </p:nvSpPr>
        <p:spPr>
          <a:xfrm>
            <a:off x="1438302" y="2653295"/>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27" name="文本框 7926"/>
          <p:cNvSpPr txBox="1"/>
          <p:nvPr/>
        </p:nvSpPr>
        <p:spPr>
          <a:xfrm>
            <a:off x="1438302" y="4863938"/>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28" name="文本框 7927"/>
          <p:cNvSpPr txBox="1"/>
          <p:nvPr/>
        </p:nvSpPr>
        <p:spPr>
          <a:xfrm>
            <a:off x="8395797" y="2653542"/>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29" name="文本框 7928"/>
          <p:cNvSpPr txBox="1"/>
          <p:nvPr/>
        </p:nvSpPr>
        <p:spPr>
          <a:xfrm>
            <a:off x="8395797" y="4869907"/>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05014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4497038" y="2482788"/>
            <a:ext cx="2660781" cy="1007790"/>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3D71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4995487" y="2576673"/>
            <a:ext cx="1222067" cy="396704"/>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sp>
        <p:nvSpPr>
          <p:cNvPr id="11" name="任意多边形 10"/>
          <p:cNvSpPr/>
          <p:nvPr/>
        </p:nvSpPr>
        <p:spPr>
          <a:xfrm flipH="1">
            <a:off x="5140430" y="3481869"/>
            <a:ext cx="2660781" cy="1007790"/>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84C2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91773" y="3584050"/>
            <a:ext cx="1222067" cy="396704"/>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sp>
        <p:nvSpPr>
          <p:cNvPr id="14" name="任意多边形 13"/>
          <p:cNvSpPr/>
          <p:nvPr/>
        </p:nvSpPr>
        <p:spPr>
          <a:xfrm flipV="1">
            <a:off x="4510240" y="4122414"/>
            <a:ext cx="2660781" cy="1007790"/>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3D71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4995487" y="4596851"/>
            <a:ext cx="1222067" cy="396704"/>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sp>
        <p:nvSpPr>
          <p:cNvPr id="17" name="任意多边形 16"/>
          <p:cNvSpPr/>
          <p:nvPr/>
        </p:nvSpPr>
        <p:spPr>
          <a:xfrm rot="10800000">
            <a:off x="5140430" y="5130204"/>
            <a:ext cx="2660781" cy="1007790"/>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84C23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217555" y="5603896"/>
            <a:ext cx="1222067" cy="396704"/>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sp>
        <p:nvSpPr>
          <p:cNvPr id="19" name="文本框 18"/>
          <p:cNvSpPr txBox="1"/>
          <p:nvPr/>
        </p:nvSpPr>
        <p:spPr>
          <a:xfrm>
            <a:off x="8109163" y="5458438"/>
            <a:ext cx="2009965" cy="108432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134865" y="2394700"/>
            <a:ext cx="2009965" cy="108432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101903" y="4510774"/>
            <a:ext cx="2009965" cy="1137217"/>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109163" y="3405336"/>
            <a:ext cx="2009965" cy="108432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0436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9"/>
          <p:cNvGrpSpPr/>
          <p:nvPr/>
        </p:nvGrpSpPr>
        <p:grpSpPr>
          <a:xfrm flipV="1">
            <a:off x="6938423" y="4454367"/>
            <a:ext cx="607528" cy="916568"/>
            <a:chOff x="7258929" y="1631852"/>
            <a:chExt cx="1674056" cy="464234"/>
          </a:xfrm>
        </p:grpSpPr>
        <p:cxnSp>
          <p:nvCxnSpPr>
            <p:cNvPr id="8" name="Straight Connector 1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11" name="Hexagon 3"/>
          <p:cNvSpPr/>
          <p:nvPr/>
        </p:nvSpPr>
        <p:spPr>
          <a:xfrm rot="16200000">
            <a:off x="6821371" y="2793519"/>
            <a:ext cx="1449161" cy="1249276"/>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2" name="Freeform 15"/>
          <p:cNvSpPr>
            <a:spLocks noEditPoints="1"/>
          </p:cNvSpPr>
          <p:nvPr/>
        </p:nvSpPr>
        <p:spPr bwMode="auto">
          <a:xfrm>
            <a:off x="7326351" y="3171004"/>
            <a:ext cx="438003" cy="495361"/>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14" name="Hexagon 6"/>
          <p:cNvSpPr/>
          <p:nvPr/>
        </p:nvSpPr>
        <p:spPr>
          <a:xfrm rot="16200000">
            <a:off x="5852133" y="2850595"/>
            <a:ext cx="1088776" cy="938600"/>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5" name="Freeform 16"/>
          <p:cNvSpPr>
            <a:spLocks noEditPoints="1"/>
          </p:cNvSpPr>
          <p:nvPr/>
        </p:nvSpPr>
        <p:spPr bwMode="auto">
          <a:xfrm>
            <a:off x="6221685" y="3128062"/>
            <a:ext cx="349670" cy="3836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17" name="Hexagon 5"/>
          <p:cNvSpPr/>
          <p:nvPr/>
        </p:nvSpPr>
        <p:spPr>
          <a:xfrm rot="16200000">
            <a:off x="7590400" y="3985067"/>
            <a:ext cx="1088776" cy="938600"/>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18" name="Freeform 17"/>
          <p:cNvSpPr>
            <a:spLocks noEditPoints="1"/>
          </p:cNvSpPr>
          <p:nvPr/>
        </p:nvSpPr>
        <p:spPr bwMode="auto">
          <a:xfrm>
            <a:off x="7963766" y="4272070"/>
            <a:ext cx="341900" cy="363268"/>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20" name="Hexagon 7"/>
          <p:cNvSpPr/>
          <p:nvPr/>
        </p:nvSpPr>
        <p:spPr>
          <a:xfrm rot="16200000">
            <a:off x="5142667" y="3731374"/>
            <a:ext cx="1317419" cy="1135706"/>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1" name="Freeform 18"/>
          <p:cNvSpPr>
            <a:spLocks noEditPoints="1"/>
          </p:cNvSpPr>
          <p:nvPr/>
        </p:nvSpPr>
        <p:spPr bwMode="auto">
          <a:xfrm>
            <a:off x="5548202" y="4048145"/>
            <a:ext cx="506349" cy="4093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23" name="Hexagon 8"/>
          <p:cNvSpPr/>
          <p:nvPr/>
        </p:nvSpPr>
        <p:spPr>
          <a:xfrm rot="16200000">
            <a:off x="4350117" y="4030714"/>
            <a:ext cx="899815" cy="775703"/>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4" name="Freeform 19"/>
          <p:cNvSpPr>
            <a:spLocks noEditPoints="1"/>
          </p:cNvSpPr>
          <p:nvPr/>
        </p:nvSpPr>
        <p:spPr bwMode="auto">
          <a:xfrm>
            <a:off x="4636463" y="4255061"/>
            <a:ext cx="328624" cy="32700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nvGrpSpPr>
          <p:cNvPr id="25" name="Group 20"/>
          <p:cNvGrpSpPr/>
          <p:nvPr/>
        </p:nvGrpSpPr>
        <p:grpSpPr>
          <a:xfrm flipV="1">
            <a:off x="7545353" y="2396989"/>
            <a:ext cx="760313" cy="201423"/>
            <a:chOff x="7258929" y="1631852"/>
            <a:chExt cx="1674056" cy="464234"/>
          </a:xfrm>
        </p:grpSpPr>
        <p:cxnSp>
          <p:nvCxnSpPr>
            <p:cNvPr id="26" name="Straight Connector 21"/>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2"/>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8" name="Group 26"/>
          <p:cNvGrpSpPr/>
          <p:nvPr/>
        </p:nvGrpSpPr>
        <p:grpSpPr>
          <a:xfrm flipH="1" flipV="1">
            <a:off x="5417742" y="2396989"/>
            <a:ext cx="951486" cy="296587"/>
            <a:chOff x="7258929" y="1631852"/>
            <a:chExt cx="1674056" cy="464234"/>
          </a:xfrm>
        </p:grpSpPr>
        <p:cxnSp>
          <p:nvCxnSpPr>
            <p:cNvPr id="29" name="Straight Connector 27"/>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1" name="Group 32"/>
          <p:cNvGrpSpPr/>
          <p:nvPr/>
        </p:nvGrpSpPr>
        <p:grpSpPr>
          <a:xfrm rot="5400000" flipH="1" flipV="1">
            <a:off x="5077838" y="4874140"/>
            <a:ext cx="530508" cy="916568"/>
            <a:chOff x="7258929" y="1631852"/>
            <a:chExt cx="1674056" cy="464234"/>
          </a:xfrm>
        </p:grpSpPr>
        <p:cxnSp>
          <p:nvCxnSpPr>
            <p:cNvPr id="32" name="Straight Connector 33"/>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4"/>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4" name="Group 38"/>
          <p:cNvGrpSpPr/>
          <p:nvPr/>
        </p:nvGrpSpPr>
        <p:grpSpPr>
          <a:xfrm>
            <a:off x="1873374" y="4086017"/>
            <a:ext cx="2389850" cy="382411"/>
            <a:chOff x="7258929" y="1631852"/>
            <a:chExt cx="1674056" cy="464234"/>
          </a:xfrm>
        </p:grpSpPr>
        <p:cxnSp>
          <p:nvCxnSpPr>
            <p:cNvPr id="35" name="Straight Connector 3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4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37" name="文本框 36"/>
          <p:cNvSpPr txBox="1"/>
          <p:nvPr/>
        </p:nvSpPr>
        <p:spPr>
          <a:xfrm>
            <a:off x="3212905" y="204645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444822" y="3231142"/>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524605" y="5293863"/>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011024" y="5569075"/>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430714" y="2115390"/>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186292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1549830" y="2250459"/>
            <a:ext cx="3249781" cy="1783533"/>
          </a:xfrm>
          <a:prstGeom prst="roundRect">
            <a:avLst>
              <a:gd name="adj" fmla="val 2782"/>
            </a:avLst>
          </a:prstGeom>
          <a:solidFill>
            <a:srgbClr val="84C23A"/>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6" name="圆角矩形 15"/>
          <p:cNvSpPr/>
          <p:nvPr/>
        </p:nvSpPr>
        <p:spPr>
          <a:xfrm>
            <a:off x="7011246" y="2250459"/>
            <a:ext cx="3249781" cy="1783533"/>
          </a:xfrm>
          <a:prstGeom prst="roundRect">
            <a:avLst>
              <a:gd name="adj" fmla="val 2782"/>
            </a:avLst>
          </a:prstGeom>
          <a:solidFill>
            <a:srgbClr val="3D710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7" name="圆角矩形 16"/>
          <p:cNvSpPr/>
          <p:nvPr/>
        </p:nvSpPr>
        <p:spPr>
          <a:xfrm>
            <a:off x="1549830" y="4580305"/>
            <a:ext cx="3249781" cy="1783533"/>
          </a:xfrm>
          <a:prstGeom prst="roundRect">
            <a:avLst>
              <a:gd name="adj" fmla="val 2782"/>
            </a:avLst>
          </a:prstGeom>
          <a:solidFill>
            <a:srgbClr val="3D710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8" name="圆角矩形 17"/>
          <p:cNvSpPr/>
          <p:nvPr/>
        </p:nvSpPr>
        <p:spPr>
          <a:xfrm>
            <a:off x="7011246" y="4580305"/>
            <a:ext cx="3249781" cy="1783533"/>
          </a:xfrm>
          <a:prstGeom prst="roundRect">
            <a:avLst>
              <a:gd name="adj" fmla="val 2782"/>
            </a:avLst>
          </a:prstGeom>
          <a:solidFill>
            <a:srgbClr val="84C23A"/>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9" name="矩形 18"/>
          <p:cNvSpPr/>
          <p:nvPr/>
        </p:nvSpPr>
        <p:spPr>
          <a:xfrm>
            <a:off x="1651186" y="2814265"/>
            <a:ext cx="2392424" cy="757130"/>
          </a:xfrm>
          <a:prstGeom prst="rect">
            <a:avLst/>
          </a:prstGeom>
        </p:spPr>
        <p:txBody>
          <a:bodyPr wrap="square">
            <a:spAutoFit/>
          </a:bodyPr>
          <a:lstStyle/>
          <a:p>
            <a:pPr>
              <a:lnSpc>
                <a:spcPct val="120000"/>
              </a:lnSpc>
            </a:pPr>
            <a:r>
              <a:rPr lang="zh-CN" altLang="en-US" sz="1200" dirty="0">
                <a:solidFill>
                  <a:schemeClr val="bg1"/>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20" name="文本框 19"/>
          <p:cNvSpPr txBox="1"/>
          <p:nvPr/>
        </p:nvSpPr>
        <p:spPr>
          <a:xfrm>
            <a:off x="1651186" y="2411699"/>
            <a:ext cx="1415772" cy="338554"/>
          </a:xfrm>
          <a:prstGeom prst="rect">
            <a:avLst/>
          </a:prstGeom>
          <a:noFill/>
        </p:spPr>
        <p:txBody>
          <a:bodyPr wrap="none" rtlCol="0">
            <a:spAutoFit/>
          </a:bodyPr>
          <a:lstStyle/>
          <a:p>
            <a:r>
              <a:rPr lang="zh-CN" altLang="en-US" sz="1600" b="1" dirty="0">
                <a:solidFill>
                  <a:srgbClr val="FFFFFF"/>
                </a:solidFill>
                <a:latin typeface="Bebas" pitchFamily="2" charset="0"/>
                <a:ea typeface="微软雅黑" panose="020B0503020204020204" pitchFamily="34" charset="-122"/>
                <a:sym typeface="Bebas" pitchFamily="2" charset="0"/>
              </a:rPr>
              <a:t>填写段落标题</a:t>
            </a:r>
          </a:p>
        </p:txBody>
      </p:sp>
      <p:sp>
        <p:nvSpPr>
          <p:cNvPr id="21" name="矩形 20"/>
          <p:cNvSpPr/>
          <p:nvPr/>
        </p:nvSpPr>
        <p:spPr>
          <a:xfrm>
            <a:off x="7133605" y="2814265"/>
            <a:ext cx="2392424" cy="757130"/>
          </a:xfrm>
          <a:prstGeom prst="rect">
            <a:avLst/>
          </a:prstGeom>
        </p:spPr>
        <p:txBody>
          <a:bodyPr wrap="square">
            <a:spAutoFit/>
          </a:bodyPr>
          <a:lstStyle/>
          <a:p>
            <a:pPr>
              <a:lnSpc>
                <a:spcPct val="120000"/>
              </a:lnSpc>
            </a:pPr>
            <a:r>
              <a:rPr lang="zh-CN" altLang="en-US" sz="1200" dirty="0">
                <a:solidFill>
                  <a:schemeClr val="bg1"/>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22" name="文本框 21"/>
          <p:cNvSpPr txBox="1"/>
          <p:nvPr/>
        </p:nvSpPr>
        <p:spPr>
          <a:xfrm>
            <a:off x="7133605" y="2411699"/>
            <a:ext cx="1415772" cy="338554"/>
          </a:xfrm>
          <a:prstGeom prst="rect">
            <a:avLst/>
          </a:prstGeom>
          <a:noFill/>
        </p:spPr>
        <p:txBody>
          <a:bodyPr wrap="none" rtlCol="0">
            <a:spAutoFit/>
          </a:bodyPr>
          <a:lstStyle/>
          <a:p>
            <a:r>
              <a:rPr lang="zh-CN" altLang="en-US" sz="1600" b="1" dirty="0">
                <a:solidFill>
                  <a:srgbClr val="FFFFFF"/>
                </a:solidFill>
                <a:latin typeface="Bebas" pitchFamily="2" charset="0"/>
                <a:ea typeface="微软雅黑" panose="020B0503020204020204" pitchFamily="34" charset="-122"/>
                <a:sym typeface="Bebas" pitchFamily="2" charset="0"/>
              </a:rPr>
              <a:t>填写段落标题</a:t>
            </a:r>
          </a:p>
        </p:txBody>
      </p:sp>
      <p:sp>
        <p:nvSpPr>
          <p:cNvPr id="23" name="矩形 22"/>
          <p:cNvSpPr/>
          <p:nvPr/>
        </p:nvSpPr>
        <p:spPr>
          <a:xfrm>
            <a:off x="1651186" y="5110085"/>
            <a:ext cx="2392424" cy="757130"/>
          </a:xfrm>
          <a:prstGeom prst="rect">
            <a:avLst/>
          </a:prstGeom>
        </p:spPr>
        <p:txBody>
          <a:bodyPr wrap="square">
            <a:spAutoFit/>
          </a:bodyPr>
          <a:lstStyle/>
          <a:p>
            <a:pPr>
              <a:lnSpc>
                <a:spcPct val="120000"/>
              </a:lnSpc>
            </a:pPr>
            <a:r>
              <a:rPr lang="zh-CN" altLang="en-US" sz="1200" dirty="0">
                <a:solidFill>
                  <a:schemeClr val="bg1"/>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24" name="文本框 23"/>
          <p:cNvSpPr txBox="1"/>
          <p:nvPr/>
        </p:nvSpPr>
        <p:spPr>
          <a:xfrm>
            <a:off x="1651186" y="4707521"/>
            <a:ext cx="1415772" cy="338554"/>
          </a:xfrm>
          <a:prstGeom prst="rect">
            <a:avLst/>
          </a:prstGeom>
          <a:noFill/>
        </p:spPr>
        <p:txBody>
          <a:bodyPr wrap="none" rtlCol="0">
            <a:spAutoFit/>
          </a:bodyPr>
          <a:lstStyle/>
          <a:p>
            <a:r>
              <a:rPr lang="zh-CN" altLang="en-US" sz="1600" b="1" dirty="0">
                <a:solidFill>
                  <a:srgbClr val="FFFFFF"/>
                </a:solidFill>
                <a:latin typeface="Bebas" pitchFamily="2" charset="0"/>
                <a:ea typeface="微软雅黑" panose="020B0503020204020204" pitchFamily="34" charset="-122"/>
                <a:sym typeface="Bebas" pitchFamily="2" charset="0"/>
              </a:rPr>
              <a:t>填写段落标题</a:t>
            </a:r>
          </a:p>
        </p:txBody>
      </p:sp>
      <p:sp>
        <p:nvSpPr>
          <p:cNvPr id="25" name="矩形 24"/>
          <p:cNvSpPr/>
          <p:nvPr/>
        </p:nvSpPr>
        <p:spPr>
          <a:xfrm>
            <a:off x="7133605" y="5110085"/>
            <a:ext cx="2392424" cy="757130"/>
          </a:xfrm>
          <a:prstGeom prst="rect">
            <a:avLst/>
          </a:prstGeom>
        </p:spPr>
        <p:txBody>
          <a:bodyPr wrap="square">
            <a:spAutoFit/>
          </a:bodyPr>
          <a:lstStyle/>
          <a:p>
            <a:pPr>
              <a:lnSpc>
                <a:spcPct val="120000"/>
              </a:lnSpc>
            </a:pPr>
            <a:r>
              <a:rPr lang="zh-CN" altLang="en-US" sz="1200" dirty="0">
                <a:solidFill>
                  <a:schemeClr val="bg1"/>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26" name="文本框 25"/>
          <p:cNvSpPr txBox="1"/>
          <p:nvPr/>
        </p:nvSpPr>
        <p:spPr>
          <a:xfrm>
            <a:off x="7133605" y="4707521"/>
            <a:ext cx="1415772" cy="338554"/>
          </a:xfrm>
          <a:prstGeom prst="rect">
            <a:avLst/>
          </a:prstGeom>
          <a:noFill/>
        </p:spPr>
        <p:txBody>
          <a:bodyPr wrap="none" rtlCol="0">
            <a:spAutoFit/>
          </a:bodyPr>
          <a:lstStyle/>
          <a:p>
            <a:r>
              <a:rPr lang="zh-CN" altLang="en-US" sz="1600" b="1" dirty="0">
                <a:solidFill>
                  <a:srgbClr val="FFFFFF"/>
                </a:solidFill>
                <a:latin typeface="Bebas" pitchFamily="2" charset="0"/>
                <a:ea typeface="微软雅黑" panose="020B0503020204020204" pitchFamily="34" charset="-122"/>
                <a:sym typeface="Bebas" pitchFamily="2" charset="0"/>
              </a:rPr>
              <a:t>填写段落标题</a:t>
            </a:r>
          </a:p>
        </p:txBody>
      </p:sp>
      <p:sp>
        <p:nvSpPr>
          <p:cNvPr id="27" name="Freeform 46"/>
          <p:cNvSpPr>
            <a:spLocks/>
          </p:cNvSpPr>
          <p:nvPr/>
        </p:nvSpPr>
        <p:spPr bwMode="auto">
          <a:xfrm>
            <a:off x="4082477" y="2350664"/>
            <a:ext cx="1400280" cy="1576539"/>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a:blip r:embed="rId4"/>
            <a:stretch>
              <a:fillRect/>
            </a:stretch>
          </a:blipFill>
          <a:ln w="38100">
            <a:solidFill>
              <a:srgbClr val="EBF6D8"/>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3600">
              <a:solidFill>
                <a:prstClr val="white"/>
              </a:solidFill>
              <a:latin typeface="Bebas" pitchFamily="2" charset="0"/>
              <a:ea typeface="微软雅黑" panose="020B0503020204020204" pitchFamily="34" charset="-122"/>
              <a:sym typeface="Bebas" pitchFamily="2" charset="0"/>
            </a:endParaRPr>
          </a:p>
        </p:txBody>
      </p:sp>
      <p:sp>
        <p:nvSpPr>
          <p:cNvPr id="28" name="Freeform 46"/>
          <p:cNvSpPr>
            <a:spLocks/>
          </p:cNvSpPr>
          <p:nvPr/>
        </p:nvSpPr>
        <p:spPr bwMode="auto">
          <a:xfrm>
            <a:off x="4082477" y="4707519"/>
            <a:ext cx="1400280" cy="1576539"/>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a:blip r:embed="rId5"/>
            <a:stretch>
              <a:fillRect/>
            </a:stretch>
          </a:blipFill>
          <a:ln w="38100">
            <a:solidFill>
              <a:srgbClr val="EBF6D8"/>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3600">
              <a:solidFill>
                <a:prstClr val="white"/>
              </a:solidFill>
              <a:latin typeface="Bebas" pitchFamily="2" charset="0"/>
              <a:ea typeface="微软雅黑" panose="020B0503020204020204" pitchFamily="34" charset="-122"/>
              <a:sym typeface="Bebas" pitchFamily="2" charset="0"/>
            </a:endParaRPr>
          </a:p>
        </p:txBody>
      </p:sp>
      <p:sp>
        <p:nvSpPr>
          <p:cNvPr id="29" name="Freeform 46"/>
          <p:cNvSpPr>
            <a:spLocks/>
          </p:cNvSpPr>
          <p:nvPr/>
        </p:nvSpPr>
        <p:spPr bwMode="auto">
          <a:xfrm>
            <a:off x="9549765" y="2350664"/>
            <a:ext cx="1400280" cy="1576539"/>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a:blip r:embed="rId6"/>
            <a:stretch>
              <a:fillRect/>
            </a:stretch>
          </a:blipFill>
          <a:ln w="38100">
            <a:solidFill>
              <a:srgbClr val="EBF6D8"/>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3600">
              <a:solidFill>
                <a:prstClr val="white"/>
              </a:solidFill>
              <a:latin typeface="Bebas" pitchFamily="2" charset="0"/>
              <a:ea typeface="微软雅黑" panose="020B0503020204020204" pitchFamily="34" charset="-122"/>
              <a:sym typeface="Bebas" pitchFamily="2" charset="0"/>
            </a:endParaRPr>
          </a:p>
        </p:txBody>
      </p:sp>
      <p:sp>
        <p:nvSpPr>
          <p:cNvPr id="30" name="Freeform 46"/>
          <p:cNvSpPr>
            <a:spLocks/>
          </p:cNvSpPr>
          <p:nvPr/>
        </p:nvSpPr>
        <p:spPr bwMode="auto">
          <a:xfrm>
            <a:off x="9549765" y="4707519"/>
            <a:ext cx="1400280" cy="1576539"/>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a:blip r:embed="rId7"/>
            <a:stretch>
              <a:fillRect/>
            </a:stretch>
          </a:blipFill>
          <a:ln w="38100">
            <a:solidFill>
              <a:srgbClr val="EBF6D8"/>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3600">
              <a:solidFill>
                <a:prstClr val="white"/>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9590589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5400000">
            <a:off x="2727511" y="-2660277"/>
            <a:ext cx="6736976" cy="12192002"/>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rcRect l="25374" t="14120" r="28185" b="46860"/>
          <a:stretch>
            <a:fillRect/>
          </a:stretch>
        </p:blipFill>
        <p:spPr>
          <a:xfrm>
            <a:off x="4275786" y="902521"/>
            <a:ext cx="3721994" cy="4167514"/>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sp>
        <p:nvSpPr>
          <p:cNvPr id="13" name="文本框 12"/>
          <p:cNvSpPr txBox="1"/>
          <p:nvPr/>
        </p:nvSpPr>
        <p:spPr>
          <a:xfrm>
            <a:off x="4841110" y="2055254"/>
            <a:ext cx="2591346" cy="1862048"/>
          </a:xfrm>
          <a:prstGeom prst="rect">
            <a:avLst/>
          </a:prstGeom>
          <a:noFill/>
        </p:spPr>
        <p:txBody>
          <a:bodyPr wrap="square" rtlCol="0">
            <a:spAutoFit/>
          </a:bodyPr>
          <a:lstStyle/>
          <a:p>
            <a:pPr algn="dist"/>
            <a:r>
              <a:rPr lang="zh-CN" altLang="en-US" sz="11500" dirty="0" smtClean="0">
                <a:solidFill>
                  <a:srgbClr val="3D7100"/>
                </a:solidFill>
                <a:latin typeface="隶书" panose="02010509060101010101" pitchFamily="49" charset="-122"/>
                <a:ea typeface="隶书" panose="02010509060101010101" pitchFamily="49" charset="-122"/>
              </a:rPr>
              <a:t>叁</a:t>
            </a:r>
            <a:endParaRPr lang="zh-CN" altLang="en-US" sz="11500" dirty="0">
              <a:solidFill>
                <a:srgbClr val="3D7100"/>
              </a:solidFill>
              <a:latin typeface="隶书" panose="02010509060101010101" pitchFamily="49" charset="-122"/>
              <a:ea typeface="隶书" panose="02010509060101010101" pitchFamily="49" charset="-122"/>
            </a:endParaRPr>
          </a:p>
        </p:txBody>
      </p:sp>
      <p:sp>
        <p:nvSpPr>
          <p:cNvPr id="22" name="文本框 21"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3777635" y="5114234"/>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559" y="5892720"/>
            <a:ext cx="4573404" cy="184412"/>
          </a:xfrm>
          <a:prstGeom prst="rect">
            <a:avLst/>
          </a:prstGeom>
        </p:spPr>
      </p:pic>
    </p:spTree>
    <p:extLst>
      <p:ext uri="{BB962C8B-B14F-4D97-AF65-F5344CB8AC3E}">
        <p14:creationId xmlns:p14="http://schemas.microsoft.com/office/powerpoint/2010/main" val="36200784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874"/>
          <p:cNvSpPr>
            <a:spLocks noChangeAspect="1"/>
          </p:cNvSpPr>
          <p:nvPr/>
        </p:nvSpPr>
        <p:spPr bwMode="auto">
          <a:xfrm>
            <a:off x="5388762" y="2476000"/>
            <a:ext cx="1978378" cy="1672542"/>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3D7100"/>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874"/>
          <p:cNvSpPr>
            <a:spLocks noChangeAspect="1"/>
          </p:cNvSpPr>
          <p:nvPr/>
        </p:nvSpPr>
        <p:spPr bwMode="auto">
          <a:xfrm flipH="1" flipV="1">
            <a:off x="4748072" y="4148542"/>
            <a:ext cx="1978378" cy="1672542"/>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84C23A"/>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 name="TextBox 17"/>
          <p:cNvSpPr txBox="1"/>
          <p:nvPr/>
        </p:nvSpPr>
        <p:spPr>
          <a:xfrm>
            <a:off x="7837551" y="2666701"/>
            <a:ext cx="2034047" cy="571962"/>
          </a:xfrm>
          <a:prstGeom prst="rect">
            <a:avLst/>
          </a:prstGeom>
          <a:solidFill>
            <a:srgbClr val="84C23A"/>
          </a:solidFill>
        </p:spPr>
        <p:txBody>
          <a:bodyPr wrap="none" lIns="121917" tIns="60958" rIns="121917" bIns="60958" rtlCol="0">
            <a:spAutoFit/>
          </a:bodyPr>
          <a:lstStyle/>
          <a:p>
            <a:pPr algn="r"/>
            <a:r>
              <a:rPr lang="zh-CN" altLang="en-US" sz="2800" b="1" dirty="0">
                <a:solidFill>
                  <a:schemeClr val="bg1"/>
                </a:solidFill>
              </a:rPr>
              <a:t>标          题</a:t>
            </a:r>
            <a:endParaRPr lang="en-US" altLang="zh-CN" sz="2800" b="1" dirty="0">
              <a:solidFill>
                <a:schemeClr val="bg1"/>
              </a:solidFill>
            </a:endParaRPr>
          </a:p>
        </p:txBody>
      </p:sp>
      <p:sp>
        <p:nvSpPr>
          <p:cNvPr id="10" name="TextBox 17"/>
          <p:cNvSpPr txBox="1"/>
          <p:nvPr/>
        </p:nvSpPr>
        <p:spPr>
          <a:xfrm>
            <a:off x="2428911" y="2666701"/>
            <a:ext cx="2034047" cy="571962"/>
          </a:xfrm>
          <a:prstGeom prst="rect">
            <a:avLst/>
          </a:prstGeom>
          <a:solidFill>
            <a:srgbClr val="3D7100"/>
          </a:solidFill>
        </p:spPr>
        <p:txBody>
          <a:bodyPr wrap="none" lIns="121917" tIns="60958" rIns="121917" bIns="60958" rtlCol="0">
            <a:spAutoFit/>
          </a:bodyPr>
          <a:lstStyle/>
          <a:p>
            <a:pPr algn="r"/>
            <a:r>
              <a:rPr lang="zh-CN" altLang="en-US" sz="2800" b="1" dirty="0" smtClean="0">
                <a:solidFill>
                  <a:schemeClr val="bg1"/>
                </a:solidFill>
              </a:rPr>
              <a:t>标          题</a:t>
            </a:r>
            <a:endParaRPr lang="en-US" sz="2800" b="1" dirty="0">
              <a:solidFill>
                <a:schemeClr val="bg1"/>
              </a:solidFill>
            </a:endParaRPr>
          </a:p>
        </p:txBody>
      </p:sp>
      <p:sp>
        <p:nvSpPr>
          <p:cNvPr id="11" name="矩形 10"/>
          <p:cNvSpPr/>
          <p:nvPr/>
        </p:nvSpPr>
        <p:spPr>
          <a:xfrm>
            <a:off x="1941135" y="3459212"/>
            <a:ext cx="2964076" cy="2641108"/>
          </a:xfrm>
          <a:prstGeom prst="rect">
            <a:avLst/>
          </a:prstGeom>
        </p:spPr>
        <p:txBody>
          <a:bodyPr wrap="square">
            <a:spAutoFit/>
          </a:bodyPr>
          <a:lstStyle/>
          <a:p>
            <a:pPr algn="just">
              <a:lnSpc>
                <a:spcPct val="150000"/>
              </a:lnSpc>
            </a:pPr>
            <a:r>
              <a:rPr lang="zh-CN" altLang="en-US" sz="16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zh-CN" altLang="en-US" sz="1600" dirty="0" smtClean="0">
                <a:latin typeface="微软雅黑 Light" pitchFamily="34" charset="-122"/>
                <a:ea typeface="微软雅黑 Light" pitchFamily="34" charset="-122"/>
              </a:rPr>
              <a:t>。</a:t>
            </a:r>
            <a:endParaRPr lang="en-US" altLang="zh-CN" sz="1600" dirty="0">
              <a:latin typeface="微软雅黑 Light" pitchFamily="34" charset="-122"/>
              <a:ea typeface="微软雅黑 Light" pitchFamily="34" charset="-122"/>
            </a:endParaRPr>
          </a:p>
        </p:txBody>
      </p:sp>
      <p:sp>
        <p:nvSpPr>
          <p:cNvPr id="12" name="矩形 11"/>
          <p:cNvSpPr/>
          <p:nvPr/>
        </p:nvSpPr>
        <p:spPr>
          <a:xfrm>
            <a:off x="7470843" y="3453948"/>
            <a:ext cx="2964076" cy="2641108"/>
          </a:xfrm>
          <a:prstGeom prst="rect">
            <a:avLst/>
          </a:prstGeom>
        </p:spPr>
        <p:txBody>
          <a:bodyPr wrap="square">
            <a:spAutoFit/>
          </a:bodyPr>
          <a:lstStyle/>
          <a:p>
            <a:pPr algn="just">
              <a:lnSpc>
                <a:spcPct val="150000"/>
              </a:lnSpc>
            </a:pPr>
            <a:r>
              <a:rPr lang="zh-CN" altLang="en-US" sz="16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zh-CN" altLang="en-US" sz="1600" dirty="0" smtClean="0">
                <a:latin typeface="微软雅黑 Light" pitchFamily="34" charset="-122"/>
                <a:ea typeface="微软雅黑 Light" pitchFamily="34" charset="-122"/>
              </a:rPr>
              <a:t>。</a:t>
            </a:r>
            <a:endParaRPr lang="en-US" altLang="zh-CN" sz="1600" dirty="0">
              <a:latin typeface="微软雅黑 Light" pitchFamily="34" charset="-122"/>
              <a:ea typeface="微软雅黑 Light" pitchFamily="34" charset="-122"/>
            </a:endParaRPr>
          </a:p>
        </p:txBody>
      </p:sp>
    </p:spTree>
    <p:extLst>
      <p:ext uri="{BB962C8B-B14F-4D97-AF65-F5344CB8AC3E}">
        <p14:creationId xmlns:p14="http://schemas.microsoft.com/office/powerpoint/2010/main" val="4183377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AutoShape 8"/>
          <p:cNvSpPr>
            <a:spLocks noChangeArrowheads="1"/>
          </p:cNvSpPr>
          <p:nvPr/>
        </p:nvSpPr>
        <p:spPr bwMode="auto">
          <a:xfrm>
            <a:off x="2890482" y="5503496"/>
            <a:ext cx="6354545" cy="846146"/>
          </a:xfrm>
          <a:prstGeom prst="roundRect">
            <a:avLst>
              <a:gd name="adj" fmla="val 7333"/>
            </a:avLst>
          </a:prstGeom>
          <a:solidFill>
            <a:srgbClr val="3D7100"/>
          </a:solidFill>
          <a:ln w="38100">
            <a:noFill/>
            <a:round/>
            <a:headEnd/>
            <a:tailEnd/>
          </a:ln>
          <a:effectLst/>
        </p:spPr>
        <p:txBody>
          <a:bodyPr lIns="118297" tIns="59149" rIns="118297" bIns="59149" anchor="ctr"/>
          <a:lstStyle/>
          <a:p>
            <a:pPr>
              <a:defRPr/>
            </a:pPr>
            <a:endParaRPr lang="zh-CN" altLang="en-US" sz="2160" kern="0">
              <a:solidFill>
                <a:sysClr val="windowText" lastClr="000000"/>
              </a:solidFill>
            </a:endParaRPr>
          </a:p>
        </p:txBody>
      </p:sp>
      <p:sp>
        <p:nvSpPr>
          <p:cNvPr id="8" name="Freeform 23"/>
          <p:cNvSpPr>
            <a:spLocks/>
          </p:cNvSpPr>
          <p:nvPr/>
        </p:nvSpPr>
        <p:spPr bwMode="auto">
          <a:xfrm>
            <a:off x="3652936" y="3882473"/>
            <a:ext cx="1950654" cy="1413202"/>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bg1">
              <a:lumMod val="85000"/>
            </a:schemeClr>
          </a:solidFill>
          <a:ln w="9525">
            <a:noFill/>
            <a:round/>
            <a:headEnd/>
            <a:tailEnd/>
          </a:ln>
          <a:effectLst/>
        </p:spPr>
        <p:txBody>
          <a:bodyPr wrap="none" lIns="118297" tIns="59149" rIns="118297" bIns="59149" anchor="ctr"/>
          <a:lstStyle/>
          <a:p>
            <a:pPr>
              <a:defRPr/>
            </a:pPr>
            <a:endParaRPr lang="zh-CN" altLang="en-US" sz="2160" kern="0">
              <a:solidFill>
                <a:sysClr val="windowText" lastClr="000000"/>
              </a:solidFill>
            </a:endParaRPr>
          </a:p>
        </p:txBody>
      </p:sp>
      <p:sp>
        <p:nvSpPr>
          <p:cNvPr id="10" name="AutoShape 10"/>
          <p:cNvSpPr>
            <a:spLocks noChangeArrowheads="1"/>
          </p:cNvSpPr>
          <p:nvPr/>
        </p:nvSpPr>
        <p:spPr bwMode="auto">
          <a:xfrm>
            <a:off x="2886375" y="2256118"/>
            <a:ext cx="1998278" cy="1626355"/>
          </a:xfrm>
          <a:prstGeom prst="roundRect">
            <a:avLst>
              <a:gd name="adj" fmla="val 7333"/>
            </a:avLst>
          </a:prstGeom>
          <a:solidFill>
            <a:srgbClr val="84C23A"/>
          </a:solidFill>
          <a:ln w="9525">
            <a:noFill/>
            <a:round/>
            <a:headEnd/>
            <a:tailEnd/>
          </a:ln>
          <a:effectLst/>
        </p:spPr>
        <p:txBody>
          <a:bodyPr anchor="ctr"/>
          <a:lstStyle/>
          <a:p>
            <a:pPr>
              <a:defRPr/>
            </a:pPr>
            <a:endParaRPr lang="zh-CN" altLang="en-US" sz="2160" kern="0">
              <a:solidFill>
                <a:sysClr val="windowText" lastClr="000000"/>
              </a:solidFill>
            </a:endParaRPr>
          </a:p>
        </p:txBody>
      </p:sp>
      <p:sp>
        <p:nvSpPr>
          <p:cNvPr id="11" name="Text Box 12"/>
          <p:cNvSpPr txBox="1">
            <a:spLocks noChangeArrowheads="1"/>
          </p:cNvSpPr>
          <p:nvPr/>
        </p:nvSpPr>
        <p:spPr bwMode="auto">
          <a:xfrm>
            <a:off x="3106424" y="2611956"/>
            <a:ext cx="1707963" cy="918935"/>
          </a:xfrm>
          <a:prstGeom prst="rect">
            <a:avLst/>
          </a:prstGeom>
          <a:noFill/>
          <a:ln w="9525">
            <a:noFill/>
            <a:miter lim="800000"/>
            <a:headEnd/>
            <a:tailEnd/>
          </a:ln>
          <a:effectLst/>
        </p:spPr>
        <p:txBody>
          <a:bodyPr lIns="87089" tIns="43544" rIns="87089" bIns="43544">
            <a:spAutoFit/>
          </a:bodyPr>
          <a:lstStyle/>
          <a:p>
            <a:pPr>
              <a:defRPr/>
            </a:pPr>
            <a:r>
              <a:rPr lang="zh-CN" altLang="en-US" kern="0" dirty="0">
                <a:solidFill>
                  <a:srgbClr val="FFFFFF"/>
                </a:solidFill>
                <a:latin typeface="微软雅黑" pitchFamily="34" charset="-122"/>
                <a:ea typeface="微软雅黑" pitchFamily="34" charset="-122"/>
              </a:rPr>
              <a:t>输入您的文字</a:t>
            </a:r>
          </a:p>
          <a:p>
            <a:pPr>
              <a:defRPr/>
            </a:pPr>
            <a:r>
              <a:rPr lang="zh-CN" altLang="en-US" kern="0" dirty="0">
                <a:solidFill>
                  <a:srgbClr val="FFFFFF"/>
                </a:solidFill>
                <a:latin typeface="微软雅黑" pitchFamily="34" charset="-122"/>
                <a:ea typeface="微软雅黑" pitchFamily="34" charset="-122"/>
              </a:rPr>
              <a:t>输入您的文字</a:t>
            </a:r>
          </a:p>
          <a:p>
            <a:pPr>
              <a:defRPr/>
            </a:pPr>
            <a:r>
              <a:rPr lang="zh-CN" altLang="en-US" kern="0" dirty="0">
                <a:solidFill>
                  <a:srgbClr val="FFFFFF"/>
                </a:solidFill>
                <a:latin typeface="微软雅黑" pitchFamily="34" charset="-122"/>
                <a:ea typeface="微软雅黑" pitchFamily="34" charset="-122"/>
              </a:rPr>
              <a:t>输入您的文字</a:t>
            </a:r>
          </a:p>
        </p:txBody>
      </p:sp>
      <p:sp>
        <p:nvSpPr>
          <p:cNvPr id="12" name="Freeform 24"/>
          <p:cNvSpPr>
            <a:spLocks/>
          </p:cNvSpPr>
          <p:nvPr/>
        </p:nvSpPr>
        <p:spPr bwMode="auto">
          <a:xfrm>
            <a:off x="5888869" y="3882473"/>
            <a:ext cx="376326" cy="1413202"/>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85000"/>
            </a:schemeClr>
          </a:solidFill>
          <a:ln w="9525">
            <a:noFill/>
            <a:round/>
            <a:headEnd/>
            <a:tailEnd/>
          </a:ln>
          <a:effectLst/>
        </p:spPr>
        <p:txBody>
          <a:bodyPr wrap="none" lIns="118297" tIns="59149" rIns="118297" bIns="59149" anchor="ctr"/>
          <a:lstStyle/>
          <a:p>
            <a:pPr>
              <a:defRPr/>
            </a:pPr>
            <a:endParaRPr lang="zh-CN" altLang="en-US" sz="2160" kern="0">
              <a:solidFill>
                <a:sysClr val="windowText" lastClr="000000"/>
              </a:solidFill>
            </a:endParaRPr>
          </a:p>
        </p:txBody>
      </p:sp>
      <p:sp>
        <p:nvSpPr>
          <p:cNvPr id="14" name="AutoShape 14"/>
          <p:cNvSpPr>
            <a:spLocks noChangeArrowheads="1"/>
          </p:cNvSpPr>
          <p:nvPr/>
        </p:nvSpPr>
        <p:spPr bwMode="auto">
          <a:xfrm>
            <a:off x="5071648" y="2256118"/>
            <a:ext cx="1998376" cy="1626355"/>
          </a:xfrm>
          <a:prstGeom prst="roundRect">
            <a:avLst>
              <a:gd name="adj" fmla="val 7333"/>
            </a:avLst>
          </a:prstGeom>
          <a:solidFill>
            <a:srgbClr val="3D7100"/>
          </a:solidFill>
          <a:ln w="9525">
            <a:noFill/>
            <a:round/>
            <a:headEnd/>
            <a:tailEnd/>
          </a:ln>
          <a:effectLst/>
        </p:spPr>
        <p:txBody>
          <a:bodyPr anchor="ctr"/>
          <a:lstStyle/>
          <a:p>
            <a:pPr>
              <a:defRPr/>
            </a:pPr>
            <a:endParaRPr lang="zh-CN" altLang="en-US" sz="2160" kern="0">
              <a:solidFill>
                <a:sysClr val="windowText" lastClr="000000"/>
              </a:solidFill>
            </a:endParaRPr>
          </a:p>
        </p:txBody>
      </p:sp>
      <p:sp>
        <p:nvSpPr>
          <p:cNvPr id="15" name="Text Box 16"/>
          <p:cNvSpPr txBox="1">
            <a:spLocks noChangeArrowheads="1"/>
          </p:cNvSpPr>
          <p:nvPr/>
        </p:nvSpPr>
        <p:spPr bwMode="auto">
          <a:xfrm>
            <a:off x="5310364" y="2611354"/>
            <a:ext cx="1708795" cy="918935"/>
          </a:xfrm>
          <a:prstGeom prst="rect">
            <a:avLst/>
          </a:prstGeom>
          <a:noFill/>
          <a:ln w="9525">
            <a:noFill/>
            <a:miter lim="800000"/>
            <a:headEnd/>
            <a:tailEnd/>
          </a:ln>
          <a:effectLst/>
        </p:spPr>
        <p:txBody>
          <a:bodyPr lIns="87089" tIns="43544" rIns="87089" bIns="43544">
            <a:spAutoFit/>
          </a:bodyPr>
          <a:lstStyle/>
          <a:p>
            <a:pPr lvl="0">
              <a:defRPr/>
            </a:pPr>
            <a:r>
              <a:rPr lang="zh-CN" altLang="en-US" kern="0" dirty="0">
                <a:solidFill>
                  <a:srgbClr val="FFFFFF"/>
                </a:solidFill>
                <a:latin typeface="微软雅黑" pitchFamily="34" charset="-122"/>
                <a:ea typeface="微软雅黑" pitchFamily="34" charset="-122"/>
              </a:rPr>
              <a:t>输入您的文字</a:t>
            </a:r>
          </a:p>
          <a:p>
            <a:pPr lvl="0">
              <a:defRPr/>
            </a:pPr>
            <a:r>
              <a:rPr lang="zh-CN" altLang="en-US" kern="0" dirty="0">
                <a:solidFill>
                  <a:srgbClr val="FFFFFF"/>
                </a:solidFill>
                <a:latin typeface="微软雅黑" pitchFamily="34" charset="-122"/>
                <a:ea typeface="微软雅黑" pitchFamily="34" charset="-122"/>
              </a:rPr>
              <a:t>输入您的文字</a:t>
            </a:r>
          </a:p>
          <a:p>
            <a:pPr lvl="0">
              <a:defRPr/>
            </a:pPr>
            <a:r>
              <a:rPr lang="zh-CN" altLang="en-US" kern="0" dirty="0">
                <a:solidFill>
                  <a:srgbClr val="FFFFFF"/>
                </a:solidFill>
                <a:latin typeface="微软雅黑" pitchFamily="34" charset="-122"/>
                <a:ea typeface="微软雅黑" pitchFamily="34" charset="-122"/>
              </a:rPr>
              <a:t>输入您的文字</a:t>
            </a:r>
          </a:p>
        </p:txBody>
      </p:sp>
      <p:sp>
        <p:nvSpPr>
          <p:cNvPr id="16" name="Freeform 25"/>
          <p:cNvSpPr>
            <a:spLocks/>
          </p:cNvSpPr>
          <p:nvPr/>
        </p:nvSpPr>
        <p:spPr bwMode="auto">
          <a:xfrm flipH="1">
            <a:off x="6552459" y="3882473"/>
            <a:ext cx="1951699" cy="1413202"/>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bg1">
              <a:lumMod val="85000"/>
            </a:schemeClr>
          </a:solidFill>
          <a:ln w="9525">
            <a:noFill/>
            <a:round/>
            <a:headEnd/>
            <a:tailEnd/>
          </a:ln>
          <a:effectLst/>
        </p:spPr>
        <p:txBody>
          <a:bodyPr wrap="none" lIns="118297" tIns="59149" rIns="118297" bIns="59149" anchor="ctr"/>
          <a:lstStyle/>
          <a:p>
            <a:pPr>
              <a:defRPr/>
            </a:pPr>
            <a:endParaRPr lang="zh-CN" altLang="en-US" sz="2160" kern="0">
              <a:solidFill>
                <a:sysClr val="windowText" lastClr="000000"/>
              </a:solidFill>
            </a:endParaRPr>
          </a:p>
        </p:txBody>
      </p:sp>
      <p:sp>
        <p:nvSpPr>
          <p:cNvPr id="18" name="AutoShape 18"/>
          <p:cNvSpPr>
            <a:spLocks noChangeArrowheads="1"/>
          </p:cNvSpPr>
          <p:nvPr/>
        </p:nvSpPr>
        <p:spPr bwMode="auto">
          <a:xfrm>
            <a:off x="7247584" y="2256118"/>
            <a:ext cx="1995390" cy="1626355"/>
          </a:xfrm>
          <a:prstGeom prst="roundRect">
            <a:avLst>
              <a:gd name="adj" fmla="val 7333"/>
            </a:avLst>
          </a:prstGeom>
          <a:solidFill>
            <a:srgbClr val="84C23A"/>
          </a:solidFill>
          <a:ln w="9525">
            <a:noFill/>
            <a:round/>
            <a:headEnd/>
            <a:tailEnd/>
          </a:ln>
          <a:effectLst/>
        </p:spPr>
        <p:txBody>
          <a:bodyPr anchor="ctr"/>
          <a:lstStyle/>
          <a:p>
            <a:pPr>
              <a:defRPr/>
            </a:pPr>
            <a:endParaRPr lang="zh-CN" altLang="en-US" sz="2160" kern="0">
              <a:solidFill>
                <a:sysClr val="windowText" lastClr="000000"/>
              </a:solidFill>
            </a:endParaRPr>
          </a:p>
        </p:txBody>
      </p:sp>
      <p:sp>
        <p:nvSpPr>
          <p:cNvPr id="19" name="Text Box 20"/>
          <p:cNvSpPr txBox="1">
            <a:spLocks noChangeArrowheads="1"/>
          </p:cNvSpPr>
          <p:nvPr/>
        </p:nvSpPr>
        <p:spPr bwMode="auto">
          <a:xfrm>
            <a:off x="7454680" y="2611956"/>
            <a:ext cx="1707167" cy="918935"/>
          </a:xfrm>
          <a:prstGeom prst="rect">
            <a:avLst/>
          </a:prstGeom>
          <a:noFill/>
          <a:ln w="9525">
            <a:noFill/>
            <a:miter lim="800000"/>
            <a:headEnd/>
            <a:tailEnd/>
          </a:ln>
          <a:effectLst/>
        </p:spPr>
        <p:txBody>
          <a:bodyPr lIns="87089" tIns="43544" rIns="87089" bIns="43544">
            <a:spAutoFit/>
          </a:bodyPr>
          <a:lstStyle/>
          <a:p>
            <a:pPr lvl="0">
              <a:defRPr/>
            </a:pPr>
            <a:r>
              <a:rPr lang="zh-CN" altLang="en-US" kern="0" dirty="0">
                <a:solidFill>
                  <a:srgbClr val="FFFFFF"/>
                </a:solidFill>
                <a:latin typeface="微软雅黑" pitchFamily="34" charset="-122"/>
                <a:ea typeface="微软雅黑" pitchFamily="34" charset="-122"/>
              </a:rPr>
              <a:t>输入您的文字</a:t>
            </a:r>
          </a:p>
          <a:p>
            <a:pPr lvl="0">
              <a:defRPr/>
            </a:pPr>
            <a:r>
              <a:rPr lang="zh-CN" altLang="en-US" kern="0" dirty="0">
                <a:solidFill>
                  <a:srgbClr val="FFFFFF"/>
                </a:solidFill>
                <a:latin typeface="微软雅黑" pitchFamily="34" charset="-122"/>
                <a:ea typeface="微软雅黑" pitchFamily="34" charset="-122"/>
              </a:rPr>
              <a:t>输入您的文字</a:t>
            </a:r>
          </a:p>
          <a:p>
            <a:pPr lvl="0">
              <a:defRPr/>
            </a:pPr>
            <a:r>
              <a:rPr lang="zh-CN" altLang="en-US" kern="0" dirty="0">
                <a:solidFill>
                  <a:srgbClr val="FFFFFF"/>
                </a:solidFill>
                <a:latin typeface="微软雅黑" pitchFamily="34" charset="-122"/>
                <a:ea typeface="微软雅黑" pitchFamily="34" charset="-122"/>
              </a:rPr>
              <a:t>输入您的文字</a:t>
            </a:r>
          </a:p>
        </p:txBody>
      </p:sp>
      <p:sp>
        <p:nvSpPr>
          <p:cNvPr id="20" name="Text Box 21"/>
          <p:cNvSpPr txBox="1">
            <a:spLocks noChangeArrowheads="1"/>
          </p:cNvSpPr>
          <p:nvPr/>
        </p:nvSpPr>
        <p:spPr bwMode="auto">
          <a:xfrm>
            <a:off x="4303653" y="5632964"/>
            <a:ext cx="3461021" cy="587249"/>
          </a:xfrm>
          <a:prstGeom prst="rect">
            <a:avLst/>
          </a:prstGeom>
          <a:noFill/>
          <a:ln w="9525">
            <a:noFill/>
            <a:miter lim="800000"/>
            <a:headEnd/>
            <a:tailEnd/>
          </a:ln>
          <a:effectLst/>
        </p:spPr>
        <p:txBody>
          <a:bodyPr wrap="square" lIns="93890" tIns="46945" rIns="93890" bIns="46945">
            <a:spAutoFit/>
          </a:bodyPr>
          <a:lstStyle/>
          <a:p>
            <a:pPr algn="ctr">
              <a:defRPr/>
            </a:pPr>
            <a:r>
              <a:rPr lang="zh-CN" altLang="en-US" sz="3200" kern="0" dirty="0">
                <a:solidFill>
                  <a:srgbClr val="FFFFFF"/>
                </a:solidFill>
                <a:ea typeface="微软雅黑" pitchFamily="34" charset="-122"/>
              </a:rPr>
              <a:t>此处添加文本标题</a:t>
            </a:r>
          </a:p>
        </p:txBody>
      </p:sp>
    </p:spTree>
    <p:extLst>
      <p:ext uri="{BB962C8B-B14F-4D97-AF65-F5344CB8AC3E}">
        <p14:creationId xmlns:p14="http://schemas.microsoft.com/office/powerpoint/2010/main" val="3861396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2704924" y="3237619"/>
            <a:ext cx="530178" cy="457800"/>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8" name="六边形 7"/>
          <p:cNvSpPr/>
          <p:nvPr/>
        </p:nvSpPr>
        <p:spPr>
          <a:xfrm>
            <a:off x="4318986" y="4779300"/>
            <a:ext cx="530178" cy="457800"/>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9" name="六边形 8"/>
          <p:cNvSpPr/>
          <p:nvPr/>
        </p:nvSpPr>
        <p:spPr>
          <a:xfrm>
            <a:off x="5484294" y="4873393"/>
            <a:ext cx="530178" cy="457800"/>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0" name="六边形 9"/>
          <p:cNvSpPr/>
          <p:nvPr/>
        </p:nvSpPr>
        <p:spPr>
          <a:xfrm>
            <a:off x="7033215" y="3282854"/>
            <a:ext cx="343802" cy="294947"/>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1" name="六边形 10"/>
          <p:cNvSpPr/>
          <p:nvPr/>
        </p:nvSpPr>
        <p:spPr>
          <a:xfrm>
            <a:off x="6265992" y="3107335"/>
            <a:ext cx="504846" cy="436086"/>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2" name="六边形 11"/>
          <p:cNvSpPr/>
          <p:nvPr/>
        </p:nvSpPr>
        <p:spPr>
          <a:xfrm>
            <a:off x="4020420" y="2781627"/>
            <a:ext cx="208092" cy="179139"/>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3" name="六边形 12"/>
          <p:cNvSpPr/>
          <p:nvPr/>
        </p:nvSpPr>
        <p:spPr>
          <a:xfrm>
            <a:off x="5267157" y="4775681"/>
            <a:ext cx="233423" cy="202663"/>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4" name="六边形 13"/>
          <p:cNvSpPr/>
          <p:nvPr/>
        </p:nvSpPr>
        <p:spPr>
          <a:xfrm>
            <a:off x="6754554" y="3543421"/>
            <a:ext cx="244280" cy="209900"/>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5" name="六边形 14"/>
          <p:cNvSpPr/>
          <p:nvPr/>
        </p:nvSpPr>
        <p:spPr>
          <a:xfrm>
            <a:off x="3665761" y="2991528"/>
            <a:ext cx="408943" cy="351041"/>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6" name="六边形 15"/>
          <p:cNvSpPr/>
          <p:nvPr/>
        </p:nvSpPr>
        <p:spPr>
          <a:xfrm>
            <a:off x="8366805" y="4714158"/>
            <a:ext cx="506656" cy="436086"/>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7" name="六边形 16"/>
          <p:cNvSpPr/>
          <p:nvPr/>
        </p:nvSpPr>
        <p:spPr>
          <a:xfrm>
            <a:off x="8987460" y="4665302"/>
            <a:ext cx="365516" cy="314851"/>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8" name="六边形 17"/>
          <p:cNvSpPr/>
          <p:nvPr/>
        </p:nvSpPr>
        <p:spPr>
          <a:xfrm>
            <a:off x="8880699" y="5047104"/>
            <a:ext cx="242471" cy="209900"/>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9" name="六边形 18"/>
          <p:cNvSpPr/>
          <p:nvPr/>
        </p:nvSpPr>
        <p:spPr>
          <a:xfrm>
            <a:off x="3312912" y="3297331"/>
            <a:ext cx="343802" cy="294947"/>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21" name="六边形 20"/>
          <p:cNvSpPr/>
          <p:nvPr/>
        </p:nvSpPr>
        <p:spPr>
          <a:xfrm>
            <a:off x="1953987" y="3823892"/>
            <a:ext cx="2290809" cy="1975959"/>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22" name="TextBox 1"/>
          <p:cNvSpPr txBox="1">
            <a:spLocks noChangeArrowheads="1"/>
          </p:cNvSpPr>
          <p:nvPr/>
        </p:nvSpPr>
        <p:spPr bwMode="auto">
          <a:xfrm>
            <a:off x="2382836" y="4826347"/>
            <a:ext cx="1415018" cy="339530"/>
          </a:xfrm>
          <a:prstGeom prst="rect">
            <a:avLst/>
          </a:prstGeom>
          <a:noFill/>
          <a:ln w="9525">
            <a:noFill/>
            <a:miter lim="800000"/>
            <a:headEnd/>
            <a:tailEnd/>
          </a:ln>
        </p:spPr>
        <p:txBody>
          <a:bodyPr>
            <a:spAutoFit/>
          </a:bodyPr>
          <a:lstStyle/>
          <a:p>
            <a:pPr algn="ctr"/>
            <a:r>
              <a:rPr lang="zh-CN" altLang="en-US" sz="2000" b="1" dirty="0" smtClean="0">
                <a:solidFill>
                  <a:srgbClr val="FFFFFF"/>
                </a:solidFill>
                <a:ea typeface="微软雅黑" pitchFamily="34" charset="-122"/>
              </a:rPr>
              <a:t>添加标题</a:t>
            </a:r>
            <a:endParaRPr lang="zh-CN" altLang="en-US" sz="2000" b="1" dirty="0">
              <a:solidFill>
                <a:srgbClr val="FFFFFF"/>
              </a:solidFill>
              <a:ea typeface="微软雅黑" pitchFamily="34" charset="-122"/>
            </a:endParaRPr>
          </a:p>
        </p:txBody>
      </p:sp>
      <p:sp>
        <p:nvSpPr>
          <p:cNvPr id="23" name="流程图: 联系 2"/>
          <p:cNvSpPr/>
          <p:nvPr/>
        </p:nvSpPr>
        <p:spPr>
          <a:xfrm>
            <a:off x="2869587" y="4171313"/>
            <a:ext cx="463229" cy="4578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24" name="矩形 23"/>
          <p:cNvSpPr/>
          <p:nvPr/>
        </p:nvSpPr>
        <p:spPr>
          <a:xfrm>
            <a:off x="2410722" y="5315187"/>
            <a:ext cx="1459511" cy="235059"/>
          </a:xfrm>
          <a:prstGeom prst="rect">
            <a:avLst/>
          </a:prstGeom>
        </p:spPr>
        <p:txBody>
          <a:bodyPr wrap="square">
            <a:spAutoFit/>
          </a:bodyPr>
          <a:lstStyle/>
          <a:p>
            <a:r>
              <a:rPr lang="zh-CN" altLang="en-US" sz="1200" dirty="0">
                <a:solidFill>
                  <a:schemeClr val="bg1"/>
                </a:solidFill>
              </a:rPr>
              <a:t>此处添加详细文本</a:t>
            </a:r>
            <a:r>
              <a:rPr lang="zh-CN" altLang="en-US" sz="1200" dirty="0" smtClean="0">
                <a:solidFill>
                  <a:schemeClr val="bg1"/>
                </a:solidFill>
              </a:rPr>
              <a:t>描述</a:t>
            </a:r>
            <a:endParaRPr lang="zh-CN" altLang="en-US" sz="1200" dirty="0">
              <a:solidFill>
                <a:schemeClr val="bg1"/>
              </a:solidFill>
            </a:endParaRPr>
          </a:p>
        </p:txBody>
      </p:sp>
      <p:sp>
        <p:nvSpPr>
          <p:cNvPr id="26" name="六边形 25"/>
          <p:cNvSpPr/>
          <p:nvPr/>
        </p:nvSpPr>
        <p:spPr>
          <a:xfrm>
            <a:off x="3958898" y="2626012"/>
            <a:ext cx="2292619" cy="1975959"/>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27" name="矩形 45"/>
          <p:cNvSpPr/>
          <p:nvPr/>
        </p:nvSpPr>
        <p:spPr>
          <a:xfrm>
            <a:off x="4899830" y="3018670"/>
            <a:ext cx="439706" cy="443324"/>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28" name="TextBox 8"/>
          <p:cNvSpPr txBox="1">
            <a:spLocks noChangeArrowheads="1"/>
          </p:cNvSpPr>
          <p:nvPr/>
        </p:nvSpPr>
        <p:spPr bwMode="auto">
          <a:xfrm>
            <a:off x="4465553" y="3595897"/>
            <a:ext cx="1299211" cy="339530"/>
          </a:xfrm>
          <a:prstGeom prst="rect">
            <a:avLst/>
          </a:prstGeom>
          <a:noFill/>
          <a:ln w="9525">
            <a:noFill/>
            <a:miter lim="800000"/>
            <a:headEnd/>
            <a:tailEnd/>
          </a:ln>
        </p:spPr>
        <p:txBody>
          <a:bodyPr>
            <a:spAutoFit/>
          </a:bodyPr>
          <a:lstStyle/>
          <a:p>
            <a:pPr algn="ctr"/>
            <a:r>
              <a:rPr lang="zh-CN" altLang="en-US" sz="2000" b="1" dirty="0" smtClean="0">
                <a:solidFill>
                  <a:srgbClr val="FFFFFF"/>
                </a:solidFill>
                <a:ea typeface="微软雅黑" pitchFamily="34" charset="-122"/>
              </a:rPr>
              <a:t>添加标题</a:t>
            </a:r>
            <a:endParaRPr lang="zh-CN" altLang="en-US" sz="2000" b="1" dirty="0">
              <a:solidFill>
                <a:srgbClr val="FFFFFF"/>
              </a:solidFill>
              <a:ea typeface="微软雅黑" pitchFamily="34" charset="-122"/>
            </a:endParaRPr>
          </a:p>
        </p:txBody>
      </p:sp>
      <p:sp>
        <p:nvSpPr>
          <p:cNvPr id="29" name="矩形 28"/>
          <p:cNvSpPr/>
          <p:nvPr/>
        </p:nvSpPr>
        <p:spPr>
          <a:xfrm>
            <a:off x="4385403" y="4053784"/>
            <a:ext cx="1459511" cy="235059"/>
          </a:xfrm>
          <a:prstGeom prst="rect">
            <a:avLst/>
          </a:prstGeom>
        </p:spPr>
        <p:txBody>
          <a:bodyPr wrap="square">
            <a:spAutoFit/>
          </a:bodyPr>
          <a:lstStyle/>
          <a:p>
            <a:r>
              <a:rPr lang="zh-CN" altLang="en-US" sz="1200" dirty="0">
                <a:solidFill>
                  <a:schemeClr val="bg1"/>
                </a:solidFill>
              </a:rPr>
              <a:t>此处添加详细文本</a:t>
            </a:r>
            <a:r>
              <a:rPr lang="zh-CN" altLang="en-US" sz="1200" dirty="0" smtClean="0">
                <a:solidFill>
                  <a:schemeClr val="bg1"/>
                </a:solidFill>
              </a:rPr>
              <a:t>描述</a:t>
            </a:r>
            <a:endParaRPr lang="zh-CN" altLang="en-US" sz="1200" dirty="0">
              <a:solidFill>
                <a:schemeClr val="bg1"/>
              </a:solidFill>
            </a:endParaRPr>
          </a:p>
        </p:txBody>
      </p:sp>
      <p:sp>
        <p:nvSpPr>
          <p:cNvPr id="31" name="六边形 30"/>
          <p:cNvSpPr/>
          <p:nvPr/>
        </p:nvSpPr>
        <p:spPr>
          <a:xfrm>
            <a:off x="6018092" y="3832938"/>
            <a:ext cx="2292619" cy="1975959"/>
          </a:xfrm>
          <a:prstGeom prst="hexagon">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32" name="圆角矩形 51"/>
          <p:cNvSpPr/>
          <p:nvPr/>
        </p:nvSpPr>
        <p:spPr>
          <a:xfrm flipH="1">
            <a:off x="6906550" y="4209311"/>
            <a:ext cx="495799" cy="445134"/>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33" name="TextBox 11"/>
          <p:cNvSpPr txBox="1">
            <a:spLocks noChangeArrowheads="1"/>
          </p:cNvSpPr>
          <p:nvPr/>
        </p:nvSpPr>
        <p:spPr bwMode="auto">
          <a:xfrm>
            <a:off x="6455988" y="4815489"/>
            <a:ext cx="1416828" cy="339530"/>
          </a:xfrm>
          <a:prstGeom prst="rect">
            <a:avLst/>
          </a:prstGeom>
          <a:noFill/>
          <a:ln w="9525">
            <a:noFill/>
            <a:miter lim="800000"/>
            <a:headEnd/>
            <a:tailEnd/>
          </a:ln>
        </p:spPr>
        <p:txBody>
          <a:bodyPr>
            <a:spAutoFit/>
          </a:bodyPr>
          <a:lstStyle/>
          <a:p>
            <a:pPr algn="ctr"/>
            <a:r>
              <a:rPr lang="zh-CN" altLang="en-US" sz="2000" b="1" dirty="0" smtClean="0">
                <a:solidFill>
                  <a:srgbClr val="FFFFFF"/>
                </a:solidFill>
                <a:ea typeface="微软雅黑" pitchFamily="34" charset="-122"/>
              </a:rPr>
              <a:t>添加标题</a:t>
            </a:r>
            <a:endParaRPr lang="zh-CN" altLang="en-US" sz="2000" b="1" dirty="0">
              <a:solidFill>
                <a:srgbClr val="FFFFFF"/>
              </a:solidFill>
              <a:ea typeface="微软雅黑" pitchFamily="34" charset="-122"/>
            </a:endParaRPr>
          </a:p>
        </p:txBody>
      </p:sp>
      <p:sp>
        <p:nvSpPr>
          <p:cNvPr id="34" name="矩形 33"/>
          <p:cNvSpPr/>
          <p:nvPr/>
        </p:nvSpPr>
        <p:spPr>
          <a:xfrm>
            <a:off x="6475360" y="5331193"/>
            <a:ext cx="1459511" cy="235059"/>
          </a:xfrm>
          <a:prstGeom prst="rect">
            <a:avLst/>
          </a:prstGeom>
        </p:spPr>
        <p:txBody>
          <a:bodyPr wrap="square">
            <a:spAutoFit/>
          </a:bodyPr>
          <a:lstStyle/>
          <a:p>
            <a:r>
              <a:rPr lang="zh-CN" altLang="en-US" sz="1200" dirty="0">
                <a:solidFill>
                  <a:schemeClr val="bg1"/>
                </a:solidFill>
              </a:rPr>
              <a:t>此处添加详细文本</a:t>
            </a:r>
            <a:r>
              <a:rPr lang="zh-CN" altLang="en-US" sz="1200" dirty="0" smtClean="0">
                <a:solidFill>
                  <a:schemeClr val="bg1"/>
                </a:solidFill>
              </a:rPr>
              <a:t>描述</a:t>
            </a:r>
            <a:endParaRPr lang="zh-CN" altLang="en-US" sz="1200" dirty="0">
              <a:solidFill>
                <a:schemeClr val="bg1"/>
              </a:solidFill>
            </a:endParaRPr>
          </a:p>
        </p:txBody>
      </p:sp>
      <p:sp>
        <p:nvSpPr>
          <p:cNvPr id="36" name="六边形 35"/>
          <p:cNvSpPr/>
          <p:nvPr/>
        </p:nvSpPr>
        <p:spPr>
          <a:xfrm>
            <a:off x="8033860" y="2616964"/>
            <a:ext cx="2290809" cy="1975959"/>
          </a:xfrm>
          <a:prstGeom prst="hexagon">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37" name="流程图: 联系 56"/>
          <p:cNvSpPr/>
          <p:nvPr/>
        </p:nvSpPr>
        <p:spPr>
          <a:xfrm>
            <a:off x="8994697" y="2935433"/>
            <a:ext cx="345611" cy="481323"/>
          </a:xfrm>
          <a:custGeom>
            <a:avLst/>
            <a:gdLst/>
            <a:ahLst/>
            <a:cxnLst/>
            <a:rect l="l" t="t" r="r" b="b"/>
            <a:pathLst>
              <a:path w="595312" h="826293">
                <a:moveTo>
                  <a:pt x="296986" y="34194"/>
                </a:moveTo>
                <a:cubicBezTo>
                  <a:pt x="150533" y="34194"/>
                  <a:pt x="31810" y="152917"/>
                  <a:pt x="31810" y="299370"/>
                </a:cubicBezTo>
                <a:cubicBezTo>
                  <a:pt x="31810" y="404714"/>
                  <a:pt x="93237" y="495710"/>
                  <a:pt x="182627" y="537660"/>
                </a:cubicBezTo>
                <a:lnTo>
                  <a:pt x="184845" y="545529"/>
                </a:lnTo>
                <a:lnTo>
                  <a:pt x="186214" y="545304"/>
                </a:lnTo>
                <a:lnTo>
                  <a:pt x="192968" y="574347"/>
                </a:lnTo>
                <a:lnTo>
                  <a:pt x="193290" y="575489"/>
                </a:lnTo>
                <a:lnTo>
                  <a:pt x="193226" y="575453"/>
                </a:lnTo>
                <a:lnTo>
                  <a:pt x="210026" y="647697"/>
                </a:lnTo>
                <a:lnTo>
                  <a:pt x="208599" y="648045"/>
                </a:lnTo>
                <a:lnTo>
                  <a:pt x="273368" y="647283"/>
                </a:lnTo>
                <a:lnTo>
                  <a:pt x="273368" y="514349"/>
                </a:lnTo>
                <a:lnTo>
                  <a:pt x="319087" y="514349"/>
                </a:lnTo>
                <a:lnTo>
                  <a:pt x="319087" y="646745"/>
                </a:lnTo>
                <a:lnTo>
                  <a:pt x="390552" y="645904"/>
                </a:lnTo>
                <a:lnTo>
                  <a:pt x="388142" y="645316"/>
                </a:lnTo>
                <a:lnTo>
                  <a:pt x="404872" y="573378"/>
                </a:lnTo>
                <a:cubicBezTo>
                  <a:pt x="403310" y="574897"/>
                  <a:pt x="401432" y="575587"/>
                  <a:pt x="399545" y="576258"/>
                </a:cubicBezTo>
                <a:lnTo>
                  <a:pt x="407038" y="539998"/>
                </a:lnTo>
                <a:cubicBezTo>
                  <a:pt x="498685" y="498719"/>
                  <a:pt x="562162" y="406458"/>
                  <a:pt x="562162" y="299370"/>
                </a:cubicBezTo>
                <a:cubicBezTo>
                  <a:pt x="562162" y="152917"/>
                  <a:pt x="443439" y="34194"/>
                  <a:pt x="296986" y="34194"/>
                </a:cubicBezTo>
                <a:close/>
                <a:moveTo>
                  <a:pt x="297656" y="0"/>
                </a:moveTo>
                <a:cubicBezTo>
                  <a:pt x="462047" y="0"/>
                  <a:pt x="595312" y="133265"/>
                  <a:pt x="595312" y="297656"/>
                </a:cubicBezTo>
                <a:cubicBezTo>
                  <a:pt x="595312" y="410299"/>
                  <a:pt x="532742" y="508329"/>
                  <a:pt x="438573" y="555157"/>
                </a:cubicBezTo>
                <a:lnTo>
                  <a:pt x="407666" y="650078"/>
                </a:lnTo>
                <a:lnTo>
                  <a:pt x="400101" y="648233"/>
                </a:lnTo>
                <a:lnTo>
                  <a:pt x="400275" y="656999"/>
                </a:lnTo>
                <a:cubicBezTo>
                  <a:pt x="400123" y="656041"/>
                  <a:pt x="399871" y="650619"/>
                  <a:pt x="399829" y="651730"/>
                </a:cubicBezTo>
                <a:lnTo>
                  <a:pt x="400052" y="662936"/>
                </a:lnTo>
                <a:lnTo>
                  <a:pt x="319087" y="662936"/>
                </a:lnTo>
                <a:lnTo>
                  <a:pt x="319087" y="675380"/>
                </a:lnTo>
                <a:cubicBezTo>
                  <a:pt x="367743" y="678023"/>
                  <a:pt x="404813" y="696667"/>
                  <a:pt x="404813" y="719137"/>
                </a:cubicBezTo>
                <a:cubicBezTo>
                  <a:pt x="404813" y="733486"/>
                  <a:pt x="389698" y="746274"/>
                  <a:pt x="365852" y="753802"/>
                </a:cubicBezTo>
                <a:lnTo>
                  <a:pt x="302422" y="826293"/>
                </a:lnTo>
                <a:lnTo>
                  <a:pt x="238994" y="753805"/>
                </a:lnTo>
                <a:cubicBezTo>
                  <a:pt x="215144" y="746277"/>
                  <a:pt x="200025" y="733487"/>
                  <a:pt x="200025" y="719137"/>
                </a:cubicBezTo>
                <a:cubicBezTo>
                  <a:pt x="200025" y="698623"/>
                  <a:pt x="230920" y="681299"/>
                  <a:pt x="273368" y="676485"/>
                </a:cubicBezTo>
                <a:lnTo>
                  <a:pt x="273368" y="662936"/>
                </a:lnTo>
                <a:lnTo>
                  <a:pt x="197645" y="662936"/>
                </a:lnTo>
                <a:lnTo>
                  <a:pt x="197645" y="650717"/>
                </a:lnTo>
                <a:lnTo>
                  <a:pt x="190502" y="652459"/>
                </a:lnTo>
                <a:lnTo>
                  <a:pt x="159343" y="556762"/>
                </a:lnTo>
                <a:cubicBezTo>
                  <a:pt x="63794" y="510234"/>
                  <a:pt x="0" y="411395"/>
                  <a:pt x="0" y="297656"/>
                </a:cubicBezTo>
                <a:cubicBezTo>
                  <a:pt x="0" y="133265"/>
                  <a:pt x="133265" y="0"/>
                  <a:pt x="2976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rgbClr val="FFFFFF"/>
              </a:solidFill>
            </a:endParaRPr>
          </a:p>
        </p:txBody>
      </p:sp>
      <p:sp>
        <p:nvSpPr>
          <p:cNvPr id="38" name="TextBox 4"/>
          <p:cNvSpPr txBox="1">
            <a:spLocks noChangeArrowheads="1"/>
          </p:cNvSpPr>
          <p:nvPr/>
        </p:nvSpPr>
        <p:spPr bwMode="auto">
          <a:xfrm>
            <a:off x="9003744" y="2919149"/>
            <a:ext cx="275042" cy="421610"/>
          </a:xfrm>
          <a:prstGeom prst="rect">
            <a:avLst/>
          </a:prstGeom>
          <a:noFill/>
          <a:ln w="9525">
            <a:noFill/>
            <a:miter lim="800000"/>
            <a:headEnd/>
            <a:tailEnd/>
          </a:ln>
        </p:spPr>
        <p:txBody>
          <a:bodyPr>
            <a:spAutoFit/>
          </a:bodyPr>
          <a:lstStyle/>
          <a:p>
            <a:r>
              <a:rPr lang="en-US" altLang="zh-CN" b="1" dirty="0">
                <a:solidFill>
                  <a:srgbClr val="FFFFFF"/>
                </a:solidFill>
                <a:ea typeface="微软雅黑" pitchFamily="34" charset="-122"/>
              </a:rPr>
              <a:t>$</a:t>
            </a:r>
            <a:endParaRPr lang="zh-CN" altLang="en-US" b="1" dirty="0">
              <a:solidFill>
                <a:srgbClr val="FFFFFF"/>
              </a:solidFill>
              <a:ea typeface="微软雅黑" pitchFamily="34" charset="-122"/>
            </a:endParaRPr>
          </a:p>
        </p:txBody>
      </p:sp>
      <p:sp>
        <p:nvSpPr>
          <p:cNvPr id="39" name="TextBox 12"/>
          <p:cNvSpPr txBox="1">
            <a:spLocks noChangeArrowheads="1"/>
          </p:cNvSpPr>
          <p:nvPr/>
        </p:nvSpPr>
        <p:spPr bwMode="auto">
          <a:xfrm>
            <a:off x="8468136" y="3594086"/>
            <a:ext cx="1415018" cy="339530"/>
          </a:xfrm>
          <a:prstGeom prst="rect">
            <a:avLst/>
          </a:prstGeom>
          <a:noFill/>
          <a:ln w="9525">
            <a:noFill/>
            <a:miter lim="800000"/>
            <a:headEnd/>
            <a:tailEnd/>
          </a:ln>
        </p:spPr>
        <p:txBody>
          <a:bodyPr>
            <a:spAutoFit/>
          </a:bodyPr>
          <a:lstStyle/>
          <a:p>
            <a:pPr algn="ctr"/>
            <a:r>
              <a:rPr lang="zh-CN" altLang="en-US" sz="2000" b="1" dirty="0" smtClean="0">
                <a:solidFill>
                  <a:srgbClr val="FFFFFF"/>
                </a:solidFill>
                <a:ea typeface="微软雅黑" pitchFamily="34" charset="-122"/>
              </a:rPr>
              <a:t>添加标题</a:t>
            </a:r>
            <a:endParaRPr lang="zh-CN" altLang="en-US" sz="2000" b="1" dirty="0">
              <a:solidFill>
                <a:srgbClr val="FFFFFF"/>
              </a:solidFill>
              <a:ea typeface="微软雅黑" pitchFamily="34" charset="-122"/>
            </a:endParaRPr>
          </a:p>
        </p:txBody>
      </p:sp>
      <p:sp>
        <p:nvSpPr>
          <p:cNvPr id="40" name="矩形 39"/>
          <p:cNvSpPr/>
          <p:nvPr/>
        </p:nvSpPr>
        <p:spPr>
          <a:xfrm>
            <a:off x="8468136" y="4053783"/>
            <a:ext cx="1459511" cy="235059"/>
          </a:xfrm>
          <a:prstGeom prst="rect">
            <a:avLst/>
          </a:prstGeom>
        </p:spPr>
        <p:txBody>
          <a:bodyPr wrap="square">
            <a:spAutoFit/>
          </a:bodyPr>
          <a:lstStyle/>
          <a:p>
            <a:r>
              <a:rPr lang="zh-CN" altLang="en-US" sz="1200" dirty="0">
                <a:solidFill>
                  <a:schemeClr val="bg1"/>
                </a:solidFill>
              </a:rPr>
              <a:t>此处添加详细文本</a:t>
            </a:r>
            <a:r>
              <a:rPr lang="zh-CN" altLang="en-US" sz="1200" dirty="0" smtClean="0">
                <a:solidFill>
                  <a:schemeClr val="bg1"/>
                </a:solidFill>
              </a:rPr>
              <a:t>描述</a:t>
            </a:r>
            <a:endParaRPr lang="zh-CN" altLang="en-US" sz="1200" dirty="0">
              <a:solidFill>
                <a:schemeClr val="bg1"/>
              </a:solidFill>
            </a:endParaRPr>
          </a:p>
        </p:txBody>
      </p:sp>
    </p:spTree>
    <p:extLst>
      <p:ext uri="{BB962C8B-B14F-4D97-AF65-F5344CB8AC3E}">
        <p14:creationId xmlns:p14="http://schemas.microsoft.com/office/powerpoint/2010/main" val="4916752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5400000">
            <a:off x="2727511" y="-2660277"/>
            <a:ext cx="6736976" cy="12192002"/>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rcRect l="25374" t="14120" r="28185" b="46860"/>
          <a:stretch>
            <a:fillRect/>
          </a:stretch>
        </p:blipFill>
        <p:spPr>
          <a:xfrm>
            <a:off x="4275786" y="902521"/>
            <a:ext cx="3721994" cy="4167514"/>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sp>
        <p:nvSpPr>
          <p:cNvPr id="13" name="文本框 12"/>
          <p:cNvSpPr txBox="1"/>
          <p:nvPr/>
        </p:nvSpPr>
        <p:spPr>
          <a:xfrm>
            <a:off x="4841110" y="2055254"/>
            <a:ext cx="2591346" cy="1862048"/>
          </a:xfrm>
          <a:prstGeom prst="rect">
            <a:avLst/>
          </a:prstGeom>
          <a:noFill/>
        </p:spPr>
        <p:txBody>
          <a:bodyPr wrap="square" rtlCol="0">
            <a:spAutoFit/>
          </a:bodyPr>
          <a:lstStyle/>
          <a:p>
            <a:pPr algn="dist"/>
            <a:r>
              <a:rPr lang="zh-CN" altLang="en-US" sz="11500" dirty="0" smtClean="0">
                <a:solidFill>
                  <a:srgbClr val="3D7100"/>
                </a:solidFill>
                <a:latin typeface="隶书" panose="02010509060101010101" pitchFamily="49" charset="-122"/>
                <a:ea typeface="隶书" panose="02010509060101010101" pitchFamily="49" charset="-122"/>
              </a:rPr>
              <a:t>肆</a:t>
            </a:r>
            <a:endParaRPr lang="zh-CN" altLang="en-US" sz="11500" dirty="0">
              <a:solidFill>
                <a:srgbClr val="3D7100"/>
              </a:solidFill>
              <a:latin typeface="隶书" panose="02010509060101010101" pitchFamily="49" charset="-122"/>
              <a:ea typeface="隶书" panose="02010509060101010101" pitchFamily="49" charset="-122"/>
            </a:endParaRPr>
          </a:p>
        </p:txBody>
      </p:sp>
      <p:sp>
        <p:nvSpPr>
          <p:cNvPr id="22" name="文本框 21"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3777635" y="5114234"/>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559" y="5892720"/>
            <a:ext cx="4573404" cy="184412"/>
          </a:xfrm>
          <a:prstGeom prst="rect">
            <a:avLst/>
          </a:prstGeom>
        </p:spPr>
      </p:pic>
    </p:spTree>
    <p:extLst>
      <p:ext uri="{BB962C8B-B14F-4D97-AF65-F5344CB8AC3E}">
        <p14:creationId xmlns:p14="http://schemas.microsoft.com/office/powerpoint/2010/main" val="3953584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68"/>
          <p:cNvSpPr>
            <a:spLocks noEditPoints="1"/>
          </p:cNvSpPr>
          <p:nvPr/>
        </p:nvSpPr>
        <p:spPr bwMode="auto">
          <a:xfrm>
            <a:off x="5476653" y="4120496"/>
            <a:ext cx="1346903" cy="1924812"/>
          </a:xfrm>
          <a:custGeom>
            <a:avLst/>
            <a:gdLst>
              <a:gd name="T0" fmla="*/ 96 w 366"/>
              <a:gd name="T1" fmla="*/ 174 h 523"/>
              <a:gd name="T2" fmla="*/ 28 w 366"/>
              <a:gd name="T3" fmla="*/ 255 h 523"/>
              <a:gd name="T4" fmla="*/ 4 w 366"/>
              <a:gd name="T5" fmla="*/ 361 h 523"/>
              <a:gd name="T6" fmla="*/ 58 w 366"/>
              <a:gd name="T7" fmla="*/ 471 h 523"/>
              <a:gd name="T8" fmla="*/ 183 w 366"/>
              <a:gd name="T9" fmla="*/ 522 h 523"/>
              <a:gd name="T10" fmla="*/ 308 w 366"/>
              <a:gd name="T11" fmla="*/ 471 h 523"/>
              <a:gd name="T12" fmla="*/ 362 w 366"/>
              <a:gd name="T13" fmla="*/ 361 h 523"/>
              <a:gd name="T14" fmla="*/ 338 w 366"/>
              <a:gd name="T15" fmla="*/ 255 h 523"/>
              <a:gd name="T16" fmla="*/ 270 w 366"/>
              <a:gd name="T17" fmla="*/ 174 h 523"/>
              <a:gd name="T18" fmla="*/ 188 w 366"/>
              <a:gd name="T19" fmla="*/ 53 h 523"/>
              <a:gd name="T20" fmla="*/ 183 w 366"/>
              <a:gd name="T21" fmla="*/ 0 h 523"/>
              <a:gd name="T22" fmla="*/ 178 w 366"/>
              <a:gd name="T23" fmla="*/ 53 h 523"/>
              <a:gd name="T24" fmla="*/ 96 w 366"/>
              <a:gd name="T25" fmla="*/ 174 h 523"/>
              <a:gd name="T26" fmla="*/ 254 w 366"/>
              <a:gd name="T27" fmla="*/ 188 h 523"/>
              <a:gd name="T28" fmla="*/ 309 w 366"/>
              <a:gd name="T29" fmla="*/ 348 h 523"/>
              <a:gd name="T30" fmla="*/ 183 w 366"/>
              <a:gd name="T31" fmla="*/ 461 h 523"/>
              <a:gd name="T32" fmla="*/ 57 w 366"/>
              <a:gd name="T33" fmla="*/ 348 h 523"/>
              <a:gd name="T34" fmla="*/ 112 w 366"/>
              <a:gd name="T35" fmla="*/ 188 h 523"/>
              <a:gd name="T36" fmla="*/ 174 w 366"/>
              <a:gd name="T37" fmla="*/ 78 h 523"/>
              <a:gd name="T38" fmla="*/ 183 w 366"/>
              <a:gd name="T39" fmla="*/ 33 h 523"/>
              <a:gd name="T40" fmla="*/ 192 w 366"/>
              <a:gd name="T41" fmla="*/ 78 h 523"/>
              <a:gd name="T42" fmla="*/ 254 w 366"/>
              <a:gd name="T43" fmla="*/ 188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6" h="523">
                <a:moveTo>
                  <a:pt x="96" y="174"/>
                </a:moveTo>
                <a:cubicBezTo>
                  <a:pt x="72" y="199"/>
                  <a:pt x="46" y="224"/>
                  <a:pt x="28" y="255"/>
                </a:cubicBezTo>
                <a:cubicBezTo>
                  <a:pt x="10" y="285"/>
                  <a:pt x="0" y="322"/>
                  <a:pt x="4" y="361"/>
                </a:cubicBezTo>
                <a:cubicBezTo>
                  <a:pt x="8" y="399"/>
                  <a:pt x="26" y="440"/>
                  <a:pt x="58" y="471"/>
                </a:cubicBezTo>
                <a:cubicBezTo>
                  <a:pt x="90" y="502"/>
                  <a:pt x="135" y="523"/>
                  <a:pt x="183" y="522"/>
                </a:cubicBezTo>
                <a:cubicBezTo>
                  <a:pt x="231" y="523"/>
                  <a:pt x="276" y="502"/>
                  <a:pt x="308" y="471"/>
                </a:cubicBezTo>
                <a:cubicBezTo>
                  <a:pt x="340" y="440"/>
                  <a:pt x="358" y="399"/>
                  <a:pt x="362" y="361"/>
                </a:cubicBezTo>
                <a:cubicBezTo>
                  <a:pt x="366" y="322"/>
                  <a:pt x="356" y="285"/>
                  <a:pt x="338" y="255"/>
                </a:cubicBezTo>
                <a:cubicBezTo>
                  <a:pt x="320" y="224"/>
                  <a:pt x="294" y="199"/>
                  <a:pt x="270" y="174"/>
                </a:cubicBezTo>
                <a:cubicBezTo>
                  <a:pt x="220" y="128"/>
                  <a:pt x="195" y="87"/>
                  <a:pt x="188" y="53"/>
                </a:cubicBezTo>
                <a:cubicBezTo>
                  <a:pt x="181" y="20"/>
                  <a:pt x="184" y="0"/>
                  <a:pt x="183" y="0"/>
                </a:cubicBezTo>
                <a:cubicBezTo>
                  <a:pt x="182" y="0"/>
                  <a:pt x="185" y="20"/>
                  <a:pt x="178" y="53"/>
                </a:cubicBezTo>
                <a:cubicBezTo>
                  <a:pt x="171" y="87"/>
                  <a:pt x="146" y="128"/>
                  <a:pt x="96" y="174"/>
                </a:cubicBezTo>
                <a:close/>
                <a:moveTo>
                  <a:pt x="254" y="188"/>
                </a:moveTo>
                <a:cubicBezTo>
                  <a:pt x="286" y="232"/>
                  <a:pt x="319" y="289"/>
                  <a:pt x="309" y="348"/>
                </a:cubicBezTo>
                <a:cubicBezTo>
                  <a:pt x="302" y="404"/>
                  <a:pt x="251" y="463"/>
                  <a:pt x="183" y="461"/>
                </a:cubicBezTo>
                <a:cubicBezTo>
                  <a:pt x="115" y="463"/>
                  <a:pt x="64" y="404"/>
                  <a:pt x="57" y="348"/>
                </a:cubicBezTo>
                <a:cubicBezTo>
                  <a:pt x="47" y="289"/>
                  <a:pt x="80" y="232"/>
                  <a:pt x="112" y="188"/>
                </a:cubicBezTo>
                <a:cubicBezTo>
                  <a:pt x="146" y="144"/>
                  <a:pt x="165" y="106"/>
                  <a:pt x="174" y="78"/>
                </a:cubicBezTo>
                <a:cubicBezTo>
                  <a:pt x="183" y="51"/>
                  <a:pt x="181" y="32"/>
                  <a:pt x="183" y="33"/>
                </a:cubicBezTo>
                <a:cubicBezTo>
                  <a:pt x="185" y="32"/>
                  <a:pt x="183" y="51"/>
                  <a:pt x="192" y="78"/>
                </a:cubicBezTo>
                <a:cubicBezTo>
                  <a:pt x="200" y="106"/>
                  <a:pt x="220" y="144"/>
                  <a:pt x="254" y="188"/>
                </a:cubicBezTo>
                <a:close/>
              </a:path>
            </a:pathLst>
          </a:custGeom>
          <a:solidFill>
            <a:srgbClr val="84C23A"/>
          </a:solidFill>
          <a:ln>
            <a:noFill/>
          </a:ln>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6" name="Freeform 69"/>
          <p:cNvSpPr>
            <a:spLocks noEditPoints="1"/>
          </p:cNvSpPr>
          <p:nvPr/>
        </p:nvSpPr>
        <p:spPr bwMode="auto">
          <a:xfrm>
            <a:off x="5476653" y="2380553"/>
            <a:ext cx="1346903" cy="1924812"/>
          </a:xfrm>
          <a:custGeom>
            <a:avLst/>
            <a:gdLst>
              <a:gd name="T0" fmla="*/ 178 w 366"/>
              <a:gd name="T1" fmla="*/ 470 h 523"/>
              <a:gd name="T2" fmla="*/ 183 w 366"/>
              <a:gd name="T3" fmla="*/ 523 h 523"/>
              <a:gd name="T4" fmla="*/ 188 w 366"/>
              <a:gd name="T5" fmla="*/ 470 h 523"/>
              <a:gd name="T6" fmla="*/ 270 w 366"/>
              <a:gd name="T7" fmla="*/ 349 h 523"/>
              <a:gd name="T8" fmla="*/ 338 w 366"/>
              <a:gd name="T9" fmla="*/ 269 h 523"/>
              <a:gd name="T10" fmla="*/ 362 w 366"/>
              <a:gd name="T11" fmla="*/ 162 h 523"/>
              <a:gd name="T12" fmla="*/ 308 w 366"/>
              <a:gd name="T13" fmla="*/ 52 h 523"/>
              <a:gd name="T14" fmla="*/ 183 w 366"/>
              <a:gd name="T15" fmla="*/ 1 h 523"/>
              <a:gd name="T16" fmla="*/ 58 w 366"/>
              <a:gd name="T17" fmla="*/ 52 h 523"/>
              <a:gd name="T18" fmla="*/ 4 w 366"/>
              <a:gd name="T19" fmla="*/ 162 h 523"/>
              <a:gd name="T20" fmla="*/ 28 w 366"/>
              <a:gd name="T21" fmla="*/ 269 h 523"/>
              <a:gd name="T22" fmla="*/ 96 w 366"/>
              <a:gd name="T23" fmla="*/ 349 h 523"/>
              <a:gd name="T24" fmla="*/ 178 w 366"/>
              <a:gd name="T25" fmla="*/ 470 h 523"/>
              <a:gd name="T26" fmla="*/ 192 w 366"/>
              <a:gd name="T27" fmla="*/ 445 h 523"/>
              <a:gd name="T28" fmla="*/ 183 w 366"/>
              <a:gd name="T29" fmla="*/ 490 h 523"/>
              <a:gd name="T30" fmla="*/ 174 w 366"/>
              <a:gd name="T31" fmla="*/ 445 h 523"/>
              <a:gd name="T32" fmla="*/ 112 w 366"/>
              <a:gd name="T33" fmla="*/ 335 h 523"/>
              <a:gd name="T34" fmla="*/ 57 w 366"/>
              <a:gd name="T35" fmla="*/ 176 h 523"/>
              <a:gd name="T36" fmla="*/ 183 w 366"/>
              <a:gd name="T37" fmla="*/ 62 h 523"/>
              <a:gd name="T38" fmla="*/ 309 w 366"/>
              <a:gd name="T39" fmla="*/ 176 h 523"/>
              <a:gd name="T40" fmla="*/ 254 w 366"/>
              <a:gd name="T41" fmla="*/ 335 h 523"/>
              <a:gd name="T42" fmla="*/ 192 w 366"/>
              <a:gd name="T43" fmla="*/ 445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6" h="523">
                <a:moveTo>
                  <a:pt x="178" y="470"/>
                </a:moveTo>
                <a:cubicBezTo>
                  <a:pt x="185" y="503"/>
                  <a:pt x="182" y="523"/>
                  <a:pt x="183" y="523"/>
                </a:cubicBezTo>
                <a:cubicBezTo>
                  <a:pt x="184" y="523"/>
                  <a:pt x="181" y="503"/>
                  <a:pt x="188" y="470"/>
                </a:cubicBezTo>
                <a:cubicBezTo>
                  <a:pt x="195" y="436"/>
                  <a:pt x="220" y="395"/>
                  <a:pt x="270" y="349"/>
                </a:cubicBezTo>
                <a:cubicBezTo>
                  <a:pt x="294" y="324"/>
                  <a:pt x="320" y="300"/>
                  <a:pt x="338" y="269"/>
                </a:cubicBezTo>
                <a:cubicBezTo>
                  <a:pt x="356" y="238"/>
                  <a:pt x="366" y="201"/>
                  <a:pt x="362" y="162"/>
                </a:cubicBezTo>
                <a:cubicBezTo>
                  <a:pt x="358" y="124"/>
                  <a:pt x="340" y="83"/>
                  <a:pt x="308" y="52"/>
                </a:cubicBezTo>
                <a:cubicBezTo>
                  <a:pt x="276" y="21"/>
                  <a:pt x="231" y="0"/>
                  <a:pt x="183" y="1"/>
                </a:cubicBezTo>
                <a:cubicBezTo>
                  <a:pt x="135" y="0"/>
                  <a:pt x="90" y="21"/>
                  <a:pt x="58" y="52"/>
                </a:cubicBezTo>
                <a:cubicBezTo>
                  <a:pt x="26" y="83"/>
                  <a:pt x="8" y="124"/>
                  <a:pt x="4" y="162"/>
                </a:cubicBezTo>
                <a:cubicBezTo>
                  <a:pt x="0" y="201"/>
                  <a:pt x="10" y="238"/>
                  <a:pt x="28" y="269"/>
                </a:cubicBezTo>
                <a:cubicBezTo>
                  <a:pt x="46" y="300"/>
                  <a:pt x="72" y="324"/>
                  <a:pt x="96" y="349"/>
                </a:cubicBezTo>
                <a:cubicBezTo>
                  <a:pt x="146" y="395"/>
                  <a:pt x="171" y="436"/>
                  <a:pt x="178" y="470"/>
                </a:cubicBezTo>
                <a:close/>
                <a:moveTo>
                  <a:pt x="192" y="445"/>
                </a:moveTo>
                <a:cubicBezTo>
                  <a:pt x="183" y="473"/>
                  <a:pt x="185" y="491"/>
                  <a:pt x="183" y="490"/>
                </a:cubicBezTo>
                <a:cubicBezTo>
                  <a:pt x="181" y="491"/>
                  <a:pt x="183" y="473"/>
                  <a:pt x="174" y="445"/>
                </a:cubicBezTo>
                <a:cubicBezTo>
                  <a:pt x="165" y="417"/>
                  <a:pt x="146" y="379"/>
                  <a:pt x="112" y="335"/>
                </a:cubicBezTo>
                <a:cubicBezTo>
                  <a:pt x="80" y="291"/>
                  <a:pt x="47" y="234"/>
                  <a:pt x="57" y="176"/>
                </a:cubicBezTo>
                <a:cubicBezTo>
                  <a:pt x="64" y="119"/>
                  <a:pt x="115" y="60"/>
                  <a:pt x="183" y="62"/>
                </a:cubicBezTo>
                <a:cubicBezTo>
                  <a:pt x="251" y="60"/>
                  <a:pt x="302" y="119"/>
                  <a:pt x="309" y="176"/>
                </a:cubicBezTo>
                <a:cubicBezTo>
                  <a:pt x="319" y="234"/>
                  <a:pt x="286" y="291"/>
                  <a:pt x="254" y="335"/>
                </a:cubicBezTo>
                <a:cubicBezTo>
                  <a:pt x="220" y="379"/>
                  <a:pt x="200" y="417"/>
                  <a:pt x="192" y="445"/>
                </a:cubicBezTo>
                <a:close/>
              </a:path>
            </a:pathLst>
          </a:custGeom>
          <a:solidFill>
            <a:srgbClr val="3D7100"/>
          </a:solidFill>
          <a:ln>
            <a:noFill/>
          </a:ln>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7" name="Freeform 70"/>
          <p:cNvSpPr>
            <a:spLocks noEditPoints="1"/>
          </p:cNvSpPr>
          <p:nvPr/>
        </p:nvSpPr>
        <p:spPr bwMode="auto">
          <a:xfrm>
            <a:off x="6068544" y="4139138"/>
            <a:ext cx="1771014" cy="1336028"/>
          </a:xfrm>
          <a:custGeom>
            <a:avLst/>
            <a:gdLst>
              <a:gd name="T0" fmla="*/ 108 w 481"/>
              <a:gd name="T1" fmla="*/ 170 h 363"/>
              <a:gd name="T2" fmla="*/ 143 w 481"/>
              <a:gd name="T3" fmla="*/ 269 h 363"/>
              <a:gd name="T4" fmla="*/ 223 w 481"/>
              <a:gd name="T5" fmla="*/ 343 h 363"/>
              <a:gd name="T6" fmla="*/ 345 w 481"/>
              <a:gd name="T7" fmla="*/ 351 h 363"/>
              <a:gd name="T8" fmla="*/ 453 w 481"/>
              <a:gd name="T9" fmla="*/ 269 h 363"/>
              <a:gd name="T10" fmla="*/ 470 w 481"/>
              <a:gd name="T11" fmla="*/ 135 h 363"/>
              <a:gd name="T12" fmla="*/ 402 w 481"/>
              <a:gd name="T13" fmla="*/ 33 h 363"/>
              <a:gd name="T14" fmla="*/ 298 w 481"/>
              <a:gd name="T15" fmla="*/ 1 h 363"/>
              <a:gd name="T16" fmla="*/ 195 w 481"/>
              <a:gd name="T17" fmla="*/ 19 h 363"/>
              <a:gd name="T18" fmla="*/ 49 w 481"/>
              <a:gd name="T19" fmla="*/ 30 h 363"/>
              <a:gd name="T20" fmla="*/ 1 w 481"/>
              <a:gd name="T21" fmla="*/ 8 h 363"/>
              <a:gd name="T22" fmla="*/ 44 w 481"/>
              <a:gd name="T23" fmla="*/ 39 h 363"/>
              <a:gd name="T24" fmla="*/ 108 w 481"/>
              <a:gd name="T25" fmla="*/ 170 h 363"/>
              <a:gd name="T26" fmla="*/ 199 w 481"/>
              <a:gd name="T27" fmla="*/ 40 h 363"/>
              <a:gd name="T28" fmla="*/ 364 w 481"/>
              <a:gd name="T29" fmla="*/ 72 h 363"/>
              <a:gd name="T30" fmla="*/ 400 w 481"/>
              <a:gd name="T31" fmla="*/ 238 h 363"/>
              <a:gd name="T32" fmla="*/ 238 w 481"/>
              <a:gd name="T33" fmla="*/ 290 h 363"/>
              <a:gd name="T34" fmla="*/ 128 w 481"/>
              <a:gd name="T35" fmla="*/ 164 h 363"/>
              <a:gd name="T36" fmla="*/ 64 w 481"/>
              <a:gd name="T37" fmla="*/ 54 h 363"/>
              <a:gd name="T38" fmla="*/ 29 w 481"/>
              <a:gd name="T39" fmla="*/ 24 h 363"/>
              <a:gd name="T40" fmla="*/ 73 w 481"/>
              <a:gd name="T41" fmla="*/ 39 h 363"/>
              <a:gd name="T42" fmla="*/ 199 w 481"/>
              <a:gd name="T43" fmla="*/ 4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1" h="363">
                <a:moveTo>
                  <a:pt x="108" y="170"/>
                </a:moveTo>
                <a:cubicBezTo>
                  <a:pt x="117" y="203"/>
                  <a:pt x="126" y="238"/>
                  <a:pt x="143" y="269"/>
                </a:cubicBezTo>
                <a:cubicBezTo>
                  <a:pt x="161" y="300"/>
                  <a:pt x="188" y="327"/>
                  <a:pt x="223" y="343"/>
                </a:cubicBezTo>
                <a:cubicBezTo>
                  <a:pt x="258" y="359"/>
                  <a:pt x="303" y="363"/>
                  <a:pt x="345" y="351"/>
                </a:cubicBezTo>
                <a:cubicBezTo>
                  <a:pt x="388" y="339"/>
                  <a:pt x="429" y="311"/>
                  <a:pt x="453" y="269"/>
                </a:cubicBezTo>
                <a:cubicBezTo>
                  <a:pt x="477" y="228"/>
                  <a:pt x="481" y="177"/>
                  <a:pt x="470" y="135"/>
                </a:cubicBezTo>
                <a:cubicBezTo>
                  <a:pt x="460" y="91"/>
                  <a:pt x="434" y="55"/>
                  <a:pt x="402" y="33"/>
                </a:cubicBezTo>
                <a:cubicBezTo>
                  <a:pt x="371" y="10"/>
                  <a:pt x="334" y="0"/>
                  <a:pt x="298" y="1"/>
                </a:cubicBezTo>
                <a:cubicBezTo>
                  <a:pt x="262" y="1"/>
                  <a:pt x="228" y="11"/>
                  <a:pt x="195" y="19"/>
                </a:cubicBezTo>
                <a:cubicBezTo>
                  <a:pt x="130" y="39"/>
                  <a:pt x="81" y="40"/>
                  <a:pt x="49" y="30"/>
                </a:cubicBezTo>
                <a:cubicBezTo>
                  <a:pt x="16" y="19"/>
                  <a:pt x="1" y="7"/>
                  <a:pt x="1" y="8"/>
                </a:cubicBezTo>
                <a:cubicBezTo>
                  <a:pt x="0" y="8"/>
                  <a:pt x="18" y="16"/>
                  <a:pt x="44" y="39"/>
                </a:cubicBezTo>
                <a:cubicBezTo>
                  <a:pt x="69" y="61"/>
                  <a:pt x="92" y="104"/>
                  <a:pt x="108" y="170"/>
                </a:cubicBezTo>
                <a:close/>
                <a:moveTo>
                  <a:pt x="199" y="40"/>
                </a:moveTo>
                <a:cubicBezTo>
                  <a:pt x="253" y="34"/>
                  <a:pt x="318" y="34"/>
                  <a:pt x="364" y="72"/>
                </a:cubicBezTo>
                <a:cubicBezTo>
                  <a:pt x="410" y="107"/>
                  <a:pt x="435" y="180"/>
                  <a:pt x="400" y="238"/>
                </a:cubicBezTo>
                <a:cubicBezTo>
                  <a:pt x="368" y="298"/>
                  <a:pt x="291" y="312"/>
                  <a:pt x="238" y="290"/>
                </a:cubicBezTo>
                <a:cubicBezTo>
                  <a:pt x="182" y="270"/>
                  <a:pt x="150" y="213"/>
                  <a:pt x="128" y="164"/>
                </a:cubicBezTo>
                <a:cubicBezTo>
                  <a:pt x="106" y="112"/>
                  <a:pt x="84" y="76"/>
                  <a:pt x="64" y="54"/>
                </a:cubicBezTo>
                <a:cubicBezTo>
                  <a:pt x="44" y="33"/>
                  <a:pt x="27" y="25"/>
                  <a:pt x="29" y="24"/>
                </a:cubicBezTo>
                <a:cubicBezTo>
                  <a:pt x="29" y="22"/>
                  <a:pt x="44" y="33"/>
                  <a:pt x="73" y="39"/>
                </a:cubicBezTo>
                <a:cubicBezTo>
                  <a:pt x="101" y="46"/>
                  <a:pt x="143" y="47"/>
                  <a:pt x="199" y="40"/>
                </a:cubicBezTo>
                <a:close/>
              </a:path>
            </a:pathLst>
          </a:custGeom>
          <a:solidFill>
            <a:srgbClr val="3D7100"/>
          </a:solidFill>
          <a:ln>
            <a:noFill/>
          </a:ln>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8" name="Freeform 71"/>
          <p:cNvSpPr>
            <a:spLocks noEditPoints="1"/>
          </p:cNvSpPr>
          <p:nvPr/>
        </p:nvSpPr>
        <p:spPr bwMode="auto">
          <a:xfrm>
            <a:off x="4460650" y="2950695"/>
            <a:ext cx="1769460" cy="1336028"/>
          </a:xfrm>
          <a:custGeom>
            <a:avLst/>
            <a:gdLst>
              <a:gd name="T0" fmla="*/ 432 w 481"/>
              <a:gd name="T1" fmla="*/ 334 h 363"/>
              <a:gd name="T2" fmla="*/ 480 w 481"/>
              <a:gd name="T3" fmla="*/ 355 h 363"/>
              <a:gd name="T4" fmla="*/ 437 w 481"/>
              <a:gd name="T5" fmla="*/ 324 h 363"/>
              <a:gd name="T6" fmla="*/ 373 w 481"/>
              <a:gd name="T7" fmla="*/ 193 h 363"/>
              <a:gd name="T8" fmla="*/ 338 w 481"/>
              <a:gd name="T9" fmla="*/ 94 h 363"/>
              <a:gd name="T10" fmla="*/ 258 w 481"/>
              <a:gd name="T11" fmla="*/ 20 h 363"/>
              <a:gd name="T12" fmla="*/ 136 w 481"/>
              <a:gd name="T13" fmla="*/ 12 h 363"/>
              <a:gd name="T14" fmla="*/ 28 w 481"/>
              <a:gd name="T15" fmla="*/ 94 h 363"/>
              <a:gd name="T16" fmla="*/ 11 w 481"/>
              <a:gd name="T17" fmla="*/ 228 h 363"/>
              <a:gd name="T18" fmla="*/ 79 w 481"/>
              <a:gd name="T19" fmla="*/ 330 h 363"/>
              <a:gd name="T20" fmla="*/ 183 w 481"/>
              <a:gd name="T21" fmla="*/ 362 h 363"/>
              <a:gd name="T22" fmla="*/ 286 w 481"/>
              <a:gd name="T23" fmla="*/ 344 h 363"/>
              <a:gd name="T24" fmla="*/ 432 w 481"/>
              <a:gd name="T25" fmla="*/ 334 h 363"/>
              <a:gd name="T26" fmla="*/ 417 w 481"/>
              <a:gd name="T27" fmla="*/ 309 h 363"/>
              <a:gd name="T28" fmla="*/ 452 w 481"/>
              <a:gd name="T29" fmla="*/ 339 h 363"/>
              <a:gd name="T30" fmla="*/ 408 w 481"/>
              <a:gd name="T31" fmla="*/ 324 h 363"/>
              <a:gd name="T32" fmla="*/ 282 w 481"/>
              <a:gd name="T33" fmla="*/ 323 h 363"/>
              <a:gd name="T34" fmla="*/ 117 w 481"/>
              <a:gd name="T35" fmla="*/ 291 h 363"/>
              <a:gd name="T36" fmla="*/ 81 w 481"/>
              <a:gd name="T37" fmla="*/ 125 h 363"/>
              <a:gd name="T38" fmla="*/ 243 w 481"/>
              <a:gd name="T39" fmla="*/ 73 h 363"/>
              <a:gd name="T40" fmla="*/ 353 w 481"/>
              <a:gd name="T41" fmla="*/ 199 h 363"/>
              <a:gd name="T42" fmla="*/ 417 w 481"/>
              <a:gd name="T43" fmla="*/ 30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1" h="363">
                <a:moveTo>
                  <a:pt x="432" y="334"/>
                </a:moveTo>
                <a:cubicBezTo>
                  <a:pt x="464" y="344"/>
                  <a:pt x="480" y="356"/>
                  <a:pt x="480" y="355"/>
                </a:cubicBezTo>
                <a:cubicBezTo>
                  <a:pt x="481" y="355"/>
                  <a:pt x="463" y="347"/>
                  <a:pt x="437" y="324"/>
                </a:cubicBezTo>
                <a:cubicBezTo>
                  <a:pt x="412" y="302"/>
                  <a:pt x="389" y="259"/>
                  <a:pt x="373" y="193"/>
                </a:cubicBezTo>
                <a:cubicBezTo>
                  <a:pt x="364" y="160"/>
                  <a:pt x="355" y="125"/>
                  <a:pt x="338" y="94"/>
                </a:cubicBezTo>
                <a:cubicBezTo>
                  <a:pt x="320" y="63"/>
                  <a:pt x="293" y="36"/>
                  <a:pt x="258" y="20"/>
                </a:cubicBezTo>
                <a:cubicBezTo>
                  <a:pt x="222" y="4"/>
                  <a:pt x="178" y="0"/>
                  <a:pt x="136" y="12"/>
                </a:cubicBezTo>
                <a:cubicBezTo>
                  <a:pt x="93" y="24"/>
                  <a:pt x="52" y="52"/>
                  <a:pt x="28" y="94"/>
                </a:cubicBezTo>
                <a:cubicBezTo>
                  <a:pt x="4" y="135"/>
                  <a:pt x="0" y="186"/>
                  <a:pt x="11" y="228"/>
                </a:cubicBezTo>
                <a:cubicBezTo>
                  <a:pt x="21" y="272"/>
                  <a:pt x="47" y="308"/>
                  <a:pt x="79" y="330"/>
                </a:cubicBezTo>
                <a:cubicBezTo>
                  <a:pt x="110" y="353"/>
                  <a:pt x="147" y="363"/>
                  <a:pt x="183" y="362"/>
                </a:cubicBezTo>
                <a:cubicBezTo>
                  <a:pt x="219" y="362"/>
                  <a:pt x="253" y="352"/>
                  <a:pt x="286" y="344"/>
                </a:cubicBezTo>
                <a:cubicBezTo>
                  <a:pt x="351" y="324"/>
                  <a:pt x="399" y="323"/>
                  <a:pt x="432" y="334"/>
                </a:cubicBezTo>
                <a:close/>
                <a:moveTo>
                  <a:pt x="417" y="309"/>
                </a:moveTo>
                <a:cubicBezTo>
                  <a:pt x="437" y="330"/>
                  <a:pt x="454" y="338"/>
                  <a:pt x="452" y="339"/>
                </a:cubicBezTo>
                <a:cubicBezTo>
                  <a:pt x="452" y="341"/>
                  <a:pt x="437" y="330"/>
                  <a:pt x="408" y="324"/>
                </a:cubicBezTo>
                <a:cubicBezTo>
                  <a:pt x="380" y="318"/>
                  <a:pt x="337" y="316"/>
                  <a:pt x="282" y="323"/>
                </a:cubicBezTo>
                <a:cubicBezTo>
                  <a:pt x="228" y="329"/>
                  <a:pt x="162" y="329"/>
                  <a:pt x="117" y="291"/>
                </a:cubicBezTo>
                <a:cubicBezTo>
                  <a:pt x="71" y="256"/>
                  <a:pt x="45" y="183"/>
                  <a:pt x="81" y="125"/>
                </a:cubicBezTo>
                <a:cubicBezTo>
                  <a:pt x="113" y="65"/>
                  <a:pt x="190" y="51"/>
                  <a:pt x="243" y="73"/>
                </a:cubicBezTo>
                <a:cubicBezTo>
                  <a:pt x="299" y="93"/>
                  <a:pt x="331" y="150"/>
                  <a:pt x="353" y="199"/>
                </a:cubicBezTo>
                <a:cubicBezTo>
                  <a:pt x="375" y="251"/>
                  <a:pt x="397" y="287"/>
                  <a:pt x="417" y="309"/>
                </a:cubicBezTo>
                <a:close/>
              </a:path>
            </a:pathLst>
          </a:custGeom>
          <a:solidFill>
            <a:srgbClr val="84C23A"/>
          </a:solidFill>
          <a:ln>
            <a:noFill/>
          </a:ln>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19" name="Freeform 72"/>
          <p:cNvSpPr>
            <a:spLocks noEditPoints="1"/>
          </p:cNvSpPr>
          <p:nvPr/>
        </p:nvSpPr>
        <p:spPr bwMode="auto">
          <a:xfrm>
            <a:off x="6068544" y="2950695"/>
            <a:ext cx="1771014" cy="1336028"/>
          </a:xfrm>
          <a:custGeom>
            <a:avLst/>
            <a:gdLst>
              <a:gd name="T0" fmla="*/ 195 w 481"/>
              <a:gd name="T1" fmla="*/ 344 h 363"/>
              <a:gd name="T2" fmla="*/ 298 w 481"/>
              <a:gd name="T3" fmla="*/ 362 h 363"/>
              <a:gd name="T4" fmla="*/ 402 w 481"/>
              <a:gd name="T5" fmla="*/ 330 h 363"/>
              <a:gd name="T6" fmla="*/ 470 w 481"/>
              <a:gd name="T7" fmla="*/ 228 h 363"/>
              <a:gd name="T8" fmla="*/ 453 w 481"/>
              <a:gd name="T9" fmla="*/ 94 h 363"/>
              <a:gd name="T10" fmla="*/ 345 w 481"/>
              <a:gd name="T11" fmla="*/ 12 h 363"/>
              <a:gd name="T12" fmla="*/ 223 w 481"/>
              <a:gd name="T13" fmla="*/ 20 h 363"/>
              <a:gd name="T14" fmla="*/ 143 w 481"/>
              <a:gd name="T15" fmla="*/ 94 h 363"/>
              <a:gd name="T16" fmla="*/ 108 w 481"/>
              <a:gd name="T17" fmla="*/ 193 h 363"/>
              <a:gd name="T18" fmla="*/ 44 w 481"/>
              <a:gd name="T19" fmla="*/ 324 h 363"/>
              <a:gd name="T20" fmla="*/ 1 w 481"/>
              <a:gd name="T21" fmla="*/ 355 h 363"/>
              <a:gd name="T22" fmla="*/ 49 w 481"/>
              <a:gd name="T23" fmla="*/ 334 h 363"/>
              <a:gd name="T24" fmla="*/ 195 w 481"/>
              <a:gd name="T25" fmla="*/ 344 h 363"/>
              <a:gd name="T26" fmla="*/ 128 w 481"/>
              <a:gd name="T27" fmla="*/ 199 h 363"/>
              <a:gd name="T28" fmla="*/ 238 w 481"/>
              <a:gd name="T29" fmla="*/ 73 h 363"/>
              <a:gd name="T30" fmla="*/ 400 w 481"/>
              <a:gd name="T31" fmla="*/ 125 h 363"/>
              <a:gd name="T32" fmla="*/ 364 w 481"/>
              <a:gd name="T33" fmla="*/ 291 h 363"/>
              <a:gd name="T34" fmla="*/ 199 w 481"/>
              <a:gd name="T35" fmla="*/ 323 h 363"/>
              <a:gd name="T36" fmla="*/ 73 w 481"/>
              <a:gd name="T37" fmla="*/ 324 h 363"/>
              <a:gd name="T38" fmla="*/ 29 w 481"/>
              <a:gd name="T39" fmla="*/ 339 h 363"/>
              <a:gd name="T40" fmla="*/ 64 w 481"/>
              <a:gd name="T41" fmla="*/ 309 h 363"/>
              <a:gd name="T42" fmla="*/ 128 w 481"/>
              <a:gd name="T43" fmla="*/ 19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1" h="363">
                <a:moveTo>
                  <a:pt x="195" y="344"/>
                </a:moveTo>
                <a:cubicBezTo>
                  <a:pt x="228" y="352"/>
                  <a:pt x="262" y="362"/>
                  <a:pt x="298" y="362"/>
                </a:cubicBezTo>
                <a:cubicBezTo>
                  <a:pt x="334" y="363"/>
                  <a:pt x="371" y="353"/>
                  <a:pt x="402" y="330"/>
                </a:cubicBezTo>
                <a:cubicBezTo>
                  <a:pt x="434" y="308"/>
                  <a:pt x="460" y="272"/>
                  <a:pt x="470" y="228"/>
                </a:cubicBezTo>
                <a:cubicBezTo>
                  <a:pt x="481" y="186"/>
                  <a:pt x="477" y="135"/>
                  <a:pt x="453" y="94"/>
                </a:cubicBezTo>
                <a:cubicBezTo>
                  <a:pt x="429" y="52"/>
                  <a:pt x="388" y="24"/>
                  <a:pt x="345" y="12"/>
                </a:cubicBezTo>
                <a:cubicBezTo>
                  <a:pt x="303" y="0"/>
                  <a:pt x="258" y="4"/>
                  <a:pt x="223" y="20"/>
                </a:cubicBezTo>
                <a:cubicBezTo>
                  <a:pt x="188" y="36"/>
                  <a:pt x="161" y="63"/>
                  <a:pt x="143" y="94"/>
                </a:cubicBezTo>
                <a:cubicBezTo>
                  <a:pt x="126" y="125"/>
                  <a:pt x="117" y="160"/>
                  <a:pt x="108" y="193"/>
                </a:cubicBezTo>
                <a:cubicBezTo>
                  <a:pt x="92" y="259"/>
                  <a:pt x="69" y="302"/>
                  <a:pt x="44" y="324"/>
                </a:cubicBezTo>
                <a:cubicBezTo>
                  <a:pt x="18" y="347"/>
                  <a:pt x="0" y="355"/>
                  <a:pt x="1" y="355"/>
                </a:cubicBezTo>
                <a:cubicBezTo>
                  <a:pt x="1" y="356"/>
                  <a:pt x="16" y="344"/>
                  <a:pt x="49" y="334"/>
                </a:cubicBezTo>
                <a:cubicBezTo>
                  <a:pt x="81" y="323"/>
                  <a:pt x="130" y="324"/>
                  <a:pt x="195" y="344"/>
                </a:cubicBezTo>
                <a:close/>
                <a:moveTo>
                  <a:pt x="128" y="199"/>
                </a:moveTo>
                <a:cubicBezTo>
                  <a:pt x="150" y="150"/>
                  <a:pt x="182" y="93"/>
                  <a:pt x="238" y="73"/>
                </a:cubicBezTo>
                <a:cubicBezTo>
                  <a:pt x="291" y="51"/>
                  <a:pt x="368" y="65"/>
                  <a:pt x="400" y="125"/>
                </a:cubicBezTo>
                <a:cubicBezTo>
                  <a:pt x="435" y="183"/>
                  <a:pt x="410" y="256"/>
                  <a:pt x="364" y="291"/>
                </a:cubicBezTo>
                <a:cubicBezTo>
                  <a:pt x="318" y="329"/>
                  <a:pt x="253" y="329"/>
                  <a:pt x="199" y="323"/>
                </a:cubicBezTo>
                <a:cubicBezTo>
                  <a:pt x="143" y="316"/>
                  <a:pt x="101" y="318"/>
                  <a:pt x="73" y="324"/>
                </a:cubicBezTo>
                <a:cubicBezTo>
                  <a:pt x="44" y="330"/>
                  <a:pt x="29" y="341"/>
                  <a:pt x="29" y="339"/>
                </a:cubicBezTo>
                <a:cubicBezTo>
                  <a:pt x="27" y="338"/>
                  <a:pt x="44" y="330"/>
                  <a:pt x="64" y="309"/>
                </a:cubicBezTo>
                <a:cubicBezTo>
                  <a:pt x="84" y="287"/>
                  <a:pt x="106" y="251"/>
                  <a:pt x="128" y="199"/>
                </a:cubicBezTo>
                <a:close/>
              </a:path>
            </a:pathLst>
          </a:custGeom>
          <a:solidFill>
            <a:srgbClr val="84C23A"/>
          </a:solidFill>
          <a:ln>
            <a:noFill/>
          </a:ln>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20" name="Freeform 73"/>
          <p:cNvSpPr>
            <a:spLocks noEditPoints="1"/>
          </p:cNvSpPr>
          <p:nvPr/>
        </p:nvSpPr>
        <p:spPr bwMode="auto">
          <a:xfrm>
            <a:off x="4460650" y="4139138"/>
            <a:ext cx="1769460" cy="1336028"/>
          </a:xfrm>
          <a:custGeom>
            <a:avLst/>
            <a:gdLst>
              <a:gd name="T0" fmla="*/ 437 w 481"/>
              <a:gd name="T1" fmla="*/ 39 h 363"/>
              <a:gd name="T2" fmla="*/ 480 w 481"/>
              <a:gd name="T3" fmla="*/ 8 h 363"/>
              <a:gd name="T4" fmla="*/ 432 w 481"/>
              <a:gd name="T5" fmla="*/ 30 h 363"/>
              <a:gd name="T6" fmla="*/ 286 w 481"/>
              <a:gd name="T7" fmla="*/ 19 h 363"/>
              <a:gd name="T8" fmla="*/ 183 w 481"/>
              <a:gd name="T9" fmla="*/ 1 h 363"/>
              <a:gd name="T10" fmla="*/ 79 w 481"/>
              <a:gd name="T11" fmla="*/ 33 h 363"/>
              <a:gd name="T12" fmla="*/ 11 w 481"/>
              <a:gd name="T13" fmla="*/ 135 h 363"/>
              <a:gd name="T14" fmla="*/ 28 w 481"/>
              <a:gd name="T15" fmla="*/ 269 h 363"/>
              <a:gd name="T16" fmla="*/ 136 w 481"/>
              <a:gd name="T17" fmla="*/ 351 h 363"/>
              <a:gd name="T18" fmla="*/ 258 w 481"/>
              <a:gd name="T19" fmla="*/ 343 h 363"/>
              <a:gd name="T20" fmla="*/ 338 w 481"/>
              <a:gd name="T21" fmla="*/ 269 h 363"/>
              <a:gd name="T22" fmla="*/ 373 w 481"/>
              <a:gd name="T23" fmla="*/ 170 h 363"/>
              <a:gd name="T24" fmla="*/ 437 w 481"/>
              <a:gd name="T25" fmla="*/ 39 h 363"/>
              <a:gd name="T26" fmla="*/ 408 w 481"/>
              <a:gd name="T27" fmla="*/ 39 h 363"/>
              <a:gd name="T28" fmla="*/ 452 w 481"/>
              <a:gd name="T29" fmla="*/ 24 h 363"/>
              <a:gd name="T30" fmla="*/ 417 w 481"/>
              <a:gd name="T31" fmla="*/ 54 h 363"/>
              <a:gd name="T32" fmla="*/ 353 w 481"/>
              <a:gd name="T33" fmla="*/ 164 h 363"/>
              <a:gd name="T34" fmla="*/ 243 w 481"/>
              <a:gd name="T35" fmla="*/ 290 h 363"/>
              <a:gd name="T36" fmla="*/ 81 w 481"/>
              <a:gd name="T37" fmla="*/ 238 h 363"/>
              <a:gd name="T38" fmla="*/ 117 w 481"/>
              <a:gd name="T39" fmla="*/ 72 h 363"/>
              <a:gd name="T40" fmla="*/ 282 w 481"/>
              <a:gd name="T41" fmla="*/ 40 h 363"/>
              <a:gd name="T42" fmla="*/ 408 w 481"/>
              <a:gd name="T43" fmla="*/ 39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1" h="363">
                <a:moveTo>
                  <a:pt x="437" y="39"/>
                </a:moveTo>
                <a:cubicBezTo>
                  <a:pt x="463" y="16"/>
                  <a:pt x="481" y="8"/>
                  <a:pt x="480" y="8"/>
                </a:cubicBezTo>
                <a:cubicBezTo>
                  <a:pt x="480" y="7"/>
                  <a:pt x="464" y="19"/>
                  <a:pt x="432" y="30"/>
                </a:cubicBezTo>
                <a:cubicBezTo>
                  <a:pt x="399" y="40"/>
                  <a:pt x="351" y="39"/>
                  <a:pt x="286" y="19"/>
                </a:cubicBezTo>
                <a:cubicBezTo>
                  <a:pt x="253" y="11"/>
                  <a:pt x="219" y="1"/>
                  <a:pt x="183" y="1"/>
                </a:cubicBezTo>
                <a:cubicBezTo>
                  <a:pt x="147" y="0"/>
                  <a:pt x="110" y="10"/>
                  <a:pt x="79" y="33"/>
                </a:cubicBezTo>
                <a:cubicBezTo>
                  <a:pt x="47" y="55"/>
                  <a:pt x="21" y="91"/>
                  <a:pt x="11" y="135"/>
                </a:cubicBezTo>
                <a:cubicBezTo>
                  <a:pt x="0" y="177"/>
                  <a:pt x="4" y="228"/>
                  <a:pt x="28" y="269"/>
                </a:cubicBezTo>
                <a:cubicBezTo>
                  <a:pt x="52" y="311"/>
                  <a:pt x="93" y="339"/>
                  <a:pt x="136" y="351"/>
                </a:cubicBezTo>
                <a:cubicBezTo>
                  <a:pt x="178" y="363"/>
                  <a:pt x="222" y="359"/>
                  <a:pt x="258" y="343"/>
                </a:cubicBezTo>
                <a:cubicBezTo>
                  <a:pt x="293" y="327"/>
                  <a:pt x="320" y="300"/>
                  <a:pt x="338" y="269"/>
                </a:cubicBezTo>
                <a:cubicBezTo>
                  <a:pt x="355" y="238"/>
                  <a:pt x="364" y="203"/>
                  <a:pt x="373" y="170"/>
                </a:cubicBezTo>
                <a:cubicBezTo>
                  <a:pt x="389" y="104"/>
                  <a:pt x="412" y="61"/>
                  <a:pt x="437" y="39"/>
                </a:cubicBezTo>
                <a:close/>
                <a:moveTo>
                  <a:pt x="408" y="39"/>
                </a:moveTo>
                <a:cubicBezTo>
                  <a:pt x="437" y="33"/>
                  <a:pt x="452" y="22"/>
                  <a:pt x="452" y="24"/>
                </a:cubicBezTo>
                <a:cubicBezTo>
                  <a:pt x="454" y="25"/>
                  <a:pt x="437" y="33"/>
                  <a:pt x="417" y="54"/>
                </a:cubicBezTo>
                <a:cubicBezTo>
                  <a:pt x="397" y="76"/>
                  <a:pt x="375" y="112"/>
                  <a:pt x="353" y="164"/>
                </a:cubicBezTo>
                <a:cubicBezTo>
                  <a:pt x="331" y="213"/>
                  <a:pt x="299" y="270"/>
                  <a:pt x="243" y="290"/>
                </a:cubicBezTo>
                <a:cubicBezTo>
                  <a:pt x="190" y="312"/>
                  <a:pt x="113" y="298"/>
                  <a:pt x="81" y="238"/>
                </a:cubicBezTo>
                <a:cubicBezTo>
                  <a:pt x="45" y="180"/>
                  <a:pt x="71" y="107"/>
                  <a:pt x="117" y="72"/>
                </a:cubicBezTo>
                <a:cubicBezTo>
                  <a:pt x="162" y="34"/>
                  <a:pt x="228" y="34"/>
                  <a:pt x="282" y="40"/>
                </a:cubicBezTo>
                <a:cubicBezTo>
                  <a:pt x="337" y="47"/>
                  <a:pt x="380" y="46"/>
                  <a:pt x="408" y="39"/>
                </a:cubicBezTo>
                <a:close/>
              </a:path>
            </a:pathLst>
          </a:custGeom>
          <a:solidFill>
            <a:srgbClr val="3D7100"/>
          </a:solidFill>
          <a:ln>
            <a:noFill/>
          </a:ln>
          <a:extLst/>
        </p:spPr>
        <p:txBody>
          <a:bodyPr vert="horz" wrap="square" lIns="91440" tIns="45720" rIns="91440" bIns="45720" numCol="1" anchor="t" anchorCtr="0" compatLnSpc="1"/>
          <a:lstStyle/>
          <a:p>
            <a:endParaRPr lang="en-US">
              <a:latin typeface="Agency FB" panose="020B0503020202020204" pitchFamily="34" charset="0"/>
            </a:endParaRPr>
          </a:p>
        </p:txBody>
      </p:sp>
      <p:sp>
        <p:nvSpPr>
          <p:cNvPr id="9" name="Oval 17"/>
          <p:cNvSpPr/>
          <p:nvPr/>
        </p:nvSpPr>
        <p:spPr>
          <a:xfrm>
            <a:off x="5781662" y="2763828"/>
            <a:ext cx="722362" cy="72236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3D7100"/>
                </a:solidFill>
                <a:latin typeface="Agency FB" panose="020B0503020202020204" pitchFamily="34" charset="0"/>
              </a:rPr>
              <a:t>01</a:t>
            </a:r>
            <a:endParaRPr lang="en-US" sz="2800" dirty="0">
              <a:solidFill>
                <a:srgbClr val="3D7100"/>
              </a:solidFill>
              <a:latin typeface="Agency FB" panose="020B0503020202020204" pitchFamily="34" charset="0"/>
            </a:endParaRPr>
          </a:p>
        </p:txBody>
      </p:sp>
      <p:sp>
        <p:nvSpPr>
          <p:cNvPr id="10" name="Oval 18"/>
          <p:cNvSpPr/>
          <p:nvPr/>
        </p:nvSpPr>
        <p:spPr>
          <a:xfrm>
            <a:off x="6757543" y="3323343"/>
            <a:ext cx="722362" cy="72236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84C23A"/>
                </a:solidFill>
                <a:latin typeface="Agency FB" panose="020B0503020202020204" pitchFamily="34" charset="0"/>
              </a:rPr>
              <a:t>02</a:t>
            </a:r>
            <a:endParaRPr lang="en-US" sz="2800" dirty="0">
              <a:solidFill>
                <a:srgbClr val="84C23A"/>
              </a:solidFill>
              <a:latin typeface="Agency FB" panose="020B0503020202020204" pitchFamily="34" charset="0"/>
            </a:endParaRPr>
          </a:p>
        </p:txBody>
      </p:sp>
      <p:sp>
        <p:nvSpPr>
          <p:cNvPr id="11" name="Oval 19"/>
          <p:cNvSpPr/>
          <p:nvPr/>
        </p:nvSpPr>
        <p:spPr>
          <a:xfrm>
            <a:off x="6757543" y="4361515"/>
            <a:ext cx="722362" cy="72236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3D7100"/>
                </a:solidFill>
                <a:latin typeface="Agency FB" panose="020B0503020202020204" pitchFamily="34" charset="0"/>
              </a:rPr>
              <a:t>03</a:t>
            </a:r>
            <a:endParaRPr lang="en-US" sz="2800" dirty="0">
              <a:solidFill>
                <a:srgbClr val="3D7100"/>
              </a:solidFill>
              <a:latin typeface="Agency FB" panose="020B0503020202020204" pitchFamily="34" charset="0"/>
            </a:endParaRPr>
          </a:p>
        </p:txBody>
      </p:sp>
      <p:sp>
        <p:nvSpPr>
          <p:cNvPr id="12" name="Oval 20"/>
          <p:cNvSpPr/>
          <p:nvPr/>
        </p:nvSpPr>
        <p:spPr>
          <a:xfrm>
            <a:off x="5788923" y="4915135"/>
            <a:ext cx="722362" cy="72236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84C23A"/>
                </a:solidFill>
                <a:latin typeface="Agency FB" panose="020B0503020202020204" pitchFamily="34" charset="0"/>
              </a:rPr>
              <a:t>04</a:t>
            </a:r>
            <a:endParaRPr lang="en-US" sz="2800" dirty="0">
              <a:solidFill>
                <a:srgbClr val="84C23A"/>
              </a:solidFill>
              <a:latin typeface="Agency FB" panose="020B0503020202020204" pitchFamily="34" charset="0"/>
            </a:endParaRPr>
          </a:p>
        </p:txBody>
      </p:sp>
      <p:sp>
        <p:nvSpPr>
          <p:cNvPr id="13" name="Oval 21"/>
          <p:cNvSpPr/>
          <p:nvPr/>
        </p:nvSpPr>
        <p:spPr>
          <a:xfrm>
            <a:off x="4862826" y="4360540"/>
            <a:ext cx="722362" cy="72236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3D7100"/>
                </a:solidFill>
                <a:latin typeface="Agency FB" panose="020B0503020202020204" pitchFamily="34" charset="0"/>
              </a:rPr>
              <a:t>05</a:t>
            </a:r>
            <a:endParaRPr lang="en-US" sz="2800" dirty="0">
              <a:solidFill>
                <a:srgbClr val="3D7100"/>
              </a:solidFill>
              <a:latin typeface="Agency FB" panose="020B0503020202020204" pitchFamily="34" charset="0"/>
            </a:endParaRPr>
          </a:p>
        </p:txBody>
      </p:sp>
      <p:sp>
        <p:nvSpPr>
          <p:cNvPr id="14" name="Oval 22"/>
          <p:cNvSpPr/>
          <p:nvPr/>
        </p:nvSpPr>
        <p:spPr>
          <a:xfrm>
            <a:off x="4849845" y="3302987"/>
            <a:ext cx="722362" cy="722362"/>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84C23A"/>
                </a:solidFill>
                <a:latin typeface="Agency FB" panose="020B0503020202020204" pitchFamily="34" charset="0"/>
              </a:rPr>
              <a:t>06</a:t>
            </a:r>
            <a:endParaRPr lang="en-US" sz="2800" dirty="0">
              <a:solidFill>
                <a:srgbClr val="84C23A"/>
              </a:solidFill>
              <a:latin typeface="Agency FB" panose="020B0503020202020204" pitchFamily="34" charset="0"/>
            </a:endParaRPr>
          </a:p>
        </p:txBody>
      </p:sp>
      <p:sp>
        <p:nvSpPr>
          <p:cNvPr id="21" name="文本框 20"/>
          <p:cNvSpPr txBox="1"/>
          <p:nvPr/>
        </p:nvSpPr>
        <p:spPr>
          <a:xfrm>
            <a:off x="2015973" y="2316983"/>
            <a:ext cx="2235222" cy="1184940"/>
          </a:xfrm>
          <a:prstGeom prst="rect">
            <a:avLst/>
          </a:prstGeom>
          <a:noFill/>
          <a:effectLst/>
        </p:spPr>
        <p:txBody>
          <a:bodyPr wrap="squar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015973" y="3755808"/>
            <a:ext cx="2235222" cy="1061829"/>
          </a:xfrm>
          <a:prstGeom prst="rect">
            <a:avLst/>
          </a:prstGeom>
          <a:noFill/>
          <a:effectLst/>
        </p:spPr>
        <p:txBody>
          <a:bodyPr wrap="squar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017277" y="5143620"/>
            <a:ext cx="2235222" cy="1061829"/>
          </a:xfrm>
          <a:prstGeom prst="rect">
            <a:avLst/>
          </a:prstGeom>
          <a:noFill/>
          <a:effectLst/>
        </p:spPr>
        <p:txBody>
          <a:bodyPr wrap="squar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229559" y="2335625"/>
            <a:ext cx="2214032" cy="1061829"/>
          </a:xfrm>
          <a:prstGeom prst="rect">
            <a:avLst/>
          </a:prstGeom>
          <a:noFill/>
          <a:effectLst/>
        </p:spPr>
        <p:txBody>
          <a:bodyPr wrap="squar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228255" y="3774450"/>
            <a:ext cx="2215336" cy="1061829"/>
          </a:xfrm>
          <a:prstGeom prst="rect">
            <a:avLst/>
          </a:prstGeom>
          <a:noFill/>
          <a:effectLst/>
        </p:spPr>
        <p:txBody>
          <a:bodyPr wrap="squar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228255" y="5162262"/>
            <a:ext cx="2215336" cy="1184940"/>
          </a:xfrm>
          <a:prstGeom prst="rect">
            <a:avLst/>
          </a:prstGeom>
          <a:noFill/>
          <a:effectLst/>
        </p:spPr>
        <p:txBody>
          <a:bodyPr wrap="squar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238427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6"/>
          <p:cNvSpPr>
            <a:spLocks/>
          </p:cNvSpPr>
          <p:nvPr/>
        </p:nvSpPr>
        <p:spPr bwMode="auto">
          <a:xfrm>
            <a:off x="2631450" y="2363372"/>
            <a:ext cx="3248678" cy="36576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EBF6D8"/>
          </a:solidFill>
          <a:ln w="76200">
            <a:solidFill>
              <a:srgbClr val="3D7100"/>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Bebas" pitchFamily="2" charset="0"/>
              <a:ea typeface="微软雅黑" panose="020B0503020204020204" pitchFamily="34" charset="-122"/>
              <a:sym typeface="Bebas" pitchFamily="2" charset="0"/>
            </a:endParaRPr>
          </a:p>
        </p:txBody>
      </p:sp>
      <p:sp>
        <p:nvSpPr>
          <p:cNvPr id="9" name="Freeform 46"/>
          <p:cNvSpPr>
            <a:spLocks/>
          </p:cNvSpPr>
          <p:nvPr/>
        </p:nvSpPr>
        <p:spPr bwMode="auto">
          <a:xfrm>
            <a:off x="6311872" y="2363372"/>
            <a:ext cx="3248678" cy="36576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rgbClr val="EBF6D8"/>
          </a:solidFill>
          <a:ln w="76200">
            <a:solidFill>
              <a:srgbClr val="3D7100"/>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Bebas" pitchFamily="2" charset="0"/>
              <a:ea typeface="微软雅黑" panose="020B0503020204020204" pitchFamily="34" charset="-122"/>
              <a:sym typeface="Bebas" pitchFamily="2" charset="0"/>
            </a:endParaRPr>
          </a:p>
        </p:txBody>
      </p:sp>
      <p:sp>
        <p:nvSpPr>
          <p:cNvPr id="10" name="Freeform 5"/>
          <p:cNvSpPr>
            <a:spLocks/>
          </p:cNvSpPr>
          <p:nvPr/>
        </p:nvSpPr>
        <p:spPr bwMode="auto">
          <a:xfrm>
            <a:off x="1128808" y="3332756"/>
            <a:ext cx="1933902" cy="17188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84C23A"/>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填写标题</a:t>
            </a:r>
          </a:p>
        </p:txBody>
      </p:sp>
      <p:sp>
        <p:nvSpPr>
          <p:cNvPr id="11" name="Freeform 5"/>
          <p:cNvSpPr>
            <a:spLocks/>
          </p:cNvSpPr>
          <p:nvPr/>
        </p:nvSpPr>
        <p:spPr bwMode="auto">
          <a:xfrm>
            <a:off x="4886871" y="3117511"/>
            <a:ext cx="2418258" cy="214932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4"/>
            <a:stretch>
              <a:fillRect/>
            </a:stretch>
          </a:blipFill>
          <a:ln w="25400">
            <a:solidFill>
              <a:schemeClr val="bg1"/>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2000">
              <a:solidFill>
                <a:prstClr val="white"/>
              </a:solidFill>
              <a:latin typeface="Bebas" pitchFamily="2" charset="0"/>
              <a:ea typeface="微软雅黑" panose="020B0503020204020204" pitchFamily="34" charset="-122"/>
              <a:sym typeface="Bebas" pitchFamily="2" charset="0"/>
            </a:endParaRPr>
          </a:p>
        </p:txBody>
      </p:sp>
      <p:sp>
        <p:nvSpPr>
          <p:cNvPr id="12" name="Freeform 5"/>
          <p:cNvSpPr>
            <a:spLocks/>
          </p:cNvSpPr>
          <p:nvPr/>
        </p:nvSpPr>
        <p:spPr bwMode="auto">
          <a:xfrm>
            <a:off x="9129290" y="3332756"/>
            <a:ext cx="1933902" cy="17188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84C23A"/>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填写标题</a:t>
            </a:r>
          </a:p>
        </p:txBody>
      </p:sp>
      <p:sp>
        <p:nvSpPr>
          <p:cNvPr id="13" name="Line 5"/>
          <p:cNvSpPr>
            <a:spLocks noChangeShapeType="1"/>
          </p:cNvSpPr>
          <p:nvPr/>
        </p:nvSpPr>
        <p:spPr bwMode="auto">
          <a:xfrm flipH="1">
            <a:off x="3181350" y="4185301"/>
            <a:ext cx="1643063" cy="0"/>
          </a:xfrm>
          <a:prstGeom prst="line">
            <a:avLst/>
          </a:prstGeom>
          <a:noFill/>
          <a:ln w="19050" cmpd="sng">
            <a:solidFill>
              <a:srgbClr val="3D71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Bebas" pitchFamily="2" charset="0"/>
              <a:ea typeface="微软雅黑" panose="020B0503020204020204" pitchFamily="34" charset="-122"/>
              <a:sym typeface="Bebas" pitchFamily="2" charset="0"/>
            </a:endParaRPr>
          </a:p>
        </p:txBody>
      </p:sp>
      <p:sp>
        <p:nvSpPr>
          <p:cNvPr id="14" name="Line 6"/>
          <p:cNvSpPr>
            <a:spLocks noChangeShapeType="1"/>
          </p:cNvSpPr>
          <p:nvPr/>
        </p:nvSpPr>
        <p:spPr bwMode="auto">
          <a:xfrm>
            <a:off x="7396166" y="4185301"/>
            <a:ext cx="1643064" cy="0"/>
          </a:xfrm>
          <a:prstGeom prst="line">
            <a:avLst/>
          </a:prstGeom>
          <a:noFill/>
          <a:ln w="19050" cmpd="sng">
            <a:solidFill>
              <a:srgbClr val="3D71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Bebas" pitchFamily="2" charset="0"/>
              <a:ea typeface="微软雅黑" panose="020B0503020204020204" pitchFamily="34" charset="-122"/>
              <a:sym typeface="Bebas" pitchFamily="2" charset="0"/>
            </a:endParaRPr>
          </a:p>
        </p:txBody>
      </p:sp>
      <p:sp>
        <p:nvSpPr>
          <p:cNvPr id="15" name="Rectangle 7"/>
          <p:cNvSpPr>
            <a:spLocks noChangeArrowheads="1"/>
          </p:cNvSpPr>
          <p:nvPr/>
        </p:nvSpPr>
        <p:spPr bwMode="auto">
          <a:xfrm>
            <a:off x="3010908" y="3319162"/>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kumimoji="0" lang="zh-CN" altLang="en-US" sz="1400" b="0" i="0" u="none" strike="noStrike" kern="0" cap="none" spc="0" normalizeH="0" baseline="0" noProof="0" dirty="0">
              <a:ln>
                <a:noFill/>
              </a:ln>
              <a:solidFill>
                <a:schemeClr val="tx1">
                  <a:lumMod val="50000"/>
                  <a:lumOff val="50000"/>
                </a:schemeClr>
              </a:solidFill>
              <a:effectLst/>
              <a:uLnTx/>
              <a:uFillTx/>
              <a:latin typeface="Bebas" pitchFamily="2" charset="0"/>
              <a:ea typeface="微软雅黑" panose="020B0503020204020204" pitchFamily="34" charset="-122"/>
              <a:sym typeface="Bebas" pitchFamily="2" charset="0"/>
            </a:endParaRPr>
          </a:p>
        </p:txBody>
      </p:sp>
      <p:sp>
        <p:nvSpPr>
          <p:cNvPr id="16" name="Rectangle 8"/>
          <p:cNvSpPr>
            <a:spLocks noChangeArrowheads="1"/>
          </p:cNvSpPr>
          <p:nvPr/>
        </p:nvSpPr>
        <p:spPr bwMode="auto">
          <a:xfrm>
            <a:off x="3010908" y="4266611"/>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17" name="Rectangle 9"/>
          <p:cNvSpPr>
            <a:spLocks noChangeArrowheads="1"/>
          </p:cNvSpPr>
          <p:nvPr/>
        </p:nvSpPr>
        <p:spPr bwMode="auto">
          <a:xfrm>
            <a:off x="7224281" y="3319163"/>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18" name="Rectangle 10"/>
          <p:cNvSpPr>
            <a:spLocks noChangeArrowheads="1"/>
          </p:cNvSpPr>
          <p:nvPr/>
        </p:nvSpPr>
        <p:spPr bwMode="auto">
          <a:xfrm>
            <a:off x="7224281" y="4266610"/>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30660904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AutoShape 5"/>
          <p:cNvSpPr>
            <a:spLocks noChangeArrowheads="1"/>
          </p:cNvSpPr>
          <p:nvPr/>
        </p:nvSpPr>
        <p:spPr bwMode="gray">
          <a:xfrm>
            <a:off x="1712890" y="2816661"/>
            <a:ext cx="8811620" cy="3128333"/>
          </a:xfrm>
          <a:prstGeom prst="roundRect">
            <a:avLst>
              <a:gd name="adj" fmla="val 14810"/>
            </a:avLst>
          </a:prstGeom>
          <a:noFill/>
          <a:ln w="25400" algn="ctr">
            <a:solidFill>
              <a:schemeClr val="bg1">
                <a:lumMod val="75000"/>
              </a:schemeClr>
            </a:solidFill>
            <a:round/>
            <a:headEnd/>
            <a:tailEnd/>
          </a:ln>
          <a:effectLst/>
          <a:extLst/>
        </p:spPr>
        <p:txBody>
          <a:bodyPr wrap="none" anchor="ctr"/>
          <a:lstStyle/>
          <a:p>
            <a:pPr>
              <a:defRPr/>
            </a:pPr>
            <a:endParaRPr lang="zh-CN" altLang="en-US" sz="2400" kern="0" dirty="0">
              <a:solidFill>
                <a:sysClr val="windowText" lastClr="000000"/>
              </a:solidFill>
              <a:ea typeface="微软雅黑" pitchFamily="34" charset="-122"/>
            </a:endParaRPr>
          </a:p>
        </p:txBody>
      </p:sp>
      <p:sp>
        <p:nvSpPr>
          <p:cNvPr id="8" name="AutoShape 8"/>
          <p:cNvSpPr>
            <a:spLocks noChangeArrowheads="1"/>
          </p:cNvSpPr>
          <p:nvPr/>
        </p:nvSpPr>
        <p:spPr bwMode="gray">
          <a:xfrm>
            <a:off x="8166693" y="2400186"/>
            <a:ext cx="1962640" cy="777634"/>
          </a:xfrm>
          <a:prstGeom prst="chevron">
            <a:avLst>
              <a:gd name="adj" fmla="val 38600"/>
            </a:avLst>
          </a:prstGeom>
          <a:solidFill>
            <a:srgbClr val="84C23A"/>
          </a:solidFill>
          <a:ln>
            <a:noFill/>
          </a:ln>
          <a:effectLst/>
          <a:extLst/>
        </p:spPr>
        <p:txBody>
          <a:bodyPr wrap="none" anchor="ctr"/>
          <a:lstStyle/>
          <a:p>
            <a:pPr lvl="0" algn="ctr">
              <a:defRPr/>
            </a:pPr>
            <a:r>
              <a:rPr lang="zh-CN" altLang="en-US" sz="3200" kern="0" dirty="0">
                <a:solidFill>
                  <a:srgbClr val="FFFFFF"/>
                </a:solidFill>
                <a:latin typeface="微软雅黑" pitchFamily="34" charset="-122"/>
                <a:ea typeface="微软雅黑" pitchFamily="34" charset="-122"/>
              </a:rPr>
              <a:t>标题</a:t>
            </a:r>
          </a:p>
        </p:txBody>
      </p:sp>
      <p:sp>
        <p:nvSpPr>
          <p:cNvPr id="9" name="AutoShape 8"/>
          <p:cNvSpPr>
            <a:spLocks noChangeArrowheads="1"/>
          </p:cNvSpPr>
          <p:nvPr/>
        </p:nvSpPr>
        <p:spPr bwMode="gray">
          <a:xfrm>
            <a:off x="2156447" y="2407988"/>
            <a:ext cx="1925188" cy="762797"/>
          </a:xfrm>
          <a:prstGeom prst="chevron">
            <a:avLst>
              <a:gd name="adj" fmla="val 38600"/>
            </a:avLst>
          </a:prstGeom>
          <a:solidFill>
            <a:srgbClr val="3D7100"/>
          </a:solidFill>
          <a:ln>
            <a:noFill/>
          </a:ln>
          <a:effectLst/>
          <a:extLst/>
        </p:spPr>
        <p:txBody>
          <a:bodyPr wrap="none" anchor="ctr"/>
          <a:lstStyle/>
          <a:p>
            <a:pPr algn="ctr">
              <a:defRPr/>
            </a:pPr>
            <a:r>
              <a:rPr lang="zh-CN" altLang="en-US" sz="3200" kern="0" dirty="0">
                <a:solidFill>
                  <a:srgbClr val="FFFFFF"/>
                </a:solidFill>
                <a:latin typeface="微软雅黑" pitchFamily="34" charset="-122"/>
                <a:ea typeface="微软雅黑" pitchFamily="34" charset="-122"/>
              </a:rPr>
              <a:t>标题</a:t>
            </a:r>
          </a:p>
        </p:txBody>
      </p:sp>
      <p:sp>
        <p:nvSpPr>
          <p:cNvPr id="10" name="AutoShape 8"/>
          <p:cNvSpPr>
            <a:spLocks noChangeArrowheads="1"/>
          </p:cNvSpPr>
          <p:nvPr/>
        </p:nvSpPr>
        <p:spPr bwMode="gray">
          <a:xfrm>
            <a:off x="6183674" y="2407988"/>
            <a:ext cx="1925188" cy="762797"/>
          </a:xfrm>
          <a:prstGeom prst="chevron">
            <a:avLst>
              <a:gd name="adj" fmla="val 38600"/>
            </a:avLst>
          </a:prstGeom>
          <a:solidFill>
            <a:srgbClr val="3D7100"/>
          </a:solidFill>
          <a:ln>
            <a:noFill/>
          </a:ln>
          <a:effectLst/>
          <a:extLst/>
        </p:spPr>
        <p:txBody>
          <a:bodyPr wrap="none" anchor="ctr"/>
          <a:lstStyle/>
          <a:p>
            <a:pPr lvl="0" algn="ctr">
              <a:defRPr/>
            </a:pPr>
            <a:r>
              <a:rPr lang="zh-CN" altLang="en-US" sz="3200" kern="0" dirty="0">
                <a:solidFill>
                  <a:srgbClr val="FFFFFF"/>
                </a:solidFill>
                <a:latin typeface="微软雅黑" pitchFamily="34" charset="-122"/>
                <a:ea typeface="微软雅黑" pitchFamily="34" charset="-122"/>
              </a:rPr>
              <a:t>标题</a:t>
            </a:r>
          </a:p>
        </p:txBody>
      </p:sp>
      <p:sp>
        <p:nvSpPr>
          <p:cNvPr id="11" name="AutoShape 8"/>
          <p:cNvSpPr>
            <a:spLocks noChangeArrowheads="1"/>
          </p:cNvSpPr>
          <p:nvPr/>
        </p:nvSpPr>
        <p:spPr bwMode="gray">
          <a:xfrm>
            <a:off x="4170060" y="2407988"/>
            <a:ext cx="1925188" cy="762797"/>
          </a:xfrm>
          <a:prstGeom prst="chevron">
            <a:avLst>
              <a:gd name="adj" fmla="val 38600"/>
            </a:avLst>
          </a:prstGeom>
          <a:solidFill>
            <a:srgbClr val="84C23A"/>
          </a:solidFill>
          <a:ln>
            <a:noFill/>
          </a:ln>
          <a:effectLst/>
          <a:extLst/>
        </p:spPr>
        <p:txBody>
          <a:bodyPr wrap="none" anchor="ctr"/>
          <a:lstStyle/>
          <a:p>
            <a:pPr lvl="0" algn="ctr">
              <a:defRPr/>
            </a:pPr>
            <a:r>
              <a:rPr lang="zh-CN" altLang="en-US" sz="3200" kern="0" dirty="0">
                <a:solidFill>
                  <a:srgbClr val="FFFFFF"/>
                </a:solidFill>
                <a:latin typeface="微软雅黑" pitchFamily="34" charset="-122"/>
                <a:ea typeface="微软雅黑" pitchFamily="34" charset="-122"/>
              </a:rPr>
              <a:t>标题</a:t>
            </a:r>
          </a:p>
        </p:txBody>
      </p:sp>
      <p:sp>
        <p:nvSpPr>
          <p:cNvPr id="12" name="TextBox 30"/>
          <p:cNvSpPr txBox="1"/>
          <p:nvPr/>
        </p:nvSpPr>
        <p:spPr>
          <a:xfrm>
            <a:off x="2230771" y="3763776"/>
            <a:ext cx="1693130" cy="1611339"/>
          </a:xfrm>
          <a:prstGeom prst="rect">
            <a:avLst/>
          </a:prstGeom>
          <a:noFill/>
        </p:spPr>
        <p:txBody>
          <a:bodyPr wrap="square" lIns="0" rIns="0" rtlCol="0">
            <a:spAutoFit/>
          </a:bodyPr>
          <a:lstStyle/>
          <a:p>
            <a:pPr algn="just">
              <a:lnSpc>
                <a:spcPct val="130000"/>
              </a:lnSpc>
              <a:spcBef>
                <a:spcPts val="700"/>
              </a:spcBef>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sp>
        <p:nvSpPr>
          <p:cNvPr id="13" name="TextBox 31"/>
          <p:cNvSpPr txBox="1"/>
          <p:nvPr/>
        </p:nvSpPr>
        <p:spPr>
          <a:xfrm>
            <a:off x="4193131" y="3763776"/>
            <a:ext cx="1693130" cy="1611339"/>
          </a:xfrm>
          <a:prstGeom prst="rect">
            <a:avLst/>
          </a:prstGeom>
          <a:noFill/>
        </p:spPr>
        <p:txBody>
          <a:bodyPr wrap="square" lIns="0" rIns="0" rtlCol="0">
            <a:spAutoFit/>
          </a:bodyPr>
          <a:lstStyle/>
          <a:p>
            <a:pPr algn="just">
              <a:lnSpc>
                <a:spcPct val="130000"/>
              </a:lnSpc>
              <a:spcBef>
                <a:spcPts val="700"/>
              </a:spcBef>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sp>
        <p:nvSpPr>
          <p:cNvPr id="14" name="TextBox 32"/>
          <p:cNvSpPr txBox="1"/>
          <p:nvPr/>
        </p:nvSpPr>
        <p:spPr>
          <a:xfrm>
            <a:off x="6232502" y="3763776"/>
            <a:ext cx="1693130" cy="1611339"/>
          </a:xfrm>
          <a:prstGeom prst="rect">
            <a:avLst/>
          </a:prstGeom>
          <a:noFill/>
        </p:spPr>
        <p:txBody>
          <a:bodyPr wrap="square" lIns="0" rIns="0" rtlCol="0">
            <a:spAutoFit/>
          </a:bodyPr>
          <a:lstStyle/>
          <a:p>
            <a:pPr algn="just">
              <a:lnSpc>
                <a:spcPct val="130000"/>
              </a:lnSpc>
              <a:spcBef>
                <a:spcPts val="700"/>
              </a:spcBef>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sp>
        <p:nvSpPr>
          <p:cNvPr id="15" name="TextBox 33"/>
          <p:cNvSpPr txBox="1"/>
          <p:nvPr/>
        </p:nvSpPr>
        <p:spPr>
          <a:xfrm>
            <a:off x="8313497" y="3763776"/>
            <a:ext cx="1693130" cy="1611339"/>
          </a:xfrm>
          <a:prstGeom prst="rect">
            <a:avLst/>
          </a:prstGeom>
          <a:noFill/>
        </p:spPr>
        <p:txBody>
          <a:bodyPr wrap="square" lIns="0" rIns="0" rtlCol="0">
            <a:spAutoFit/>
          </a:bodyPr>
          <a:lstStyle/>
          <a:p>
            <a:pPr algn="just">
              <a:lnSpc>
                <a:spcPct val="130000"/>
              </a:lnSpc>
              <a:spcBef>
                <a:spcPts val="700"/>
              </a:spcBef>
            </a:pPr>
            <a:r>
              <a:rPr lang="zh-CN" altLang="en-US" sz="11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100" dirty="0" smtClean="0">
                <a:solidFill>
                  <a:schemeClr val="tx1">
                    <a:lumMod val="85000"/>
                    <a:lumOff val="15000"/>
                  </a:schemeClr>
                </a:solidFill>
                <a:latin typeface="微软雅黑" pitchFamily="34" charset="-122"/>
                <a:ea typeface="微软雅黑" pitchFamily="34" charset="-122"/>
              </a:rPr>
              <a:t>。</a:t>
            </a:r>
            <a:endParaRPr lang="en-US" altLang="zh-CN" sz="11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389174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2" name="图片 7911"/>
          <p:cNvPicPr>
            <a:picLocks noChangeAspect="1"/>
          </p:cNvPicPr>
          <p:nvPr/>
        </p:nvPicPr>
        <p:blipFill>
          <a:blip r:embed="rId2" cstate="print">
            <a:extLst>
              <a:ext uri="{28A0092B-C50C-407E-A947-70E740481C1C}">
                <a14:useLocalDpi xmlns:a14="http://schemas.microsoft.com/office/drawing/2010/main" val="0"/>
              </a:ext>
            </a:extLst>
          </a:blip>
          <a:srcRect l="25374" t="14120" r="28185" b="46860"/>
          <a:stretch>
            <a:fillRect/>
          </a:stretch>
        </p:blipFill>
        <p:spPr>
          <a:xfrm>
            <a:off x="1068946" y="632064"/>
            <a:ext cx="1287888" cy="1442047"/>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7913" name="图片 7912"/>
          <p:cNvPicPr>
            <a:picLocks noChangeAspect="1"/>
          </p:cNvPicPr>
          <p:nvPr/>
        </p:nvPicPr>
        <p:blipFill>
          <a:blip r:embed="rId3" cstate="print">
            <a:extLst>
              <a:ext uri="{28A0092B-C50C-407E-A947-70E740481C1C}">
                <a14:useLocalDpi xmlns:a14="http://schemas.microsoft.com/office/drawing/2010/main" val="0"/>
              </a:ext>
            </a:extLst>
          </a:blip>
          <a:srcRect l="74587" t="34905" r="10247" b="53919"/>
          <a:stretch>
            <a:fillRect/>
          </a:stretch>
        </p:blipFill>
        <p:spPr>
          <a:xfrm>
            <a:off x="1378793" y="1003795"/>
            <a:ext cx="799158" cy="784828"/>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sp>
        <p:nvSpPr>
          <p:cNvPr id="7914" name="文本框 7913" descr="e7d195523061f1c0deeec63e560781cfd59afb0ea006f2a87ABB68BF51EA6619813959095094C18C62A12F549504892A4AAA8C1554C6663626E05CA27F281A14E6983772AFC3FB97135759321DEA3D7047B2D20B121D4E05C4684874C482AB1BB204CB54EAB25F565C815D4796FBB61FCD35047BE64E9284D3E3DA2080414DCBE4487825BD03153EC4E777C6120C5078"/>
          <p:cNvSpPr txBox="1"/>
          <p:nvPr/>
        </p:nvSpPr>
        <p:spPr>
          <a:xfrm>
            <a:off x="2666681" y="968366"/>
            <a:ext cx="4698723" cy="769441"/>
          </a:xfrm>
          <a:prstGeom prst="rect">
            <a:avLst/>
          </a:prstGeom>
          <a:noFill/>
        </p:spPr>
        <p:txBody>
          <a:bodyPr wrap="none" rtlCol="0">
            <a:spAutoFit/>
          </a:bodyPr>
          <a:lstStyle/>
          <a:p>
            <a:pPr algn="ctr"/>
            <a:r>
              <a:rPr lang="zh-CN" altLang="en-US" sz="4400" dirty="0" smtClean="0">
                <a:solidFill>
                  <a:srgbClr val="3D7100"/>
                </a:solidFill>
                <a:latin typeface="华文隶书" panose="02010800040101010101" pitchFamily="2" charset="-122"/>
                <a:ea typeface="华文隶书" panose="02010800040101010101" pitchFamily="2" charset="-122"/>
              </a:rPr>
              <a:t>请在这里输入标题</a:t>
            </a:r>
            <a:endParaRPr lang="zh-CN" altLang="en-US" sz="4400" dirty="0">
              <a:solidFill>
                <a:srgbClr val="3D7100"/>
              </a:solidFill>
              <a:latin typeface="华文隶书" panose="02010800040101010101" pitchFamily="2" charset="-122"/>
              <a:ea typeface="华文隶书" panose="02010800040101010101" pitchFamily="2" charset="-122"/>
            </a:endParaRPr>
          </a:p>
        </p:txBody>
      </p:sp>
      <p:sp>
        <p:nvSpPr>
          <p:cNvPr id="4" name="矩形 3"/>
          <p:cNvSpPr/>
          <p:nvPr/>
        </p:nvSpPr>
        <p:spPr>
          <a:xfrm>
            <a:off x="-927279" y="1788623"/>
            <a:ext cx="553792" cy="1212154"/>
          </a:xfrm>
          <a:prstGeom prst="rect">
            <a:avLst/>
          </a:prstGeom>
          <a:solidFill>
            <a:srgbClr val="84C2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15" name="矩形 7914"/>
          <p:cNvSpPr/>
          <p:nvPr/>
        </p:nvSpPr>
        <p:spPr>
          <a:xfrm>
            <a:off x="-940159" y="3000777"/>
            <a:ext cx="553792" cy="1212154"/>
          </a:xfrm>
          <a:prstGeom prst="rect">
            <a:avLst/>
          </a:prstGeom>
          <a:solidFill>
            <a:srgbClr val="3D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30"/>
          <p:cNvSpPr/>
          <p:nvPr/>
        </p:nvSpPr>
        <p:spPr bwMode="auto">
          <a:xfrm>
            <a:off x="5959892" y="2351713"/>
            <a:ext cx="1501166" cy="2258055"/>
          </a:xfrm>
          <a:custGeom>
            <a:avLst/>
            <a:gdLst>
              <a:gd name="T0" fmla="*/ 335 w 360"/>
              <a:gd name="T1" fmla="*/ 426 h 542"/>
              <a:gd name="T2" fmla="*/ 227 w 360"/>
              <a:gd name="T3" fmla="*/ 426 h 542"/>
              <a:gd name="T4" fmla="*/ 227 w 360"/>
              <a:gd name="T5" fmla="*/ 520 h 542"/>
              <a:gd name="T6" fmla="*/ 133 w 360"/>
              <a:gd name="T7" fmla="*/ 520 h 542"/>
              <a:gd name="T8" fmla="*/ 133 w 360"/>
              <a:gd name="T9" fmla="*/ 426 h 542"/>
              <a:gd name="T10" fmla="*/ 25 w 360"/>
              <a:gd name="T11" fmla="*/ 426 h 542"/>
              <a:gd name="T12" fmla="*/ 25 w 360"/>
              <a:gd name="T13" fmla="*/ 318 h 542"/>
              <a:gd name="T14" fmla="*/ 120 w 360"/>
              <a:gd name="T15" fmla="*/ 318 h 542"/>
              <a:gd name="T16" fmla="*/ 120 w 360"/>
              <a:gd name="T17" fmla="*/ 224 h 542"/>
              <a:gd name="T18" fmla="*/ 25 w 360"/>
              <a:gd name="T19" fmla="*/ 224 h 542"/>
              <a:gd name="T20" fmla="*/ 25 w 360"/>
              <a:gd name="T21" fmla="*/ 116 h 542"/>
              <a:gd name="T22" fmla="*/ 133 w 360"/>
              <a:gd name="T23" fmla="*/ 116 h 542"/>
              <a:gd name="T24" fmla="*/ 133 w 360"/>
              <a:gd name="T25" fmla="*/ 22 h 542"/>
              <a:gd name="T26" fmla="*/ 227 w 360"/>
              <a:gd name="T27" fmla="*/ 22 h 542"/>
              <a:gd name="T28" fmla="*/ 227 w 360"/>
              <a:gd name="T29" fmla="*/ 116 h 542"/>
              <a:gd name="T30" fmla="*/ 335 w 360"/>
              <a:gd name="T31" fmla="*/ 116 h 542"/>
              <a:gd name="T32" fmla="*/ 335 w 360"/>
              <a:gd name="T33" fmla="*/ 224 h 542"/>
              <a:gd name="T34" fmla="*/ 241 w 360"/>
              <a:gd name="T35" fmla="*/ 224 h 542"/>
              <a:gd name="T36" fmla="*/ 241 w 360"/>
              <a:gd name="T37" fmla="*/ 318 h 542"/>
              <a:gd name="T38" fmla="*/ 335 w 360"/>
              <a:gd name="T39" fmla="*/ 318 h 542"/>
              <a:gd name="T40" fmla="*/ 335 w 360"/>
              <a:gd name="T41" fmla="*/ 426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0" h="542">
                <a:moveTo>
                  <a:pt x="335" y="426"/>
                </a:moveTo>
                <a:cubicBezTo>
                  <a:pt x="335" y="426"/>
                  <a:pt x="253" y="400"/>
                  <a:pt x="227" y="426"/>
                </a:cubicBezTo>
                <a:cubicBezTo>
                  <a:pt x="205" y="448"/>
                  <a:pt x="249" y="498"/>
                  <a:pt x="227" y="520"/>
                </a:cubicBezTo>
                <a:cubicBezTo>
                  <a:pt x="205" y="542"/>
                  <a:pt x="155" y="542"/>
                  <a:pt x="133" y="520"/>
                </a:cubicBezTo>
                <a:cubicBezTo>
                  <a:pt x="111" y="498"/>
                  <a:pt x="155" y="448"/>
                  <a:pt x="133" y="426"/>
                </a:cubicBezTo>
                <a:cubicBezTo>
                  <a:pt x="108" y="400"/>
                  <a:pt x="25" y="426"/>
                  <a:pt x="25" y="426"/>
                </a:cubicBezTo>
                <a:cubicBezTo>
                  <a:pt x="25" y="426"/>
                  <a:pt x="0" y="343"/>
                  <a:pt x="25" y="318"/>
                </a:cubicBezTo>
                <a:cubicBezTo>
                  <a:pt x="47" y="296"/>
                  <a:pt x="97" y="340"/>
                  <a:pt x="120" y="318"/>
                </a:cubicBezTo>
                <a:cubicBezTo>
                  <a:pt x="142" y="296"/>
                  <a:pt x="142" y="246"/>
                  <a:pt x="120" y="224"/>
                </a:cubicBezTo>
                <a:cubicBezTo>
                  <a:pt x="97" y="202"/>
                  <a:pt x="47" y="246"/>
                  <a:pt x="25" y="224"/>
                </a:cubicBezTo>
                <a:cubicBezTo>
                  <a:pt x="0" y="198"/>
                  <a:pt x="25" y="116"/>
                  <a:pt x="25" y="116"/>
                </a:cubicBezTo>
                <a:cubicBezTo>
                  <a:pt x="25" y="116"/>
                  <a:pt x="108" y="141"/>
                  <a:pt x="133" y="116"/>
                </a:cubicBezTo>
                <a:cubicBezTo>
                  <a:pt x="155" y="94"/>
                  <a:pt x="111" y="44"/>
                  <a:pt x="133" y="22"/>
                </a:cubicBezTo>
                <a:cubicBezTo>
                  <a:pt x="155" y="0"/>
                  <a:pt x="205" y="0"/>
                  <a:pt x="227" y="22"/>
                </a:cubicBezTo>
                <a:cubicBezTo>
                  <a:pt x="249" y="44"/>
                  <a:pt x="205" y="94"/>
                  <a:pt x="227" y="116"/>
                </a:cubicBezTo>
                <a:cubicBezTo>
                  <a:pt x="253" y="141"/>
                  <a:pt x="335" y="116"/>
                  <a:pt x="335" y="116"/>
                </a:cubicBezTo>
                <a:cubicBezTo>
                  <a:pt x="335" y="116"/>
                  <a:pt x="360" y="198"/>
                  <a:pt x="335" y="224"/>
                </a:cubicBezTo>
                <a:cubicBezTo>
                  <a:pt x="313" y="246"/>
                  <a:pt x="263" y="202"/>
                  <a:pt x="241" y="224"/>
                </a:cubicBezTo>
                <a:cubicBezTo>
                  <a:pt x="218" y="246"/>
                  <a:pt x="218" y="296"/>
                  <a:pt x="241" y="318"/>
                </a:cubicBezTo>
                <a:cubicBezTo>
                  <a:pt x="263" y="340"/>
                  <a:pt x="313" y="296"/>
                  <a:pt x="335" y="318"/>
                </a:cubicBezTo>
                <a:cubicBezTo>
                  <a:pt x="360" y="343"/>
                  <a:pt x="335" y="426"/>
                  <a:pt x="335" y="426"/>
                </a:cubicBezTo>
                <a:close/>
              </a:path>
            </a:pathLst>
          </a:custGeom>
          <a:solidFill>
            <a:srgbClr val="3D7100"/>
          </a:solidFill>
          <a:ln w="38100" cap="flat">
            <a:solidFill>
              <a:srgbClr val="EEF2F5"/>
            </a:solidFill>
            <a:prstDash val="solid"/>
            <a:miter lim="800000"/>
          </a:ln>
        </p:spPr>
        <p:txBody>
          <a:bodyPr vert="horz" wrap="square" lIns="60960" tIns="30480" rIns="60960" bIns="30480" numCol="1" anchor="t" anchorCtr="0" compatLnSpc="1"/>
          <a:lstStyle/>
          <a:p>
            <a:endParaRPr lang="uk-UA" sz="1200"/>
          </a:p>
        </p:txBody>
      </p:sp>
      <p:sp>
        <p:nvSpPr>
          <p:cNvPr id="8" name="Freeform 32"/>
          <p:cNvSpPr/>
          <p:nvPr/>
        </p:nvSpPr>
        <p:spPr bwMode="auto">
          <a:xfrm>
            <a:off x="5581447" y="4019391"/>
            <a:ext cx="2258056" cy="1503688"/>
          </a:xfrm>
          <a:custGeom>
            <a:avLst/>
            <a:gdLst>
              <a:gd name="T0" fmla="*/ 116 w 542"/>
              <a:gd name="T1" fmla="*/ 335 h 361"/>
              <a:gd name="T2" fmla="*/ 116 w 542"/>
              <a:gd name="T3" fmla="*/ 228 h 361"/>
              <a:gd name="T4" fmla="*/ 22 w 542"/>
              <a:gd name="T5" fmla="*/ 228 h 361"/>
              <a:gd name="T6" fmla="*/ 22 w 542"/>
              <a:gd name="T7" fmla="*/ 133 h 361"/>
              <a:gd name="T8" fmla="*/ 116 w 542"/>
              <a:gd name="T9" fmla="*/ 133 h 361"/>
              <a:gd name="T10" fmla="*/ 116 w 542"/>
              <a:gd name="T11" fmla="*/ 26 h 361"/>
              <a:gd name="T12" fmla="*/ 224 w 542"/>
              <a:gd name="T13" fmla="*/ 26 h 361"/>
              <a:gd name="T14" fmla="*/ 224 w 542"/>
              <a:gd name="T15" fmla="*/ 120 h 361"/>
              <a:gd name="T16" fmla="*/ 318 w 542"/>
              <a:gd name="T17" fmla="*/ 120 h 361"/>
              <a:gd name="T18" fmla="*/ 318 w 542"/>
              <a:gd name="T19" fmla="*/ 26 h 361"/>
              <a:gd name="T20" fmla="*/ 426 w 542"/>
              <a:gd name="T21" fmla="*/ 26 h 361"/>
              <a:gd name="T22" fmla="*/ 426 w 542"/>
              <a:gd name="T23" fmla="*/ 133 h 361"/>
              <a:gd name="T24" fmla="*/ 520 w 542"/>
              <a:gd name="T25" fmla="*/ 133 h 361"/>
              <a:gd name="T26" fmla="*/ 520 w 542"/>
              <a:gd name="T27" fmla="*/ 228 h 361"/>
              <a:gd name="T28" fmla="*/ 426 w 542"/>
              <a:gd name="T29" fmla="*/ 228 h 361"/>
              <a:gd name="T30" fmla="*/ 426 w 542"/>
              <a:gd name="T31" fmla="*/ 335 h 361"/>
              <a:gd name="T32" fmla="*/ 318 w 542"/>
              <a:gd name="T33" fmla="*/ 335 h 361"/>
              <a:gd name="T34" fmla="*/ 318 w 542"/>
              <a:gd name="T35" fmla="*/ 241 h 361"/>
              <a:gd name="T36" fmla="*/ 224 w 542"/>
              <a:gd name="T37" fmla="*/ 241 h 361"/>
              <a:gd name="T38" fmla="*/ 224 w 542"/>
              <a:gd name="T39" fmla="*/ 335 h 361"/>
              <a:gd name="T40" fmla="*/ 116 w 542"/>
              <a:gd name="T41" fmla="*/ 335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2" h="361">
                <a:moveTo>
                  <a:pt x="116" y="335"/>
                </a:moveTo>
                <a:cubicBezTo>
                  <a:pt x="116" y="335"/>
                  <a:pt x="142" y="253"/>
                  <a:pt x="116" y="228"/>
                </a:cubicBezTo>
                <a:cubicBezTo>
                  <a:pt x="94" y="205"/>
                  <a:pt x="44" y="250"/>
                  <a:pt x="22" y="228"/>
                </a:cubicBezTo>
                <a:cubicBezTo>
                  <a:pt x="0" y="205"/>
                  <a:pt x="0" y="156"/>
                  <a:pt x="22" y="133"/>
                </a:cubicBezTo>
                <a:cubicBezTo>
                  <a:pt x="44" y="111"/>
                  <a:pt x="94" y="156"/>
                  <a:pt x="116" y="133"/>
                </a:cubicBezTo>
                <a:cubicBezTo>
                  <a:pt x="142" y="108"/>
                  <a:pt x="116" y="26"/>
                  <a:pt x="116" y="26"/>
                </a:cubicBezTo>
                <a:cubicBezTo>
                  <a:pt x="116" y="26"/>
                  <a:pt x="199" y="0"/>
                  <a:pt x="224" y="26"/>
                </a:cubicBezTo>
                <a:cubicBezTo>
                  <a:pt x="246" y="48"/>
                  <a:pt x="202" y="98"/>
                  <a:pt x="224" y="120"/>
                </a:cubicBezTo>
                <a:cubicBezTo>
                  <a:pt x="246" y="142"/>
                  <a:pt x="296" y="142"/>
                  <a:pt x="318" y="120"/>
                </a:cubicBezTo>
                <a:cubicBezTo>
                  <a:pt x="340" y="98"/>
                  <a:pt x="296" y="48"/>
                  <a:pt x="318" y="26"/>
                </a:cubicBezTo>
                <a:cubicBezTo>
                  <a:pt x="344" y="0"/>
                  <a:pt x="426" y="26"/>
                  <a:pt x="426" y="26"/>
                </a:cubicBezTo>
                <a:cubicBezTo>
                  <a:pt x="426" y="26"/>
                  <a:pt x="401" y="108"/>
                  <a:pt x="426" y="133"/>
                </a:cubicBezTo>
                <a:cubicBezTo>
                  <a:pt x="448" y="156"/>
                  <a:pt x="498" y="111"/>
                  <a:pt x="520" y="133"/>
                </a:cubicBezTo>
                <a:cubicBezTo>
                  <a:pt x="542" y="156"/>
                  <a:pt x="542" y="205"/>
                  <a:pt x="520" y="228"/>
                </a:cubicBezTo>
                <a:cubicBezTo>
                  <a:pt x="498" y="250"/>
                  <a:pt x="448" y="205"/>
                  <a:pt x="426" y="228"/>
                </a:cubicBezTo>
                <a:cubicBezTo>
                  <a:pt x="401" y="253"/>
                  <a:pt x="426" y="335"/>
                  <a:pt x="426" y="335"/>
                </a:cubicBezTo>
                <a:cubicBezTo>
                  <a:pt x="426" y="335"/>
                  <a:pt x="344" y="361"/>
                  <a:pt x="318" y="335"/>
                </a:cubicBezTo>
                <a:cubicBezTo>
                  <a:pt x="296" y="313"/>
                  <a:pt x="340" y="263"/>
                  <a:pt x="318" y="241"/>
                </a:cubicBezTo>
                <a:cubicBezTo>
                  <a:pt x="296" y="219"/>
                  <a:pt x="246" y="219"/>
                  <a:pt x="224" y="241"/>
                </a:cubicBezTo>
                <a:cubicBezTo>
                  <a:pt x="202" y="263"/>
                  <a:pt x="246" y="313"/>
                  <a:pt x="224" y="335"/>
                </a:cubicBezTo>
                <a:cubicBezTo>
                  <a:pt x="199" y="361"/>
                  <a:pt x="116" y="335"/>
                  <a:pt x="116" y="335"/>
                </a:cubicBezTo>
                <a:close/>
              </a:path>
            </a:pathLst>
          </a:custGeom>
          <a:solidFill>
            <a:srgbClr val="84C23A"/>
          </a:solidFill>
          <a:ln w="38100" cap="flat">
            <a:solidFill>
              <a:srgbClr val="EEF2F5"/>
            </a:solidFill>
            <a:prstDash val="solid"/>
            <a:miter lim="800000"/>
          </a:ln>
        </p:spPr>
        <p:txBody>
          <a:bodyPr vert="horz" wrap="square" lIns="60960" tIns="30480" rIns="60960" bIns="30480" numCol="1" anchor="t" anchorCtr="0" compatLnSpc="1"/>
          <a:lstStyle/>
          <a:p>
            <a:endParaRPr lang="uk-UA" sz="1200"/>
          </a:p>
        </p:txBody>
      </p:sp>
      <p:sp>
        <p:nvSpPr>
          <p:cNvPr id="9" name="Freeform 34"/>
          <p:cNvSpPr/>
          <p:nvPr/>
        </p:nvSpPr>
        <p:spPr bwMode="auto">
          <a:xfrm>
            <a:off x="4288425" y="2731415"/>
            <a:ext cx="2263102" cy="1498642"/>
          </a:xfrm>
          <a:custGeom>
            <a:avLst/>
            <a:gdLst>
              <a:gd name="T0" fmla="*/ 117 w 543"/>
              <a:gd name="T1" fmla="*/ 335 h 360"/>
              <a:gd name="T2" fmla="*/ 117 w 543"/>
              <a:gd name="T3" fmla="*/ 227 h 360"/>
              <a:gd name="T4" fmla="*/ 22 w 543"/>
              <a:gd name="T5" fmla="*/ 227 h 360"/>
              <a:gd name="T6" fmla="*/ 22 w 543"/>
              <a:gd name="T7" fmla="*/ 133 h 360"/>
              <a:gd name="T8" fmla="*/ 117 w 543"/>
              <a:gd name="T9" fmla="*/ 133 h 360"/>
              <a:gd name="T10" fmla="*/ 117 w 543"/>
              <a:gd name="T11" fmla="*/ 25 h 360"/>
              <a:gd name="T12" fmla="*/ 224 w 543"/>
              <a:gd name="T13" fmla="*/ 25 h 360"/>
              <a:gd name="T14" fmla="*/ 224 w 543"/>
              <a:gd name="T15" fmla="*/ 119 h 360"/>
              <a:gd name="T16" fmla="*/ 319 w 543"/>
              <a:gd name="T17" fmla="*/ 119 h 360"/>
              <a:gd name="T18" fmla="*/ 319 w 543"/>
              <a:gd name="T19" fmla="*/ 25 h 360"/>
              <a:gd name="T20" fmla="*/ 426 w 543"/>
              <a:gd name="T21" fmla="*/ 25 h 360"/>
              <a:gd name="T22" fmla="*/ 426 w 543"/>
              <a:gd name="T23" fmla="*/ 133 h 360"/>
              <a:gd name="T24" fmla="*/ 521 w 543"/>
              <a:gd name="T25" fmla="*/ 133 h 360"/>
              <a:gd name="T26" fmla="*/ 521 w 543"/>
              <a:gd name="T27" fmla="*/ 227 h 360"/>
              <a:gd name="T28" fmla="*/ 426 w 543"/>
              <a:gd name="T29" fmla="*/ 227 h 360"/>
              <a:gd name="T30" fmla="*/ 426 w 543"/>
              <a:gd name="T31" fmla="*/ 335 h 360"/>
              <a:gd name="T32" fmla="*/ 319 w 543"/>
              <a:gd name="T33" fmla="*/ 335 h 360"/>
              <a:gd name="T34" fmla="*/ 319 w 543"/>
              <a:gd name="T35" fmla="*/ 240 h 360"/>
              <a:gd name="T36" fmla="*/ 224 w 543"/>
              <a:gd name="T37" fmla="*/ 240 h 360"/>
              <a:gd name="T38" fmla="*/ 224 w 543"/>
              <a:gd name="T39" fmla="*/ 335 h 360"/>
              <a:gd name="T40" fmla="*/ 117 w 543"/>
              <a:gd name="T41" fmla="*/ 33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3" h="360">
                <a:moveTo>
                  <a:pt x="117" y="335"/>
                </a:moveTo>
                <a:cubicBezTo>
                  <a:pt x="117" y="335"/>
                  <a:pt x="142" y="252"/>
                  <a:pt x="117" y="227"/>
                </a:cubicBezTo>
                <a:cubicBezTo>
                  <a:pt x="94" y="205"/>
                  <a:pt x="45" y="249"/>
                  <a:pt x="22" y="227"/>
                </a:cubicBezTo>
                <a:cubicBezTo>
                  <a:pt x="0" y="205"/>
                  <a:pt x="0" y="155"/>
                  <a:pt x="22" y="133"/>
                </a:cubicBezTo>
                <a:cubicBezTo>
                  <a:pt x="45" y="111"/>
                  <a:pt x="94" y="155"/>
                  <a:pt x="117" y="133"/>
                </a:cubicBezTo>
                <a:cubicBezTo>
                  <a:pt x="142" y="107"/>
                  <a:pt x="117" y="25"/>
                  <a:pt x="117" y="25"/>
                </a:cubicBezTo>
                <a:cubicBezTo>
                  <a:pt x="117" y="25"/>
                  <a:pt x="199" y="0"/>
                  <a:pt x="224" y="25"/>
                </a:cubicBezTo>
                <a:cubicBezTo>
                  <a:pt x="246" y="47"/>
                  <a:pt x="202" y="97"/>
                  <a:pt x="224" y="119"/>
                </a:cubicBezTo>
                <a:cubicBezTo>
                  <a:pt x="246" y="142"/>
                  <a:pt x="296" y="142"/>
                  <a:pt x="319" y="119"/>
                </a:cubicBezTo>
                <a:cubicBezTo>
                  <a:pt x="341" y="97"/>
                  <a:pt x="296" y="47"/>
                  <a:pt x="319" y="25"/>
                </a:cubicBezTo>
                <a:cubicBezTo>
                  <a:pt x="344" y="0"/>
                  <a:pt x="426" y="25"/>
                  <a:pt x="426" y="25"/>
                </a:cubicBezTo>
                <a:cubicBezTo>
                  <a:pt x="426" y="25"/>
                  <a:pt x="401" y="107"/>
                  <a:pt x="426" y="133"/>
                </a:cubicBezTo>
                <a:cubicBezTo>
                  <a:pt x="448" y="155"/>
                  <a:pt x="498" y="111"/>
                  <a:pt x="521" y="133"/>
                </a:cubicBezTo>
                <a:cubicBezTo>
                  <a:pt x="543" y="155"/>
                  <a:pt x="543" y="205"/>
                  <a:pt x="521" y="227"/>
                </a:cubicBezTo>
                <a:cubicBezTo>
                  <a:pt x="498" y="249"/>
                  <a:pt x="448" y="205"/>
                  <a:pt x="426" y="227"/>
                </a:cubicBezTo>
                <a:cubicBezTo>
                  <a:pt x="401" y="252"/>
                  <a:pt x="426" y="335"/>
                  <a:pt x="426" y="335"/>
                </a:cubicBezTo>
                <a:cubicBezTo>
                  <a:pt x="426" y="335"/>
                  <a:pt x="344" y="360"/>
                  <a:pt x="319" y="335"/>
                </a:cubicBezTo>
                <a:cubicBezTo>
                  <a:pt x="296" y="313"/>
                  <a:pt x="341" y="263"/>
                  <a:pt x="319" y="240"/>
                </a:cubicBezTo>
                <a:cubicBezTo>
                  <a:pt x="296" y="218"/>
                  <a:pt x="246" y="218"/>
                  <a:pt x="224" y="240"/>
                </a:cubicBezTo>
                <a:cubicBezTo>
                  <a:pt x="202" y="263"/>
                  <a:pt x="246" y="313"/>
                  <a:pt x="224" y="335"/>
                </a:cubicBezTo>
                <a:cubicBezTo>
                  <a:pt x="199" y="360"/>
                  <a:pt x="117" y="335"/>
                  <a:pt x="117" y="335"/>
                </a:cubicBezTo>
                <a:close/>
              </a:path>
            </a:pathLst>
          </a:custGeom>
          <a:solidFill>
            <a:srgbClr val="84C23A"/>
          </a:solidFill>
          <a:ln w="38100" cap="flat">
            <a:solidFill>
              <a:srgbClr val="EEF2F5"/>
            </a:solidFill>
            <a:prstDash val="solid"/>
            <a:miter lim="800000"/>
          </a:ln>
        </p:spPr>
        <p:txBody>
          <a:bodyPr vert="horz" wrap="square" lIns="60960" tIns="30480" rIns="60960" bIns="30480" numCol="1" anchor="t" anchorCtr="0" compatLnSpc="1"/>
          <a:lstStyle/>
          <a:p>
            <a:endParaRPr lang="uk-UA" sz="1200"/>
          </a:p>
        </p:txBody>
      </p:sp>
      <p:sp>
        <p:nvSpPr>
          <p:cNvPr id="10" name="Freeform 36"/>
          <p:cNvSpPr/>
          <p:nvPr/>
        </p:nvSpPr>
        <p:spPr bwMode="auto">
          <a:xfrm>
            <a:off x="4668131" y="3640945"/>
            <a:ext cx="1503688" cy="2260578"/>
          </a:xfrm>
          <a:custGeom>
            <a:avLst/>
            <a:gdLst>
              <a:gd name="T0" fmla="*/ 335 w 361"/>
              <a:gd name="T1" fmla="*/ 426 h 543"/>
              <a:gd name="T2" fmla="*/ 228 w 361"/>
              <a:gd name="T3" fmla="*/ 426 h 543"/>
              <a:gd name="T4" fmla="*/ 228 w 361"/>
              <a:gd name="T5" fmla="*/ 521 h 543"/>
              <a:gd name="T6" fmla="*/ 133 w 361"/>
              <a:gd name="T7" fmla="*/ 521 h 543"/>
              <a:gd name="T8" fmla="*/ 133 w 361"/>
              <a:gd name="T9" fmla="*/ 426 h 543"/>
              <a:gd name="T10" fmla="*/ 26 w 361"/>
              <a:gd name="T11" fmla="*/ 426 h 543"/>
              <a:gd name="T12" fmla="*/ 26 w 361"/>
              <a:gd name="T13" fmla="*/ 319 h 543"/>
              <a:gd name="T14" fmla="*/ 120 w 361"/>
              <a:gd name="T15" fmla="*/ 319 h 543"/>
              <a:gd name="T16" fmla="*/ 120 w 361"/>
              <a:gd name="T17" fmla="*/ 224 h 543"/>
              <a:gd name="T18" fmla="*/ 26 w 361"/>
              <a:gd name="T19" fmla="*/ 224 h 543"/>
              <a:gd name="T20" fmla="*/ 26 w 361"/>
              <a:gd name="T21" fmla="*/ 117 h 543"/>
              <a:gd name="T22" fmla="*/ 133 w 361"/>
              <a:gd name="T23" fmla="*/ 117 h 543"/>
              <a:gd name="T24" fmla="*/ 133 w 361"/>
              <a:gd name="T25" fmla="*/ 22 h 543"/>
              <a:gd name="T26" fmla="*/ 228 w 361"/>
              <a:gd name="T27" fmla="*/ 22 h 543"/>
              <a:gd name="T28" fmla="*/ 228 w 361"/>
              <a:gd name="T29" fmla="*/ 117 h 543"/>
              <a:gd name="T30" fmla="*/ 335 w 361"/>
              <a:gd name="T31" fmla="*/ 117 h 543"/>
              <a:gd name="T32" fmla="*/ 335 w 361"/>
              <a:gd name="T33" fmla="*/ 224 h 543"/>
              <a:gd name="T34" fmla="*/ 241 w 361"/>
              <a:gd name="T35" fmla="*/ 224 h 543"/>
              <a:gd name="T36" fmla="*/ 241 w 361"/>
              <a:gd name="T37" fmla="*/ 319 h 543"/>
              <a:gd name="T38" fmla="*/ 335 w 361"/>
              <a:gd name="T39" fmla="*/ 319 h 543"/>
              <a:gd name="T40" fmla="*/ 335 w 361"/>
              <a:gd name="T41" fmla="*/ 426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1" h="543">
                <a:moveTo>
                  <a:pt x="335" y="426"/>
                </a:moveTo>
                <a:cubicBezTo>
                  <a:pt x="335" y="426"/>
                  <a:pt x="253" y="401"/>
                  <a:pt x="228" y="426"/>
                </a:cubicBezTo>
                <a:cubicBezTo>
                  <a:pt x="205" y="449"/>
                  <a:pt x="250" y="498"/>
                  <a:pt x="228" y="521"/>
                </a:cubicBezTo>
                <a:cubicBezTo>
                  <a:pt x="205" y="543"/>
                  <a:pt x="155" y="543"/>
                  <a:pt x="133" y="521"/>
                </a:cubicBezTo>
                <a:cubicBezTo>
                  <a:pt x="111" y="498"/>
                  <a:pt x="155" y="449"/>
                  <a:pt x="133" y="426"/>
                </a:cubicBezTo>
                <a:cubicBezTo>
                  <a:pt x="108" y="401"/>
                  <a:pt x="26" y="426"/>
                  <a:pt x="26" y="426"/>
                </a:cubicBezTo>
                <a:cubicBezTo>
                  <a:pt x="26" y="426"/>
                  <a:pt x="0" y="344"/>
                  <a:pt x="26" y="319"/>
                </a:cubicBezTo>
                <a:cubicBezTo>
                  <a:pt x="48" y="296"/>
                  <a:pt x="98" y="341"/>
                  <a:pt x="120" y="319"/>
                </a:cubicBezTo>
                <a:cubicBezTo>
                  <a:pt x="142" y="296"/>
                  <a:pt x="142" y="247"/>
                  <a:pt x="120" y="224"/>
                </a:cubicBezTo>
                <a:cubicBezTo>
                  <a:pt x="98" y="202"/>
                  <a:pt x="48" y="247"/>
                  <a:pt x="26" y="224"/>
                </a:cubicBezTo>
                <a:cubicBezTo>
                  <a:pt x="0" y="199"/>
                  <a:pt x="26" y="117"/>
                  <a:pt x="26" y="117"/>
                </a:cubicBezTo>
                <a:cubicBezTo>
                  <a:pt x="26" y="117"/>
                  <a:pt x="108" y="142"/>
                  <a:pt x="133" y="117"/>
                </a:cubicBezTo>
                <a:cubicBezTo>
                  <a:pt x="155" y="95"/>
                  <a:pt x="111" y="45"/>
                  <a:pt x="133" y="22"/>
                </a:cubicBezTo>
                <a:cubicBezTo>
                  <a:pt x="155" y="0"/>
                  <a:pt x="205" y="0"/>
                  <a:pt x="228" y="22"/>
                </a:cubicBezTo>
                <a:cubicBezTo>
                  <a:pt x="250" y="45"/>
                  <a:pt x="205" y="95"/>
                  <a:pt x="228" y="117"/>
                </a:cubicBezTo>
                <a:cubicBezTo>
                  <a:pt x="253" y="142"/>
                  <a:pt x="335" y="117"/>
                  <a:pt x="335" y="117"/>
                </a:cubicBezTo>
                <a:cubicBezTo>
                  <a:pt x="335" y="117"/>
                  <a:pt x="361" y="199"/>
                  <a:pt x="335" y="224"/>
                </a:cubicBezTo>
                <a:cubicBezTo>
                  <a:pt x="313" y="247"/>
                  <a:pt x="263" y="202"/>
                  <a:pt x="241" y="224"/>
                </a:cubicBezTo>
                <a:cubicBezTo>
                  <a:pt x="219" y="247"/>
                  <a:pt x="219" y="296"/>
                  <a:pt x="241" y="319"/>
                </a:cubicBezTo>
                <a:cubicBezTo>
                  <a:pt x="263" y="341"/>
                  <a:pt x="313" y="296"/>
                  <a:pt x="335" y="319"/>
                </a:cubicBezTo>
                <a:cubicBezTo>
                  <a:pt x="361" y="344"/>
                  <a:pt x="335" y="426"/>
                  <a:pt x="335" y="426"/>
                </a:cubicBezTo>
                <a:close/>
              </a:path>
            </a:pathLst>
          </a:custGeom>
          <a:solidFill>
            <a:srgbClr val="3D7100"/>
          </a:solidFill>
          <a:ln w="38100" cap="flat">
            <a:solidFill>
              <a:srgbClr val="EEF2F5"/>
            </a:solidFill>
            <a:prstDash val="solid"/>
            <a:miter lim="800000"/>
          </a:ln>
        </p:spPr>
        <p:txBody>
          <a:bodyPr vert="horz" wrap="square" lIns="60960" tIns="30480" rIns="60960" bIns="30480" numCol="1" anchor="t" anchorCtr="0" compatLnSpc="1"/>
          <a:lstStyle/>
          <a:p>
            <a:endParaRPr lang="uk-UA" sz="1200"/>
          </a:p>
        </p:txBody>
      </p:sp>
      <p:sp>
        <p:nvSpPr>
          <p:cNvPr id="11" name="文本框 10"/>
          <p:cNvSpPr txBox="1"/>
          <p:nvPr/>
        </p:nvSpPr>
        <p:spPr>
          <a:xfrm>
            <a:off x="8447419" y="4914105"/>
            <a:ext cx="2028111" cy="1094112"/>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650756" y="2855925"/>
            <a:ext cx="2028111" cy="1094112"/>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645655" y="4914105"/>
            <a:ext cx="2028111" cy="1147483"/>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447419" y="2858758"/>
            <a:ext cx="2028111" cy="1094112"/>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776388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2666998"/>
            <a:ext cx="6858000" cy="12192000"/>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b="40699"/>
          <a:stretch/>
        </p:blipFill>
        <p:spPr>
          <a:xfrm>
            <a:off x="2473713" y="67236"/>
            <a:ext cx="7696794" cy="6083942"/>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5400000">
            <a:off x="2666999" y="-2667001"/>
            <a:ext cx="6858002" cy="12192004"/>
          </a:xfrm>
          <a:custGeom>
            <a:avLst/>
            <a:gdLst>
              <a:gd name="connsiteX0" fmla="*/ 3543244 w 5146073"/>
              <a:gd name="connsiteY0" fmla="*/ 430495 h 6858000"/>
              <a:gd name="connsiteX1" fmla="*/ 3543244 w 5146073"/>
              <a:gd name="connsiteY1" fmla="*/ 632201 h 6858000"/>
              <a:gd name="connsiteX2" fmla="*/ 530851 w 5146073"/>
              <a:gd name="connsiteY2" fmla="*/ 632201 h 6858000"/>
              <a:gd name="connsiteX3" fmla="*/ 530851 w 5146073"/>
              <a:gd name="connsiteY3" fmla="*/ 6145495 h 6858000"/>
              <a:gd name="connsiteX4" fmla="*/ 4618757 w 5146073"/>
              <a:gd name="connsiteY4" fmla="*/ 6145495 h 6858000"/>
              <a:gd name="connsiteX5" fmla="*/ 4618757 w 5146073"/>
              <a:gd name="connsiteY5" fmla="*/ 3160250 h 6858000"/>
              <a:gd name="connsiteX6" fmla="*/ 4618757 w 5146073"/>
              <a:gd name="connsiteY6" fmla="*/ 632201 h 6858000"/>
              <a:gd name="connsiteX7" fmla="*/ 4618757 w 5146073"/>
              <a:gd name="connsiteY7" fmla="*/ 430495 h 6858000"/>
              <a:gd name="connsiteX8" fmla="*/ 0 w 5146073"/>
              <a:gd name="connsiteY8" fmla="*/ 0 h 6858000"/>
              <a:gd name="connsiteX9" fmla="*/ 5146073 w 5146073"/>
              <a:gd name="connsiteY9" fmla="*/ 0 h 6858000"/>
              <a:gd name="connsiteX10" fmla="*/ 5146073 w 5146073"/>
              <a:gd name="connsiteY10" fmla="*/ 6858000 h 6858000"/>
              <a:gd name="connsiteX11" fmla="*/ 0 w 5146073"/>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46073" h="6858000">
                <a:moveTo>
                  <a:pt x="3543244" y="430495"/>
                </a:moveTo>
                <a:lnTo>
                  <a:pt x="3543244" y="632201"/>
                </a:lnTo>
                <a:lnTo>
                  <a:pt x="530851" y="632201"/>
                </a:lnTo>
                <a:lnTo>
                  <a:pt x="530851" y="6145495"/>
                </a:lnTo>
                <a:lnTo>
                  <a:pt x="4618757" y="6145495"/>
                </a:lnTo>
                <a:lnTo>
                  <a:pt x="4618757" y="3160250"/>
                </a:lnTo>
                <a:lnTo>
                  <a:pt x="4618757" y="632201"/>
                </a:lnTo>
                <a:lnTo>
                  <a:pt x="4618757" y="430495"/>
                </a:lnTo>
                <a:close/>
                <a:moveTo>
                  <a:pt x="0" y="0"/>
                </a:moveTo>
                <a:lnTo>
                  <a:pt x="5146073" y="0"/>
                </a:lnTo>
                <a:lnTo>
                  <a:pt x="5146073" y="6858000"/>
                </a:lnTo>
                <a:lnTo>
                  <a:pt x="0" y="6858000"/>
                </a:lnTo>
                <a:close/>
              </a:path>
            </a:pathLst>
          </a:cu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rcRect l="25374" t="14120" r="28185" b="46860"/>
          <a:stretch>
            <a:fillRect/>
          </a:stretch>
        </p:blipFill>
        <p:spPr>
          <a:xfrm>
            <a:off x="1272442" y="1198807"/>
            <a:ext cx="3985360" cy="4462405"/>
          </a:xfrm>
          <a:custGeom>
            <a:avLst/>
            <a:gdLst>
              <a:gd name="connsiteX0" fmla="*/ 0 w 2389894"/>
              <a:gd name="connsiteY0" fmla="*/ 0 h 2675963"/>
              <a:gd name="connsiteX1" fmla="*/ 2389894 w 2389894"/>
              <a:gd name="connsiteY1" fmla="*/ 0 h 2675963"/>
              <a:gd name="connsiteX2" fmla="*/ 2389894 w 2389894"/>
              <a:gd name="connsiteY2" fmla="*/ 2675963 h 2675963"/>
              <a:gd name="connsiteX3" fmla="*/ 0 w 2389894"/>
              <a:gd name="connsiteY3" fmla="*/ 2675963 h 2675963"/>
            </a:gdLst>
            <a:ahLst/>
            <a:cxnLst>
              <a:cxn ang="0">
                <a:pos x="connsiteX0" y="connsiteY0"/>
              </a:cxn>
              <a:cxn ang="0">
                <a:pos x="connsiteX1" y="connsiteY1"/>
              </a:cxn>
              <a:cxn ang="0">
                <a:pos x="connsiteX2" y="connsiteY2"/>
              </a:cxn>
              <a:cxn ang="0">
                <a:pos x="connsiteX3" y="connsiteY3"/>
              </a:cxn>
            </a:cxnLst>
            <a:rect l="l" t="t" r="r" b="b"/>
            <a:pathLst>
              <a:path w="2389894" h="2675963">
                <a:moveTo>
                  <a:pt x="0" y="0"/>
                </a:moveTo>
                <a:lnTo>
                  <a:pt x="2389894" y="0"/>
                </a:lnTo>
                <a:lnTo>
                  <a:pt x="2389894" y="2675963"/>
                </a:lnTo>
                <a:lnTo>
                  <a:pt x="0" y="2675963"/>
                </a:lnTo>
                <a:close/>
              </a:path>
            </a:pathLst>
          </a:cu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rcRect l="74587" t="34905" r="10247" b="53919"/>
          <a:stretch>
            <a:fillRect/>
          </a:stretch>
        </p:blipFill>
        <p:spPr>
          <a:xfrm>
            <a:off x="2473713" y="2468102"/>
            <a:ext cx="1936924" cy="1902192"/>
          </a:xfrm>
          <a:custGeom>
            <a:avLst/>
            <a:gdLst>
              <a:gd name="connsiteX0" fmla="*/ 0 w 780478"/>
              <a:gd name="connsiteY0" fmla="*/ 0 h 766483"/>
              <a:gd name="connsiteX1" fmla="*/ 780478 w 780478"/>
              <a:gd name="connsiteY1" fmla="*/ 0 h 766483"/>
              <a:gd name="connsiteX2" fmla="*/ 780478 w 780478"/>
              <a:gd name="connsiteY2" fmla="*/ 766483 h 766483"/>
              <a:gd name="connsiteX3" fmla="*/ 0 w 780478"/>
              <a:gd name="connsiteY3" fmla="*/ 766483 h 766483"/>
            </a:gdLst>
            <a:ahLst/>
            <a:cxnLst>
              <a:cxn ang="0">
                <a:pos x="connsiteX0" y="connsiteY0"/>
              </a:cxn>
              <a:cxn ang="0">
                <a:pos x="connsiteX1" y="connsiteY1"/>
              </a:cxn>
              <a:cxn ang="0">
                <a:pos x="connsiteX2" y="connsiteY2"/>
              </a:cxn>
              <a:cxn ang="0">
                <a:pos x="connsiteX3" y="connsiteY3"/>
              </a:cxn>
            </a:cxnLst>
            <a:rect l="l" t="t" r="r" b="b"/>
            <a:pathLst>
              <a:path w="780478" h="766483">
                <a:moveTo>
                  <a:pt x="0" y="0"/>
                </a:moveTo>
                <a:lnTo>
                  <a:pt x="780478" y="0"/>
                </a:lnTo>
                <a:lnTo>
                  <a:pt x="780478" y="766483"/>
                </a:lnTo>
                <a:lnTo>
                  <a:pt x="0" y="766483"/>
                </a:lnTo>
                <a:close/>
              </a:path>
            </a:pathLst>
          </a:cu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rcRect l="14834" t="59676" r="12599" b="13919"/>
          <a:stretch>
            <a:fillRect/>
          </a:stretch>
        </p:blipFill>
        <p:spPr>
          <a:xfrm>
            <a:off x="6069107" y="2186994"/>
            <a:ext cx="4513729" cy="2486030"/>
          </a:xfrm>
          <a:custGeom>
            <a:avLst/>
            <a:gdLst>
              <a:gd name="connsiteX0" fmla="*/ 0 w 3734348"/>
              <a:gd name="connsiteY0" fmla="*/ 0 h 1810870"/>
              <a:gd name="connsiteX1" fmla="*/ 3734348 w 3734348"/>
              <a:gd name="connsiteY1" fmla="*/ 0 h 1810870"/>
              <a:gd name="connsiteX2" fmla="*/ 3734348 w 3734348"/>
              <a:gd name="connsiteY2" fmla="*/ 1810870 h 1810870"/>
              <a:gd name="connsiteX3" fmla="*/ 0 w 3734348"/>
              <a:gd name="connsiteY3" fmla="*/ 1810870 h 1810870"/>
            </a:gdLst>
            <a:ahLst/>
            <a:cxnLst>
              <a:cxn ang="0">
                <a:pos x="connsiteX0" y="connsiteY0"/>
              </a:cxn>
              <a:cxn ang="0">
                <a:pos x="connsiteX1" y="connsiteY1"/>
              </a:cxn>
              <a:cxn ang="0">
                <a:pos x="connsiteX2" y="connsiteY2"/>
              </a:cxn>
              <a:cxn ang="0">
                <a:pos x="connsiteX3" y="connsiteY3"/>
              </a:cxn>
            </a:cxnLst>
            <a:rect l="l" t="t" r="r" b="b"/>
            <a:pathLst>
              <a:path w="3734348" h="1810870">
                <a:moveTo>
                  <a:pt x="0" y="0"/>
                </a:moveTo>
                <a:lnTo>
                  <a:pt x="3734348" y="0"/>
                </a:lnTo>
                <a:lnTo>
                  <a:pt x="3734348" y="1810870"/>
                </a:lnTo>
                <a:lnTo>
                  <a:pt x="0" y="1810870"/>
                </a:lnTo>
                <a:close/>
              </a:path>
            </a:pathLst>
          </a:cu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rcRect l="70247" t="6277" r="10247" b="73331"/>
          <a:stretch>
            <a:fillRect/>
          </a:stretch>
        </p:blipFill>
        <p:spPr>
          <a:xfrm>
            <a:off x="9438682" y="3073094"/>
            <a:ext cx="1144154" cy="1594044"/>
          </a:xfrm>
          <a:custGeom>
            <a:avLst/>
            <a:gdLst>
              <a:gd name="connsiteX0" fmla="*/ 0 w 1003795"/>
              <a:gd name="connsiteY0" fmla="*/ 0 h 1398495"/>
              <a:gd name="connsiteX1" fmla="*/ 1003795 w 1003795"/>
              <a:gd name="connsiteY1" fmla="*/ 0 h 1398495"/>
              <a:gd name="connsiteX2" fmla="*/ 1003795 w 1003795"/>
              <a:gd name="connsiteY2" fmla="*/ 1398495 h 1398495"/>
              <a:gd name="connsiteX3" fmla="*/ 0 w 1003795"/>
              <a:gd name="connsiteY3" fmla="*/ 1398495 h 1398495"/>
            </a:gdLst>
            <a:ahLst/>
            <a:cxnLst>
              <a:cxn ang="0">
                <a:pos x="connsiteX0" y="connsiteY0"/>
              </a:cxn>
              <a:cxn ang="0">
                <a:pos x="connsiteX1" y="connsiteY1"/>
              </a:cxn>
              <a:cxn ang="0">
                <a:pos x="connsiteX2" y="connsiteY2"/>
              </a:cxn>
              <a:cxn ang="0">
                <a:pos x="connsiteX3" y="connsiteY3"/>
              </a:cxn>
            </a:cxnLst>
            <a:rect l="l" t="t" r="r" b="b"/>
            <a:pathLst>
              <a:path w="1003795" h="1398495">
                <a:moveTo>
                  <a:pt x="0" y="0"/>
                </a:moveTo>
                <a:lnTo>
                  <a:pt x="1003795" y="0"/>
                </a:lnTo>
                <a:lnTo>
                  <a:pt x="1003795" y="1398495"/>
                </a:lnTo>
                <a:lnTo>
                  <a:pt x="0" y="1398495"/>
                </a:lnTo>
                <a:close/>
              </a:path>
            </a:pathLst>
          </a:custGeom>
        </p:spPr>
      </p:pic>
      <p:sp>
        <p:nvSpPr>
          <p:cNvPr id="12" name="PA_矩形 3"/>
          <p:cNvSpPr txBox="1">
            <a:spLocks noChangeArrowheads="1"/>
          </p:cNvSpPr>
          <p:nvPr>
            <p:custDataLst>
              <p:tags r:id="rId1"/>
            </p:custDataLst>
          </p:nvPr>
        </p:nvSpPr>
        <p:spPr bwMode="auto">
          <a:xfrm>
            <a:off x="6228522" y="2303238"/>
            <a:ext cx="3326295" cy="22601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dirty="0" smtClean="0">
                <a:solidFill>
                  <a:srgbClr val="3D7100"/>
                </a:solidFill>
                <a:latin typeface="隶书" panose="02010509060101010101" pitchFamily="49" charset="-122"/>
                <a:ea typeface="隶书" panose="02010509060101010101" pitchFamily="49" charset="-122"/>
              </a:rPr>
              <a:t>感谢各位聆听</a:t>
            </a:r>
            <a:endParaRPr lang="zh-CN" altLang="en-US" sz="5400" dirty="0">
              <a:solidFill>
                <a:srgbClr val="3D7100"/>
              </a:solidFill>
              <a:latin typeface="隶书" panose="02010509060101010101" pitchFamily="49" charset="-122"/>
              <a:ea typeface="隶书" panose="02010509060101010101" pitchFamily="49" charset="-122"/>
            </a:endParaRPr>
          </a:p>
        </p:txBody>
      </p:sp>
    </p:spTree>
    <p:extLst>
      <p:ext uri="{BB962C8B-B14F-4D97-AF65-F5344CB8AC3E}">
        <p14:creationId xmlns:p14="http://schemas.microsoft.com/office/powerpoint/2010/main" val="20729229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1675</Words>
  <Application>Microsoft Office PowerPoint</Application>
  <PresentationFormat>宽屏</PresentationFormat>
  <Paragraphs>203</Paragraphs>
  <Slides>23</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Bebas</vt:lpstr>
      <vt:lpstr>等线</vt:lpstr>
      <vt:lpstr>等线 Light</vt:lpstr>
      <vt:lpstr>方正姚体</vt:lpstr>
      <vt:lpstr>华文隶书</vt:lpstr>
      <vt:lpstr>隶书</vt:lpstr>
      <vt:lpstr>微软雅黑</vt:lpstr>
      <vt:lpstr>微软雅黑</vt:lpstr>
      <vt:lpstr>微软雅黑 Light</vt:lpstr>
      <vt:lpstr>幼圆</vt:lpstr>
      <vt:lpstr>Agency FB</vt:lpstr>
      <vt:lpstr>Arial</vt:lpstr>
      <vt:lpstr>Calibri</vt:lpstr>
      <vt:lpstr>Haettenschweiler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Microsoft</cp:lastModifiedBy>
  <cp:revision>45</cp:revision>
  <dcterms:created xsi:type="dcterms:W3CDTF">2017-06-25T08:15:45Z</dcterms:created>
  <dcterms:modified xsi:type="dcterms:W3CDTF">2017-07-06T03:59:59Z</dcterms:modified>
</cp:coreProperties>
</file>